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8" autoAdjust="0"/>
    <p:restoredTop sz="94725" autoAdjust="0"/>
  </p:normalViewPr>
  <p:slideViewPr>
    <p:cSldViewPr snapToGrid="0">
      <p:cViewPr>
        <p:scale>
          <a:sx n="100" d="100"/>
          <a:sy n="100" d="100"/>
        </p:scale>
        <p:origin x="48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20.1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0,'14'688,"-23"-304,6-286,2-40,2-12,-1-13,0-13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26.3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1,'0'0,"19"0,23 0,17 0,-5 0,2 0,4 0,3 3,-1-1,0 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6:08.3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172 0,'0'0,"-16"28,-11 15,-3 6,2-10,8-15,-2-6,-7-8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6:09.0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326 0,'-11'5,"0"0,1 1,-1 0,1 1,1 0,-1 1,1 0,0 0,1 1,0 0,1 1,-12 17,0 6,2 1,-24 62,15-21,2 2,4 0,3 1,4 0,3 2,4-1,5 120,4-154,2 1,1-2,3 1,22 66,-25-92,1 0,1-1,1 0,0-1,1 0,1 0,1-1,0 0,1-1,1-1,0 0,30 22,-37-31,1-1,0 1,1-2,-1 1,1-1,-1 0,1-1,0 0,0 0,0-1,0 0,0-1,0 1,0-2,0 0,0 0,0 0,0-1,10-3,-5-1,-1 1,0-2,0 0,0 0,-1-1,0-1,0 0,-1 0,0-2,-1 1,10-14,-10 13,-1-1,-1-1,0 1,-1-1,0-1,-1 1,7-25,-11 28,0 0,0 0,-1 0,0-1,-1 1,0 0,-1 0,0-1,-1 1,0 0,0 0,-5-11,1 8,0 0,0 0,-1 0,-1 1,0 0,0 1,-1 0,-1 0,0 1,0 0,-1 1,-20-14,14 13,0 0,-1 1,-1 1,1 1,-1 0,0 1,-1 1,-29-3,-23 4,39 5,0 2,-33 7,3 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6:09.8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346 820,'43'-58,"-1"-1,55-109,-84 141,-1-1,-1 1,-1-2,-2 1,-1-2,-1 1,-1 0,-2-1,-1-37,-2 55,-1 0,-1 1,0-1,0 0,-2 1,1-1,-1 1,-1 0,-8-16,9 21,0 1,0-1,0 1,-1-1,0 1,0 1,0-1,-1 1,1 0,-1 0,0 0,-1 1,1 0,0 0,-1 0,1 1,-12-2,5 2,-1 1,0 1,1 0,-1 1,1 0,-1 1,1 1,0 0,0 1,-23 9,12-3,1 1,0 1,1 1,-37 30,10 2,7 2,34-36,1 0,-10 20,14-26,1 1,-1 0,1 0,1 1,-1-1,1 0,0 1,1-1,0 0,0 1,0-1,0 1,1-1,0 0,1 1,-1-1,1 0,3 6,-1-3,1 0,1 0,-1 0,1-1,1 0,-1 0,2-1,-1 0,1 0,14 10,51 32,108 81,-153-107,-1 1,-2 1,0 1,26 36,-36-40,-1 0,23 48,-31-56,-1 0,-1 0,0 1,-1-1,-1 1,2 27,-4-17,-1 0,-1 0,-1 0,-2-1,0 0,-1 0,-2 0,-11 24,12-31,-2-1,0 0,0 0,-2-1,0 0,0-1,-2 0,1-1,-2 0,0-1,-23 15,27-21,1-1,-1 0,-11 3,13-5,0-1,0 0,0 0,-14 0,12-2,0 0,0-1,0 0,0-1,0 0,1 0,-1-1,0-1,1 1,0-2,0 1,-10-8,11 8,1-1,0-1,1 1,0-1,0 0,0-1,0 0,1 1,0-2,1 1,0 0,0-1,0 0,1 0,-3-9,3 0,1-1,0 0,1 0,1 0,0 0,2 0,0 0,1 0,0 1,13-33,0 7,2 0,2 2,28-44,0 7,0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6:20.9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446 1,'-21'4,"-6"1,-42 14,59-15,1 0,0 1,0 0,0 0,1 0,-1 1,-12 13,5-1,0 0,2 1,0 0,1 2,1-1,1 1,1 1,-7 23,-5 21,-20 101,21-56,-15 224,35-279,2 0,2 0,3 0,3 0,1-1,20 56,-18-77,23 49,-28-70,0 0,1-1,1 0,0 0,0 0,17 14,-22-23,0 0,0 1,0-1,1-1,-1 1,1-1,0 1,-1-1,1-1,0 1,0-1,1 0,-1 0,0 0,7-1,-6 0,1-1,0 0,-1 0,1-1,-1 1,1-2,-1 1,0-1,0 0,0 0,0 0,6-6,8-8,0 0,-1-2,-1 0,0-1,-2-1,0-1,-2 0,0-1,11-25,3-15,-2-2,21-84,-29 82,-3-1,-2 0,5-123,-18 158,0 0,-2 0,-2-1,-1 2,-1-1,-2 0,-2 1,0 1,-29-58,28 70,-1 2,0-1,-1 1,-1 1,-1 0,0 1,-1 1,-20-13,22 17,-1 0,0 1,0 1,-1 0,0 1,-1 1,1 1,-1 0,0 1,-18-2,5 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6:21.3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 0,'0'0,"-5"30,-1 25,-8 21,3-9,-4-4,-1-11,5-12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6:21.7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1 209,'48'-31,"1"2,2 2,79-29,-118 51,56-22,-51 20,1 0,0 2,0 0,31-3,-45 7,0 1,0-1,1 1,-1 0,0 1,0-1,1 1,-1 0,0 0,0 0,0 0,0 1,0-1,0 1,-1 0,1 0,0 1,-1-1,0 1,1 0,-1 0,0 0,-1 0,1 0,0 1,-1-1,3 6,0 5,-1 1,0 0,-1 1,0-1,-2 0,1 1,-2-1,-1 18,1 1,-10 347,1-20,11-225,2-27,-1-24,-5-37,-5-25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6:22.1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69,'0'0,"31"0,36 0,27-6,-3-3,-4 0,2 0,1 6,-1-9,-6-9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6:22.7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455 63,'-40'-19,"25"11,-1 0,0 1,-33-9,43 14,1 1,-1 1,1-1,-1 1,0 0,1 0,-1 1,1-1,-1 1,1 1,-1-1,1 1,0 0,0 0,0 0,-9 6,5-1,-1 1,1 0,1 0,0 1,0 0,1 0,0 1,0 0,-6 14,-6 14,-16 48,8-8,5-1,2-4,17-60,1 0,0 0,1 1,1-1,0 0,1 15,0-26,-1 0,0 0,1 0,-1-1,1 1,0 0,0-1,-1 1,1-1,0 1,0-1,0 1,1-1,-1 1,0-1,0 0,1 0,-1 0,1 0,-1 0,1 0,-1 0,1 0,0 0,-1-1,1 1,0-1,0 1,2-1,5 1,-1-1,1 0,0 0,16-3,-4 0,-5 3,-1 0,0 0,0 2,1 0,-1 0,0 2,0 0,-1 0,1 2,-1-1,0 2,-1 0,1 1,19 15,-15-9,-2 1,0 0,0 1,-2 1,0 0,-1 1,-1 1,0 0,14 33,-20-35,0 0,-1 1,-1-1,-1 1,0 0,-1 0,-1 0,-1 1,0-1,-2 0,0 0,-1 0,-1 0,0-1,-10 25,3-14,-1-1,-1 0,-1-2,-2 1,0-2,-2 0,0-1,-38 36,8-17,-4-3,45-33,-1-1,0 0,0 0,-1 0,1-1,-1-1,0 0,0 0,0 0,-1-1,1-1,-1 1,-17-1,-9-9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6:23.4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92 32,'0'24,"2"45,0-65,0-12,-3-14,-1 17,0 0,-1 0,1 0,-1 0,0 0,-1 1,1 0,-1 0,0 0,-4-4,6 6,-1 0,1 0,-1 0,1 1,-1-1,0 1,0 0,-5-2,6 3,1-1,-1 1,1 0,0 0,-1 0,1 0,0 0,-1 0,1 1,-1-1,1 0,0 1,-1-1,1 1,0-1,0 1,-1 0,1-1,0 1,-1 1,9-4,-5 1,1 1,0-1,0 0,0 0,0 0,-1 0,1-1,0 1,-1-1,0 0,1 1,-1-1,0 0,0 0,3-3,-5 4,0 1,0 0,0 0,0 0,1 0,-1-1,0 1,0 0,0 0,0 0,0-1,0 1,0 0,0 0,0-1,0 1,0 0,0 0,0 0,0-1,0 1,0 0,0 0,0 0,0-1,0 1,0 0,0 0,0 0,-1-1,1 1,0 0,0 0,0 0,0 0,0-1,-1 1,1 0,0 0,0 0,0 0,0 0,-1 0,1-1,0 1,0 0,-1 0,1 0,0 0,0 0,0 0,-1 0,1 0,0 0,0 0,0 0,-1 0,1 0,0 0,0 0,-1 0,1 1,0-1,0 0,-13 7,8-2,-4-4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6:24.0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496 93,'-8'-9,"-1"0,0 1,-1-1,1 2,-2 0,1 0,-1 0,0 2,0-1,0 1,-16-4,21 8,-1 0,0 0,0 0,0 1,1 0,-1 0,0 0,0 1,1 0,-1 1,0 0,1 0,-1 0,1 0,0 1,0 0,0 1,0-1,0 1,1 0,0 1,-6 5,-6 7,1 1,1 0,1 1,1 1,0 0,-14 32,12-16,1 0,2 1,-10 53,9-8,4 1,2 157,8-161,4-1,16 88,-15-139,0 0,2 0,0-1,2 0,1-1,1 0,1-1,2 0,30 40,-40-59,0 1,0-1,1 0,-1 0,1-1,0 1,1-1,-1-1,1 1,-1-1,1 0,0 0,0-1,10 2,-10-3,-1-1,0 0,0 0,1-1,-1 1,0-1,0-1,1 1,-1-1,0 0,-1-1,1 1,0-1,-1 0,1 0,-1-1,8-7,8-7,-2-2,-1 0,0-1,-1-1,-2 0,0-1,-1-1,-2 0,19-51,-12 20,-4-1,-1 0,9-97,-18 102,-3 1,-2-1,-2 0,-2 0,-14-62,11 80,-2 1,-1 0,-1 0,-2 1,-2 0,0 1,-2 1,-41-53,47 69,-2 1,1 0,-2 0,1 2,-1-1,-1 2,0 0,-19-8,4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27.0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302 2,'-18'0,"1"0,-1 2,1 0,-1 1,1 1,-32 11,38-10,1 0,0 0,0 1,1 0,0 1,0 0,0 0,1 1,0 0,1 0,-13 18,2 8,8 1,10-4,0-29,1 0,-1 0,0 0,1-1,0 1,-1 0,1 0,0 0,0-1,0 1,0 0,0-1,0 1,0-1,0 1,1-1,-1 1,1-1,-1 0,1 0,-1 0,3 1,-1-1,0 0,0 0,0-1,0 0,0 1,-1-1,1 0,0 0,0-1,0 1,0-1,0 1,3-2,4-2,-1 1,0-2,0 1,0-1,-1 0,0-1,14-13,-9 7,-1 0,-1-2,0 1,-1-1,0-1,-1 0,-1 0,-1-1,0 0,-1 0,5-19,-10 17,-1 18,-1 0,1 0,0 0,0 0,0 0,-1 0,1-1,0 1,0 0,0 0,0 0,-1 0,1 1,0-1,0 0,0 0,-1 0,1 0,0 0,0 0,0 0,0 0,-1 0,1 0,0 0,0 1,0-1,0 0,-1 0,1 0,0 0,0 0,0 1,0-1,0 0,0 0,0 0,0 0,0 1,-1-1,-1 4,0 0,0-1,0 1,0 0,-2 8,2-1,0 0,1-1,0 1,1 0,1 0,0 0,0-1,1 1,0 0,7 19,-6-22,0-1,0 0,0 0,1 0,0 0,0-1,1 1,0-1,0 0,0-1,1 1,0-1,0 0,0 0,12 6,10-2,-24-9,1 0,0 0,0 0,0-1,0 0,-1 0,1 0,0 0,0-1,-1 0,0 0,1 0,-1 0,0-1,0 0,7-5,3-4,-1-1,22-27,-33 38,23-29,1-2,-3 13,-22 19,-1 1,1 0,0-1,0 1,-1 0,1 0,0 0,0 0,-1 0,1 0,0 0,0 0,0 0,-1 0,1 0,0 0,0 0,-1 1,1-1,0 0,-1 1,1-1,0 0,-1 1,1-1,0 1,-1-1,1 1,-1-1,1 1,-1 0,1-1,-1 1,1 0,-1-1,0 1,1 0,-1-1,0 1,0 0,1 0,-1-1,0 1,0 1,7 43,-6-37,3 28,2 8,6 23,-8-58,0-13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6:26.1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483 9,'-199'-8,"192"8,1 0,-1 0,1 0,-1 1,1 0,0 1,0-1,-1 1,1 0,0 1,1-1,-1 1,0 1,1-1,0 1,-1 0,2 0,-1 0,0 1,1-1,0 1,0 0,0 0,1 1,-1-1,-2 8,-8 20,1 1,2 1,1 0,-7 51,5-13,1-4,2-6,8-58,-1 2,1-1,0 1,1-1,-1 1,1-1,1 1,-1-1,1 1,0-1,2 7,-2-12,-1 1,1-1,0 0,-1 0,1 0,0 0,0 0,0 0,0 0,0 0,2 2,0 0,2 0,24-6,-15 2,0 0,0 2,-1-1,1 2,0-1,-1 2,1 0,-1 1,0 0,0 1,0 0,-1 1,0 0,0 1,0 1,18 15,-3 1,-1 1,-2 1,0 2,-2 0,24 39,-32-44,-1 0,-1 0,0 2,-2-1,-1 1,-1 1,-2-1,5 30,-9-40,-1 0,0 0,-1 0,-1 0,0 0,-1 0,-1 0,0 0,-1-1,0 1,-2-1,1 0,-2 0,0-1,-15 22,7-16,-1 0,-1-1,-1-1,0-1,-24 16,2-5,-70 36,47-36,0-7,50-17,-1 0,-23 0,-29-6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6:26.5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0,'0'0,"23"6,25-3,15 3,-7 1,-3-7,-5 2,-4-2,-10 0,-9 0,-6 0,-10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6:26.88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0,'0'0,"28"0,21 0,23 0,-13 0,-8 0,-12 0,-11 0,-13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6:24.4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174 1,'0'0,"-9"31,-9 23,-3 19,-7-12,-1-8,-5-4,0-6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6:25.2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550 604,'14'-56,"25"-131,-36 164,-1 0,-1 0,0 0,-2 0,-1 1,-6-28,6 40,-1 1,0-1,0 1,-1 0,0 0,-1 0,0 1,0-1,-1 1,0 0,0 1,-1-1,0 1,0 1,-10-8,9 10,1-1,-1 1,0 0,0 1,0 0,-1 0,1 1,-1 0,0 1,1-1,-1 2,0-1,0 1,0 1,1-1,-1 1,-12 4,0 1,1 1,-1 1,2 1,-1 1,1 0,1 2,0 0,-21 18,23-15,-23 25,26-24,-21 31,27-35,1 0,0 1,0-1,1 1,1 1,0-1,1 0,0 1,0 18,2-24,1 0,0 0,1 0,0 0,0 0,1 0,0 0,0-1,1 1,0-1,0 0,1 1,0-1,0-1,1 1,-1-1,11 11,5-1,0-1,1-1,0-1,1 0,41 16,-1 0,-23-9,-1 2,-1 2,0 1,-2 2,45 45,-65-57,-1 1,-1 1,-1 0,0 1,16 33,-23-38,1 0,-2 1,0 0,0-1,-2 2,1-1,-2 0,0 0,-1 20,-3-7,0 0,-2-1,-1 1,-1-1,-1-1,-2 1,0-1,-1-1,-28 43,1-18,32-43,0 0,-1-1,1 1,-1-2,0 1,-1-1,1 0,-1 0,0-1,0 0,0 0,0-1,0 0,-17 1,20-2,-1-1,1 0,-1-1,0 1,1-1,0 0,-1-1,1 1,0-1,-1 0,1 0,0-1,0 0,1 0,-1 0,1 0,-1 0,1-1,0 0,0 0,1 0,-1-1,-4-8,1 1,1 0,1-1,0 0,1-1,1 1,0-1,0 1,1-1,1 0,1 0,1-26,3 7,1-1,1 1,19-57,52-92,-62 149,17-35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6:27.3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0 249,'0'0,"14"-21,9-9,5-9,-7 1,-3 0,-5-2,-2-3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6:45.4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499 1,'-30'0,"1"0,-1 2,1 2,-51 11,69-12,1 1,0 0,0 1,0 0,0 1,1-1,0 2,0 0,0 0,1 0,0 1,1 0,0 1,0-1,1 1,-7 13,-10 22,2 1,3 2,1 0,2 0,-14 89,17-52,4 1,3 133,8-130,5-1,18 92,-17-139,2-1,23 56,-24-72,1-1,1 1,1-2,32 39,-39-52,1-1,0 0,15 11,-16-14,0 0,0 0,1-1,-1 0,1 0,0-1,0 1,0-2,0 1,0-1,0 0,1 0,-1-1,12-1,-10 0,-1-1,1 0,-1 0,1-1,-1 0,0 0,0-1,0 0,0-1,-1 0,0 0,8-7,2-4,-1-1,0 0,-1-2,23-38,38-90,-49 87,-3-2,-3 0,-3-1,-2-1,14-130,-27 153,-1 0,-3 0,-1 0,-2 1,-1-1,-3 1,-1 0,-2 0,-2 1,-31-67,32 85,0 1,-1 0,-1 1,-1 1,-25-26,29 34,-1 0,0 0,-1 1,1 1,-2 0,1 0,-1 2,0 0,-20-6,-9 5,23 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6:45.73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148 1,'0'0,"-9"36,-6 19,-6 20,0-8,2 3,1-6,0-3,-9-7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6:47.3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243 0,'-11'5,"0"1,0 0,1 0,0 1,0 0,1 1,0 0,0 1,1 0,0 0,0 1,1-1,0 2,1-1,0 1,-5 15,-2 8,3 0,0 1,-8 69,3 115,13-103,5 1,5-1,36 181,-41-282,26 102,-23-100,0 0,1 0,1-1,15 24,-20-35,1 0,-1-1,1 1,0-1,7 6,-8-8,0 0,0 0,0 0,0-1,1 1,-1-1,0 0,6 1,-3-1,-1-1,0 0,0 0,0-1,0 1,0-1,1-1,-1 1,-1 0,1-1,0 0,0 0,-1-1,1 0,-1 1,0-1,5-4,6-6,0 0,-1-1,14-18,-20 23,-1-1,0-1,-1 1,1-1,-2 0,0 0,0-1,-1 0,0 1,-1-1,-1-1,2-21,-3 28,-1-1,-1 0,0 0,1 0,-2 0,1 1,-1-1,0 0,-1 1,0-1,0 1,0 0,0 0,-1 0,0 1,0-1,-1 1,0 0,0 0,0 1,0-1,-1 1,1 0,-10-4,-4-1,0 0,-1 2,0 0,0 2,-1 0,1 1,-1 1,0 1,-42 1,-1 8,3 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6:48.0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1 220,'14'-19,"1"2,0-1,2 2,0 0,0 1,26-15,10-6,-43 30,44-25,-48 28,-1 1,1-1,0 2,0-1,-1 1,1-1,0 2,7-1,-12 1,1 0,-1 0,1 0,-1 0,1 0,-1 1,0-1,1 1,-1-1,1 1,-1 0,0-1,0 1,1 0,-1 0,0 0,0 0,0 0,0 0,0 0,0 0,0 0,0 1,-1-1,1 0,0 0,-1 1,1-1,-1 1,1-1,-1 0,0 1,1-1,-1 1,0 1,0 7,1 0,-2-1,0 1,-2 12,1-8,0 6,0-1,1 1,1-1,1 1,1-1,1 1,0-1,2 0,0 0,7 18,15 19,3 0,1-2,46 57,-74-106,34 49,-29-40,0 0,0 0,-1 0,-1 1,-1 0,0 0,0 0,-2 1,0 0,-1 0,0-1,-2 1,1 0,-2 0,0 0,-1 0,-1 0,0-1,-1 1,-7 15,-7 13,-2-2,-2-1,-2 0,-1-2,-52 62,19-32,40-48,-2-1,-36 31,27-35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27.3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 98,'0'0,"-4"-12,2-6,-1-9,-1 11,4 4,-2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6:48.4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1 235,'38'-25,"151"-95,-158 103,0 2,1 1,0 1,47-11,-69 22,-1 0,1 1,-1 0,1 0,-1 1,1 0,-1 1,1 0,14 4,-19-4,0 1,0 0,-1 0,1 0,0 1,-1 0,0 0,1 0,-1 0,0 1,-1-1,1 1,-1 0,1 0,-1 1,0-1,-1 1,5 8,-2 0,0 0,-1 1,0 0,-1 0,-1 0,1 17,-5 89,2-111,-52 458,13-162,30-213,1-30,7-48,0-8,0 0,0 0,0 0,0 0,-6 12,0-10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6:48.7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0,'0'0,"27"0,35 6,32-3,0 3,-3 0,3-6,-3 7,-6-2,-8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6:49.34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455 51,'-22'-3,"1"-1,0-1,-22-8,29 7,-1 1,0 1,0 1,-1 0,1 1,-1 0,-19 2,29 1,-1 0,0 1,0 0,1 1,-1-1,1 1,0 0,0 1,0 0,0 0,1 0,-1 0,1 1,0 0,0 0,1 0,0 1,-7 10,0 2,1 2,0-1,2 1,-11 36,2 10,6 0,5-3,9-6,-2-47,1-1,0 0,3 11,-3-16,0 0,0 0,0 0,0-1,1 1,4 5,3 1,1 0,0-1,1 0,-1-1,18 9,28 21,-28-13,-1 1,-1 1,-1 2,-2 0,-1 2,-2 0,0 2,-3 0,0 1,-3 1,23 71,-33-87,-1 1,-1-1,-1 1,0 0,-2 0,0 0,-1-1,-1 1,-1 0,-1-1,0 1,-11 27,5-23,-1 0,-1 0,-1-1,-1-1,-1 0,-1-1,-1-1,-37 35,-5-6,38-34,0-1,0-1,-1-1,-29 11,-22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6:54.84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1,'192'0,"22"1,75 9,588 82,-746-76,147 19,-122-14,218 23,-312-41,73-6,-38-1,520 2,-332 3,-167-9,-99 6,283-25,-100 14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6:56.17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1,'32'2,"1"1,0 1,48 15,-14-4,354 48,6-33,718-19,-704-14,1711 3,-1579 22,-1 28,-571-50,914 51,-827-50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9:46.1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293 5,'-48'-2,"33"1,1 0,-1 1,-24 3,33-2,0 1,1 0,-1 0,1 0,-1 0,1 1,0 0,0 0,0 0,0 1,0-1,-7 9,3-1,0 1,0 1,1-1,0 1,1 0,1 1,0 0,1 0,0 0,1 1,1-1,0 1,1 0,1 0,0 0,1 0,1 0,0 0,4 20,9 3,-13-34,1 1,1-1,-1 0,1 0,-1 0,1 0,1 0,-1 0,0-1,8 6,11 1,-18-10,0 0,0 0,0 0,0-1,-1 0,1 1,0-1,0-1,-1 1,1 0,-1-1,1 0,-1 0,0 0,0 0,0-1,0 1,0-1,0 1,3-6,4-3,-1 0,-1-1,0 1,7-17,-5 8,-1-2,12-41,-18 51,0 1,-1-1,-1 0,0 0,0 0,-1 1,-3-19,-4 3,4 19,5 17,11 68,-9-52,12 47,5-16,4-4,4 0,5-5,2-6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9:46.5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184 0,'7'19,"73"194,-70-179,-2 0,-1 1,-2 0,2 54,-9-38,-1 0,-3-1,-3 1,-1-1,-30 87,3-40,-92 173,92-210,3-16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9:47.5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 0,'-4'30,"1"0,1 0,4 50,0-30,-16 532,0-400,7-102,3-11,-1-16,1-16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9:47.9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86,'10'-10,"0"1,1 0,0 1,0 0,1 0,0 2,20-9,-25 12,1 0,0 1,0 1,0 0,0 0,0 0,0 1,0 0,1 0,-1 1,0 0,0 1,0 0,8 3,-5-1,-1 0,0 1,0 0,0 1,0 0,15 14,13 18,-29-29,-1 1,-1 0,0 0,0 1,-1 0,-1 0,1 0,-2 1,0 0,0 0,-1 0,2 17,-4-19,-1-1,0 1,-1 0,0 0,0 0,-1-1,0 1,-1-1,0 1,-1-1,1 0,-2 0,1-1,-1 1,-1-1,-8 10,0-2,0-1,-1-1,-1 0,0-1,-22 13,-6 0,2-6,2-10,6-8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9:48.3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289 1,'-11'4,"0"0,1 1,-1 1,1 0,0 0,1 1,-1 0,1 1,-10 11,7-5,0 1,1 0,1 0,0 1,-9 22,1 7,2 0,2 1,-13 77,15-46,3-1,3 1,4 0,3 0,4 0,22 121,-22-169,1 0,2 0,1-1,1 0,1 0,22 36,-8-29,3-8,3-6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28.0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 1,'14'314,"-1"75,-19-298,3-48,-1-4,-5-11,0-13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9:49.2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 1,'0'271,"-4"-206,1-4,-2-11,1-18,38-130,-14 38,3 0,52-100,-70 152,0 0,0 1,0-1,1 1,9-9,-14 15,0 0,0 0,0 0,0 0,1 0,-1 0,0 1,0-1,1 0,-1 1,0-1,1 1,-1-1,0 1,1 0,-1-1,1 1,-1 0,1 0,-1 0,0 0,1 0,-1 0,1 1,-1-1,0 0,1 1,-1-1,1 1,-1 0,0-1,0 1,1 0,-1 0,0-1,0 1,0 0,0 0,0 0,0 1,0-1,0 0,0 2,2 2,0 0,0 1,-1-1,0 1,0 0,0 0,-1 0,2 11,0 54,-3-53,0 80,-5-53,1-4,4-11,0-29,-1-1,1 1,0-1,0 1,0-1,0 1,0-1,0 1,0-1,1 1,-1-1,0 1,0-1,0 1,0-1,1 0,-1 1,0-1,0 1,1-1,-1 1,0-1,1 0,-1 1,0-1,1 0,-1 1,1-1,-1 0,1 1,0-1,0-1,-1 1,1 0,0 0,0-1,0 1,-1 0,1-1,0 1,0-1,-1 1,1-1,-1 1,1-1,1-1,21-29,35-70,-31 63,-1 3,-24 33,4-6,1 0,-1 0,2 1,11-10,-18 16,0 0,0 0,0 0,0 0,0 1,0-1,1 0,-1 1,0-1,0 1,1-1,-1 1,0 0,1-1,-1 1,0 0,1 0,-1 0,1 0,-1 0,0 0,1 1,-1-1,0 0,1 1,-1-1,0 1,1-1,-1 1,0 0,0-1,0 1,0 0,0 0,0 0,0 0,0 0,0 0,0 0,0 0,0 0,-1 0,2 3,3 7,-1 0,0 0,-1 0,0 0,2 20,-4-23,6 32,12 56,-3-52,-14-38,0-1,1 0,0 0,0-1,0 1,0-1,1 1,0-1,0 0,9 6,9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9:49.6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213 62,'-16'5,"0"1,1 0,0 1,0 1,1 0,-26 20,32-21,1 0,0 0,1 0,0 1,0 0,0 0,1 1,1 0,-1 0,1 0,1 0,-5 18,1 15,7-33,1-1,0 0,0 1,1-1,0 0,0 0,4 9,7 9,-10-24,-1 1,0-1,1 0,-1 0,1 0,0 0,-1-1,1 1,0-1,0 0,0 1,0-1,0-1,1 1,-1 0,0-1,0 0,0 1,1-1,-1 0,0-1,0 1,1-1,-1 1,0-1,0 0,0 0,4-2,-1 0,0 1,0-1,0 0,0-1,-1 1,0-1,1 0,-1-1,-1 1,1-1,-1 0,0 0,4-7,-4 4,0-1,-1 0,0 0,-1 0,0-1,0 1,-1-1,0 1,-1-1,0 1,0-1,-1 1,0-1,-1 1,-4-14,-4-10,-2 1,-30-58,24 54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9:49.9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1,'-7'62,"1"86,5-100,0-4,3 440,3-422,-1-9,4-6,2-2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9:50.3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0 298,'19'-4,"-1"-1,-1 0,1-2,-1 0,0 0,-1-2,0 0,0-1,20-17,-3-2,-28 24,0-1,0 1,-1-1,1 0,-1 0,-1 0,1-1,-1 1,0-1,0 0,-1 0,0 0,0 0,1-10,-7-14,3 29,1 0,-1-1,0 1,0 0,0 0,0 0,0 0,-1 0,1 0,0 0,-1 0,0 1,1-1,-1 0,0 1,0 0,0-1,0 1,0 0,-2-1,0 1,1 0,-1 0,0 1,1-1,-1 1,0 0,1 0,-1 0,1 1,-1-1,-6 3,1-1,1 1,0 0,0 1,0 0,0 0,1 1,0-1,0 2,0-1,-6 8,9-10,1 1,0 0,0 0,0 0,1 1,-1-1,1 0,0 1,0 0,1 0,-1-1,1 1,0 0,1 0,-1 0,1 0,0 0,0 0,0 0,1 0,0 0,0 0,0 0,1-1,-1 1,1 0,4 8,-1-6,0 1,1-1,-1 0,1 0,0-1,1 0,0 0,0 0,0-1,1 0,-1 0,1-1,0 0,15 5,-12-6,1 0,0 0,0-1,0-1,16 1,12-4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9:51.1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 1,'-15'105,"12"-83,-3 45,2-3,1-6,2-42,-1 15,3-24,2-12,7-23,1 0,1 1,2 1,0 0,2 0,34-41,-47 64,-1 1,1-1,0 0,0 1,0 0,0 0,1 0,-1 0,7-3,-9 5,0 0,0-1,1 1,-1 0,0 0,0 0,1 0,-1 0,0 0,0 0,1 0,-1 1,0-1,0 0,0 1,1-1,-1 1,0-1,0 1,0 0,0 0,0-1,0 1,0 0,0 0,-1 0,1 0,0 0,0 0,-1 0,1 0,0 2,3 6,-1-1,0 1,-1 0,0 1,0-1,-1 0,1 18,-2-26,1 45,-2-1,0-34,0-3,1-1,0 0,0 1,0-1,2 9,-2-16,0 0,0 0,0 1,1-1,-1 0,0 1,0-1,0 0,0 1,0-1,0 0,1 0,-1 1,0-1,0 0,0 0,1 1,-1-1,0 0,0 0,1 1,-1-1,0 0,0 0,1 0,-1 0,0 0,1 1,-1-1,0 0,0 0,1 0,-1 0,0 0,1 0,-1 0,0 0,1 0,-1 0,0 0,1 0,-1-1,0 1,1 0,-1 0,0 0,0 0,1 0,-1-1,0 1,1 0,-1 0,0 0,0-1,0 1,1 0,-1 0,0-1,15-17,-14 16,89-141,-64 106,0 6,-3 12,-22 18,0 1,-1-1,1 1,0 0,0-1,0 1,0 0,0 0,0 0,0 0,0-1,0 1,0 1,0-1,0 0,0 0,0 0,0 0,0 1,0-1,0 0,0 1,0-1,0 1,0-1,-1 1,1-1,0 1,0 0,-1-1,1 1,0 0,-1 0,1 0,-1-1,1 1,-1 0,1 0,-1 0,1 0,-1 0,0 0,1 2,1 5,0 0,0 0,1 17,-3-24,2 38,-1 8,0-1,0-38,-1-2,0 1,0-1,1 0,0 1,0-1,1 0,2 7,5-6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9:51.7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63 1,'-14'105,"4"-27,-11 36,12-67,3-14,6-31,-1-1,1 1,-1-1,1 1,0-1,0 1,0 0,0-1,0 1,0-1,0 1,1 2,8-15,10-33,31-87,-39 107,1 1,1 0,21-29,-33 51,0 0,-1 0,1-1,0 1,0 0,0 0,0 0,0 0,0 0,0 0,1 0,-1 1,0-1,0 0,1 1,-1-1,0 1,1-1,-1 1,1 0,1-1,-2 2,0-1,0 1,0 0,-1-1,1 1,0 0,0 0,-1 0,1 0,0 0,-1 0,1 0,-1 0,1 0,-1 0,1 0,-1 0,0 0,0 0,0 0,1 0,-1 0,0 0,0 0,0 1,-1 1,1 58,-1 14,1-72,0-1,0 1,0-1,0 1,1-1,-1 0,1 1,0-1,-1 0,1 1,2 2,-3-5,0 0,1 1,-1-1,0 0,0 0,1 1,-1-1,0 0,1 0,-1 0,0 0,1 0,-1 1,0-1,1 0,-1 0,1 0,-1 0,0 0,1 0,-1 0,0 0,1 0,-1 0,1 0,-1-1,16-9,-5-3,0-1,9-15,-14 19,1 1,0-1,0 1,1 0,0 1,0 0,19-14,-27 22,1-1,-1 1,0 0,1-1,-1 1,1 0,-1-1,1 1,-1 0,1 0,0 0,-1 0,1-1,-1 1,1 0,-1 0,1 0,0 0,-1 0,1 0,-1 0,1 0,-1 1,1-1,-1 0,1 0,-1 0,1 1,0-1,2 8,-3-8,2 8,0-1,-1 1,0-1,0 1,-1-1,0 11,0 9,4 16,-3-39,0 0,0 0,0 0,1-1,-1 1,1 0,0 0,0-1,0 1,1-1,-1 0,1 0,0 0,4 4,13 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9:52.1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238 97,'5'-6,"-1"1,1-1,-1 0,5-9,-8 13,0 0,0 0,0 0,0 0,0 0,-1 0,1 0,0 0,-1 0,0-1,1 1,-1 0,0 0,0 0,0-1,-1 1,1 0,-1-3,0 4,0 0,0 0,0-1,0 1,-1 0,1 0,0 0,0 0,-1 0,1 1,-1-1,1 0,-1 1,1-1,-1 1,1-1,-1 1,1 0,-1-1,0 1,1 0,-1 0,1 0,-1 1,0-1,1 0,-1 0,-1 1,-5 1,0 1,0-1,0 1,-8 4,-3 4,0 0,1 1,0 0,1 2,0 0,1 1,1 1,-26 34,41-50,0 0,0 0,0 0,0 0,0 0,0 0,0 0,1 0,-1 0,0 0,0 0,0 0,0 0,0 0,0 0,0 0,0 0,0 1,0-1,0 0,0 0,0 0,0 0,0 0,0 0,1 0,-1 0,0 0,0 0,0 0,0 1,0-1,0 0,0 0,0 0,0 0,0 0,0 0,0 0,0 0,-1 0,1 0,0 1,0-1,0 0,0 0,0 0,0 0,0 0,0 0,0 0,0 0,0 0,0 0,0 0,0 0,0 0,0 1,-1-1,13-6,14-12,-1-6,-20 17,1 1,0 0,1 0,0 1,-1 0,15-8,-20 13,0-1,-1 1,1 0,0-1,0 1,-1 0,1 0,0 0,0 0,0 0,-1 0,1 0,0 0,0 0,0 0,-1 0,1 0,0 1,0-1,0 0,-1 0,1 1,0-1,-1 1,1-1,0 1,-1-1,1 1,0-1,-1 1,1-1,-1 1,1 0,-1-1,0 1,1 0,-1 0,1-1,-1 1,0 1,2 4,0 0,-1-1,0 1,0 10,0-7,3 36,-2-20,1 0,1 0,1 0,15 46,-2-40,-17-29,0-1,0 1,1-1,-1 1,0-1,1 1,-1-1,1 0,-1 0,1 0,0 0,-1 0,1 0,0 0,0 0,0-1,-1 1,1-1,0 1,0-1,0 0,0 0,3 0,19-6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9:52.9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 1,'-16'72,"3"1,4 1,2-1,5 107,4-157,0-1,2 0,0 0,2 0,10 28,4-9,3-8,-2-14,-6-15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9:53.2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1,'0'0,"21"0,22 0,26 0,4 0,0 4,3 0,-6 1,-16-3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9:53.6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91 1,'13'18,"7"9,-1 1,-1 0,22 49,-22-33,-3 2,-2 0,-1 0,6 61,-9-14,-3 117,-7-152,-3 1,-3-1,-2 1,-3-2,-2 0,-2 0,-3-2,-3 0,-2-1,-2-2,-2 0,-53 71,53-84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28.7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0 119,'2'-6,"0"0,0-1,0 1,1 0,0 1,0-1,1 0,-1 1,1 0,0 0,1 0,-1 0,1 1,0-1,0 1,1 0,-1 1,1-1,-1 1,1 0,0 1,1 0,-1 0,12-3,-12 4,0 0,0 0,0 0,0 1,0 0,0 0,0 1,0-1,0 1,0 1,0-1,0 1,0 0,-1 0,1 1,-1 0,1 0,-1 0,0 0,0 1,0 0,-1 0,0 0,1 1,-1-1,5 10,-4-6,-1-1,0 2,-1-1,0 0,0 1,-1-1,0 1,0 0,-1 0,0 0,-1 0,0 0,0 0,-1 0,-3 13,1-8,-1-1,-1 1,0-1,-1 0,0-1,-1 1,-1-1,0-1,-11 14,-6 2,-1-5,-4-5,4-1,23-14,1 0,0 0,-1 0,1 1,0-1,0 0,0 1,1 0,-1-1,0 1,1 0,0 0,0-1,0 1,0 0,0 0,0 1,1-1,-1 0,1 0,0 0,0 0,0 0,1 0,-1 0,2 6,3 6,-1-1,2 1,0-1,10 17,-7-15,110 187,-97-168,-1-1,4-5,4-5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9:54.4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64,'0'0,"18"0,22-5,18-2,0 1,-6-1,-4 5,-4-7,-6-3,-7-3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9:54.7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81,'0'0,"21"-3,21-3,25-5,-3-1,7 4,-8-3,-7 1,2 2,1-4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0:34.3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731 99,'-10'-9,"-1"1,0-1,0 2,0-1,-1 2,-23-10,26 12,-1 1,0 1,0 0,0 0,-1 1,1 0,0 1,0 0,-18 2,3 3,0 1,0 1,1 1,-1 1,2 1,-1 1,2 1,-1 1,2 1,0 1,1 1,-26 25,27-21,0 0,1 1,2 1,0 1,1 1,1 0,2 0,0 1,2 1,0 0,-7 36,13-41,1 0,1 0,2 0,-1 1,2-1,1 0,1 0,1 0,0 0,2-1,0 1,1-1,11 19,-12-25,1-1,1 0,0 0,1-1,1 0,0-1,0 0,1 0,0-1,1-1,0 0,1 0,-1-1,2-1,-1 0,1-1,0-1,28 8,-18-9,0-1,0-1,0-1,0-1,0-2,0 0,-1-1,1-2,-1 0,1-1,-1-2,27-12,-23 7,-1 0,-1-2,-1 0,0-2,0-1,-2-1,-1 0,0-2,32-41,-42 46,-1-1,0 1,-2-2,0 1,0-1,-2 0,0-1,-1 1,-1-1,-1 0,0 0,-2 0,0-1,-1 1,-4-27,1 26,0-1,-2 1,-1 1,0-1,-2 1,0 0,-1 0,0 1,-2 1,0 0,-1 0,-1 1,0 0,-21-17,9 12,-1 1,-1 2,0 0,-1 2,-1 1,-42-15,38 21,23 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0:34.9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0 245,'0'-11,"1"1,0 0,1-1,0 1,1 0,-1 0,2 0,0 1,0-1,0 1,1 0,1 0,0 0,0 1,0 0,1 0,0 1,1 0,10-8,5-2,-14 11,1 0,17-8,1 6,-19 6,0 1,0 0,0 1,0 0,0 1,0-1,0 2,-1-1,17 6,-19-5,0 0,0 0,10 6,-12-5,1 1,-1-1,1 1,5 6,-5-4,0 0,0 1,-1-1,0 1,0 0,-1 1,0-1,0 1,0-1,-1 1,0 0,-1 0,0 0,0 0,-1 0,0 0,0 0,0 0,-1 0,-1 0,1 0,-1 0,-6 13,-6 4,9-18,-1 0,0-1,0 1,0-2,-1 1,0-1,0 0,-1 0,1-1,-15 6,17-7,0-1,-1 0,1-1,-1 1,1-1,-1 0,1 0,-1-1,0 0,1 0,-1 0,0 0,1-1,-1 0,0 0,1-1,-9-3,-6-8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0:35.6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361 251,'1'-39,"0"10,-3-36,1 58,0-1,0 0,-1 1,0-1,-1 1,1-1,-1 1,-1 0,-5-9,-7-1,13 14,-1 1,0 0,0 0,0 0,0 1,0 0,0-1,0 1,-1 1,1-1,0 1,-1-1,1 1,0 1,-5-1,-1 2,0-1,0 1,1 1,-1 0,-12 6,11-4,0 1,1 0,0 1,1 0,0 1,0 0,0 0,1 1,0 0,1 1,0-1,-9 18,8-11,0 1,1 0,0 1,2-1,0 1,1 0,-3 27,7-35,-1-1,3 15,-1-15,0-1,6 16,-5-18,1 1,0-1,0 0,1 0,0-1,0 1,0-1,0 1,1-1,0-1,0 1,0-1,1 0,0 0,7 4,21 7,4-6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0:36.9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200 0,'-56'53,"-20"16,63-56,11-11,0 1,0-1,1 0,-2 0,1 0,0-1,0 1,0-1,-1 1,1-1,-1 1,1-1,-1 0,0 0,1-1,-5 2,9-1,-2 0,0-1,0 0,1 0,-1 0,0 1,0-1,0 0,0 0,0 0,1 0,-1 0,0 1,0-1,0 0,1 0,-1 0,0 0,0 0,0 0,1 0,-1 0,0 0,0 0,0 0,1 0,-1 0,0 0,0 0,1 0,-1 0,0 0,0 0,0 0,1 0,-1 0,0 0,0 0,0 0,1-1,-1 1,0 0,0 0,4-2,0 0,-1 1,1 0,0 0,0 0,0 0,0 0,0 1,4 0,-4-1,29-4,-33 5,0 0,0 0,0 0,0 0,0 0,0 0,0 0,0 0,0 0,1 0,-1 0,0 0,0 0,0-1,0 1,0 0,0 0,0 0,0 0,0 0,0 0,0 0,0 0,0 0,0-1,0 1,0 0,0 0,0 0,0 0,0 0,0 0,0 0,0-1,0 1,0 0,0 0,0 0,0 0,0 0,0 0,0 0,0 0,0 0,0 0,0-1,-1 1,1 0,0 0,0 0,0 0,0 0,0 0,0 0,0 0,0 0,0 0,-1 0,-2 0,0 0,0 0,0 1,0-1,0 1,1 0,-1-1,-5 4,3-2,-10 3,-2 3,-15 5,32-13,0 0,0 0,0 0,0 0,0 0,0 0,1 0,-1 0,0 0,0 0,-1 0,1 0,0 0,0 0,0 0,0-1,0 1,0 0,0 0,0 0,0 0,0 0,0 0,0 0,0 0,0 0,0 0,0 0,0 0,0 0,0 0,0 0,0 0,0 0,0 0,0 0,0 0,0 0,0 0,0 0,6-7,19-13,-8 5,2-3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0:37.6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1,'24'26,"2"-1,0-1,47 32,-61-48,-1-2,1 2,-10-5,-2-3,0 0,0 1,0-1,0 0,0 0,0 0,0 0,0 1,0-1,0 0,0 0,0 0,0 0,0 1,-1-1,1 0,0 0,0 0,0 0,0 1,0-1,0 0,-1 0,1 0,0 0,0 0,0 0,0 0,-1 0,1 0,0 1,0-1,0 0,0 0,-1 0,1 0,0 0,0 0,0 0,-1 0,1 0,0 0,0 0,-13 1,9 0,-1-1,-1 1,1-1,-1 1,0-2,1 1,-1-1,0 1,-6-3,11 2,-1 1,0-1,0 0,1 1,-1-1,1 0,-1 0,1 0,-1 0,1 0,-1-1,1 1,0 0,0-1,0 1,0-1,0 1,0-1,0 1,0-1,0 0,1 1,-1-1,1 0,-1 0,1 1,0-1,0 0,0-2,1-11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0:39.9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123 33,'-27'442,"2"-295,17-112,-2-1,1-1,0-6,4-5,5-6,0-14,1-1,0 1,0 0,0 0,0-1,0 1,0-1,0 1,1-1,-1 1,0-1,1 0,-1 0,1 0,0 0,-1 0,1 0,0 0,0 0,2 0,5 2,1 0,15 3,-22-6,36 6,0-2,44-1,81-9,-125 3,439-46,-298 26,63 6,-199 17,-5 1,-1 3,-1 1,-4 4,-4 2,-5 0,-3-4,-16-7,-1 0,0 0,0-1,0 1,0-1,0 0,0 0,0 0,0 0,0-1,0 0,0 0,-1 0,1 0,-1 0,1-1,-1 1,5-6,1-1,-1-1,0 0,-1 0,0 0,6-13,13-33,-2-1,18-65,-30 84,-2 0,-1 2,1 0,-1 2,0 1,-1 3,-5 3,-5 6,-7 2,5 14,0 0,-1 1,1-1,-1 1,0 0,0 1,-1-1,1 1,-1 0,-7-4,-9-1,-31-9,50 16,-75-18,-1 3,-112-8,-160 14,-556 73,836-48,6 0,63-15,-19 2,20-2,1 0,-1 0,1 0,-1 0,1 0,-1 0,1 0,0 0,-1 0,1 0,-1 0,1 0,-1-1,1 1,0 0,-1 0,1 0,-1-1,1 1,0 0,-1-1,1 1,0 0,-1 0,1-1,0 1,0-1,-1 1,1 0,0-1,0 1,0-1,0 1,-1-1,1 0,0-5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0:42.9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 55,'0'41,"-3"0,-8 48,0-11,6-44,0-2,2-2,5-6,-1-20,0-1,0 0,0 0,0 0,1 0,0 0,-1 0,1 0,0-1,0 1,1 0,-1-1,0 0,1 0,0 1,-1-1,1-1,0 1,0 0,0-1,0 0,0 1,1-1,4 1,8 1,0 0,1-1,28 0,-27-1,35-1,79-8,52-19,80-7,-223 33,-1 0,3 2,0 0,-4 1,-4 0,-25-2,1 0,-1-1,21-4,-5-3,-20 5,-1-1,1 1,-1-1,1 0,-1 0,-1-1,1 1,-1-1,1 0,-1-1,-1 1,6-9,2-8,17-44,-28 66,12-35,-3 1,0 1,-1-1,-2 3,-3 5,-4 9,-5 7,-5 4,-11-1,0 1,0 1,-1 1,-35-1,29 2,-31-1,-63 3,-62 12,100-5,-357 20,363-18,-14 1,70-9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0:52.5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731 99,'-10'-9,"-1"1,0-1,0 2,0-1,-1 2,-23-10,26 12,-1 1,0 1,0 0,0 0,-1 1,1 0,0 1,0 0,-18 2,3 3,0 1,0 1,1 1,-1 1,2 1,-1 1,2 1,-1 1,2 1,0 1,1 1,-26 25,27-21,0 0,1 1,2 1,0 1,1 1,1 0,2 0,0 1,2 1,0 0,-7 36,13-41,1 0,1 0,2 0,-1 1,2-1,1 0,1 0,1 0,0 0,2-1,0 1,1-1,11 19,-12-25,1-1,1 0,0 0,1-1,1 0,0-1,0 0,1 0,0-1,1-1,0 0,1 0,-1-1,2-1,-1 0,1-1,0-1,28 8,-18-9,0-1,0-1,0-1,0-1,0-2,0 0,-1-1,1-2,-1 0,1-1,-1-2,27-12,-23 7,-1 0,-1-2,-1 0,0-2,0-1,-2-1,-1 0,0-2,32-41,-42 46,-1-1,0 1,-2-2,0 1,0-1,-2 0,0-1,-1 1,-1-1,-1 0,0 0,-2 0,0-1,-1 1,-4-27,1 26,0-1,-2 1,-1 1,0-1,-2 1,0 0,-1 0,0 1,-2 1,0 0,-1 0,-1 1,0 0,-21-17,9 12,-1 1,-1 2,0 0,-1 2,-1 1,-42-15,38 21,23 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29.5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21 266,'7'-1,"1"-1,0 0,-1 0,1-1,-1 0,0 0,8-4,44-33,-45 29,-1 0,19-20,-9 1,-7-3,-7 2,-9 29,0 0,0 0,0 0,0 0,0 0,0 0,-1 0,1-1,-1 1,1 0,-1 1,0-1,0 0,0 0,0 0,0 0,0 1,0-1,-1 0,1 1,-1-1,1 1,-1 0,0-1,1 1,-1 0,0 0,0 0,0 0,1 0,-1 1,0-1,0 1,0-1,-1 1,1 0,-2-1,-3 1,0-1,1 1,-1 1,1-1,-1 1,1 0,-1 1,1 0,0 0,-11 5,7-2,1 0,1 1,-1 0,1 0,0 1,0 0,1 1,0 0,0 0,1 0,0 1,1 0,0 0,-4 11,6-14,1 0,0 1,0-1,1 1,0-1,0 1,1-1,0 1,0 0,0-1,1 1,0 0,0-1,1 1,-1-1,2 0,-1 1,1-1,-1 0,2 0,-1-1,1 1,4 5,-2-5,1 1,-1-2,1 1,0-1,1 0,-1 0,1-1,0 0,0 0,0-1,1 0,-1 0,1-1,0 0,12 0,1 0,0-1,0 0,1-2,42-7,-39 2,0-1,-1 0,1-2,-2-1,1-1,-2-1,1-1,-2-1,0-1,36-33,-30 20,-5-3,-10-3,-9 2,-4 30,0 0,0-1,-1 1,1 0,-1 0,0-1,1 1,-1 0,0 0,0 0,0 0,-1 0,1 0,0 0,-1 0,1 0,-1 1,0-1,1 1,-1-1,0 1,0 0,0-1,0 1,0 0,0 0,0 1,-1-1,1 0,0 1,0-1,-1 1,1 0,-3 0,-1-1,-1 1,1 1,0-1,-1 1,1 1,0-1,0 1,0 0,0 0,0 0,-8 5,7-2,0 1,0-1,0 1,1 1,0-1,0 1,0 0,1 0,0 0,1 1,-1 0,2 0,-1 0,1 0,0 1,1-1,0 1,-2 10,3-12,1 1,-1-1,1 0,0 1,1-1,0 0,0 1,1-1,-1 0,2 0,-1 0,1 0,0-1,0 1,1-1,0 0,0 0,0 0,1 0,0-1,0 1,9 6,-4-5,1-1,0 0,0-1,0 0,1-1,0 0,0-1,0 0,0-1,0 0,0-1,1 0,-1-1,1 0,-1-1,0-1,0 0,0 0,0-2,0 1,0-1,-1-1,15-8,10-11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0:52.5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0 245,'0'-11,"1"1,0 0,1-1,0 1,1 0,-1 0,2 0,0 1,0-1,0 1,1 0,1 0,0 0,0 1,0 0,1 0,0 1,1 0,10-8,5-2,-14 11,1 0,17-8,1 6,-19 6,0 1,0 0,0 1,0 0,0 1,0-1,0 2,-1-1,17 6,-19-5,0 0,0 0,10 6,-12-5,1 1,-1-1,1 1,5 6,-5-4,0 0,0 1,-1-1,0 1,0 0,-1 1,0-1,0 1,0-1,-1 1,0 0,-1 0,0 0,0 0,-1 0,0 0,0 0,0 0,-1 0,-1 0,1 0,-1 0,-6 13,-6 4,9-18,-1 0,0-1,0 1,0-2,-1 1,0-1,0 0,-1 0,1-1,-15 6,17-7,0-1,-1 0,1-1,-1 1,1-1,-1 0,1 0,-1-1,0 0,1 0,-1 0,0 0,1-1,-1 0,0 0,1-1,-9-3,-6-8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0:52.5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361 251,'1'-39,"0"10,-3-36,1 58,0-1,0 0,-1 1,0-1,-1 1,1-1,-1 1,-1 0,-5-9,-7-1,13 14,-1 1,0 0,0 0,0 0,0 1,0 0,0-1,0 1,-1 1,1-1,0 1,-1-1,1 1,0 1,-5-1,-1 2,0-1,0 1,1 1,-1 0,-12 6,11-4,0 1,1 0,0 1,1 0,0 1,0 0,0 0,1 1,0 0,1 1,0-1,-9 18,8-11,0 1,1 0,0 1,2-1,0 1,1 0,-3 27,7-35,-1-1,3 15,-1-15,0-1,6 16,-5-18,1 1,0-1,0 0,1 0,0-1,0 1,0-1,0 1,1-1,0-1,0 1,0-1,1 0,0 0,7 4,21 7,4-6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0:52.5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200 0,'-56'53,"-20"16,63-56,11-11,0 1,0-1,1 0,-2 0,1 0,0-1,0 1,0-1,-1 1,1-1,-1 1,1-1,-1 0,0 0,1-1,-5 2,9-1,-2 0,0-1,0 0,1 0,-1 0,0 1,0-1,0 0,0 0,0 0,1 0,-1 0,0 1,0-1,0 0,1 0,-1 0,0 0,0 0,0 0,1 0,-1 0,0 0,0 0,0 0,1 0,-1 0,0 0,0 0,1 0,-1 0,0 0,0 0,0 0,1 0,-1 0,0 0,0 0,0 0,1-1,-1 1,0 0,0 0,4-2,0 0,-1 1,1 0,0 0,0 0,0 0,0 0,0 1,4 0,-4-1,29-4,-33 5,0 0,0 0,0 0,0 0,0 0,0 0,0 0,0 0,0 0,1 0,-1 0,0 0,0 0,0-1,0 1,0 0,0 0,0 0,0 0,0 0,0 0,0 0,0 0,0 0,0-1,0 1,0 0,0 0,0 0,0 0,0 0,0 0,0 0,0-1,0 1,0 0,0 0,0 0,0 0,0 0,0 0,0 0,0 0,0 0,0 0,0-1,-1 1,1 0,0 0,0 0,0 0,0 0,0 0,0 0,0 0,0 0,0 0,-1 0,-2 0,0 0,0 0,0 1,0-1,0 1,1 0,-1-1,-5 4,3-2,-10 3,-2 3,-15 5,32-13,0 0,0 0,0 0,0 0,0 0,0 0,1 0,-1 0,0 0,0 0,-1 0,1 0,0 0,0 0,0 0,0-1,0 1,0 0,0 0,0 0,0 0,0 0,0 0,0 0,0 0,0 0,0 0,0 0,0 0,0 0,0 0,0 0,0 0,0 0,0 0,0 0,0 0,0 0,0 0,0 0,6-7,19-13,-8 5,2-3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0:52.5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1,'24'26,"2"-1,0-1,47 32,-61-48,-1-2,1 2,-10-5,-2-3,0 0,0 1,0-1,0 0,0 0,0 0,0 0,0 1,0-1,0 0,0 0,0 0,0 0,0 1,-1-1,1 0,0 0,0 0,0 0,0 1,0-1,0 0,-1 0,1 0,0 0,0 0,0 0,0 0,-1 0,1 0,0 1,0-1,0 0,0 0,-1 0,1 0,0 0,0 0,0 0,-1 0,1 0,0 0,0 0,-13 1,9 0,-1-1,-1 1,1-1,-1 1,0-2,1 1,-1-1,0 1,-6-3,11 2,-1 1,0-1,0 0,1 1,-1-1,1 0,-1 0,1 0,-1 0,1 0,-1-1,1 1,0 0,0-1,0 1,0-1,0 1,0-1,0 1,0-1,0 0,1 1,-1-1,1 0,-1 0,1 1,0-1,0 0,0-2,1-11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0:52.5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123 33,'-27'442,"2"-295,17-112,-2-1,1-1,0-6,4-5,5-6,0-14,1-1,0 1,0 0,0 0,0-1,0 1,0-1,0 1,1-1,-1 1,0-1,1 0,-1 0,1 0,0 0,-1 0,1 0,0 0,0 0,2 0,5 2,1 0,15 3,-22-6,36 6,0-2,44-1,81-9,-125 3,439-46,-298 26,63 6,-199 17,-5 1,-1 3,-1 1,-4 4,-4 2,-5 0,-3-4,-16-7,-1 0,0 0,0-1,0 1,0-1,0 0,0 0,0 0,0 0,0-1,0 0,0 0,-1 0,1 0,-1 0,1-1,-1 1,5-6,1-1,-1-1,0 0,-1 0,0 0,6-13,13-33,-2-1,18-65,-30 84,-2 0,-1 2,1 0,-1 2,0 1,-1 3,-5 3,-5 6,-7 2,5 14,0 0,-1 1,1-1,-1 1,0 0,0 1,-1-1,1 1,-1 0,-7-4,-9-1,-31-9,50 16,-75-18,-1 3,-112-8,-160 14,-556 73,836-48,6 0,63-15,-19 2,20-2,1 0,-1 0,1 0,-1 0,1 0,-1 0,1 0,0 0,-1 0,1 0,-1 0,1 0,-1-1,1 1,0 0,-1 0,1 0,-1-1,1 1,0 0,-1-1,1 1,0 0,-1 0,1-1,0 1,0-1,-1 1,1 0,0-1,0 1,0-1,0 1,-1-1,1 0,0-5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0:52.5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 55,'0'41,"-3"0,-8 48,0-11,6-44,0-2,2-2,5-6,-1-20,0-1,0 0,0 0,0 0,1 0,0 0,-1 0,1 0,0-1,0 1,1 0,-1-1,0 0,1 0,0 1,-1-1,1-1,0 1,0 0,0-1,0 0,0 1,1-1,4 1,8 1,0 0,1-1,28 0,-27-1,35-1,79-8,52-19,80-7,-223 33,-1 0,3 2,0 0,-4 1,-4 0,-25-2,1 0,-1-1,21-4,-5-3,-20 5,-1-1,1 1,-1-1,1 0,-1 0,-1-1,1 1,-1-1,1 0,-1-1,-1 1,6-9,2-8,17-44,-28 66,12-35,-3 1,0 1,-1-1,-2 3,-3 5,-4 9,-5 7,-5 4,-11-1,0 1,0 1,-1 1,-35-1,29 2,-31-1,-63 3,-62 12,100-5,-357 20,363-18,-14 1,70-9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0:56.5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731 99,'-10'-9,"-1"1,0-1,0 2,0-1,-1 2,-23-10,26 12,-1 1,0 1,0 0,0 0,-1 1,1 0,0 1,0 0,-18 2,3 3,0 1,0 1,1 1,-1 1,2 1,-1 1,2 1,-1 1,2 1,0 1,1 1,-26 25,27-21,0 0,1 1,2 1,0 1,1 1,1 0,2 0,0 1,2 1,0 0,-7 36,13-41,1 0,1 0,2 0,-1 1,2-1,1 0,1 0,1 0,0 0,2-1,0 1,1-1,11 19,-12-25,1-1,1 0,0 0,1-1,1 0,0-1,0 0,1 0,0-1,1-1,0 0,1 0,-1-1,2-1,-1 0,1-1,0-1,28 8,-18-9,0-1,0-1,0-1,0-1,0-2,0 0,-1-1,1-2,-1 0,1-1,-1-2,27-12,-23 7,-1 0,-1-2,-1 0,0-2,0-1,-2-1,-1 0,0-2,32-41,-42 46,-1-1,0 1,-2-2,0 1,0-1,-2 0,0-1,-1 1,-1-1,-1 0,0 0,-2 0,0-1,-1 1,-4-27,1 26,0-1,-2 1,-1 1,0-1,-2 1,0 0,-1 0,0 1,-2 1,0 0,-1 0,-1 1,0 0,-21-17,9 12,-1 1,-1 2,0 0,-1 2,-1 1,-42-15,38 21,23 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0:56.5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0 245,'0'-11,"1"1,0 0,1-1,0 1,1 0,-1 0,2 0,0 1,0-1,0 1,1 0,1 0,0 0,0 1,0 0,1 0,0 1,1 0,10-8,5-2,-14 11,1 0,17-8,1 6,-19 6,0 1,0 0,0 1,0 0,0 1,0-1,0 2,-1-1,17 6,-19-5,0 0,0 0,10 6,-12-5,1 1,-1-1,1 1,5 6,-5-4,0 0,0 1,-1-1,0 1,0 0,-1 1,0-1,0 1,0-1,-1 1,0 0,-1 0,0 0,0 0,-1 0,0 0,0 0,0 0,-1 0,-1 0,1 0,-1 0,-6 13,-6 4,9-18,-1 0,0-1,0 1,0-2,-1 1,0-1,0 0,-1 0,1-1,-15 6,17-7,0-1,-1 0,1-1,-1 1,1-1,-1 0,1 0,-1-1,0 0,1 0,-1 0,0 0,1-1,-1 0,0 0,1-1,-9-3,-6-8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0:56.5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361 251,'1'-39,"0"10,-3-36,1 58,0-1,0 0,-1 1,0-1,-1 1,1-1,-1 1,-1 0,-5-9,-7-1,13 14,-1 1,0 0,0 0,0 0,0 1,0 0,0-1,0 1,-1 1,1-1,0 1,-1-1,1 1,0 1,-5-1,-1 2,0-1,0 1,1 1,-1 0,-12 6,11-4,0 1,1 0,0 1,1 0,0 1,0 0,0 0,1 1,0 0,1 1,0-1,-9 18,8-11,0 1,1 0,0 1,2-1,0 1,1 0,-3 27,7-35,-1-1,3 15,-1-15,0-1,6 16,-5-18,1 1,0-1,0 0,1 0,0-1,0 1,0-1,0 1,1-1,0-1,0 1,0-1,1 0,0 0,7 4,21 7,4-6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0:56.5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200 0,'-56'53,"-20"16,63-56,11-11,0 1,0-1,1 0,-2 0,1 0,0-1,0 1,0 0,-1-1,1 0,-1 1,1-1,-1 0,0 0,1-1,-5 2,9-1,-2 0,0-1,0 0,1 0,-1 0,0 1,0-1,0 0,0 0,0 0,1 0,-1 0,0 1,0-1,0 0,1 0,-1 0,0 0,0 0,0 0,1 0,-1 0,0 0,0 0,0 0,1 0,-1 0,0 0,0 0,1 0,-1 0,0 0,0 0,0 0,1 0,-1 0,0 0,0 0,0 0,1-1,-1 1,0 0,0 0,4-2,0 0,-1 1,1 0,0 0,0 0,0 0,0 0,0 1,4 0,-4-1,29-4,-33 5,0 0,0 0,0 0,0 0,0 0,0 0,0 0,0 0,0 0,1 0,-1 0,0 0,0 0,0-1,0 1,0 0,0 0,0 0,0 0,0 0,0 0,0 0,0 0,0 0,0-1,0 1,0 0,0 0,0 0,0 0,0 0,0 0,0 0,0-1,0 1,0 0,0 0,0 0,0 0,0 0,0 0,0 0,0 0,0 0,0 0,0-1,-1 1,1 0,0 0,0 0,0 0,0 0,0 0,0 0,0 0,0 0,0 0,-1 0,-2 0,0 0,0 0,0 1,0-1,0 1,1 0,-1-1,-5 4,3-2,-10 3,-2 3,-15 5,32-13,0 0,0 0,0 0,0 0,0 0,0 0,1 0,-1 0,0 0,0 0,-1 0,1 0,0 0,0 0,0 0,0-1,0 1,0 0,0 0,0 0,0 0,0 0,0 0,0 0,0 0,0 0,0 0,0 0,0 0,0 0,0 0,0 0,0 0,0 0,0 0,0 0,0 0,0 0,0 0,0 0,6-7,19-13,-8 5,2-3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29.8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 1,'-12'43,"2"2,2-1,1 1,1 46,11 178,-3-218,2 5,2-12,-4-33,0-1,1 1,5 11,-5-16,-5-11,-2-8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0:56.5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1,'24'26,"2"-1,0-1,47 32,-61-48,-1-2,1 2,-10-5,-2-3,0 0,0 1,0-1,0 0,0 0,0 0,0 0,0 1,0-1,0 0,0 0,0 0,0 0,0 1,-1-1,1 0,0 0,0 0,0 0,0 1,0-1,0 0,-1 0,1 0,0 0,0 0,0 0,0 0,-1 0,1 0,0 1,0-1,0 0,0 0,-1 0,1 0,0 0,0 0,0 0,-1 0,1 0,0 0,0 0,-13 1,9 0,-1-1,-1 1,1-1,-1 1,0-2,1 1,-1-1,0 1,-6-3,11 2,-1 1,0-1,0 0,1 1,-1-1,1 0,-1 0,1 0,-1 0,1 0,-1-1,1 1,0 0,0-1,0 1,0-1,0 1,0-1,0 1,0-1,0 0,1 1,-1-1,1 0,-1 0,1 1,0-1,0 0,0-2,1-11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0:56.5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123 33,'-27'442,"2"-295,17-112,-2-1,1-1,0-6,4-5,5-6,0-14,1-1,0 1,0 0,0 0,0-1,0 1,0-1,0 1,1-1,-1 1,0-1,1 0,-1 0,1 0,0 0,-1 0,1 0,0 0,0 0,2 0,5 2,1 0,15 3,-22-6,36 6,0-2,44-1,81-9,-125 3,439-46,-298 26,63 6,-199 17,-5 1,-1 3,-1 1,-4 4,-4 2,-5 0,-3-4,-16-7,-1 0,0 0,0-1,0 1,0-1,0 0,0 0,0 0,0 0,0-1,0 0,0 0,-1 0,1 0,-1 0,1-1,-1 1,5-6,1-1,-1-1,0 0,-1 0,0 0,6-13,13-33,-2-1,18-65,-30 84,-2 0,-1 2,1 0,-1 2,0 1,-1 3,-5 3,-5 6,-7 2,5 14,0 0,-1 1,1-1,-1 1,0 0,0 1,-1-1,1 1,-1 0,-7-4,-9-1,-31-9,50 16,-75-18,-1 3,-112-8,-160 14,-556 73,836-48,6 0,63-15,-19 2,20-2,1 0,-1 0,1 0,-1 0,1 0,-1 0,1 0,0 0,-1 0,1 0,-1 0,1 0,-1-1,1 1,0 0,-1 0,1 0,-1-1,1 1,0 0,-1-1,1 1,0 0,-1 0,1-1,0 1,0-1,-1 1,1 0,0-1,0 1,0-1,0 1,-1-1,1 0,0-5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0:56.5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 55,'0'41,"-3"0,-8 48,0-11,6-44,0-2,2-2,5-6,-1-20,0-1,0 0,0 0,0 0,1 0,0 0,-1 0,1 0,0-1,0 1,1 0,-1-1,0 0,1 0,0 1,-1-1,1-1,0 1,0 0,0-1,0 0,0 1,1-1,4 1,8 1,0 0,1-1,28 0,-27-1,35-1,79-8,52-19,80-7,-223 33,-1 0,3 2,0 0,-4 1,-4 0,-25-2,1 0,-1-1,21-4,-5-3,-20 5,-1-1,1 1,-1-1,1 0,-1 0,-1-1,1 1,-1-1,1 0,-1-1,-1 1,6-9,2-8,17-44,-28 66,12-35,-3 1,0 1,-1-1,-2 3,-3 5,-4 9,-5 7,-5 4,-11-1,0 1,0 1,-1 1,-35-1,29 2,-31-1,-63 3,-62 12,100-5,-357 20,363-18,-14 1,70-9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0:59.5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731 99,'-10'-9,"-1"1,0-1,0 2,0-1,-1 2,-23-10,26 12,-1 1,0 1,0 0,0 0,-1 1,1 0,0 1,0 0,-18 2,3 3,0 1,0 1,1 1,-1 1,2 1,-1 1,2 1,-1 1,2 1,0 1,1 1,-26 25,27-21,0 0,1 1,2 1,0 1,1 1,1 0,2 0,0 1,2 1,0 0,-7 36,13-41,1 0,1 0,2 0,-1 1,2-1,1 0,1 0,1 0,0 0,2-1,0 1,1-1,11 19,-12-25,1-1,1 0,0 0,1-1,1 0,0-1,0 0,1 0,0-1,1-1,0 0,1 0,-1-1,2-1,-1 0,1-1,0-1,28 8,-18-9,0-1,0-1,0-1,0-1,0-2,0 0,-1-1,1-2,-1 0,1-1,-1-2,27-12,-23 7,-1 0,-1-2,-1 0,0-2,0-1,-2-1,-1 0,0-2,32-41,-42 46,-1-1,0 1,-2-2,0 1,0-1,-2 0,0-1,-1 1,-1-1,-1 0,0 0,-2 0,0-1,-1 1,-4-27,1 26,0-1,-2 1,-1 1,0-1,-2 1,0 0,-1 0,0 1,-2 1,0 0,-1 0,-1 1,0 0,-21-17,9 12,-1 1,-1 2,0 0,-1 2,-1 1,-42-15,38 21,23 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0:59.5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0 245,'0'-11,"1"1,0 0,1-1,0 1,1 0,-1 0,2 0,0 1,0-1,0 1,1 0,1 0,0 0,0 1,0 0,1 0,0 1,1 0,10-8,5-2,-14 11,1 0,17-8,1 6,-19 6,0 1,0 0,0 1,0 0,0 1,0-1,0 2,-1-1,17 6,-19-5,0 0,0 0,10 6,-12-5,1 1,-1-1,1 1,5 6,-5-4,0 0,0 1,-1-1,0 1,0 0,-1 1,0-1,0 1,0-1,-1 1,0 0,-1 0,0 0,0 0,-1 0,0 0,0 0,0 0,-1 0,-1 0,1 0,-1 0,-6 13,-6 4,9-18,-1 0,0-1,0 1,0-2,-1 1,0-1,0 0,-1 0,1-1,-15 6,17-7,0-1,-1 0,1-1,-1 1,1-1,-1 0,1 0,-1-1,0 0,1 0,-1 0,0 0,1-1,-1 0,0 0,1-1,-9-3,-6-8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0:59.5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361 251,'1'-39,"0"10,-3-36,1 58,0-1,0 0,-1 1,0-1,-1 1,1-1,-1 1,-1 0,-5-9,-7-1,13 14,-1 1,0 0,0 0,0 0,0 1,0 0,0-1,0 1,-1 1,1-1,0 1,-1-1,1 1,0 1,-5-1,-1 2,0-1,0 1,1 1,-1 0,-12 6,11-4,0 1,1 0,0 1,1 0,0 1,0 0,0 0,1 1,0 0,1 1,0-1,-9 18,8-11,0 1,1 0,0 1,2-1,0 1,1 0,-3 27,7-35,-1-1,3 15,-1-15,0-1,6 16,-5-18,1 1,0-1,0 0,1 0,0-1,0 1,0-1,0 1,1-1,0-1,0 1,0-1,1 0,0 0,7 4,21 7,4-6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0:59.5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200 0,'-56'53,"-20"16,63-56,11-11,0 1,0-1,1 0,-2 0,1 0,0-1,0 1,0-1,-1 1,1-1,-1 1,1-1,-1 0,0 0,1-1,-5 2,9-1,-2 0,0-1,0 0,1 0,-1 0,0 1,0-1,0 0,0 0,0 0,1 0,-1 0,0 1,0-1,0 0,1 0,-1 0,0 0,0 0,0 0,1 0,-1 0,0 0,0 0,0 0,1 0,-1 0,0 0,0 0,1 0,-1 0,0 0,0 0,0 0,1 0,-1 0,0 0,0 0,0 0,1-1,-1 1,0 0,0 0,4-2,0 0,-1 1,1 0,0 0,0 0,0 0,0 0,0 1,4 0,-4-1,29-4,-33 5,0 0,0 0,0 0,0 0,0 0,0 0,0 0,0 0,0 0,1 0,-1 0,0 0,0 0,0-1,0 1,0 0,0 0,0 0,0 0,0 0,0 0,0 0,0 0,0 0,0-1,0 1,0 0,0 0,0 0,0 0,0 0,0 0,0 0,0-1,0 1,0 0,0 0,0 0,0 0,0 0,0 0,0 0,0 0,0 0,0 0,0-1,-1 1,1 0,0 0,0 0,0 0,0 0,0 0,0 0,0 0,0 0,0 0,-1 0,-2 0,0 0,0 0,0 1,0-1,0 1,1 0,-1-1,-5 4,3-2,-10 3,-2 3,-15 5,32-13,0 0,0 0,0 0,0 0,0 0,0 0,1 0,-1 0,0 0,0 0,-1 0,1 0,0 0,0 0,0 0,0-1,0 1,0 0,0 0,0 0,0 0,0 0,0 0,0 0,0 0,0 0,0 0,0 0,0 0,0 0,0 0,0 0,0 0,0 0,0 0,0 0,0 0,0 0,0 0,0 0,6-7,19-13,-8 5,2-3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0:59.5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1,'24'26,"2"-1,0-1,47 32,-61-48,-1-2,1 2,-10-5,-2-3,0 0,0 1,0-1,0 0,0 0,0 0,0 0,0 1,0-1,0 0,0 0,0 0,0 0,0 1,-1-1,1 0,0 0,0 0,0 0,0 1,0-1,0 0,-1 0,1 0,0 0,0 0,0 0,0 0,-1 0,1 0,0 1,0-1,0 0,0 0,-1 0,1 0,0 0,0 0,0 0,-1 0,1 0,0 0,0 0,-13 1,9 0,-1-1,-1 1,1-1,-1 1,0-2,1 1,-1-1,0 1,-6-3,11 2,-1 1,0-1,0 0,1 1,-1-1,1 0,-1 0,1 0,-1 0,1 0,-1-1,1 1,0 0,0-1,0 1,0-1,0 1,0-1,0 1,0-1,0 0,1 1,-1-1,1 0,-1 0,1 1,0-1,0 0,0-2,1-11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0:59.5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123 33,'-27'442,"2"-295,17-112,-2-1,1-1,0-6,4-5,5-6,0-14,1-1,0 1,0 0,0 0,0-1,0 1,0-1,0 1,1-1,-1 1,0-1,1 0,-1 0,1 0,0 0,-1 0,1 0,0 0,0 0,2 0,5 2,1 0,15 3,-22-6,36 6,0-2,44-1,81-9,-125 3,439-46,-298 26,63 6,-199 17,-5 1,-1 3,-1 1,-4 4,-4 2,-5 0,-3-4,-16-7,-1 0,0 0,0-1,0 1,0-1,0 0,0 0,0 0,0 0,0-1,0 0,0 0,-1 0,1 0,-1 0,1-1,-1 1,5-6,1-1,-1-1,0 0,-1 0,0 0,6-13,13-33,-2-1,18-65,-30 84,-2 0,-1 2,1 0,-1 2,0 1,-1 3,-5 3,-5 6,-7 2,5 14,0 0,-1 1,1-1,-1 1,0 0,0 1,-1-1,1 1,-1 0,-7-4,-9-1,-31-9,50 16,-75-18,-1 3,-112-8,-160 14,-556 73,836-48,6 0,63-15,-19 2,20-2,1 0,-1 0,1 0,-1 0,1 0,-1 0,1 0,0 0,-1 0,1 0,-1 0,1 0,-1-1,1 1,0 0,-1 0,1 0,-1-1,1 1,0 0,-1-1,1 1,0 0,-1 0,1-1,0 1,0-1,-1 1,1 0,0-1,0 1,0-1,0 1,-1-1,1 0,0-5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0:59.5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 55,'0'41,"-3"0,-8 48,0-11,6-44,0-2,2-2,5-6,-1-20,0-1,0 0,0 0,0 0,1 0,0 0,-1 0,1 0,0-1,0 1,1 0,-1-1,0 0,1 0,0 1,-1-1,1-1,0 1,0 0,0-1,0 0,0 1,1-1,4 1,8 1,0 0,1-1,28 0,-27-1,35-1,79-8,52-19,80-7,-223 33,-1 0,3 2,0 0,-4 1,-4 0,-25-2,1 0,-1-1,21-4,-5-3,-20 5,-1-1,1 1,-1-1,1 0,-1 0,-1-1,1 1,-1-1,1 0,-1-1,-1 1,6-9,2-8,17-44,-28 66,12-35,-3 1,0 1,-1-1,-2 3,-3 5,-4 9,-5 7,-5 4,-11-1,0 1,0 1,-1 1,-35-1,29 2,-31-1,-63 3,-62 12,100-5,-357 20,363-18,-14 1,70-9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30.1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29,'0'0,"15"6,17 0,19 4,5-1,0-1,1-4,-4-2,-5-4,1-7,-1-3,-12-10,-11-6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1:14.08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0,'4'5,"0"1,0-1,-1 1,1 0,-1 0,-1 0,1 1,-1-1,1 7,7 17,50 155,-44-140,-12-35,0 0,0 1,3 19,-1-4,-4-16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1:15.27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88,'5'-3,"0"0,0 0,0 1,0-1,1 1,-1 0,0 1,1-1,11 0,2-2,42-7,-44 8,0 0,0 0,23-9,-16 3,36-7,-45 12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1:16.3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30 0,'-3'3,"1"1,-1 0,1-1,-1 1,1 0,0 0,1 0,-1 1,1-1,0 0,0 1,-1 4,0 9,0 29,2-37,0 14,-1-1,4 37,-2-54,0 1,0-1,1 0,-1 1,2-1,-1 0,1 0,0 0,0-1,5 8,1-2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1:17.4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0,'7'163,"0"9,-7-156,0-3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1:18.4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83,'0'-1,"1"1,-1-1,1 1,-1-1,0 0,1 1,-1-1,1 1,-1-1,1 1,0-1,-1 1,1 0,-1-1,1 1,0 0,-1-1,1 1,0 0,0 0,18-6,-17 5,48-7,-42 8,1-1,-1-1,1 1,-1-1,0-1,1 1,-1-2,13-6,-14 6,1-1,-1 1,1 1,0-1,1 1,-1 1,0-1,1 1,10 0,-4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1:19.24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0,'0'310,"0"-297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1:22.1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 0,'-1'2,"0"0,0 0,0-1,0 1,0 0,0 1,0-1,1 0,-1 0,1 0,-1 0,1 3,-2 29,2-28,1 19,0 0,2-1,1 1,1-1,1 0,16 44,-15-51,-1 1,-1 1,5 33,1 60,-3-15,-6-80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1:23.02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0 102,'4'-2,"-1"0,1 0,0 0,0 0,0 1,0-1,0 1,0 0,6 0,6-3,24-6,0 1,1 2,1 2,81 1,-113 3,0 0,0 0,0-1,-1 0,1-1,0 0,11-6,31-9,-41 15,-2-1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1:23.7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0,'-1'91,"2"102,3-154,1 1,21 71,-12-54,-10-39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1:26.0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3,'0'0,"0"0,0 0,0 0,0 0,0 0,0-1,0 1,0 0,0 0,0 0,0 0,0 0,0 0,0 0,0 0,0 0,0-1,1 1,-1 0,0 0,0 0,0 0,0 0,0 0,0 0,0 0,0 0,0 0,0 0,0 0,1 0,-1 0,0 0,0-1,0 1,0 0,0 0,0 0,0 0,0 0,0 0,1 0,-1 0,0 0,0 0,0 0,0 1,7 2,5 8,-5 0,-1 0,0 1,-1-1,0 1,3 16,13 65,-18-76,34 212,-34-179,-3-30,5 27,-2-33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30.5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 0,'0'0,"0"18,0 17,-4 20,2 2,-3 4,2 4,3 2,-2 6,0-8,-9-22,-8-25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1:26.9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0 122,'3'-4,"0"0,1 1,-1-1,1 1,-1-1,1 1,0 0,0 1,1-1,5-2,-3 1,21-10,2 2,-1 0,1 2,55-10,-50 14,-1 3,1 0,46 3,-41 1,-26-1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1:28.1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 0,'-1'97,"2"105,1-188,0 0,9 27,2 13,-2-3,-6-35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1:38.51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1 237,'0'-3,"1"1,0-1,-1 0,1 1,0-1,0 1,1 0,-1-1,0 1,1 0,0-1,-1 1,1 0,0 0,0 1,0-1,3-2,3-2,0 1,0-1,13-5,12-2,1 2,0 1,1 2,48-6,2-1,330-42,4 43,-186 5,-17 1,1424 7,-796 2,-775-4,-31-1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1:43.79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164 0,'-1'0,"0"0,0 0,1 0,-1 1,0-1,0 0,1 0,-1 1,0-1,1 0,-1 1,0-1,1 0,-1 1,0-1,1 1,-1-1,1 1,-1 0,1-1,-1 1,1 0,-8 18,6-15,-26 103,16-55,-1 9,-11 117,17 66,7-200,-2 0,-1 0,-19 83,13-90,2 0,2 0,1 1,2 52,2-65,-1-9,5 31,-3-41,0-1,0 0,1 0,-1 0,1 0,1 0,-1 0,1-1,5 9,14 13,0-2,31 27,-40-41,0-2,1 1,0-2,25 10,-6-1,11 5,1-1,92 27,66 6,-165-45,0-1,40 0,77-2,-145-5,886 1,-417-3,1306 2,-1783 1,0-1,0 0,0 0,0 0,0 0,0 0,0-1,0 1,0-1,0 1,-1-1,1 0,0 1,0-1,0 0,-1 0,1-1,0 1,-1 0,1 0,-1-1,0 1,1-1,-1 1,0-1,0 0,0 1,0-1,2-4,3-11,0 0,-1-1,2-19,6-57,-12 86,10-399,-13 280,2-402,0 528,0 0,0-1,0 1,0 0,-1-1,1 1,0-1,-1 1,1 0,0-1,-1 1,0 0,1 0,-1-1,0 1,-1-2,0 1,0 1,-1 0,1-1,0 1,-1 0,1 0,-1 0,-4-1,-21-5,0 2,-1 2,-56-1,35 2,-836-26,421 28,-84 0,349-7,-37 1,139 7,-153-4,72-24,77 9,69 13,9 3,-1-2,2 0,-1-2,1-1,-26-11,-4-4,-90-26,70 25,46 15,-31-4,32 7,-34-10,36 9,-1 1,0 1,1 1,-1 1,-42 2,56 0,-15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1:47.6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1:53.4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221 0,'-6'1,"1"-1,0 1,-1 0,1 1,0-1,0 1,0 0,0 0,0 0,0 1,1 0,-1 0,1 0,-5 5,-1 1,1 0,0 1,1 0,-12 17,11-11,0 1,0 0,2 1,0 0,-7 29,-10 98,20-88,1 1,4 0,2 0,2 0,3 0,3-1,23 76,-26-108,1-1,1 0,0 0,2-1,1-1,1 0,1 0,0-2,2 0,33 32,-44-48,-1 1,1-1,0 0,1-1,-1 1,0-1,1 0,0-1,0 0,0 0,0 0,0-1,0 0,0 0,0-1,0 0,1 0,7-2,-5 0,-1 0,0-1,0 0,0-1,0 0,-1 0,1-1,-1 0,0-1,0 0,-1 0,0 0,7-8,1-5,1-1,-2 0,-1-1,0 0,-2-1,15-39,-7 8,19-96,-32 116,-1 0,-1 0,-2 0,-1 0,-2 0,-1-1,-2 1,-11-50,10 66,0 1,-1-1,0 1,-2 0,0 1,0-1,-2 1,0 1,0 0,-1 1,-1 0,0 0,-1 1,0 1,-1 0,-1 1,-26-14,26 16,0 1,-1 0,-1 2,1 0,-1 0,1 2,-1 0,0 1,-27 0,40 2,0 1,0 0,1 0,-1 0,0 0,1 0,-1 1,1-1,-1 1,1 0,0 0,0 1,0-1,0 1,-5 4,0 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1:53.7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110 1,'0'0,"-7"22,-3 7,-9 9,1 0,3 0,4 2,-3-2,-2-9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1:54.8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227 505,'23'-28,"-1"0,-2-2,31-58,-43 72,-1 0,-1 0,0-1,-2 0,1 0,-2 0,0 0,-2-1,1-32,-3 43,0 0,0 0,-1-1,0 1,0 0,0 0,-1 0,0 1,0-1,-1 1,-6-8,8 10,-1 1,0 0,0 0,-1 0,1 0,-1 0,1 1,-1 0,0 0,0 0,0 0,0 0,0 1,0 0,0 0,0 0,-1 0,1 1,0-1,-7 1,-2 2,0 0,0 0,1 1,0 1,-1 0,1 1,1 0,-1 1,-16 11,15-9,0 1,1 1,0 0,1 0,0 1,1 1,-15 21,22-29,0 1,0 0,1-1,0 1,0 1,0-1,1 0,-1 0,1 1,1-1,-1 0,1 1,0-1,0 1,0-1,1 0,0 1,0-1,0 0,4 10,0-4,1-1,0 0,0-1,1 1,0-1,1 0,0-1,17 15,12 7,9 7,-2 3,54 61,-86-87,-1 1,0 0,-1 1,-1 0,-1 1,0 0,-1 0,-1 0,0 1,-2 0,0 0,2 19,-5-20,-1 1,0 0,-2 0,0 0,0 0,-2-1,0 1,-10 23,9-27,-1-1,-1 0,0 0,-1 0,0-1,-1 0,-1-1,1 0,-2 0,-17 14,22-21,0 0,0 0,0-1,-8 4,7-4,1-1,-1 0,1 0,-1 0,0-1,0 0,0 0,0-1,0 0,0 0,1 0,-1-1,0 0,0-1,0 1,1-1,-1-1,1 1,-1-1,1 0,0 0,0-1,1 0,-1 0,1 0,-1-1,1 0,1 0,-1 0,1-1,0 1,0-1,0 0,1 0,-3-9,1 0,1 0,1 0,0-1,1 1,1-1,0 0,1 1,1-1,0 0,1 1,5-16,1-2,2 1,1 0,1 1,19-33,-14 32,36-49,-13 31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1:55.5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320 31,'-70'-12,"34"5,0 2,-49-2,82 7,-1 0,1 0,0 0,-1 0,1 1,0 0,0-1,-1 1,1 0,0 0,0 1,0-1,0 0,0 1,1 0,-1 0,0 0,1 0,-1 0,1 1,0-1,0 1,0-1,0 1,0 0,0 0,-1 5,-1 4,1 1,0 0,1 0,0 0,1 24,1-34,1 110,2-55,-2-1,-1-4,-2-32,3 18,-1-39,0 0,0 1,0-1,1 0,-1 0,0 1,0-1,1 0,-1 0,0 1,1-1,-1 0,0 0,0 0,1 1,-1-1,0 0,1 0,-1 0,1 0,-1 0,0 0,1 0,-1 0,0 0,1 0,-1 0,1 0,-1 0,0 0,1 0,-1 0,0 0,1 0,-1-1,0 1,1 0,13-6,-14 6,7-3,-1 1,0 1,0-1,1 1,-1 0,1 0,-1 1,1-1,-1 2,1-1,-1 1,1 0,-1 0,0 1,8 2,-6 0,-1-1,1 2,-1-1,0 1,0 0,-1 0,0 1,0 0,0 0,0 0,7 13,-2-2,0 1,-1 0,-1 0,-1 1,-1 0,0 0,-2 1,0 0,-1 0,-1 0,-1 1,-1-1,0 1,-2-1,0 1,-2-1,0 0,-1 0,-1 0,-1 0,0-1,-2 0,0 0,-1-1,-1 0,-1 0,-21 26,-2-8,0-5,27-26,0 0,0-1,-12 6,-30 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1:56.1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110 1,'-7'6,"1"1,0 0,0 0,1 0,0 0,0 1,1 0,0 0,0 0,1 1,0-1,-3 15,6-24,1 0,-1 1,0-1,1 1,-1-1,0 0,1 1,-1-1,1 1,-1-1,1 1,0-1,-1 1,1-1,-1 1,1-1,0 1,-1 0,1-1,0 1,0 0,-1 0,1 0,0 0,0-1,-1 1,1 0,0 0,0 0,-1 0,1 1,0-1,-1 0,1 0,0 0,0 1,-1-1,1 0,0 1,-1-1,1 0,0 1,-1-1,1 1,-1-1,1 1,-1-1,1 1,-1-1,1 1,-1 0,0-1,1 1,-1 0,0-4,0-1,-1 1,1-1,-1 0,0 1,0-1,0 1,-1 0,1-1,-1 1,0 0,0 0,0 0,0 0,0 0,-1 1,1-1,-1 1,0-1,0 1,0 0,0 0,0 0,0 0,-1 1,1 0,-5-2,8 3,-1 0,0 0,1 0,-1 0,0 0,1 0,-1 0,1 0,-1 0,0 1,1-1,-1 0,1 0,-1 1,1-1,-1 0,1 1,-1-1,1 0,-1 1,1-1,-1 1,1-1,-1 1,1-1,0 1,-1-1,1 1,0 0,0-1,-1 1,1-1,0 1,0 0,0-1,0 1,0-1,0 1,0 0,0-1,0 1,0 0,0-1,1 2,0 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30.8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0,'0'0,"15"6,17 0,18 2,-2-3,1-2,-2 2,-3-1,2 1,3-2,4-3,6-5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1:58.7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319 0,'-25'8,"4"-2,-39 17,53-20,0 1,0 1,0-1,0 1,0 1,1-1,0 1,-8 10,-1 6,1 1,0 0,2 1,1 0,0 1,2 0,1 1,-6 32,1 19,-7 119,17-127,3 0,10 84,-5-116,1 0,2 0,2 0,2-1,26 58,-32-81,1 0,1 0,0-1,1 0,1 0,14 13,-21-22,1 0,0 0,-1 0,1 0,1-1,-1 0,0 0,0 0,1-1,6 2,-8-2,0-1,0 0,1 0,-1 0,0 0,1 0,-1-1,0 0,0 1,1-1,-1 0,0-1,0 1,0 0,0-1,3-2,2-3,1 1,-1-2,-1 1,0-1,0 0,0 0,-1-1,7-12,1-5,19-55,-11 17,-2-1,19-130,-33 152,-3 1,-1-1,-2 0,-3 0,-13-81,9 99,0-1,-1 1,-2 1,0 0,-15-24,16 32,-2 0,1 1,-2 0,0 1,-1 1,0 0,-28-21,17 19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1:59.1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56 0,'0'0,"0"22,-6 14,-1 11,-3-5,6-8,-2-5,-2-7,-7-11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2:00.0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184 62,'-8'1,"-1"0,1 1,0 1,0-1,0 1,0 1,1-1,0 1,-1 1,1-1,0 1,1 0,-1 1,1 0,0 0,1 0,0 0,0 1,0 0,0 0,1 0,0 1,1 0,0-1,-3 12,1-3,1 1,0-1,1 1,1 0,0 0,2 0,0 0,1 0,0 0,6 27,9 1,-15-42,1 1,0-1,0 0,0 1,0-1,0 0,1 0,-1 0,1-1,0 1,0-1,0 1,0-1,0 0,1 0,-1-1,1 1,-1 0,1-1,-1 0,1 0,0 0,5 0,-4-1,0 0,0-1,-1 0,1 0,0 0,0 0,-1-1,1 1,-1-1,1 0,-1-1,0 1,0-1,0 0,0 0,0 0,-1 0,5-6,2-4,0-1,0-1,-1 1,-1-1,-1-1,0 1,-1-1,-1-1,0 1,-1-1,2-26,-1-3,-3 1,-1-1,-7-52,1 72,3 23,2 16,3 10,1-1,1 0,10 28,29 63,-32-85,49 113,-24-61,49 159,-81-217,0 0,-2 0,0 1,-2-1,0 1,-2-1,0 1,-2-1,0 0,-2 0,0 0,-1 0,-1-1,-2 0,0 0,-1-1,0 0,-15 18,14-22,-1 0,-1-1,0 0,-1-1,0 0,-1-1,-1-1,0-1,-1 0,-24 12,-12-5,43-15,0-1,-1 0,1-1,0 0,0 0,-1-1,1-1,0 1,-1-2,1 1,0-2,-10-2,-16-12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2:01.1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301 638,'2'-18,"0"1,1-1,1 1,1 0,10-25,-5 13,-8 23,17-53,13-67,-28 108,-1 0,-1-1,-1 1,-1-1,-1 1,0-1,-1 1,-6-22,7 34,0 1,-1-1,0 1,-1 0,1 0,-1 0,0 0,0 0,0 0,-1 1,1 0,-1-1,0 1,-1 1,1-1,-1 1,1 0,-11-5,10 5,-2 1,1 1,0-1,0 1,-1 0,1 0,0 1,-1 0,1 0,-1 1,1-1,0 1,0 1,-1-1,1 1,-9 4,-2 1,0 1,1 1,0 1,1 0,-28 23,7 2,8 4,26-34,-1 0,1 0,-1 0,1 0,1 1,-1-1,1 1,0-1,0 1,1-1,-1 1,1 0,1-1,-1 1,1-1,0 1,0-1,0 1,1-1,0 0,3 7,1-2,1 0,0 0,0 0,1-1,0-1,0 1,1-1,1-1,11 8,37 25,66 51,-110-80,-1 2,0 0,-1 1,-1 0,0 0,13 26,-16-24,-1 0,0 1,-1 0,-1 0,-1 0,0 1,-2 0,0-1,0 1,-3 32,-1-28,-1-1,-1 0,-1 0,-1 0,0-1,-2 1,-1-2,-16 31,-2-10,-5-5,26-30,-1 0,0-1,0 0,0 0,0-1,-1 1,1-2,-1 1,0-1,0 0,0-1,0 1,0-2,-9 1,13-1,0 0,0 0,0-1,0 1,0-1,1 0,-1 0,0 0,0 0,1-1,-1 0,1 1,-1-1,1-1,0 1,0 0,0-1,0 1,0-1,1 0,-1 0,1 0,0-1,-1 1,2 0,-1-1,0 1,1-1,-1 0,1 1,-1-5,1-5,-1 1,2-1,0 1,0-1,1 0,0 1,1-1,5-16,4-4,24-57,-7 29,-1-1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2:36.7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2:23.6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0,'17'7,"1"-2,0 0,0-1,20 1,76 3,-55-6,-55-2,-1 1,0-1,1 1,-1-1,0 1,0 0,0 0,5 3,-2-2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2:24.0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1,'0'0,"21"6,14 1,21 2,-10-4,0-1,-6-1,-1-3,3 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2:39.6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270 0,'-13'5,"0"1,1 0,0 1,0 0,1 1,-1 0,2 1,-1 0,1 0,1 1,0 1,0 0,1 0,0 0,1 1,0 0,-4 14,-4 8,2 0,1 1,2 1,-7 41,9-18,-3 105,12-115,1 0,9 50,-6-74,0 1,2-1,1 0,1 0,17 33,-1-20,-21-33,0 0,0-1,1 1,9 5,-9-7,-1 1,2-2,-1 1,0 0,0-1,1 0,-1-1,1 1,0-1,-1 0,1 0,0-1,0 1,0-1,-1-1,1 1,0-1,0 0,-1 0,1-1,0 0,-1 0,0 0,1 0,-1-1,0 0,0 0,5-5,2-2,0 0,-1-1,0-1,-1 0,0 0,-1-1,-1 0,0-1,9-19,-2-3,-2-1,-1 0,-2 0,-2-1,-1-1,-2 1,-1-1,-3 0,0 0,-3 0,-1 0,-3 1,0-1,-3 1,-23-68,20 80,-1 1,-1 0,-1 0,-1 2,-1 0,-34-36,34 41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2:40.0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70 1,'0'0,"-6"22,-5 18,-1 18,3-4,-3-11,2-8,1-15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2:41.0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229 489,'48'-71,"-28"44,-2-1,-1-1,20-43,-34 63,0 0,0 1,-1-1,0 0,0 0,-1-1,0 1,-1 0,0 0,0-1,-1 1,0 0,-1 0,0 0,0 0,-1 0,-4-8,-12-14,-5 7,17 19,0 1,-1 0,0 0,0 1,0 0,0 0,0 1,-16-2,8 2,1 1,-1 1,-31 3,4 6,36-6,1 0,-1 0,-11 8,13-8,0 1,0 0,0 1,1-1,0 1,0 0,0 0,0 0,1 0,0 1,0-1,0 1,1 0,0 0,0 0,0 0,1 0,0 1,0-1,0 0,1 1,0-1,1 0,-1 1,1-1,0 0,1 0,-1 0,1 0,0 0,1 0,0 0,5 9,17 21,1-2,2-1,48 45,-38-41,50 66,-82-95,0 1,-1 0,0 0,0 0,-1 1,-1-1,1 1,-2 0,1 0,-1 0,-1 0,0 1,0-1,-1 0,0 1,-3 13,0-9,0 0,-2-1,1 0,-2 1,0-2,-1 1,0-1,-1 0,0 0,-16 17,-7 4,-7-7,-3-9,35-16,-1-1,1 0,-1 0,1 0,-1-1,1 0,-1 0,1 0,-1-1,-12-3,16 3,0 0,-1 0,1-1,0 1,0-1,0 0,0 0,0 0,1 0,-1 0,0-1,1 1,0-1,-1 1,1-1,0 0,1 0,-1 0,0 0,1 0,0-1,-2-3,1-4,0 0,1-1,0 1,1 0,0-1,1 1,0 0,1 0,0 0,5-16,6-11,28-56,-35 81,18-38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20.6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42,'18'-9,"0"1,0 1,26-6,-34 11,0 1,0 0,0 0,1 1,-1 0,0 1,0 0,13 4,-1 1,-1 2,0 0,0 2,0 0,-1 2,-1 0,0 1,-1 1,19 18,0 3,-14-12,25 34,-20-14,-22-34,-1 1,-1-1,0 1,0 0,-1 0,-1 0,1 0,-1 1,-1-1,0 1,-1-1,0 1,0-1,-1 1,-1-1,1 0,-2 1,1-1,-2 0,1 0,-1-1,-1 1,0-1,0 0,-1 0,0 0,0-1,-8 8,-1 0,0-2,-1 1,0-2,-1 0,-28 15,13-11,-2-1,-44 15,28-17,21-7,-42 3,24-10,6-10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31.2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268 0,'-48'11,"25"-6,-43 14,57-15,0 0,1 1,-1-1,1 2,0-1,1 1,-15 14,-5 13,9-1,17-31,0 0,1 0,-1 0,1 0,-1 0,1 0,0 1,-1-1,1 0,0 0,0 0,0 1,-1-1,1 0,1 0,-1 0,0 1,0-1,0 0,1 0,-1 0,0 0,1 0,-1 1,1-1,0 0,-1 0,1 0,1 1,-1-2,1 1,-1-1,1 1,-1-1,1 0,-1 0,1 1,-1-1,1 0,-1 0,1-1,0 1,-1 0,1 0,-1-1,1 1,-1-1,1 0,-1 1,0-1,1 0,1-1,6-3,-1-1,-1 0,1 0,-1-1,0 0,0 0,7-10,36-62,-39 61,-11 17,0 1,0 0,0-1,0 1,1-1,-1 1,0 0,0-1,0 1,0 0,1-1,-1 1,0 0,0 0,1-1,-1 1,0 0,0 0,1-1,-1 1,0 0,1 0,-1 0,0 0,1-1,-1 1,0 0,1 0,-1 0,1 0,-1 0,0 0,1 0,-1 0,0 0,1 0,-1 0,0 0,1 0,-1 0,1 0,-1 1,0-1,1 0,-1 0,0 0,1 0,-1 1,0-1,0 0,1 0,-1 1,0-1,0 0,1 1,-1-1,0 0,0 1,0-1,0 0,1 1,-1-1,0 0,0 1,0-1,0 0,0 1,9 32,-8-28,3 13,19 72,-4-47,-16-36,1 1,0-1,1 0,-1 0,2-1,-1 1,1-1,9 8,-14-13,1 0,0 0,0 0,0 0,-1 0,1 0,0 0,0 0,0-1,1 1,-1-1,0 0,0 0,0 1,0-1,0 0,0-1,0 1,0 0,1-1,-1 1,0-1,0 0,0 1,0-1,-1 0,1 0,0 0,0-1,-1 1,1 0,0-1,-1 1,1-1,-1 1,0-1,1 0,0-2,17-23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2:41.6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25,'66'-2,"105"-19,-167 20,0 1,0-1,0 1,0 0,1 0,3 1,-7-1,-1 1,1-1,0 0,-1 0,1 0,-1 1,1-1,-1 0,1 0,-1 1,1-1,-1 0,1 1,-1-1,1 1,-1-1,0 1,1-1,-1 1,0-1,1 1,-1-1,0 1,0-1,0 1,1-1,-1 1,0 0,0-1,0 1,0-1,0 1,0 0,0-1,0 1,0-1,0 1,0-1,-1 1,1 0,0-1,0 1,0-1,-1 1,1-1,0 1,-1-1,1 1,0-1,-2 1,-5 9,0 0,-1 0,-1-1,0 0,0-1,-1 0,0 0,-11 6,11-8,0 1,0 0,1 1,0-1,1 2,0-1,0 1,1 1,-11 16,17-24,0-1,0 1,0 0,1-1,-1 1,1 0,-1-1,1 1,0 0,0 0,0 0,0-1,0 1,0 0,0 0,0-1,1 1,-1 0,1 0,-1-1,1 1,0 0,0-1,-1 1,1-1,0 1,0-1,1 1,-1-1,0 0,2 2,3 1,1 1,1-1,-1 0,0-1,14 5,5 3,-13-4,0 0,-1 0,0 1,0 1,0 0,-1 1,-1 0,0 0,11 16,1 10,-19-28,-1 1,1-1,-1 1,0 0,-1 0,0 0,-1 0,0 0,0 0,-1 0,0 0,0-1,-1 1,0 0,-1-1,-6 16,-4 4,-2-1,-1-1,-28 37,11-20,-1-6,-1-9,5-13,7-14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2:42.2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1 138,'11'-13,"1"1,1 0,0 0,1 2,0 0,17-9,14-4,4 6,0 9,-44 7,0 1,1 0,-1 0,0 1,1-1,-1 1,0 0,8 4,-11-5,-1 1,0-1,0 1,1 0,-1-1,0 1,0 0,0 0,0 0,0 0,0 0,0 0,0 0,0 1,0-1,-1 0,1 0,0 1,-1-1,1 0,-1 1,0-1,1 1,-1-1,0 0,0 1,0-1,0 1,0-1,0 1,0-1,-1 0,1 1,-1 2,-4 9,0 0,-1 0,-13 22,13-27,1 1,0-1,0 1,1 0,1 1,-1-1,2 1,-1-1,1 1,-1 11,4-18,-1-1,1 1,-1 0,1 0,0-1,0 1,0 0,0-1,0 1,1-1,-1 1,1-1,0 0,0 1,0-1,0 0,0 0,0 0,0-1,1 1,-1 0,0-1,4 2,9 4,0 0,1-2,16 5,4 2,13 9,-3 5,-38-21,-1 1,1 0,-1 0,0 0,-1 1,1 0,-2 0,1 1,-1 0,0 0,0 0,-1 0,0 1,-1 0,0-1,0 1,-1 1,0-1,0 0,-1 0,-1 1,1-1,-1 0,-1 1,0-1,0 0,-1 1,-5 15,-3 2,-1 0,-2 0,0-2,-2 0,0 0,-2-2,-1 0,-1 0,0-2,-31 25,43-39,0-1,-1-1,1 1,-1-1,-1 0,1-1,-1 0,1-1,-1 0,0 0,0 0,-1-1,1-1,0 0,-17 1,-15-9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2:53.4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145 0,'34'663,"-27"-568,-5 0,-5 0,-25 172,19-222,-3-7,11-33,-1-1,0 1,0-1,-1 1,1-1,-1 0,0 0,-5 5,8-9,-1 1,0 0,1-1,-1 1,0-1,1 0,-1 1,0-1,0 0,1 1,-1-1,0 0,0 0,1 1,-1-1,0 0,0 0,0 0,1 0,-1 0,-2-1,2 1,0-1,-1 0,1 0,0 0,0 0,0 0,0 0,0 0,0 0,0 0,0 0,0-1,0 1,0 0,1-1,-2-1,-1-5,1 0,0 0,0 0,0 0,1 0,0-1,0 1,2-11,7-68,-7 80,2-14,1 0,1 0,1 1,0-1,2 1,0 1,15-26,4 8,-23 32,0 1,0 0,0 0,0 0,1 1,0-1,-1 1,1 0,1 1,-1-1,0 1,1 0,-1 0,1 1,-1-1,1 1,0 1,11-1,-10 1,0 2,1-1,-1 1,0 0,0 0,1 1,-2-1,1 2,0-1,-1 1,1 0,-1 1,0-1,6 7,18 20,-4 5,-22-30,0 0,-1 1,0-1,-1 1,1 0,-1 0,-1 0,1 0,-1 0,0 0,-1 0,0 1,0-1,0 0,-1 0,0 0,-1 0,1 0,-1 0,-1 0,1 0,-1-1,0 1,-1-1,1 0,-1 0,-1 0,1 0,-1-1,0 0,0 0,-1 0,1 0,-1-1,-8 5,0-2,0-1,0-1,0 0,-1-1,1 0,-1-1,-23 1,18-2,-1-2,0 0,0-2,1 0,-21-5,5-5,8-4,3-9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2:53.8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276 0,'17'21,"-1"0,0 2,-2-1,-1 2,-1-1,-1 2,0 0,-2 0,6 32,2 9,-4 0,-3 1,-2 0,-4 1,-2 0,-3-1,-4 1,-2-1,-27 114,-76 134,-27-10,107-244,-70 110,61-121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2:54.3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 0,'-25'768,"13"-515,9-181,-8 244,9-252,-1-21,-3-17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2:54.7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178 39,'6'-5,"0"1,0 0,0 0,1 1,-1 0,1 0,0 0,0 1,0 0,0 0,0 1,0 0,0 0,8 1,-6 0,0 2,0-1,0 1,-1 0,1 1,-1 0,0 0,0 1,0 0,9 6,3 4,-1 1,-1 1,0 1,-1 0,-1 2,-1 0,19 29,-25-34,-1 0,0 1,-1 0,0 0,-1 0,5 24,-9-30,-1 0,0 0,0-1,-1 1,0 0,-1 0,1 0,-2 0,1 0,-1-1,-1 1,0-1,-6 14,1-7,-2 0,0-1,0 0,-1-1,-1 0,0 0,-1-2,0 1,-1-2,0 0,-26 14,-7 0,-2-2,-75 24,69-30,3-3,5-4,4-4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2:55.2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252 0,'-27'37,"2"1,1 1,-25 57,28-39,2 1,-11 63,-10 119,31-160,1 135,10-172,2 1,1 0,3-1,21 72,-11-68,2-7,1-2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2:55.7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1,'4'79,"3"0,35 148,-40-215,16 68,3-8,-20-71,18 46,-18-43,1 0,0-1,1 1,-1-1,1 0,-1 0,1 0,0 0,6 4,-8-6,1 0,-1-1,1 1,-1 0,1-1,-1 1,1-1,-1 0,1 0,0 1,-1-1,1 0,0-1,-1 1,1 0,0 0,-1-1,1 1,-1 0,1-1,-1 0,1 1,-1-1,1 0,-1 0,1 0,-1 0,0 0,0 0,0 0,1 0,-1-1,0 1,1-2,5-7,0 0,-1 0,9-19,-13 25,24-50,0-4,-3-2,-1 1,-2 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2:56.4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284 1,'-15'5,"0"0,1 1,0 1,0 0,1 1,-1 0,2 1,-1 1,1 0,1 0,-19 23,16-15,1 0,1 2,1-1,1 1,0 1,2 0,-10 33,8-3,9-45,1-1,0 1,0-1,1 1,0 0,0-1,0 1,4 9,-4-14,0 1,-1-1,1 1,0-1,-1 1,1-1,0 0,0 1,0-1,1 0,-1 0,0 0,0 0,0 0,1 0,-1 0,1 0,-1-1,1 1,-1-1,1 1,-1-1,1 1,-1-1,1 0,-1 1,1-1,0 0,-1 0,1 0,-1-1,1 1,0 0,1-1,4-2,1 0,-1 0,0-1,-1 0,1 0,-1 0,0-1,0 0,0-1,0 1,5-8,2-3,-1-1,-1 0,10-20,-11 18,-1-1,13-40,-19 50,-1 1,0-1,-1 0,0 0,0 0,-1 0,0 0,-4-18,4 28,0-1,0 1,0-1,0 0,0 1,0-1,0 0,-1 1,1-1,0 1,0-1,-1 0,1 1,0-1,-1 1,1-1,-1 1,1-1,0 1,-1-1,1 1,-1 0,0-1,0 1,1 0,-1 0,1 0,-1 1,1-1,-1 0,1 0,0 1,-1-1,1 0,-1 1,1-1,0 0,-1 1,1-1,0 1,-1-1,1 0,0 1,-1-1,1 2,-2 2,0 0,0 0,0 1,1-1,-2 8,2 6,0 1,1-1,1 0,1 1,1-1,0 0,1 0,1 0,11 25,-13-36,0 0,1-1,7 11,-8-13,0 0,1 0,-1 0,1-1,0 0,0 0,1 0,-1 0,1-1,-1 1,1-1,0 0,-1-1,1 1,0-1,0 0,0 0,0 0,1-1,-1 0,0 0,0 0,0-1,8-1,-4 0,1-1,0 0,-1-1,1 0,-1 0,0-1,-1 0,1-1,-1 1,0-2,11-10,11-18,-4-2,-6 8,-19 28,-1 0,1 0,-1 0,1 0,0 0,-1 1,1-1,0 0,0 1,0-1,-1 0,1 1,0-1,0 1,0 0,0-1,0 1,0-1,0 1,0 0,0 0,0 0,0 0,0 0,2 0,-2 0,0 1,0 0,0-1,0 1,0 0,0 0,0 0,0 0,0 0,0 0,0 0,-1 0,1 0,0 0,-1 1,2 1,1 7,0-1,0 1,2 19,0 13,1 7,2-6,-2-15,-6-28,0 0,0 1,0-1,0 0,0 0,0 1,0-1,0 0,0 0,1 0,-1 1,0-1,0 0,0 0,0 1,0-1,0 0,0 0,1 0,-1 0,0 1,0-1,0 0,1 0,-1 0,0 0,0 0,0 0,1 1,-1-1,0 0,0 0,1 0,-1 0,0 0,0 0,0 0,1 0,3-9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2:56.8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 19,'0'0,"-8"-3,0-3,-1-1,7 4,4 3,1 0,-1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31.5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100 1,'47'11,"-38"-10,-1 0,0 1,1 0,-1 0,0 1,0 0,-1 1,1-1,-1 2,1-1,-1 1,10 9,-7-3,0 1,-1 0,-1 1,0-1,-1 2,0-1,-1 1,8 26,-5-8,-1 2,5 60,-9-39,-2 0,-2 0,-3 0,-2 0,-3-1,-14 55,13-78,0 0,-2-1,-2 0,0 0,-2-2,-1 0,-1 0,-2-2,0 0,-2-1,-38 35,25-33,0-7,5-7,12-11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2:57.1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98 1,'-51'207,"37"-151,1-4,-6 10,21-72,1-1,0 1,1 0,0 0,1 0,0 1,11-17,-2 7,1 1,25-26,-31 35,1 0,0 1,0 0,1 1,19-10,-27 15,-1 1,1 0,0 0,-1 0,1 0,0 0,0 1,0-1,0 1,0 0,0 0,0 0,-1 0,1 0,0 1,0-1,0 1,0 0,0-1,-1 1,1 1,0-1,-1 0,1 1,-1-1,1 1,-1 0,0 0,0 0,4 4,0 3,0 0,-1 0,0 0,0 0,-1 1,4 17,13 67,-9-36,2-7,2-4,4-7,6-7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2:57.5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1,'32'563,"-23"-488,3-15,0-17,2-1,-13-44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2:57.8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28,'0'0,"22"0,24-7,21-2,-3 2,12 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2:58.2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202 83,'-12'3,"-1"0,1 1,0 0,0 1,0 1,1 0,0 0,-15 12,19-12,0 0,1 1,0 0,0 0,0 0,1 1,0 0,0 0,1 0,0 0,1 1,-4 12,4-10,1 0,0 0,1 1,0-1,1 17,5 7,-3-31,-1-1,1 0,-1 1,1-1,0 0,0 0,0 0,1 0,-1-1,1 1,0-1,0 1,-1-1,1 0,1 0,-1 0,0 0,0-1,1 0,-1 1,1-1,-1 0,1-1,-1 1,1 0,0-1,-1 0,1 0,5-1,0 1,0-1,-1-1,1 0,-1 0,1 0,-1-1,0 0,0-1,0 0,-1 0,12-9,-14 9,1-1,-1 0,0 0,-1 0,0 0,1-1,-2 1,1-1,-1 0,1-1,-2 1,1 0,-1-1,2-9,-2 7,-1 0,-1 0,0 0,0 0,-1 0,0 0,0 0,-1 0,0 1,-6-15,-1 0,-2 2,-1-1,-1 2,-17-23,23 34,7 8,-1 1,0-1,1 0,-1 1,1-1,-1 0,1 1,-1-1,1 0,-1 0,1 0,0 1,-1-1,1 0,0 0,0 0,0 0,0 0,0 1,-1-1,2 0,-1 0,0 0,0 0,0 0,0 1,0-1,1 0,-1 0,0 0,1 0,-1 1,1-1,-1 0,1 0,0 0,10-8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2:58.5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138 257,'-13'85,"6"-32,-20 72,11-72,1-5,11-35,3-8,-1 0,0 1,0-1,0 0,0 0,-6 7,8-11,0-1,0 0,-1 0,1 0,0 0,0 0,0 0,0 1,0-1,-1 0,1 0,0 0,0 0,0 0,0 0,-1 0,1 0,0 0,0 0,0 0,-1 0,1 0,0 0,0 0,0 0,0 0,-1 0,1 0,0 0,0 0,0 0,0-1,-1 1,1 0,0 0,0 0,0 0,0 0,0 0,-1 0,1-1,0 1,0 0,0 0,0 0,0 0,0-1,0 1,0 0,0 0,0 0,0 0,0-1,0 1,0 0,0 0,0 0,0-1,0 1,0 0,0 0,-3-15,3 15,-14-380,12 306,-9-118,12 185,3 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2:59.1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87 1,'-2'48,"-1"-1,-3 1,-16 62,7-55,0-9,-9 1,32-65,1 1,1-1,0 2,1-1,1 1,0 1,16-15,-20 21,1 0,1 0,19-13,-27 21,0-1,1 1,0 0,-1 0,1 0,0 0,0 0,-1 0,1 1,5-1,-6 1,-1 0,1 0,-1 1,1-1,-1 0,0 1,1-1,-1 1,1 0,-1-1,0 1,0 0,1 0,-1 0,0 0,0 0,0 0,0 0,0 0,0 0,0 1,0 1,6 10,-2 0,1 0,-2 1,0 0,-1 0,3 17,8 34,-1-25,6-5,-16-30,1-1,-1 1,1-1,0 0,1 0,-1 0,1 0,-1-1,1 0,0 0,0 0,0 0,1-1,-1 0,7 2,-4-3,-1 0,1 0,0 0,-1-1,1 0,0-1,0 0,-1 0,1 0,10-4,-7 1,0 0,0-1,-1 0,0 0,0-1,-1-1,1 1,-1-2,-1 1,1-1,-1 0,-1-1,0 0,0 0,8-14,-12 17,0-1,0 0,-1 1,0-1,0 0,-1 0,1 0,-1-1,-1 1,0 0,0 0,0 0,-1-1,-2-9,2 13,0 0,0 0,-1 0,1 0,-1 0,-3-4,2 5,0-1,0 1,-1 0,1 0,-1 0,0 0,0 0,0 1,0 0,0 0,0 0,-1 0,1 1,0 0,-1 0,1 0,-1 0,0 1,1-1,-1 1,-8 1,6 0,-1 0,1 0,0 0,-1 1,1 0,0 1,0 0,0 0,1 0,-1 1,1 0,-11 7,12-5,0 0,1 0,-1 0,1 0,0 1,0-1,1 1,0 0,0 0,1 0,0 1,0-1,1 1,0-1,0 1,1-1,-1 1,2-1,-1 1,4 13,-3-11,1 0,1 0,0-1,0 1,1-1,0 0,0 0,1 0,1 0,-1-1,1 0,1 0,-1-1,1 1,10 7,-11-11,0 0,0-1,0 1,1-1,-1-1,1 1,-1-1,1 0,0 0,0-1,0 0,0 0,8-1,-10 0,1-1,-1 1,1-1,-1-1,0 1,1-1,-1 0,0 0,0 0,0-1,0 0,-1 0,1 0,-1-1,0 1,0-1,5-5,15-24,0-9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2:59.5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105 13,'0'0,"0"-1,0 1,0-1,0 1,0-1,0 1,0 0,0-1,0 1,0-1,0 1,-1 0,1-1,0 1,0-1,0 1,0 0,-1-1,1 1,0 0,0-1,-1 1,1 0,0-1,0 1,-1 0,1 0,0-1,-1 1,1 0,-1 0,1 0,0-1,-1 1,1 0,-1 0,1 0,0 0,-1 0,1 0,-1 0,1 0,0 0,-1 0,1 0,-1 0,-1 1,1-1,-1 1,1-1,0 1,-1 0,1 0,0 0,0 0,-1 0,1 0,0 0,0 0,0 0,-1 2,-5 11,0 1,0 0,1 0,1 1,-4 23,2-12,-5 21,10-40,-7 42,8-47,1 1,0 0,0-1,0 1,0 0,1 0,-1-1,1 1,0-1,2 6,-2-8,-1-1,0 1,0-1,1 1,-1-1,0 0,0 1,1-1,-1 0,1 1,-1-1,0 0,1 1,-1-1,1 0,-1 0,0 0,1 1,-1-1,1 0,-1 0,1 0,-1 0,1 0,-1 0,1 0,-1 0,1 0,-1 0,1 0,-1 0,1 0,-1 0,1-1,-1 1,0 0,1 0,-1 0,1-1,-1 1,1 0,-1-1,18-15,-15 14,19-22,-14 14,0 1,1 0,0 0,0 1,1 1,0-1,19-9,-27 16,0 0,-1 1,1-1,-1 0,1 1,0 0,0-1,-1 1,1 0,0 0,0 0,-1 0,1 0,0 0,-1 0,1 1,0-1,0 1,-1-1,1 1,-1 0,1 0,-1-1,1 1,1 2,-1-1,0 1,0-1,0 1,0 0,0 0,-1 0,1 0,-1 0,0 0,0 1,0-1,0 4,1 12,0 0,-1 1,-3 28,1-43,-2 50,0-3,3-44,0 0,0 0,1 0,0 0,1 0,0-1,4 13,-6-20,0 1,0-1,1 1,-1 0,0-1,0 1,1-1,-1 1,0-1,1 1,-1-1,1 1,-1-1,0 1,1-1,-1 1,1-1,-1 0,1 1,0-1,-1 0,1 1,-1-1,1 0,-1 0,1 0,0 1,-1-1,1 0,0 0,-1 0,1 0,0 0,-1 0,1 0,-1-1,1 1,0 0,-1 0,1 0,-1-1,1 1,0 0,-1 0,1-1,-1 1,1-1,15-13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3:00.0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0,'19'3,"-1"2,-1 0,1 0,26 14,-35-14,-1 0,0 0,-1 1,1 0,-1 1,0 0,-1 0,0 0,0 1,8 13,8 18,-2 1,-2 0,-2 1,-1 2,-2-1,8 52,-8-15,-4 1,-1 124,-11-111,-4 1,-3-1,-5-1,-4 0,-4-1,-60 152,70-213,-1 0,-32 48,10-31,2-5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3:07.6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3:08.8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15,'0'-1,"1"0,0 0,0 1,-1-1,1 0,0 1,0-1,0 0,0 1,0-1,-1 1,1-1,0 1,0-1,0 1,1 0,-1 0,0-1,0 1,0 0,0 0,0 0,2 0,-1 0,38-2,-1 1,1 2,0 2,63 12,-24-3,60 6,462 38,151-57,-244-1,964 2,-1433-2,0-2,39-8,-38 5,62-4,365 11,-214 1,-80 8,4 0,62-10,-178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31.8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1,'0'0,"16"0,19 4,16-2,-6 2,-2 0,-7-1,1 2,-3 0,-5-7,-6-6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3:11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20,'0'-1,"0"1,1-1,-1 1,0-1,0 1,1-1,-1 1,0-1,1 1,-1-1,0 1,1 0,-1-1,0 1,1-1,-1 1,1 0,-1-1,1 1,-1 0,1 0,-1-1,1 1,0 0,-1 0,1 0,0 0,20-4,-17 4,231-6,-152 7,2256 0,-2284 1,86 16,-57-6,-13-7,105-5,-67-2,4 2,-93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3:13.7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91,'5'-3,"0"0,0 1,1-1,-1 1,0 0,1 1,-1-1,1 1,7-1,1 0,45-10,0 4,1 1,71 3,2009 6,-1144-3,-981 0,1 0,-1-1,0-1,0-1,27-9,-39 12,11-2,0 0,1 0,-1 1,22 1,-12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3:22.6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 1025,'0'0,"-1"-1,1 1,-1 0,1-1,-1 1,1 0,0-1,-1 1,1-1,-1 1,1-1,0 1,-1-1,1 1,0-1,0 1,0-1,-1 1,1-1,0 1,0-1,0-1,-3-17,2 17,-6-77,5-121,4 111,-16-284,12 322,1 30,0 0,-1-1,-6-21,7 41,1 0,-1-1,1 1,0 0,0 0,-1-1,2 1,-1 0,0 0,0 0,1-1,-1 1,1 0,-1 0,1 0,0 0,0 0,0 0,0 0,2-2,0 1,-1 0,1 0,0 1,0 0,1-1,-1 1,0 0,1 1,-1-1,8-2,7-1,1 2,-1-1,36 0,-48 4,640-2,-638 2,158 8,-132-4,0 1,61 17,-14 1,1-3,108 12,226 36,-308-48,115 30,3 2,370 48,-500-89,187 0,107-13,-371 0,11 1,-29 2,0-1,0 0,0 1,0-1,0 0,0 1,0-1,0 1,-1 0,1-1,0 1,0 0,0-1,-1 1,1 0,-1 0,1-1,0 1,-1 0,1 0,-1 0,0 0,1 0,-1 0,1 2,0 7,1 1,-1-1,-1 1,0 0,0-1,-1 1,-1-1,0 1,-5 16,-6 12,-20 43,20-55,-104 237,114-259,0 1,0-1,0 0,0 0,-1 0,1-1,-1 1,-1-1,1 0,-1 0,-8 6,-4 0,0-1,-24 9,25-11,0 0,0 1,-15 11,14-7,3-3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3:27.0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36 799,'1'-44,"-3"0,-11-72,2 35,3-1,6-138,2 191,0 25,0 0,0 0,0 0,1 0,0 0,0 0,0 1,0-1,1 0,-1 0,1 1,0-1,0 1,0-1,4-4,-1 4,-1 0,1 0,0 1,0-1,1 1,-1 0,1 1,0-1,8-2,209-51,-184 48,3 1,0 1,49 0,85 8,-48 1,2607-3,-2730 0,-1 0,1 0,0 1,-1 0,1 0,-1 0,1 0,-1 0,1 1,-1 0,0 0,5 3,-7-3,1 0,-1 1,1-1,-1 1,0-1,0 1,0 0,0 0,0 0,0 0,-1 0,0 0,0 0,0 1,0-1,0 0,0 5,2 32,-1 0,-6 52,1 1,3-76,0-2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3:33.8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29,'0'0,"21"0,20 0,18 0,-7-4,-6 0,-3 2,-3-3,6-8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3:34.2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0,'0'0,"22"7,18 0,21 2,-9-5,-4 0,0-1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3:38.6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127 1,'-12'14,"0"1,1 1,1 0,0 0,1 1,1 0,0 0,1 1,1 0,-4 24,1 6,2 1,0 89,8-62,3-1,3 1,4-1,30 107,-34-154,2-1,18 40,-24-61,0 0,1 0,-1 0,1 0,0-1,0 0,1 0,0 0,0 0,0-1,0 1,1-1,-1-1,1 1,0-1,9 4,-11-6,0-1,0 1,-1-1,1 0,0 0,0 0,0 0,0-1,-1 0,1 1,0-2,-1 1,1 0,0 0,-1-1,0 0,1 0,-1 0,0 0,0 0,0-1,0 0,-1 1,1-1,-1 0,4-4,2-5,0 1,-1-1,0-1,-1 1,8-24,-2-1,-3 0,-1-1,-2 0,-1-1,-3 1,0-1,-3 0,-9-65,2 52,-3 0,-2 1,-3 0,-1 1,-43-84,47 111,-1 0,-1 1,-1 0,-1 1,-1 1,-40-34,48 46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3:38.9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120 1,'0'0,"-7"13,-7 14,-2-1,1-4,0-8,1-5,-3-5,-4-5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3:39.8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274 656,'8'-29,"23"-55,1-6,-20 47,-2 0,6-60,-14 87,-1 0,-1 0,-1-1,0 1,-1 0,0 0,-2 0,0 0,-10-26,12 37,-1 0,1 0,-1 0,0 1,-1 0,1-1,-1 1,1 0,-1 1,0-1,-1 1,1 0,-1 0,1 0,-1 0,0 1,0 0,0 0,0 0,0 1,-7-2,4 2,0 1,1 0,-1 0,1 1,-1-1,1 2,-1-1,1 1,0 0,-1 1,1-1,0 2,1-1,-13 8,-19 18,2 6,29-27,0 0,0 1,1 0,1 0,-1 0,1 1,1 0,0 0,0 0,1 0,1 0,-1 1,1 0,0 10,2-13,1 0,-1 0,1 0,0-1,1 1,0 0,0-1,1 0,0 1,0-1,0 0,1-1,0 1,1 0,0-1,-1 0,2 0,-1-1,1 1,6 4,66 48,38 32,-95-72,-2 1,0 1,23 30,-30-33,-1 0,-1 1,-1 0,0 0,-1 1,-1 0,-1 1,-1-1,0 1,2 28,-6-32,-1 0,0 1,-1-1,-1 0,0 0,-1 0,-1 0,-1 0,0-1,-1 1,0-2,-1 1,-13 19,-7 0,23-29,0-1,0 0,-1-1,0 1,0-1,1 0,-2 0,1-1,0 1,-1-1,1 0,-1-1,1 1,-1-1,0 0,1-1,-1 1,0-1,0 0,0 0,1-1,-1 0,0 0,0 0,1-1,-1 0,1 0,0 0,-1-1,1 0,0 0,0 0,1 0,-1-1,1 0,0 0,-1 0,2 0,-1-1,1 0,-1 1,1-1,0 0,1-1,-4-9,1-2,0 0,1 0,1-1,1 0,1 1,0-1,1 0,1 0,4-25,3 0,2 0,25-68,-18 70,25-43,-24 48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3:40.6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332 36,'-12'-3,"1"0,-18-8,22 8,0 0,0 0,0 1,0 0,0 0,0 1,-1 0,1 0,-9 1,12 0,1 1,0 0,-1 1,1-1,0 1,-1-1,1 1,0 0,0 0,1 0,-1 1,0-1,1 0,-1 1,1 0,0 0,0 0,0 0,0 0,0 0,1 0,-2 4,-4 12,1 0,-8 35,9-33,-17 81,13-51,0 0,4-5,4-11,5-15,-3-16,-1-3,0-1,1 0,-1 1,0-1,0 0,0 1,0-1,0 1,1-1,-1 0,0 0,0 1,1-1,-1 0,0 1,0-1,1 0,-1 0,0 1,1-1,-1 0,0 0,1 0,-1 0,1 1,-1-1,1 0,32-2,-25 0,1 1,-1 1,0 0,0 0,0 0,0 1,0 0,0 1,0 0,0 0,0 1,-1 0,1 0,10 7,-9-5,-1 2,0 0,0 0,-1 0,1 1,-2 0,1 0,-1 1,0-1,8 19,-4-4,-1 0,-1 1,-1 0,-1 0,-2 0,4 35,-6-28,-2 0,0 0,-2 0,-11 53,1-40,-8-2,-11-1,22-31,-1-1,0-1,0 0,0 0,-1-1,0 0,-1-1,0 0,0-1,0 0,0-1,-1-1,-25 4,-2-7,1-9,2-9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32.2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40,'0'0,"17"0,16 0,14-5,1-1,-5 0,1 0,-2 2,-2-2,-3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3:41.3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81 72,'-6'0,"0"0,0 1,0 0,1 0,-11 4,13-5,1 1,0 0,0 0,0 0,0 0,0 0,0 1,0-1,0 1,1-1,-1 1,1 0,-1-1,1 1,-1 0,1 0,-1 3,1-4,1-1,0 1,-1 0,1 0,0 0,0 0,0 0,0 0,0 0,0-1,0 1,0 0,0 0,1 0,-1 0,0 0,1 0,-1-1,0 1,1 0,-1 0,1-1,-1 1,1 0,-1 0,1-1,0 1,-1-1,1 1,0 0,-1-1,1 0,1 1,-1 0,0 0,1-1,-1 1,0-1,0 0,1 1,-1-1,0 0,1 0,-1 0,0 0,1 0,-1 0,0 0,1 0,-1-1,0 1,1-1,-1 1,0-1,0 1,2-1,2-3,0 0,-1 1,1-2,-1 1,0 0,0-1,0 0,-1 0,1 0,4-10,-7 13,-1 0,1 0,0 0,-1 0,1 0,-1 0,0 0,0 0,0 0,0 0,0 0,0 0,0 0,-1 0,1 0,-1 0,1 0,-1 1,0-1,0 0,0 0,0 1,0-1,0 0,0 1,0-1,-1 1,1-1,-1 1,1 0,-1-1,0 1,1 0,-1 0,0 0,-3-1,-8-4,-2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3:53.0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197 1,'-9'0,"0"0,0 1,-1 0,1 0,-16 5,22-5,-1 1,0 0,1-1,0 1,-1 1,1-1,0 0,0 1,0 0,1 0,-1-1,0 2,1-1,0 0,0 0,-2 5,-6 15,1 0,0 1,2 0,1 0,-3 26,-8 129,14-143,-1 27,3 1,13 115,-6-141,1-1,2 0,2 0,1-1,2 0,19 36,-2-21,-26-45,0-1,0 1,11 9,-13-13,-1 0,1 0,-1 0,1 0,0-1,0 1,-1-1,1 0,0 0,1 0,-1 0,0-1,0 1,0-1,0 1,1-1,-1 0,0-1,0 1,0 0,0-1,1 0,-1 0,0 0,0 0,0 0,-1 0,1-1,0 1,0-1,-1 0,1 0,-1 0,1 0,1-3,6-6,-1 0,-1 0,0-1,0 0,-1 0,8-22,3-12,-3-1,-2 0,-2 0,-2-1,-3-1,-1 0,-2 1,-3-1,-7-59,4 72,-3 1,0 1,-3-1,0 1,-22-47,25 66,-1 0,-1 1,-1 0,0 0,-1 1,0 0,-1 1,0 0,-1 1,0 0,-1 1,0 0,-29-15,24 15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3:53.3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 1,'0'0,"-5"21,1 18,2 10,-5-5,3-6,-3-8,2-8,-3-14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3:53.9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186 21,'-11'-1,"1"2,0-1,0 1,-1 1,-11 3,18-4,1 0,-1 1,1 0,0-1,-1 1,1 0,0 1,0-1,1 1,-1-1,0 1,1 0,0 0,0 0,0 0,0 0,0 0,-1 4,-5 13,1 0,1 1,-6 32,-4 72,16-120,-6 63,3 0,10 121,-3-151,2 0,2-1,1 1,1-2,3 0,26 55,-32-77,1 0,12 13,-17-22,1 0,0-1,0 0,0 1,0-1,1-1,0 1,0-1,0 1,0-1,0-1,1 1,-1-1,1 0,-1 0,1-1,0 0,0 0,0 0,0 0,0-1,0 0,0-1,0 1,0-1,-1 0,1 0,0-1,0 0,-1 0,1 0,-1-1,0 0,1 0,-1 0,-1 0,1-1,0 0,-1 0,0 0,0-1,6-7,1-4,0-1,0 0,-2-1,0 0,9-28,22-101,-32 111,-2-1,-2 0,-1 0,-2-1,-1 1,-2 0,-8-44,6 58,-2 1,0 0,-1 1,-1-1,-1 2,-1-1,0 1,-2 0,-1 1,0 1,-1 0,-1 1,-19-17,-73-54,93 76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3:54.5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1 151,'14'-16,"2"1,0 0,0 2,1 0,1 0,30-15,-6 8,-2 5,-37 15,0-1,0 0,0 1,1-1,-1 1,0 0,0 0,0 0,0 1,0-1,0 1,0-1,0 1,0 0,0 0,4 3,-5-2,0-1,0 1,0-1,0 1,0 0,-1 0,1 0,-1 0,0 0,0 1,1-1,-1 0,0 0,-1 1,1-1,0 1,-1-1,1 1,-1-1,0 1,0 2,0 6,-1 1,0 0,-1-1,0 1,-7 19,-26 58,16-44,-11 28,-55 148,72-180,2 1,1 0,-5 64,14-98,1 1,-1 0,2 0,-1-1,1 1,1 0,-1-1,2 1,-1-1,1 1,0-1,1 0,0 0,0-1,1 1,0-1,0 0,0 0,1-1,0 1,1-1,-1 0,1-1,0 0,1 0,-1 0,1-1,0 0,0-1,0 0,0 0,1-1,14 3,-4-2,0-2,1 0,-1-1,0 0,32-6,92-27,-87 14,-5-5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3:55.0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48,'0'0,"23"0,24-6,16 3,-1 0,-11-1,1-3,-6-2,0-6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3:55.4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1,'0'0,"0"22,0 20,0 23,0 0,4 2,0 0,-2-1,-2-5,-4-10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4:06.6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112 0,'-15'23,"2"0,0 1,1 0,1 1,1 0,2 1,0 0,2 0,1 1,1 0,1 0,1 29,1 9,2 0,3 0,3-1,22 93,-24-139,13 31,-16-43,1-1,0 0,0 0,1 0,-1 0,7 5,-8-7,1 0,0 0,0-1,0 0,0 0,1 0,-1 0,0 0,1-1,0 1,-1-1,1 0,0 0,0 0,-1-1,8 1,-6-1,0-1,0 0,0 0,0 0,-1 0,1-1,-1 0,1 0,-1 0,0-1,8-4,-2-2,0 0,0 0,-1-1,0 0,-1-1,0 0,-1 0,11-22,-8 7,0 1,-2-1,-1-1,-2 1,0-1,-1 0,-2 0,-1-1,-1 1,-1 0,-7-40,2 37,0 0,-2 0,-2 0,0 2,-2-1,-1 1,-1 1,-1 0,-38-48,51 73,-1-2,0-1,-1 1,0 1,1-1,-1 1,0-1,-1 1,-6-4,1 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4:06.9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 0,'0'0,"-4"22,0 12,-5 15,1-6,4 1,-2 1,-3-5,-9-6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4:07.3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1,'5'96,"34"183,-8-76,-21-125,-2-9,0-12,-2-6,-4-36,6 31,-3-43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34.4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1,'-6'42,"1"0,2 65,3-65,48 923,-42-911,-1-15,-4-9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4:08.1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196 5,'-37'-2,"29"1,-1 0,1 1,-1 0,1 0,-15 3,20-2,1 0,-1 0,1 0,-1 0,1 0,-1 1,1-1,0 1,-1 0,1 0,0-1,0 1,0 1,1-1,-1 0,0 0,1 1,0-1,-1 1,1-1,-1 5,-8 25,2 0,-6 49,8-32,-1 0,3-6,5-8,6-14,6-9,6-5,5-1,-2 1,1 1,-1 0,35 21,-44-21,0 0,-1 1,1 1,-2 0,0 1,0 0,0 1,9 15,1 6,-5 2,-7-1,-4-3,-7-2,-9-2,8-22,0 0,-1-1,0 0,0 0,-1 0,1 0,-1 0,1-1,-1 0,-6 3,-25 10,-8-3,30-11,0 1,-1-2,1 0,-18-1,-8-3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4:11.9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51 67,'-1'0,"0"0,0 0,-1 0,1 0,0 0,0-1,-1 1,1 0,0-1,0 1,0-1,0 0,0 1,0-1,0 0,0 1,0-1,0 0,0 0,0 0,0 0,0-1,-10-26,1 2,10 26,0 0,0 0,0 0,0 1,0-1,0 0,0 0,0 0,0 0,0 0,0 0,0 0,0 0,0 0,0 0,0 0,0 1,0-1,0 0,0 0,0 0,0 0,0 0,0 0,0 0,0 0,0 0,-1 0,1 0,0 0,0 0,0 0,0 0,0 0,0 0,0 0,0 0,0 0,0 0,0 0,-1 0,1 0,0 0,0 0,0 0,0 0,0 0,0 0,0 0,0 0,0 0,0 0,0 0,0 0,-1 0,1 0,0 0,0 0,0 0,0 0,0 0,0 0,0 0,0-1,0 1,0 0,-2 13,3 13,-1-23,0 5,1 1,0-1,0 0,1 0,0 1,1-1,-1-1,9 16,-5-17,-6-6,0 0,0 1,0-1,0 0,0 0,0 0,0 0,0 0,0 0,0 0,0 0,1 0,-1 0,0 0,0 0,0 0,0 0,0 0,0 1,0-1,0 0,0 0,0 0,0 0,0 0,0 0,0 0,0 0,0 0,0 0,0 1,0-1,0 0,0 0,0 0,0 0,0 0,0 0,0 0,0 0,0 0,0 1,0-1,0 0,0 0,0 0,0 0,0 0,-1 0,1 0,0 0,0 0,0 0,0 0,0 0,0 0,0 0,0 0,0 0,-1 1,-5 5,-6 8,6-7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4:12.7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133 0,'-7'4,"0"0,0 0,1 1,-1 0,1 0,0 0,1 1,-1 0,1 0,0 0,0 1,1 0,0-1,0 2,1-1,0 0,-3 10,-3 11,1 1,2-1,1 2,1-1,0 57,5-25,19 110,-2-80,-12-70,12 28,-13-39,0 1,0-1,1-1,1 1,0-1,0-1,0 1,10 7,-14-13,0-1,0 0,0 0,1 0,-1 0,1 0,-1 0,1-1,0 0,0 0,5 1,-6-2,-1 0,1 0,0 0,0 0,-1-1,1 1,0-1,-1 0,1 0,0 0,-1 0,1 0,-1 0,0-1,1 1,-1-1,4-3,0-2,0 0,0 0,-1 0,0 0,0-1,-1 0,0 0,5-13,-1-3,9-46,-10 32,-2 0,-2 0,-1-1,-6-65,2 81,-2 1,0-1,-1 1,-1 0,-2 0,0 0,-1 1,-1 0,-15-21,17 30,0 1,-1 0,-1 0,-18-15,22 21,0 0,-1 1,0 0,1 0,-1 0,-1 1,1 0,0 1,-16-4,2 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4:13.1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125 0,'0'0,"-10"18,-4 6,-4 10,0-1,3-1,4-8,-1-2,2-6,-7-3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4:14.0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148 113,'0'-10,"0"0,0 0,-1 1,-1-1,-3-14,5 23,-1 0,1 1,-1-1,1 1,-1-1,1 0,-1 1,1-1,-1 1,1 0,-1-1,0 1,1-1,-1 1,0 0,1 0,-1-1,0 1,1 0,-1 0,0 0,1 0,-1 0,0 0,0 0,1 0,-1 0,0 0,0 0,1 0,-1 0,0 1,1-1,-1 0,0 1,0 0,-25 12,19-8,1 0,0 1,0 0,0 0,1 0,0 1,0 0,1 0,0 0,0 0,1 1,-1-1,-1 11,-1 0,2 1,0 0,1 0,0 31,5-2,4-5,5-9,-10-33,-1 1,1-1,0 1,0 0,0-1,0 1,0-1,0 0,0 1,1-1,-1 0,0 0,1 0,-1 0,1 0,0 0,-1 0,1 0,2 0,-3-1,1 0,-1 0,1 0,0 0,-1 0,1 0,-1-1,1 1,-1-1,1 1,-1-1,1 1,-1-1,0 0,1 0,-1 0,2-1,2-2,-1 0,0-1,0 1,-1-1,1 0,-1 0,0 0,0 0,-1 0,3-7,5-29,-2 0,-2-1,-1 1,-2-50,-1 39,2 24,-4 27,0 0,1 0,-1 0,0 0,0 0,1 0,-1 0,1 0,-1 1,1-1,-1 0,1 0,-1 0,1 0,0 1,0-1,-1 0,1 1,0-1,0 0,1 0,-1 1,0 0,-1 0,1 0,0 1,-1-1,1 0,-1 0,1 1,0-1,-1 1,1-1,-1 0,1 1,-1-1,1 1,-1-1,1 1,-1-1,0 1,1-1,-1 1,0 0,1 0,8 18,-7-16,49 120,-5 2,37 162,-78-264,-1-1,-1 1,-1 0,-1 0,-3 28,1-39,-1 1,0-1,0 0,-2 0,1 0,-1 0,-1-1,0 0,-1 0,0 0,-10 13,-14 6,-9-5,-4-8,-4-6,2-9,4-9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4:14.8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179 511,'24'-39,"25"-49,-32 43,-10 23,-1 0,-1 0,2-36,-5 44,-2 0,0 0,-1 0,-1 0,0-1,-7-25,-8 3,14 33,1 0,0 1,-1-1,0 1,0-1,0 1,0 0,0 0,-1 1,1-1,-1 1,0-1,0 1,0 1,0-1,0 0,-6-1,5 2,-1 1,1-1,-1 1,0 0,1 1,-1-1,1 1,0 0,-1 1,1-1,0 1,-8 3,5-1,-1 1,1 0,0 0,0 0,1 1,-1 0,1 1,1 0,-1 0,1 0,0 1,1 0,0 0,0 0,-6 15,10-17,-1 0,1 0,0 0,0 0,1 0,0 0,0 1,0-1,1 0,0 0,0 0,0 0,1 0,0 0,0 0,1-1,-1 1,1-1,0 0,1 1,-1-1,6 4,9 11,1-1,1 0,40 27,-12-9,-33-24,0 0,-1 1,0 1,-1 0,21 34,-28-41,-2 2,1-1,-1 0,-1 1,0 0,0 0,-1 0,0 0,-1 0,0 0,-1 1,0-1,-1 14,-1-12,0 0,-1 0,-6 17,-7 1,11-22,-1-1,0 0,-1 0,1-1,-1 1,-1-2,1 1,-1-1,0 0,0 0,0-1,-14 4,16-5,0-1,-1-1,1 1,-1-1,1 0,-1 0,1-1,-1 0,1 0,-1-1,1 1,-1-2,1 1,0-1,-1 1,1-2,0 1,-8-5,11 5,0 0,0-1,0 1,0-1,0 1,1-1,-1 0,1 0,0 0,0 0,0 0,0-1,0 1,-2-7,3 3,0 1,0 0,0 0,1 0,-1 0,2-1,-1 1,2-8,2-4,1 0,0 0,2 0,0 1,10-17,29-45,-25 42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4:17.4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12,'0'0,"18"0,18 0,18 0,-5 0,-2 0,-6 0,0-5,4 1,11 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4:17.9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30,'0'0,"17"0,18 0,16-5,-4 1,0 0,-3-2,7 1,8-1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4:26.7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210 68,'-19'-4,"11"2,1 0,0 1,-1 0,1 1,-9-1,13 2,0-1,1 1,-1 0,1-1,-1 1,1 0,-1 0,1 1,-1-1,1 0,0 1,0 0,0-1,0 1,0 0,0 0,0 0,-1 3,-6 8,1 0,1 1,0 0,1 0,-8 28,4-4,-6 43,9-32,2 0,2 1,2-1,3 1,1 0,3-1,15 62,-16-92,1-1,11 24,-16-38,1 0,0 0,1 0,-1 0,1 0,0-1,-1 1,1-1,1 0,-1 1,0-2,1 1,0 0,0-1,7 4,-9-5,0-1,0 1,-1-1,1 0,0 0,0 0,0 0,0 0,0 0,0 0,0 0,0-1,0 1,-1-1,1 0,0 1,3-3,-1 1,0-1,0 0,-1 0,1 0,-1 0,0-1,3-4,3-4,-1-1,0-1,8-21,1-9,-3-1,-1 0,-3 0,-1-2,-3 1,-1-1,-3 0,-2 0,-1 1,-10-54,7 76,-1 1,-1 1,-14-35,16 46,-1 1,0 1,0-1,-1 1,0 0,-1 0,0 1,0 0,-16-14,9 13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4:27.1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61 1,'0'0,"-7"21,1 18,-6 16,3-4,1-3,1-9,-5 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34.9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 0,'16'0,"0"1,0 0,0 1,0 0,23 8,-30-7,-1 0,0 1,0 1,0-1,0 1,-1 0,0 1,0 0,0 0,-1 1,7 8,-2-1,0 1,-1 1,-1 0,0 0,-1 1,-1 0,-1 0,0 1,-1-1,-1 1,3 27,-6-33,-1 1,0-1,0 1,-1-1,-1 1,0-1,0 0,-2 0,1 0,-1 0,-1 0,0-1,-1 0,0 0,-1 0,0-1,-15 17,-10 2,-8-1,-6-4,-6-6,0-9,4-9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4:27.7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77 1,'-13'24,"2"1,0 0,2 0,1 1,1 1,1-1,1 1,2 0,-1 39,5 4,2 0,19 97,-7-86,1-18,2-19,-17-41,1 0,0 0,0 0,0-1,0 1,0-1,1 1,4 2,-5-3,0-1,0 0,1 0,-1 0,1 0,-1 0,1 0,-1-1,1 1,0-1,-1 0,1 1,-1-1,1-1,0 1,-1 0,1-1,-1 1,1-1,0 0,-1 1,0-1,1-1,-1 1,1 0,-1 0,0-1,0 0,0 1,0-1,2-2,4-4,0-1,-1 0,0 0,0 0,9-20,-6 8,-1-1,-1-1,-1 1,-1-1,-1 0,-1 0,-1-1,-1 1,-1-28,-2 18,-2 0,-1 0,-2 1,-1-1,-1 1,-13-31,15 48,-2-1,-15-25,7 17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4:29.1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67 1,'-12'34,"1"0,2 0,1 1,-4 46,1 141,9-132,0-32,2-3,2-8,2-7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4:29.6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1 128,'159'-84,"-119"66,1 3,0 6,-38 8,0 1,1 0,-1 0,0 0,0 1,0-1,0 1,1-1,-1 1,0 0,0 0,0 1,-1-1,1 1,0-1,4 5,-3-3,-1 0,0 1,0-1,0 1,-1 0,0 0,1 0,-1 0,0 0,1 7,2 7,-2 1,0-1,-1 0,0 30,-7 76,1-61,2-4,-1-3,-6 23,5-63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4:29.9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22,'0'0,"18"0,17 0,18-4,1 0,-4 1,-4-1,-6-3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4:30.3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0,'0'0,"16"5,18-3,16 3,-5 2,-1-3,-2 5,-7-2,5-1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4:30.7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51 1,'0'0,"-6"20,0 20,-5 16,7 1,-2 0,0 1,1-3,1-1,2 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4:45.6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177 5,'-35'-2,"29"1,0 0,0 1,0 0,-1 0,1 0,-8 3,11-2,1 0,-1 0,1 0,-1 0,1 1,-1-1,1 1,0 0,0 0,0 0,0 0,0 0,0 0,1 1,-1-1,0 0,-1 6,-4 8,0 0,1 1,1-1,0 2,-2 23,-4 90,10-121,0 54,2 0,3 0,3 0,28 119,-16-120,2-21,1-13,-21-26,1-1,0 0,0-1,0 1,0 0,0 0,1-1,-1 0,0 1,1-1,-1 0,1 0,-1 0,1 0,-1-1,1 1,0-1,-1 1,1-1,0 0,0 0,-1 0,1-1,0 1,-1-1,1 1,0-1,-1 0,1 0,-1 0,4-2,-1-1,0 0,0 0,0-1,0 1,-1-1,0 0,0-1,0 1,0-1,-1 0,0 0,2-6,7-21,-2 0,-1 0,-2-1,-1 0,-2-1,-1 1,-2-1,-1 1,-2-1,-1 1,-2 0,-1 0,-2 0,-1 1,-1 0,-2 1,-22-42,26 60,-1 0,0 0,0 1,-2 1,1 0,-2 0,-19-16,12 16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4:45.9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114 1,'0'0,"-6"20,-3 17,-10 15,3-8,-1-7,7 0,-3-1,3-11,-3-5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4:47.7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0,'1'181,"-3"198,-2-328,-1-6,-3-2,4-1,3-26,-1 34,6-35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4:48.2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59 0,'-5'15,"-7"15,1 0,2 1,2 0,-6 39,11-40,3-2,3 2,4 0,4 0,5-3,6-3,5-6,2-5,2-4,0-7,-2-8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35.3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177 1,'-14'15,"1"1,0 0,1 1,1 0,0 1,2 0,0 1,1 0,-9 33,2 4,3 1,-6 67,9-27,3 114,9-150,2 1,2-1,17 61,-5-61,2-17,3-9,7-2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4:48.6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1,'0'370,"0"-300,-2 243,5-275,1-14,-1-11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4:49.1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64,'14'-3,"0"-1,0 0,-1-1,0-1,15-7,25-12,-52 25,0-1,0 1,1-1,-1 1,0 0,0-1,1 1,-1 0,0 0,1 0,-1 0,0 0,1 0,-1 0,0 0,1 1,-1-1,0 0,0 1,1-1,-1 1,0 0,1 0,0 1,-1-1,0 1,1-1,-1 1,0 0,0-1,0 1,0 0,-1 0,1 0,0 0,-1 0,1 3,1 8,-2 0,1 0,-3 24,1-28,-12 135,-3 54,13-138,0-3,0-3,0-11,-6-13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4:49.5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0,'0'0,"18"0,16 0,14 5,-3-3,-5 3,1 0,-8-5,0 1,2-1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4:50.4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0,'0'0,"18"0,15 5,15-3,-4 5,-1-1,-1 1,-2-3,-2 0,1 1,10 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4:50.9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0,'0'0,"20"5,21-1,18 5,-3-2,-1 0,-7-1,-1 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4:58.7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84 54,'-23'78,"6"-18,6-22,1 0,2 1,2 1,1-1,2 74,6-53,2-1,3 0,20 69,-14-78,3-6,2-5,4-10,-21-27,0 0,0-1,1 1,-1 0,1-1,-1 0,1 0,0 1,0-1,-1-1,1 1,0 0,0-1,0 1,0-1,0 0,0 0,0 0,0-1,0 1,-1-1,1 1,0-1,0 0,0 0,-1 0,1-1,0 1,-1 0,1-1,3-3,2-2,0 1,-1-1,0-1,0 1,-1-1,0 0,-1-1,6-10,3-10,-1-1,-2-1,-1 0,9-50,-11 34,-3 0,0-74,-6 77,-2 0,-15-73,13 96,0 0,-2 0,0 1,-2 0,0 0,-1 1,-18-26,23 39,1 0,-1 0,-1 0,1 0,-1 1,0 0,0 0,-1 1,1 0,-1 0,0 0,0 1,0 0,-1 0,1 1,-1 0,1 0,-1 1,0 0,0 0,-9 1,2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4:59.0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87 0,'0'0,"-7"17,0 17,-3 13,-1-5,-5-2,1-6,5-4,0-9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4:59.5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 1,'-12'687,"19"-270,-3-376,5-1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00.2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165 1,'-8'6,"-1"0,2 1,-1 0,1 0,0 1,0 0,1 0,0 0,0 1,1 0,1 0,-6 13,-2 13,1 1,-7 38,16-65,-9 49,2 0,3 0,2 1,3 0,11 106,-1-111,5-2,2-5,6-7,-18-35,0 0,0-1,0 1,8 5,-8-7,1 0,0 0,-1 0,1 0,0-1,1 0,-1 0,0-1,1 1,-1-1,1 0,-1-1,1 1,-1-1,1 0,-1 0,1-1,-1 0,1 0,-1 0,1-1,-1 1,0-1,9-5,9-10,-17 10,1-1,-1 1,0-1,-1 0,0 0,0-1,-1 0,0 0,-1 0,1 0,-2 0,1-1,-2 1,3-20,-7-1,2 27,0-1,0 0,-1 1,1 0,-1-1,-2-3,1 3,0 0,-1 0,0 1,1-1,-1 1,0 0,-1 0,1 0,0 1,-1-1,0 1,1 0,-1 0,0 1,0 0,-8-2,3 2,0 0,0 0,0 1,0 0,0 1,1 0,-18 5,-8 6,4 2,0 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00.7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 1,'-6'14,"1"1,0 0,1 0,1 0,-3 30,4-12,5 58,2-51,9 0,6 0,8-3,4-5,-19-23,-1 0,2-1,-1 0,21 8,12-2,-39-13,-1 0,1 0,0-1,9 0,28-9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35.7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1,'24'773,"-21"-710,-2-16,-3-18,-1-18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01.1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76 0,'-8'64,"-1"129,9-139,-34 508,21-406,5-54,4-57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24.8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459 75,'-5'-2,"0"0,-1 0,1-1,0 0,1 0,-1 0,0 0,-5-7,5 6,0-1,0 1,-1 1,1-1,-1 1,-11-5,7 5,1 0,-1 1,0 0,0 1,0 0,0 1,-1 0,1 0,0 1,0 1,0 0,1 0,-1 1,0 0,1 0,-1 1,1 0,0 1,1 0,-13 9,9-4,0 0,1 1,0 0,1 1,0 0,0 0,2 1,-1 0,2 1,0 0,0 0,-7 25,10-21,0 0,0 0,2 0,0 0,1 0,1 1,1-1,1 0,0 1,6 19,-5-25,1 0,1 0,0-1,0 1,2-1,-1 0,1-1,1 0,0 0,1 0,0-1,0-1,1 0,16 12,19 4,-35-21,1 0,19 3,-20-5,1 0,21-1,23-6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25.3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308 1,'37'55,"-18"-27,0 0,-3 1,26 60,-26-43,-3 1,-1 1,-3 0,6 84,-13-67,-3-1,-2 0,-14 71,-6-27,-4 0,-5-3,-89 202,26-115,67-144,-60 82,51-90,1-10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26.0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101 0,'1'96,"-17"554,-45 31,55-617,-1-15,0-17,2-17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26.5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270 23,'67'-10,"-41"5,-1 1,0 2,1 0,32 3,-52-1,1 1,-1 0,0 0,0 1,0 0,0 0,0 0,0 1,-1 0,1 0,-1 0,1 1,-1 0,0 0,-1 0,1 1,-1-1,0 1,0 0,0 0,-1 1,4 6,-1 1,-1 0,0 0,-1 1,0-1,-1 1,0 0,-1 0,-1 0,0 0,-1 0,-1 0,-4 25,0-16,-1 0,0-1,-2 0,-1 0,-1-1,-24 39,19-36,-1-1,-1 0,-2-2,0 0,-1-1,-1-1,0-1,-2 0,0-2,-1-1,0-1,-1-1,-1-1,-44 14,19-14,0-4,-2-6,2-5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27.0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318 1,'-18'18,"1"1,1 1,1 0,1 1,-14 27,1 6,-20 59,15-19,4 0,5 2,3 0,5 2,4-1,5 2,5 105,6-107,3 0,5-1,4-1,41 132,-41-176,3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28.5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169 425,'10'-1,"-1"-1,0 0,0-1,0 1,-1-2,1 1,-1-1,10-6,-4 1,0-1,-1 0,20-19,-4-5,-2-4,-21 28,-1 0,0 0,0-1,-1 0,0 0,-1 0,0-1,-1 1,-1-1,1 1,-2-1,0 1,0-1,-1 0,0 1,-4-13,-6-2,9 24,1 0,-1 0,0 0,0 0,0 0,0 0,-4-2,1 1,-1 1,1-1,-1 1,0 0,0 0,0 1,0 0,-1 0,1 0,0 1,0 0,-1 0,1 1,0 0,0 0,0 0,-12 4,4 0,0 1,1 0,-1 1,1 0,0 1,-15 13,13-9,1 1,0 0,2 2,-1-1,2 1,0 1,1 0,0 0,2 1,0 1,0-1,2 1,-9 37,13-41,0 0,0 1,1-1,1 1,1-1,0 1,0-1,2 1,0-1,0 0,2 0,-1 0,2-1,0 0,0 0,1 0,1-1,17 22,-16-24,0 0,1-1,0 0,0 0,1-1,1-1,-1 0,1 0,0-1,1 0,-1-1,1-1,0 0,0-1,0 0,1-1,-1 0,1-1,-1-1,1 0,20-3,-12-1,0 0,0-1,0-1,-1-1,0-1,0-1,22-14,-15 6,0-1,-1-2,-1 0,28-30,-18 12,-4-5,-2-3,-4-1,-5-2,-6 5,-9 3,-6 12,-3 11,-3 3,1 13,3 6,1-2,0 0,0 0,1-1,-1 1,0 0,1 0,0 0,-1 0,1 0,0 0,0 0,0 0,0-1,0 1,1 3,0 3,1 104,3-20,2-41,1-3,5-3,2-2,5-4,7-9,-23-26,0 0,0 0,0-1,0 0,1 0,0 0,-1-1,1 1,0-1,0 0,0 0,1-1,-1 0,0 0,0 0,9 0,10-5,-21 3,0 0,-1 0,1-1,0 1,0-1,-1 0,1 0,-1 0,1 0,-1 0,0 0,0 0,0-1,2-3,9-20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28.8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29.3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73 1,'2'37,"9"59,0-21,12 239,-22-238,-4-1,-13 89,-77 355,87-478,4 5,2-41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29.8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389 1,'-31'18,"2"3,0 0,-37 36,21-12,-42 54,58-61,4-1,2 1,6 0,10-3,8-3,8-5,6-3,-2-8,2-1,0-1,0 0,1-2,1 0,0 0,1-1,0-2,1 0,0 0,20 5,-3-5,-2-4,-22-3,1-1,-1-1,22-1,-2-5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36.1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 25,'55'-12,"-41"8,1 1,29-3,-38 6,0 0,-1 1,1-1,0 1,0 0,0 1,-1 0,1-1,-1 2,1-1,6 4,-5-1,0 0,-1 0,1 0,-1 1,0 0,0 0,-1 0,0 1,0 0,0 0,-1 0,0 1,-1 0,1-1,-1 1,-1 0,0 0,2 9,-2-5,-1-1,0 1,-1 0,0-1,-1 1,-1 0,1-1,-2 1,1-1,-2 0,1 0,-9 16,4-12,0-1,-2 1,0-2,0 1,-1-2,-1 1,0-1,-16 12,-6-1,-4-4,1-3,5-3,8-3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30.3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59 0,'-15'46,"1"-1,-11 78,23-103,0 0,2 0,0-1,1 1,1 0,1 0,1-1,0 1,8 19,8 2,-17-35,0-1,1 0,0 0,0 0,1 0,-1-1,1 0,0 0,0 0,0 0,1-1,-1 0,1 0,0-1,0 1,0-1,0 0,0-1,0 0,0 0,1 0,-1 0,0-1,1 0,-1-1,0 1,1-1,-1-1,0 1,0-1,0 0,0 0,0-1,0 1,-1-2,1 1,-1 0,0-1,0 0,0 0,-1-1,8-7,-5 2,0 0,-1 0,0 0,-1-1,0 0,-1 0,0 0,-1 0,0-1,0 0,-2 1,2-24,-3-5,-1 1,-11-62,7 72,-1 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31.2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 0,'1'54,"-12"245,3-242,2-1,1-4,3-11,3-22,2-16,0-8,9-22,16-55,0 1,-17 55,1 0,2 0,0 2,1-1,2 2,29-33,-45 54,1 0,0 1,-1-1,1 1,0-1,0 1,0 0,0-1,0 1,0 0,0 1,0-1,1 0,-1 0,0 1,0 0,1-1,-1 1,0 0,1 0,3 1,-4-1,0 1,0 0,0 0,0 0,0 0,0 0,0 1,-1-1,1 1,0-1,-1 1,0-1,1 1,-1 0,0 0,0 0,0 0,0-1,0 2,0-1,0 0,0 4,4 21,-4 5,-2 5,-4 8,-2 4,2-6,5-14,0-29,0 0,0 0,0-1,0 1,1 0,-1 0,0 0,0 0,0 0,0-1,1 1,-1 0,0 0,0 0,0 0,1 0,-1 0,0 0,0 0,1 0,-1 0,0 0,0 0,1 0,-1 0,0 0,0 0,1 0,-1 0,0 0,0 0,0 0,1 0,-1 0,0 0,0 1,0-1,1 0,-1 0,0 0,0 0,0 0,0 1,1-1,-1 0,0 0,0 0,0 1,0-1,0 0,0 0,0 0,1 1,-1-1,0 0,0 0,0 1,0-1,0 0,0 0,0 1,0-1,0 0,10-16,-10 16,53-122,-34 86,3-6,0 0,3 6,1 12,-4 13,-19 10,-1 1,0 0,0 0,0 0,0 0,0 1,1-1,-1 0,0 1,0 0,0-1,0 1,0 0,0 0,0 0,-1 0,1 1,0-1,0 0,-1 1,1-1,-1 1,1-1,-1 1,0 0,0 0,0 0,2 2,2 8,0-1,0 0,5 20,-8-25,16 68,-12-32,-1 2,2-1,-6-15,-1-20,0-1,1 0,2 15,-1-24,0-8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32.0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1 147,'24'-31,"0"0,44-43,-67 73,0 0,0 1,0-1,0 0,0 0,0 0,0 1,0-1,0 0,0 1,1-1,-1 1,0 0,0-1,1 1,-1 0,0 0,1 0,-1-1,2 2,-2-1,0 0,0 1,0-1,0 1,0 0,0-1,0 1,0 0,0 0,0-1,-1 1,1 0,0 0,0 0,-1 0,1 0,0 2,2 4,0 0,-1 1,0-1,0 1,0 9,1 30,-1 0,-3 0,-8 48,5-50,-63 536,59-530,1-3,0-11,2-13,2-21,0-11,1-14,6-60,21-116,-19 156,47-219,-39 211,3 1,1 1,29-52,-25 62,2 4,5 5,-2 11,-26 18,1-1,-1 1,1-1,-1 1,0-1,1 1,-1 0,1 0,0 0,-1 0,1 0,-1 0,2 1,-2-1,0 1,1-1,-1 1,0-1,0 1,0 0,0 0,0-1,0 1,0 0,-1 0,1 0,1 2,0 1,0 0,0 1,-1-1,1 1,-1-1,0 1,-1-1,1 1,-1 0,0-1,0 1,0 0,-1-1,-2 10,-5 15,1-16,0-1,0 1,-1-1,0 0,-1-1,-1 0,0 0,-19 16,22-21,-1-1,1 1,-1-1,0-1,0 1,-1-1,1-1,-1 1,0-2,0 1,0-1,0 0,0-1,-17 0,25-1,1 0,-1 1,1-1,-1 0,0 0,1 0,-1-1,1 1,-1 0,1 0,-1 0,1 0,-1 0,1-1,-1 1,1 0,-1 0,1-1,-1 1,1 0,-1-1,1 1,0-1,-1 1,1 0,0-1,-1 1,1-1,0 1,0-1,-1 1,1-1,0 1,0-1,0 1,0-1,-1 0,1 1,0-1,0 1,0-1,0 1,0-1,1 1,-1-1,0 0,0 1,0-1,0 1,1-1,-1 1,0-1,0 1,1-1,-1 1,0 0,1-1,0 0,26-32,-21 26,13-15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32.4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1,'9'0,"-4"-1,-1 1,1 0,0 1,0-1,0 1,-1 0,8 2,-11-2,1 0,-1 0,0 0,1 0,-1 0,0 0,0 0,0 0,0 1,0-1,0 0,0 1,0-1,-1 1,1-1,-1 1,1-1,-1 1,1 0,-1-1,0 1,0-1,0 1,0 0,0-1,0 3,-1 24,-4 31,-6 64,8-66,2-42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32.7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33.0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242 1,'-5'38,"-1"45,0-5,-11 43,-5 0,-73 228,77-293,0-1,-2-6,1-14,3-14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33.4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235 0,'-24'6,"0"0,-34 15,46-15,0 0,1 0,0 2,0-1,0 1,-12 13,4 1,7 2,10-20,1-1,0 1,0-1,1 1,-1-1,1 1,0 0,0-1,0 1,0 0,1-1,-1 1,1-1,0 1,0-1,0 1,1-1,1 4,2 1,-1-1,2 1,-1-1,1-1,0 1,10 8,11 5,2-4,7-2,10-2,1-7,2-9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34.0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277 49,'-4'-7,"2"3,0 0,-1 0,1 0,-1 1,0-1,0 1,-4-4,6 6,-1-1,0 1,0 1,0-1,0 0,0 0,0 1,0-1,0 1,0 0,0 0,0-1,0 1,0 0,0 1,0-1,-1 0,1 1,-2 0,-4 1,0 1,1 0,-1 0,1 1,-1 0,1 0,1 1,-8 5,-1 3,0 1,-15 18,2 5,4 5,8 4,15-40,-1 0,2 0,-1-1,0 1,1 0,0 0,1 0,-1 0,1-1,0 1,1 0,-1 0,4 6,-4-10,0 1,1 0,0-1,-1 0,1 1,0-1,0 0,0 0,1 0,-1 0,0 0,1-1,-1 1,1-1,-1 1,1-1,0 0,0 0,0 0,0 0,-1-1,1 1,0-1,0 0,0 0,0 0,0 0,3-1,2 0,0-1,0 0,0 0,0-1,0 0,-1-1,1 1,-1-2,0 1,0-1,-1 0,13-11,-6 3,0-2,-1 1,0-2,14-23,-21 29,0 1,-1-1,0 0,-1 0,0-1,0 1,-1 0,-1-1,0 0,0 1,-1-1,-1-10,1 20,0 0,0 0,0 1,0-1,0 0,0 0,0 1,0-1,0 0,-1 0,1 1,0-1,-1 0,1 1,0-1,-1 0,1 1,-1-1,1 1,-1-1,1 0,-1 1,1-1,-1 1,0 0,0-1,0 1,0-1,0 1,-1 0,1 1,0-1,0 0,0 0,0 0,0 1,0-1,0 0,0 1,0-1,1 1,-1-1,-1 2,-3 1,1 1,0-1,0 1,0 0,0 0,-4 7,4-2,-1 2,1-1,1 0,0 1,0 0,1-1,0 1,1 0,0 0,1 0,1 0,-1 0,2 0,-1 0,1 0,1 0,0-1,1 1,7 14,5-3,-10-17,-1-1,1 1,0-2,0 1,0-1,0 1,1-2,-1 1,1-1,0 0,0 0,-1-1,1 0,0 0,0-1,0 0,0 0,0 0,0-1,10-2,13-5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34.6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293 0,'-25'4,"1"2,0 0,-25 10,39-11,0 0,1 0,-1 1,1 0,0 1,0-1,1 2,0-1,-9 12,7-6,0 0,0 1,-8 18,2 7,9-1,10-4,-3-31,1-1,0 1,-1 0,1-1,0 1,0-1,1 1,-1-1,0 0,1 1,0-1,-1 0,1 0,0 0,0 0,0 0,0-1,1 1,-1 0,0-1,1 0,-1 0,1 0,-1 0,1 0,-1 0,1 0,0-1,0 1,-1-1,1 0,0 0,-1 0,1 0,0-1,3 0,2 0,0-1,-1-1,1 0,-1 0,1 0,-1-1,0 0,0 0,-1-1,1 0,6-7,-4 3,-1-1,0 0,0 0,-1-1,0 0,-1 0,0-1,-1 1,0-1,-1-1,-1 1,0 0,0-1,-1 0,-1 0,0 1,-1-19,0 30,0 1,0-1,0 0,0 0,0 1,0-1,-1 0,1 0,0 1,0-1,-1 0,1 0,0 1,-1-1,1 0,0 1,-2-2,2 2,0 0,-1 0,1 0,0 0,0 1,-1-1,1 0,0 0,-1 0,1 0,0 0,0 0,-1 0,1 0,0 1,0-1,-1 0,1 0,0 0,0 1,0-1,-1 0,1 0,0 0,0 1,0-1,0 0,-1 1,0 2,-1-1,1 1,0 0,0 0,0 0,0 0,-1 4,2 6,0 1,2-1,-1 0,5 16,-6-27,8 32,5 4,7 3,6-4,-23-33,1 0,0 0,0 0,1 0,-1 0,1-1,0 0,6 4,-9-6,1 0,-1-1,0 1,1 0,-1-1,1 1,-1-1,1 0,0 0,-1 0,1 0,-1 0,1-1,-1 1,1-1,-1 1,1-1,-1 0,0 0,4-2,15-11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35.2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63 0,'-25'381,"18"-324,0-5,-2-7,-5-4,15-59,2 0,1 0,0 0,1 1,9-21,-13 34,2-4,7-21,24-47,-30 69,-1 1,1-1,1 1,-1 0,1 0,0 1,0-1,1 1,-1 0,1 1,0-1,12-6,-16 11,0-1,0 1,-1-1,1 1,0 0,0 0,0 0,-1 0,1 0,0 0,0 1,-1-1,1 0,0 1,0 0,-1-1,1 1,0 0,-1 0,1 0,-1 0,1 0,-1 0,0 0,1 0,-1 1,0-1,0 0,0 1,0-1,0 1,1 2,5 7,-2 0,1 0,4 19,-9-28,10 33,0 4,1 8,-1 2,0 0,-10-44,12 41,-12-44,0 1,0 0,1-1,-1 0,1 1,-1-1,1 0,0 1,0-1,0 0,0 0,0-1,0 1,3 1,6-1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36.6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183 1,'-11'4,"1"0,1 1,-1 0,1 0,-1 1,2 1,-1 0,1 0,0 0,0 1,-6 9,5-5,1 1,0 0,1 0,0 0,1 1,1 0,-6 21,4 5,7-36,0-1,0 1,0-1,1 1,0-1,-1 1,1-1,0 1,0-1,1 0,-1 1,1-1,0 0,4 5,-5-6,0-1,0 0,1 0,-1 0,0 0,1 0,-1-1,1 1,-1 0,1-1,-1 1,1-1,-1 1,1-1,0 0,-1 1,1-1,-1 0,1 0,0 0,-1 0,1-1,0 1,-1 0,1-1,-1 1,1-1,-1 0,1 1,-1-1,1 0,-1 0,0 0,3-2,2-2,1 0,-1 0,0-1,-1 0,1 0,-1-1,5-8,26-53,-8 13,-28 55,0-1,0 1,0-1,1 1,-1-1,0 1,1-1,-1 1,0-1,1 1,-1 0,1-1,-1 1,0-1,1 1,-1 0,1 0,-1-1,1 1,-1 0,1 0,0 0,-1-1,1 1,-1 0,1 0,0 0,0 1,0-1,0 0,0 1,-1-1,1 1,0-1,0 1,-1 0,1-1,0 1,-1 0,1-1,-1 1,1 0,0 1,15 35,-14-31,21 50,-7-25,7-1,-20-26,0-1,0 1,0-1,1 0,-1 0,1 0,-1-1,1 1,0-1,0 0,0 0,1 0,-1-1,0 1,1-1,-1 0,6 1,7-7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35.6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273 1,'11'6,"0"1,-1 0,0 1,-1 0,0 0,0 1,-1 0,0 1,0 0,-1 0,6 11,-5-4,-1 0,0 1,-1 0,-1 0,-1 0,4 32,-1 26,-4 1,-3 0,-11 87,-55 226,-51 31,89-345,-4-1,-3-1,-58 91,59-112,9-10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36.1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21,'0'0,"20"0,20 0,19 0,-8 0,-2 0,2 0,-2 0,1-4,-1-3,2-2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36.4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99,'0'0,"20"0,21-7,22-2,0 0,-3 2,5-6,-8 2,0 0,-2 0,1 2,-7-2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44.0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243 1,'-21'0,"12"-1,0 1,-1 1,1-1,-16 4,22-3,0 0,0 0,0 1,0-1,0 1,1-1,-1 1,1 0,-1 0,1 0,0 0,-1 0,1 1,0-1,0 1,1-1,-1 1,-1 3,-16 34,2 2,2 0,2 0,-14 76,17-51,3 1,2 95,6-128,2 0,1 0,2-1,17 56,-16-69,0-1,2 0,0 0,1-1,1 0,1-1,1-1,25 28,-7-20,-28-23,1 0,0 0,0-1,0 1,-1-1,7 1,-5-1,0-1,0 0,0 0,1-1,-1 0,0 0,0 0,0 0,0-1,0 0,0 0,-1 0,1-1,-1 1,1-1,-1 0,0-1,0 1,0-1,5-5,1-3,0 0,0-1,-2 1,1-2,9-21,-4 1,-2 0,-1-1,-2 0,-1 0,-2-1,-2 0,-1 0,-2-39,-2 34,-2-1,-3 1,0 0,-3 0,-1 1,-27-66,28 84,-1 1,0 0,-2 0,0 1,-22-25,20 29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44.4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 0,'0'0,"0"20,-5 18,2 16,-1-5,-1-7,5-1,-4-8,-3-2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44.8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1,'0'919,"1"-861,5-4,0-4,4-4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45.7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109 78,'-4'-6,"1"1,0-1,1 1,-3-9,-9-18,13 32,1-1,0 0,-1 1,1-1,-1 1,1-1,0 1,-1-1,0 1,1-1,-1 1,1-1,-1 1,1 0,-1-1,0 1,1 0,-1 0,0-1,1 1,-1 0,0 0,1 0,-1 0,0 0,0 0,1 0,-1 0,0 0,1 0,-1 0,0 0,1 1,-1-1,0 0,1 0,-1 1,0-1,1 1,-1-1,1 0,-1 1,1-1,-1 1,-2 2,1-1,1 0,-1 0,0 1,0-1,1 1,0-1,-1 1,0 3,-5 24,2-1,0 1,1 39,0-22,1 3,1-1,4-7,2-10,3-15,-5-15,2 1,19-2,-17-2,0 1,-1 0,1 0,0 1,-1 0,1 0,-1 0,1 1,-1-1,0 1,1 1,-1-1,0 1,0 0,-1 0,1 0,-1 1,1-1,3 6,-1-3,10 11,-1 1,-1 0,-1 1,0 1,-2 0,0 1,-1 0,-2 1,0 0,-1 0,-1 1,6 35,-7-13,-3-25,-2 0,0 1,-1-1,-1 0,-1 1,-1-1,-1 0,-1 0,0-1,-12 29,2-21,-6-5,14-17,-1 0,1-1,-1 1,0-2,-15 6,-11-1,22-7,1-1,0-1,-1 0,1 0,0-1,0-1,0 0,-19-8,-10-4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46.4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7,'0'0,"18"0,16 0,12 0,0 0,-6 0,0 0,-4 0,5-6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47.9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66 0,'-5'2,"0"0,1 0,-1 0,1 0,-1 1,1 0,0 0,0 0,-5 5,7-5,0-1,0 1,1 0,-1 0,1 0,0 0,0 0,0 0,0 0,0 0,1 0,-1 1,1-1,0 0,0 0,0 4,1 0,-1 0,1 0,1 0,-1 0,1 0,1 0,3 8,-6-14,1 1,-1-1,1 0,0 1,0-1,0 0,0 0,0 0,0 0,0 0,0 0,0 0,0 0,0-1,0 1,1 0,-1-1,0 1,1-1,-1 1,0-1,1 1,-1-1,1 0,-1 0,1 0,-1 0,1 0,-1 0,0 0,1 0,-1-1,1 1,-1 0,0-1,1 0,-1 1,0-1,0 1,1-1,-1 0,2-1,0-1,1 0,0-1,-1 1,0-1,0 0,0 1,0-1,0-1,-1 1,0 0,0-1,3-7,-4 8,1 0,-1 1,0-1,-1 0,1 0,-1 0,1 0,-1 0,-1 0,1 0,0 0,-1 0,0 0,0 0,0 1,-2-5,3 8,0-1,-1 1,1 0,0 0,-1-1,1 1,-1 0,1 0,0 0,-1-1,1 1,-1 0,1 0,0 0,-1 0,1 0,-1 0,1 0,-1 0,1 0,-1 0,1 0,0 0,-1 0,1 0,-1 1,1-1,-1 0,1 0,0 0,-1 1,1-1,0 0,-1 0,1 1,0-1,-1 0,1 1,0-1,-1 0,1 1,0-1,0 0,0 1,-1-1,1 1,0-1,0 1,0-1,0 1,-1-1,1 1,0-1,-1 0,1 1,0-1,0 0,-1 1,1-1,0 1,0-1,0 0,0 1,-1-1,1 1,0-1,0 1,0-1,0 1,0-1,0 0,0 1,0-1,0 1,1-1,-1 1,0-1,0 1,0-1,0 0,1 1,-1-1,0 1,0-1,1 0,-1 1,0-1,0 0,1 1,-1-1,0 0,1 0,-1 1,1-1,-1 0,0 0,1 0,-1 1,1-1,-1 0,1 0,-1 0,1 0,-1 0,1 0,1-2,-4-1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50.7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107 10,'-5'3,"0"1,1-1,-1 1,1 0,0 1,0-1,0 1,1 0,-1 0,1 0,0 0,1 1,-4 7,0 8,0 0,-4 31,5-23,-4 25,1 1,3 0,3 0,2 0,2 0,3 0,2 0,3-1,28 93,-14-90,-18-45,1-1,11 14,-13-18,0-1,0-1,1 1,0-1,0 0,0 0,1-1,-1 1,1-1,0-1,0 0,14 5,-17-7,0 0,0-1,0 1,0-1,0 0,0 0,0 0,0-1,0 1,-1-1,1 0,0 0,0 0,0-1,-1 1,1-1,0 0,-1 0,0 0,1-1,-1 1,0-1,0 1,0-1,-1 0,5-6,3-6,-1-1,0-1,-1 0,-1 0,-1 0,0-1,-1 1,-1-1,3-37,-3-1,-6-111,-1 125,-2 0,-2 1,-1-1,-27-76,24 91,0 1,-2 0,-1 0,-2 2,0 0,-1 0,-1 2,-24-23,23 27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21.1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295 0,'-15'12,"0"1,1 1,0 0,1 1,1 0,-21 33,11-8,-34 83,34-63,3 1,2 0,3 2,-10 99,21-114,1 0,3 0,2-1,1 1,3-1,24 85,-22-104,1 0,22 40,-26-56,1 0,1-1,0 0,0-1,1 0,0 0,21 16,6-5,8-6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37.1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0,'6'100,"-1"-48,-2-8,-2-3,0 22,-1-62,0-1,0 0,0 0,0 0,0 0,0 0,0 0,0 0,0 1,0-1,0 0,0 0,0 0,0 0,0 0,0 0,0 1,0-1,0 0,0 0,0 0,0 0,0 0,1 0,-1 0,0 0,0 1,0-1,0 0,0 0,0 0,0 0,0 0,0 0,0 0,1 0,-1 0,0 0,0 0,0 0,0 0,0 0,0 0,0 0,1 0,-1 0,0 0,0 0,0 0,0 0,0 0,1 0,5-7,11-25,-6 13,-8 15,0-1,0 1,1 0,-1 0,1 0,0 0,0 1,1-1,-1 1,8-4,-10 7,-1-1,1 0,0 1,0-1,-1 1,1-1,0 1,0 0,0 0,-1 0,1 0,0 0,0 1,0-1,0 0,-1 1,1-1,0 1,0 0,-1-1,1 1,-1 0,1 0,-1 0,1 0,-1 1,1-1,-1 0,0 0,0 1,1-1,-1 1,0-1,1 4,2 0,11 29,-14-33,9 25,9 17,-13-37,8 8,2-10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51.1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 1,'0'0,"0"17,0 13,-6 1,-4-14,-5-10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51.8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 1,'-11'32,"2"1,1 1,2 0,1-1,0 38,4-64,-6 91,7 105,4-143,3 0,27 113,-16-119,2-13,5-9,-22-29,0-1,0 1,0 0,0-1,1 1,-1-1,1 0,0 0,0-1,-1 1,1-1,0 0,1 0,5 1,-7-2,0 0,0 0,-1-1,1 1,0-1,-1 1,1-1,-1 0,1 0,-1-1,1 1,-1 0,0-1,0 1,1-1,-1 0,0 0,-1 0,1 0,0 0,0 0,-1 0,3-5,1-3,0 0,-1-1,0 1,0-1,-1 0,2-19,4-69,-9 54,-1 0,-3 0,-1 0,-13-47,-59-167,7 70,55 149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52.4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1 143,'31'-26,"-13"9,2 1,0 1,1 1,42-21,-31 23,-4 6,-26 5,0 1,0 0,0 0,0 0,0 0,0 0,0 1,0-1,0 1,0-1,0 1,0 0,0 0,0 0,0 0,0 0,-1 0,1 0,0 0,-1 1,1-1,-1 1,1-1,-1 1,0 0,0-1,0 1,0 0,0 0,0 0,0 0,-1 0,1 0,0 0,-1 0,0 0,1 2,-1 6,1 0,-1-1,-1 1,0-1,0 1,-5 17,-54 155,39-128,2 2,3 0,-14 88,28-88,2-46,1-1,0 0,0 0,1 0,0 0,1 0,0 0,0-1,1 1,0-1,1 0,0 0,0 0,0-1,1 0,0 0,1 0,-1-1,1 0,0 0,1-1,0 0,-1 0,2 0,-1-1,0-1,1 1,12 2,8-2,-1-2,1-1,-1-1,1-2,-1-1,54-11,-39 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52.9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29,'0'0,"23"0,17-4,16 0,-4 0,-4-2,-2 0,-4 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5:53.2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92,'0'0,"19"-2,25-11,12-1,-8-1,4 1,-6 3,2 2,0-4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6:03.8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291 8,'-50'-4,"38"2,0 1,-1 1,-19 1,28-1,0 1,0 0,0 0,0 0,0 1,0 0,0-1,0 1,1 0,-1 1,1-1,-1 1,1-1,-5 6,0 2,1 1,-1 0,2 0,0 0,0 1,-7 20,3 0,-9 44,8-16,3 1,2 0,3 0,3 1,13 105,-9-142,0 1,2-1,1 0,1 0,1-1,13 24,-18-40,0 0,1 0,0-1,0 0,1 0,0 0,0-1,0 0,1 0,0 0,0-1,1 0,-1-1,1 0,0 0,0 0,1-1,-1 0,1-1,16 3,-18-4,0-1,0 0,0 0,0 0,0-1,0 0,0-1,0 1,0-1,0-1,-1 1,11-6,-9 2,0 1,0-1,-1 0,0 0,0-1,0 0,-1-1,8-10,-3-1,0 0,-2 0,0-1,-1 0,-1-1,-1 0,6-35,-8 13,-1 0,-2-1,-1 0,-3 1,-2 0,-1-1,-20-64,17 78,-1 1,-2 0,-1 1,-1 1,-2 0,0 1,-2 0,-22-24,21 30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6:04.1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85 1,'0'0,"-7"20,-6 11,-5 10,0-1,4 2,6-4,6-5,-2-3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6:04.6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99 1,'-11'13,"1"0,1 1,0 1,1-1,0 1,1 1,1 0,1 0,0 0,1 0,-3 20,1 12,3 0,3 81,3-58,3 1,27 121,-10-117,4-17,-24-53,1 1,0-1,1 0,6 8,-9-12,0 0,0 0,0 0,0 0,0 0,0 0,0-1,1 1,-1-1,1 0,-1 1,1-1,0 0,-1-1,1 1,0 0,0-1,-1 0,1 1,0-1,0 0,0 0,0-1,-1 1,1-1,0 1,0-1,-1 0,1 0,0 0,-1 0,1 0,-1-1,0 1,5-4,-1-1,1-1,-1 0,0 0,0 0,-1 0,0-1,-1 0,1 0,5-17,-1-5,0 0,-3 0,0 0,-2-1,-1 0,-2 0,-2-31,-3 11,-2 1,-2 0,-20-70,20 93,-2 1,-17-37,20 51,0 0,-1 0,0 0,0 1,-1 1,-19-18,5 10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6:05.2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147 1,'-20'33,"1"1,2 2,1-1,2 2,1 0,-14 73,18-58,3 1,2 0,2 0,8 78,-2-87,14 54,-14-80,1 0,1-1,1 0,0 0,16 25,-20-37,0 0,1-1,-1 1,1-1,0 0,0 0,0 0,0-1,1 1,0-1,-1 0,1-1,0 1,1-1,-1 0,0 0,1 0,10 1,-10-3,0 0,0 0,0-1,0 1,0-2,-1 1,1 0,0-1,-1 0,1 0,-1-1,0 0,1 0,-1 0,-1 0,1-1,0 0,4-4,4-6,-1 0,0 0,-1-1,0-1,-2 0,1 0,-2-1,0 0,-2 0,1-1,-2 0,0 0,-2 0,3-26,-4 19,-2-1,0 1,-2 0,-1-1,-1 1,-1 0,-1 1,-1-1,-1 1,-14-27,10 25,-1 1,-2 1,0 1,-2 0,-1 1,0 0,-2 2,0 0,-40-29,37 32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6:06.0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30 126,'71'-44,"-52"31,1 0,0 2,1 0,31-11,-47 21,29-8,-32 8,-1 1,0 0,1 0,-1 0,0 0,1 0,-1 0,1 0,-1 0,0 0,1 1,-1-1,0 1,1-1,-1 1,0-1,1 1,-1 0,0 0,1 1,-1-2,-1 1,1 0,-1-1,0 1,1 0,-1-1,0 1,0 0,0 0,0-1,1 1,-1 0,0 0,0-1,-1 1,1 0,0 0,0-1,0 1,0 0,-1 0,1-1,-1 2,-10 18,8-16,-11 16,-20 21,24-31,1 1,0 0,0 0,2 1,-1 0,1 1,-6 14,13-25,0-1,0 0,0 1,0-1,0 1,1-1,-1 0,0 1,1-1,-1 0,1 1,-1-1,1 0,-1 0,1 1,0-1,0 0,-1 0,1 0,0 0,0 0,0 0,0 0,1 0,-1 0,0-1,2 2,43 22,-27-16,-2 3,0-1,-1 2,0 1,0 0,-2 0,0 2,0 0,-1 0,-1 1,-1 1,0 0,-1 0,-1 1,0 1,-2-1,9 33,-8-5,-6-30,-2 1,0 0,-1 0,0-1,-2 1,0-1,-1 1,0-1,-1 0,-1-1,-1 1,0-1,-1 0,0-1,-15 18,15-20,-2-1,0-1,0 1,-1-2,0 1,-1-2,0 1,0-2,0 0,-1 0,-1-1,1 0,-1-2,1 1,-2-2,1 0,0 0,-15 0,-74-5,50-4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37.4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1,'0'47,"10"68,-1-68,8-5,-15-38,1 1,0 0,0-1,0 0,5 5,-6-7,0 0,0-1,0 1,0 0,0-1,0 0,0 1,1-1,-1 0,0 0,1 0,-1 0,1-1,-1 1,1-1,-1 1,1-1,-1 0,4 0,-3-1,0 0,0 0,1 0,-1 0,0 0,0-1,-1 1,1-1,0 0,0 0,-1 0,1 0,2-3,1-2,0-1,0 1,-1-1,0-1,0 1,-1-1,0 1,-1-1,4-14,-1-6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6:24.77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0 129,'2'-1,"0"-1,1 1,-1 0,0 0,1 0,-1 0,1 1,-1-1,1 1,-1-1,1 1,4 0,1-1,420-8,-277 11,461-25,-262-4,-302 20,64-15,-17 1,-38 15,-1 1,104 7,-67 0,-26-1,-45-1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6:25.93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0,'35'1,"60"10,-59-5,1064 144,-713-119,-2-33,-148-1,357 3,-576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6:27.36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0 184,'424'1,"445"-2,-751-4,140-24,177-9,-110 14,8-25,-129 21,-128 25,-51 3,35-4,-38 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7:15.1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7:25.0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241 364,'20'-29,"32"-59,-35 49,-4-3,-11 34,-1 1,0 0,0 0,0 0,-1-1,0 1,-1 0,1 0,-4-12,3 14,-1 0,1 0,-1 0,-1 0,-2-5,1 6,1 0,-1 0,1 1,-1-1,0 1,0 0,-1 0,1 0,-1 1,1 0,-1 0,0 0,0 0,0 1,0 0,0 0,0 0,0 0,0 1,0 0,-5 0,-6 1,0 0,0 1,1 1,-1 0,-23 9,3 2,6 3,27-15,0 0,0 1,0-1,0 1,0 0,1-1,0 1,-1 0,1 0,0 1,0-1,1 0,-1 1,1-1,-1 1,1 0,0-1,0 1,1 0,-1 0,1-1,0 1,0 0,0 0,2 7,0-4,0-1,0 1,1-1,0 0,0 0,0 0,1 0,0 0,0-1,0 0,1 0,0 0,8 6,98 65,-70-51,48 40,-78-56,-1 1,0 0,0 0,-1 0,-1 1,0 1,0-1,-1 1,5 14,-3 5,-7-5,-8-2,1-14,-1-1,0 0,0-1,-1 0,0 0,0 0,-1-1,0 0,0 0,-1-1,0 0,0 0,0-1,-1-1,1 1,-1-1,-20 4,23-6,-1-1,1 1,-1-2,1 1,0-1,-1 0,1 0,-1-1,1 0,-1-1,-11-3,14 3,0-1,0 1,1-1,-1 0,1 0,-1 0,1-1,0 1,0-1,1 0,-1 0,1-1,0 1,0-1,0 1,1-1,-3-8,2 6,1 0,0-1,0 1,1-1,0 1,0-1,1 0,0 1,0-1,1 1,0-1,1 0,-1 1,5-11,0 2,1 1,0-1,2 2,-1-1,17-19,-5 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7:25.6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97,'36'-21,"0"2,46-16,-35 20,-3 9,-7 7,-36 0,1-1,-1 0,0 0,0 0,1 1,-1-1,0 0,0 1,0-1,1 1,-1 0,0-1,0 1,0 0,0 0,0-1,0 1,0 0,-1 0,1 0,0 0,0 0,-1 1,1-1,0 0,-1 0,0 0,1 0,-1 1,1-1,-1 0,0 0,0 1,0-1,0 0,0 1,0-1,0 0,0 0,-1 2,-1 5,-1 0,0-1,-1 1,0-1,-6 10,-2 5,10-18,0-1,0 1,0 1,1-1,-1 0,1 0,-1 8,2-11,0 1,0 0,1-1,-1 1,0-1,1 1,-1 0,1-1,-1 1,1-1,0 1,0-1,0 0,0 1,0-1,0 0,0 0,0 0,0 1,1-1,1 1,15 10,0 1,-2 1,0 0,0 1,-2 1,1 0,16 27,-15-12,-6 2,-9-26,0 0,-1 0,0-1,0 1,-1 0,0 0,0-1,0 1,-1-1,0 1,0-1,-1 0,-5 11,-15 14,-10 1,-6-5,-3-10,5-10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7:26.0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78 1,'0'0,"-12"13,-5 9,0 5,1-11,1-5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7:26.5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1 107,'22'-15,"1"1,0 2,1 0,1 1,26-7,-6 5,-2 4,-7 7,-34 2,-1 0,0 0,0 0,1 0,-1 0,0 0,1 0,-1 0,0 1,0-1,1 0,-1 1,0-1,0 1,0 0,0-1,0 1,0 0,0 0,0-1,0 1,0 0,0 0,0 0,-1 0,1 0,0 0,-1 1,1-1,-1 0,1 0,-1 0,1 1,-1-1,0 0,1 3,-2 2,0 1,0-1,0 1,-1-1,0 0,-4 8,4-9,0 1,0-1,1 1,-3 11,7-1,0-13,-1 1,1-1,-1 1,1-1,0 0,0 0,0 0,1 0,-1 0,1-1,-1 0,8 4,53 20,-50-21,24 10,2 10,-32-19,-1 0,0 0,7 9,-10-9,0-1,0 1,0-1,0 1,-1 0,0 1,-1-1,1 0,-1 1,0 0,-1-1,1 1,-1 0,-1 0,1 0,-1-1,-1 1,-1 11,0-7,-1-1,0 0,-1 0,0 0,0-1,-1 0,-1 1,1-2,-1 1,-1-1,-12 13,-12 7,0-2,-1-1,-68 37,47-31,4-8,4-8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7:26.9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462 1,'-356'419,"314"-366,10-13,0-8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7:27.4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159 1,'-10'3,"0"2,1-1,-1 1,1 0,0 1,0 0,1 1,-14 13,16-15,1 1,1 0,-1 0,1 0,0 1,1 0,-1-1,1 1,1 1,-1-1,1 0,1 1,-2 7,3-13,-1 0,1 0,0 0,0 0,0 0,1 0,-1 0,0-1,1 1,-1 0,1 0,-1 0,1 0,0-1,0 1,0 0,0-1,0 1,0-1,1 1,-1-1,0 1,1-1,-1 0,1 0,-1 0,1 0,0 0,-1 0,1 0,0 0,0-1,0 1,-1-1,3 1,-1-1,-1 1,0-1,0 0,1 0,-1-1,0 1,0 0,1-1,-1 1,0-1,0 0,0 1,0-1,0 0,0-1,0 1,0 0,0 0,0-1,-1 1,1-1,0 0,-1 1,0-1,1 0,-1 0,0 0,0 0,2-4,-2 3,0-1,0 0,0 1,-1-1,1 0,-1 0,0 1,0-1,0 0,-1 0,1 0,-1 1,0-1,0 0,0 1,-1-1,1 1,-1-1,0 1,1 0,-5-5,4 6,0 0,1 0,-1 0,0 1,0-1,-1 0,1 1,0-1,-1 1,1 0,0 0,-1 0,0 0,1 0,-1 1,1-1,-1 1,0 0,1 0,-1-1,0 2,1-1,-1 0,0 1,1-1,-1 1,0-1,1 1,-1 0,-3 3,-9 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37.9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1,'36'57,"-2"2,-3 1,-3 2,37 117,-54-141,-2 1,-1 0,-2 1,-1-1,-3 1,-1 0,-2 0,-1 0,-3 0,-1-1,-1 0,-14 39,10-43,-2 1,-24 47,15-43,-1-10,-2-11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7:27.8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100 14,'-4'2,"-8"5,0 0,1 0,-17 15,25-19,0 0,0 0,1 0,-1 0,1 1,0-1,-1 1,2 0,-1 0,0 0,1 0,0 0,0 0,0 0,-1 8,2-11,0 0,0 0,-1 1,1-1,0 0,0 0,1 0,-1 0,0 0,0 0,0 1,1-1,-1 0,1 0,-1 0,1 0,-1 0,1 0,-1 0,1 0,0 0,0-1,-1 1,1 0,0 0,0 0,0-1,0 1,0-1,0 1,0-1,0 1,0-1,0 1,0-1,1 0,-1 0,0 1,0-1,0 0,0 0,0 0,1 0,0-1,2 1,-1-1,1 0,0 0,-1 0,1 0,0 0,-1-1,0 0,1 0,-1 0,0 0,3-3,-3 3,0-1,-1 1,1-1,-1 0,0 0,0 0,0 0,0 0,0-1,-1 1,1-1,-1 1,0-1,0 1,0-1,-1 1,1-1,-1 0,0 0,0 1,0-1,-1 0,1 1,-1-1,0 0,0 1,0-1,0 1,-1-1,0 1,1 0,-1 0,0 0,0 0,-1 0,-3-4,-10-3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7:30.1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 1,'-18'403,"13"-342,-2 117,8-133,0-7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7:30.7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196 1,'-25'29,"1"2,2 0,-36 69,46-75,1 1,1 1,2-1,0 2,2-1,-4 33,8-9,8-2,-4-41,0-1,1 0,0 0,1 0,-1 0,1 0,1-1,-1 1,1-1,0-1,0 1,1-1,8 7,-11-9,1-1,0 1,0-1,-1 0,1 0,1 0,-1 0,0-1,0 0,1 0,-1 0,0 0,1-1,-1 0,1 0,-1 0,0 0,1 0,-1-1,1 0,-1 0,0 0,0-1,7-2,8-10,-17 11,1 0,-1-1,0 1,0-1,-1 1,1-1,-1 0,1 1,-1-1,0 0,-1 0,1 0,-1 0,1 0,-1 0,0 0,-1 0,1 0,-1 0,0 0,0 1,0-1,0 0,-3-5,-11-13,11 18,0 1,0 0,0-1,-1 2,1-1,-1 0,1 1,-1 0,-9-3,-20-2,-5 6,-6 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7:31.0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126 1,'0'0,"-11"6,-7 7,-2 7,3 3,7-6,-4-1,3-5,3-2,1-7,2-2,1-4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7:31.4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93 0,'-12'17,"1"1,1 0,0 1,2 0,-11 31,8-14,3 3,5 4,3-37,0 1,1 0,0-1,3 9,-2-10,0 0,0 0,1 0,-1 0,1-1,0 1,0-1,1 0,-1 0,1 0,0 0,0-1,1 1,-1-1,1 0,-1-1,7 4,18 4,1-6,1-11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7:31.8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184 1,'0'0,"-11"18,-2 11,-7 11,1 9,-1 5,0 6,0 3,3-1,2-4,5-4,1-3,-1 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7:32.1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332 0,'-62'65,"3"2,-58 89,88-109,4-2,3-10,5-10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7:32.6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140 32,'-3'-2,"1"1,-1 0,1-1,-1 1,1-1,0 0,-4-3,5 4,0-1,0 1,0 0,-1 0,1 0,-1-1,1 1,0 1,-1-1,1 0,-1 0,0 1,1-1,-1 0,0 1,1 0,-1-1,0 1,0 0,1 0,-1 0,0 0,0 0,1 1,-3-1,-1 2,1 0,0 1,0-1,0 1,1-1,-1 1,0 0,1 0,0 1,0-1,0 1,0 0,-3 5,5-6,-1-1,1 0,0 1,0-1,0 1,0-1,0 1,0-1,1 1,-1 0,1-1,0 1,0 0,0-1,0 1,0 0,0-1,1 1,-1 0,1-1,0 1,0-1,0 1,2 3,-3-6,1 1,-1-1,0 1,0-1,0 0,1 1,-1-1,0 0,1 1,-1-1,0 0,1 1,-1-1,1 0,-1 0,0 1,1-1,-1 0,1 0,-1 0,1 0,-1 0,0 1,1-1,-1 0,1 0,-1 0,1 0,-1 0,1 0,-1-1,1 1,-1 0,1 0,-1 0,0 0,1 0,-1-1,1 1,-1 0,0 0,1-1,-1 1,0 0,1-1,-1 1,0 0,1-1,-1 1,0 0,0-1,1 1,-1-1,0 1,0-1,0 1,0 0,1-1,-1 0,8-27,-8 22,-1 1,1-1,-1 1,0-1,-3-9,-8-4,12 19,-1-1,1 1,-1-1,1 1,-1 0,1-1,-1 1,1 0,-1 0,0 0,1-1,-1 1,0 0,1 0,-1 0,1 0,-1 0,0 0,1 0,-1 0,0 0,1 0,-1 1,1-1,-1 0,0 0,0 1,0-1,1 1,-1-1,0 1,0-1,1 1,-1 0,0-1,1 1,-1 0,0 0,1 0,-1-1,1 1,-1 0,1 0,0 0,-1 0,1 0,0 0,0 0,0 0,0-1,0 1,0 0,0 0,0 0,0 0,0 2,3 12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7:32.9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107 12,'-10'3,"0"1,1 0,-1 0,1 1,-14 9,20-12,1 0,-1 0,1 0,-1 0,1 1,0-1,0 1,0-1,0 1,0 0,1 0,-1 0,1 0,0 0,-1 0,1 0,1 0,-1 0,1 1,-1-1,1 6,0-8,0 1,0-1,0 0,0 1,0-1,1 1,-1-1,0 0,1 1,-1-1,1 0,0 0,-1 1,1-1,0 0,0 0,0 0,0 0,-1 0,2 0,-1 0,0 0,0 0,0 0,0-1,0 1,1 0,-1-1,0 1,1-1,-1 0,0 1,1-1,-1 0,1 0,-1 0,0 0,1 0,-1 0,1 0,-1 0,0 0,1-1,-1 1,0-1,2 0,-1 0,0 1,0-1,0 0,0 0,0 0,-1 0,1-1,0 1,-1 0,1-1,-1 1,0-1,1 1,-1-1,0 0,0 1,0-1,0 0,0 0,0 0,-1 0,1 0,0 0,-1 0,0 0,1 0,-1 0,0 0,0 0,0 0,-1 0,1-3,-2 0,1 0,-1 0,0 1,0-1,-1 0,1 1,-1-1,0 1,0 0,-1 0,1 0,-1 0,0 1,0-1,0 1,-7-4,-8-4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7:35.1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253 163,'5'-51,"-3"44,-1 0,0-1,0 1,-1-1,0 1,0-1,0 1,-1-1,0 1,-4-11,5 16,-1 1,1 0,0 0,-1 0,0 0,1 0,-1 0,0 0,1 0,-1 1,0-1,0 0,0 0,0 1,0-1,0 0,0 1,0-1,0 1,0-1,0 1,0 0,0-1,0 1,-2 0,1 0,-1 0,1 0,-1 1,1-1,0 1,-1 0,1 0,0 0,0 0,0 0,-4 3,-3 3,-1 1,1 0,-14 17,4 0,1 0,2 2,0 0,2 0,1 2,1-1,-10 39,17-48,0-1,1 1,1 1,1-1,1 0,0 1,1-1,2 0,0 1,6 28,-5-40,-1 0,2 0,6 14,-7-17,1 1,1-1,-1 1,1-1,-1-1,1 1,1-1,-1 1,1-2,-1 1,1 0,0-1,1 0,-1-1,0 1,1-1,-1-1,1 1,0-1,0 0,-1-1,1 1,0-1,0-1,0 1,8-3,-3 1,0 0,0-1,-1-1,1 0,-1 0,0-2,0 1,0-1,-1-1,0 0,0 0,0-1,15-17,-17 15,-1 0,0-1,-1 0,0 0,0 0,-2-1,1 0,-1 0,-1 0,0-1,-1 1,-1-1,1 1,-2-1,0 0,0 1,-1-1,-5-19,2 10,-2 1,-1-1,0 1,-1 1,-2-1,0 2,-1-1,-1 1,-24-29,-7 3,33 33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38.3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0,'47'22,"-20"-9,0-1,1-2,0 0,48 9,-40-15,-1-3,0-3,-8-7,-9-5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7:35.5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149 1,'0'0,"-14"18,-3 7,-6 8,0 0,4 1,3-5,3-7,1-9,1-3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7:36.2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90,'18'-13,"1"1,27-15,-1 9,3 5,1 7,-5 10,-13 6,-29-9,-1-1,1 1,0 0,-1 0,0 0,1 0,-1 0,1 0,-1 0,0 1,0-1,0 0,0 1,0-1,0 1,0-1,0 1,0-1,-1 1,1 0,-1-1,1 1,-1 0,0 0,1-1,-1 1,0 0,0 0,0-1,-1 4,-1 3,-1-1,0 1,0-1,0 0,-8 12,-8 17,19-34,0-1,0 0,0 1,0-1,0 1,0-1,0 0,0 1,0-1,1 0,-1 1,1-1,-1 0,1 1,-1-1,1 0,0 0,-1 0,1 1,0-1,0 0,0 0,0 0,0 0,0-1,0 1,0 0,2 0,5 5,1-1,0 0,10 3,0 1,-8-4,0 2,0-1,-1 1,0 1,0 0,-1 0,0 1,0 1,-1-1,0 1,-1 0,0 1,-1 0,0 0,0 0,-1 1,-1 0,4 17,-2-7,-2-1,-1 1,-1 0,0 0,-2 1,-1-1,0 0,-6 28,3-34,0-1,-1 1,0-1,-1-1,-1 1,0-1,-1 0,-1 0,0-1,-1 0,0-1,-15 13,-13 6,-2-6,-2-5,-1-9,39-10,-1-1,1 1,0-1,-1 0,-8-1,11 0,-1 1,1-1,0 0,-1 0,1 0,0-1,-4-2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7:36.9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694 0,'-189'204,"87"-98,-234 249,306-323,9-12,5-11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7:37.3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92 0,'-7'4,"1"0,0 1,-1-1,2 1,-1 0,1 1,-1-1,1 1,1 0,-1 0,1 1,0-1,-3 10,4-12,1 1,0 0,0 0,1 0,-1 1,1-1,0 0,1 1,-1-1,1 0,0 1,1-1,-1 0,1 1,0-1,0 0,0 0,1 0,3 8,-4-12,-1 0,1 0,0 0,-1 0,1 0,0 0,0 0,-1-1,1 1,0 0,0 0,0-1,0 1,0 0,0-1,0 1,0-1,0 0,1 1,-1-1,0 0,0 1,0-1,0 0,1 0,-1 0,0 0,0 0,0-1,0 1,1 0,-1 0,0-1,0 1,0-1,0 1,0-1,1 0,1 0,-1-1,1 0,-1 0,0 0,0 0,0 0,0 0,0 0,0-1,0 1,-1-1,0 1,1-1,0-3,1-4,-1 0,0 0,-1 0,0-1,-1 1,-2-18,2 25,0-1,0 1,-1-1,1 1,-1 0,0-1,0 1,0 0,-1 0,1 0,-1 0,0 0,0 0,0 0,0 1,0-1,0 1,-1-1,1 1,-1 0,0 0,1 0,-6-3,7 5,0 0,0 0,1-1,-1 1,0 0,0 0,0 0,0 0,0 0,0 0,1 0,-1 0,0 0,0 1,-1-1,-4 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07:37.8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128 83,'-1'-4,"1"1,0 0,-1-1,1 1,-1-1,0 1,0 0,-1 0,1 0,-1-1,-1-2,2 5,0 0,0 0,1 0,-1 0,0 0,0 0,0 0,0 0,0 0,0 0,-1 1,1-1,0 0,0 1,0-1,-1 1,1 0,0-1,-1 1,1 0,0 0,-1-1,1 1,0 0,-1 1,1-1,0 0,-1 0,-1 1,-3 1,1 1,-1 0,1 0,0 0,-1 1,2 0,-1 0,0 0,-7 9,10-11,0 0,1 0,-1 0,1 1,-1-1,1 0,0 1,-1-1,1 0,1 1,-1 0,0-1,1 1,-1-1,1 1,0 0,-1-1,1 1,1 0,-1-1,0 1,1 0,-1-1,1 1,1 2,-2-4,1 0,-1-1,1 1,0-1,-1 1,1 0,0-1,-1 1,1-1,0 0,-1 1,1-1,0 0,0 1,-1-1,1 0,0 0,0 0,0 1,0-1,-1 0,1 0,0 0,0 0,0-1,-1 1,1 0,0 0,0 0,0-1,-1 1,1 0,0-1,1 0,1-1,0 1,0-1,0 0,0 0,0 0,5-6,-6 4,1 0,-1 0,0 0,0 0,0 0,0-1,-1 1,0-1,0 1,0-1,-1 0,1 1,-1-1,0 0,0 1,-1-1,1 0,-1 1,-3-9,-3-11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0:40.6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210 1,'-13'-1,"-1"2,0 0,1 1,-1 0,1 1,-14 5,22-7,0 1,0 1,0-1,0 1,1 0,-1 0,1 0,0 0,0 1,0 0,0 0,1 0,-1 0,1 1,0-1,1 1,-5 9,2-1,0 1,1-1,1 1,-3 24,4-1,2 1,7-4,8-5,-14-27,0 0,0 0,0 0,1-1,-1 1,1 0,0-1,-1 1,1-1,0 1,0-1,0 0,0 1,0-1,0 0,0-1,0 1,1 0,-1-1,0 1,0-1,1 1,-1-1,0 0,1 0,-1 0,0-1,1 1,-1 0,0-1,0 1,1-1,-1 0,0 0,0 0,0 0,0 0,0 0,0-1,3-2,2-3,1 0,-1 0,-1-1,1 0,-1 0,-1 0,1-1,3-9,3-11,-1 0,-1 0,-2-1,9-59,-17 88,0 1,0-1,0 0,0 1,0-1,0 0,0 1,1-1,-1 0,0 0,0 1,1-1,-1 1,0-1,1 0,-1 1,0-1,1 1,-1-1,1 1,-1-1,1 1,0-2,0 3,0-1,-1 0,1 0,0 1,-1-1,1 0,-1 1,1-1,-1 0,1 1,-1-1,1 1,-1-1,1 1,-1-1,0 1,1-1,-1 1,1 1,17 39,-17-38,31 94,-22-61,8 14,4-3,6-8,3-9,-29-28,0 0,0-1,0 0,0 1,1-1,-1 0,0 0,1 0,-1 0,1-1,-1 1,1-1,-1 1,5-1,2-3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0:40.9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0,'7'4,"6"1,0 1,0 1,-1 0,1 1,-2 0,1 1,-1 0,0 1,10 12,-3 3,-1 1,-1 0,-2 1,0 1,13 40,-10-18,-3 1,11 70,-21-83,-1 0,-2 0,-2 0,-1 0,-13 67,-60 184,61-243,6-16,-1-1,-2-1,0 1,-2-2,-26 42,4-24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0:42.7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0,'3'25,"2"-1,8 29,-1-3,62 463,-39 2,-28-390,-5-77,0-33,-2-12,1 1,-1 0,0 0,0 0,0-1,-1 1,-1 5,0-6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0:43.2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29,'6'-4,"1"1,-1-1,1 1,0 0,0 1,0 0,0 0,0 0,0 1,0 0,1 0,-1 1,9 0,-6 1,1 1,-1 0,0 1,0 0,0 0,-1 1,1 0,13 9,-5-2,-1 2,-1 0,0 1,0 0,-1 1,-1 1,-1 0,18 29,-8-5,-2 1,-2 0,23 76,-39-107,-2 1,1-1,-1 1,-1-1,0 1,0-1,-1 1,0-1,-1 1,0-1,-1 0,0 0,-1 0,0 0,0 0,-1-1,0 0,-1 0,-13 16,-9 4,-11-3,-14-2,39-19,-1-1,-16 3,-37 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0:43.7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227 1,'-21'28,"0"2,3 1,0 0,2 1,-20 57,14-22,-25 134,35-116,3-1,4 1,4 0,3 0,4 0,28 138,-23-177,2-2,2 1,2-2,1 0,3-2,1 0,3-1,40 52,-35-54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38.7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 1,'0'0,"-5"22,-1 21,-3 24,-2 12,3 0,4-3,1-7,1-10,2-10,0-2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0:44.4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1,'7'52,"2"0,20 62,-16-68,56 251,-52-202,5 112,-10 12,-8-168,-2-2,-3-11,-5-15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0:44.9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0 107,'12'-13,"1"0,1 1,-1 1,31-20,-36 27,0 0,-1 0,1 1,1 1,-1-1,0 1,1 1,-1-1,1 1,-1 1,1 0,14 1,-8 1,0 1,-1 1,1 0,-1 1,0 1,0 0,23 15,3 5,-3 8,-5 4,-27-30,-1-1,0 1,5 12,-7-12,0-1,0 1,0-1,0 9,-2-10,0 1,0 0,0 0,-3 12,1-12,0 0,0 0,-1 0,0 0,-1-1,1 1,-1-1,-1 0,1 0,-8 7,7-7,-1-1,0 0,-11 7,4-5,-1-1,1 0,-1-1,-1-1,1 0,-29 4,-9 2,38-7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0:45.5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294 36,'-11'-3,"0"0,-16-9,22 10,0-1,-1 1,1 0,0 0,-1 0,1 1,-1 0,0 0,1 0,-1 1,0-1,1 1,-1 1,-8 1,7 0,0 1,0-1,1 2,0-1,-1 1,1 0,0 0,1 0,-1 1,1 0,-5 6,2-1,0 0,0 0,1 1,1 0,-9 19,1 10,5 4,9-3,0-39,1 1,-1-1,0 0,1 1,-1-1,1 0,0 0,0 1,0-1,0 0,0 0,0 0,0 0,1 0,-1-1,1 1,-1 0,1-1,0 1,0-1,0 1,0-1,0 0,0 0,0 0,0 0,0 0,0 0,1 0,-1-1,0 1,1-1,-1 0,3 0,0 0,0-1,0 0,0 0,0 0,0-1,-1 1,1-1,0 0,-1-1,0 1,1-1,-1 0,0 0,0 0,3-5,12-13,-2 0,0-2,-2 0,-1-1,13-28,-27 52,0-1,0 1,0 0,0 0,0 0,0 0,0-1,1 1,-1 0,0 0,0 0,0 0,0-1,0 1,0 0,0 0,1 0,-1 0,0 0,0 0,0-1,0 1,0 0,1 0,-1 0,0 0,0 0,0 0,0 0,1 0,-1 0,0 0,0 0,0 0,1 0,-1 0,0 0,0 0,0 0,0 0,1 0,-1 0,0 0,6 10,3 28,-6-23,1 3,2-1,-1-1,17 32,-4-19,-15-25,1 0,-1 0,1 0,0 0,0-1,0 0,1 0,-1 0,1 0,0-1,-1 1,1-1,0 0,0-1,0 1,10 0,12-2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0:45.9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330 13,'0'0,"-22"0,-18-5,-15 0,5 3,8 2,4 2,6 5,6 1,1-3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0:46.3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243 0,'-14'0,"1"1,0 0,0 0,0 2,0-1,1 2,-1 0,1 0,-20 10,26-10,-1 0,1 1,0-1,0 1,1 0,-1 1,1-1,0 1,0 0,1 0,0 1,0-1,0 1,1 0,0 0,1 0,-4 14,4-13,0 0,1 1,0-1,0 0,1 0,0 1,1 10,0-17,-1-1,1 1,-1 0,1-1,-1 1,1 0,0-1,0 1,0-1,0 1,0-1,0 0,1 1,-1-1,3 2,-2-2,0 0,0 0,1 0,-1 0,0-1,0 1,1-1,-1 1,1-1,-1 0,0 0,1 0,-1 0,5-1,0-1,0 0,0 0,0 0,-1-1,1 0,-1-1,0 1,0-1,0 0,0-1,-1 1,1-1,4-6,3-3,-1-1,-1-1,16-28,-27 44,0 0,0 0,0-1,0 1,0 0,0-1,0 1,0 0,1 0,-1-1,0 1,0 0,0 0,1-1,-1 1,0 0,0 0,0-1,1 1,-1 0,0 0,1 0,-1 0,0 0,0-1,1 1,-1 0,0 0,1 0,-1 0,0 0,1 0,-1 0,0 0,1 0,4 12,0 26,-4-32,-1 1,1-1,0 1,1-1,-1 0,1 1,1-1,-1 0,1 0,0 0,0-1,1 1,0-1,5 7,5-2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0:46.6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220 0,'0'0,"-26"5,-14-3,-11 3,5 3,12-3,12 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0:47.0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197 0,'-21'7,"0"1,1 1,-31 18,44-22,0-1,0 1,1 0,-1 1,1-1,0 1,1 1,0-1,0 1,0 0,1 0,-7 14,10-19,1 1,-1-1,1 1,-1 0,1-1,0 1,0 0,0-1,1 1,-1-1,1 1,-1 0,1-1,0 1,0-1,0 1,0-1,0 0,1 1,-1-1,1 0,2 3,5 5,1-1,-1 1,16 9,-7-5,7 9,1 2,-4 5,-7 2,-10 2,-10 1,3-31,1 0,-1 0,0 0,0 0,-5 7,5-8,0 0,-1-1,1 1,-1-1,0 0,1 0,-7 3,-26 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0:47.7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1 306,'27'-14,"0"-1,0-1,-2-2,0 0,-1-2,-1 0,28-34,-28 22,-9 2,-7 4,-7 24,1 1,-1-1,0 1,0-1,0 1,0-1,0 1,-1-1,1 1,0-1,-1 1,1-1,-1 1,1-1,-1 1,0 0,1-1,-1 1,0 0,0 0,0 0,0-1,0 1,0 0,0 0,0 1,-1-1,1 0,0 0,-1 0,1 1,0-1,-1 1,1-1,-1 1,1 0,-1-1,1 1,-1 0,1 0,-1 0,1 0,-1 0,1 0,-2 1,-4 0,0 0,0 0,1 1,-1 0,1 0,0 1,-1-1,1 1,-6 4,4-1,1 0,0 1,0-1,0 1,0 0,1 1,1 0,-1 0,1 0,0 0,1 1,0 0,1 0,0 0,0 0,-3 18,5-19,1 0,-1 0,1 0,1 0,-1 1,1-1,1 0,0 0,0 0,0-1,1 1,0 0,1-1,-1 0,1 1,1-2,0 1,0 0,0-1,8 7,-5-6,0-1,0 0,1 0,0-1,1 0,-1-1,1 0,0 0,0-1,0-1,0 1,0-1,1-1,-1 0,1-1,18-1,24-6,-22-2,54-21,-31 4,-6-7,-36 23,0-1,0-1,-1 0,17-25,-1-5,-9 5,-17 34,0 0,0 0,0 0,-1 0,1 0,-1-1,0-2,0 4,0 0,0 0,-1 0,1 0,-1 0,1 0,-1 0,1 0,-1 0,0 0,0 0,0 0,0 0,-1 1,1-1,0 1,-1-1,1 1,-1-1,1 1,-1 0,0 0,1-1,-1 1,0 0,0 1,0-1,0 0,0 1,0-1,0 1,0-1,0 1,0 0,0 0,0 0,0 0,-4 1,-2 0,0 0,1 0,-1 1,1 0,-1 0,1 1,0 0,0 0,-10 6,7-2,1 1,-1 0,1 0,1 1,-1 0,2 1,-1-1,1 2,-10 18,15-25,0 0,0 0,1 0,-1 0,1 1,0-1,0 0,1 1,-1-1,1 1,0-1,0 1,0-1,1 0,0 1,-1-1,2 0,-1 1,0-1,1 0,0 0,0 0,0 0,0 0,1-1,-1 1,1-1,0 1,6 4,-2-2,0-1,1-1,0 1,-1-1,1 0,1-1,-1 0,17 4,-3-3,0-1,28 2,-37-5,0 0,19-3,22-10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0:56.5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1,'19'380,"-9"-311,3-11,0-16,-13-41,1 1,-1-1,1 0,0 1,0-1,-1 0,1 0,0 0,0 1,0-1,0 0,0 0,0 0,1-1,0 2,-1-2,0 0,-1 1,1-1,-1 0,1 0,0 0,-1 0,1 0,0 0,-1 0,1-1,0 1,-1 0,1 0,-1 0,1-1,0 1,-1 0,1 0,-1-1,1 1,-1-1,1 0,3-3,0 0,-1 0,0-1,0 0,0 1,2-7,53-102,58-128,-107 222,21-33,-19 32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0:56.8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1,'0'261,"0"-209,1-8,6-9,-7-35,0 1,1 0,-1 0,0 0,1-1,-1 1,0 0,1 0,-1-1,1 1,-1 0,1-1,-1 1,1 0,0-1,0 1,-1-1,1 0,-1 0,0-1,1 1,-1 0,0-1,1 1,-1 0,0-1,0 1,1 0,-1-1,0 1,0 0,0-1,1 1,-1-1,0 1,0 0,0-1,0 1,0-1,0 1,0 0,0-1,0 1,0-1,0 1,0-1,0 1,-2-29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39.2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1,'15'390,"0"-40,-22 75,6-370,-3-11,-5-11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0:57.2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20 102,'0'0,"-5"-11,3-12,-3-8,0 11,5 7,-2 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0:57.5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0 247,'21'-1,"0"-1,0-1,-1 0,0-2,1 0,20-9,-32 10,-1 0,1-1,-1 0,-1 0,1-1,-1 0,0 0,0 0,-1-1,8-10,-10 12,-1 1,0 0,-1-1,1 1,-1-1,0 0,0 0,0 0,-1 0,0 0,0 0,0-1,-1 1,1 0,-1 0,-1-1,1 1,-1 0,-1-9,1 12,0 0,1 0,-1 0,0 1,0-1,0 0,0 0,0 1,0-1,0 0,-1 1,1-1,0 1,-1 0,1 0,-1-1,0 1,1 0,-1 0,-3-1,3 2,-1-1,0 1,0-1,1 1,-1 0,0 0,0 0,0 1,1-1,-1 1,0-1,1 1,-4 1,-2 2,0-1,1 1,0 1,0-1,0 1,0 1,1-1,-11 13,10-10,1 0,1 1,-1 0,1 1,1-1,0 1,0 0,1 0,0 0,1 0,0 0,0 1,1 15,1-20,0-1,0 0,1 1,0-1,0 0,0 0,1 0,0 1,0-2,0 1,0 0,1 0,0-1,0 1,0-1,1 0,-1 0,1 0,0 0,0-1,0 0,1 0,-1 0,1 0,0-1,-1 1,11 2,-7-2,0-1,1 0,-1-1,1 0,13 1,11-4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0:57.9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 0,'-11'53,"-7"97,17-134,-6 48,0-8,3-13,3-43,1 1,0 0,0 0,0 0,0-1,0 1,0 0,0 0,0-1,0 1,1 0,-1 0,0 0,0-1,1 1,-1 0,0-1,1 1,-1 0,1 0,0-1,-1 0,1 0,-1 0,1 0,-1 0,1 0,-1 0,1 0,-1 0,1 0,-1-1,1 1,-1 0,1 0,-1-1,0 1,1 0,-1-1,1 1,-1 0,0-1,1 1,-1-1,25-33,-20 27,5-8,2 1,0 0,25-22,-29 30,0-1,0 1,1 1,0-1,0 2,0-1,1 1,12-3,8 1,6 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0:58.3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253 0,'-37'8,"17"-4,-35 12,48-14,0 1,1 1,-1-1,1 1,0 0,0 1,0-1,-8 9,6-4,-1 0,1 1,1 0,0 1,0-1,1 1,1 1,0-1,-7 22,12-31,-1-1,1 1,0-1,0 1,-1-1,1 1,0-1,1 1,-1-1,0 1,0-1,1 1,-1-1,1 1,-1-1,1 0,-1 1,1-1,2 3,-3-4,1 0,0 1,0-1,0 1,0-1,-1 0,1 0,0 0,0 1,0-1,0 0,0 0,0 0,0 0,0-1,0 1,-1 0,1 0,0 0,0-1,0 1,0 0,0-1,-1 1,1-1,0 1,0-1,-1 1,1-1,0 0,-1 1,1-1,0-1,9-9,-1 0,0-1,-1 0,0-1,-1 1,0-2,8-24,3-2,-20 45,1 0,0 0,1 0,-1 1,1-1,0 0,0 0,2 6,9 48,-9-51,1 0,1 0,0 0,0 0,0-1,1 0,0 0,10 11,-12-14,1 0,0-1,0 1,0-1,1 0,-1 0,1-1,0 1,0-1,-1 0,1 0,0-1,1 0,-1 0,8 1,19-3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0:58.6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254 1,'-15'-1,"0"2,1 0,-1 0,1 1,0 1,-1 0,1 2,1-1,-1 1,1 1,0 1,0 0,0 0,1 1,0 1,-10 10,20-18,1 0,0 0,0-1,0 1,1 1,-1-1,0 0,0 0,1 0,-1 0,0 1,1-1,-1 0,1 1,-1 0,1-1,0 0,0 0,0-1,1 1,-1 0,0-1,0 1,0 0,1-1,-1 1,0 0,1-1,-1 1,1 0,-1-1,0 1,1-1,0 1,-1-1,2 2,3 1,1 0,-1 0,1-1,0 0,10 3,8 3,-21-6,9 3,0 1,0 0,-1 1,18 13,-26-18,-1 1,1-1,-1 1,0-1,1 1,-1 0,-1 0,1 0,0 0,-1 0,1 1,-1-1,0 0,0 1,-1-1,1 1,-1-1,1 1,-1-1,0 1,0-1,-2 7,0 0,-1 0,0 0,-1 0,-6 13,-9 11,-2-2,-2-9,4-8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0:59.2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199 0,'-2'74,"-4"-1,-18 93,-52 138,59-249,1-9,14-41,0 0,0 0,-1 0,0 0,-6 8,8-13,1 1,-1-1,1 0,0 1,-1-1,1 1,-1-1,1 0,-1 1,1-1,-1 0,0 0,1 1,-1-1,1 0,-1 0,0 0,1 0,-1 0,1 0,-1 0,0 0,0 0,0 0,0-1,0 0,0 1,0-1,1 0,-1 0,0 0,1 1,-1-1,0 0,1 0,-1 0,1 0,-1 0,1 0,0 0,-1 0,1-2,-4-13,2 1,-1-1,2 0,0 0,1 1,1-1,0 0,4-16,3-9,26-73,-24 85,2 0,1 1,2 1,0 0,20-25,-24 38,0 0,1 1,1 0,0 0,1 2,0 0,0 0,2 1,29-14,-43 23,0 0,1 0,-1 0,1 0,-1 1,1-1,-1 1,1-1,-1 1,1 0,-1 0,1 0,0 1,-1-1,1 1,-1-1,1 1,-1 0,1 0,-1 0,0 0,0 0,1 0,3 4,-4-3,0 0,-1 0,1 0,-1 0,1 1,-1-1,0 1,0-1,0 1,0-1,0 1,0-1,-1 1,0 0,1 0,-1-1,0 1,0 0,0-1,-1 1,1 0,-1 0,0 2,-2 2,1-1,-1 0,0 0,-1 0,0 0,0-1,0 1,0-1,-1 0,0 0,0-1,0 1,-1-1,-6 4,-9 5,-1-1,-32 13,25-12,5 0,23-13,0 1,0-1,0 1,0 0,0-1,0 1,0 0,0 0,1-1,-1 1,0 0,1 0,-1 0,0 0,1 0,-1 0,0 2,1-2,1-1,-1 1,0-1,0 1,1 0,-1-1,1 1,-1-1,0 1,1-1,-1 1,1-1,-1 1,1-1,0 1,-1-1,1 0,-1 1,1-1,0 0,-1 0,1 0,0 1,-1-1,1 0,0 0,-1 0,1 0,0 0,0 0,25 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0:59.9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163 110,'3'-4,"5"-2,-1-1,0 0,11-16,-17 22,0 0,0 0,0 0,-1-1,1 1,0 0,-1-1,1 1,0-1,-1 1,0-1,1 1,-1-1,0 1,0-1,0 1,0-1,0 1,0-1,0 1,-1-1,1 1,0-1,-1 1,1 0,-1-1,0 1,1-1,-1 1,0 0,0 0,0-1,-1 0,0 0,0 1,0-1,0 1,0 0,0 0,0 0,0 0,0 0,-1 0,1 0,0 1,0-1,-1 1,1 0,0-1,-1 1,-2 1,0-1,1 1,-1 0,0 0,1 1,-1-1,0 1,-7 5,0 0,0 1,0 1,1 0,-17 19,23-23,1 1,-1 0,1 1,0-1,0 1,-5 13,8-16,-1 0,1 0,0 0,0 0,1 0,-1 1,1-1,0 0,0 0,0 0,1 0,-1 0,1 0,1 5,-1-8,0 0,-1 0,1 0,0 0,-1 0,1 0,0 0,0 0,0-1,0 1,0 0,0-1,0 1,0-1,0 1,0-1,0 1,0-1,0 0,0 1,1-1,-1 0,0 0,0 0,0 0,0 0,1 0,-1 0,0-1,0 1,0 0,0-1,0 1,0 0,0-1,2 0,3-2,1 0,-1 0,1 0,7-7,-2 0,-1-1,0 0,-1 0,0-1,-1-1,0 0,8-17,-14 23,-5 5,1 3,1-1,-1 0,1 1,-1-1,1 0,0 1,-1-1,1 1,0-1,-1 1,1-1,0 1,0-1,-1 1,1-1,0 1,0 0,0-1,0 1,0 0,-2 10,2 0,-1-1,2 1,-1-1,1 1,1-1,4 15,-5-21,0-1,1 1,0-1,-1 1,1-1,0 0,1 0,-1 0,1 0,-1 0,1 0,0-1,0 1,0-1,0 0,0 0,1 0,-1 0,1-1,-1 1,1-1,0 0,-1 0,6 0,0 0,0 0,0-1,0-1,1 1,-1-2,0 1,0-1,0-1,0 1,-1-2,1 1,-1-1,11-7,2-1,-1-1,-1-1,0-1,17-18,-34 30,-1 2,0 0,0 0,0 0,0 0,0 0,0 0,1 0,-1 1,0-1,0 0,1 1,-1-1,3 0,-4 1,1 0,-1 0,1 0,-1 0,1 0,-1 0,1 0,-1 1,1-1,-1 0,1 0,-1 1,1-1,-1 0,1 1,-1-1,1 0,-1 1,0-1,1 0,-1 2,10 21,-7-1,0 12,-1 5,3-6,4-11,-9-22,0 1,0-1,0 0,1 1,-1-1,0 0,1 1,-1-1,0 0,0 0,1 1,-1-1,1 0,-1 0,0 1,1-1,-1 0,0 0,1 0,-1 0,1 0,-1 1,1-1,-1 0,0 0,1 0,-1 0,1 0,-1 0,1-1,-1 1,0 0,1 0,-1 0,1 0,-1 0,0-1,1 1,-1 0,0 0,1 0,-1-1,0 1,1 0,-1-1,0 1,1 0,-1-1,0 1,0 0,0-1,1 1,-1-1,9-20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1:00.3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 30,'0'0,"-7"-3,-1-5,-1-4,3 7,1 3,3 4,2 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1:01.2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198 1,'-9'35,"-8"71,6-30,-35 129,17-85,-10 39,21-106,2-14,11-28,-2 12,11-24,8-12,33-34,-13 18,2-4,-5 4,-12 9,-14 13,-13 12,-6 13,-3 10,5 6,13-29,-1 0,1-1,1 1,-1 0,0 0,1 0,0 0,1 0,-1 0,1 0,0 0,0 0,0 0,1-1,-1 1,1 0,0-1,1 1,-1-1,1 0,0 0,0 0,0 0,7 6,-3-5,1 0,-1 0,1 0,0-1,0 0,0-1,0 1,1-2,0 1,-1-1,1-1,0 0,11 1,-3-2,0 0,0-1,-1-1,1-1,0 0,-1-1,0-1,0 0,0-1,20-12,8-7,-6-7,-7-5,-7-3,-22 34,1 0,-1 0,-1 0,2-8,-2 11,-1 1,0-1,0 0,0 0,0 1,0-1,-1 0,1 0,-1 1,0-1,1 0,-1 1,-1-1,-1-4,2 7,0-1,0 0,0 0,0 0,0 0,0 1,0-1,0 0,0 1,0-1,0 1,0-1,0 1,-1 0,1-1,0 1,0 0,0 0,-2 0,-2 0,1 1,0 0,0 0,0 0,0 0,0 0,0 1,1 0,-6 2,4-1,1 0,-1 1,1-1,-1 1,1 0,0 0,0 1,1-1,-6 8,-10 27,16-32,1-1,0 1,1 1,-1-1,1 0,1 0,0 0,0 12,0-17,1 0,-1 0,0 0,1 0,-1 0,1 0,-1 0,1 0,0 0,0-1,0 1,0 0,0-1,0 1,1 0,-1-1,0 0,1 1,-1-1,1 0,0 0,-1 0,1 0,0 0,0 0,-1 0,1 0,0-1,0 1,0-1,0 1,0-1,0 0,0 0,0 0,2 0,22-5,0-10,-2-7,-5-4,-5 3,-8 18,-3 8,-2 14,-1-11,2 19,5 7,5 1,-10-31,-1 1,0-1,1 1,0-1,-1 0,1 0,0 0,0 0,0 0,0 0,1 0,-1-1,0 1,1-1,-1 1,1-1,0 0,4 1,15-4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1:01.5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1,'8'265,"-1"-74,-4 281,0-418,4-21,0 5,-7-45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39.6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73,'8'-8,"0"1,1-1,0 2,0-1,0 1,1 1,0 0,0 0,18-5,-21 8,0 1,0 0,1 0,-1 0,0 1,1 0,-1 1,0 0,1 0,-1 0,0 1,0 0,0 0,0 1,11 6,-6-2,-1 0,0 1,-1 1,1 0,-2 0,1 0,9 15,-7-8,0 1,-1 0,-1 1,9 22,-16-32,0 0,-1 0,0 1,0-1,0 1,-1-1,-1 1,1 0,-1-1,-1 1,-2 16,0-14,0 0,-1-1,0 1,-1-1,0 0,0-1,-1 1,-10 12,3-6,-2-1,1-1,-2 0,0-1,-1 0,0-2,0 0,-2 0,-27 10,7-6,0-6,5-6,2-7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1:01.9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1,'0'809,"0"-735,1-8,4-6,-5-54,2 1,-1-1,1 0,0 0,3 7,-3-9,0-1,1 1,-1-1,1 0,0 0,3 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1:07.5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0 130,'27'0,"3"1,-1-2,55-7,-77 6,1 1,0-2,-1 1,1-1,-1 0,0 0,0-1,0 0,0 0,-1 0,1-1,-1 0,0-1,-1 1,8-11,-12 15,0 0,0 0,0 0,0-1,0 1,-1 0,1-1,0 1,-1-1,1 1,-1 0,0-1,1 1,-1-1,0 1,0-1,0 1,0-1,0 1,0-1,-1-1,1 2,-1 0,0 0,0 0,0 0,0 0,1 0,-1 0,-1 0,1 0,0 0,0 0,0 1,0-1,0 1,-1-1,1 1,0-1,-3 0,-2 0,-1 0,0 0,0 1,0-1,0 2,0-1,-13 3,7 0,1 2,-1-1,1 2,0 0,0 0,0 1,1 0,0 1,1 1,0-1,0 2,0-1,1 1,1 1,-14 21,20-29,1 0,-1 1,1-1,0 1,-1-1,2 1,-1 0,0-1,1 1,0-1,0 1,0 0,0 0,0-1,1 1,-1-1,1 1,0 0,0-1,1 1,-1-1,3 5,-1-4,0-1,0 1,1-1,-1 1,1-1,0 0,-1 0,1-1,0 1,1-1,-1 0,0 0,1 0,-1-1,1 1,9 0,31 5,0-3,1-2,59-5,-53-1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1:11.5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0,'18'18,"0"1,-1 0,0 1,-2 1,-1 0,17 33,-5 7,-3 0,26 107,2 132,-48-254,-1 0,-2 0,-3 0,-1 0,-2 0,-3-1,-1 0,-2-1,-2 0,-2-1,-33 61,22-53,-2-2,1 1,2 1,-1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1:26.4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26,'0'0,"22"0,24 0,21-5,-8 0,-8 3,-2-1,2 0,11-5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1:27.0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35,'117'-8,"-61"3,-10 1,0-2,54-3,-41 7,8 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1:34.1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278 45,'-9'0,"1"0,0 1,0 0,-1 0,1 0,0 1,0 0,0 1,1 0,-1 0,1 1,-1 0,1 0,0 0,1 1,-1 0,1 1,0-1,0 1,1 0,-1 1,1 0,1-1,-1 1,1 1,1-1,-5 11,-8 23,2 0,-16 79,4 90,24-167,1-1,3 0,2 1,1-1,2-1,2 1,2-1,1-1,3 0,21 44,-29-71,0-1,1 0,0-1,1 0,0 0,1-1,0 0,0 0,1-1,0-1,15 9,-20-14,1 1,0-1,0-1,0 1,0-1,0 0,0-1,1 1,-1-2,1 1,-1-1,0 0,1 0,-1-1,1 0,-1-1,0 1,0-1,0-1,0 1,0-1,7-5,-3 2,-1-2,0 1,0-1,-1-1,0 0,-1 0,0-1,0 0,-1 0,9-19,-2 3,-2 0,-2-1,12-42,-12 30,-2-1,-2 0,-2-1,-1 1,-2-1,-2 0,-2 1,-2-1,-14-59,11 67,-2 1,-1 1,-1 0,-2 1,-1 0,-1 1,-2 1,0 0,-2 2,-1 0,-2 1,-26-23,29 30,8 6,-2 1,1 0,-1 1,-23-13,17 18,-3 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1:34.4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 0,'0'0,"-4"26,1 20,-3 19,2-8,4-4,-5-6,1 3,-10 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1:35.3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1 174,'21'-23,"0"1,2 0,35-25,-13 20,1 6,-39 18,0 1,0 0,0 1,1-1,13 1,-20 1,0-1,1 1,-1 0,0 0,1 1,-1-1,0 0,1 0,-1 1,0-1,1 1,-1-1,0 1,0-1,0 1,0 0,1 0,-1-1,0 1,0 0,-1 0,1 0,0 0,0 0,0 0,0 0,-1 1,1-1,-1 0,1 0,-1 1,1-1,-1 0,0 0,1 1,-1-1,0 0,0 3,-1 6,0-1,0 1,-1-1,0 0,-7 17,-23 48,16-40,7-15,-16 44,23-57,1-1,-1 1,1-1,1 1,-1 0,1-1,0 1,0 0,2 8,6 10,5-3,12-1,96 44,-9-5,-97-49,1 1,-2 0,0 0,0 2,12 13,-14-11,0 0,-1 0,-1 1,0 1,12 28,-18-34,0 0,0 0,-2 0,1 0,-2 1,1-1,-1 1,-1-1,0 1,-3 17,-1-9,-1-1,0 0,-2-1,0 1,-1-1,0-1,-2 1,0-2,-1 1,-1-1,0-1,-1 0,-1-1,0-1,-1 0,0 0,-1-2,-28 16,1-7,3-8,35-11,0 0,-1-1,1 1,-1-1,1 0,-1-1,1 1,-1-1,-7-2,-11-8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1:36.3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292 43,'-14'-3,"0"-2,0 0,-12-7,-6-1,29 12,1 0,0 0,-1 1,1-1,-1 1,1 0,-1-1,1 1,0 0,-1 1,1-1,-1 0,1 1,-1-1,1 1,0 0,-3 1,1 0,1 0,-1 1,1-1,-1 1,1 0,0 0,0 0,0 0,-2 4,-2 4,0 0,1 1,0-1,1 1,-5 17,-13 58,12-29,-1 1,1-2,3-4,4-14,4-21,0-17,0-1,0 0,0 0,0 1,0-1,0 0,0 0,0 1,0-1,0 0,1 0,-1 0,0 1,0-1,0 0,0 0,0 0,1 1,-1-1,0 0,0 0,0 0,1 0,-1 0,0 1,0-1,0 0,1 0,-1 0,0 0,0 0,1 0,-1 0,0 0,5-1,-3-2,30-3,1 4,-21 3,0 1,-1 0,1 0,-1 1,0 1,0 0,0 0,0 1,-1 1,0 0,0 0,0 1,-1 0,0 0,0 1,9 12,1 1,-2 2,0 0,-1 1,-2 1,19 43,-23-43,0 0,-2 1,-1 0,-1 0,-1 1,-2-1,0 1,-2 0,-1 0,-1 0,-6 38,-6-18,-8 0,15-36,-1-1,-12 15,-22 15,31-32,0-1,0 0,-1-1,0 0,0-1,0 0,-1-1,0 0,-14 2,20-5,-1 0,1 0,-1 0,1-1,-1 0,0-1,1 1,-1-1,1-1,0 1,-1-1,1 0,0-1,0 1,0-1,0 0,1-1,-10-6,-11-16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1:36.7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33,'0'0,"23"0,18 0,16 0,-4-8,2-1,-3 1,4 3,16 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40.1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215 0,'-16'15,"1"1,1 1,1 0,0 1,1 1,1 0,1 0,0 1,2 0,-7 21,-3 22,3 0,-8 67,12-53,4-1,4 123,5-161,2 0,1 0,2-1,2 1,1-2,2 1,20 41,-25-63,1-1,1 1,0-2,1 0,0 0,23 22,5-7,2-5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1:37.6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18,'265'0,"-209"0,8-1,6-3,2-8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1:38.0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 1,'0'0,"0"21,5 27,-1 19,-1 4,-1-5,0-2,-2 2,-2-4,-3 0,-4 1,2 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1:39.2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228 114,'-40'-10,"33"7,-1 1,1-1,-1 2,-12-2,18 3,0-1,-1 2,1-1,0 0,0 0,0 1,0-1,0 1,0 0,0-1,0 1,1 0,-1 0,0 0,0 1,1-1,-1 0,1 1,-1-1,1 1,-3 2,-4 9,0 1,0 0,2 0,0 1,0-1,1 1,-2 16,-16 113,20-127,-5 53,3 1,3-1,4 1,2 0,3-1,3 0,24 83,-27-127,2 0,0-1,2 0,0-1,2 0,1-1,0 0,20 22,2-11,-28-28,0 0,1-1,-1 0,1-1,0 1,0-2,1 0,-1 0,1 0,14 1,-19-3,0-1,1 0,-1 0,1 0,-1-1,1 0,-1 0,0 0,1-1,-1 0,0 0,0 0,0 0,0-1,-1 0,1 0,-1 0,1 0,-1-1,5-6,1-2,-1 0,-1-1,0 0,-1 0,9-23,-3 2,9-44,-9 13,-3 0,-2-1,-4 0,-2 0,-4 0,-12-85,8 106,-2 0,-2 0,-2 1,-30-70,33 93,-2 0,0 0,-1 1,-1 0,-1 1,-1 1,0 0,-2 1,0 1,-36-27,43 37,-1 0,1 0,-1 1,0 0,-1 1,-22-5,10 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1:39.6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132 1,'0'0,"-7"22,-2 17,-12 19,-2-16,1-1,-2-4,-2-2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1:40.4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68 0,'-19'67,"-12"85,24-114,3-16,0 1,2 0,1 0,3 30,4-9,8-4,-11-33,1 0,-1-1,10 11,-8-11,1 0,1 0,-1-1,1 1,0-2,0 1,1-1,-1 0,1 0,0-1,14 4,-4-2,0-2,0 0,0-1,27 0,1-5,1-8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1:40.8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0,'0'0,"0"30,0 25,5 32,5 13,3 1,-1 2,-5 2,-1-3,-4-3,1-4,-3-5,0-5,0-9,4-5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1:41.8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245 43,'-11'-2,"1"-1,-1-1,-17-8,21 9,-1-1,1 1,0 1,-1-1,1 1,-1 1,0-1,-13 0,19 3,-1-1,1 1,-1 0,1 0,0 0,0 0,0 0,-1 0,1 1,0-1,0 1,1-1,-1 1,0 0,0 0,1 0,-1 0,1 0,0 0,0 0,0 0,0 0,-2 5,-2 8,0-1,-4 26,7-30,-20 138,16-92,0-1,3-1,4-8,5-13,-5-32,-1 0,0 0,0 0,0 0,0 0,1-1,-1 1,0 0,0 0,1-1,-1 1,1 0,-1 0,1-1,-1 1,1 0,-1-1,1 1,-1-1,1 1,0-1,-1 1,1-1,0 1,1 0,2-2,0 1,-1-1,1 0,0 0,0-1,-1 1,1-1,-1 1,5-4,-1 2,1 0,0 0,0 1,-1 0,1 1,1 0,-1 0,0 0,0 1,0 1,0-1,0 1,0 0,0 1,0 0,0 0,0 1,12 6,13 8,-1 6,1 9,-19-13,-1 0,0 0,-2 1,0 1,-1 0,-1 0,-1 1,-1 0,6 35,-9-36,-1-1,-1 1,-1 0,-1-1,0 1,-2 0,-1-1,0 1,-1-1,-14 39,13-48,-1 0,0-1,0 0,-1 0,0 0,-1-1,0 0,0-1,-1 0,0 0,0-1,-1 0,0-1,0 0,-21 9,14-8,-1-1,1-1,-1 0,0-2,0 0,0-1,0 0,0-2,-33-3,17-1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1:49.7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29,'0'0,"24"0,20 0,21-4,-5-3,-6-1,4 0,2 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1:52.7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404 21,'-12'5,"0"0,1 0,0 1,0 1,1 0,0 0,0 1,0 0,1 1,-15 19,-12 18,6-9,-29 48,34-43,2 2,2 1,2 0,-26 94,35-96,8-27,0 1,1-1,1 24,4 7,9-2,4 2,8-3,-13-26,1 0,22 22,0-9,2-8,5-4,5-5,-38-12,1-1,-1 0,0 0,1-1,-1 0,1 0,-1-1,1-1,-1 1,0-2,1 1,-1-1,0-1,-1 1,11-7,-8 3,-1 0,0 0,0-1,-1-1,0 1,0-2,-1 1,0-1,-1 0,0-1,6-13,2-8,-1-1,-2-1,-1 0,-2 0,-2-1,-1 0,-1 0,-2-1,-2 0,-1 1,-2-1,-1 1,-2-1,-1 1,-16-48,12 57,-1 2,-1 0,-1 0,-1 1,-2 1,0 0,-1 1,-1 1,-1 1,0 0,-2 1,0 2,-28-18,20 18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1:53.1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74 0,'0'0,"-8"23,1 19,-6 11,-2-11,0-9,-1-13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40.8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0,'5'160,"37"228,-1-68,-34-239,-5-11,-2-13,0-50,-1 0,0 0,0 0,-2 8,3-14,-1-1,1 1,0-1,0 1,0-1,0 1,-1-1,1 1,0-1,-1 1,1-1,0 0,-1 1,1-1,0 0,-1 1,1-1,-1 0,1 1,-1-1,1 0,-1 0,1 1,-1-1,0 0,0 0,0-1,0 1,0 0,0-1,0 1,0-1,1 1,-1-1,0 0,0 1,0-1,1 0,-1 0,0 0,1 1,-1-1,0 0,0-2,-12-19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1:53.6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0,'0'0,"2"22,10 21,1 19,-1 1,-2 4,-3 3,4-3,-6 13,0 1,-3 20,-2 1,5-13,0-2,3-7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00.1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35,'0'0,"22"0,18 0,18-7,-6-2,-5 1,-2 3,0 2,15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00.5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72,'0'0,"18"0,28-7,19-3,-3-3,-7 1,-5-3,-7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01.0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132 13,'-17'26,"1"0,1 1,2 0,1 1,1 0,1 1,2 1,0-1,-4 48,6-11,3 1,2 0,11 82,-7-116,2 1,1-1,2 0,20 56,-22-77,0 1,0-2,1 1,0-1,1 0,13 14,-15-19,0-1,1 1,-1-1,1 0,0 0,1-1,-1 0,1-1,0 1,0-1,9 2,-11-4,0 0,1 0,-1 0,0-1,1 0,-1 0,1-1,-1 1,1-2,-1 1,0-1,0 1,0-2,0 1,0-1,0 0,-1 0,1 0,-1-1,0 0,0 0,0 0,7-9,-1 0,-1-1,-1 0,0 0,0-1,-2 0,0 0,-1 0,5-18,-2-4,-1-1,-2 1,-2-1,-1 0,-2-1,-2 1,-1 0,-2 0,-2 1,-1-1,-2 1,-1 0,-2 1,-2 1,-23-45,24 58,-1 1,0 0,-2 1,-22-23,27 32,0 0,-2 1,1 1,-1-1,0 2,-1 0,-28-12,22 15,2 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01.4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 0,'0'0,"-7"23,0 21,-5 19,8-8,-1-5,1 0,-4 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02.0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1 183,'44'-27,"1"3,1 1,79-27,-60 28,-4 2,-3 6,-49 12,0 2,0-1,17 2,-23-1,1 1,0 0,-1 0,1 0,-1 0,1 0,-1 1,1 0,-1-1,0 1,0 1,0-1,0 0,0 1,-1-1,1 1,-1 0,1 0,-1 0,0 0,0 0,-1 0,1 1,-1-1,1 1,1 5,0 8,0 0,0 0,-2 0,0 25,-1-28,-15 318,5-211,7 160,8-224,-1-8,-1 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02.3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33,'0'0,"25"0,28 0,27-6,2 2,8-2,-6-1,-10 0,-18 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45.8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131 1,'-12'65,"-9"120,16 66,1-22,-24 95,13-233,-2-10,3-23,4-36,10-22,0 0,0 0,-1 0,1 0,0 0,0 0,0 0,-1 0,1 0,0 0,0 0,0-1,-1 1,1 0,0 0,0 0,0 0,0 0,0-1,-1 1,1 0,0 0,0 0,0-1,0 1,0 0,0 0,0 0,0-1,0 1,0 0,0 0,0-1,0 1,0 0,0 0,0-1,0 1,0 0,0 0,0 0,0-1,1-42,4 11,1 1,2 0,1 1,20-45,-24 63,1 1,-1 0,2 1,0-1,0 1,0 1,2-1,-1 1,1 1,0 0,1 0,0 0,0 1,19-9,-22 13,0 1,0 0,0 0,0 1,0 0,1 0,-1 0,0 1,0 0,1 1,-1 0,0 0,0 0,0 1,0 0,0 1,0-1,-1 1,1 0,-1 1,0 0,0 0,0 0,0 1,-1-1,0 1,7 8,-5-5,0 1,0 0,-1 0,0 1,-1 0,0 0,0 0,-1 0,0 1,-1-1,-1 1,1 0,-2 0,1 0,-2 0,1 1,-3 14,-1-8,-1-1,-1 0,0 0,-1 0,-1-1,-1 0,0 0,-1-1,-16 21,7-14,0 0,-2-1,0-2,-2 0,-27 20,1-10,38-23,0-2,0 1,0-1,0-1,-1 0,0 0,-17 1,-21-5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46.2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1,'31'64,"-4"2,-3 0,-2 2,15 85,-18-50,-6 0,-3 1,-5-1,-5 2,-15 126,-121 468,120-643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46.7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0,'56'756,"-2"-94,-51-573,-2-15,0-48,-1-18,1 0,-1 0,0 1,-1-1,0 0,0 0,-1 1,-4 12,-2-13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41.4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 1,'14'3,"1"1,-1 1,1 1,24 13,-33-15,0 1,1 0,-2 0,1 0,0 1,-1 0,0 0,-1 0,1 1,-1 0,3 8,-3-8,-1 1,-1-1,1 1,-1 0,-1 0,1 0,-1 0,-1 0,1 0,-2 1,1-1,-1 0,0 0,-1 0,1 0,-6 12,2-6,-1 0,-1-1,0 0,-1 0,-1-1,1 0,-2 0,-12 12,-6 1,-2-4,-1-8,4-3,10-1,17-8,-1 0,0 0,1 0,-1 0,0 1,1-1,-1 0,1 0,0 0,-1 1,1-1,0 0,0 0,0 1,0-1,0 0,0 0,0 1,0-1,1 0,-1 0,0 1,1-1,-1 0,2 2,17 35,-14-29,120 235,-70-133,-20-46,-4-13,-5-12,-2-10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47.2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2,'54'0,"-25"-1,57 5,-74-2,1 1,-1 0,0 1,0 0,-1 1,1 0,16 11,-7-1,0 0,-1 1,24 26,0 8,-35-39,0 1,-1 0,-1 0,0 1,-1 0,0 0,-1 1,0-1,-1 1,-1 0,0 1,-1-1,0 0,-1 1,-1-1,-1 1,0-1,0 1,-2-1,1 0,-2 0,0 0,-1 0,0-1,-1 0,0 0,-12 16,6-11,-2-2,0 0,-1 0,0-1,-1-1,-1-1,0 0,-1-1,0-1,-1-1,0-1,-34 12,-4-5,2-4,2-6,-1-7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47.6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202 1,'-17'22,"1"1,1 1,1 1,1 0,1 1,-16 52,7-2,-13 93,19-69,5 0,4 1,11 160,1-187,4 0,4-1,2-1,4 0,44 109,-56-164,0 0,1-1,1 0,1-1,0 0,16 17,-22-27,0 1,1-1,0 0,0-1,0 0,0 1,1-2,-1 1,1-1,0 0,0-1,0 1,1-1,-1-1,0 1,1-1,-1-1,9 0,18-6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48.2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0 466,'19'-1,"-1"-2,1 0,-1-1,0 0,0-2,0 0,31-17,-33 15,0-1,-1-1,0 0,-1-1,0-1,0 0,16-20,5-17,-25 32,0-1,-2 0,0-1,6-21,-12 31,0 0,-1 0,1-18,-2 20,-1 0,0 0,0 0,0 0,-1 0,0 0,-5-12,6 18,1-1,-1 0,0 1,0-1,0 1,0-1,0 1,0-1,0 1,-1 0,1-1,0 1,-1 0,1 0,-1 0,1 0,-1 0,0 0,1 1,-1-1,0 0,0 1,1 0,-1-1,0 1,0 0,0 0,1 0,-1 0,0 0,0 0,0 1,0-1,-2 1,-2 2,1 0,0 0,0 0,-1 0,2 1,-1 0,0 0,1 0,0 1,0 0,0-1,1 1,-5 9,-5 9,-17 43,29-63,-11 29,1 0,2 1,1 0,2 0,1 1,1 0,2 0,2 0,1 0,1-1,12 58,-10-77,0 0,0-1,1 0,1 0,0 0,1 0,0-1,17 21,-18-27,-1 0,1-1,1 1,-1-1,1-1,-1 1,1-1,0 0,1-1,-1 1,1-1,0-1,-1 0,1 0,0 0,0-1,10 0,0-1,0-1,0-1,-1 0,1-2,0 0,-1-1,0 0,0-2,0 0,24-14,-24 11,-1-1,0 0,0-1,-1-1,0-1,-2 0,1 0,-2-1,18-27,-2-14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48.5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0,'0'0,"0"25,0 19,0 31,8-2,5 3,5 2,1-11,3-17,-1-17,-10-23,-5-20,-4-15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48.9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49.3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74 436,'45'343,"-12"-109,-25-150,-6-13,-2-65,0 0,0 0,0 0,0 0,-1 0,0 0,0 0,-1-1,-3 11,5-16,0 0,0 1,-1-1,1 0,0 0,0 1,0-1,0 0,-1 0,1 0,0 0,0 1,0-1,-1 0,1 0,0 0,0 0,0 0,-1 0,1 1,0-1,0 0,-1 0,1 0,0 0,0 0,-1 0,1 0,0 0,0 0,-1 0,1 0,0 0,0-1,-1 1,1 0,0 0,0 0,-1 0,-9-11,-5-16,15 26,-23-56,-26-106,47 155,-12-52,3-1,2 0,3 0,3-1,2 0,4 0,16-103,-12 124,2 1,21-57,-23 79,1 0,0 0,1 1,1 1,0 0,2 0,17-20,-24 32,-1-1,1 1,0 0,0 1,1-1,-1 1,0 0,1 0,0 1,0 0,0 0,0 0,0 0,0 1,0 0,7 0,-6 1,1 1,-1 0,0 0,0 0,0 1,0 0,0 1,0-1,-1 1,1 1,-1-1,0 1,11 8,-3 0,-1 1,0 1,-1-1,0 2,-1 0,11 18,-9-9,-1 0,-1 0,14 44,-20-50,-1-1,-1 1,-1 0,0 0,-2 1,-2 33,1-43,0 0,0 0,-1-1,-1 1,1-1,-1 1,-1-1,1 0,-1 0,-1 0,0 0,0-1,0 0,-1 0,-12 12,12-16,1 0,0 1,-1-2,0 1,1-1,-1 0,0 0,0 0,-1-1,1 0,0 0,0-1,0 0,-1 0,1 0,0-1,0 1,0-2,-9-1,10 1,0 1,-1-1,1 0,0-1,0 1,0-1,1 0,-1 0,1-1,-1 1,1-1,0 0,0 0,1 0,-1-1,1 1,0-1,0 0,1 0,-1 0,-2-9,1-9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49.8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236 3,'-34'-1,"24"0,-1 1,0 0,1 0,-17 4,23-3,-1 1,1-1,0 1,0 0,0 0,0 1,0-1,0 1,1 0,-1 0,1 0,0 0,0 1,-3 3,-4 7,1 1,0 0,1 0,1 1,1 0,0 0,1 1,0-1,-2 29,5-1,3-40,-1-1,1 1,-1-1,1 0,0 0,0 1,1-1,-1 0,1 0,-1 0,1 0,0 0,0-1,0 1,1 0,-1-1,0 0,7 5,-7-6,1 0,-1 0,1 0,-1 0,1 0,0-1,-1 1,1-1,0 0,0 0,-1 0,1 0,0 0,0-1,-1 1,1-1,0 0,-1 1,1-1,0-1,-1 1,0 0,1 0,3-4,13-9,-1-2,-1 0,0-2,-1 1,-1-2,20-30,-22 30,1 5,-13 14,-1-1,0 1,0 0,1 0,-1 0,0 0,0 0,1 0,-1 0,0 0,1 0,-1 0,0 0,0 0,1 0,-1 0,0 0,0 0,1 0,-1 0,0 0,1 0,-1 0,0 1,0-1,1 0,-1 0,0 0,0 0,0 1,1-1,-1 0,0 0,2 4,-1-1,1 1,-1 0,0 0,0-1,0 1,0 4,-1-7,14 64,-1-32,6-6,-17-24,0-1,0 0,0 0,0 0,1 0,4 3,18 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50.1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175 0,'0'0,"-22"8,-16-1,-8 7,13 0,13 3,9-2,7-4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50.5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273 0,'-11'0,"1"1,-1 0,1 0,0 1,0 1,0 0,0 0,0 1,0 0,1 0,0 1,0 1,0-1,-15 14,13-8,-1 1,2 1,-1-1,2 2,0-1,0 1,1 1,-10 26,6 2,10-2,2-39,0 0,0 0,1 0,-1 0,0 0,1 0,-1 0,1 0,0 0,0 0,0 0,0 0,0 0,0-1,0 1,1 0,-1-1,0 1,1-1,0 1,-1-1,1 0,0 0,0 0,2 2,-1-3,0 1,0-1,0 0,-1 0,1 0,0 0,0 0,0-1,-1 1,1-1,0 1,-1-1,1 0,0-1,-1 1,1 0,-1-1,4-2,57-46,-63 49,1 1,0-1,-1 1,1 0,0-1,0 1,-1 0,1-1,0 1,0 0,0 0,-1 0,1-1,0 1,0 0,0 0,0 1,-1-1,1 0,0 0,0 0,0 0,-1 1,2-1,0 1,-1 0,1 0,-1 1,1-1,-1 0,0 1,0-1,1 0,-1 1,1 2,2 4,0 0,0 0,3 14,3 14,3 1,-10-29,1-1,0 0,0 1,1-1,-1-1,12 13,-15-18,0 1,1-1,-1 0,0 0,1 0,-1 0,1 0,-1 0,1 0,0 0,-1 0,1-1,0 1,-1-1,1 1,0-1,0 0,-1 0,1 0,0 0,0 0,0 0,-1 0,1 0,0-1,0 1,-1-1,1 1,0-1,-1 0,1 0,0 1,-1-1,1 0,-1-1,0 1,1 0,1-2,15-20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50.8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188 1,'0'0,"-22"7,-19 3,-11 8,22-1,12-4,6-9,0-1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21.8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1,'5'115,"26"149,-20-192,15 309,-24-337,1-5,-2-9,-3-14,-4-13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42.1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1 287,'7'-1,"0"-1,0 0,0 0,0-1,0 1,0-2,0 1,-1-1,0 0,7-5,3-4,0 0,19-23,-9 3,-6-1,-8-2,-8 2,-10 5,6 27,-1 1,1 0,-1 0,1 0,-1-1,0 1,0 0,1 0,-1 0,0 0,0 0,0 0,0 1,0-1,0 0,0 0,-1 1,1-1,0 0,0 1,0 0,-1-1,1 1,0 0,-1-1,1 1,0 0,-1 0,1 0,0 0,-1 0,1 0,0 1,-1-1,1 0,0 1,0-1,-1 1,1-1,0 1,-1 0,-4 2,1 0,1 0,-1 1,0-1,1 1,0 0,0 0,-5 6,3 0,0 0,0 0,1 1,1 0,0 0,0 0,1 0,1 0,0 1,0 0,1-1,0 1,2 13,-1-17,1 1,0-1,0 0,0 1,1-1,1 0,-1 0,1 0,1 0,0-1,0 1,0-1,1 0,0 0,0 0,0-1,1 0,11 10,-11-13,-1 0,1-1,-1 1,1-1,0 0,0-1,0 1,0-1,0-1,0 1,0-1,0 0,0 0,0 0,0-1,0 0,0 0,0-1,10-4,-3 2,-2-2,1 1,-1-1,0-1,0 0,0-1,-1 0,12-12,5-13,-3-3,-9-1,-13 33,-1 0,1-1,-1 1,-1-1,1 1,-1-1,1 1,-1-1,0 0,-1 1,1-1,-1 1,0-1,0 1,-1-1,1 1,-5-8,-9-3,14 14,-1 0,1 0,-1 1,1-1,-1 1,0-1,1 1,-1 0,0-1,1 1,-1 0,0 0,1 0,-1 0,0 1,1-1,-1 0,1 1,-1-1,0 1,1 0,-1-1,1 1,-1 0,1 0,0 0,-1 0,1 0,0 0,0 0,-1 1,1-1,-1 2,-2 2,1 0,-1 0,1 1,1-1,-1 1,1-1,0 1,-2 6,3-3,0 0,0 0,1 1,0-1,1 0,0 0,0 0,1 0,0 0,1 0,0-1,0 1,1-1,0 0,0 1,1-2,0 1,1-1,-1 0,2 0,-1 0,9 7,-9-9,0 0,0 0,0-1,1 1,0-2,-1 1,1-1,0 0,1 0,-1-1,0 0,1 0,0-1,-1 0,1 0,0-1,-1 0,1 0,0 0,-1-1,1-1,-1 1,1-1,-1-1,0 1,13-7,10-15,-4-5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51.2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161 0,'-20'20,"2"1,0 0,-25 41,39-54,0-1,0 1,0 0,1 0,0 0,1 0,0 1,0-1,1 1,0-1,1 1,-1 0,2-1,-1 1,1 0,2 9,0-11,-1-1,1 0,0 0,0 0,0 0,1 0,7 7,23 28,6 9,-33-41,0 0,-2 0,1 1,-1-1,8 20,-12-23,0-1,0 0,0 0,0 10,-1-10,0 0,-1 0,0 0,0 0,-1 4,0-3,0-1,-1 1,1-1,-6 8,5-8,-1-1,0 1,0-1,-8 7,7-7,-1 1,1-2,-1 1,0-1,-1 0,1 0,0 0,-1-1,1 0,-1 0,0-1,0 0,1 0,-1-1,-8 0,-17-6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51.6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9 310,'26'-18,"-1"-2,-1-1,-1-1,40-49,-38 30,-6 1,-17 36,-1-1,0 1,0 0,-1 0,1 0,-1-1,0 1,0 0,-1-1,0-5,1 9,-1 0,1 0,0 0,-1 0,1-1,-1 1,1 0,-1 0,0 0,1 0,-1 0,0 0,0 0,0 1,1-1,-1 0,0 0,0 0,0 1,0-1,0 1,-1-1,1 1,0-1,0 1,0 0,0-1,-1 1,1 0,0 0,0 0,0 0,-1 0,1 0,0 0,0 0,0 1,-1-1,1 0,-2 1,-3 2,0-1,0 1,0 1,1-1,-1 1,1 0,-1 0,1 0,1 1,-1 0,1 0,-8 10,0 4,0 0,-14 32,17-30,0 1,1 0,1 0,2 0,0 1,-2 27,6-42,1 1,0 0,1-1,0 1,0-1,1 1,0-1,5 13,-4-15,0-1,0 1,0-1,1 0,0 0,0 0,0 0,1-1,-1 0,1 1,0-2,11 8,-9-8,1 1,-1-1,1-1,0 1,0-1,0 0,0-1,1 0,-1 0,0-1,1 0,-1-1,12-1,-5-1,1-1,-1 0,0-1,0 0,-1-2,17-8,15-14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52.0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139 0,'22'22,"-1"1,0 0,-2 2,-1 0,-1 1,-1 1,-1 0,-2 1,13 36,-6 5,-2 1,-4 0,-2 1,3 101,-13-63,-5 0,-22 138,6-143,-4 0,-5-2,-4-1,-5-2,-4-1,-88 152,92-191,3-15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52.3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47,'0'0,"22"0,21 0,22 0,-8-4,-2-4,3 1,-10-3,-7-8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52.6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42,'0'0,"23"0,21-4,22-4,-6 1,0-1,-6 3,10-5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53.2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1 215,'42'-58,"23"-27,-58 77,1 0,1 0,-1 1,1 0,0 1,1-1,13-5,-21 11,0-1,1 1,-1 0,1 1,-1-1,1 0,-1 1,1-1,-1 1,1 0,0 0,-1 0,1 0,0 0,-1 1,1-1,-1 1,1-1,-1 1,1 0,1 1,-1 1,0-1,0 0,0 1,-1 0,1-1,-1 1,0 0,0 0,0 1,0-1,0 0,-1 1,2 3,3 13,-2 0,0 1,-1-1,1 27,-3-32,-1 907,-2-858,1-8,-1 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53.6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68,'0'0,"19"0,23-4,22-4,0-2,1-1,-2 2,4 4,1 0,-1 3,-2-4,-13-1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3:00.0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463 8,'-15'7,"0"1,0 0,1 1,0 0,1 1,0 1,-19 20,-73 95,102-122,-26 36,3 2,1 0,2 2,2 1,2 0,2 2,3 0,-14 69,20-69,1 1,3 1,1-1,3 0,13 97,-1-88,-7-38,1-1,2 0,16 31,-19-39,1-1,0-1,9 10,-11-14,1 1,0-1,0 0,0 0,11 6,-10-7,1 0,0 0,1 0,-1-1,0 0,1-1,-1 0,1 0,-1 0,1-1,13-1,-10-1,-1 0,1-1,-1 0,0 0,1-1,-1 0,14-9,-5 0,-1 0,0-1,0-1,-2-1,0 0,-1-1,17-24,-9 6,-1-1,-2-1,-2-1,-1 0,-2-1,12-47,-13 29,-3-2,-2 1,1-104,-9 133,-3 0,0 0,-2 1,-1-1,-1 1,-1 0,-2 1,-14-33,14 42,-1-1,-1 1,0 0,-2 1,0 1,0 0,-2 0,0 1,-1 1,0 1,-34-21,24 20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3:00.3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118 0,'0'0,"-4"25,0 19,-3 21,-1-13,-1-4,-1-5,-1-1,-3-5,1-11,-4-7,-3 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3:00.9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1 196,'33'-25,"1"1,2 2,0 1,1 2,61-21,-38 18,-43 16,-1 2,0 0,1 0,0 2,0 0,28 1,-40 1,0 1,1 0,-1 0,0 0,1 0,-1 1,0 0,0 0,0 0,0 1,-1-1,1 1,-1 0,0 1,1-1,-1 1,-1 0,1 0,-1 0,1 0,-1 1,0-1,-1 1,5 9,-1 3,-1 0,0 1,-2 0,0 0,0 0,-2 0,-1 22,-15 134,9-117,-9 69,-12 133,22-188,10 117,-1-137,1 15,-7-54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42.5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0,'0'60,"2"0,3-1,15 71,29 53,-38-146,5 16,3-6,-16-42,-4-8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3:01.2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65,'0'0,"26"0,28-6,32-1,5 0,-4 0,-9 1,-13 2,-3-1,-1-1,-7-1,-8-2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3:01.6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0,'0'0,"21"0,16 0,18 0,-13 5,-7-2,-9 2,-8-1,-7-4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3:01.9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79,'0'0,"23"0,20 0,28 0,4-4,-5-7,1 2,-7-4,-3 1,-5 0,-6-6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3:02.5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494 5,'-16'0,"-1"1,1 1,-1 0,1 1,0 0,0 2,0 0,0 0,1 2,-15 7,15-4,1 0,-1 0,2 2,-1 0,2 0,-1 1,2 0,0 1,-12 20,2 2,1 1,2 0,1 2,-17 58,20-42,1 1,-8 98,19-110,1 0,2 0,2 0,11 57,-10-79,1 0,1-1,2 0,0 0,0 0,2-1,1-1,0 0,2 0,21 25,-28-37,1-1,-1 0,1 0,1-1,-1 1,1-2,0 1,0-1,0 0,1-1,-1 0,1 0,0-1,-1 0,1 0,0-1,1-1,-1 1,0-1,11-2,-6 0,0-1,-1-1,1 0,-1-1,0 0,0-1,0 0,-1-1,0-1,-1 0,1-1,13-13,-4 1,-2 0,0-2,-1-1,-1 0,-2-1,23-47,-21 31,-1-1,-2 0,15-81,-22 86,-3 0,-1-1,-2 0,-1 0,-2 1,-1-1,-16-66,12 79,-1 0,0 1,-2 1,-1-1,-1 1,-1 1,-1 0,-1 1,0 1,-2 0,0 1,-27-22,-29-12,39 32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3:02.9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227 0,'0'0,"-7"22,-7 9,-7 11,-7 0,2 5,-2-2,3-2,-3-4,4-1,-2 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3:03.6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0 134,'38'-22,"0"2,1 1,0 2,81-22,-62 27,-7 7,-45 5,-1 1,0-1,0 1,0-1,0 2,0-1,0 0,9 5,-13-5,1-1,-1 1,0 0,0 0,1 0,-1 0,0 0,0 0,0 0,0 1,0-1,0 0,-1 0,1 1,0-1,-1 0,1 1,-1-1,1 1,-1-1,1 1,-1-1,0 1,0-1,0 1,0-1,0 1,0 0,0-1,-1 1,1-1,-1 3,-4 7,0 1,-1-1,0 0,0-1,-10 12,-12 20,13-10,14-28,0-1,0 1,0 0,0 0,1 0,0-1,0 1,0 0,0 0,1 0,-1 0,1-1,0 1,0 0,1-1,-1 1,1 0,-1-1,1 0,0 1,1-1,-1 0,0 0,1 0,0-1,-1 1,1 0,4 2,9 6,0-1,0 0,1-2,23 10,-36-16,40 16,0 2,-2 2,-1 2,56 42,-84-55,-1 0,0 1,0 1,-1 0,-1 0,16 27,-21-28,1 0,-1 0,-1 1,0-1,-1 1,0 0,-1 0,0 0,-1 25,-3-16,0-1,-2 1,-1-1,0 0,-1 0,-2 0,0-1,-1 0,-1-1,0 0,-25 32,-2-4,-1-2,-3-1,-52 42,6-13,6-12,65-51,0 0,-20 9,21-13,-29 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3:04.1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55,'0'0,"26"0,27-5,22-3,-6 2,-5-2,0 3,-8-3,2 1,-3 2,4 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3:04.4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1,'0'0,"18"4,21-1,22 2,4 0,4-5,1 2,-3-2,1 0,-8 0,-6-7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3:05.0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99,'39'-18,"1"1,1 2,0 2,82-14,-64 20,-59 7,17-1,30 1,-43 1,0-1,0 0,-1 1,1 0,0 0,-1 0,1 1,-1-1,1 1,-1 0,1 0,-1 0,0 0,3 3,-5-3,0-1,0 0,0 1,0-1,0 1,-1 0,1-1,0 1,-1-1,0 1,1 0,-1-1,0 1,0 0,0 0,0-1,0 1,0 0,0-1,-1 1,1 0,-1-1,1 1,-1 0,0-1,0 3,-4 5,0-1,-1 1,-9 10,7-7,-18 25,-3 7,24-37,0 1,1 0,0 0,1 0,0 1,-4 14,7-20,-1 0,1 0,0 0,0 0,0 1,0-1,1 0,-1 0,1 0,0 0,0 0,0 0,0 0,0 0,1 0,-1-1,1 1,0 0,-1-1,1 1,1-1,1 2,6 4,1-1,-1 0,1-1,1 0,-1-1,1 0,0-1,20 5,-6-1,47 13,67 23,-120-36,0 1,0 0,0 2,24 17,-38-23,1-1,-1 1,-1 0,1 1,-1-1,0 1,0 0,0 0,-1 1,0-1,-1 1,1 0,-1 0,0 1,-1-1,0 0,0 1,-1-1,0 1,0 0,0-1,-1 1,-1 0,1 0,-4 14,-2-1,-1 0,-1 0,-1 0,-1-1,-1-1,0 0,-16 20,-106 118,57-79,-3-4,-161 116,179-154,55-32,-1-1,0 0,0-1,-12 3,-18-3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3:05.6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675 75,'-24'1,"-1"1,1 1,1 2,-1 0,1 1,-1 1,2 2,-1 0,1 1,1 2,-26 16,14-5,1 2,1 1,2 1,0 1,-47 63,58-66,0 2,2 0,1 1,1 0,1 2,2-1,1 1,-7 37,13-49,1 0,1 0,1 1,1-1,0 1,1-1,1 1,1-1,0 0,1 0,2 0,-1-1,2 1,0-1,14 21,-15-28,1-1,0 0,0 0,1-1,0 0,0 0,1-1,0 0,0-1,1 0,0 0,0-1,0 0,1-1,0 0,-1 0,1-2,1 1,-1-1,22 1,-15-3,0-1,0-1,-1 0,1-1,0-1,-1 0,0-2,0 0,0-1,-1 0,0-1,24-17,-19 9,0-1,-1 0,-1-2,0 0,-2-1,0-1,-2 0,0-1,-1-1,-1-1,-2 1,0-2,-1 0,-2 0,0 0,-2-1,-1 0,3-46,-7 34,-2-1,-2 1,-2-1,-1 1,-14-43,-3 7,-52-110,56 139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42.8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0 312,'0'0,"23"4,18-1,21 6,-7-3,-2-4,-1-4,-6-8,-8-13</inkml:trace>
  <inkml:trace contextRef="#ctx0" brushRef="#br0" timeOffset="1">408 0,'0'0,"0"23,0 17,0 21,0-2,0 0,0-1,-7-2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3:05.9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878 1,'-90'111,"34"-39,-103 119,-127 162,229-273,3 1,-70 145,100-167,17-41,3-9,1 0,0 1,0-1,1 1,0-1,0 1,1 0,1 13,6-9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3:06.4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157 1,'-9'4,"0"1,1 1,-1-1,1 1,0 1,1-1,0 1,0 1,0-1,1 1,0 0,1 1,0 0,0-1,-6 16,7-14,1-1,0 0,0 1,1-1,0 1,1 0,0-1,1 1,0 0,0 0,1 0,0-1,1 1,0 0,6 17,-7-25,0 1,1-1,-1 0,0 1,1-1,-1 0,1 0,0 0,0 0,0 0,0-1,0 1,0 0,1-1,-1 0,0 1,1-1,-1 0,1 0,-1 0,1-1,0 1,-1-1,1 1,0-1,-1 0,1 0,0 0,-1 0,1-1,5 0,-3 0,-1-1,1 0,0 1,0-1,-1-1,1 1,-1-1,0 0,0 0,0 0,0 0,0-1,-1 1,1-1,-1 0,3-5,-4 4,1 0,-1-1,0 1,-1-1,1 1,-1-1,-1 0,1 0,-1 1,1-1,-2 0,1 0,-1 1,0-1,0 0,0 1,-1-1,-3-7,4 10,0 0,-1 0,1 0,-1 0,0 0,0 0,0 0,0 1,-1-1,1 1,-1 0,1-1,-1 1,0 0,0 1,0-1,0 0,0 1,0 0,0 0,-1 0,1 0,0 0,-1 0,1 1,-1 0,1 0,0 0,-1 0,1 0,-1 1,-3 0,1 1,-1 0,1 1,0-1,0 1,0 0,0 1,1 0,-10 8,-14 16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3:06.8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322 68,'-16'-7,"0"0,-1 2,1 0,-1 1,0 0,-25-1,35 5,0 0,-1 0,1 1,-1 0,1 1,0-1,0 1,0 0,0 1,0 0,0 0,1 1,0-1,-1 1,1 1,0-1,-7 8,7-5,1-1,-1 1,-6 11,8-13,1 1,1 0,-1 0,1 0,-2 7,3-9,0 0,1 0,-1 0,1 0,0 0,0 0,0 0,0 0,1 0,0 0,0 0,0 0,0 0,0 0,1 0,0 0,0-1,0 1,0-1,1 1,-1-1,1 0,0 0,0 0,3 2,-2-2,0 0,0-1,1 1,-1-1,0 0,1-1,0 1,-1-1,1 0,0 0,0 0,0-1,0 1,0-1,-1-1,1 1,0-1,0 1,0-1,-1-1,6-1,-2 0,0-1,0 0,0-1,-1 1,0-2,0 1,0-1,0 0,-1 0,0-1,0 0,-1 0,0 0,0-1,-1 1,0-1,0 0,-1 0,0-1,0 1,-1-1,0 0,-1 1,1-1,-2 0,1 0,-2-13,-7-45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05.2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1 188,'176'-129,"-138"100,-1 7,-35 21,0 0,0 0,0 0,0 0,0 1,0-1,0 0,0 1,0 0,0-1,1 1,-1 0,0 0,0 0,0 1,0-1,1 0,-1 1,3 0,-3 1,-1-1,1 0,-1 0,1 1,-1-1,0 1,0-1,1 1,-1 0,0-1,0 1,-1 0,1 0,0 0,-1 0,1 0,-1-1,1 1,-1 0,0 4,3 50,-3-41,0 0,1-1,1 1,0-1,6 21,-6-30,-1-2,1 1,0 0,0 0,1-1,-1 1,1-1,0 1,0-1,0 0,0 0,0-1,1 1,-1 0,1-1,0 0,0 0,-1 0,1-1,1 1,-1-1,0 0,6 1,8 0,0-1,0-1,0-1,0 0,0-1,0-1,24-8,7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05.7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1 200,'16'-25,"1"1,1 0,1 1,1 1,42-35,-59 54,1-1,0 2,0-1,1 0,-1 1,1 0,6-3,-10 5,1 0,-1 0,0-1,0 1,1 0,-1 0,0 0,0 0,1 1,-1-1,0 0,0 0,1 1,-1-1,0 1,0-1,0 1,0-1,0 1,0 0,0 0,0-1,0 1,0 0,0 0,0 0,0 0,-1 0,1 0,0 0,-1 0,1 1,0 0,2 6,-1 0,1 1,-2-1,1 0,-1 1,0 12,0-11,0-1,0 1,1 0,0 0,4 9,-3-12,0-1,0 0,1 0,0-1,0 1,0-1,1 0,0 0,0 0,0 0,0-1,1 0,0 0,0-1,0 0,0 0,1 0,-1 0,1-1,-1 0,1-1,7 1,9 1,-1-1,1-1,0-1,0-1,32-6,6-3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06.2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1 190,'120'-55,"28"-11,-76 40,1 2,-6 8,-61 15,-1 0,1 1,0 0,0-1,0 2,0-1,0 1,-1 0,1 0,0 0,6 4,-9-4,-1 0,0 0,0 1,0 0,0-1,0 1,0 0,0 0,-1 0,1 0,-1 0,1 0,-1 1,0-1,0 0,0 1,0-1,0 1,0-1,-1 1,1-1,-1 1,0 0,0-1,0 1,0-1,0 4,-4 31,-2 0,-2 0,-14 44,2-9,-33 155,32-116,8-15,15-12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06.5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1,'0'0,"25"0,27 0,27 0,5 0,8 0,-5 0,-10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06.9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367 1,'-17'6,"0"0,0 2,1 0,0 1,0 1,1 0,0 1,1 0,0 1,1 1,1 0,-16 21,9-8,1 2,1 0,1 1,1 0,-20 62,25-59,2 0,1 1,-4 59,10-67,1-1,1 1,1-1,1 0,12 44,-12-58,1-1,-1 1,2-1,-1 0,1 0,1-1,-1 1,1-1,1-1,0 1,0-1,0 0,1 0,0-1,11 6,-13-8,1-1,-1 0,1 0,0-1,0 0,0 0,0 0,0-1,0 0,1-1,-1 1,0-2,0 1,1-1,-1 0,0 0,0-1,0 0,0 0,0-1,9-4,-2-1,-1-1,-1 0,0 0,0-1,0-1,-1 0,-1 0,0-1,-1-1,15-25,-11 14,-1-1,-1 0,-1-1,-1 0,7-37,-12 37,0 0,-2 0,-1 0,-1-1,-1 1,-1 0,-2 0,0 0,-2 0,-1 1,0 0,-2 0,-2 0,0 2,-1-1,-17-24,1 12,-4 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07.3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449 1,'-226'352,"170"-248,-66 165,98-205,9-16,15-48,-1 3,0 1,0 0,0-1,1 1,-1 0,1 0,0 0,0-1,0 1,1 6,2-10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07.8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155 17,'-15'-6,"9"4,0 0,1 0,-1 1,0-1,-7 0,11 2,0 0,0 1,0-1,-1 0,1 1,0-1,0 1,0-1,0 1,0 0,0 0,0 0,1 0,-1 0,0 1,0-1,1 0,-3 4,-2 2,0 0,1 1,1 0,-1 0,1 0,1 0,-1 1,-3 14,3-4,0-1,1 1,-1 25,7-1,-2-36,0 0,1 0,-1 1,4 6,-3-10,0 0,0 0,0 0,0 0,1 0,-1-1,1 1,0-1,0 0,0 0,0 0,1 0,-1 0,1-1,0 0,0 1,0-1,0-1,0 1,0-1,0 1,1-1,-1 0,0-1,1 1,-1-1,1 0,-1 0,0 0,1-1,-1 1,1-1,-1 0,0 0,0-1,1 1,-1-1,0 0,-1 0,1 0,0-1,0 1,-1-1,0 0,1 0,-1 0,0-1,-1 1,1-1,4-7,-4 5,0-1,0 1,-1-1,0 0,0 0,-1 0,0 0,0 0,0 0,-1 0,0 0,-1 0,1-1,-1 1,-1 0,1 0,-1 1,0-1,-1 0,0 1,0-1,0 1,-1 0,0 0,0 0,0 0,-1 1,0 0,0 0,0 0,-1 1,-7-5,-16-3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43.3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12,'14'8,"2"-1,-1-1,30 8,-4-5,-20-5,1-2,-1-1,0 0,34-5,-9-3,-4-6,-7-4,-33 16,0-1,1 1,-1 0,0-1,1 0,-1 1,0-1,0 0,-1 0,4-3,-5 5,0 0,0 0,-1 0,1 0,0 0,0 0,0 0,0 0,0 0,0 0,0 0,0 0,0 0,0 0,0 0,0 0,0 0,0 0,0 0,0 0,0 0,0 0,0 0,0 0,0 0,0 0,0 0,-1 0,1 0,0 0,0 0,0 0,0 0,0 0,0 0,0 0,0 0,0 0,-1-1,-12 18,-3 12,15-19,0-2,-1 18,7-2,-5-24,1 1,-1 0,0 0,1-1,-1 1,1 0,-1-1,1 1,-1-1,1 1,0 0,-1-1,1 1,0-1,-1 0,1 1,0-1,-1 0,1 1,0-1,0 0,0 0,-1 1,1-1,0 0,0 0,1 0,12-6,-10 3,-1 1,1-1,0 1,0 0,0 0,0 0,0 0,1 1,-1 0,5-1,-7 2,0 1,0-1,0 1,-1 0,1-1,0 1,0 0,-1 0,1 0,-1 0,1 1,-1-1,1 0,-1 1,0-1,2 2,0 1,39 47,-32-37,1 0,24 24,-32-35,2 0,-1 1,0-1,1-1,-1 1,1-1,0 0,0 0,0 0,0 0,0-1,0 0,0 0,6 0,17-2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2:08.3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147 36,'-6'-2,"0"0,0 0,0-1,-10-5,12 5,-1 0,1 1,0 0,-1 0,0 0,1 1,-9-2,11 3,0 0,0 0,1 0,-1 1,0-1,0 1,1-1,-1 1,0-1,1 1,-1 0,0 0,1 0,-1 0,1 0,0 0,-1 1,1-1,0 0,0 1,0-1,0 1,0-1,0 1,0-1,-1 3,-2 5,0 1,1 0,0 0,0 1,1-1,1 1,0-1,0 1,1-1,0 1,1-1,0 1,0-1,2 1,-1-1,7 18,-8-26,0 1,0-1,1 0,-1 1,0-1,1 0,-1 0,1 0,0 0,0 0,0-1,0 1,0-1,0 1,0-1,0 1,0-1,1 0,-1 0,1 0,3 0,-4-1,0 0,0 0,1 0,-1-1,0 1,0-1,0 1,0-1,-1 0,1 0,0 0,0 0,0 0,-1 0,1 0,0-1,-1 1,1-1,-1 1,0-1,1 1,-1-1,0 0,0 0,0 1,1-5,0 1,0-1,0 1,0-1,-1 1,0-1,0 1,-1-1,1 0,-1 0,0 1,-1-1,1 0,-1 1,0-1,-1 1,-1-6,-13-33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3:49.1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6,'178'1,"296"-8,520 7,-513 13,-250-8,321-2,-123-3,931-5,-861 6,24 0,516-6,-238 12,-589-5,848 38,-906-27,-19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3:50.0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292 1,'-31'105,"12"-43,-20 112,-77 971,63 56,44-946,-5 370,8-311,3 538,2-38,23 521,4-969,15 361,-37-507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3:51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1 924,'34'-58,"49"-115,8-70,-32 81,-35 96,-2 2,0 6,3 8,1 15,-25 33,1 1,0 0,-1-1,1 1,0 0,-1 0,1 0,0 0,0 0,2-1,-1 2,-1 0,0 0,0 0,0 0,1 0,-1 1,0-1,0 1,0 0,0-1,0 1,0 0,0 0,0 0,0 1,0-1,-1 0,1 1,0-1,-1 1,1-1,-1 1,0 0,3 3,4 7,0 1,9 19,-14-28,194 466,-90-175,-81-231,-1-3,-2-3,0-3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3:52.0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62,'0'0,"26"0,32-6,30 0,-9 3,-8-3,-6-3,-2-4,-1 2,21 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3:53.2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1 133,'9'-8,"0"1,-1-1,0-1,0 0,7-11,-8 11,0 0,0 0,0 1,1 1,0-1,13-8,-20 15,-1 1,1-1,0 1,0-1,0 1,0-1,0 1,0 0,0 0,0-1,0 1,0 0,0 0,0 0,0 0,0 0,0 0,0 0,0 0,0 1,0-1,0 0,0 1,2 0,-1 0,-1 0,1 1,-1-1,1 1,-1 0,1-1,-1 1,0 0,0 0,0-1,1 5,3 6,-2 0,0 0,3 17,-5-21,13 113,-10-76,12 60,-10-78,-3-12,0 1,8 17,-6-22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3:55.1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 0,'-5'41,"1"0,2 0,2 1,8 61,-7-97,14 149,63 264,-62-361,1-3,1-4,-3-11,-2-15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3:55.9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13 186,'-2'-4,"0"0,0-1,1 1,-1-1,1 0,0 1,0-1,1 0,0 1,0-1,0 0,0 0,0 1,1-1,0 0,0 1,1-1,-1 1,1-1,0 1,0 0,0-1,0 1,1 0,3-3,-1 1,1 0,0 1,0 0,0 0,0 0,1 1,0 0,0 0,0 1,0 0,1 0,-1 1,1-1,10 0,-6 1,0 1,0 0,0 1,0 0,0 1,0 0,0 1,0 1,0-1,-1 2,1 0,-1 0,0 1,0 0,0 1,-1 1,15 10,-22-13,1 0,-1-1,0 1,0 0,0 1,0-1,-1 0,1 1,-1-1,0 1,-1 0,1 0,1 7,-2-4,-1 1,0-1,0 0,0 0,-1 0,0 0,-4 15,-1-6,0 0,-1 0,-1-1,-1 0,0 0,-22 28,8-16,-38 36,50-54,0 0,-1-1,0-1,0 0,-1-1,-20 9,14-10,19-6,0 0,-1 0,1 1,-1-1,1 0,-1 0,1 0,-1 0,1 0,0 0,-1 0,1 0,-1 0,1 0,-1 0,1 0,-1 0,1 0,-1 0,1 0,-1 0,1-1,0 1,-1 0,1 0,-1-1,1 1,0 0,-1 0,1-1,-1 1,1-1,0 0,1 0,-1 0,1 0,-1 0,1 0,0 0,0 0,0 0,-1 0,1 0,0 0,0 1,0-1,0 0,0 1,0-1,0 1,1-1,0 0,24-9,-10 6,0 1,-1 0,1 1,0 1,0 0,0 2,22 2,12 4,49 15,-50-9,1 8,6 6,-2 6,-43-26,0 1,12 14,-15-15,-1 1,0 0,0 1,-1-1,-1 1,1 0,-1 1,-1 0,0-1,0 1,-1 1,0-1,-1 0,0 1,0-1,-1 1,-1 0,0-1,0 1,-3 14,-10 15,8-32,1 0,-1 0,-8 9,0-3,-1 0,0-2,-1 0,0 0,-1-2,0 0,-1 0,0-2,0 0,-1-1,-30 8,-6-1,-2-5,2-7,3-6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3:56.5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78,'1'-4,"-1"-1,1 1,0-1,1 1,-1-1,1 1,0-1,0 1,0 0,0 0,5-5,-6 7,0 0,0 1,-1 0,1 0,0 0,0 0,0-1,0 1,0 0,0 1,0-1,0 0,0 0,0 0,1 1,-1-1,0 0,0 1,1-1,-1 1,3-1,-3 1,0 1,0-1,0 0,0 1,0-1,1 0,-1 1,0-1,0 1,0 0,0-1,-1 1,1 0,0 0,0 0,0-1,-1 1,1 0,1 1,1 5,1-1,-1 1,0-1,-1 1,1 0,1 10,1 17,-1 1,-2 64,-1-14,3-45,5-1,6-3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4:00.8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1074,'2'-18,"1"-1,1 1,1-1,9-21,35-68,-15 35,56-159,3-10,-60 168,-1 0,-22 54,16-26,-21 38,1-1,1 1,-1 1,1-1,0 1,1 0,0 1,0 0,14-8,-19 12,0 1,0-1,0 1,0 0,1 0,-1 0,0 1,0-1,1 1,-1 0,0 0,1 0,-1 0,0 0,1 1,-1 0,0-1,0 1,1 1,-1-1,0 0,0 1,0-1,-1 1,1 0,0 0,-1 0,1 0,-1 0,1 1,-1-1,0 1,2 3,5 7,0 1,-1 0,0 1,7 20,18 67,-12-36,67 199,60 169,-123-368,-7-11,-16-47,0 1,-1-1,1 14,-8 12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43.8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1,'66'95,"13"23,-54-74,-3 1,-1 0,-2 1,14 58,-25-71,-1 1,-2 0,-1 0,-1 0,-2 0,-2 0,-6 40,-4-7,-3 0,-3-1,-45 115,35-122,1-15,-3-10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4:01.2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92,'731'-68,"-665"60,-2-8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4:01.7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86,'10'-14,"23"-26,-30 37,-1 1,1-1,0 0,0 1,0-1,0 1,0 0,1 0,-1 1,1-1,-1 1,1-1,0 1,0 0,3 0,-5 1,0 0,0 1,0-1,0 0,-1 1,1 0,0-1,0 1,-1 0,1 0,-1 0,1 0,-1 0,1 1,-1-1,0 0,1 1,-1-1,0 1,0-1,0 1,1 2,1 2,0 0,-1 0,1 0,-1 0,1 8,15 129,-15-81,-1 4,6-1,5-9,6-14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4:02.2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1,'-8'48,"3"0,2 88,3-118,28 358,-10-201,7 22,-15-129,1-12,2-5,-2-17,-10-33,-1-1,0 1,0-1,1 1,-1-1,0 1,1-1,-1 1,1-1,-1 1,1-1,-1 0,0 1,1-1,-1 1,1-1,0 0,-1 0,1 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4:03.0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0 131,'5'-3,"24"-19,1 3,1 0,33-14,-9 13,1 8,0 9,-51 3,0 1,0-1,0 1,0 0,0 0,0 1,-1 0,1-1,0 1,-1 1,8 4,-10-6,-1 1,1 0,0 0,-1 0,1-1,-1 1,0 1,1-1,-1 0,0 0,0 0,-1 1,1-1,0 0,-1 1,1-1,-1 0,0 1,0-1,0 1,0-1,0 1,0-1,-2 5,-1 3,0-1,0 1,-1-1,0 0,-1 0,0-1,-9 13,-51 55,35-43,-83 97,110-127,1-1,0 1,0 0,0 0,0 0,1 0,-1 1,0 3,2-7,0 1,-1-1,1 1,0-1,0 0,0 1,0-1,0 1,0-1,1 1,-1-1,0 1,0-1,0 1,0-1,0 0,1 1,-1-1,0 1,0-1,1 0,-1 1,0-1,1 0,-1 1,2 0,-1-1,0 1,0-1,1 1,-1-1,0 0,1 1,-1-1,0 0,0 0,1 0,-1 0,3-1,50-7,-17 5,-14 2,-1 2,1 1,-1 0,1 2,-1 0,0 2,-1 0,24 11,-19-5,-1 0,0 2,-1 1,-1 0,0 2,25 24,-12-2,-6 4,-6 6,-21-38,0-1,0 1,1 12,-3-16,-1 0,1 1,-1-1,-1 1,-1 11,-1-9,0 1,-1-1,0 0,-1 0,0 0,-1 0,1-1,-2 0,1 0,-1-1,-1 0,0 0,0-1,0 1,-1-2,0 1,-10 4,-7 4,-2-2,1 0,-2-2,-57 14,24-12,0-3,1-2,4-5,4-2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4:03.5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56,'17'-3,"-1"0,1-1,20-8,-4 1,37-11,-69 22,0 0,0 0,0-1,-1 1,1 0,0 0,0 0,0 0,0 0,-1 1,1-1,0 0,0 0,0 0,-1 1,1-1,0 0,0 1,-1-1,1 1,0-1,-1 1,1-1,0 1,-1-1,1 1,-1 0,1-1,-1 1,1 0,-1-1,0 1,1 0,-1 0,0-1,1 1,-1 0,0 0,0 0,0 0,0-1,0 1,0 0,0 0,0 0,0 0,0-1,0 1,0 0,-1 0,0 1,0 6,-2 1,1-1,-7 14,8-19,-37 78,-11 26,43-91,0 2,1-1,1 1,-2 25,5-39,1 1,-1-1,2 1,-1 0,0-1,1 1,0-1,0 1,0-1,0 1,1-1,0 0,0 0,0 1,0-1,1-1,6 8,-5-7,1 0,-1 0,1 0,1-1,-1 0,0 0,1-1,-1 1,1-1,0 0,0-1,0 1,7 0,10 0,1 0,-1-1,43-5,69-19,-54 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4:05.7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1 969,'0'4,"-1"3,1 1,1-1,0 1,0-1,3 13,-4-19,1 0,-1 0,0 0,1 0,-1 0,1 0,0-1,-1 1,1 0,0 0,-1 0,1-1,0 1,0 0,0-1,0 1,0 0,0-1,1 1,-1-1,1 0,0 1,-1-1,1 0,0-1,-1 1,1 0,-1 0,1-1,0 1,-1-1,1 1,-1-1,1 0,-1 1,3-3,4-2,-1 0,0-1,-1 0,1 0,-1-1,9-12,31-51,-38 57,234-442,-161 292,-41 87,-3 6,-1 6,-30 53,2 0,11-14,-17 22,0 1,0 0,0 0,1 0,-1 0,0 0,1 0,0 1,-1-1,1 1,0 0,0 0,0 0,4-1,-5 2,0 0,0 0,0 0,0 0,0 1,0-1,0 1,0-1,0 1,-1 0,1 0,0 0,0 0,-1 0,1 0,0 0,-1 0,1 1,-1-1,0 1,1-1,0 3,6 7,-1 0,-1 0,0 0,-1 1,7 19,15 69,-19-66,7 29,129 460,-107-421,-4-14,-6-19,-4-14,-19-47,-2-4,-1 0,1 0,0 0,-1 0,0 0,0 0,0 0,-1 0,0 0,1 1,-2 5,-3-1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4:06.0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22,'0'0,"27"0,25-6,26 0,-8 3,-2 0,-2-1,1 4,-4 4,12 2,1-3,2 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4:06.6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68,'26'-19,"-18"12,0 1,1 0,0 0,0 1,0 0,16-6,-24 11,0-1,0 1,1-1,-1 1,0 0,1 0,-1-1,0 1,1 0,-1 0,0 0,1 0,-1 1,0-1,0 0,1 0,-1 1,0-1,1 1,-1-1,0 1,0 0,0-1,2 2,-2 0,0-1,0 1,-1-1,1 1,0 0,0-1,-1 1,1 0,-1 0,0-1,1 1,-1 0,0 0,0 0,0 2,-1 7,-1 0,0 1,0-1,-5 12,-9 26,0-4,3 2,-12 69,24-77,2-34,1 0,-1 1,1-1,0 0,1 0,-1-1,1 1,0 0,0-1,1 1,-1-1,1 0,0-1,0 1,0 0,1-1,-1 0,1 0,0-1,0 1,8 2,4 2,1-1,0 0,0-2,0 0,21 1,2-2,53-5,-22-2,1-7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4:07.1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 1,'0'995,"0"-891,0-11,-1-22,-3-22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4:07.9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1 143,'28'-16,"2"-3,1 2,1 0,0 3,64-20,-31 19,0 6,-4 7,-13 8,-46-6,0 0,0 0,-1 1,1 0,0-1,0 1,0 0,0 0,-1-1,1 1,0 1,-1-1,1 0,-1 0,1 1,-1-1,0 0,0 1,1 0,-1-1,0 1,0 0,1 3,-2-2,1 0,-1-1,0 1,0 0,-1 0,1 0,-1 0,1 0,-1-1,0 1,0 0,0 0,0-1,-2 4,-6 9,-1-1,0 0,-1-1,-14 13,-151 146,174-170,0-1,0 1,1 0,-1-1,1 1,-1 0,1-1,0 1,-1 0,1 0,-1 4,2-5,0-1,-1 1,1-1,0 1,0-1,1 1,-1 0,0-1,0 1,0-1,0 1,0-1,1 1,-1-1,0 1,0-1,1 0,-1 1,0-1,1 1,-1-1,0 0,1 1,-1-1,0 0,2 1,0 1,1-1,-1 0,1 0,0 0,0 0,0-1,-1 1,7-1,190 30,-172-24,-1 2,-1 0,1 2,-2 1,35 20,-10 1,-5 7,-4 7,-33-36,0 0,11 24,-14-24,0 0,-1 1,4 20,-5-14,0 0,-1 0,-1 1,0-1,-2 0,0 1,-1-1,0 0,-1-1,-1 1,-1-1,-9 19,9-25,0 1,-1-1,-7 10,-32 26,-9-3,-7-5,-6-5,51-26,0-1,-21 4,-38-1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44.2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1,'0'0,"18"6,19 1,20 6,0-5,3-1,0-4,1-1,3-2,-3-5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4:08.5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84,'37'-27,"19"-11,-51 35,0 0,0 1,0 0,0 0,1 0,-1 1,1 0,-1 0,10 0,-13 1,0 0,0 0,0 0,-1 0,1 1,0-1,0 1,0 0,0-1,0 1,-1 0,1 0,0 0,-1 0,1 0,-1 0,1 1,1 1,-1 0,1 0,-1 1,-1-1,1 0,0 1,-1-1,0 1,0-1,1 5,1 7,-2 1,0-1,-1 27,0-36,-8 92,3-40,2 1,3 0,2 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4:10.3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1174,'8'-6,"1"-1,-1 0,0-1,0 0,7-10,-5 6,17-23,-18 24,-1 0,0 0,0-1,6-14,-4 9,137-268,-36 65,24-25,-94 173,-2 6,0 15,-34 45,1 0,-1 0,1 1,11-7,-15 10,0 1,1 0,-1 0,0 0,1 0,-1 0,1 0,-1 0,1 1,-1 0,1-1,-1 1,1 0,-1 0,1 0,-1 0,1 1,-1-1,1 1,-1 0,1-1,-1 1,1 0,-1 1,0-1,0 0,0 1,0-1,4 4,1 2,-1 0,1 1,-1 0,-1 0,1 1,5 14,15 33,-3 1,23 89,17 129,-57-245,20 98,-5 1,4 144,-26-210,-6-3,4-49,0 1,-6 17,7-25,1 0,-1-1,0 1,0-1,0 1,-1-1,1 0,-1 0,0 0,0-1,0 1,0-1,0 1,0-1,-1 0,1 0,-1 0,1-1,-5 2,1-1,1-1,-1 0,0-1,1 1,-1-1,0 0,1-1,-1 0,0 0,-11-4,-32-11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4:10.6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96,'0'0,"25"0,27-10,26-6,4 5,4-5,-5 7,-10-3,-5 3,2 2,8 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4:11.1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1 101,'15'-16,"0"1,22-15,-30 24,1 1,-1 1,1-1,0 1,0 0,0 1,17-5,-24 8,0 0,0 0,0 0,-1 0,1 0,0 0,0 0,0 0,-1 1,1-1,0 0,0 0,0 1,-1-1,1 0,0 1,-1-1,1 1,0-1,-1 1,1-1,-1 1,1 0,-1-1,1 1,-1 0,1-1,-1 1,0 0,1 0,-1-1,0 1,1 0,-1 0,0-1,0 1,0 0,0 0,0 0,0 0,0-1,0 1,0 1,0 5,-1 0,1-1,-1 1,-2 7,-26 80,-6 31,33-111,0 0,0-1,1 1,1 0,0 0,1-1,4 18,-4-26,1 1,0-1,1 1,-1-1,1 0,0 0,0-1,0 1,1 0,0-1,0 0,0 0,0 0,1-1,-1 1,1-1,0 0,0 0,0-1,0 1,9 1,5 3,1-2,1 0,-1-1,33 1,10-4,-2-6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4:11.5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1,'42'494,"-9"-202,-23-187,6 129,-16-174,-2 0,1-11,-4-18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4:12.6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95,'55'-8,"93"-27,-24 4,-60 18,-3 6,-51 7,0 0,0 0,16 4,-20-3,-1 0,1 1,-1 0,1 0,-1 1,7 3,-9-4,0 0,-1 0,1 0,0 0,-1 0,0 1,0-1,0 1,0 0,0-1,0 1,0 0,-1 0,0 0,1 0,0 7,-1-6,-1 1,1-1,-1 1,-1 0,1-1,-1 1,1 0,-1-1,0 1,-4 7,-1 2,-1 0,-1-1,0 0,-1 0,-1-1,-12 14,-7 3,-2-2,-55 38,-18 14,104-78,-6 5,17-7,15-1,-2 2,7 3,-6 3,0 0,0 2,-1 0,0 2,24 13,-5 4,-1 7,0 11,-3 6,-28-34,-2 1,1 0,-2 0,-1 0,0 1,-1 1,3 21,-7-30,-1 0,0 19,-3-14,0 0,0-1,-2 1,0-1,-1 0,0 0,-1-1,-1 1,0-1,-1-1,-15 21,-1-3,-2-1,0-2,-48 40,37-38,-5-3,-4-6,33-15,0-1,1-1,-2 0,1 0,0-1,-1-1,1-1,-1 0,-22-1,-10-8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4:13.1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86,'25'-5,"-1"-1,0-1,0-1,38-19,4-1,-65 27,1 1,-1-1,1 0,-1 1,1 0,0-1,-1 1,1 0,-1 0,1-1,0 1,-1 1,1-1,-1 0,1 0,0 0,-1 1,1-1,-1 1,1 0,-1-1,1 1,-1 0,2 1,-2-1,0 0,0 1,-1-1,1 0,0 1,-1-1,1 1,-1-1,0 1,1-1,-1 1,0-1,0 1,0-1,0 1,0-1,0 1,0-1,-1 1,1-1,-1 1,1-1,-1 1,1-1,-1 1,-1 0,-41 88,25-58,2 1,2 1,1 0,-10 43,19-39,4-33,1 0,-1 0,1 0,0 0,1 0,-1-1,1 1,0-1,0 1,0-1,1 1,-1-1,1 0,6 7,-3-6,-1-1,1 0,-1 0,1 0,0 0,1-1,-1 0,0 0,11 2,4 0,1-1,0-1,0-1,0 0,38-4,-16-2,59-12,-35-1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4:33.85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1007 1706,'-2'-7,"12"0,5 2,1 2,-1-1,0 2,1 0,17 0,-11 0,190-10,46-4,576-76,-804 88,333-31,476 35,-367 2,-455-4,1 0,-1 0,0-2,33-11,-30 9,0 0,38-5,-10 8,-31 3,-1-1,1 0,28-8,-40 8,0-1,0 0,0 0,0 0,-1-1,1 0,-1 0,1 0,-1 0,0 0,0-1,-1 0,1 0,-1 0,0 0,3-6,1-3,-2 1,1-1,-1-1,-1 1,-1-1,0 0,0 0,0-16,-4-119,-1 79,3-46,-3-77,0 178,1 0,-2 1,0 0,0-1,-11-25,3 17,0 2,-25-36,-121-152,131 175,-1 2,-52-48,70 73,0 1,-1 0,1 0,-1 1,0 0,-18-5,-17-10,-1-3,-57-20,81 36,-1 1,1 0,-1 2,0 1,-25-1,-341 4,152 3,-2594-3,2823 0,1 0,0 0,0 0,0 1,-9 1,13-1,1 0,-1 1,0-1,0 0,1 1,-1-1,1 1,-1 0,1 0,0 0,0 0,0 0,-3 4,-5 9,1-1,1 1,0 1,1 0,-8 27,-19 90,28-107,-31 176,8 1,9 1,8 207,-24 7,3-85,32 114,10-359,3 0,47 171,-23-109,-21-79,38 107,-49-167,8 20,26 49,-35-73,1-1,0 1,1-1,-1 0,1 0,0 0,1-1,-1 0,1 0,0-1,0 1,1-1,7 4,-8-7,0 1,0-1,0-1,0 1,0-1,0 0,0 0,0-1,0 0,0 0,-1 0,1-1,0 1,5-4,35-7,45 1,182 1,-185 10,1026-1,-518 3,-266-14,-25 0,578 12,-832-3,0-2,-1-2,63-18,19-4,-61 18,50-10,-116 20,1 0,-1-1,0 0,1 0,-1 0,0-1,0 0,-1 0,1 0,-1 0,1-1,-1 0,5-6,-4 5,-1-2,0 1,-1 0,0-1,0 1,0-1,-1 0,1 0,-2 0,2-9,0-23,-1 0,-2 0,-2-1,-9-54,3 30,-67-464,-32 8,31 216,34 149,-30-77,50 169,12 36,10 27,0 0,0 1,0-1,0 0,0 0,0 0,0 0,-1 0,1 0,0 0,0 0,0 0,0 0,0 1,0-1,0 0,-1 0,1 0,0 0,0 0,0 0,0 0,0 0,0 0,-1 0,1 0,0 0,0 0,0 0,0 0,0 0,0 0,0 0,-1 0,1 0,0 0,0-1,0 1,0 0,0 0,0 0,0 0,-1 0,1 0,0 0,0 0,0 0,0 0,0-1,0 1,0 0,0 0,0 0,-1 11,1 0,0 1,3 16,0 6,10 163,19 446,-31-537,-4 257,1-340,0 1,-1-1,-2 0,-11 39,10-46,-1-1,-1 1,0-1,0-1,-2 1,0-2,-14 16,-9 3,-1 0,-2-3,-57 36,46-33,-66 58,98-76,7-8,1 1,-1 1,1 0,0 0,-8 13,15-21,0 0,0 1,-1-1,1 0,0 1,0-1,0 1,0-1,0 0,-1 1,1-1,0 1,0-1,0 0,0 1,0-1,0 1,0-1,0 1,1-1,-1 0,0 1,0-1,0 1,0-1,0 0,1 1,-1-1,0 0,0 1,1-1,-1 0,0 1,1-1,-1 0,0 0,1 1,-1-1,0 0,1 0,-1 0,0 1,1-1,-1 0,1 0,-1 0,0 0,1 0,-1 0,1 0,-1 0,0 0,1 0,0 0,25-1,-26 1,12-2,0-1,0 0,-1 0,0-2,0 1,0-1,0-1,-1 0,0 0,0-1,0 0,-1-1,0 0,-1-1,13-15,-11 10,0 0,-1-1,0 1,-1-2,-1 1,-1-1,0 0,-1-1,0 0,2-26,0 0,-4 21,0 0,0-36,-3 56,0-1,-1 1,1 0,-1-1,0 1,1 0,-1 0,0 0,0-1,0 1,-1 0,1 0,0 0,-1 1,1-1,-1 0,0 0,0 1,0-1,1 1,-1 0,0 0,-1-1,1 1,0 0,0 1,-3-2,-7-1,0 0,1 1,-1 1,-15-1,23 2,-327 2,252 7,1 3,-105 30,122-26,-160 53,121-35,51-20,-1-2,-69 8,-104-1,70-8,126-8,9-2,-1 1,1 1,-19 5,17-4,19-4,1 0,0 0,0 0,0 0,0-1,0 1,0 0,0 0,0 0,0 0,0 0,0 0,0-1,-1 1,1 0,0 0,0 0,0 0,0 0,0-1,0 1,0 0,0 0,1 0,-1 0,0 0,0 0,0-1,0 1,0 0,0 0,0 0,0 0,0 0,0 0,0-1,0 1,1 0,-1 0,0 0,0 0,0 0,0 0,0 0,0 0,0 0,1 0,-1 0,0 0,0-1,0 1,0 0,0 0,1 0,-1 0,0 0,39-25,47-24,97-38,-99 49,118-52,91-43,-10-26,-203 107,51-34,133-111,-216 152,-35 31,0 1,2 1,-1 0,2 0,18-9,-3 6,-15 7,30-18,-35 17,-11 6,-7 4,-100 51,-529 225,-9-22,-59 24,232-92,295-125,139-51,-2-2,-65 8,89-15,0 1,0 1,0 1,1 0,-25 13,-29 9,4-11,-1-3,-103 7,114-14,32-4,-37 4,54-6,1 0,-1 0,1 0,-1-1,1 0,-1 0,-7-3,11 3,1 0,-1 1,1-1,-1 0,1 0,0 0,0 0,-1 0,1-1,0 1,0 0,0 0,0-1,0 1,0-1,1 1,-1-1,0 1,1-1,-1 0,1 1,0-1,-1 1,1-1,0 0,0 1,0-3,1-2,-1 0,2 0,-1 0,1 0,-1 1,2-1,2-6,14-22,2 1,2 1,0 0,32-30,30-30,5 4,180-136,-122 120,216-115,-240 156,138-49,-191 84,75-25,118-21,99-30,-314 89,-40 15,-10 4,-8 6,-1-2,0 1,-1-2,-22 14,13-9,-109 64,-3-5,-207 77,-301 48,425-145,-221 56,55-5,376-100,-3 0,0 0,-1-1,-10 2,17-3,0 0,0 0,0 0,0-1,0 1,0 0,0-1,0 1,0-1,0 0,0 1,0-1,1 0,-1 0,0 0,1-1,-1 1,1 0,-3-3,1-1,0 1,0-1,0 0,1 0,0 0,0-1,1 1,-1 0,0-10,-3-53,4 53,0-54,2 0,3 1,4 0,2 0,3 1,39-114,-43 155,4-14,2 0,38-71,-39 94,-13 17,-1 0,0-1,0 1,1 0,-1 0,0 0,0 0,1-1,-1 1,0 0,1 0,-1 0,0 0,0 0,1 0,-1 0,0 0,1 0,-1 0,0 0,1 0,-1 0,0 0,1 0,-1 0,0 0,0 0,1 0,-1 0,0 1,1-1,0 2,-1 0,1-1,0 1,-1 0,1 0,-1 0,0 0,0 0,0 0,0 0,0 0,0 0,0 0,-1 0,1 0,-2 3,-6 27,-1 0,-2-1,-27 55,-62 84,38-86,51-75,15-25,91-183,-14 5,142-297,-171 407,4 2,115-130,-162 202,2 0,-1 1,1 0,1 1,0 0,0 1,0 0,1 1,0 0,0 1,1 0,-1 2,21-4,16 0,0 2,75 3,-77 3,1248 1,-357 0,-864-1,-75-1,0 0,0 0,0 0,0 0,0 0,-1 0,1 0,0 0,0 0,0 0,0 1,0-1,0 0,0 0,0 0,-1 0,1 0,0 0,0 0,0 1,0-1,0 0,0 0,0 0,0 0,0 0,0 1,0-1,0 0,0 0,0 0,0 0,0 0,0 1,0-1,0 0,0 0,0 0,0 0,0 0,0 0,0 1,1-1,-1 0,0 0,0 0,0 0,0 0,0 0,0 0,0 1,0-1,1 0,-1 0,0 0,0 0,0 0,0 0,0 0,0 0,1 0,-1 0,0 0,0 0,-12 8,12-8,-41 19,0-1,-64 18,-93 13,-369 41,249-45,92-6,-405 126,354-51,121-45,154-69,-26 14,19-5,9-9,0 0,0 1,0-1,0 0,0 1,0-1,0 0,1 1,-1-1,0 0,0 0,0 1,0-1,0 0,1 0,-1 1,0-1,0 0,0 0,1 0,-1 1,0-1,0 0,1 0,-1 0,0 0,0 1,1-1,-1 0,0 0,0 0,1 0,-1 0,0 0,1 0,15 4,0-1,1-1,-1-1,1 0,22-2,2 0,949 0,-370 0,-603 0,0 1,-1-2,1 0,-1-1,1-1,29-11,-35 10,1 0,-1-1,-1-1,1 1,-1-2,-1 1,1-1,-1-1,-1 0,9-10,83-118,-86 114,0 0,-1 0,13-35,7-14,-24 55,0-1,-1 0,-1-1,8-36,-13 48,0-1,1 1,-1 0,1 0,1 0,-1 0,1 1,0 0,1-1,0 1,0 1,0-1,0 1,1 0,0 0,0 1,1-1,6-3,-6 5,-1 0,1 0,-1 1,1-1,0 1,0 1,0-1,0 1,0 1,0-1,0 1,0 0,0 1,0 0,1 0,-1 0,-1 1,1 0,10 5,-1 2,0 0,0 2,-1 0,-1 0,0 2,15 16,71 90,-91-107,-1-3,20 31,-26-37,0 0,0 1,0-1,-1 0,0 1,0-1,0 1,0 0,0-1,0 5,-1-6,-1-1,1 0,0 0,0 0,-1 0,1 0,0 0,-1 1,1-1,-1 0,1 0,-1 0,0 0,1-1,-1 1,0 0,0 0,0 0,0-1,0 1,1 0,-1-1,0 1,-1 0,1-1,0 0,-2 1,-34 6,29-6,-46 6,-150 24,139-18,-68 5,52-9,-76 4,-550-11,352-4,215-5,-191-34,313 38,-56-11,-100-35,14 4,82 26,2-3,0-3,-123-60,99 41,27 14,40 13,-31-22,-31-16,-32-15,126 69,-1 0,1 0,-1 0,0 0,1 1,-1-1,0 0,0 1,1 0,-1-1,0 1,0 0,0 0,0 0,1 0,-1 0,0 1,0-1,0 0,1 1,-1-1,0 1,1 0,-1 0,0 0,1-1,-1 1,1 1,-1-1,1 0,0 0,-1 0,1 1,0-1,0 1,-1 1,-4 7,2 0,-1 0,1 0,1 0,-3 13,0-4,-38 112,-14 46,33-87,-78 275,94-331,1-1,2 1,2 1,1-1,2 56,1 53,-1-44,14 115,-9-191,0 0,2-1,1 1,1-2,0 1,2-1,0 0,23 32,9 4,74 77,-12-16,-95-105,-1 0,0 1,-1 0,0 1,-1-1,-1 1,0 0,-2 1,1-1,-2 1,2 18,-2-13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4:36.5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4:39.1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10,'0'0,"31"0,34 0,19 0,-12 0,-7 0,-2-9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46.1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1,'16'322,"2"-161,-8 1,-13 229,-2-327,2-14,0-8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4:39.5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1,'0'0,"24"0,28 0,24 0,-7 0,-7 0,-7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4:40.0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0,'0'106,"12"496,-8-530,-2-25,1 0,3-1,15 66,-4-63,1-12,0-10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4:40.5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199 15,'-11'15,"-11"15,2 0,0 1,-23 53,26-40,2 0,2 1,1 0,3 1,-4 63,11-76,1 1,2-1,1 0,2 0,1-1,1 1,2-1,15 40,-18-60,0-1,1 0,0 0,1 0,0-1,0 1,1-2,1 1,-1-1,14 10,-16-15,0 0,1 0,-1 0,1-1,0 0,0 0,0 0,1-1,-1 0,1-1,-1 0,1 0,-1 0,1-1,-1 0,1-1,0 0,10-2,-7 0,1 0,-1-1,1 0,-1-1,-1 0,1-1,-1 0,0-1,0 0,9-9,-7 5,-1 0,-1-1,0-1,-1 0,0 0,-1-1,7-14,-5 3,-1 0,-1 0,-1-1,-1 0,-1 0,-1-1,-2 0,-1-52,-4 42,-1 1,-2 0,-1 0,-2 0,-2 1,-20-46,21 58,-2 0,-1 0,0 1,-2 1,0 1,-2 0,0 1,-1 0,-38-28,28 28,4 11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4:40.9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404 1,'0'0,"-19"24,-6 10,-10 17,-7 9,0 11,-6 7,6 10,3 0,6 7,8-8,5-2,1-12,5-3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4:41.3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173 9,'-10'-3,"1"1,-1 1,0-1,0 2,-18 0,24 0,0 1,0 0,1 0,-1 0,0 1,1-1,-1 1,1 0,0 0,-1 0,1 0,0 1,0-1,1 1,-1 0,0 0,-3 6,1-1,0 0,1 1,1-1,-1 1,1 0,1 0,0 0,0 1,1-1,0 0,0 1,2 13,-1-9,2 0,-1-1,2 1,0 0,0-1,2 1,9 20,-13-30,1-1,-1 0,1 0,0 0,0 0,1 0,-1-1,1 1,-1 0,1-1,0 0,0 0,0 0,0 0,0 0,0-1,0 1,1-1,-1 0,1 0,-1 0,1 0,-1-1,1 1,0-1,-1 0,1 0,-1 0,1-1,0 1,-1-1,1 0,-1 0,0 0,1 0,-1-1,0 1,1-1,-1 0,0 0,-1 0,1-1,0 1,0 0,-1-1,0 0,1 0,-1 0,0 0,1-3,2-3,0-1,-1 1,0-1,-1 0,0 0,-1-1,0 1,0 0,-1-1,-1 1,0-18,-1 19,0 1,0-1,0 0,-1 1,-1-1,1 1,-2 0,1 0,-1 0,0 0,0 0,-1 1,0 0,-9-10,-7 1,-1 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4:41.7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195 33,'-12'-2,"1"-1,-20-6,-23-6,51 15,-1-1,1 1,-1 0,1 0,-1 0,1 1,-1-1,1 1,-1 0,1 0,-1 0,-5 3,6-2,1 0,-1 0,1 1,-1-1,1 1,0-1,-1 1,2 0,-1 0,0 0,0 0,1 1,0-1,0 0,0 1,0-1,0 0,0 1,1-1,0 5,-1 2,1 0,0 0,1 0,0 0,0 0,4 10,-4-16,0 0,1 0,0 1,0-1,0 0,0-1,1 1,-1 0,1-1,0 1,0-1,0 0,1 0,5 4,-6-5,-1-1,1 0,0 0,-1 0,1 0,0 0,-1 0,1-1,0 1,0-1,0 0,-1 0,1 0,0 0,0 0,0-1,-1 1,1-1,0 0,0 1,-1-2,1 1,-1 0,4-2,-1-1,0 0,0 0,-1 0,0 0,1 0,-2-1,1 0,0 0,-1 0,0 0,0 0,-1-1,0 1,0-1,0 0,0 0,-1 0,0 1,0-1,-1 0,1 0,-1 0,-1-1,1 1,-1 0,0 1,0-1,-1 0,0 0,-3-6,-16-33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6:42.67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6:57.7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7:22.0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1,'8'51,"22"80,3 16,-31-134,72 639,-68-430,0-163,7-7,1-10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7:23.0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71,'123'-26,"4"-1,-64 19,-29 3,0 2,-1 1,42 3,-19 10,-8 8,-40-15,0 1,0-1,10 11,-13-11,-1 0,0 0,0 0,-1 0,1 1,-1 0,0 0,0 0,-1 0,0 0,1 0,-2 1,1-1,-1 1,2 7,-3-4,0-1,0 1,-1-1,0 0,0 1,-1-1,0 0,0 0,-6 12,-3 3,-2 0,0-1,-2-1,0 0,-32 33,12-19,-2-1,-1-2,-1-1,-2-3,-59 32,42-31,8-4,42-22,0 1,-1-1,1 0,-1-1,-10 2,13-6,10-4,12-4,5 0,2 1,-1 1,1 1,0 1,1 1,-1 1,1 1,0 1,0 1,0 1,0 1,0 2,0 0,-1 1,1 2,-1 0,0 1,-1 2,0 0,0 1,35 24,-12 0,-32-20,0 0,-1 0,0 1,13 23,3 17,-7 4,-17-42,0 0,-2 0,0 0,-1 0,-1 0,0 0,-1 0,-1 0,-1 0,0 0,-1 0,-1-1,-1 0,0 0,-1 0,-1 0,0-1,-1-1,-1 0,0 0,-1 0,-17 16,-1-5,-1-1,-1-2,-1-1,-1-1,-1-2,-1-1,-54 18,34-17,-2-3,-7-1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46.6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96 1,'15'-1,"1"2,-1 0,0 0,0 1,28 9,-36-9,0 1,-1 1,1-1,-1 1,0 0,0 1,0-1,-1 1,1 0,-1 1,0-1,-1 1,1 0,3 7,14 29,-4 3,-4 4,-11-30,0 1,-1 0,-1 37,-1-46,-1 0,-1 0,0 0,0 0,-1 0,-1-1,0 0,-8 16,-11 8,11-22,0 0,-1-1,0-1,-1 0,0 0,-1-1,0-1,0-1,-20 7,-6 2,1-4,1-4,3-5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7:23.8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1323,'19'-22,"-1"-1,-1-1,-1-1,18-39,-28 53,37-76,-3-1,36-122,32-191,-60 211,-32 137,3 4,-15 40,0 1,1-1,6-8,-9 14,-1 1,1 0,0-1,0 1,0 0,1 0,-1 0,0 0,1 1,-1-1,1 0,0 1,0 0,-1 0,1 0,0 0,0 0,0 0,0 1,0 0,0-1,0 1,0 0,0 0,0 1,0-1,0 1,0-1,0 1,0 0,0 0,-1 0,1 1,0-1,-1 1,1-1,-1 1,1 0,-1 0,2 2,11 10,-1 1,-1 1,0 0,17 29,33 76,163 457,-95-222,-111-300,-5-6,-8-7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7:24.2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48,'0'0,"31"0,29 0,34-5,12 0,-12-2,-2 5,-1-6,-17 1,0 5,3-1,-2 0,-3 3,-6-6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7:24.9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422 198,'1'-21,"5"-32,-3 37,-1 1,-1-1,0 0,-2-16,1 31,0-1,0 1,0 0,0 0,0 0,-1-1,1 1,0 0,-1 0,1 0,-1 0,1 0,-1-1,0 1,1 0,-1 1,0-1,0 0,0 0,0 0,0 0,0 1,0-1,0 0,0 1,-1-1,0 0,-1 1,1 0,0 0,0 0,0 0,-1 0,1 0,0 0,0 1,0 0,0-1,0 1,-3 1,-6 3,1 1,1 0,-1 0,-13 13,-9 11,2 2,1 2,2 0,1 2,2 1,1 0,2 2,-30 79,38-80,1 1,3 0,0 1,3 0,1 0,2 0,2 1,2-1,1 1,8 41,-5-52,2 0,1-1,1 1,2-2,1 0,1 0,1-1,1 0,2-2,0 0,2-1,1 0,42 39,-38-44,1-1,1-1,0-1,1-2,1 0,0-2,0-1,39 9,-21-9,-1-3,1-1,1-3,82-2,-44-8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7:30.0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92 1,'-22'12,"18"-10,0 0,1 0,-1 0,0 1,1-1,-1 1,1 0,0 0,0 0,0 0,1 1,-4 4,2 0,0 1,1 0,0 0,1 0,-1 0,2 1,-1-1,1 1,1 10,6 88,-4-95,28 216,-8-69,14 223,-33-282,3 83,0-117,-3-51,-1-1,9 24,-9-33,-3-11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7:30.7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0 263,'0'-9,"0"-1,1 0,0 1,1-1,-1 1,2 0,-1 0,1 0,1 0,0 0,0 0,1 1,0 0,0 0,1 0,0 1,0-1,0 1,1 1,1 0,-1 0,1 0,0 1,16-9,-9 6,0 0,1 1,-1 0,1 2,1 0,-1 0,1 2,-1 0,1 1,0 1,0 0,0 1,31 5,-36-3,-1 1,19 6,-19-4,0 0,-1 0,0 1,0 0,-1 1,0 0,0 0,0 1,-1 0,8 11,-12-14,0 1,-1-1,1 0,-1 1,-1 0,1 0,-1 0,0 0,0 0,-1 0,0 1,0-1,0 0,-1 1,0-1,0 1,-1-1,0 0,0 1,-2 6,-3 2,0 1,-1-1,0 0,-1-1,-1 0,-18 23,-72 70,58-72,-1-1,-1-2,-65 37,94-62,8-3,16-6,39-11,93-11,-124 23,0 0,0 2,0 0,0 0,0 2,-1 0,1 1,31 12,-30-7,0-1,-1 2,0 1,0 0,-1 1,-1 1,0 0,22 26,-27-27,-1 1,-1 0,0 1,-1 0,-1 0,0 1,0 0,-2 0,0 0,-1 1,4 25,-5-23,-2-1,0 1,-1 0,-1-1,-1 1,-6 29,4-33,0-1,-1 0,-1 0,0 0,-1 0,0-1,-1 0,-17 20,7-13,0-1,-1-1,-1-1,-1-1,0-1,-1 0,-46 20,9-14,-2-6,0-6,50-8,1 0,0 0,-1-1,1-1,0 0,-1 0,1-1,-16-7,-20-14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7:31.3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332 0,'-14'10,"1"0,1 0,0 2,1-1,0 1,0 1,-9 15,-53 102,65-113,-19 42,2 1,4 1,2 2,3-1,2 2,-7 94,19-124,1 1,2-1,1 0,12 60,-9-72,1 0,1 0,0-1,2 1,1-2,0 1,2-2,16 23,-14-26,0-1,1-1,0 0,1-1,1-1,0-1,0 0,1-1,0-1,1-1,0 0,34 8,-13-7,1-1,0-2,0-2,0-1,53-4,-22-6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7:32.0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1 891,'1'-12,"2"1,-1 0,1-1,1 1,8-17,33-52,-19 34,54-120,-14 26,9-10,-47 83,-9 8,-3 8,-15 50,1-5,0-1,1 1,0 0,5-9,-7 15,-1-1,0 1,0-1,1 1,-1 0,1-1,-1 1,0 0,1-1,-1 1,1 0,-1-1,1 1,-1 0,1 0,-1 0,0-1,1 1,0 0,-1 0,1 0,-1 0,1 0,-1 0,1 0,0 0,0 1,0 0,0-1,0 1,0 0,0 0,0 0,0 0,-1 0,1 0,0 0,0 0,-1 0,1 0,-1 0,1 0,0 2,57 170,-30-81,3 1,90 263,26-9,-119-292,-2-3,1-3,1-14,-5-17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7:32.3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0,'0'0,"23"0,25 0,22 0,3 0,6 0,4 6,8-4,17 7,-12-6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7:37.2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537 10,'-65'-5,"48"3,-35 0,45 2,0 1,0 0,0 0,0 1,0 0,1 0,-1 1,-9 4,2 2,1 1,-1 0,1 0,1 1,0 1,1 0,0 1,-10 15,-69 120,70-110,2 1,1 0,3 2,1 0,2 0,1 1,3 0,1 1,2 0,3 77,5-67,1 0,3-1,2 0,3-1,1-1,3 0,39 80,-48-115,0 0,1 0,1-1,1-1,0 0,0 0,1-1,1-1,0 0,0 0,1-1,1-1,0-1,0 0,0-1,1 0,0-1,0-1,1-1,-1 0,1-1,0-1,0 0,0-2,20-1,-5-1,-1-2,0-2,0-1,0-1,41-17,2-7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7:39.2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1276,'5'-24,"1"-1,1 0,1 1,1 0,15-26,-7 14,237-617,-226 577,20-73,-32 92,0 3,2 10,-16 40,1 0,-1 1,1-1,-1 0,1 1,5-4,-8 6,1 1,-1-1,1 1,0-1,-1 1,1-1,0 1,-1 0,1-1,0 1,0 0,-1 0,1 0,0 0,0-1,-1 1,1 0,0 0,0 0,-1 0,1 1,0-1,0 0,-1 0,1 0,0 1,0-1,-1 0,1 1,0-1,-1 0,1 1,-1-1,1 1,0-1,-1 1,1 0,-1-1,1 1,-1-1,0 1,1 0,-1-1,0 1,1 1,9 19,-1 1,-1 0,-2 1,0-1,4 32,-2-12,8 32,89 387,-65-316,68 162,-86-257,0-7,-5-13,-8-15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47.1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263 0,'-20'17,"0"0,2 1,0 1,1 1,1 1,1 0,1 1,0 0,2 1,1 1,-9 26,4-2,3 0,1 0,3 1,-6 92,12-76,3-1,3 1,3-1,2 0,23 88,-26-134,1-1,1 0,17 32,-1-12,-18-31,0 0,0 0,10 8,27 16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7:39.6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62,'0'0,"28"0,31 0,30 0,5-8,10-4,0-1,-4 4,-8-3,-5 7,-4 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7:40.0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1,'9'54,"2"1,20 61,-25-97,130 523,-96-372,37 180,-65-296,-1-4,-3-13,-2-14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7:40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1 266,'10'-19,"1"1,1 0,1 1,1 0,0 1,1 1,1 0,34-25,-30 27,1 1,1 1,0 1,0 1,1 1,0 0,0 2,42-5,-9 9,-51 2,1 0,-1 1,0 0,1 0,-1 1,0 0,0-1,0 2,0-1,0 1,0-1,-1 1,1 0,5 6,-8-6,1-1,-1 1,0 0,0 0,0 1,0-1,-1 0,0 1,1-1,-1 1,0-1,-1 1,1-1,0 1,-1 0,0-1,0 1,0 0,-1-1,1 1,-1 0,-1 4,-3 11,-2 0,0-1,-18 34,-38 52,35-62,-4 7,4-6,10-9,17-33,1 0,-1 1,1-1,-1 0,1 1,0-1,-1 1,1-1,0 0,0 1,0-1,0 1,0-1,0 1,0-1,1 1,-1-1,0 0,1 1,0-1,-1 0,1 1,0-1,-1 0,1 0,0 0,0 1,0-1,0 0,0 0,0 0,2 1,0-1,1 1,0 0,-1-1,1 0,0 0,0 0,0 0,0-1,0 1,6-1,28-1,-6 0,1 1,-1 2,61 11,-75-9,0 1,0 1,-1 0,0 2,0 0,0 0,-1 2,20 15,-17-9,0 0,-2 1,0 1,-1 1,-1 0,17 29,-24-35,-1 0,-1 1,0-1,0 1,-2 1,1-1,-2 1,0-1,-1 1,0 0,-2 26,-1-21,-1 0,-2 0,0 0,-1 0,-1 0,0-1,-17 32,16-38,-2 1,0-1,0-1,-1 0,0 0,-1 0,-1-2,0 1,0-2,-23 15,-12 1,-2-2,-61 21,55-26,-8-5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7:41.5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610 1,'-29'11,"-1"1,-37 22,51-24,0 1,1 0,0 2,1-1,-15 19,-17 22,4 1,1 3,3 2,-49 103,63-110,3 2,2 1,3 0,1 2,-12 112,25-143,1 0,2 0,0-1,1 1,2 0,1-1,1 0,1 0,1-1,18 40,-17-47,1 0,0-1,1 0,1-1,1 0,0-1,0-1,2 0,0 0,0-1,1-1,0-1,1-1,35 15,0-6,1-4,1-1,57 5,5-1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7:42.5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1,'2'37,"2"0,1 0,15 51,-6-27,29 228,-21 1,-12-130,-5-15,-2-45,2-46,2-5,4-14,1-17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7:43.3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1 114,'27'-18,"2"1,56-25,-65 34,0 1,1 1,0 1,0 1,32-2,-25 5,0 2,44 5,-16 5,-48-8,0-1,0 1,0 1,-1-1,1 1,-1 1,0-1,9 8,-13-9,-1 0,1 0,0 0,-1 0,0 0,1 0,-1 1,-1-1,1 1,0 0,-1-1,0 1,0 0,0 0,0 0,0 0,-1 0,0 0,0 6,-2 3,0-1,-1 1,0-1,-1 0,-1-1,0 1,-8 14,-2 0,-35 45,19-35,-1-1,-58 47,41-42,4-7,28-21,-19 16,36-28,0 0,0 0,0 0,0 0,-1 0,1 0,0 0,0 1,0-1,0 0,0 0,0 0,0 0,0 0,0 0,-1 0,1 0,0 1,0-1,0 0,0 0,0 0,0 0,0 0,0 0,0 1,0-1,0 0,0 0,0 0,0 0,0 0,0 0,0 1,0-1,0 0,0 0,0 0,0 0,0 0,0 0,0 1,1-1,-1 0,0 0,0 0,0 0,0 0,0 0,0 0,0 0,0 0,0 1,1-1,10 0,15-6,16-5,1 1,59-5,-80 13,0 2,0 0,0 1,-1 1,1 2,38 10,-37-7,-1 1,0 1,-1 1,1 1,-2 1,0 1,0 1,-2 0,1 2,-2 0,0 1,-1 0,26 39,-35-46,-2 0,9 21,-9-17,-1 1,0 0,-1 0,0 0,-2 0,1 1,-2-1,0 1,-1-1,-1 0,0 1,-1-1,-1 0,0-1,-1 1,-12 26,6-20,-2 0,1-1,-2-1,-1 0,0 0,-1-2,-1 0,-1-1,0-1,-26 17,-15 3,-3-7,-3-8,0-5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7:43.9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1032,'120'-144,"-55"59,-4-3,-3-3,-5-2,73-173,-75 121,-33 94,3 9,-20 40,0 0,1 0,-1 0,0 0,1 0,-1 1,1-1,0 1,-1-1,1 1,0-1,0 1,0 0,0 0,3-1,-3 2,-1 0,0 0,0 0,0 0,0 1,1-1,-1 0,0 1,0-1,0 1,0-1,0 1,0 0,0-1,0 1,0 0,0-1,0 1,0 0,-1 0,1 0,0 0,-1 0,1 0,0 0,-1 0,1 0,-1 0,1 3,10 24,-2 1,0 1,-2 0,4 46,1-3,9 42,141 643,-144-694,4-9,2-6,0-6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7:44.2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62,'0'0,"26"0,30 0,28-8,9-3,13 2,-1 1,2-1,-6 1,-4 2,-1 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8:41.4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1 196,'7'158,"0"-41,3 114,5 153,-9 216,-22-256,12-289,-2 1,4-1,2-2,6-5,-4-41,1 0,-1 1,1-1,4 8,-3-9,1 1,-1-1,11 11,-7-9,2 0,-1-1,1 0,0 0,0-1,1-1,0 1,20 5,9 1,46 8,-60-15,55 9,1-4,1-3,97-5,246-32,-394 27,257-29,-219 23,-4 2,2 2,-4-4,-9-4,-47 10,-1-1,-1 1,1-1,0-1,-1 1,0-1,0 0,0-1,-1 0,0 1,0-2,0 1,-1 0,0-1,0 0,4-13,4-9,-3 0,12-55,78-539,5-18,-1 113,-94 471,2-1,1-1,-4 5,-7 49,-2 0,1 0,0 1,-1-1,0 0,0 0,-2-5,1 6,0-1,-1 1,1 0,-1 0,0 0,0 0,0 1,-1-1,1 1,-1 0,0 0,0 0,0 0,0 1,0 0,0-1,-1 2,-7-4,-8 0,0 0,0 1,-23-1,33 4,-450-9,441 10,-246 11,-387 66,166-1,384-55,70-14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8:42.5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61 0,'-4'8,"1"0,0 0,0 0,1 1,0-1,0 0,1 1,0 0,0-1,1 1,0 0,1-1,1 10,-1-15,-1 0,1 0,0-1,0 1,0-1,1 1,-1-1,0 1,1-1,0 0,-1 0,1 0,0 0,0 0,0 0,0 0,3 1,-3-2,0 0,0 0,-1 0,1-1,0 1,0-1,0 1,0-1,0 0,0 0,0 0,0 0,0 0,0 0,-1 0,1-1,0 1,0-1,0 1,0-1,0 0,-1 0,1 0,2-1,-2 1,-1 0,0 0,1 0,-1-1,0 1,0 0,0 0,0-1,0 1,0 0,0-1,0 1,-1-1,1 1,0-1,-1 0,1 1,-1-1,0 0,1-2,-2 1,1 0,0 0,-1 0,1 0,-1 0,0 0,0 0,0 0,-1 0,-2-4,2 3,-1 0,0 0,0 0,0 0,0 1,0-1,-1 1,0 0,0 0,0 0,0 1,0-1,0 1,-6-2,6 3,0 1,0 0,0 0,0 0,1 0,-1 0,0 1,-4 1,6-2,0 1,1-1,-1 0,0 1,1 0,-1-1,1 1,-1 0,1 0,-1 0,1 0,0 0,-1 0,1 0,0 1,0-1,0 0,0 1,0-1,-1 3,2-4,0 1,0-1,0 1,0 0,0-1,0 1,0-1,1 1,-1 0,0-1,0 1,0-1,1 1,-1-1,0 1,1-1,-1 1,1-1,-1 1,0-1,1 1,-1-1,1 0,-1 1,1-1,-1 0,1 1,-1-1,1 0,0 0,-1 0,1 1,-1-1,1 0,-1 0,1 0,0 0,-1 0,1 0,1 0,-1 0,0 0,1 0,-1 0,0 0,1 0,-1 0,0 0,1 0,-1-1,0 1,1 0,-1-1,0 1,0-1,1 0,-1 1,0-1,0 0,2-1,-1-2,0-1,-1 0,1 1,-1-1,2-7,-3 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47.7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 1,'-9'46,"2"1,1-1,2 58,15 141,-2-62,-7-111,0-12,-2-12,-4-12,-4-12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8:43.9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12,'10'237,"-3"-128,-4-50,24 888,-54-449,7-314,12-114,2-9,2-3,7-5,-2-45,0 1,1-1,5 14,-5-17,1 1,-1-1,1 0,1 0,4 5,-3-4,0-1,1 0,0 0,0-1,0 0,0 0,1 0,-1-1,1 0,0 0,13 3,8 1,50 4,-47-7,292 16,3-25,-214 2,475-5,-521 8,-6 1,0 3,-3 2,-48-5,1 0,-1 0,1-1,0-1,-1 1,1-1,10-3,-16 2,1 1,-1-1,0 0,0 0,0-1,-1 1,1-1,0 0,-1 0,0 0,0 0,0-1,0 1,0-1,0 0,-1 0,3-6,7-18,-2-1,-1 0,-1-1,6-47,-7 36,81-504,-54 317,-10 72,64-352,-14 253,-54 201,2 2,3 4,-1 1,-11 6,-13 38,0 0,1 0,-1 0,0 0,0 0,-1 0,1 0,0 1,-1-1,0 0,0 0,0 0,0 1,0-1,-3-4,1 3,0 0,-1 1,1-1,0 1,-1 0,0 0,0 0,-8-4,-6-1,0 0,0 2,-36-8,36 9,-93-20,-127-11,-115 6,276 25,-510-5,270 35,245-16,1 4,-98 29,121-25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8:44.7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 1,'0'17,"-1"-1,1 0,1 0,6 31,-7-44,1 0,-1-1,1 1,0 0,0 0,0-1,0 1,1-1,-1 1,1-1,0 0,-1 1,1-1,0 0,0 0,0 0,1 0,-1-1,0 1,1-1,-1 1,1-1,0 0,-1 0,1 0,0 0,-1 0,6 0,-6-1,0 0,1 0,-1 0,0 0,1 0,-1-1,0 1,0-1,1 0,-1 1,0-1,0 0,0 0,0 0,0-1,0 1,0 0,0-1,-1 1,1-1,0 0,-1 1,1-1,-1 0,0 0,0 0,0 0,0 0,0 0,0-1,0 1,-1 0,1 0,0-3,0 1,-1 0,1 0,-1 0,0 0,0 0,-1 0,1 0,-1 0,1 1,-1-1,-1 0,1 0,0 0,-1 1,0-1,0 1,0-1,0 1,-4-5,2 4,-1 1,0-1,1 1,-1 0,-1 0,1 0,0 1,-1-1,1 1,-1 1,0-1,0 1,1 0,-1 0,0 1,0 0,0 0,0 0,0 1,0 0,1 0,-1 0,-6 2,8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8:46.1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181 1,'19'139,"1"232,-53 139,22-415,-73 512,66-513,-24 150,30-147,3-4,6-63,-4 85,9-64,-1-45,1 0,-1 0,1-1,0 1,0 0,1 0,0-1,0 0,0 0,0 1,1-2,0 1,0 0,0-1,1 0,-1 0,1 0,0 0,0-1,0 0,1 0,-1 0,1-1,6 2,12 4,0-2,0-1,1-1,40 2,537-5,-258-9,-223 7,111 2,-171 2,3 1,3-2,0-4,-7-7,-51 7,0-1,1-1,-2 1,1-2,0 1,-1-1,0 0,0-1,0 0,-1 0,0-1,0 0,-1 0,1-1,-2 1,1-1,-1-1,8-16,1-8,-2-1,-1 0,12-62,71-440,-15 73,-45 275,30-136,-52 276,44-150,-34 143,2 2,-2 3,-6 6,-16 41,1 0,-1 1,0-1,0 0,0 0,0 0,0 0,-1 0,1 0,-1 0,0 0,0 1,0-1,0 0,0 0,-1 1,1-1,-1 1,0 0,0-1,0 1,0 0,0 0,0 0,0 0,-1 0,1 1,-1-1,-4-1,-8-5,0 2,0 0,-1 1,-18-4,33 9,-302-57,205 41,-159-23,-3 11,-420 9,493 34,-190 38,315-43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8:59.3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97,'14'-2,"1"-1,-1-1,0 0,19-8,2-1,123-32,-107 35,3 6,-29 5,-1 0,0 2,0 0,0 2,-1 0,1 2,-1 0,-1 2,40 20,-52-23,0 0,0 1,-1 0,1 0,-1 1,-1 1,0-1,0 1,-1 1,0-1,0 1,-1 0,0 1,-1 0,0 0,-1 0,0 0,-1 0,0 1,-1 0,0-1,-1 13,-1-11,0-1,-1 0,-1 1,0-1,-1 0,0 0,-1 0,0-1,-1 1,0-1,-10 16,1-6,-1-2,0 0,-1 0,-35 29,13-17,-8-1,-3-8,3-9,41-12,-1 0,0-1,1 0,-11-1,15 1,0 0,0 0,-1 0,1 0,0-1,-1 1,1 0,0-1,0 1,0-1,0 1,-1-1,1 0,0 1,0-1,0 0,0 0,0 0,1 0,-1 0,0 0,0 0,0 0,1 0,-1 0,1 0,-1 0,1-1,-1 1,1 0,0 0,0-1,-1 1,1 0,0-1,0 1,0 0,0 0,0-1,1 1,-1 0,0 0,2-3,9-14,-6 13,0 0,1 0,-1 1,1 0,11-7,14-2,5 4,4 7,3 7,0 7,5 9,-36-14,-1 0,15 14,-14-10,20 23,7 21,-26-33,-1 0,-1 1,-2 1,0-1,-1 1,6 34,-8 5,-5-35,-1 1,-1-1,-2 0,-11 51,9-58,-1-1,-1 0,-1 0,-1-1,0 0,-2 0,-13 18,-1-7,-4-1,-7-3,9-11,-1-2,0-1,-1-1,0-1,0-2,-1-1,0-1,0-2,-1-1,-31-1,4-4,4-3,3-3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9:06.3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0 233,'37'-35,"49"-37,-63 54,32-21,-25 21,-13 10,0 0,30-8,1 5,9 4,0 8,-45 0,-1 1,20 5,-22-4,-1 0,0 1,0 0,-1 1,1 0,-1 0,0 0,0 1,-1 0,0 0,0 1,0 0,-1 0,0 0,0 1,-1 0,0-1,4 12,-1 0,0 0,-2 1,0-1,-1 1,-1 1,-1-1,-1 21,-2 12,-2-1,-2 1,-3-1,-23 83,14-76,-3-1,-2-1,-3-1,-2-1,-41 62,-8-16,34-54,-3-5,-1-3,1-3,40-32,-6 4,0 1,0 1,-13 15,23-25,0 1,1-1,-1 1,1 0,-1-1,1 1,-1-1,1 1,-1 0,1 0,0-1,-1 1,1 0,0 0,0-1,0 1,-1 0,1 0,0-1,0 1,0 0,0 0,0 0,0-1,1 1,-1 0,0 0,0 0,0-1,1 1,-1 0,0-1,1 1,-1 0,1-1,-1 1,1 0,-1-1,1 1,-1-1,1 1,0-1,-1 1,1-1,0 1,-1-1,1 0,0 1,0-1,-1 0,1 0,1 1,5 1,0-1,0 1,0-2,11 1,203-6,-125 0,208-12,-235 12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9:10.4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1 305,'4'-13,"1"2,0-1,1 0,0 1,1 0,0 1,0-1,18-16,1-5,-20 24,24-31,32-54,-61 92,-1 0,1 0,-1 0,1 0,0 0,-1 0,1 0,0 0,0 0,0 1,0-1,-1 0,1 1,0-1,2-1,-2 2,-1 0,1 0,-1 0,1 0,-1 0,0 1,1-1,-1 0,1 0,-1 0,0 0,1 0,-1 1,1-1,-1 0,0 0,1 1,-1-1,0 0,1 0,-1 1,0-1,0 0,1 1,-1-1,0 1,1 0,0 2,1 0,-1 1,0-1,0 1,-1-1,1 1,0 0,-1 5,-2 26,-2 0,-15 60,8-43,-76 587,68-481,13-84,1-4,3-1,1-5,1-6,-4-12,-6-15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7:05.1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1256,'11'-67,"3"-1,3 1,35-89,126-312,-106 256,-48 153,1 3,0 7,-21 43,1 0,-1 0,1 0,7-5,-10 9,0 0,0 0,1 0,-1 0,1 1,-1-1,1 1,0 0,-1-1,5 0,-5 2,1 0,-1 0,1 0,-1 1,1-1,-1 0,0 1,1 0,-1-1,1 1,-1 0,0 0,0 0,0 1,0-1,0 0,0 1,0 0,0-1,0 1,2 3,4 5,0 0,12 22,9 21,35 92,10 64,-52-142,36 117,-28-81,83 188,-86-242,-6-12,-5-13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7:05.5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95,'0'0,"23"0,24-6,29 1,6-1,3-4,8-2,16 1,-6 5,-4-2,-12 0,-17-1,-6 1,4 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7:05.9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0,'4'79,"26"143,-20-160,102 705,-104-707,-5-44,0-1,8 26,-7-33,-2-15,-4-10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7:06.6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96,'17'-12,"0"0,1 2,0 0,1 1,0 1,0 1,1 0,0 1,0 2,0 0,0 1,1 1,0 1,23 1,13 7,-49-6,1 1,0 0,15 8,-19-9,-1 1,0 0,0 1,0-1,-1 1,1-1,-1 1,1 0,-1 1,0-1,0 1,0-1,-1 1,1 0,-1 0,0 0,0 0,0 0,-1 0,1 1,-1-1,0 1,0-1,-1 1,1-1,-1 1,0-1,0 1,-1-1,1 1,-1-1,-1 6,-3 7,-1 0,-1 0,0-1,-1 1,-1-2,-19 27,-10 11,-3-1,-1-4,7-4,14-11,20-32,0 0,1-1,-1 1,1 0,-1-1,1 1,0 0,-1-1,1 1,0 0,0 0,-1 0,1-1,0 1,0 0,0 0,0 0,0-1,0 1,0 0,0 0,0 0,0 0,0-1,1 1,-1 0,0 0,1-1,-1 1,0 0,1 0,-1-1,1 1,-1 0,1-1,0 1,-1-1,1 1,0 0,3 0,0 0,-1 0,1 0,0 0,-1 0,1-1,4 0,-7 0,19 1,0 0,27 6,-21-1,6 1,1 1,-1 3,0 0,-1 2,-1 1,0 2,-1 0,-1 2,0 2,-2 0,0 2,-1 0,-1 2,-2 1,0 1,-2 0,0 2,-2 0,-1 1,17 43,-28-59,-1 1,-1 0,-1 0,1 1,-2-1,0 0,-1 1,-1 0,0-1,0 1,-2 0,0-1,-1 0,0 1,-1-1,0 0,-1-1,-1 1,0-1,-1 0,-1 0,0-1,0 0,-1-1,-1 1,0-2,-14 13,10-11,-1-1,-1 0,0-2,0 1,-1-2,-31 12,13-10,-1 0,-52 6,24-8,51-8,0 1,-23-4,-22-11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23.9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31 143,'-2'-1,"0"-1,0 1,0 0,0 0,1-1,-1 1,0-1,1 1,-1-1,1 0,0 1,0-1,-1 0,1 0,0 0,0 0,1 0,-1 0,0 0,1 0,-1-4,0 4,1-1,0 0,0 0,-1 1,2-1,-1 0,0 1,0-1,1 0,0 1,-1-1,1 1,0-1,0 1,1-1,2-4,1 2,0 0,0 1,1-1,-1 1,1 0,0 0,1 1,-1 0,1 0,-1 0,1 1,0 0,0 0,0 1,0 0,0 0,0 1,0 0,0 0,10 1,-4 1,-1 0,1 0,0 1,-1 1,1 0,-1 1,0 0,-1 1,1 0,12 10,4 9,-5 5,-18-21,0 0,0 0,-1 0,0 0,-1 1,0-1,-1 1,0 0,0 0,-1 0,-1 0,1 0,-2 0,-1 16,0-19,1 1,-2 0,1 0,-1-1,0 0,-1 1,1-1,-2 0,1-1,-1 1,0-1,0 0,0 0,-1 0,0-1,0 0,-1 0,-11 6,4-3,-1-1,-1-1,1 0,-1-1,0-1,0 0,0-1,-1-1,1 0,-1-1,1-1,-1-1,-20-3,23 0,4-2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48.1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68 1,'25'0,"1"1,30 5,-48-5,0 1,0 0,-1 0,1 1,-1 0,0 0,0 1,0 0,0 0,-1 1,7 6,10 13,-19-20,-1 1,0-1,0 0,-1 1,1-1,-1 1,0 0,-1 0,1 0,-1 0,0 0,0 0,0 1,-1-1,1 0,-1 0,-1 7,-1-5,1 0,-1 0,-1 0,1-1,-1 1,0-1,-1 1,0-1,0 0,0 0,0-1,-8 8,-4 3,-2-1,0 0,-1-2,0 0,-31 16,12-11,3 1,3-1,6 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7:07.1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393 0,'-17'12,"1"-1,0 2,0 0,2 1,0 0,0 2,2-1,-1 1,-14 28,-1 9,-41 107,37-73,5 1,4 1,3 1,-9 113,25-160,3 1,1-1,9 67,-7-92,2 1,0-1,1 0,1-1,0 1,1-1,1 0,1-1,1 0,20 27,-22-34,1 0,0-1,0-1,0 0,1 0,0 0,0-1,1-1,15 6,-9-5,0-1,1-1,0 0,0-1,26 0,8-4,0-2,0-2,62-16,44-11,0 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7:13.2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461 30,'-49'-15,"44"13,-1 0,1 0,-1 0,1 0,-1 1,0 0,1 0,-1 0,0 1,0 0,0 0,0 0,1 1,-1 0,-8 2,5 1,0 1,0 0,1 0,0 0,0 1,0 0,1 1,-1-1,2 2,-11 11,-1 6,1 1,-16 30,8-8,3 1,2 1,1 1,4 0,1 1,3 1,2 0,2 0,2 1,4 74,4-94,0 0,2 0,2 0,1-1,2 0,1 0,28 58,-30-74,1 0,1-1,1 0,0-1,1 0,0-1,1 0,1-1,0-1,1 0,0-1,1-1,0 0,0-1,23 7,-16-9,0 0,1-2,0-1,0-1,0-1,0-1,0-1,0-2,37-6,17-7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7:13.7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1,'0'59,"9"211,12-29,44 336,-55-526,4-3,2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7:14.5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89,'23'-14,"0"1,1 2,0 0,0 1,1 2,31-7,-36 12,0 0,0 2,30 1,8 7,-4 7,-5 8,-43-18,0 0,0 0,-1 0,10 11,-11-11,-1 0,0 0,0 0,0 1,-1-1,1 1,-1 0,0 0,0 0,-1 0,0 0,2 10,-3-7,1 1,-2-1,1 0,-1 0,-1 0,1 0,-5 13,-3 0,0 0,-2 0,0-1,-28 37,12-24,-1-1,-56 49,34-40,1-5,11-8,13-8,25-19,-1-1,0 1,1-1,0 1,-1-1,1 1,-1 0,1-1,0 1,-1-1,1 1,0 0,0 0,-1-1,1 1,0 0,0-1,0 1,0 1,1-1,0 0,0 0,1 0,-1-1,0 1,0 0,1 0,-1-1,0 1,1-1,-1 0,0 1,1-1,-1 0,1 0,-1 0,1 1,-1-2,3 1,0 0,21 1,109 11,-114-9,0 1,-1 2,1 0,33 15,-27-8,-1 2,0 0,-1 2,-1 0,-1 2,24 25,-30-27,-1 0,-1 1,0 1,-1 1,-2 0,0 0,0 1,8 29,-7-14,-1 1,-2 1,5 48,-13-73,-1-1,0 1,0 0,-2-1,1 1,-1-1,-1 0,0 0,-1 0,-1 0,1 0,-2-1,1 0,-9 12,1-8,0 1,0-2,-2 0,1 0,-2-1,0-1,0-1,-2 0,-27 13,3-6,-2-1,1-1,-47 8,27-11,26-7,-54 0,26-6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7:12.0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88 1320,'-26'7,"22"-7,0 0,1 1,-1 0,0 0,0 0,0 1,1-1,-1 1,1 0,-1 0,1 0,0 0,0 1,-1-1,-2 5,6-7,0 0,0 0,0 0,-1 0,1 0,0 0,0 1,0-1,0 0,0 0,0 0,0 0,0 0,0 0,0 1,0-1,0 0,0 0,0 0,0 0,0 1,0-1,0 0,0 0,0 0,0 0,0 0,0 1,0-1,0 0,0 0,0 0,0 0,0 0,0 0,0 1,1-1,-1 0,0 0,0 0,0 0,0 0,0 0,0 0,0 0,1 0,-1 1,0-1,0 0,0 0,0 0,0 0,1 0,-1 0,0 0,0 0,0 0,12-1,-9 0,1-1,-1 0,0 1,0-1,0-1,0 1,0 0,0-1,-1 1,1-1,-1 0,1 0,-1 0,0 0,2-5,4-7,11-34,-18 46,147-392,7-20,-46 124,-84 233,-2 13,2 13,-24 31,0 0,0 0,0-1,0 1,0 0,1 0,-1 0,1 0,-1 1,1-1,-1 0,1 1,-1-1,1 0,-1 1,1 0,0-1,-1 1,1 0,0 0,-1 0,3 0,-2 1,0 0,1 0,-1 0,0 0,0 0,0 0,0 1,0-1,0 1,0 0,0-1,-1 1,3 3,4 7,0 0,-1 1,0 0,5 15,61 200,-32-92,35 98,124 406,-177-558,-3-16,-5-9,0-6,-11-39,-2-9,-1 0,1 0,-1 0,0 0,0 0,-1 1,1-1,-1 0,1 1,-1-1,0 0,0 1,-1 3,1-7,-1 0,1 1,0-1,0 0,-1 1,1-1,0 0,-1 0,1 0,0 1,-1-1,1 0,0 0,-1 0,1 0,0 1,-1-1,1 0,0 0,-1 0,1 0,-1 0,1 0,0 0,-1 0,0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7:12.3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 20,'-11'-1,"1"0,0 0,1-1,-15-4,24 6,0 0,0 0,0 0,0-1,0 1,0 0,0 0,0 0,0 0,0 0,0 0,0 0,0 0,1 0,-1 0,0 0,0 0,0 0,0 0,0 0,0 0,0 0,0 0,0 0,0-1,0 1,0 0,0 0,0 0,0 0,0 0,0 0,0 0,0 0,0 0,0 0,0 0,0 0,-1 0,1 0,0 0,0 0,0-1,0 1,0 0,0 0,0 0,0 0,0 0,0 0,0 0,11-2,19-1,500 5,-299 19,-54-4,-113-13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9:18.1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46,'0'0,"25"0,20 0,20 0,-4-6,-2 0,-6 3,3-2,5-1,1-2,-1-3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9:18.6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17,'52'8,"90"1,-113-8,204 3,-177-7,1-1,59-14,-59 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9:19.4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271 1,'-7'0,"1"0,-1 0,0 0,0 1,1 0,-1 1,0-1,1 1,-1 0,1 1,0 0,0 0,0 0,0 1,0 0,1 0,0 0,0 0,0 1,0 0,1 0,-1 1,1-1,-3 7,-5 13,0 2,-15 52,-5 60,25-107,-5 28,3 1,3 1,2-1,2 1,10 87,-1-101,1 0,3 0,1-1,3-1,2 0,1-1,35 59,-37-77,1 0,1-2,1 0,2-1,0-1,2-1,0-1,36 24,-46-35,0-2,1 0,1-1,-1 0,1-1,0-1,0 0,1-1,0-1,-1 0,1-1,0-1,0 0,0-2,0 1,0-2,0 0,19-6,-20 4,-1-1,0-1,0 0,0-1,0 0,-1-1,0-1,-1 0,0-1,13-13,-11 7,-1 0,0 0,-1-1,-1-1,-1 0,-1-1,8-20,-10 20,0 0,-2 0,0-1,-1 0,-1 1,-1-1,-1 0,0 0,-4-28,1 34,0 0,-1 1,-1-1,0 1,0 0,-2 0,0 1,0-1,-1 1,0 1,-1-1,-1 1,0 1,-15-15,11 14,-1 1,-1 0,1 1,-2 0,1 2,-1 0,0 0,-1 2,1 0,-1 0,0 2,0 0,-1 1,-28 1,11 1,1 2,-1 2,1 1,0 2,0 1,-46 18,10 5,6 5,48-26,-24 20,-8 18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9:28.3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0,'12'457,"1"-256,28 282,-24-335,7 52,-13-144,3-6,2-4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48.6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200 0,'-8'0,"0"1,0-1,0 1,0 0,0 1,0 0,1 0,-1 1,1 0,-1 0,1 1,-12 7,12-5,0 0,1 0,0 1,0 0,0 0,1 0,0 0,1 1,-1 0,1 0,-3 12,2-6,1 1,0 0,2 0,-1 0,2 1,0 16,4 2,-3-30,1-1,0 0,0 0,0 0,0 0,3 5,-3-6,-1-1,1 0,0 0,0 0,0 0,0 0,0 0,0 0,0-1,0 1,0 0,1 0,-1-1,0 1,0-1,1 1,-1-1,0 0,0 1,3-1,-1 0,0 0,-1-1,1 1,-1 0,1-1,-1 0,1 0,-1 0,0 0,4-2,1-1,0-1,-1 0,1 0,-1-1,10-10,-4-1,-1 0,-1-1,0 0,-1-1,11-32,-19 48,-1 3,0 0,0 0,0-1,0 1,0 0,0-1,0 1,0 0,0 0,0-1,0 1,0 0,0 0,0-1,1 1,-1 0,0 0,0-1,0 1,0 0,1 0,-1 0,0-1,0 1,0 0,1 0,-1 0,0 0,0 0,1-1,-1 1,0 0,0 0,1 0,-1 0,0 0,0 0,1 0,-1 0,0 0,0 0,1 0,-1 0,0 0,1 0,-1 0,0 0,0 0,1 0,-1 1,0-1,0 0,1 0,-1 0,0 0,0 0,0 1,1-1,-1 0,0 0,0 0,0 1,0-1,1 0,-1 0,0 1,0-1,0 1,9 19,-9-19,13 38,35 93,-29-96,5-6,1-6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9:29.3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124 64,'-11'11,"1"-1,0 1,1 1,0-1,1 2,0-1,1 1,0 0,1 1,0 0,1 0,1 0,-5 27,2 11,2 1,3 80,2-97,1 38,3 0,28 143,-21-167,3-2,2 1,2-2,2 0,32 54,51 54,-86-132,2-2,0 0,2-1,32 25,-4-14,-39-27,0 0,0 0,12 3,-14-6,1 1,-1-1,1 0,8-1,-9 0,0-1,0 0,0 0,0-1,-1 0,1 0,0-1,-1 0,0-1,1 1,-1-1,6-5,-4 2,0-1,-1 1,0-2,0 1,-1-1,0 0,9-17,-4 2,-1 0,-2-1,0 0,-1 0,-2-1,6-43,-5-11,-3 1,-4-1,-3 0,-4 0,-3 1,-26-96,24 126,-2 0,-3 1,-2 0,-39-71,45 97,-1 1,-1 0,0 1,-2 0,0 1,-2 1,0 1,0 1,-2 1,0 0,-25-12,26 17,0 0,-1 2,0 0,-24-4,15 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9:30.2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175 7,'-44'-3,"35"2,-1 0,0 0,0 1,0 0,0 1,-12 2,19-2,0 0,0 0,1 0,-1 1,1-1,-1 1,1 0,-1-1,1 1,0 0,0 0,0 1,0-1,0 0,1 1,-1-1,1 1,-1-1,1 1,0 0,0-1,0 1,0 0,1 0,-1 6,0-2,0 1,1-1,0 1,1 0,0-1,0 1,0-1,1 1,0-1,1 0,0 0,0 0,0 0,1 0,0-1,0 1,1-1,0 0,0-1,0 1,6 4,-7-6,0-1,-1 0,1-1,0 1,1 0,-1-1,0 0,1 0,-1 0,1-1,0 0,-1 0,1 0,0 0,0-1,0 1,0-1,0 0,-1-1,1 1,0-1,0 0,-1 0,1-1,0 0,-1 1,1-1,-1-1,0 1,0-1,0 1,0-1,4-4,-4 3,0-1,0 1,-1-1,0 0,0 1,0-1,0-1,-1 1,0 0,0-1,0 1,1-12,-2 15,-1 0,1-1,-1 1,0-1,0 1,0-1,0 1,0-1,-1 1,1 0,-1-1,1 1,-1 0,0-1,0 1,0 0,0 0,-1 0,1 0,-1 0,1 0,-1 0,1 0,-1 0,0 1,0-1,0 1,0-1,0 1,0 0,-4-2,3 3,-1-1,1 1,0 0,-1 0,1 0,-1 0,1 1,0-1,0 1,-1 0,1 0,0 0,0 0,0 1,0-1,-4 3,3-1,-1 0,1 0,-1 0,1 0,0 1,0-1,1 1,-1 0,-5 8,1 17,8-29,-1 1,1-1,0 0,0 1,0-1,0 1,0-1,-1 1,1-1,0 0,0 1,0-1,0 1,0-1,0 0,0 1,1-1,-1 1,0-1,0 1,0-1,0 0,0 1,1-1,-1 0,0 1,0-1,1 0,-1 1,0-1,0 0,1 1,-1-1,0 0,1 0,-1 1,0-1,1 0,-1 0,1 0,-1 0,0 1,1-1,-1 0,1 0,-1 0,0 0,1 0,-1 0,1 0,-1 0,1 0,-1 0,0 0,1 0,-1-1,1 1,-1 0,0 0,1 0,-1 0,0-1,1 1,-1 0,0-1,1 1,0-1,9-7,0-3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9:32.1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406 1,'-18'0,"-7"0,-1 0,0 2,-26 5,43-5,0 0,0 1,1 1,-1-1,1 1,0 1,-1-1,2 2,-1-1,1 1,-13 13,7-5,1 1,0 1,1 0,1 1,1 0,-10 26,4-5,2 0,-8 42,17-58,0 0,2 0,0 0,1 0,1 0,2 0,4 27,8 6,-12-50,0 0,1 0,-1 0,1 0,0-1,0 1,0-1,1 0,0 0,0 0,0-1,0 1,0-1,1 0,-1 0,1-1,0 1,0-1,0 0,0 0,0-1,0 0,1 1,-1-2,0 1,1-1,-1 1,0-2,1 1,-1 0,1-1,-1 0,0 0,0-1,0 0,1 0,5-3,2-2,-1 0,0 0,-1-1,0-1,0 0,-1 0,0-1,10-12,1-5,-2-1,20-35,-25 35,-1 0,-1-1,-2 0,-1-1,-1 0,-1-1,-2 1,-2-1,0 0,-2 0,-4-39,3 28,8 64,2 0,18 31,102 212,-26 10,-75-188,-3 1,-3 1,-5 1,11 152,-28-206,-2 1,-1-1,-9 47,-4-20,10-43,-1 0,-2-1,0 0,-1 0,0-1,-2-1,-18 26,21-34,1 0,-2-1,1 0,-1 0,0-1,0 0,-1-1,0 0,0 0,-1-1,0-1,0 1,0-2,-19 5,-21-3,-2-8,-3-8,1-6,2-8,1-2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9:32.9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119 0,'-5'1,"-1"-1,1 1,0-1,0 2,1-1,-1 0,0 1,0 0,1 0,-1 0,1 1,-1-1,1 1,0 0,0 0,0 1,1-1,-1 1,-5 8,7-9,0 0,0 0,0 1,1-1,-1 1,1 0,0 0,0-1,0 1,0 0,1 0,0 0,-1 0,2 0,-1-1,0 1,1 0,-1 0,1 0,0 0,0-1,1 1,-1 0,1-1,0 1,3 3,-4-4,1-1,0 1,0-1,-1 0,1 0,1 0,-1 0,0-1,0 1,1 0,-1-1,1 0,-1 1,1-1,0 0,-1-1,5 2,-5-2,-1 0,1 0,0 0,0 0,-1-1,1 1,0 0,0-1,-1 1,1-1,0 0,-1 0,1 0,-1 1,1-1,-1-1,1 1,-1 0,0 0,1 0,-1-1,0 1,0-1,0 1,0-1,0 1,0-1,0-2,1 1,-1-1,0 1,0-1,0 1,0-1,-1 1,1-1,-1 0,0 1,0-1,0 0,-1 1,1-1,-1 1,0-1,-2-5,2 6,0 1,0 0,-1 0,1 0,0 0,-1 0,1 0,-1 0,0 0,0 1,1-1,-1 1,0-1,0 1,-1 0,1-1,0 1,0 0,-1 1,1-1,0 0,-1 1,1-1,0 1,-1 0,-2 0,2 0,0 0,1 1,-1-1,1 1,-1 0,1 0,0 0,-1 0,1 0,0 1,0-1,-1 1,-1 1,0 1,-13 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9:34.3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378 792,'148'-238,"-132"208,-2-1,0 0,-2-1,12-48,-20 62,-1 0,0 1,-2-1,0 0,0 0,-2 0,0 0,-2 0,1 1,-8-22,8 31,-1 1,0-1,-1 1,0 0,0 0,0 0,-1 0,0 1,0 0,-1 0,1 0,-1 1,-1 0,1 0,-1 0,0 1,0 0,0 0,0 1,-1 0,0 0,1 1,-1 0,0 0,0 1,0 0,0 0,0 1,-17 1,8 2,-1-1,1 2,0 1,0 0,0 1,-29 15,21-8,0 2,1 1,-32 28,11 1,7 3,32-38,0 0,-9 20,12-23,1 0,0 1,0-1,1 0,-1 1,2-1,-1 1,1 9,0-13,1 0,0 0,-1 0,1 0,0 0,1 0,-1-1,1 1,-1 0,1-1,0 1,1-1,-1 0,0 0,1 0,6 6,7 1,0 0,1-1,0-1,0 0,37 9,-14-3,24 9,-2 3,0 3,65 42,-100-54,-1 1,-1 2,0 1,-2 0,-1 2,0 1,-2 0,33 53,-41-55,0 1,-1 1,-1 0,-2 1,0 0,-2 0,0 0,-2 1,-1 0,-1 0,-1-1,-1 1,-2 0,0 0,-2 0,-12 46,6-40,-1 0,-1-2,-1 1,-2-1,-1-1,-2-1,0 0,-2-2,-32 34,11-23,-3-7,37-26,0-1,-1 0,1 0,-1 0,1-1,-1-1,0 1,0-1,0 0,0-1,1 0,-1 0,0-1,0 0,0 0,-14-4,13 1,0 0,0 0,1-1,-1 1,1-2,0 1,1-1,-1-1,1 1,0-1,1-1,0 1,-8-14,0-1,2-2,1 0,1 0,1-1,1 0,1-1,-7-48,6-4,3-104,6 129,2-1,3 1,2 1,2-1,2 1,3 1,2 0,31-62,-30 72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9:34.8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 1,'-6'13,"1"0,0 0,1 0,0 1,2 0,-1 0,1 0,1 0,1 18,1-29,-1 0,1 0,-1 0,1-1,0 1,0 0,0 0,0-1,1 1,2 3,-4-6,0 1,1-1,-1 0,0 1,1-1,-1 0,0 1,1-1,-1 0,1 0,-1 1,0-1,1 0,-1 0,1 0,-1 0,1 1,-1-1,1 0,-1 0,1 0,-1 0,1 0,-1 0,1-1,0 1,0-1,0 1,0-1,0 0,0 1,0-1,0 0,-1 0,1 0,0 0,0 1,-1-1,1 0,-1 0,1-2,5-10,0 1,-2-1,1-1,4-25,-9 36,0 1,-1-1,1 1,0 0,-1-1,0 1,1 0,-1-1,0 1,0 0,0 0,0 0,-1 0,1 0,-1 0,1 0,-1 0,1 1,-1-1,0 1,0-1,0 1,0-1,0 1,0 0,0 0,-1 0,-2 0,-5-2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9:35.4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1 141,'54'-27,"2"2,91-26,-75 32,1 5,-1 9,-62 5,1 1,-1-1,1 2,-1 0,1 0,-1 1,0 0,12 5,-16-5,1 1,-1 0,0 0,0 0,-1 1,1-1,-1 2,0-1,0 0,-1 1,0 0,7 12,-4-3,0-1,-1 2,-1-1,-1 1,0-1,2 28,0 103,-6-137,-17 408,1 96,20-427,3-20,2-16,-2-14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9:35.8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76,'0'0,"21"0,30 0,25-11,2-3,1 0,2 3,0 5,-2-3,-4-2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9:36.2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83 1,'-17'19,"6"-7,1 0,-12 17,19-23,0 0,0 0,0-1,1 2,0-1,0 0,1 0,0 1,-1 6,2 33,0-43,0 1,0-1,1 1,0-1,0 1,0-1,0 1,0-1,1 0,2 5,-3-7,-1-1,1 1,-1 0,1-1,0 1,-1 0,1-1,0 1,0-1,-1 1,1-1,0 0,0 1,0-1,-1 0,1 1,0-1,0 0,0 0,0 0,0 0,0 0,0 0,1 0,0 0,0-1,0 0,-1 0,1 1,0-1,-1 0,1 0,-1 0,1-1,-1 1,3-2,-2 0,1 0,0 0,-1-1,0 1,0 0,0-1,0 0,-1 1,1-1,-1 0,1-4,-1 5,-1 0,0 0,0 0,-1 0,1 0,0 0,-1 0,0 0,0 0,0 0,0 0,0 0,0 1,-1-1,1 0,-1 1,0 0,0-1,0 1,0 0,0 0,0 0,-1 0,1 0,-1 0,1 1,-1-1,0 1,0 0,1 0,-1 0,0 0,-4-1,-4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9:37.3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319 1,'-17'16,"0"1,2 0,0 2,1-1,1 2,0 0,2 0,0 1,-10 31,-19 66,5 1,5 2,6 1,-15 224,36-294,2 0,3-1,2 1,14 67,-12-93,1 0,2 0,0-2,1 1,2-1,0 0,2-1,0-1,1 0,23 23,-20-26,1-1,0-1,2-1,0-1,26 15,-30-21,0-1,1 0,0-1,0-1,1 0,-1-2,32 4,-40-7,1-1,-1-1,0 1,0-2,1 1,-1-1,0-1,-1 0,1 0,0-1,-1-1,0 1,12-9,-8 4,0 0,-1-2,0 1,-1-2,0 1,-1-2,0 1,8-15,12-29,-21 36,-1 0,-1 0,0-1,-2 0,0 0,-2 0,2-41,-5 52,0 0,-1 0,0 0,0 1,-1-1,-1 0,0 1,0-1,-1 1,0 0,0 0,-1 0,-1 1,1 0,-1 0,0 0,-1 1,0 0,-11-9,4 6,0 1,-1 1,0 0,-1 1,0 1,0 0,0 1,0 1,-31-4,-5 3,-98 2,79 7,2 0,6-2,8-9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49.1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 1,'-9'42,"2"0,-1 63,6-46,2-4,5-12,1-23,-6-20,0 0,0 0,0 0,0 0,1 1,-1-1,0 0,0 0,0 0,0 0,1 0,-1 0,0 1,0-1,0 0,0 0,1 0,-1 0,0 0,0 0,0 0,1 0,-1 0,0 0,0 0,1 0,-1 0,0 0,0 0,0 0,1 0,-1 0,0 0,0 0,0-1,0 1,1 0,-1 0,0 0,0 0,3-3,-1 0,1 0,-1 0,0-1,0 1,1-4,4-6,-3 5,4-6,1 1,11-15,-18 26,0-1,0 1,1 0,-1 0,0-1,1 1,0 1,-1-1,1 0,0 1,0-1,0 1,0 0,0 0,0 0,0 0,5 0,-6 2,0-1,0 0,1 1,-1 0,0 0,0 0,0 0,0 0,1 0,-2 0,1 0,0 1,0-1,0 1,-1 0,1-1,-1 1,1 0,-1 0,0 0,2 3,2 5,1 0,6 20,-12-30,10 30,9 17,-14-41,6 10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9:37.9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119 0,'-5'16,"2"-1,0 0,0 1,0 25,2-19,0-13,1-1,0 0,1 0,2 16,-3-23,1 0,-1 0,0 1,1-1,-1 0,1 0,0 1,-1-1,1 0,0 0,0 0,0 0,0 0,-1 0,2 0,0 1,-1-1,1-1,-1 0,0 0,0 0,0 0,0 0,0 0,1 0,-1 0,0 0,0 0,0-1,0 1,0 0,0-1,0 1,0-1,0 1,0-1,0 1,0-1,0 0,0 0,0 0,2-1,-1 1,0-1,-1 0,1 0,0 0,0 0,-1 0,1 0,-1 0,0-1,0 1,0 0,0-1,0 1,0-1,0 1,-1-1,1-4,-1 3,0 0,-1 0,1 0,-1 0,0 0,0 0,-1 0,1 0,-1 0,0 1,-3-6,2 3,-2 0,1 1,-1-1,0 1,0 0,0 0,-1 0,0 1,0 0,0 0,0 0,0 1,-14-5,17 7,-1 1,1 0,0 0,-1 0,1 0,0 0,0 0,-1 1,1 0,0 0,0 0,0 0,0 0,-5 3,-5 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9:39.0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403 134,'-23'-14,"-32"-26,35 24,-33-19,46 30,-1 1,-1 1,1-1,0 1,-1 1,0 0,1 0,-11-1,15 3,1 0,-1 0,0 0,0 0,0 1,0-1,1 1,-1 0,0 0,1 1,-1-1,1 1,-1-1,1 1,-5 4,3-2,1 0,0 0,0 1,0-1,1 1,-1 0,1 0,0 0,-2 7,-3 9,1 1,1 0,1 1,-2 25,6-39,-8 62,3 2,1-1,2-2,1-4,-1-6,1-12,2-19,0-27,2 5,-1-7,0 1,-1-1,1 0,0 0,0 1,0-1,0 0,0 0,0 0,0 0,-1 0,1-1,0 1,0 0,0 0,0-1,1 0,13-3,0 1,0 0,0 1,0 0,0 2,0 0,1 0,-1 1,0 1,0 1,0 0,0 0,-1 2,1 0,-1 1,-1 0,22 13,-11-3,0 0,-1 2,-1 0,-1 2,0 0,-2 1,0 1,-2 1,0 1,-2 0,0 1,-2 0,17 48,-23-52,0 0,-2 1,0-1,-2 1,0 0,-2 1,0-1,-2 0,0 0,-1 1,-2-1,0-1,-1 1,-1 0,-1-1,-1-1,-1 1,-14 23,11-26,0 0,-2-1,0 0,-1-1,-1-1,0 0,-1-1,0 0,-1-2,-1 0,0-1,0-1,-1-1,-1-1,1 0,-1-2,0 0,-39 4,6-7,48-4,-1 1,0-1,0-1,1 1,-8-3,9 2,0-1,0 1,0-1,1 0,-8-6,-16-18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9:39.4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67,'4'6,"1"-1,0 0,1 0,-1 0,1-1,0 0,0 0,0 0,1-1,9 4,-14-6,0-1,0 1,0-1,0 1,0-1,0 0,1 0,-1 0,0 0,0 0,0-1,0 1,0-1,0 1,0-1,3-1,-4 1,1 0,0-1,0 1,0-1,-1 0,1 0,-1 1,1-1,-1 0,0 0,0 0,0-1,0 1,0 0,0 0,-1 0,2-5,-1 4,-1 0,1 0,-1 0,0 0,1 0,-1 0,-1 0,1 0,0 0,-1 0,1 0,-1 0,0 1,0-1,0 0,0 0,-1 1,1-1,-1 1,-2-4,2 4,0 0,0 1,0 0,0-1,0 1,0 0,-1 0,1 0,0 0,0 1,-1-1,1 0,-1 1,1 0,0 0,-1-1,1 1,-1 1,1-1,-1 0,1 1,0-1,-1 1,1 0,-3 1,-9 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9:39.9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 0,'-10'92,"2"101,7-146,-27 385,28-429,-7 50,2 0,3 55,9-49,-3-45,-1-1,2 0,0 0,0-1,1 1,0-1,1 0,11 13,-12-18,1 1,0-1,0 0,1 0,-1-1,1 0,1-1,-1 0,1 0,0-1,0 0,10 3,2-1,0-1,0-1,1-1,-1-1,1-1,0 0,-1-2,1-1,-1 0,0-2,1 0,-1-2,-1 0,35-16,-11-4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9:40.3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 1,'0'45,"10"345,-6-347,12 199,-14-161,-9 81,-9-16,-6 80,14-115,0-7,0-3,6 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9:40.7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76 0,'1'22,"1"0,2 0,0-1,12 37,-15-54,-1-3,1 0,-1 1,0-1,1 0,-1 0,0 1,1-1,0 0,-1 0,1 0,0 0,-1 0,1 0,0 0,0 0,0 0,0 0,0 0,0-1,0 1,0 0,0-1,0 1,1-1,-1 1,0-1,0 0,1 1,-1-1,0 0,0 0,1 0,-1 0,0 0,1 0,-1 0,2-1,-1 1,-1-1,1 0,-1 0,1 1,-1-1,1 0,-1 0,0-1,0 1,0 0,0 0,1 0,-1-1,-1 1,1-1,0 1,0-1,-1 1,1-1,0 1,-1-1,0 1,1-1,-1 0,0 1,0-1,0 0,0-2,0 0,-1 0,0 0,0 0,0 0,0 0,-1 0,1 0,-1 1,0-1,0 0,-1 1,1 0,-1-1,1 1,-1 0,0 0,0 0,-1 1,1-1,-1 1,-5-3,1 1,0 0,-1 1,1 0,0 1,-1 0,0 0,1 1,-1 0,-10 0,2 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9:41.7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1 143,'48'-31,"60"-27,-85 48,0 0,0 2,1 1,1 0,24-2,-37 8,0 0,23 2,-28-1,1 1,0 0,0 1,-1 0,1 0,-1 1,9 3,-14-5,0 0,0 1,0-1,-1 0,1 0,0 1,-1-1,1 1,-1 0,1-1,-1 1,0 0,1 0,-1 0,0 0,0 0,-1 0,1 0,0 0,-1 0,1 0,-1 0,1 0,-1 1,0-1,0 0,0 0,0 1,-1 1,-1 3,0-1,0 1,-1-1,1 0,-1 0,-1 0,1 0,-1 0,-6 6,-7 8,-22 18,20-19,7-7,-50 53,55-57,1 0,0 0,1 0,0 1,1 0,-7 16,10-23,1 0,-1 0,1 1,-1-1,1 0,0 0,0 1,0-1,0 0,0 0,1 1,-1-1,1 0,-1 0,1 0,0 0,0 0,0 0,0 0,0 0,0 0,0 0,1 0,-1-1,1 1,-1 0,1-1,0 1,0-1,3 2,4 2,1 0,0 0,0-1,22 5,-22-6,23 6,-1 2,-1 1,0 1,52 32,-69-36,0 1,-1 1,0 0,-1 0,0 1,-1 1,0 0,-1 1,-1 0,0 0,11 25,-13-21,0 0,-2 0,0 1,-1-1,-1 1,-1 0,0 0,-2 0,0 0,-1 0,-1 0,-1 0,0 0,-2-1,0 1,-8 18,-1-5,-1-2,-1 0,-1 0,-2-2,-1 0,-1-1,-2-1,-29 26,10-12,-2-3,-56 38,45-44,47-27,1 0,-1-1,0 0,0 0,-1-1,1 0,-15 2,7-8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9:42.2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159 16,'-22'-5,"12"2,1 1,-1 0,0 1,0-1,-11 2,18 0,0 0,0 1,0-1,0 1,0 0,0 0,0 0,0 0,1 1,-1-1,1 1,-1 0,1 0,-1 0,1 0,0 0,0 0,0 0,0 1,0-1,-1 3,2-2,-1-1,1 0,0 1,0-1,0 0,1 1,-1-1,1 1,-1-1,1 1,0-1,0 1,0 0,0-1,0 1,0-1,1 1,0-1,-1 1,1-1,0 0,0 1,0-1,0 0,1 1,-1-1,1 0,-1 0,1 0,0 0,-1-1,1 1,0 0,0-1,1 1,-1-1,0 0,0 0,1 0,-1 0,0 0,1 0,-1 0,1-1,-1 0,1 1,0-1,-1 0,1 0,-1 0,1 0,-1-1,4 0,-1-1,1 1,-1-1,0 0,1-1,-1 1,0-1,-1 0,1-1,7-6,-10 9,-1 0,0 0,-1 0,1 0,0 0,0 0,0 0,0 0,-1-1,1 1,-1 0,1 0,-1-1,1 1,-1 0,0-1,0 1,1 0,-1-1,0 1,0-1,0 1,-1 0,1-1,0 1,0 0,-1-1,1 1,-1 0,1-1,-1 1,0 0,1 0,-1 0,0 0,0 0,0-1,0 1,0 1,0-1,0 0,0 0,0 0,0 1,-3-2,1 0,0 0,-1 0,1 0,-1 1,1-1,-1 1,0 0,0 0,0 0,1 1,-1-1,0 1,0 0,0 0,0 0,0 1,-4 0,-9 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9:42.9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71,'38'-15,"0"2,1 1,0 2,44-5,-62 12,0 2,1 0,-1 1,0 1,0 1,1 1,-1 1,-1 0,30 12,-40-12,0 0,0 1,0 1,-1 0,0 0,0 0,0 2,-1-1,0 1,0 0,-1 0,0 1,0 0,-1 0,-1 1,1 0,-2 0,1 0,-1 0,-1 1,0-1,0 1,-1 0,-1 0,1 0,-2 16,-1-4,-1 0,-1-1,-1 1,-2-1,0 0,-1 0,-1 0,-1-1,-13 23,-19 25,-63 83,53-82,30-40,-129 200,132-199,2 1,1 1,2 0,1 1,-13 56,23-79,1-1,-1 0,1 0,1 1,0-1,0 0,1 1,1-1,0 0,0 0,0 0,2 0,-1 0,1-1,1 1,-1-1,2 0,-1 0,1-1,0 0,1 0,0 0,0-1,1 0,0 0,14 8,3 0,-1-1,2-2,0 0,0-2,54 13,140 17,-113-29,-12-4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9:43.4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55,'3'-2,"0"0,-1 0,1-1,0 0,-1 1,0-1,2-3,-3 4,6-19,-7 13,-7 11,6-2,0 1,0-1,1 1,-1-1,0 1,1 0,-1-1,1 1,-1 0,1-1,0 1,-1 0,1 0,0-1,0 1,1 0,-1-1,0 1,0 0,1 0,-1-1,1 1,0 0,-1-1,1 1,0-1,0 1,0-1,1 2,0-1,-1 1,1-1,0 0,-1 0,1 0,0-1,0 1,1 0,-1-1,0 1,0-1,1 0,-1 0,1 0,-1 0,1 0,-1 0,5 0,-6-1,0 0,0 0,0 0,0 0,0 0,0 0,0 0,0-1,0 1,0 0,0 0,0-1,0 1,-1-1,1 1,0-1,0 1,0-1,-1 0,1 1,0-1,0 0,-1 0,1 1,-1-1,1 0,-1 0,1 0,-1 0,1 0,-1 1,0-1,0 0,1-2,-1 0,0 0,0 0,0 0,-1-1,1 1,-1 0,1 0,-1 0,-2-5,-3-6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49.4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1,'0'6,"-1"42,3 1,10 69,0-72,-11-41,1 1,1-1,-1 0,5 8,-5-11,-1 0,0 0,1 0,-1 0,1-1,-1 1,1 0,0-1,0 1,0-1,0 0,0 1,0-1,0 0,0 0,1-1,-1 1,0 0,1-1,3 1,-3-1,0-1,0 1,0-1,0 0,1 1,-1-2,-1 1,1 0,0 0,0-1,0 0,-1 1,5-4,3-5,-1 1,0-1,0 0,-1-1,0 0,6-13,12-29,-17 27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19:43.9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0,'4'31,"14"55,-3-23,8 84,9 240,-32 147,-1-474,4 273,-2-316,3 72,5-16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0:04.7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1,'28'0,"47"-1,118 15,-155-8,3-3,8 2,7-3,8-6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0:05.3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0 115,'0'0,"22"0,22 0,25-12,1-1,2-7,-2 3,-9 0,5-1,12 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0:06.2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70 1,'-8'45,"2"0,-1 61,1 246,-1 31,-9-117,-4 151,20-364,7 53,1-43,1-4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0:07.2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299 62,'-18'7,"-1"0,1 2,-22 13,33-17,0 0,1 1,-1 0,1 0,0 0,1 1,-1 0,1 0,1 0,-5 10,-11 25,3 1,1 1,-15 71,-9 142,32-157,5 0,3 0,5 0,5 0,3-1,5-1,37 116,-44-177,3-1,0 0,2-1,2-1,1 0,31 40,-9-29,-29-34,0-1,0 0,1 0,1-1,-1-1,2 0,-1-1,28 9,-32-13,0-1,0 0,0 0,0-1,0 0,0-1,0 0,0 0,0-1,0-1,0 0,0 0,0-1,0 0,10-5,-2-2,-1-1,-1 0,0-1,0 0,-1-2,0 0,-2 0,1-2,-2 1,0-2,-1 1,14-29,-1-5,-2-2,-2 0,17-72,-18 47,-3 0,-3-1,-4 0,-4-1,-6-126,-3 156,-2 1,-2 0,-2 1,-2 0,-2 1,-2 0,-3 1,-1 1,-2 1,-37-55,30 59,-1 1,-2 1,-65-56,71 71,-1 2,-1 0,0 2,-2 1,0 2,-39-15,25 17,9 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0:09.1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68 1,'-3'0,"1"0,-1 0,0 1,1-1,-1 1,1-1,-1 1,1 0,-1 0,1 0,0 0,-1 1,1-1,0 1,0-1,0 1,0 0,0 0,0 0,1 0,-1 0,1 0,-1 0,1 0,0 1,0-1,0 0,0 1,0-1,-1 6,0 6,-1 0,2 0,0 1,1 19,1-17,16 281,-4-136,2 49,7 119,-7-145,-7-107,-3-17,1 1,-1 2,-1 0,-1-3,4-6,0-8,0-10,0-11,0-6,-1-3,1-3,3 6,-10-17,-2 13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0:09.9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 31,'-5'16,"2"0,0 0,0 0,1 22,2-36,0-1,0 0,-1 1,2-1,-1 0,0 0,0 1,0-1,1 0,-1 0,0 1,1-1,-1 0,1 0,-1 0,1 0,0 1,0-1,-1 0,1 0,0 0,0-1,0 1,0 0,0 0,0 0,0-1,0 1,1-1,-1 1,0-1,0 1,1-1,-1 0,0 1,0-1,1 0,-1 0,0 0,0 0,1 0,-1 0,0 0,1-1,-1 1,2-1,1 0,0 0,-1 0,1-1,0 1,-1-1,1 0,-1 0,0 0,0 0,0-1,0 1,0-1,0 0,3-4,-3 2,-1 0,1 0,-1-1,0 1,0-1,-1 0,0 1,0-1,0 0,-1 0,1 0,-1 1,-1-9,0 12,1 0,-1-1,1 1,-1 0,0 0,0 0,0 0,0 0,0 0,0 0,-1 0,1 0,-1 0,1 1,-1-1,0 1,1-1,-1 1,0-1,0 1,0 0,0 0,0 0,0 0,-1 1,1-1,0 0,0 1,-1 0,1-1,0 1,0 0,-1 0,1 0,0 1,-4 0,1-1,0 2,0-1,0 1,0 0,1 0,-1 0,0 0,1 1,0 0,-1 0,1 0,-4 5,-9 5,3-4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0:16.8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139 1938,'9'-26,"18"-34,1-1,-18 38,-3 5,-1 0,-1-1,4-22,0 2,-1-4,-1-5,0-11,1-4,-2-3,-1-4,0 1,0 1,-1 0,16-266,-18 278,-2 0,0 0,-3 0,-2 1,0-1,-1-1,-6 2,-1 0,-1 4,-1 2,-6 7,-3 6,0 9,-2 6,-6 9,-2 7,-1 9,3 8,7 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5:07.5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7:42.6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276 115,'-15'-34,"13"25,-2 1,1 0,-1 0,0 0,-7-10,9 16,0 0,1 1,-1-1,0 0,0 1,0-1,0 1,0 0,0 0,-1 0,1 0,0 0,0 0,-1 0,1 1,-1-1,1 1,-1 0,1-1,-1 1,1 0,-1 1,1-1,-3 1,1 0,0 0,0 1,0-1,0 1,0 0,0 0,1 0,-1 1,1-1,0 1,-1 0,-3 5,-5 6,-17 25,24-33,-5 11,0 0,0 1,2 0,0 1,1-1,-8 39,7-1,9-6,0-46,0 0,0 0,0 1,0-1,1 0,0 0,0 0,0-1,0 1,0 0,1-1,0 1,4 4,-5-7,-1 0,0 0,1 0,-1 0,1 0,-1 0,1 0,0-1,-1 1,1-1,0 1,-1-1,1 0,0 1,0-1,-1 0,1 0,0 0,0 0,-1-1,1 1,0 0,0-1,-1 1,1-1,0 0,-1 1,1-1,-1 0,1 0,-1 0,0 0,1 0,-1-1,0 1,2-2,4-5,-1-1,0 1,0-1,-1-1,0 1,5-14,1-1,5-15,-2-1,-2-1,10-54,-21 90,1 0,-1 0,1 1,0-1,2-4,-4 8,1 1,-1-1,0 1,0 0,1-1,-1 1,0-1,1 1,-1 0,1-1,-1 1,0 0,1-1,-1 1,1 0,-1 0,1 0,-1-1,1 1,-1 0,1 0,-1 0,1 0,0 0,0 0,-1 1,1-1,0 1,-1-1,1 1,0-1,-1 1,1-1,-1 1,1-1,-1 1,1 0,-1-1,1 1,-1 0,0 0,1-1,-1 3,11 24,-1 2,8 44,1 0,1-14,9-3,9-2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49.8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 1,'0'0,"0"23,0 15,0 21,0 2,0 2,0 2,0 0,0-4,-4-8,-2-4,-11-14,-6-17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7:43.0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213 0,'20'39,"-1"1,-3 0,-1 2,11 47,-12-29,-4 1,5 81,-15-96,-1-1,-3 0,-1 0,-2 0,-23 75,-92 210,110-301,-8 17,-2-1,-2 0,-35 47,17-33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7:50.1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0 117,'808'-49,"-141"-6,-613 50,-2 2,-4-2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7:51.1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370 46,'-15'-4,"0"0,-23-10,25 8,0 1,-27-6,34 10,1 1,-1-1,1 1,-1 0,1 1,-1-1,1 1,-1 0,1 0,0 1,-7 2,5 0,2-1,-1 1,0 0,1 1,0-1,0 1,0 0,1 0,-1 1,1 0,0-1,1 1,0 0,0 1,0-1,0 0,1 1,0 0,-1 12,1-12,1 0,0 0,0 1,1-1,0 0,0 1,1-1,-1 0,2 0,-1 0,1 1,0-1,1-1,0 1,0 0,0-1,1 1,8 10,-10-14,1 0,0-1,0 1,0-1,0 0,1 0,-1 0,0 0,1-1,0 1,-1-1,1 0,0 0,0 0,-1 0,1-1,0 0,0 0,0 0,0 0,0 0,-1-1,1 1,0-1,0 0,-1-1,1 1,0-1,-1 1,1-1,4-3,1-1,0-1,0 0,0 0,-1-1,0 1,-1-2,0 1,0-1,10-17,-7 6,-1-1,0 0,-2 0,0-1,-2 0,5-30,-10 45,-2 8,-1 13,12 157,-2-52,-4-58,0-17,-3 0,-8 72,6-99,-2 0,0 1,0-2,-2 1,0-1,-1 0,-1 0,0-1,-18 26,15-26,-1-1,-1 0,0-1,-1 0,0-1,-1 0,0-2,-1 1,0-2,-1 0,0-1,0-1,0 0,-1-2,-19 4,-11-1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7:55.2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1 107,'4'-2,"1"0,-1 0,0 0,0-1,0 0,0 1,7-8,6-3,-1 3,0 0,1 2,0 0,0 1,1 1,0 0,29-4,-19 7,-21 4,0-1,1 1,-1 0,0 1,0-1,7 4,12 7,-6 5,-4 7,-4 6,-5 4,-6-24,0 0,-1 0,0 1,-1-1,-3 17,-8 10,-4-1,-9-1,16-24,-1 0,0-1,-1 0,-1-1,1 0,-1-1,-1 0,1-1,-1 0,0-1,-1 0,-21 5,35-11,-1 1,0-1,0 0,1 0,-1 0,0 0,0 0,1 0,-1 0,0 0,0 0,1 0,-1 0,0-1,0 1,-1-1,2 1,0 0,0 0,-1-1,1 1,0 0,0 0,0-1,0 1,0 0,-1-1,1 1,0 0,0-1,0 1,0 0,0-1,0 1,0 0,0 0,0-1,0 1,0 0,0-1,1 1,-1 0,0-1,1-1,0 0,-1 1,1-1,0 0,1 1,-1-1,0 1,0-1,1 1,2-3,1-1,4 0,19-2,-21 5,34 0,-12 5,-20 0,0 1,0 0,0 0,0 1,-1 0,0 0,0 1,0 0,-1 1,0 0,11 13,0 5,-5 5,-7 2,-6 1,-6 1,-7-2,-3 1,-6-2,-5-2,-4-2,-4 1,-7 0,-7-8,-5-6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7:56.5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61 33,'-3'-12,"-3"22,-8 31,12-32,-1-2,-2 17,9-18,10-7,-10-1,0 0,0 0,0 0,0 0,0-1,-1 1,1-1,-1 0,1 0,-1 0,0-1,4-5,-6 8,0-1,0 1,0-1,0 1,-1-1,1 1,0-1,-1 1,1-1,-1 0,0 1,1-1,-1 0,0 1,0-1,0 0,0 0,0 1,-1-1,1 0,0 1,-1-1,1 1,-1-1,0 0,1 1,-1-1,0 1,0 0,0-1,0 1,0 0,0-1,-1 1,0-1,-2-1,0 1,1 0,-1 0,0 0,0 0,0 0,0 1,-8-2,10 3,-1-1,1 1,0 0,-1 0,1 0,0 0,0 0,-1 0,1 0,0 1,-1-1,1 1,0 0,0 0,0 0,0 0,0 0,-2 1,1 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8:05.1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0 135,'17'-15,"0"1,1 1,0 1,1 1,0 0,31-12,-8 8,-26 10,1 1,-1 0,1 1,0 1,32 0,-10 5,-7 7,-28-8,0 1,0-1,-1 1,1 0,-1 0,1 0,-1 0,0 1,0-1,-1 1,1-1,-1 1,4 7,-3-3,-1-1,1 0,-2 1,1 0,-1-1,0 1,0 11,-2 0,-1 0,0-1,-1 0,-1 1,-13 33,2-17,-2-1,-24 39,16-29,-39 75,52-87,9-6,10-3,9-1,11-5,-14-11,0-1,0-1,1 0,0-1,0 0,26 1,87-6,-100 1,109-7,-71 3,2-2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8:05.7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46,'52'9,"1"-3,101-2,-141-4,187-8,-88 2,91-10,33-1,-48 5,-184 12,51-5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8:06.7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215 382,'38'-45,"-1"0,30-52,-46 59,-6-1,-8 3,-9 7,2 27,-1-1,0 1,0-1,0 1,0-1,-1 1,1 0,-1 0,1 0,-1 0,0 0,0 0,0 0,0 0,0 1,-3-3,0 2,0 0,1 0,-1 0,0 1,0-1,0 1,0 0,-6 0,-1 1,-1 0,0 0,0 1,1 1,-1 0,-14 5,11-1,0 0,0 0,1 2,-23 14,30-17,1 0,0 1,0 0,0 0,1 1,-1 0,2 0,-1 0,1 1,-5 9,9-14,0 0,0 0,0 0,1 0,-1 0,1 0,0 0,0 0,0 0,0 0,0 0,1 0,-1-1,1 1,0 0,0 0,0 0,0 0,1-1,-1 1,1-1,-1 1,1-1,0 1,4 3,6 6,1-1,0 0,21 14,-15-11,2 2,0 1,-2 1,0 0,-1 2,-1 0,15 23,-23-29,0 1,-1 0,-1 0,0 0,-1 1,-1 0,0 0,-2 1,1-1,0 28,-4-4,-8 0,4-26,-1-1,-1 1,0-1,-10 16,-14 9,17-24,-1-2,-28 22,2-9,0-8,-2-8,38-9,0 1,0-1,0-1,0 1,0 0,-8-3,8 1,1 1,-1-1,1 0,-1 0,1 0,0-1,0 1,0-1,0 0,1 0,-1 0,1 0,0 0,-1-1,2 1,-1-1,0 1,1-1,-1 0,1 1,0-1,0 0,0-7,-1-5,1 1,0-1,1 1,4-27,0 17,2 1,0 0,1 0,2 1,0 0,2 0,0 1,1 1,22-29,0 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8:13.4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78 50,'1'-9,"-1"-16,0 25,0-1,0 0,0 0,0 1,0-1,0 0,0 1,0-1,0 0,0 1,-1-1,1 0,0 1,-1-1,1 0,0 1,-1-1,1 0,-1 1,1-1,-1 1,0-1,0 1,0 0,0 0,-1 0,1 1,0-1,0 0,0 1,0-1,0 1,0-1,0 1,0-1,0 1,0 0,0-1,0 1,0 0,0 0,-1 2,-13 17,12-15,1-1,0 1,1 0,-1-1,1 1,0 0,0 0,1 0,-1 0,1 5,0-6,0-1,0 1,1-1,-1 1,1-1,0 1,0-1,0 1,0-1,0 0,1 0,0 0,0 0,3 5,-3-7,0 0,-1 0,1 0,0 0,0 0,0-1,0 1,0-1,0 1,0-1,0 0,0 0,0 0,0 0,0 0,0 0,0-1,0 1,0-1,0 1,0-1,4-2,-5 3,1-1,0 0,-1 0,1 0,-1 0,1 0,-1 0,1 0,-1-1,0 1,2-3,-3 4,1-1,-1 0,0 1,1-1,-1 0,0 1,0-1,0 0,1 0,-1 0,0 1,0-1,0 0,0 0,0 1,0-1,-1 0,1 0,0 1,0-1,0 0,-1 0,1 1,0-1,-1 0,0 0,-1-1,1 0,-1 1,0-1,0 1,0-1,0 1,0 0,-1 0,1 0,0 0,0 0,-1 0,1 1,-1-1,1 1,-1 0,1-1,0 1,-5 1,-1-1,0 0,0 1,0 0,-13 4,15-2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8:14.0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0,'7'48,"20"79,-17-86,17 66,17 77,-31-133,2-2,5 0,8 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50.1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1,'0'0,"8"14,13 13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8:14.5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97,'33'9,"-1"-3,1 0,66 2,-76-7,292 8,-229-11,141-23,-149 11,304-44,-117 29,-188 21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8:15.3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0 196,'29'-21,"1"1,1 2,57-26,-76 38,44-19,2-1,-1 5,-2 9,-49 11,0 1,1-1,-1 1,1 0,-1 0,0 1,1 0,-1 0,0 1,1-1,-1 1,0 1,6 2,-8-2,0 0,1 0,-1 0,0 1,-1 0,1-1,0 1,-1 1,0-1,0 0,0 1,-1 0,0-1,0 1,0 0,2 7,5 26,-1 1,3 45,-2 82,-6-99,4 73,-3-76,-1-4,1-4,-4-12,-4-21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8:15.7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1 123,'0'0,"20"0,23 0,25-8,-1-7,-1-4,-3-1,1 5,0 0,-2 4,-3 2,-2 4,-1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8:40.2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60,'0'0,"24"0,27-5,27-2,-1 0,2-1,-2 6,-2-3,-3 5,-10-3,-1-2,-9-2,3 4,-4-4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8:40.6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55,'0'0,"17"0,26 0,16 0,4-4,2-4,8 1,0-1,6 5,3-1,16-4,-8 1,-6 3,-2 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8:42.4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644 0,'-63'18,"29"-10,1 2,-1 2,-47 23,47-15,1 1,0 2,2 2,0 0,2 2,1 1,2 2,-33 46,45-57,2 2,0 0,1 0,1 1,1 0,2 1,-7 27,12-39,0 1,1 0,0 0,1-1,1 1,-1 0,4 13,-2-17,0 0,1 0,0 0,0-1,0 1,1-1,0 0,1 0,0 0,0-1,6 7,0-3,1 0,-1-1,2 0,-1-1,1 0,0-1,1-1,-1 0,1-1,20 5,-15-6,0 0,1-1,0-1,0-1,0 0,-1-2,25-3,9-9,-45 10,0 0,0-1,0 0,-1 0,0-1,1 0,-2 0,1-1,7-8,-12 12,0 0,0-1,0 1,-1-1,1 1,-1-1,1 0,-1 1,0-1,0 0,0 0,-1 0,1 0,-1 0,1 0,-1 0,0 0,0 0,-1 0,1 0,-1 0,1 0,-1 0,0 0,0 0,0 1,0-1,-1 0,-2-3,-2-3,-1 0,-1 1,1 0,-1 0,-1 1,0 0,0 0,0 1,0 0,-1 1,-11-5,-12-3,0 1,-41-9,10 7,3 5,2 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8:43.1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1 193,'418'-20,"-4"-23,-15 1,1325-46,-926 119,-539-7,0-1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8:52.9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262 2,'-48'0,"23"-2,0 2,0 2,-25 3,46-4,1 0,-1 0,1 1,-1-1,1 1,0 0,0 0,0 0,0 0,0 1,0-1,1 1,-1 0,1-1,-1 1,1 0,0 1,0-1,1 0,-1 0,1 1,0-1,-1 1,0 5,-2 11,0 0,2 0,-1 28,2-33,0 34,-1 2,0 1,-1-19,2-22,0-1,0 0,1 1,2 18,-1-24,0-5,-1 1,0-1,0 0,1 0,-1 0,0 0,1 1,-1-1,0 0,1 0,-1 0,1 0,-1 0,0 0,1 0,-1 0,0 0,1 0,-1 0,0 0,1 0,-1 0,0-1,1 1,-1 0,0 0,1 0,-1 0,0-1,1 1,-1 0,0 0,1-1,-1 1,0 0,0 0,1-1,21-16,7 1,-2 7,-22 8,0 0,0 1,0-1,0 1,0 1,0-1,0 1,-1 0,1 0,0 0,0 0,-1 1,1 0,-1 0,1 0,7 6,-1 0,-1 0,0 1,-1 0,0 1,9 12,9 17,-6 5,-5 4,-14-39,-1 1,0 0,1 12,-3-14,1 0,-1 0,0-1,-3 12,1-10,0 0,-1 0,-6 10,6-11,-1 0,0-1,-9 10,-23 15,30-26,0-1,-1-1,-10 6,-31 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8:53.4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216 10,'-12'3,"1"1,0 0,1 1,-1 0,1 1,0 0,0 0,1 1,0 1,0-1,0 1,1 1,1 0,-1 0,1 0,1 1,0 0,0 0,1 0,-5 14,3 0,0 0,1 1,1 0,2 0,1 0,0 1,2-1,1 0,1 1,7 34,9-2,-14-47,1-1,0-1,8 13,-9-16,0-1,0 0,1 0,0 0,0-1,0 1,0-1,1 0,-1-1,1 1,0-1,0 0,0-1,12 4,-14-5,1-1,0 1,-1-1,1 1,0-2,-1 1,1 0,0-1,-1 0,1 0,0 0,-1-1,0 1,1-1,-1 0,0 0,0-1,0 1,0-1,0 0,5-6,-3 2,0 0,0-1,0 0,-1-1,-1 1,1-1,-1 0,-1 0,0 0,0 0,2-13,0-8,-1-1,-1-34,-2 40,-2 0,0 0,-2 1,0-1,-2 1,-1 0,-1 0,-1 0,-1 1,-23-42,28 58,0 0,0 1,1-1,0 0,0-1,1 1,-1 0,0-10,2 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8:53.9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 1,'-4'25,"1"0,-1 28,2-13,-2 26,3-1,0-2,1-49,1 0,4 17,-4-25,0 0,1-1,0 1,0-1,1 1,0-1,0 0,0 0,0 0,1 0,0 0,0-1,0 0,5 4,-2-3,0 0,1-1,-1 1,1-2,0 1,0-1,0 0,1-1,8 2,31 1,9-7,11-7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50.4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8:54.2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0,'0'0,"0"33,0 27,0 32,0 15,5-5,6-4,3-6,1-12,-2-23,9-2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8:55.3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1,'0'0,"21"0,20 0,28 0,-5 0,1 0,-4 0,-7 0,2 0,-6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8:55.6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48,'0'0,"22"0,31-7,27-4,1 4,16 0,-11 0,-9-1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9:01.8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188 40,'-8'-2,"1"0,0 0,0-1,-13-6,15 6,0 0,-1 1,1 0,-1 0,1 0,-1 1,-7-1,11 2,-1 0,1 0,0 1,-1-1,1 1,0 0,-1-1,1 1,0 0,0 0,0 1,0-1,0 0,0 1,0-1,0 1,0 0,1-1,-1 1,0 0,1 0,-2 3,-1 2,0 1,0-1,0 1,1 1,1-1,-1 0,-1 15,-5 61,6-24,4 0,1 0,4-1,2 1,2-1,4 0,34 95,-38-127,2-1,0 0,2-1,19 25,-28-42,1 0,1 0,-1-1,1 0,1 0,-1-1,1 0,0 0,1-1,-1 0,1 0,0-1,0 0,1-1,12 4,-17-7,0 1,0-1,-1 0,1 0,0-1,-1 1,1-1,0 0,-1-1,1 1,-1-1,1 1,-1-2,0 1,0 0,0-1,0 1,0-1,0 0,-1-1,0 1,1 0,-1-1,3-4,3-6,0-1,0 1,-2-1,0-1,7-21,-5 10,-2-1,-1 0,-1-1,-2 1,-1-1,-1 0,-1 0,-2 1,-1-1,-12-55,5 47,-1 0,-3 1,0 0,-2 1,-2 1,-1 1,-40-53,35 58,0 2,-2 0,-1 2,-32-22,52 40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9:02.2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68 0,'0'0,"-9"23,-2 14,-4 8,0 2,8-2,-4-2,11-6,0-12,0-12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9:02.6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74 0,'-14'37,"1"0,2 1,2 0,-6 49,8-21,3 107,6-113,2 0,3-1,3 1,2-2,29 85,-35-127,0 0,1 0,1-1,0 0,1 0,0-1,2 0,0 0,23 21,-29-30,0-1,1 0,12 6,-14-8,0 0,0-1,0 0,0 1,0-2,0 1,0 0,0-1,0 0,0 0,0 0,0 0,0 0,0-1,5-1,-3 0,0-1,0 1,-1-1,1 0,-1-1,0 1,0-1,0 0,5-5,2-4,0-1,-2-1,1 1,-2-2,15-30,-14 22,-1 1,-2-2,0 1,-1-1,-2 0,-1 0,0 0,-2 0,-1 0,-1-1,-6-33,2 30,-2 1,0 0,-2 0,-1 0,-1 2,-1-1,-1 1,-2 1,-29-38,32 48,-1 0,0 1,-2 1,1 0,-30-18,19 15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9:04.2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1,'0'0,"0"25,0 22,0 23,0 5,9 2,3 5,1 5,0-7,-6-20,0-8,5-7,1 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9:04.5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1,'0'0,"0"27,0 23,0 24,0 6,0 3,0 14,0-12,5-13,0-15,-1-2,8-6,0 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9:07.4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246 9,'-57'-4,"43"2,-1 1,0 0,0 1,1 0,-22 4,33-3,-1 0,0 0,0 0,1 1,-1 0,1 0,-1 0,1 0,0 0,0 0,0 1,0 0,0-1,0 1,1 0,-1 1,1-1,0 0,0 1,0-1,1 1,-1-1,1 1,-2 7,-3 21,2 11,4 12,6 3,-3-46,0 0,0-1,1 1,1-1,6 13,-9-21,0 0,0 0,0 0,1 0,-1 0,1-1,-1 1,1-1,5 4,-6-5,0 0,-1-1,1 1,0 0,0-1,0 1,-1-1,1 0,0 0,0 1,0-1,0 0,0-1,0 1,0 0,0 0,-1-1,1 1,3-2,-2 0,1 0,-1 0,0-1,0 1,0-1,0 0,0 1,-1-1,1 0,-1-1,0 1,0 0,0-1,0 1,0-1,1-4,3-10,-1 0,3-20,-5 25,12-83,2-8,-17 103,0 1,0-1,0 0,0 1,0-1,1 0,-1 1,0-1,0 0,0 1,1-1,-1 1,0-1,1 0,-1 1,0-1,1 1,-1-1,1 1,-1-1,1 1,-1-1,1 1,-1 0,1-1,0 1,-1 0,1-1,-1 1,1 0,0 0,-1-1,1 1,0 0,-1 0,1 0,0 0,-1 0,1 0,0 0,-1 0,1 0,0 1,1-1,0 1,0 1,0-1,0 1,0-1,0 1,0 0,0 0,-1-1,1 1,0 1,1 1,10 21,-1 1,11 32,-1-1,29 70,-27-63,-14-35,-2 1,-1 0,-1 0,-2 0,1 38,-5-53,0 1,-1-1,-1 1,-1-1,0 0,-1 1,0-2,-1 1,-1 0,0-1,-1 0,-11 15,-12 6,-7-6,-5-5,35-21,-1 0,1-1,-15 3,-19-3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9:08.1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148 1,'-14'13,"1"1,0 1,1 0,0 1,2 0,-1 1,2 0,1 0,0 1,1 0,1 1,0-1,-3 25,4-10,2 0,2 1,1-1,1 0,2 0,1 0,2 0,17 55,0-29,-18-51,0 0,0 0,11 14,-13-19,0 0,0 1,0-2,0 1,1 0,-1-1,1 1,0-1,-1 0,1 0,0 0,0-1,1 0,-1 0,0 0,0 0,1 0,-1-1,0 0,7 0,-6-1,0 0,0 0,0-1,0 0,0 0,-1 0,1 0,-1-1,1 0,-1 0,0 0,0 0,0-1,-1 1,1-1,-1 0,4-6,1-3,0 0,-1-1,-1 0,0 0,-1 0,0-1,-1 0,-1 0,3-27,-5 21,0 0,-2 0,0 0,-1 0,-1 0,-9-33,5 32,-1 0,-1 0,-1 1,-1 0,-1 1,-1 0,0 1,-17-19,21 29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50.9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237 28,'-14'-2,"0"-1,-18-6,23 6,-1 0,1 1,-1 0,0 1,-15-1,22 2,0 0,-1 1,1-1,0 1,0 0,-1 0,1 0,0 1,0-1,0 1,0 0,0 0,1 0,-1 0,0 0,1 0,0 1,-1-1,1 1,-2 4,-13 24,3 8,6 1,5 2,3-40,0-1,1 1,-1 0,0-1,0 1,1 0,-1-1,1 1,-1-1,1 1,0-1,0 1,-1-1,1 1,0-1,0 0,0 0,1 1,-1-1,0 0,3 1,-4-1,1-1,0 0,-1 0,1 0,0 0,0 0,-1 0,1 0,0 0,-1 0,1 0,0 0,-1 0,1 0,0-1,0 1,-1 0,1 0,-1-1,1 1,0-1,-1 1,1-1,-1 1,1 0,0-2,13-15,-11 13,8-13,-1-1,-1 0,-1 0,8-22,-10 23,-6 16,0 1,1-1,-1 1,0-1,0 1,0-1,1 1,-1-1,0 1,0-1,1 1,-1 0,0-1,1 1,-1-1,1 1,-1 0,0-1,1 1,-1 0,1-1,6 7,2 22,-7-22,4 15,36 132,-31-97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9:08.4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9:08.8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21,'0'0</inkml:trace>
  <inkml:trace contextRef="#ctx0" brushRef="#br0" timeOffset="1">289 1,'0'0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9:09.2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1 189,'31'-34,"-4"4,1 1,2 1,36-27,-64 54,1-1,-1 1,1-1,-1 1,1 0,-1 0,1 0,4-1,-7 2,1 0,-1 0,1 0,0 0,-1 0,1 0,-1 0,1 0,0 1,-1-1,1 0,-1 0,1 1,-1-1,1 0,-1 0,1 1,-1-1,1 1,-1-1,1 0,-1 1,1-1,-1 1,0-1,1 1,-1-1,0 1,0 0,1-1,-1 1,0-1,0 1,0-1,0 1,0 0,1-1,-1 1,0 0,0-1,-1 2,-2 61,0 5,3-63,1 1,-1-1,1 0,0 0,1 0,-1 1,1-1,0-1,0 1,4 6,-4-9,1 1,-1 0,1-1,-1 0,1 1,0-1,0 0,0 0,0-1,0 1,0-1,1 1,-1-1,0 0,7 1,-1-1,1 0,-1 0,1 0,15-2,19-6,5-6,-4-4,-8-4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9:09.6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 25,'-1'1,"0"1,0 0,0 0,0 0,0-1,0 1,1 0,-1 0,1 0,-1 1,1-1,0 0,0 0,0 0,0 3,0-4,1 0,-1 0,0-1,1 1,-1 0,1 0,0-1,-1 1,1 0,0-1,-1 1,1-1,0 1,-1-1,1 1,0-1,0 1,0-1,0 0,-1 1,1-1,0 0,0 0,0 0,0 0,0 0,0 0,0 0,0 0,-1 0,1 0,0 0,0 0,0-1,1 1,10-3,1-1,-1 0,0 0,-1-1,22-13,-18 10,1 0,23-8,-38 16,-1-1,1 1,-1 0,1 0,-1 0,1 0,-1 1,1-1,-1 0,1 0,0 0,-1 0,1 0,-1 1,1-1,-1 0,0 0,1 1,-1-1,1 0,-1 1,1-1,-1 0,0 1,1-1,-1 1,0-1,1 1,-1-1,0 1,0-1,0 1,1-1,-1 1,0-1,0 1,0-1,0 1,0-1,0 2,3 34,-1-9,0-23,0 1,-1-1,1 0,0 0,1 0,-1-1,1 1,0 0,0-1,0 0,0 0,0 0,1 0,-1 0,1 0,0-1,0 0,0 0,0 0,0 0,1-1,-1 0,0 0,7 1,9 1,-1 0,1-2,-1-1,28-2,7-3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9:10.4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235 0,'-12'5,"0"1,1 0,-1 1,1 0,1 0,-1 1,1 1,1-1,-14 17,12-10,0 0,0 1,2 0,0 0,1 1,-6 19,3-2,2 0,2 0,1 1,1 0,2 0,3 59,1-68,2 0,0 0,2 0,0-1,15 39,3-20,-20-39,0-1,0 0,1 1,0-1,0-1,0 1,0-1,0 1,1-1,0 0,-1-1,1 1,6 1,-8-3,0 0,0-1,0 1,0-1,1 1,-1-1,0 0,0-1,1 1,-1 0,0-1,0 0,0 0,0 0,0 0,0 0,0 0,0-1,0 0,0 1,-1-1,1 0,2-3,2-2,1-1,-1-1,-1 1,0-1,0 0,0-1,5-13,-2 0,0-1,5-27,-7 18,-2 0,-2-1,-1 1,-1-1,-2 0,-1 1,-2-1,-1 1,-2 0,-1 0,-2 1,-1 0,-1 1,-2 0,-25-41,34 63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9:10.8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79 0,'0'0,"-14"15,-9 8,-2 2,9-10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9:11.2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138 1,'-7'8,"-5"4,0 1,1 0,1 1,0 0,1 0,-10 22,9-9,1 1,1 0,1 1,2 0,1-1,0 49,4-19,3 1,14 75,-13-108,2 0,1-1,0 0,2 0,18 36,-22-53,0-1,0 1,0-1,1 0,0 0,0-1,1 1,12 8,-14-12,0 0,0 0,0-1,0 0,0 0,1 0,-1-1,0 0,1 0,-1 0,1-1,0 1,-1-1,1-1,8 0,-7-1,0 0,0 0,-1-1,1 0,-1 0,1 0,-1-1,0 0,0 0,-1 0,1-1,-1 0,0 0,0 0,-1-1,1 1,5-12,-2 4,-2 0,0 0,0 0,-1-1,-1 0,0 0,3-26,-5 12,-1 1,-2-1,-1 0,0 1,-3 0,0 0,-1 0,-14-34,5 23,-1 0,-2 2,-2 0,-46-64,58 90,0 0,-1 1,1 0,-19-13,1 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9:11.6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0,'1'23,"1"0,5 23,0 0,27 400,-31-371,-1-12,-4-7,0-5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29:12.2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97,'19'-17,"1"1,34-20,-47 32,0 0,0 1,1 0,0 0,-1 0,1 1,0 0,1 1,-1-1,0 2,15-1,-22 1,1 0,0 1,-1-1,1 0,-1 1,1-1,-1 1,1-1,-1 1,1 0,-1 0,1-1,-1 1,0 0,0 0,1 0,-1 1,0-1,0 0,1 2,-1 0,1-1,-1 0,-1 1,1 0,0-1,-1 1,1-1,-1 1,0 0,0-1,0 5,-2 5,0 1,-1-1,0 0,-7 16,-42 96,-16 46,53-113,13-44,0 0,1 0,0 0,1 1,0-1,1 0,3 14,-3-21,1 0,-1-1,1 1,0 0,1-1,0 0,-1 1,2-1,-1 0,1-1,-1 1,1-1,0 1,1-1,-1 0,1-1,10 7,-4-4,1-1,0 0,0-1,0 0,1-1,-1-1,20 2,94-2,-50-2,-21 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0:18.2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 0,'-2'1,"1"-1,0 0,0 0,-1 1,1-1,0 1,0-1,0 1,0 0,0-1,0 1,0 0,0 0,0-1,0 1,0 0,0 0,0 0,1 0,-1 0,0 0,1 1,-1-1,1 0,-1 0,1 0,0 1,-1-1,1 0,0 2,-2 7,1-1,0 0,1 10,0-16,4 70,18 99,-4-45,23 368,-38-394,-9-16,5-76,-5 33,5-40,1 1,-1-1,0 0,0 0,1 1,-1-1,-1 0,1 0,0 0,0 0,-1 0,-2 2,4-4,-1 1,1-1,0 0,0 0,-1 0,1 0,0 0,-1 0,1 0,0 0,-1 0,1 0,0 0,0 0,-1 0,1 0,0 0,-1 0,1 0,0 0,-1 0,1 0,0 0,0 0,-1-1,1 1,0 0,0 0,-1 0,1-1,0 1,0 0,0 0,-1 0,1-1,0 1,0 0,0 0,0-1,-1 1,1 0,0-1,0 1,0 0,0-1,0 1,0 0,0 0,0-1,0 1,0-1,-3-19,4-4,0 1,2-1,0 1,2 0,0 0,16-40,4 0,3 7,-22 47,1 0,-1 0,1 0,1 1,0 0,0 0,0 1,13-8,-18 13,1 0,-1 0,1 0,0 0,0 1,0-1,0 1,0 0,0 0,1 0,-1 1,0 0,0 0,1 0,-1 0,0 0,0 1,0 0,1 0,-1 0,0 0,0 1,0 0,-1-1,5 4,1 2,-1 0,-1 0,0 0,0 1,0 0,-1 1,0 0,-1 0,0 0,0 0,4 13,10 36,-15-41,-1 1,0 0,-2 0,0 0,-1 0,-1 0,0-1,-2 1,0 0,-1 0,0-1,-2 0,0 0,-9 17,11-24,-2 0,1-1,-1 1,-1-1,0 0,0-1,-1 1,0-1,0-1,0 0,-1 0,-1 0,1-1,-1-1,0 0,0 0,0-1,-1 0,0-1,0 0,0 0,0-2,-16 2,19-3,-1 0,1-1,-17-3,16 2,1-1,-1 0,1 0,-9-5,-36-27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53.4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1,'1'142,"2"-100,12 302,-8-124,-5-164,-1 1,-1 118,-4-123,-4-3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0:18.6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 1,'32'75,"1"1,-3 1,26 109,-45-135,-3 1,-2 0,-2 0,-3 0,-2 1,-2-1,-2 0,-3 0,-28 99,5-56,-84 172,79-199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0:37.78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1:02.4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1:08.0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95,'64'1,"329"-15,-304 3,334-26,-308 34,297-19,-340 14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1:09.2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342 80,'-9'-6,"0"1,0-1,0 1,-1 1,0 0,0 0,0 1,0 0,-1 1,1 0,-1 0,-20 1,23 1,0 1,1 0,-1 1,0-1,1 1,0 1,0 0,-1 0,1 0,1 1,-1 0,1 0,-1 0,1 1,0 0,1 0,-1 1,-6 9,-13 22,19-26,2 0,-1 0,1 0,1 1,0 0,1 0,0-1,0 24,1-26,2 1,-1-1,1 1,1-1,0 0,0 0,1 0,0 0,0 0,1 0,9 14,-10-19,0 0,0 0,0 0,0-1,1 0,-1 1,1-1,0 0,0-1,0 1,0-1,1 0,-1 0,1 0,6 2,-4-3,-1 0,1-1,-1 0,1 0,-1 0,1 0,-1-1,1 0,-1-1,9-2,0-2,0-1,0 0,-1-1,0-1,0 0,-1 0,-1-2,18-17,-15 11,0 0,-2-1,0-1,-1 0,13-29,37-109,-54 134,-6 16,4-7,-5 14,-1 0,1 0,-1 0,1 1,-1-1,1 0,-1 0,1 1,-1-1,0 0,1 1,-1-1,1 0,-1 1,0-1,1 1,-1-1,0 0,0 1,1-1,-1 1,0-1,0 1,0-1,0 1,0-1,1 1,-1-1,0 1,0 0,18 58,18 104,-19-76,20 128,-32-169,-2 0,-6 79,1-108,-7 30,2-22,-2-1,0 1,-15 25,16-36,0-1,-11 14,12-19,0 1,-1-1,0-1,0 1,-1-1,0-1,0 1,0-2,-1 1,0-1,0-1,0 0,0 0,-1-1,0 0,0-1,1 0,-1-1,-13 1,-30-6,41 1,1 0,-1-1,0-1,1 0,-22-12,-12-9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1:10.2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117 18,'-19'0,"10"-1,0 1,0 0,0 1,-11 2,18-3,0 1,0-1,0 1,0 0,0 0,0-1,0 1,0 1,1-1,-1 0,0 0,1 1,-1-1,1 1,-1-1,1 1,0 0,0-1,0 1,0 0,0 0,0 0,-1 2,1 1,0 0,0 0,1 0,-1 0,1 0,0-1,1 1,-1 0,1 0,0 0,0 0,0-1,1 1,-1 0,1-1,5 9,-6-12,0 1,1 0,-1 0,1-1,-1 1,1 0,0-1,-1 0,1 1,0-1,0 0,0 0,0 0,0 0,0 0,0-1,0 1,0-1,0 1,1-1,-1 0,0 0,0 0,1 0,-1 0,0 0,0-1,0 1,0-1,1 1,-1-1,0 0,0 0,0 0,0 0,-1 0,1 0,3-3,-2 2,-1 0,1 0,-1 0,1 0,-1-1,0 1,0-1,0 0,0 1,0-1,-1 0,1 0,-1 0,0 0,0 0,0 0,0 0,0-1,-1 1,0 0,1-5,-2 3,1 0,-1 0,0 0,0 0,0 0,-1 0,0 0,0 1,0-1,0 1,-1-1,0 1,-4-6,-9-8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1:13.1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26 240,'-2'-1,"1"0,-1-1,0 1,1-1,-1 0,1 1,-1-1,1 0,0 0,0 0,0 0,0 0,0 0,0 0,0 0,1 0,-2-4,2 2,-1 1,0-1,1 0,0 0,0 1,0-1,0 0,1 1,1-8,1 5,0-1,1 1,0-1,0 1,0 0,1 1,0-1,0 1,0 0,1 0,0 0,0 1,11-6,7-3,1 1,33-11,-22 11,2 3,4 2,-34 6,0 1,0 1,15 2,-15-2,0 1,0 1,-1-1,9 5,-8-3,0 1,-1 0,1 0,-1 0,0 1,0 0,-1 0,0 1,0 0,0 0,7 12,-7-7,0 0,-1 0,0 1,-1-1,0 1,-1 0,2 15,-3 6,-1-1,-1 1,-2 0,-1-1,-11 49,7-46,-3-1,0 0,-2 0,-2-1,-1-1,-2-1,-1 0,-23 31,8-21,2-3,7-4,23-33,0 0,0-1,0 1,0 0,0-1,0 1,1 0,-1 0,1 0,-1 0,1 0,0 0,0-1,0 1,0 0,0 0,0 0,0 0,0 0,1 0,-1 0,1 0,0 0,-1-1,1 1,0 0,0-1,0 1,0 0,1-1,-1 1,0-1,1 0,-1 1,1-1,-1 0,1 0,-1 0,1 0,0 0,2 1,7 2,-1 0,1-1,-1 0,1-1,0-1,11 2,303 0,-104-6,-140 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1:19.2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98,'145'-10,"-74"3,427-50,-377 43,1 5,148 9,-175 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1:19.9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1,'11'79,"10"109,-18-103,-13 76,9-142,-6 70,0-9,4-9,3-7,0-4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1:21.3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388 502,'40'-21,"0"-3,-2-1,-1-1,55-53,-57 43,-8-3,-6-2,-19 35,0 0,0 0,-1 0,1 0,-1 0,0 0,-1-1,0 1,0 0,0 0,-2-9,1 10,0 0,-1 1,1-1,-1 0,-4-7,2 6,0 1,0 0,-1 0,1 0,-1 0,0 1,0-1,-1 1,1 1,-1-1,0 1,-10-4,0 0,-1 2,0 0,-29-4,-13 3,0 6,3 7,45-5,0 0,1 0,-1 1,1 1,0 0,0 0,0 1,0 0,-12 10,20-13,1-1,0 0,0 1,-1-1,1 1,0 0,0-1,1 1,-1 0,0-1,1 1,-1 0,1 0,-1 0,1 0,0 0,0 0,0-1,0 1,0 0,0 0,0 0,1 0,-1 0,1 0,-1-1,1 1,0 0,-1 0,1-1,0 1,3 2,3 7,1 0,0-1,18 16,-13-13,36 36,23 24,-53-51,-1 1,-2 0,0 2,-1-1,-1 2,-2 0,16 47,-16-35,11 66,-20-57,-6 1,-7-3,-2 1,-10 1,-13 3,25-38,0 0,-14 10,13-12,-2-1,-15 9,8-7,0-1,-1 0,0-2,-27 8,35-13,0 0,-1-1,1 0,0-1,-1 0,1-1,0-1,-21-3,-4-8,1-6,30 14,1-1,0 1,-10-11,10 10,2-1,-1 0,0 0,1-1,0 1,1-1,0 0,0 0,0 0,1 0,-3-13,3 8,1 1,1 0,-1-1,2 1,0-1,0 1,4-13,2-1,1 0,1 0,1 1,2 0,0 0,16-21,-3 10,2 2,1 0,2 2,1 1,54-40,-40 34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54.1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30,'11'-3,"1"1,17-8,-24 7,0 1,1 0,-1 0,0 1,1 0,0-1,-1 2,1-1,-1 1,1 0,0 0,-1 0,1 1,0 0,-1 0,1 0,5 3,-5-1,1 0,-1 0,0 0,-1 1,1 0,0 1,-1-1,0 1,0 0,-1 0,1 1,-1-1,6 11,-8-12,-1 0,1 0,-1 0,1 0,-1 1,-1-1,1 0,-1 1,1-1,-1 1,0-1,-1 0,1 1,-1-1,0 0,0 1,0-1,0 0,-1 0,0 0,0 0,-4 6,0-1,-1 1,0-2,0 1,-1-1,0 0,-19 13,7-8,0 0,-29 11,38-19,4 2,5 4,4-2,0 1,0 0,1-1,0 0,1 0,0 0,1 0,7 11,3 9,174 369,-170-358,1-3,1-5,0-3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1:23.0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186 0,'-13'4,"-7"2,0 0,0 2,-20 10,35-15,0 0,0 1,0-1,0 1,0 0,1 0,0 1,-1-1,2 1,-1 0,1 0,-1 0,1 1,1-1,-4 8,5-10,0-1,1 0,-1 0,1 0,-1 0,1 1,0-1,-1 0,1 0,1 1,-1-1,0 0,0 0,1 1,-1-1,1 0,0 0,0 0,0 0,0 0,0 0,0 0,0 0,0 0,1 0,-1-1,1 1,0-1,-1 1,1-1,0 1,0-1,0 0,0 0,0 0,0 0,0 0,4 1,1 0,0-1,0 1,0-1,0-1,0 1,0-1,0 0,0-1,0 0,0 0,9-2,-13 2,-1 0,1 1,-1-1,0 0,0 0,1-1,-1 1,0 0,0-1,0 1,0-1,0 1,-1-1,1 0,0 0,-1 0,0 0,1 0,-1 0,1-3,-1 2,-1 0,0 1,1-1,-1 0,0 1,-1-1,1 1,0-1,-1 0,1 1,-1-1,0 1,0-1,0 1,0 0,-1-1,1 1,0 0,-3-3,-13-18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1:40.6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80 1,'-79'0,"96"0,57-1,1 4,123 19,-48 5,0-7,226 1,-301-20,0 0,2-1,9-2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1:41.3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0 128,'31'-5,"-1"-2,0-1,47-20,-16 6,10 1,0 3,-33 11,55-4,-37 12,-47 0,0 1,-1 0,13 4,-17-4,1 0,-1 0,0 0,1 1,6 5,-7-4,0 0,0 1,0-1,0 1,-1 0,0 1,0-1,0 1,-1-1,0 1,0 0,2 7,0 7,-1 0,1 31,-4-6,-1 1,-9 48,-22 93,11-72,9-32,2-3,-1-8,-6-2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1:41.7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66,'0'0,"24"0,27 0,23-5,1-5,-1 2,0-1,-5-3,0 3,-4 2,1 5,9-1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1:47.1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88 0,'-36'202,"23"-143,4 0,-1 2,0-4,3-2,6-45,0-1,1 1,0-1,0 1,1-1,0 0,1 1,0-1,0 0,1 0,0 0,8 15,11 1,-11-17,0-1,0 0,0-1,19 8,20 5,13 0,1-5,-2-8,-51-7,0 1,20-5,13-8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1:47.5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51 1,'-12'44,"2"0,3 1,-3 48,3 139,6-145,1 218,0-239,-1-1,-1 10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1:48.3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 18,'-4'7,"1"1,1 0,-1 0,1 1,1-1,0 0,-1 12,1-13,1-3,-1 1,1-1,0 1,1-1,-1 1,1-1,-1 1,1-1,1 1,-1-1,3 6,-3-9,0 1,0-1,0 0,0 0,0 0,0 0,0 0,0 0,0 0,1 0,-1 0,0 0,1-1,-1 1,1-1,-1 1,1-1,-1 0,0 1,1-1,0 0,-1 0,1 0,-1 0,1 0,-1 0,1 0,-1-1,1 1,-1-1,1 1,-1-1,0 1,1-1,1-1,1 0,1 0,-1 0,1-1,-1 0,0 0,0 0,0 0,-1 0,1-1,-1 0,0 0,0 0,0 0,0 0,-1 0,0-1,0 1,0-1,0 0,-1 1,1-1,-1 0,-1 0,1 0,-1 0,1 0,-1 0,-2-8,2 11,-1-1,1 1,-1 0,0 0,0-1,0 1,0 0,0 0,0 0,0 0,-1 0,1 0,-1 1,0-1,1 0,-1 1,0-1,0 1,0 0,0 0,0 0,0 0,-1 0,1 0,0 0,-3 0,1 0,1 0,-1 1,0 0,0-1,0 1,1 1,-1-1,0 0,0 1,1 0,-1 0,0 0,1 0,-1 1,-3 1,-22 12,18-8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1:50.7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0 186,'20'-21,"1"1,0 2,2 0,0 1,1 2,0 0,30-12,-43 21,45-12,-49 15,1 1,-1 0,1 1,0 0,13 0,-19 0,-1 1,1 1,0-1,0 0,-1 0,1 1,0-1,0 1,-1-1,1 1,0 0,-1 0,1-1,-1 1,1 0,-1 1,0-1,1 0,-1 0,0 1,0-1,0 0,0 1,0-1,0 1,0-1,0 1,0 0,-1-1,1 1,0 3,-1-1,1 1,-1-1,0 0,-1 0,1 1,-1-1,0 0,0 0,-3 8,-19 39,12-31,-7 19,-46 103,63-140,0 0,0 1,0-1,0 0,1 1,-1-1,1 1,0 0,-1-1,1 1,0-1,0 1,1-1,-1 1,0-1,1 1,0-1,0 1,-1-1,1 1,1-1,-1 0,0 0,0 1,1-1,0 0,2 2,2 1,0-2,0 1,0-1,1 0,-1 0,1 0,0-1,12 2,2 2,0 0,-1 1,19 11,-4 2,-2 7,-1 7,-1 10,-25-33,0 0,7 20,-10-22,-1 0,0 0,0 1,0 12,-2-13,0 0,-1 0,0 1,-3 12,1-11,-1 1,0-1,-5 11,3-12,1 0,-1 0,-8 9,8-12,0-1,0 1,0-1,-10 6,9-7,1-2,0 1,-1-1,0 1,-8 1,-40 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1:51.2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0 114,'69'-3,"90"-16,-119 14,729-72,-462 68,-240 9,-1 0,-4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1:52.2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110 0,'-15'24,"1"0,1 1,1 1,2-1,0 2,2 0,1 0,-7 51,9-16,3 0,3 0,11 86,-5-109,0-1,3 1,1-2,2 0,1 0,29 50,-15-42,6-6,-24-29,1-1,0-1,0 1,0-2,1 1,0-2,1 1,-1-2,25 8,-30-11,1 0,0-1,0 0,0 0,0-1,0 0,0 0,0-1,0 0,0 0,0-1,0 0,-1-1,1 0,-1 0,1 0,-1-1,9-6,-4 1,-1 0,-1-1,0-1,0 0,-1 0,0 0,-1-1,0-1,-1 0,0 0,-1 0,-1 0,6-22,-8 25,0-1,-1 0,0 0,-1 0,0 0,-1 0,0 0,-1 0,0 1,-1-1,0 0,-1 0,0 1,0-1,-1 1,-1 0,0 0,-8-13,7 16,1 0,-1 1,0 0,-1 0,1 1,-1 0,0 0,-1 0,1 1,-1 0,1 0,-1 1,-1 0,1 1,-12-3,1 2,-1 1,1 1,-1 0,0 2,-30 4,-15 6,8 1,7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24.6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209 0,'-11'0,"0"0,1 1,-1 1,1-1,-1 2,1-1,0 2,-16 6,19-7,1 1,0 0,0 0,0 1,0-1,1 1,0 1,0-1,0 1,1-1,0 1,0 0,-4 9,-3 11,9-18,-1 1,1 0,1 0,-1 16,3 7,0-28,-1 0,1 1,0-1,0 0,1 0,-1 0,1 0,0-1,0 1,0 0,0-1,1 1,-1-1,1 0,0 0,0 0,0 0,1 0,-1-1,0 1,6 2,-5-4,-1 0,1 0,0 0,-1 0,1 0,0-1,0 1,-1-1,1 0,0 0,0-1,-1 1,1-1,0 0,-1 0,1 0,0 0,-1-1,0 1,1-1,-1 0,0 0,0 0,5-4,-1-1,0 1,0-2,-1 1,0-1,0 1,7-15,21-54,-26 55,-8 22,1-1,-1 0,0 0,0 1,0-1,0 0,0 0,0 1,0-1,0 0,1 0,-1 0,0 1,0-1,0 0,0 0,1 0,-1 1,0-1,0 0,0 0,1 0,-1 0,0 0,0 0,1 0,-1 1,0-1,0 0,1 0,-1 0,0 0,0 0,1 0,-1 0,0 0,1 0,-1-1,0 1,0 0,1 0,-1 0,0 0,0 0,0 0,1 0,-1 0,0-1,0 1,0 0,1 0,-1 0,0-1,0 1,0 0,0 0,1 0,-1-1,0 1,0 0,0 0,0-1,9 31,-6-19,18 49,-4-22,5 0,5-4,-22-29,-1 0,1 0,0 0,0-1,1 0,-1 0,1 0,0-1,0 0,0 0,0 0,1-1,9 3,8-6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54.9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0 219,'12'-1,"0"-1,0 0,0 0,-1-1,1 0,-1-1,0-1,0 0,0 0,0-1,-1 0,0-1,12-10,5-9,-3-3,-8-3,-10 3,-6 27,0 1,0 0,1 0,-1 0,0-1,0 1,-1 0,1 0,0 0,0-1,0 1,-1 0,1 0,-1 0,1 0,-1 0,1 0,-1 0,0 0,1 0,-1 0,0 0,0 0,0 0,0 0,0 1,0-1,0 0,0 1,0-1,0 1,0-1,0 1,0-1,-1 1,1 0,0 0,0-1,0 1,-2 0,-1 1,0-1,1 1,-1 0,1 0,-1 1,1-1,0 1,-1-1,1 1,0 0,0 0,-4 4,-2 4,0-1,1 1,1 0,0 1,0 0,1 0,1 0,-1 1,2 0,0 0,0 0,1 1,1-1,0 1,0-1,1 22,1-25,1-1,0 0,0 1,1-1,0 0,0 0,1 0,0 0,0-1,1 1,7 11,-7-14,1 0,-1 0,1-1,0 1,0-1,0 0,0 0,1-1,0 1,0-1,0 0,0-1,0 0,0 0,1 0,7 1,0-2,1 1,0-2,0 0,-1-1,1 0,0-2,-1 1,0-2,1 0,-1 0,-1-2,1 1,-1-2,0 0,0 0,-1-1,0-1,0 0,-1-1,0 0,-1 0,0-1,15-22,-6-3,-4-1,-8-1,-6 34,-1 0,0 0,0 0,-1-1,1 1,-2-4,2 6,-1 0,1 0,-1 0,0 1,0-1,1 0,-1 1,0-1,0 0,-1 1,1-1,0 1,0 0,-1-1,1 1,-1 0,1 0,-1 0,0 0,1 0,-1 0,0 0,0 1,1-1,-1 1,0-1,0 1,0 0,-3-1,2 2,-1-1,1 0,-1 1,1 0,0-1,-1 2,1-1,0 0,0 0,0 1,0 0,0 0,0 0,0 0,-4 5,-11 15,16-16,-1-1,1 0,0 1,0-1,0 1,1 0,-1-1,2 1,-1 0,1 0,-1 0,2 0,-1 0,2 7,8 17,-6-24,0-1,0 1,0-1,0 0,1 0,0-1,0 0,0 1,0-2,1 1,0 0,-1-1,1 0,1-1,-1 1,0-1,0-1,11 3,-8-3,0 1,-1-1,1-1,0 0,0 0,0-1,-1 0,1 0,0-1,-1 0,1-1,-1 1,13-7,6-9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1:52.9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87 1,'-9'8,"0"0,1 0,0 1,0 0,1 0,0 1,-6 12,11-17,-1 0,1-1,0 2,0-1,0 0,1 0,0 1,0-1,0 1,1-1,-1 1,1-1,1 0,-1 1,1-1,0 1,2 8,-2-13,0 1,-1 0,1 0,0-1,0 1,0 0,0-1,0 1,1-1,-1 1,0-1,1 0,-1 1,1-1,-1 0,1 0,0 0,-1 0,1 0,0-1,0 1,2 0,-2-1,1 1,0-1,-1 0,1-1,0 1,0 0,-1-1,1 1,0-1,-1 0,1 0,-1 0,1 0,2-2,-2 1,1 0,-1 0,1-1,-1 1,0-1,0 0,0 0,-1 0,1 0,-1 0,0-1,0 1,0-1,0 1,0-1,-1 0,1 0,-1 1,0-1,0 0,0-7,-1 8,-1 1,1-1,0 1,-1-1,0 1,1-1,-1 1,0 0,0-1,-1 1,1 0,0 0,-1-1,1 1,-1 0,0 1,1-1,-1 0,0 0,0 1,0-1,-1 1,1 0,-3-2,-15-2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1:55.6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24 105,'-9'0,"-5"-2,30-12,1 2,0 1,1 1,0 1,1 0,0 2,1 0,-1 1,1 1,0 1,1 0,-1 2,0 0,25 2,-42 0,-1 0,0 0,1 0,-1 0,0 0,1 1,-1-1,0 1,0 0,0 0,1 0,-1 0,0 0,0 0,0 0,-1 1,1-1,0 1,0-1,-1 1,1 0,-1 0,1 0,-1-1,0 1,0 1,0-1,0 0,0 0,0 0,-1 0,1 1,-1-1,1 0,-1 1,0 2,0 6,-1 1,0-1,0 0,-1 0,-1 0,-7 20,-31 62,27-62,-39 89,28-61,4 0,14-37,1-1,0 1,-4 37,10-47,-1 0,3 21,-1-24,1 0,0 0,0-1,1 1,0-1,0 0,1 0,0 0,1 0,0-1,0 0,0 0,1 0,0-1,0 1,1-1,0-1,0 1,0-1,1-1,-1 1,1-1,0 0,10 2,5 1,0 0,0-2,1-1,-1-1,1-1,0-1,45-4,163-31,-153 19,3 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1:56.2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99,'426'-24,"-241"10,176-23,-272 26,178 0,-207 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1:57.2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245 38,'-12'-3,"0"0,0 0,-13-6,18 5,0 1,0 1,0-1,0 1,-1 1,1-1,-1 1,1 0,-1 1,1 0,-1 0,-8 2,13-1,1 0,-1 0,1 1,0-1,-1 1,1 0,0-1,0 1,0 0,0 0,0 1,1-1,-1 0,0 0,1 1,0-1,0 1,0-1,-1 4,-3 8,1-1,-3 20,7-29,-17 122,14-82,-2-3,4-2,1-37,0 3,0-1,0 1,1-1,-1 1,1-1,0 1,2 6,-3-10,1 0,0 0,0 0,0 0,0 0,0 0,0 0,0 0,0 0,0-1,0 1,0 0,0-1,0 1,1-1,-1 1,0-1,0 1,1-1,-1 0,0 0,1 0,-1 0,0 0,1 0,-1 0,0 0,1 0,-1-1,2 1,29-8,-24 6,1 0,-1 0,1 1,-1 0,13 0,-3 3,-1 0,1 2,-1 0,0 1,0 0,-1 2,0 0,17 9,-2 3,0 0,53 47,-43-27,-34-31,-1 1,1 0,5 12,-7-12,-1 1,0-1,3 17,-4-16,-2-1,1 1,-1 19,-2-18,0 0,0-1,-1 1,-1-1,0 1,0-1,-1 0,0 0,-1 0,0 0,-8 9,5-6,-2-2,0 1,0-1,-1-1,0 0,-1 0,-18 11,-24 7,-6-2,-4-3,51-20,0 0,-24 3,-20-8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1:57.8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126 6,'-9'0,"-1"0,1 1,-1 0,1 0,0 1,-1 1,-14 5,22-7,0 0,-1 0,1 0,0 1,0-1,0 1,0-1,0 1,1 0,-1 0,0 0,1 0,-1 0,1 0,0 1,0-1,0 0,0 1,0-1,0 0,1 1,-1-1,1 1,0-1,-1 1,1 0,0-1,1 1,-1-1,0 1,1-1,-1 1,2 2,-2-4,0 0,0 0,1 1,-1-1,0 0,1 0,-1 0,0 0,1 0,0 0,-1 0,1 0,0 0,-1 0,1 0,0 0,0 0,0 0,0 0,0-1,0 1,0 0,0-1,0 1,0-1,0 1,0-1,0 0,1 1,-1-1,0 0,0 0,0 0,3 0,-3 0,0-1,1 0,-1 1,0-1,1 0,-1 0,0 0,0 1,0-1,0-1,0 1,0 0,0 0,0 0,0 0,-1-1,1 1,0 0,-1-1,1 1,-1 0,0-1,1 1,-1-1,0 1,0-1,0 1,0-1,0-1,0-1,0 0,0 1,0-1,0 0,-1 1,1-1,-1 0,0 1,0-1,0 1,-1-1,1 1,-1 0,0-1,0 1,0 0,0 0,-1 0,-4-4,-8-5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1:58.4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1,'33'206,"-7"-67,-16-65,-2 1,2 2,2-7,7-7,2-5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1:58.9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1 167,'0'0,"30"6,26-3,34 3,-1 1,6-7,3 0,20-10,-5-5,-6-2,0-8,-4 2,3-5,1 5,-4 0,-3-2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2:00.2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1,'-11'315,"8"-266,4-41,0 1,0 0,1 0,0 0,1 0,0-1,0 0,1 1,0-1,0 0,1-1,0 1,1-1,-1 0,1 0,1-1,-1 0,1 0,0 0,0-1,14 8,21 6,-20-10,1-2,1-1,-1-1,33 4,-41-8,0 0,1-1,-1-1,1 0,-1-1,0-1,27-8,1-8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2:00.6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 0,'0'0,"-6"33,2 23,-2 37,9 4,0 25,1-6,2-3,2-12,6-5,2-24,-2-7,5-9,-2 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2:09.41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0,'0'4,"0"5,0 6,0 3,0 3,0 2,0 2,0 7,0 3,0 0,0-3,0-2,0-7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55.2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0,'-7'20,"2"1,1 0,0 0,2 0,0 0,2 34,2 18,3-1,4 0,26 108,-21-130,2-9,-23-52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2:10.14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0,'0'4,"0"6,0 12,0 11,0 8,0 5,8 6,3 3,0 4,-3-4,2-4,-1-2,-3-9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2:10.79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0,'4'8,"2"7,-1 12,-1 11,7 17,1 5,-1-5,-2-7,1 0,-2 0,-1 0,-2 3,-2-2,2-6,1-3,-1-7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2:11.40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0,'4'8,"1"15,0 11,0 8,-2 1,-2-3,0 0,4-3,0-8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2:15.3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0,'0'8,"0"15,4 30,5 20,6 16,-1 6,-2-6,-3-1,5-5,-1-11,-1-15,0-13,-1-5,-3-11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2:16.1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0,'0'4,"0"26,0 27,0 28,0 7,0 5,0-3,0-9,0-15,0-11,0-13,0-8,0-8,5-9,4-4,1-5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2:19.54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0,'0'4,"0"13,0 28,0 26,0 25,0 13,0 7,0-8,0-19,0-19,0-19,0-13,0-10,0-9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2:20.22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6,'4'-4,"5"2,1 15,11 23,2 15,1 11,-3 10,-6 9,-5 7,-5-3,-2-1,1-2,1-12,-1-13,-1-12,-1-14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2:20.77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1,'4'0,"9"0,11 20,1 18,4 23,-2 18,-7 10,-5-1,-7-12,-4-7,-2-11,-2-7,-1-5,-1-10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2:22.9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2:25.8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167 34,'-8'-2,"0"0,-1-1,-13-6,15 6,0 0,0 0,0 1,0 0,0 0,-12-1,17 3,0 0,0 1,0-1,0 0,-1 1,1 0,0-1,0 1,0 0,0 0,1 0,-1 0,0 0,0 0,1 1,-1-1,0 1,1-1,-1 1,1 0,0-1,0 1,-1 0,1 0,0 0,1 0,-2 2,-1 4,1-1,0 1,1 0,-1 0,1 0,1 0,0-1,0 1,0 0,3 12,-1-9,0-1,0 1,1-1,1 0,0 0,0 0,8 11,-12-20,1 1,0 0,0-1,0 1,1-1,-1 0,0 1,0-1,1 0,-1 0,1 0,-1 0,1 0,-1 0,1 0,0 0,-1-1,1 1,0-1,0 1,0-1,-1 0,1 1,0-1,0 0,0 0,-1 0,1-1,0 1,0 0,2-1,-2-1,1 1,-1 0,1-1,-1 1,0-1,0 0,0 0,0 0,0 0,0 0,0 0,-1-1,1 1,-1-1,1 1,-1-1,0 1,0-1,1-3,0-3,-1 0,0 0,-1 0,0 0,0 0,0 0,-1 0,-3-12,2 13,0 1,0 0,0 0,-1 0,0 0,0 1,-1-1,0 1,0 0,-8-10,-4 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55.5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1,'0'0,"17"5,13 2,19 3,0-2,-1 0,-1-4,-1-6,-1-6,-3-16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2:26.8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1 146,'32'-23,"2"0,0 2,1 2,40-16,-26 18,-40 15,0 0,0 1,0-1,0 2,0-1,14 2,-21-1,0 0,0 0,-1 0,1 1,0-1,0 1,0-1,0 1,-1-1,1 1,0 0,0 0,-1 0,1 0,-1 0,1 0,-1 1,1-1,-1 0,0 1,0-1,0 1,0-1,0 1,0 0,0-1,0 1,0 0,-1 0,1 0,-1 0,0-1,1 1,-1 0,0 0,0 0,0 3,-2 5,0 1,-1-1,-1 1,1-1,-1 0,-1 0,0-1,-7 10,6-10,1 1,0-1,0 1,1 0,0 0,1 1,0-1,-1 11,3-18,1 0,0 0,0 0,1 0,-1 0,0 0,1 0,0-1,0 1,-1 0,2 0,-1-1,0 1,0 0,1-1,0 1,-1-1,1 0,3 3,0-1,0 0,0 0,1-1,-1 0,1 0,-1 0,1-1,9 3,25 7,-15-4,0 1,-1 1,-1 1,0 1,35 25,-49-30,1 0,-1 0,-1 1,1 1,-2 0,1 0,-1 0,0 1,-1 0,0 0,-1 1,0-1,0 1,4 17,-8-18,0 0,-1-1,0 1,0 0,-1-1,0 1,0 0,-1-1,-1 1,0-1,0 0,0 0,-2 0,-8 14,-6 7,-1 0,-38 41,9-19,-4-4,-6-7,39-29,0-1,0 0,-1-2,-22 7,-12-4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2:27.2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54,'0'0,"28"0,26-6,31 0,6 2,1 2,1-1,0 3,8 0,12 0,-12-3,-4-3,-3 0,-17 0,2 4,-11-8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2:28.1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1 145,'21'-17,"0"1,2 1,0 1,0 1,2 0,-1 2,1 2,1 0,0 1,0 2,38-5,-8 9,-46 3,-1 0,0 0,12 4,-18-4,0 0,-1-1,1 2,-1-1,1 0,-1 0,1 1,-1-1,0 1,0 0,1-1,-1 1,-1 0,1 0,0 1,0-1,-1 0,1 1,1 3,-2-2,0-1,0 1,-1 0,1 0,-1 0,0 0,0 0,0 0,-1 0,1-1,-1 1,-1 5,-4 7,0 1,-1-2,-1 1,-1-1,-10 15,-21 25,21-30,-31 55,45-65,5-14,0 0,0-1,0 1,0-1,1 1,-1-1,0 1,0 0,0-1,1 1,-1-1,0 1,0-1,1 1,-1-1,0 1,1-1,-1 0,1 1,0 0,3 1,1-1,-1 1,1-1,-1 0,1 0,0 0,0-1,-1 1,1-1,0 0,0-1,5 0,10 0,23 2,-28 1,1 1,-1 0,0 1,17 7,12 10,-38-18,0 0,0 1,0 0,-1 0,1 0,-1 1,0 0,-1 0,1 0,-1 1,0 0,6 11,-8-14,-1 1,0 0,0 0,0 1,0-1,0 0,-1 0,0 0,0 1,0-1,0 0,-1 0,0 0,0 0,0 1,0-1,-1-1,1 1,-1 0,0 0,0 0,-5 5,-19 22,-10 1,-11 3,-13-1,42-26,-30 8,-20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2:30.8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1,'1'9,"1"0,0 1,1-1,-1 0,2 0,-1-1,1 1,1-1,-1 0,1 0,1 0,0 0,0-1,7 7,-7-10,-7-7,-10-8,-36-2,42 4,4 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2:31.6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1 127,'19'-20,"1"1,41-29,-54 43,1 0,0 1,0 0,0 0,0 0,1 1,0 1,-1-1,1 2,0-1,0 1,14 0,-20 1,1 0,0 0,-1 1,1 0,-1-1,1 1,-1 0,1 1,-1-1,0 1,1-1,-1 1,0 0,0 0,0 1,0-1,-1 0,1 1,-1 0,1 0,2 4,-2-1,-1-1,0 0,0 1,0-1,-1 1,0-1,0 1,0 0,0 0,-1-1,0 1,-1 0,0 7,-6 24,-2 0,-23 65,27-89,-20 58,25-68,-12 32,1 0,-5 40,14-65,1-1,0 1,1 0,0-1,0 1,1 0,0-1,1 1,0-1,1 0,0 0,0 1,6 10,-5-15,-1 0,1 0,0-1,1 1,-1-1,1 0,0 0,0-1,0 1,1-1,-1 0,1 0,0-1,-1 0,1 0,9 2,11 1,0-1,41 1,-37-3,135 6,-84-4,-3 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2:31.9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90,'114'-6,"195"-34,-238 29,-37 5,161-17,-131 20,-7 4,-1 9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2:32.5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0 165,'16'-18,"1"0,0 2,1 0,0 1,2 0,0 2,0 0,1 2,31-13,-51 23,0 0,1 1,-1-1,1 0,-1 1,1-1,-1 1,1 0,-1-1,1 1,-1 0,1 0,-1 0,1 0,-1 0,1 1,-1-1,1 0,-1 1,1-1,-1 1,1-1,-1 1,2 1,-2-1,-1 1,1-1,-1 1,1 0,-1-1,1 1,-1 0,0 0,0-1,0 1,0 0,0-1,0 1,-1 0,1 0,0-1,-1 1,1-1,-1 1,-1 2,-12 28,-2-1,-30 47,4-8,-41 98,73-142,1 0,0 1,3 0,-7 46,12-64,0 0,1 1,0-1,1 0,0 0,0 0,1 0,1 0,-1 0,1 0,5 9,-5-12,1-1,-1 0,1 0,0 0,0 0,0-1,1 0,0 0,-1 0,2 0,-1-1,0 0,1 0,-1 0,1-1,0 1,9 1,10 1,-1-1,0-1,1-1,-1-2,1 0,29-5,12-4,68-20,-51 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2:32.9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69 3,'-61'100,"60"-98,0 1,0-1,0 0,0 0,1 1,-1-1,1 0,-1 1,1-1,0 0,0 1,0-1,1 4,-1-5,0-1,0 1,0-1,0 0,0 1,0-1,0 0,1 1,-1-1,0 0,0 1,0-1,1 0,-1 1,0-1,0 0,1 0,-1 1,0-1,0 0,1 0,-1 0,0 1,1-1,-1 0,0 0,1 0,-1 0,1 0,0 0,0 0,0 0,0-1,0 1,0-1,0 1,-1-1,1 1,0-1,0 1,0-1,-1 0,1 1,0-1,0 0,0-1,4-5,-1 1,0-1,0 0,0 0,-1 0,3-9,-5 12,1 0,-1-1,0 1,0-1,0 0,-1 1,0-1,0 0,0 1,0-1,-2-7,-5-5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2:33.3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1,'0'0,"12"27,5 17,5 18,1 13,-4 8,4 9,-4 4,-5-7,4-3,-3-8,0-4,0-9,-1-6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2:33.7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0,'0'0,"33"0,36 6,34-3,17 6,-3-4,-4 5,-5-5,-10 2,-6-7,-18 3,-5-6,10-4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56.0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107 1,'-9'75,"2"1,6 94,1-108,-1 4,-4-15,4-48,1 1,-1-1,0 0,0 0,0 0,-1 0,1 0,-1 0,0 0,1 0,-1 0,0-1,-4 4,5-5,0 0,0-1,0 1,-1 0,1-1,0 1,-1 0,1-1,-1 0,1 1,0-1,-1 0,1 0,-1 0,1 0,-1 0,1 0,-1 0,1 0,0 0,-1-1,1 1,-1-1,1 1,0-1,-1 1,1-1,0 0,0 0,-2-1,-15-13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2:34.1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66 0,'0'0,"-7"33,4 30,-2 27,-1 7,1 19,-1 3,-7 0,4-5,1-8,5-2,6-8,20-12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3:14.7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0 121,'8'0,"11"-12,9-8,5 0,9 3,4 0,7 3,3 4,3 4,-4 3,-7 1,-4 2,-6 1,-5 0,-4-1,-3 1,-6-1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3:15.7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0 120,'9'-4,"13"-1,13-4,15-1,7-2,3 1,-2-6,-2 0,-7 3,-8 4,-6 3,-10 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3:22.548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3:34.49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0 400,'4'-4,"17"-17,10-6,6-5,10-6,1 0,8-2,-2 2,-1 8,-7 4,-2 3,3 2,-3-1,-4 1,-10 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3:35.56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1 246,'20'-2,"-1"0,1-1,-1-2,1 1,29-13,-21 7,1-2,0-1,0-1,38-26,-37 20,2 2,38-16,46-10,-94 37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3:37.12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1 282,'4'-4,"13"-9,12-7,21-3,30-15,5 0,5 2,-10 4,-6 2,-12 3,-16 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3:37.91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1 296,'0'4,"3"1,11 0,13-9,12-7,13-19,12-8,9-9,2-1,-5 4,-6 5,-10 10,-14 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3:38.758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0 619,'0'-4,"4"-9,6-2,8-3,13-7,10-6,6-7,15-12,12-6,15-9,3 2,-1 4,-1 0,-7 6,-10 12,-18 13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3:39.626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0 686,'1'-6,"-1"0,1 1,0-1,1 0,0 1,0-1,0 1,0-1,1 1,0 0,0 0,0 0,1 1,-1-1,1 1,5-4,5-6,1 2,0 0,28-15,63-31,156-58,-110 51,-105 44,192-89,-185 81,-2-2,64-48,-92 60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56.3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3,'0'0,"1"-1,-1 1,1 0,-1 0,1-1,-1 1,0 0,1 0,-1 0,1 0,-1 0,1 0,-1 0,1 0,-1 0,1 0,-1 0,1 0,-1 0,1 0,-1 0,1 0,-1 0,0 1,1-1,-1 0,1 0,-1 0,0 1,1-1,-1 0,1 1,28 14,-12-7,21 7,0-1,1-2,48 8,-63-16,-1-2,1 0,-1-2,1 0,0-2,44-8,-29-1,-7-4,-10 0,-13 4,-8 11,-1 0,0 0,0 0,0 0,0 0,0 0,0 0,0-1,0 1,0 0,0 0,0 0,0 0,0 0,0 0,0 0,0-1,0 1,-1 0,1 0,0 0,0 0,0 0,0 0,0 0,0 0,0 0,0 0,0-1,0 1,0 0,0 0,0 0,-1 0,1 0,0 0,0 0,0 0,0 0,0 0,0 0,0 0,0 0,-1 0,1 0,0 0,0 0,0 0,0 0,0 0,0 0,-2 0,0 1,0-1,1 0,-1 1,0 0,0-1,1 1,-1 0,1 0,-1 0,-2 2,-15 15,0 7,0 6,17-27,-14 32,15-35,0 1,1-1,-1 1,1 0,-1-1,1 1,0-1,-1 1,1 0,0-1,0 1,0 0,1-1,-1 1,0 0,0-1,1 1,1 2,-2-3,2 1,13-12,1-3,-14 10,1 1,0-1,0 1,0 0,0 0,0 0,5-2,-7 4,0 0,0 0,-1 0,1 0,0 0,0 0,0 1,0-1,0 0,0 1,0-1,-1 0,1 1,0-1,0 1,0 0,-1-1,1 1,0-1,-1 1,1 0,-1 0,1-1,-1 1,2 2,-1-1,1 0,0 0,-1 0,1 0,-1 1,0-1,0 1,1 4,2 2,-1 0,1 0,1 0,0 0,7 9,11 11,-21-27,-1-1,1 0,-1 1,1-1,0 0,0 0,-1 0,1-1,0 1,0 0,0-1,0 1,0-1,0 1,0-1,3 0,14-5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3:43.01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616 219,'1'-3,"0"1,0 0,0 0,0 0,1 0,-1 0,1 0,0 1,-1-1,1 0,0 1,0-1,0 1,4-3,0 0,8-7,0-1,0 0,-1-1,0 0,-1-1,-1-1,0 0,17-32,-28 47,1-1,-1 0,1 1,-1-1,1 0,-1 0,1 1,-1-1,0 0,0 0,1 0,-1 0,0 1,0-1,0 0,0 0,0 0,0 0,0 0,0 1,0-1,-1 0,1 0,0 0,0 0,-1 1,1-1,-1 0,1 0,-1 1,1-1,-1 0,1 1,-1-1,1 0,-1 1,0-1,1 1,-1-1,0 1,0-1,1 1,-1 0,0-1,0 1,0 0,1 0,-1 0,0-1,0 1,0 0,-1 0,-3 0,-1 0,1 1,0-1,0 1,0 0,-1 0,-8 4,-1 2,1 0,0 1,1 1,0 0,-15 13,-57 59,79-75,-63 76,51-59,-1 0,-1-2,-30 27,-6 1,-68 75,60-57,49-52,-1 0,-25 17,9-12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3:44.47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1 515,'11'0,"0"-1,0-1,0 0,0 0,-1-1,1 0,-1-1,1 0,-1-1,0 0,-1-1,1 0,-1 0,13-13,7-9,-1-2,41-55,-28 33,-14 18,52-59,-64 77,0 1,1 0,28-18,-31 25,0 2,0 0,1 0,-1 1,30-6,-23 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3:59.9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4:02.7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29 303,'-1'0,"0"0,0 0,0-1,0 1,-1-1,1 1,0-1,0 1,0-1,0 1,0-1,0 0,0 0,0 0,0 1,0-1,1 0,-1 0,0 0,1 0,-1 0,0 0,1-1,-1 1,1 0,-1-2,0 0,0-1,0 1,1-1,-1 1,1-1,-1 1,1-1,1-3,0 2,0 0,1 0,-1 0,1 0,0 0,1 1,-1-1,1 1,0 0,0 0,0 0,1 0,6-6,7-4,35-23,-40 29,90-57,-48 39,0 6,-48 18,1 1,-1-1,1 1,-1 1,1-1,0 1,-1 0,1 1,7 1,-12-2,0 1,1-1,-1 1,0 0,0 0,0 0,0 0,0 0,0 0,-1 1,1-1,0 1,-1-1,1 1,-1 0,1-1,-1 1,0 0,0 0,0 0,0 0,0 0,0 0,0 0,-1 1,1-1,-1 0,1 0,-1 0,0 3,-1 11,0-1,-1 0,-1 0,0 0,-1 0,-1 0,0-1,-8 15,3-2,-8 18,-69 187,64-162,-17 96,36-151,2 1,0 0,1 0,0 0,2 0,3 29,-2-39,-1 0,1 1,0-1,1 0,-1 0,1-1,1 1,-1 0,1-1,0 0,0 0,0 0,1-1,-1 1,1-1,1 0,-1 0,0-1,10 5,1-1,1-1,-1 0,1-1,1-1,-1-1,1-1,30 1,3-3,70-9,-49-3,-6-5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4:03.2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1,'1'5,"-1"1,2-1,-1 1,0-1,1 1,0-1,1 0,4 9,-6-12,-1-1,1 1,0 0,0-1,0 1,1-1,-1 1,0-1,0 1,1-1,-1 0,1 0,-1 0,1 1,-1-1,1-1,0 1,0 0,-1 0,1-1,0 1,0-1,0 1,0-1,0 0,-1 0,1 0,0 0,3 0,-4-1,-1 1,1 0,0-1,0 1,0-1,0 1,0-1,0 0,0 1,-1-1,1 0,0 0,0 1,-1-1,1 0,-1 0,1 0,-1 0,1 0,-1 0,1 0,-1 0,0 0,0 0,1 0,-1 0,0 0,0 0,0 0,0 0,0 0,0 0,0 0,-1 0,1 0,0 0,-1 0,1 0,0 0,-1 0,0-1,0 0,0 0,0 0,0 1,0-1,-1 0,1 1,0-1,-1 1,1-1,-1 1,1 0,-1 0,1-1,-1 1,0 1,0-1,0 0,1 0,-1 1,0-1,-4 0,3 0,3-4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4:03.5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1,'9'233,"-2"-97,17 238,-21-305,-1-31,11 61,0-36,-2-7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4:04.0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1,'-6'18,"0"1,2 0,1 1,0-1,1 0,2 33,0-50,0-1,0 1,0-1,0 1,0-1,0 1,1-1,-1 1,1-1,-1 0,1 1,-1-1,1 0,0 1,0-1,0 0,-1 0,1 0,0 0,1 0,-1 0,0 0,2 1,-2-1,1-1,0 0,0 1,-1-1,1 0,0 0,-1 0,1-1,0 1,-1 0,1 0,0-1,-1 1,1-1,-1 0,1 0,1 0,6-5,0 0,0 0,-1 0,0-1,10-11,-16 15,1 1,-1-1,0 0,0 0,0 0,0 0,-1 0,1-1,1-3,-3 5,0 1,0 0,0 0,0 0,0-1,0 1,0 0,0 0,0 0,-1 0,1-1,0 1,-1 0,1 0,-1 0,1 0,-1 0,0 0,1 0,-1 0,0 0,0 0,0 0,1 1,-1-1,0 0,0 0,0 1,0-1,0 1,-2-1,-15-1,9 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4:07.4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0 203,'26'-23,"0"1,1 2,1 0,1 2,0 1,2 1,0 2,51-16,-25 15,-41 12,1 1,0 0,0 1,0 1,0 1,0 0,0 1,-1 1,1 1,0 0,-1 1,0 1,0 0,28 17,-5 6,-35-24,1-1,-1 1,0 0,0 1,0-1,-1 1,0-1,0 1,-1 0,1 0,-1 0,0 1,-1-1,0 0,0 1,0-1,-1 1,0-1,0 1,0-1,-1 1,-2 7,0-1,0 1,-2-1,1 0,-2 0,0-1,0 0,-1 0,-1 0,-13 15,-21 17,-8-5,-3-7,3-7,18-9,32-16,0 0,-1 0,1 0,0 0,0 0,0 0,0 0,0 0,0 0,0 0,0 0,-1 0,1 0,0 0,0 0,0 0,0 0,0 0,0 0,0 0,0 0,-1 0,1 0,0 0,0 0,0 0,0 0,0 0,0 0,0 1,0-1,0 0,0 0,0 0,0 0,0 0,0 0,-1 0,1 0,0 0,0 1,0-1,0 0,0 0,0 0,0 0,0 0,0 0,0 0,0 0,0 1,0-1,1 0,-1 0,0 0,0 0,0 0,0 0,0 0,0 0,0 0,0 1,0-1,12 1,28-2,-18 0,-11 1,-1 1,1 0,-1 0,1 1,-1 1,0-1,0 2,0-1,0 2,-1-1,0 1,1 0,10 10,-9-6,-1 0,0 1,0 1,-1-1,-1 1,0 1,0 0,-1 0,7 17,-6-9,-1 0,0 1,-2 1,0-1,-1 1,-1-1,-1 1,-2 0,0 0,-1 0,-1 0,-8 38,6-46,-1 1,-1 0,0-1,-1 0,0-1,-1 1,0-1,-2-1,1 0,-18 18,-10 0,-8-2,-12-4,47-22,1 1,-1-1,0 0,-10 0,11-3,-1 1,0-1,-10-2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4:07.8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98 45,'-34'16,"29"-15,1 0,0 1,0 0,-1 0,1 0,1 0,-1 0,0 1,0 0,1 0,0 0,-1 0,1 0,-3 5,6-8,-1 1,1-1,0 1,-1-1,1 1,0 0,-1-1,1 1,0-1,0 1,0-1,0 1,-1 0,1-1,0 1,0 0,0-1,0 1,0-1,0 1,0 0,1-1,-1 1,0 0,0-1,0 1,1-1,-1 1,0-1,1 1,-1-1,0 1,1-1,-1 1,1-1,-1 1,0-1,1 1,-1-1,2 1,-1-1,1 0,-1 1,0-1,1 0,-1 0,1 0,-1 0,0 0,1 0,-1 0,1 0,-1-1,0 1,1 0,-1-1,2 0,2-2,-1 0,1 0,-1 0,0-1,0 0,0 1,-1-1,1-1,-1 1,5-9,-7 11,0 1,0-1,0 1,0-1,0 0,-1 1,1-1,-1 0,1 0,-1 0,0 1,1-1,-1 0,0 0,0 0,0 1,-1-1,1 0,0 0,-1 0,1 1,-1-1,0 0,1 1,-1-1,0 0,0 1,0-1,0 1,0 0,0-1,-1 1,1 0,-3-2,4 2,-1 1,0 0,0-1,0 1,0 0,0-1,0 1,0 0,0 0,1 0,-1 0,0 0,0 0,0 0,-1 1,1-1,1 0,-1 0,1 0,-1 0,1 1,-1-1,1 0,-1 0,1 0,-1 0,1 0,-1-1,1 1,-1 0,1 0,-1 0,1 0,-1-1,1 1,-1 0,1 0,0-1,-1 1,1 0,-1-1,1 1,0 0,-1-1,-3-7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4:08.4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0 135,'8'-10,"0"0,1 1,0 0,1 1,0 0,0 0,0 1,1 0,0 1,1 1,13-6,34-10,-42 16,30-4,-37 8,-1 1,1-1,-1 2,1-1,-1 1,0 1,1 0,-1 0,0 1,13 5,-18-6,0 0,0 0,0 1,0-1,-1 1,0 0,1 0,-1 0,0 0,0 0,-1 1,1 0,-1-1,1 1,-1 0,0 0,-1 0,1 0,-1 0,0 1,0-1,0 0,0 1,-1-1,0 6,-1 4,0 0,-1 0,-1 0,0 0,-1-1,-1 1,-11 23,-55 86,0-15,27-45,2 3,-36 80,70-127,1 0,0 0,2 0,0 1,-3 24,7-38,1 1,-1-1,1 1,1-1,-1 1,1-1,0 1,0-1,1 0,0 1,0-1,0 0,1 0,0 0,0-1,0 1,1-1,0 0,9 10,-4-7,1-1,1-1,-1 1,1-1,0-1,1 0,-1-1,14 3,9 2,56 5,-52-9,1-2,0-2,52-6,-32-5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56.7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 0,'15'7,"-1"0,0 1,0 1,-1 0,0 0,-1 1,0 1,0 1,-1-1,-1 1,0 1,16 27,1 9,-2 2,25 72,-33-80,-2 1,-2 1,-2 0,-2 0,-2 1,2 80,-12-74,-1 0,-3 0,-2-1,-24 78,7-54,-3 0,-48 88,63-137,-1 0,-1-2,-1 1,-2-2,-28 29,-3-8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4:08.8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69 0,'-6'12,"-1"0,2 1,0-1,0 1,2 0,-4 15,8-22,4-10,4-11,-9 13,1 1,-1-1,0 1,0 0,0-1,0 1,0-1,0 1,0-1,0 1,0 0,-1-1,1 1,-1 0,1-1,-1 1,1 0,-1-1,0 1,0 0,0 0,1 0,-1 0,0 0,0 0,-1 0,1 0,0 0,0 0,0 0,-1 1,1-1,0 1,0-1,-1 1,1-1,-1 1,1 0,0-1,-1 1,1 0,-1 0,1 0,-1 0,1 1,0-1,-1 0,-1 1,-1 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4:09.2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0,'0'814,"0"-720,0-11,0-3,0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4:10.0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0,'213'34,"-162"-27,805 43,4-74,-777 20,854-20,-778 21,905 4,-853 1,2665 119,-1706-4,-572-32,256 33,-529-81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4:11.2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354 1,'-13'0,"0"0,0 1,0 1,0 0,0 1,1 0,-1 1,1 1,0-1,0 2,1 0,0 0,0 1,0 1,1-1,0 2,0-1,1 2,0-1,1 1,0 0,0 1,-10 20,2 0,1 0,-11 37,8-1,16-53,0 0,1 0,0 0,1 1,4 24,-3-33,0 0,1 1,-1-1,1 0,1 0,-1 0,1 0,0 0,0-1,1 1,-1-1,1 0,1 0,7 7,-11-10,1-1,0 0,0 0,0 1,0-1,0 0,1-1,-1 1,0 0,0-1,0 1,1-1,-1 0,0 1,1-1,-1 0,3-1,-1 0,0 1,0-2,0 1,0 0,-1-1,1 0,-1 0,1 0,3-3,3-3,0-1,0 0,-1-1,15-20,-8 6,-1-1,0-1,-2 0,18-53,20-114,-28 95,-23 97,0 0,1 0,-1 0,0 0,0 0,1 0,-1 1,0-1,1 0,-1 0,1 0,-1 0,1 0,0 1,-1-1,1 0,1-1,-2 2,1 1,-1-1,1 0,-1 0,1 0,-1 0,0 1,1-1,-1 0,0 0,1 0,-1 1,0-1,1 0,-1 1,0-1,1 0,-1 1,0-1,0 1,1-1,-1 0,0 1,0-1,0 1,1 0,12 42,-10-33,36 121,64 248,-93-314,-7-35,-1 0,-2 0,-1 0,-6 33,5-47,-2 0,0 0,-1 0,0 0,-2-1,1 0,-2 0,0-1,-10 15,11-21,0 1,-15 12,9-11,1 0,-2-2,1 1,-1-2,-18 8,-21 3,46-17,0 0,0 0,0 0,0-1,-9 0,-31-11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4:11.6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1,'0'109,"0"-109,0 0,0 1,0-1,0 1,-1-1,1 1,0-1,0 0,0 1,0-1,0 1,0-1,1 1,-1-1,0 1,0-1,0 0,0 1,0-1,1 1,-1-1,0 0,0 1,1-1,-1 1,0-1,1 0,-1 0,0 1,1-1,-1 0,0 1,1-1,-1 0,1 0,-1 0,0 0,2 1,-1-2,0 1,1-1,-1 1,0-1,1 0,-1 0,0 1,0-1,1 0,-1 0,1-2,27-33,-28 35,0 0,-1 0,1 0,0-1,-1 1,1 0,-1 0,1 0,-1 0,0 0,0-1,1 1,-1 0,0 0,0-3,0 4,-1-1,1 1,0-1,0 1,-1-1,1 1,0-1,-1 1,1-1,0 1,-1 0,1-1,-1 1,1-1,-1 1,1 0,-1 0,1-1,-1 1,1 0,-1 0,1-1,-2 1,-2-1,0 1,0 0,0 0,0 0,0 0,0 0,-7 2,5-2,2-2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4:12.4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318 521,'24'-49,"-5"11,17-49,-17 28,-4-3,-14 53,0-1,0 1,-1-1,-1-14,0 16,-1 0,1 0,-2 0,1 0,-1 0,0 0,-1 1,0-1,0 1,0 0,-1 0,0 0,-1 1,1 0,-1 0,0 0,-1 1,-11-8,11 9,1 1,0 0,-1 0,-12-4,14 6,1 0,-1 1,0-1,0 1,0 0,-8 2,5-1,0 1,0-1,0 2,0-1,1 1,0 1,-1-1,1 1,0 0,1 1,-1 0,1 0,0 0,-9 10,12-11,0 0,0 0,0 1,1-1,-1 1,1-1,0 1,0 0,1 0,0 0,-1 0,2 0,-1 0,0 0,1 0,0 1,1-1,-1 0,1 0,0 0,0 0,0 0,1 0,2 5,8 15,1-2,2 0,30 39,17 24,-41-52,-1 2,-2 1,-1 0,15 52,-27-74,-2 0,0 0,-1 1,0-1,-1 1,-1 0,0-1,-2 1,1-1,-2 1,0-1,-1 0,0 0,-10 20,5-17,-1 0,-1-1,0 0,-2 0,0-1,0-1,-2 0,-22 18,-5-7,35-21,-1-2,-1 1,1-1,0 0,-1-1,0 1,-16 0,21-3,-1 0,0 0,1-1,-1 1,1-1,-7-2,7 2,1-1,-1 1,0-1,1 0,0 0,-1 0,1-1,0 1,0-1,0 1,0-1,1 0,-1 0,1 0,-4-7,4 4,-1 0,1 1,0-2,0 1,1 0,0 0,0 0,1-1,-1-6,2-5,1-1,1 1,0 0,2 0,10-30,3 4,2 0,44-71,69-68,-101 143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4:12.8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 0,'-49'114,"46"-99,3-14,0-1,0 0,0 0,0 1,0-1,0 0,1 0,-1 0,0 1,0-1,0 0,0 0,0 0,1 0,-1 1,0-1,0 0,0 0,0 0,1 0,-1 0,0 1,0-1,1 0,-1 0,0 0,0 0,0 0,1 0,-1 0,0 0,0 0,1 0,26-10,-17 6,-7 5,-3-3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4:13.3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0 111,'12'-2,"-1"-1,1-1,-1 0,0 0,12-7,9-3,24-9,6 0,3 8,-49 12,33-1,-43 4,0 0,1 0,-1 1,0 0,0 0,0 1,0 0,0 0,0 0,0 1,0-1,-1 1,7 5,-8-5,0 1,0 0,0 0,-1 1,1-1,-1 1,0 0,0 0,0 0,-1 0,0 0,0 0,0 1,-1-1,1 7,1 9,0 0,-2 0,-1 0,-3 30,-18 85,14-93,-60 400,56-357,2-20,2-16,1-17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4:13.7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42,'0'0,"23"0,28 0,23-5,-2-1,0 3,-5-3,-1-1,5 2,-1-1,4 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4:14.0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112 1,'-12'10,"1"0,0 1,1 0,0 1,1 0,1 1,-1 0,2 0,0 0,-8 23,14-34,1 0,-1 0,1 0,0 0,-1 0,1 0,0 0,0 0,0 0,1 0,-1 0,1 3,0-4,-1 0,0 0,1-1,-1 1,1 0,-1 0,1-1,-1 1,1 0,0-1,-1 1,1-1,0 1,0-1,-1 1,1-1,0 1,0-1,0 0,1 1,0-1,0 0,0 0,0 0,1 0,-1 0,0-1,0 1,0-1,0 1,1-1,-1 0,0 0,0 0,-1 0,1 0,0 0,0-1,0 1,-1 0,1-1,1-2,2-1,0-1,-1 0,0 0,0 0,0 0,4-13,-7 18,0-1,0 0,-1 1,1-1,-1 0,0 0,1 0,-1 1,0-1,0 0,0 0,0 0,0 1,0-1,-1 0,1 0,-1 0,1 1,-1-1,0 0,1 1,-1-1,0 0,0 1,0-1,0 1,-1 0,1-1,0 1,0 0,-3-2,-5-4,8 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0:05.8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125 56,'-15'24,"1"2,1-1,1 2,1 0,-8 29,7-10,3 0,-6 64,12-62,2-1,2 1,2 0,3-1,1 0,2 0,16 45,-3-36,1-18,-20-33,1 0,0-1,1 0,-1 1,1-2,0 1,0 0,0-1,0 0,1 0,-1-1,1 1,0-1,9 2,-10-3,0 0,0-1,0 0,0 0,0 0,0-1,0 1,0-1,0-1,0 1,0 0,-1-1,1 0,-1 0,1-1,-1 1,0-1,5-3,2-4,0-1,-1 0,0 0,-1-1,0 0,-1-1,0 0,-1 0,10-28,-6 12,-2 0,-1-1,7-58,-12 51,-1 0,-2 0,-2 0,-1 1,-2-1,-1 1,-2 0,-2 0,-1 1,-1 0,-3 1,0 0,-38-57,44 78,0 0,-2 1,-15-15,20 22,1 0,-2 0,1 1,0 0,-1 0,0 0,0 1,-12-5,3 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4:14.6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314 0,'-15'5,"0"1,1 0,0 1,0 0,1 1,0 1,0 0,1 0,0 2,-13 13,11-7,0 1,1-1,1 2,1 0,1 0,-13 34,9-11,2 0,2 0,2 1,2 0,1 1,3 80,8-38,7-3,-7-62,13 35,-13-41,1 1,1-1,0-1,1 0,16 20,-19-28,0 1,1-1,-1 0,1-1,0 1,0-1,1-1,0 1,0-2,0 1,0-1,9 3,-11-5,-1 0,0 0,0-1,1 1,7-1,-8-1,1 0,-1 0,0 0,10-4,-9 3,0-1,0 0,0-1,0 1,0-1,-1 0,1-1,-1 1,7-10,-8 10,-1 0,-1 0,1-1,-1 1,4-9,-4 9,-1 0,0-1,0 1,0-1,-1 1,0-1,1 1,-1-1,-1 1,1-1,-1 0,0 1,0 0,0-1,0 1,-1 0,0-1,0 1,-4-7,1 4,-1 1,1-1,-1 1,0 1,0-1,-1 1,1 0,-1 0,0 1,-9-4,-29-13,-9 2,-3-3,2-6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4:15.1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155 1,'-14'9,"-1"2,0 0,1 0,-22 23,33-31,0 0,1 0,-1 1,1-1,0 0,0 1,0-1,1 1,-1 0,1 0,0-1,0 1,0 0,0 0,1 0,-1 0,1 0,0 0,1 0,-1 0,1 0,1 7,-1-8,0-1,1 0,-1 0,0 0,1 0,-1 0,1 0,-1 0,1 0,0-1,0 1,0-1,0 1,0-1,0 0,0 0,0 0,1 0,-1 0,0 0,1-1,2 1,-1 0,0 0,-1-1,1 0,0 0,0 0,0 0,-1-1,1 1,0-1,0 0,-1 0,1 0,5-3,-9 4,1-1,0 1,-1-1,1 1,-1-1,1 1,-1-1,1 1,-1-1,0 0,1 1,-1-1,0 1,1-1,-1 0,0 1,0-1,0 0,0 1,1-1,-1 0,0 0,0 1,0-1,0 0,0 1,-1-1,1 0,0 1,0-1,0 0,-1 1,1-1,0 0,-1 1,0-2,0 0,0 0,-1 0,1 0,-1 0,1 0,-1 0,0 0,-3-2,-4-1,1 1,-1 0,0 1,0 0,-12-3,10 4,0-2,-19-7,21 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4:15.9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296 118,'-4'-6,"-8"-14,-19-23,26 38,0 0,0 0,0 0,0 1,-1 0,0 0,0 0,-11-5,16 8,-1 1,1-1,-1 1,1-1,-1 1,1 0,-1-1,1 1,-1 0,1 0,-1 0,1 0,-1 1,1-1,-1 0,1 1,-1-1,1 1,-1-1,1 1,0-1,-1 1,1 0,0 0,0 0,-1 0,1 0,0 0,0 0,0 0,0 1,0-1,1 0,-1 0,0 1,0 1,-3 5,1 0,0 0,1 0,-4 17,0 21,1-1,2 1,2 0,6 56,2-44,-1-7,4-7,-9-41,0 1,0 0,0-1,0 1,1-1,0 0,-1 1,1-1,5 6,-5-8,-1 1,1-1,0 0,0 0,0 0,0 0,0 0,0 0,0 0,0-1,0 1,0-1,0 0,1 1,-1-1,0 0,0 0,3-1,47-9,-39 7,-1 1,22-3,-3 6,-24 0,-1 0,0 1,0 0,0-1,-1 2,1-1,0 1,-1 0,0 0,1 0,-1 1,0 0,-1 0,1 0,-1 1,0-1,0 1,0 0,-1 0,0 1,1-1,-2 1,1-1,-1 1,0 0,0 0,-1 0,1 0,-1 0,-1 0,1 1,-1-1,-1 7,0 7,-2-1,0-1,-2 1,0 0,0-1,-11 21,2-9,-1-1,-34 48,34-56,-2-1,0 0,-1-1,-1-1,-38 28,8-18,43-26,0 1,0-1,0 0,-1 0,1-1,0 0,-1 0,1 0,0-1,-10-1,13 1,-1-1,1 1,0-1,0 0,0-1,0 1,0 0,0-1,0 0,0 1,0-1,1 0,-1-1,1 1,-1 0,1-1,0 1,0-1,0 0,0 0,1 0,-2-3,-12-32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4:16.2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81,'0'0,"26"0,29-7,25-1,-7-1,3 0,-4 2,-1-1,1-7,-16-3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4:16.7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0,'0'0,"28"0,28 0,31 0,0 0,3 0,-2 0,-1 0,-10 0,-32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34:17.1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92,'0'0,"42"-5,29-8,38-8,3-2,-5 8,-2 6,-3 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1:25.6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44,'45'0,"2"1,1-3,62-9,137-14,4 21,-72 2,883 21,-514 0,-169-8,195 3,570 11,-103-2,-37 8,-591-15,683 27,664 20,-1442-55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1:27.2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265 59,'-7'-4,"-6"-6,0 1,-1 1,-22-11,33 18,0 0,0-1,0 1,0 0,0 1,0-1,0 0,0 1,0 0,-1 0,1 0,0 0,0 0,0 1,-1 0,1-1,0 1,0 0,0 0,0 1,0-1,0 1,1-1,-4 3,-1 4,0 0,0 0,1 0,0 1,0 0,1 0,0 1,1-1,0 1,0 0,-3 19,-1 11,-5 65,7-36,1-4,3-5,3-10,-1-44,1-1,0 1,0-1,3 9,-4-13,1 1,-1-1,1 0,-1 0,1 0,0 0,-1 0,1 0,0 0,0 0,0 0,0-1,0 1,0 0,0-1,0 1,0 0,0-1,0 1,0-1,0 1,0-1,1 0,-1 0,0 1,0-1,2 0,20-3,-7 1,1 0,0 0,-1 2,1 0,21 3,-24 0,-1 1,1 1,-1 0,17 9,-30-14,16 8,0 1,-1 1,0 0,-1 1,0 1,-1 0,0 1,-1 0,0 1,-1 0,-1 1,0 0,-1 1,9 21,-12-23,0 0,-2 1,1 0,-2-1,0 1,0 0,-2 1,0-1,-1 0,0 0,-1 0,-1 1,0-1,-1 0,-1-1,0 1,-8 18,-11 7,16-31,0-1,-1 0,0 0,0 0,0-1,-18 11,-20 6,36-20,1 0,-1-2,-11 3,12-3,0-1,0-1,0 1,0-2,0 1,0-1,-12-3,-5-7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1:27.6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1:27.9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 0,'-14'195,"2"-71,-4 156,11-206,4-11,1-52,1 0,0 0,3 12,-2-16,0-1,0 1,1-1,-1 1,1-1,1 0,-1 0,1 0,0 0,1-1,-1 0,1 0,0 0,1 0,6 5,-3-6,-1 1,1-1,-1 0,1 0,0-1,1 0,-1-1,0 0,1-1,12 1,-7-2,0 0,1-1,-1 0,0-1,0-1,0-1,0 0,-1-1,0 0,0-1,0-1,0 0,24-18,-3-6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0:06.1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111 1,'0'0,"-6"12,-1 14,-8 11,-2-1,1-5,4 0,1-3,1-4,-7 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1:28.3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72 0,'-10'44,"1"1,3 0,1 0,3 56,0-34,-6 469,8-454,0-9,-1-10,0-48,-1-1,-5 16,-12 26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1:28.8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 20,'-6'7,"1"0,0 1,0 0,1 0,0 0,0 0,0 1,1 0,1-1,0 1,-2 13,4-18,-1 0,1 0,1 0,-1 0,1 0,-1 0,3 5,-3-8,0 0,0 1,0-1,1 0,-1 0,0 0,1 0,-1 0,1-1,-1 1,1 0,0 0,-1 0,1 0,0-1,0 1,-1 0,1 0,0-1,0 1,0-1,0 1,0-1,0 1,0-1,0 0,0 1,0-1,0 0,0 0,2 0,-2 0,1-1,-1 1,0-1,0 0,0 0,0 0,0 1,-1-1,1 0,0 0,0 0,-1 0,1 0,0 0,-1-1,1 1,-1 0,1 0,-1 0,0-1,0 1,1 0,-1-2,3-32,-3 26,0 1,0-1,-1 0,-1 0,1 1,-1-1,-1 1,0-1,0 1,0 0,-1 0,-1 0,-4-7,2 10,7 5,0 0,0 0,0 0,0 1,0-1,0 0,0 0,0 0,0 0,0 0,0 0,0 0,0 0,0 0,0 1,0-1,0 0,0 0,0 0,0 0,0 0,0 0,0 0,0 0,0 0,0 0,0 1,0-1,0 0,-1 0,1 0,0 0,0 0,0 0,0 0,0 0,0 0,0 0,0 0,0 0,0 0,0 0,-1 0,1 0,0 0,0 0,0 0,0 0,0 0,0 0,0 0,0 0,0 0,-1 0,1 0,0 0,0 0,0 0,0 0,0 0,0 0,0 0,0 0,0 0,-1 0,4 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1:29.5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128 2,'-87'-2,"85"2,1 0,-1 1,0-1,0 0,1 1,-1-1,0 1,1-1,-1 1,1 0,-1 0,0 0,1 0,0 0,-1 0,1 0,0 0,-1 1,1-1,0 0,0 1,0-1,0 1,0-1,1 1,-1 0,0-1,1 1,-1 0,1-1,0 1,-1 0,1-1,0 4,0-1,-1 0,1 0,0 0,1 1,-1-1,1 0,0 0,0 0,0 0,1 0,-1 0,1 0,4 6,-6-9,1 0,-1-1,1 1,-1 0,1-1,-1 1,1 0,-1-1,1 1,0-1,-1 1,1-1,0 1,0-1,-1 0,1 1,0-1,0 0,-1 1,1-1,0 0,0 0,0 0,0 0,-1 0,1 0,0 0,0 0,0 0,0 0,-1 0,1-1,0 1,0 0,0-1,0 1,1-2,0 1,-1-1,1 1,-1-1,1 0,-1 0,0 1,0-1,0 0,0 0,0 0,0 0,1-4,-2 4,1 0,-1 0,1 0,-1 0,0 0,0 0,0 0,0 0,0 0,0 0,-1 0,1 0,-1 0,1 0,-2-2,1 3,1 0,-1 0,0 1,1-1,-1 0,0 1,0-1,0 0,0 1,0-1,1 1,-1-1,0 1,0 0,0-1,0 1,-1 0,1 0,0 0,0 0,0 0,0 0,0 0,0 0,0 0,0 0,0 0,0 1,0-1,0 0,0 1,-1 0,-3 1,2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1:30.1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1 149,'24'-22,"2"2,0 0,2 2,0 1,0 1,35-14,-59 29,0 0,0 0,0 0,0 0,1 1,-1-1,8 1,-12 0,1 0,0 0,0 0,-1 1,1-1,0 0,-1 0,1 0,0 1,0-1,-1 0,1 1,0-1,-1 1,1-1,-1 1,1-1,-1 1,1-1,-1 1,1-1,-1 1,1 0,-1-1,0 1,1 0,-1 0,0-1,0 1,1 0,-1-1,0 1,0 0,0 0,0-1,0 1,0 0,0 0,0-1,0 1,-1 0,1 0,0-1,0 1,-1 0,1-1,-1 2,-15 41,11-31,0-1,1 1,0 0,1 1,-3 17,6-26,0 1,0-1,1 0,-1 0,1 0,0 0,0 0,0 0,0 0,1-1,0 1,0 0,0-1,0 1,0-1,1 0,-1 1,1-1,0 0,0-1,5 5,95 63,-72-52,-2 1,0 2,-1 1,24 25,-45-40,0 1,-1-1,-1 1,1 0,-1 1,-1-1,1 1,-1 0,-1 0,0 1,0-1,-1 0,0 1,0 0,-1-1,-1 1,0 0,0 0,-2 10,-1-4,0 1,-2-1,0-1,-1 1,0-1,-1 0,-1 0,-13 18,4-8,-2-1,-1-1,-38 35,13-22,1-10,4-10,7-8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1:30.5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13,'0'8,"0"-1,1 1,0-1,0 1,1-1,0 1,4 9,-6-15,1-1,0 1,0 0,0-1,0 1,0 0,0-1,0 1,1-1,-1 0,0 1,1-1,-1 0,1 0,-1 0,1 0,0 0,0 0,-1-1,1 1,0 0,0-1,0 0,-1 1,1-1,0 0,0 0,0 0,0 0,0 0,0 0,0-1,-1 1,4-1,-1-1,-1 1,1-1,-1 1,0-1,1 0,-1 0,0-1,0 1,0 0,-1-1,1 0,-1 0,1 0,-1 0,3-6,-4 8,0-1,0 1,-1-1,1 1,-1-1,1 1,-1-1,0 0,1 1,-1-1,0 0,0 1,0-1,-1 0,1 1,0-1,0 1,-1-1,1 0,-1 1,0-1,1 1,-1-1,0 1,0 0,0-1,0 1,0 0,0-1,0 1,-1 0,1 0,0 0,-1 0,1 0,-3-1,-18-6,30 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1:31.0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0 100,'38'-20,"0"2,47-17,-67 29,0 0,1 2,0 0,0 1,1 1,38 1,-52 1,0 1,1 0,-1 0,0 1,0-1,0 1,0 1,0-1,0 1,-1 0,1 0,-1 1,10 8,-11-8,-1-1,0 1,0 1,0-1,0 0,-1 1,1-1,-1 1,0 0,-1 0,1 0,-1 0,0 0,0 0,0 0,-1 0,0 10,-2 4,-1-1,0 1,-1-1,-1 0,-14 34,-51 87,46-94,-73 140,59-99,33-73,1-1,0 1,1 0,1 0,0 0,1 1,0 16,1-25,0 0,1 0,0 0,0 0,0 0,1 0,-1-1,1 1,0 0,1-1,-1 1,1-1,0 0,0 0,0 0,0 0,1-1,0 1,0-1,0 0,0 0,5 3,7 1,0 0,0-2,1 0,-1-1,1 0,29 1,-39-4,50 6,1-7,1-7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1:31.4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1,'0'6,"1"0,0-1,0 1,0 0,1 0,0 0,0-1,0 1,1-1,0 0,6 9,-8-12,1 1,-1-1,1 0,0 0,-1-1,1 1,0 0,0-1,1 1,-1-1,0 1,0-1,1 0,-1 0,1 0,-1 0,1-1,-1 1,1-1,-1 1,1-1,0 0,-1 0,1 0,-1 0,1-1,-1 1,6-2,-7 2,0 0,-1 0,1-1,0 1,0 0,-1 0,1-1,0 1,-1 0,1-1,0 1,-1-1,1 1,0-1,-1 1,1-1,-1 0,1 1,-1-1,1 1,-1-1,0 0,1 0,-1 1,0-1,1 0,-1 0,0 1,0-1,0 0,0 0,0 1,0-1,0 0,0-1,0 1,-1 0,0-1,1 1,-1 0,0 0,0 0,0 0,0 0,0 0,0 1,0-1,0 0,0 0,0 1,-1-1,1 1,0-1,0 1,-1-1,-1 1,-11-2,33-1,-4-4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1:31.8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0,'1'37,"7"37,-1-6,-5 182,-22 3,13-175,2-2,4-59,5 34,9 20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1:33.1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16 195,'-2'-1,"1"0,0 0,0 0,0 0,0 0,0 0,0 0,0 0,1-1,-1 1,0 0,1 0,-1-1,1 1,-1 0,1-1,-1 1,1-1,0 1,0 0,0-1,0 1,0-1,0 1,0-1,0 1,1-3,0-1,0 0,0 0,0 0,0 0,1 0,0 0,2-4,2 2,-1 0,2 0,-1 1,1-1,0 1,0 1,0 0,11-6,5-2,41-15,-60 26,1 0,0 0,0 1,1 0,7-1,-12 2,0 0,0 0,-1 0,1 0,0 0,0 0,-1 0,1 1,0-1,-1 0,1 0,0 0,-1 1,1-1,0 1,-1-1,1 0,-1 1,1-1,-1 1,1-1,-1 1,1-1,-1 1,1 0,-1-1,1 1,-1-1,0 1,0 0,1-1,-1 1,0 0,0 0,0-1,0 1,0 0,0-1,0 1,0 0,0 0,0-1,0 1,0 0,0 0,-1-1,1 1,0 0,-1 0,-8 34,4-22,2 1,-4 28,6-37,1 0,0 0,1 0,-1 0,1 0,0 0,0 0,0 0,1-1,0 1,0 0,3 5,6 5,0-2,0 1,1-2,1 1,22 16,-4-3,-2 0,3 2,36 39,-60-58,-1 0,0 0,0 0,-1 1,0 0,-1 1,0-1,-1 1,5 17,-8-19,-1 0,1 0,-1 0,-1 0,0 0,0-1,-1 1,0 0,0-1,-1 1,0-1,-1 0,1 0,-10 14,-3 3,-1-2,-1 0,-26 26,-38 23,76-66,-37 27,4-9,12-13,12-12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1:33.5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 1,'-2'25,"2"-19,-1 0,1 0,0 0,0 0,0 0,1 0,2 8,-3-14,1 1,-1-1,0 1,1-1,-1 1,0-1,1 0,-1 1,1-1,-1 0,0 1,1-1,-1 0,1 0,-1 0,1 1,-1-1,1 0,-1 0,1 0,0 0,-1 0,1 0,-1 0,1 0,-1 0,1 0,-1 0,1 0,-1 0,1 0,-1-1,1 1,-1 0,1 0,-1-1,1 1,-1 0,1-1,-1 1,0 0,1-1,-1 1,0 0,1-1,-1 0,19-18,-18 17,1-1,-1 1,-1 0,1 0,0 0,0-1,-1 1,1 0,-1-1,0 1,0 0,0-1,0 1,0-4,-1 5,1 0,0 0,0 0,-1 0,1 0,0 0,-1 0,1 1,-1-1,1 0,-1 0,1 0,-1 1,0-1,1 0,-1 1,0-1,0 1,1-1,-1 1,0-1,0 1,0-1,0 1,0 0,0-1,0 1,1 0,-1 0,0 0,0 0,0-1,0 2,0-1,0 0,0 0,-2 0,3 0,-1 1,1-1,-1 0,1 0,0 0,-1 0,1 1,-1-1,1 0,-1 0,1 1,0-1,-1 0,1 1,0-1,-1 0,1 1,0-1,-1 1,1-1,0 0,0 1,-1-1,1 1,0-1,0 1,0-1,0 1,0-1,0 1,0-1,0 1,0-1,0 1,0-1,0 1,0-1,0 1,0-1,0 0,0 1,1-1,-1 1,0-1,0 1,1-1,-1 0,0 1,1-1,-1 1,0-1,1 0,-1 1,1-1,6 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0:06.7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0 152,'38'-27,"1"2,72-36,-74 43,-3 3,-30 14,-1-1,1 2,0-1,0 0,-1 1,6-1,-7 2,0-1,1 1,-1-1,0 1,0 0,0 0,0 0,0 0,0 0,0 0,0 1,0-1,-1 1,1-1,0 1,-1 0,1-1,-1 1,0 0,0 0,0 0,0 0,0 0,0 1,0-1,0 0,-1 0,1 0,-1 3,3 10,-1 0,-1-1,0 20,-1-23,-13 271,-1-16,17-203,-3-14,-8-6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1:35.6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1 112,'45'-31,"-19"14,39-22,-56 35,-1 0,0 1,1 0,0 0,0 1,0 0,0 1,0 0,13 0,-20 1,0 0,-1 0,1 0,0 0,0 0,-1 1,1-1,0 1,-1-1,1 1,0 0,-1-1,1 1,-1 0,1 0,-1 0,1 0,-1 0,0 1,1-1,-1 0,0 1,0-1,0 1,0-1,0 1,-1-1,1 1,0 0,-1-1,1 1,-1 0,1-1,-1 1,0 0,0 0,0-1,0 1,0 0,-1 3,0 6,-1 1,-1 0,0-1,-9 21,11-31,-61 139,-11 26,53-100,14-45,2 1,0-1,1 1,1 0,2 33,0-46,1 0,0 1,1-1,0 0,1 0,-1 0,2 0,-1 0,1-1,1 1,0-1,0 0,0 0,1-1,9 10,-6-9,0-1,0 1,1-1,0-1,0 0,1-1,19 8,9-3,0-5,-1-4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1:36.1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8,'0'4,"1"-1,-1 1,0 0,1-1,0 1,0-1,0 1,2 4,-3-8,0 1,0-1,1 1,-1-1,0 0,0 1,1-1,-1 0,0 1,1-1,-1 0,0 0,1 1,-1-1,1 0,-1 0,0 1,1-1,-1 0,1 0,-1 0,0 0,1 0,-1 0,1 0,0 0,0 0,0 0,0-1,0 0,0 1,0-1,0 1,0-1,0 0,0 0,0 0,0 0,0 1,-1-1,1 0,0-2,8-19,-9 22,0-1,0 1,1-1,-1 1,0-1,0 1,0-1,0 1,0-1,0 1,0-1,0 1,0 0,0-1,0 1,0-1,0 1,0-1,-1 1,1-1,0 1,0 0,0-1,-1 1,1-1,0 1,-1 0,1-1,0 1,-1 0,1-1,0 1,-1 0,1-1,-1 1,1 0,0 0,-1 0,1-1,-1 1,0 0,-4 3,4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1:36.5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 1,'1'192,"-7"305,2-410,2-12,2-60,5 32,-3-38,1 1,0 0,5 10,-7-16,1-1,-1 0,1 1,0-1,0 0,1 0,3 4,-4-6,-1 0,0-1,0 1,0 0,1-1,-1 1,0-1,1 1,-1-1,1 1,-1-1,2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1:37.4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103 0,'-10'21,"2"-6,1 0,0 1,1 0,1 1,0-1,-3 26,8-41,0-1,-1 1,1 0,0-1,0 1,0 0,0-1,0 1,0 0,1-1,-1 1,0 0,0-1,0 1,1 0,-1-1,0 1,1 0,-1-1,0 1,1-1,0 1,-1-1,1 1,-1-1,0 0,1 0,-1 0,1 0,-1 0,0 0,1 0,-1 0,1 0,-1 0,1-1,-1 1,0 0,1 0,-1 0,0 0,1 0,-1-1,0 1,1 0,-1 0,0-1,1 1,0-1,0 1,-1-1,1 0,0 1,-1-1,1 0,-1 1,1-1,-1 0,1 0,-1 0,1 1,-1-1,0 0,0 0,1 0,-1 0,0 0,0 0,0 0,0 0,0 1,0-1,0 0,0 0,0 0,0 0,-1 0,0-1,-5-6,0 1,-1 0,-15-10,-1-2,23 18,0 1,-1 0,1-1,0 1,-1-1,1 1,0-1,-1 1,1-1,0 0,0 1,0-1,0 1,0-1,0 1,-1-1,1 1,0-1,0 0,1 1,-1-1,0 1,0-1,0 1,0-1,0 1,1-1,-1 0,0 1,0-1,1 1,-1 0,0-1,1 1,0-1,6-5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1:38.8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0 124,'31'-22,"1"2,55-27,-40 28,-2 7,-40 11,-1 0,1 0,0 1,0 0,-1 0,1 0,0 1,0-1,-1 1,1 0,-1 0,1 1,-1 0,1-1,-1 2,5 2,-6-3,-1 0,1 1,-1-1,1 1,-1 0,0 0,0 0,0 0,-1 0,1 0,-1 0,0 1,0-1,0 1,0-1,0 1,-1-1,1 1,-1-1,0 1,0-1,-2 7,-1 17,-2 1,-1 0,-1-1,-13 32,-53 105,38-87,-41 104,51-107,22-63,0 0,0 1,2-1,-1 1,1 0,1 0,1 12,0-18,-1 1,2-1,-1 0,1 0,2 7,-1-8,0-1,0 1,0 0,1-1,0 0,-1 0,1 0,1 0,-1-1,1 1,-1-1,1 0,0-1,0 1,11 3,3 1,0-2,1 0,22 2,-15-4,0-1,36-3,-4-3,4-8,6-5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1:39.3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0,'0'5,"0"-1,1 0,0 1,0-1,0 0,0 1,1-1,-1 0,1 0,0 0,1 0,-1 0,1-1,2 4,-3-5,-1-1,0 1,1-1,-1 0,1 1,0-1,-1 0,1 0,0 0,0 0,0 0,0-1,0 1,0-1,0 1,0-1,0 0,0 1,0-1,0 0,0 0,0-1,0 1,0 0,0-1,0 1,0-1,-1 0,1 1,0-1,0 0,0 0,1-2,-2 3,-1 0,1 0,-1 0,1 0,0-1,-1 1,1 0,-1 0,1-1,-1 1,0-1,1 1,-1 0,1-1,-1 1,0-1,1 1,-1-1,0 1,1-1,-1 1,0-1,0 1,0-1,1 1,-1-1,0 1,0-1,0 0,0 1,0-1,0 1,0-1,0 1,0-1,0 0,0 1,-1-1,1 1,0-1,0 1,-1-1,1 1,0-1,0 1,-1-1,1 1,-1-1,1 1,0 0,-2-1,0-1,0 1,0 0,0 0,0 0,0 0,-1 0,1 1,0-1,-1 1,1-1,-4 1,3-1,2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1:39.9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1 157,'14'-23,"29"-36,-35 49,1 1,0 0,0 0,1 1,19-13,-28 20,1 0,0 0,-1 0,1 0,0 1,-1-1,1 0,0 1,-1 0,1-1,0 1,0 0,0 0,0 0,-1 0,1 0,0 0,3 1,-4 0,1 0,-1 0,1 0,-1 0,1 0,-1 1,0-1,0 0,0 1,0-1,0 1,0-1,0 1,0 0,0-1,-1 1,1 0,0 3,2 9,-1 0,0 1,-1-1,0 0,-1 1,-3 15,1 2,-16 217,-1 16,18-198,14 132,-4-145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1:48.59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1828 0,'-33'0,"-169"4,150 0,-96 19,62-3,-128 50,8-5,74-26,57-17,44-14,1 1,0 2,-43 21,56-23,0-2,-1 1,0-2,-26 6,-78 8,1 1,-8 15,100-25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1:50.54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2066 0,'-6'1,"0"0,0 0,0 1,1-1,-1 1,0 0,-8 5,-1 0,-46 19,-87 32,-10-5,-48 13,-194 43,358-100,-47 4,48-8,-50 13,-15 8,51-14,2 2,-72 29,71-19,-1-2,-91 23,123-39,0 1,1 1,0 0,-37 21,42-19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1:52.23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1040 1,'-8'1,"-1"1,1 0,0 0,0 1,0 0,1 1,-1-1,1 1,0 1,-7 5,-16 8,-60 37,-115 93,183-132,-240 163,224-157,25-16,0 1,1 1,0 0,0 1,1 0,0 0,0 1,-13 18,6-5,-1 0,-2-1,0-1,-40 31,39-34,2-2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0:07.0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99,'0'0,"18"0,19-6,18-2,-2-1,-1 3,0-4,-7 2,-6-2,1 2,-2-3,1 1,0-2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1:53.55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564 1,'-130'269,"120"-248,-2-1,0 0,-20 25,14-19,9-13,1 1,-10 25,-4 8,-32 68,-8 15,55-119,-25 45,-3-1,-47 58,61-90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2:06.8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18,'0'0,"20"0,21-5,21-1,0 4,-2 0,-5-1,-1 3,7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2:07.1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25,'0'0,"21"0,22 0,21-5,-3 0,-3 0,-5-5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2:07.8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1 305,'71'-57,"4"2,145-80,-146 100,-58 29,31-8,-43 13,0 1,0-1,1 0,-1 1,0 0,0 0,0 0,0 1,0-1,0 1,0 0,0 0,0 1,5 1,-7-2,0 1,-1-1,1 0,-1 1,1-1,-1 1,1 0,-1-1,0 1,0 0,0 0,0 0,0 0,0-1,-1 1,1 1,0-1,-1 0,0 0,0 0,1 0,-1 0,0 0,0 0,-1 0,1 0,0 0,-2 3,-2 11,-1 0,-1 0,-1 0,0-1,-1 0,-14 19,8-11,-121 220,113-198,2 1,3 1,-18 73,31-100,1-1,0 1,1 0,2 33,1-46,0 1,0-1,0 0,1 0,-1 0,2 0,-1 0,1 0,0-1,1 1,-1-1,1 0,1 0,-1 0,10 8,-3-5,1-1,1 0,0 0,0-2,0 1,1-2,-1 0,2 0,-1-2,0 1,1-2,-1 0,20 0,2-1,0-3,0 0,0-2,43-11,21-13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2:08.3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447 81,'-18'-15,"4"4,0 0,-25-15,33 23,1 1,-1-1,0 1,0 0,0 1,0-1,-1 1,1 0,0 1,0 0,-8 0,1 1,2 1,-1 1,0 0,0 1,1 0,0 0,0 1,0 1,0 0,1 0,0 1,0 0,1 1,0 0,0 1,1 0,0 0,1 1,-7 10,4-3,0-1,1 1,1 0,1 1,1 0,0 0,1 0,1 1,1 0,1 0,-1 28,4-30,0-1,1 0,0 0,1 0,1 0,1 0,0-1,1 0,1 0,13 23,-13-28,0 0,1 0,0-1,1 0,0 0,0-1,1 0,-1-1,2 0,-1 0,1-1,0-1,1 0,18 6,-15-7,0-1,0-1,0 0,1-1,-1-1,0 0,0-1,0-1,0 0,0-1,0-1,0 0,-1-1,0 0,0-1,0-1,-1 0,0-1,0-1,19-16,-20 14,1 0,-2-1,0 0,0-1,-1 0,-1 0,0-1,-1-1,0 1,-1-1,-1-1,0 1,-2-1,1 0,-2 0,0-1,-1 1,0-32,-3 35,0 0,0-1,-2 1,1 1,-2-1,0 0,0 1,-1 0,-1 0,0 0,0 1,-1-1,-1 2,0-1,0 1,-1 0,-15-12,-23-12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2:08.7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1 167,'416'-27,"-5"-30,207-21,-509 74,-7 3,-9 3,-8-2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2:09.2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1 140,'41'-27,"82"-42,-63 45,-45 19,1 1,0 1,0 0,18-1,-28 4,0 0,1 0,-1 1,0 0,0 0,7 2,-11-2,1 0,-1 0,1 0,-1 0,1 1,-1-1,0 1,0-1,0 1,0 0,0 0,0 0,-1 0,4 4,-4-3,1 1,-1-1,0 0,0 1,0-1,-1 0,1 1,-1-1,0 1,0-1,0 1,0-1,0 1,-2 5,-2 5,0-1,-8 17,5-14,-8 22,-44 123,46-122,2 1,-6 47,15-75,1 0,1 0,0 0,0 0,1 1,1-1,0 0,5 18,-4-22,1 1,0-1,0 1,0-1,1-1,0 1,1-1,0 0,0 0,0 0,1-1,9 6,-1-2,1 0,0-2,0 0,1-1,0 0,0-2,1 0,0-1,26 3,11-1,101-4,-79-6,138-25,-90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2:09.5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1,'0'0,"30"0,20 0,28 0,-5 0,0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2:09.8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7,'0'0,"28"0,24 0,29 0,3 0,12 0,-12 0,4-7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2:10.2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 0,'0'0,"0"23,0 24,0 32,0 16,-5 35,-2 6,-7 10,3-5,2-8,4-14,2-11,11-12,8-13,5-16,1-24,3-16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25.1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0,'0'163,"0"-107,0-2,1-6,0-15,-1-33,0 0,0 1,0-1,0 0,0 1,0-1,0 0,0 1,0-1,0 1,0-1,1 0,-1 1,0-1,0 0,0 0,0 1,0-1,1 0,-1 1,0-1,0 0,0 0,1 1,-1-1,0 0,1 0,-1 1,0-1,0 0,1 0,7-8,6-24,-12 29,6-18,2 0,13-21,-19 36,0 0,0 0,0 1,1-1,-1 1,1 0,1 1,-1-1,1 1,0 0,7-4,-11 7,0 1,0-1,0 1,0 0,0 0,0 0,0 0,1 0,-1 0,0 0,0 1,0-1,0 1,-1-1,1 1,0 0,0 0,0 0,0 0,-1 0,1 0,0 1,-1-1,1 0,-1 1,0-1,1 1,-1 0,0-1,0 1,0 0,1 3,10 20,0 8,4 10,1-2,1-9,-17-31,0 0,0 1,-1-1,1 0,0 0,0 0,0 0,0 0,0 0,1 0,-1 0,0 0,0 0,1-1,-1 1,0 0,1-1,-1 0,1 1,-1-1,0 1,1-1,-1 0,1 0,-1 0,1 0,1 0,11-9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0:07.9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126 69,'-3'-4,"-26"-35,27 37,0-1,-1 1,1-1,-1 1,0 0,0 0,0 0,0 1,0-1,0 1,-5-2,7 3,0 0,0 0,0 0,0 0,0 1,0-1,0 0,0 1,0-1,0 1,0-1,1 1,-1-1,0 1,0 0,1-1,-1 1,0 0,1-1,-1 1,0 0,1 0,-1 0,1 0,-1 0,1 0,0 0,-1-1,1 1,0 0,0 2,-10 37,9-34,-12 113,10-86,1 4,-2 16,4-53,0 1,0-1,0 1,0-1,0 1,0-1,0 1,0-1,0 1,0-1,0 1,0-1,0 1,0-1,1 0,-1 1,0-1,0 1,0-1,1 1,-1-1,0 0,1 1,-1-1,0 0,1 1,-1-1,0 0,1 1,-1-1,1 0,-1 0,1 0,-1 1,0-1,1 0,-1 0,1 0,0 0,20-6,-3 0,-13 5,1 1,-1 0,0 1,0-1,0 1,0 0,7 3,8 5,-9-2,0 1,0 0,-1 0,0 1,-1 1,0 0,8 11,50 80,-66-98,19 31,-3 0,-8 3,-9 3,-11 0,7-32,1 0,-1 0,-1-1,0 0,0 1,0-2,-9 9,-17 11,22-20,0-1,0 0,-1-1,1 0,-1-1,0 1,0-2,0 0,-19 2,-11-1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2:10.5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494 12,'-45'-5,"21"2,-32-1,48 4,-1 1,1 0,-1 0,1 1,0 0,0 0,-13 6,10-2,0 0,0 0,1 2,0-1,0 1,1 1,0-1,-14 20,3-1,1 1,-17 34,18-25,0 0,3 1,1 0,2 1,-12 70,20-78,0 0,3 0,0 0,2 0,2 0,0 0,2-1,11 38,-11-53,0-1,1 1,1-1,0-1,0 0,2 0,-1 0,2-1,0 0,0-1,17 15,-18-19,1 0,-1 0,1-1,1-1,-1 0,1 0,0-1,0 0,0-1,0 0,1-1,-1 0,1-1,0 0,18-1,-12-2,0-1,0-1,0 0,-1-1,1-1,-1-1,0 0,-1-1,0-1,0-1,-1 0,0-1,-1 0,0-2,-1 1,23-29,-20 20,0-1,-2-1,-1 0,0 0,-2-1,-1-1,-1 0,-1 0,-1-1,-1 0,3-30,-7 18,-2 0,-1-1,-2 1,-1 0,-2 1,-2-1,-2 1,-25-64,-24-32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5:59.8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409 93,'-15'-21,"9"12,0 0,0 1,-1 0,-13-12,17 18,0 0,0 0,0 0,0 0,0 1,-1 0,1-1,-1 1,1 0,-1 1,1-1,-1 1,1-1,-1 1,1 0,-1 0,-6 2,0 0,0 1,0 0,0 0,0 1,1 1,0 0,0 0,0 0,0 1,1 1,0-1,-14 16,3-1,1 2,1 0,-21 37,28-42,0 1,-14 39,21-48,0-1,1 1,0 0,1 0,0 0,1 0,0 0,2 16,8 15,-8-36,0-1,0 0,1 0,-1 0,1 0,0 0,0 0,0-1,1 0,-1 1,1-1,0 0,0-1,0 1,0-1,0 0,0 0,1 0,-1 0,1-1,-1 0,1 0,0 0,0 0,-1-1,1 0,0 0,0 0,-1 0,1-1,0 0,-1 0,1 0,0-1,-1 1,0-1,1 0,-1 0,0-1,0 1,4-4,3-2,-1 0,0-1,0 0,0-1,-2 1,1-2,-1 0,-1 0,1 0,-2-1,10-22,-5 5,0-1,-2-1,-1 1,-1-1,-2-1,-1 1,-1-48,-1 108,1 0,1-1,1 0,16 47,-2-20,37 76,-25-77,3-7,0-7,3-10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6:00.2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82 0,'45'74,"-4"2,-3 1,-3 2,-4 2,38 154,-60-176,-3-1,-2 1,-3 0,-3 0,-12 85,4-88,-1-1,-4 0,-1-1,-3-1,-28 55,-2-12,-103 152,126-210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6:02.3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1,'12'0,"1"0,-1 1,0 0,0 1,0 0,20 7,-26-7,-1 1,1 0,-1 0,0 1,0-1,-1 1,1 0,-1 0,1 0,-1 1,-1 0,1 0,-1 0,1 0,2 8,15 33,-2 0,18 72,11 102,21 376,-56 5,-44 53,24-595,-65 432,49-381,-3-2,-59 150,60-195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6:01.3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469 0,'-10'0,"0"0,0 1,0 0,1 1,-1 0,0 0,1 1,0 0,-1 1,1 0,1 0,-1 1,1 0,-1 0,1 1,1 0,-1 1,1 0,0 0,1 0,0 1,-8 12,-10 19,1 1,2 0,2 2,-20 64,-34 181,47-143,7 1,-2 202,41 292,11-298,-14-163,23 167,-28-276,3-1,46 129,-39-149,3-8,1-1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6:03.6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139 22,'-18'-8,"14"6,0-1,0 2,0-1,0 0,0 1,-8-2,10 3,0 0,0 1,1-1,-1 0,0 0,1 1,-1-1,0 1,1-1,-1 1,1 0,-1 0,1 0,-1-1,1 1,0 1,-1-1,1 0,0 0,0 0,0 1,-2 1,0 3,-1 0,1 0,0 1,0-1,0 1,1 0,0 0,-1 8,-6 60,9-70,-3 38,-1 7,0 3,1-1,4-9,3-13,-4-29,1 0,-1 0,1 0,-1 0,1 0,-1 0,1 0,-1 0,1 0,0-1,-1 1,1 0,1 1,12 2,11-4,-18-4,-1 1,1-1,0 0,30-3,-31 6,1 1,-1-1,0 1,0 0,1 1,-1 0,10 2,18 8,-24-6,1 1,-1 1,0-1,0 2,-1-1,0 1,0 1,12 15,2 9,-5 2,-7 3,-7 1,-4-34,-1 1,1-1,-1 1,0-1,-2 7,1-7,0-1,0 1,0 0,-1-1,-5 9,3-8,0 1,-1 0,-10 8,-26 12,-4-8,-3-7,-2-6,1-7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6:04.3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95,'18'-13,"1"0,0 2,0 0,37-13,-11 10,-1 6,-2 8,-36 1,-1 0,0 0,1 0,-1 1,7 3,-6-2,-1 0,-1 0,1 1,0-1,-1 1,1 0,-1 0,0 1,-1-1,1 1,-1 0,0 0,0 0,0 0,-1 0,0 1,0-1,0 1,-1 0,2 9,-2-2,0-1,-1 0,0 1,-1-1,0 1,-1-1,-1 0,-6 21,-65 137,6-19,49-95,6-3,7-2,6-45,1-1,-1 1,1-1,0 1,1-1,-1 0,1 1,0-1,0 0,1 0,-1 0,1-1,0 1,1-1,-1 1,1-1,-1 0,1 0,1-1,-1 1,0-1,7 3,2 2,0-2,1 0,0 0,0-2,0 1,0-2,18 3,19-1,-34-4,0 0,0-2,30-3,-7-6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6:04.9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17,'0'0,"23"0,22-5,19 1,-8 1,0 2,-5-2,14 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6:12.1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450 103,'-11'-19,"5"8,-1 1,0 0,-15-17,20 25,-1-1,1 1,-1 0,0 0,0 0,0 0,0 0,0 1,0-1,-1 1,1 0,0 0,-1 0,1 1,-1-1,1 1,-1 0,-4 0,1 1,-1 1,0 0,0 0,1 1,-1 0,1 0,0 0,0 1,0 1,1-1,-1 1,1 0,0 0,0 1,-9 11,-2 5,1 0,0 2,-15 30,9-11,2 1,1 1,2 1,3 0,1 1,3 0,-7 69,16-87,1-1,2 1,1-1,1 0,1 0,14 43,2-19,-13-36,0 0,2 0,0 0,1-1,0-1,1 0,1 0,0-2,1 1,0-2,1 0,1 0,-1-1,19 7,4-5,-28-10,0 0,0-1,0 0,0 0,0-1,0-1,0 1,0-2,0 1,0-2,-1 1,1-1,-1 0,13-7,9-13,-24 16,0-1,0 1,-1-2,0 1,-1-1,0 0,0 0,-1 0,0-1,-1 1,0-1,0 0,-1 0,0 0,-1 0,0-1,-2-19,1 22,-1 0,0 0,0 0,-1 0,0 0,-1 0,0 0,0 1,0 0,-1-1,0 1,-1 0,0 1,0-1,0 1,0 0,-1 0,0 1,-1 0,1 0,-1 0,-12-6,8 6,1 1,-1 1,0 0,0 0,0 1,0 0,0 1,0 1,-22 0,10 3,1 0,-1 2,-40 13,22-1,1 4,3 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6:13.4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0,'0'0,"23"0,19 0,18 0,-1 0,-3 0,-2 0,5 0,1 0,3 0,3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0:08.5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1,'33'-1,"0"2,0 1,-1 1,52 13,-55-6,0 0,-21-6,-5 0,4 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6:13.8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34,'0'0,"20"0,19-4,19-1,-6 3,2 0,-2 0,7-3,-1-2,0 6,7-2,0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6:22.4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0,'3'46,"2"0,1 0,14 46,4 26,-16-69,2-2,-1-2,0-4,2-9,-3-18,-8-14,0 0,0 0,0 0,0 0,1 0,-1 0,0 0,0 0,0 0,0 0,0 0,0 1,0-1,0 0,0 0,1 0,-1 0,0 0,0 0,0 0,0 0,0 0,0 0,0 0,1 0,-1 0,0 0,0 0,0 0,0-1,0 1,0 0,0 0,0 0,1 0,-1 0,0 0,0 0,0 0,0 0,0 0,0 0,0 0,0 0,0-1,0 1,0 0,0 0,0 0,0 0,0 0,1 0,-1 0,0-1,0 1,0 0,0 0,0 0,2-10,0-1,0 1,1-17,-3 17,1 0,0-1,1 1,6-18,6-6,1 0,2 2,37-54,-26 54,-22 27,0 0,0 0,0 1,0 0,1 0,0 1,0 0,0 0,0 0,0 1,0 0,1 0,-1 1,1 0,-1 1,1-1,10 2,-9 0,-1 0,1 1,-1 0,1 1,-1 0,0 0,0 1,0 0,-1 0,1 1,-1 0,0 0,-1 1,12 11,10 18,-2 5,-3 2,-5 3,-2 2,-1 1,-3-7,-5-6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6:23.0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332 0,'-8'1,"0"-1,0 1,0 1,0 0,1 0,-1 0,1 1,-1 0,1 1,0-1,0 1,0 1,1-1,0 1,0 1,0-1,0 1,1 0,0 0,-7 11,-6 11,2 1,0 1,-17 49,27-61,-14 30,2 2,3 0,2 1,-9 67,20-95,0 0,2 0,0 0,2 0,1 0,0 0,2-1,0 1,2-1,0 0,2-1,13 26,4-4,0-5,5-3,-22-28,1 0,0-1,-1 0,2-1,-1 0,1 0,-1-1,1 0,0-1,1-1,-1 0,0 0,1-1,-1 0,1-1,0 0,-1-1,0-1,1 1,-1-2,0 0,0 0,12-6,18-8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6:23.6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 0,'-5'30,"1"0,2 0,1 0,1 0,8 59,0-29,1-2,0-1,1 1,-2-6,-5-17,-3-23,0-12,0 0,0 0,0 0,0 0,0 0,0 0,0 0,0 0,0 0,0 0,0 0,0 0,0 0,-1-1,1 1,0 0,0 0,0 0,0 0,0 0,0 1,3-46,0 28,0 0,1 0,0 1,2 0,0 0,1 0,0 1,1-1,1 2,0-1,1 2,1-1,0 1,1 1,0 0,1 0,0 2,19-13,-5 10,4 8,3 6,9 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6:24.1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221 1,'-19'22,"0"1,2 0,0 2,2 0,1 1,0 0,3 1,0 0,-11 44,3 10,4 1,-6 88,16-97,4 1,2 0,4-1,2 0,24 98,-23-140,1 0,1-1,15 30,0-16,5-8,6-6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6:25.1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224 98,'0'-4,"-1"-1,0 0,0 0,0 1,0-1,-1 1,0-1,0 1,0 0,0-1,-1 1,1 0,-1 1,0-1,0 0,-1 1,-6-6,7 7,1 0,0 1,-1-1,1 1,-1-1,1 1,-1 0,0 0,1 0,-1 0,0 1,0-1,1 1,-1-1,0 1,0 0,0 0,0 1,0-1,1 0,-1 1,0 0,0 0,1-1,-1 2,0-1,1 0,-1 0,1 1,0 0,-3 2,-4 4,2 0,-1 1,1 0,1 0,-1 1,2 0,-1 0,1 0,1 1,0 0,0-1,-2 15,-3 26,4 7,4-2,1-44,1 1,0-1,1 0,6 22,-8-32,1-1,-1 1,1-1,-1 0,1 1,0-1,0 0,0 0,0 0,0 1,2 0,1 0,-1 0,1-1,0 0,0 0,0 0,-1-1,1 1,0-1,0 0,0 0,0 0,0 0,0-1,8-1,24-2,-26 5,1 1,0 0,-1 1,1 0,-1 0,0 1,0 0,-1 1,1 0,-1 0,0 1,0 1,-1-1,1 1,12 16,-5-5,-1 1,0 1,-2 1,-1 0,20 44,-18-27,-11-28,-1 0,-1 1,0-1,0 0,-1 1,-1 10,-5 20,3-32,-1 0,0-1,0 1,-1-1,0 0,0-1,0 1,-1-1,-1 0,1 0,-1-1,0 0,-1 0,1-1,-1 0,0 0,0-1,-1 0,-16 6,-17 0,28-8,-1 0,0-1,0 0,0-1,-25-4,12-2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6:25.7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1 104,'18'-14,"1"2,0 0,1 1,0 1,1 1,0 0,28-6,0 5,-4 9,-38 2,0 0,-1 0,1 1,6 2,-9-3,-1 1,1-1,-1 1,0 0,1 0,-1 0,0 1,0-1,0 1,-1-1,1 1,-1 0,1 0,-1 0,0 1,0-1,-1 0,1 1,-1 0,1-1,-1 1,0 0,0-1,-1 1,1 0,-1 0,0 0,0-1,-1 8,-1 4,0 1,-1-1,-1 0,0-1,-1 1,-9 16,-36 75,-34 80,64-128,4-2,13-43,1 0,0 0,0 0,2 1,0 19,1-28,0 0,0 0,0 0,0-1,1 1,2 7,-1-8,0 1,0 0,1-1,-1 1,7 5,26 17,-25-21,2 0,-1 0,1-1,24 6,9-2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6:26.0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94 0,'0'0,"-4"20,0 16,-5 13,0-5,0-6,-5-2,1-7,1-13,4-5,-3-7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6:26.7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508 1,'-24'9,"2"2,-1 0,1 1,1 2,1 0,0 1,0 1,2 1,0 0,-24 32,9-6,2 2,2 0,-42 91,51-95,3 1,2 1,-17 73,28-99,2 0,0 0,1 1,0-1,2 1,0-1,1 0,0 0,1 1,2-2,-1 1,13 27,6-6,-17-31,1 1,1-1,-1 0,1-1,0 0,0 0,1-1,0 0,0 0,0-1,0 0,1-1,-1 0,1 0,0-1,0 0,0-1,0 0,0-1,0 0,0 0,0-1,0-1,11-2,17-8,-33 10,0-1,0 1,-1-1,1 0,4-4,-5 3,0 1,-1-1,1 0,-1 0,0 0,0 0,0 0,0-1,-1 1,0-1,0 0,0 0,-1 0,1 0,-1 0,0 0,-1 0,1 0,-1 0,-1-9,0 7,0 0,0 0,-1 1,0-1,-1 1,0-1,0 1,0 0,0 0,-1 1,0-1,0 0,-1 1,0 0,-6-5,-2 0,-1 0,0 1,-1 0,1 2,-2-1,1 2,-1 0,0 1,0 0,-1 2,-32-4,7 3,-1 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6:27.3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 0,'27'33,"-2"1,-1 2,-2 0,28 60,42 131,-77-182,-2 1,-3 1,6 58,-11-58,-3 0,-2 0,-1 0,-3 0,-2 0,-17 67,10-63,-3-1,-1-1,-3-1,-28 51,26-61,-2-2,-1 0,-35 37,26-40,-1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0:08.9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44,'0'0,"14"-2,17-8,14 0,-2 0,-4 4,-3 4,9-2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8:19.8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39,'0'0,"16"0,16-5,9 1,3 2,-2 0,-7-1,-4-2,-4-2,1 3,-6-2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8:20.2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32,'0'0,"18"-2,16-4,20-5,-8 5,-2 2,-11 2,-12 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8:38.3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132 1,'-20'240,"15"-138,-3 289,-4 56,7-396,-3-12,7-38,1 0,0 0,0 0,-1 0,1-1,0 1,-1 0,1 0,-1 0,1 0,-1 0,1-1,-1 1,0 0,1 0,-1-1,0 1,0-1,-1 2,2-2,-1-1,1 1,-1 0,1 0,-1 0,1-1,-1 1,1 0,0 0,-1-1,1 1,-1 0,1-1,0 1,-1-1,1 1,0 0,-1-1,1 1,0-1,0 1,-1-1,1 1,0-2,-11-38,7 8,2-1,1 0,2 0,8-61,-5 71,1 0,1 0,1 1,1 0,1 0,1 1,20-33,-26 48,0-1,1 1,0 0,0 1,0-1,1 1,0 0,0 1,0-1,1 1,-1 0,14-5,-14 7,-1 1,1 0,0 0,0 0,0 1,0 0,0 0,0 0,0 1,0 0,0 0,-1 1,1-1,0 1,-1 0,1 1,6 3,3 3,0 0,-1 2,0-1,0 2,-1 0,13 16,-6-4,-1 1,28 47,-22-20,-19-37,-1 0,0 1,-1-1,-1 1,0 0,-1 1,-1-1,0 0,-4 32,2-40,0 1,-1-1,0 0,-1 0,0-1,0 1,0 0,-1-1,0 0,-1 0,1 0,-1 0,-1-1,1 0,-1 0,0 0,-1-1,1 0,-1 0,0-1,-10 5,6-4,0-1,-1 0,1-1,-1 0,1-1,-1-1,0 0,-13 0,-2-2,1-1,-42-8,19-1,36 7,0 1,1-2,-1 1,1-2,0 0,0 0,1-1,0 0,0-1,1-1,-11-10,-2-13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8:38.7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1,'20'4,"-1"0,0 2,0 0,18 9,-27-9,1 1,-1-1,0 1,-1 1,0 0,0 0,14 18,-5-2,-1 1,-2 0,0 0,-2 2,-1 0,10 31,38 174,-37-118,13 199,-34-246,-3 1,-3-1,-2 0,-22 93,9-87,-42 109,43-140,-1-1,-3-1,-47 68,32-62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9:12.1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1,'16'7,"-1"1,1 1,-2 1,1 0,-1 0,-1 2,0-1,-1 2,0 0,-1 0,18 28,-5-1,-3 0,-1 2,20 59,-15-25,-3 2,-4 1,-3 1,-4 0,1 89,-11-53,-5 0,-38 225,-67 117,33-226,60-190,2-1,-4 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9:09.3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0,'2'52,"2"-1,17 83,-11-83,6 45,-10-53,-3-4,0 0,2 0,-3-4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9:10.3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27 173,'-1'0,"0"0,0-1,0 1,-1 0,1-1,0 1,0-1,0 1,0-1,0 0,0 1,0-1,0 0,1 0,-1 0,0 0,0 0,1 1,-1-1,0 0,1-1,-1 1,1 0,-1 0,1 0,0 0,-1-1,0-1,0 0,1 0,-1 0,1 0,0 0,0 0,0 1,0-1,0 0,1-4,1 2,1 0,-1 1,1 0,0-1,0 1,0 0,0 0,1 1,0-1,0 1,0-1,0 1,0 1,0-1,6-2,12-6,40-14,-61 25,31-11,3 5,2 7,3 8,-34-7,-1 0,0 0,0 1,7 5,-9-6,0 0,-1 0,1 0,-1 1,1-1,-1 1,0 0,0 0,0 0,-1 0,1 0,-1 0,1 0,-1 0,0 1,0-1,-1 0,1 1,-1-1,1 1,-1-1,0 1,0-1,-1 0,1 1,-1-1,0 1,-1 3,-4 10,0-1,-2-1,0 1,-15 22,-2 4,24-41,0 1,1-1,-1 0,0 0,1 1,-1-1,1 0,0 1,-1-1,1 1,0-1,0 0,0 3,0-2,1-1,-1 0,1 0,0 0,-1 0,1 1,0-1,0 0,0 0,0-1,-1 1,2 0,-1 0,0 0,0-1,0 1,0 0,0-1,0 1,1-1,-1 1,0-1,1 0,1 1,7 2,-1-1,1 0,0 0,14 0,0 0,-10 1,-1 0,1 1,-1 0,0 1,0 1,0 0,-1 1,0 0,17 13,2 7,-7 5,-5 3,-8-1,-10-28,0-1,0 0,-1 1,1-1,-1 1,-1-1,1 0,-1 1,0-1,0 0,0 1,-1-1,0 0,0 0,0 0,-1 0,0-1,0 1,0-1,0 1,-1-1,-7 7,-1-1,0-1,-1 0,0-1,-1 0,0-1,-27 10,-5-2,-2-3,0-3,1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9:11.4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149 0,'-42'108,"25"-69,2 0,-15 62,12 0,5 1,4 0,5 1,12 143,14-42,56 240,-12-178,-49-210,3 0,42 84,-34-94,-2-8,1-3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9:29.0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291 1,'-20'0,"4"0,-1 0,1 1,-17 3,28-3,0 1,-1-1,1 1,1 0,-1 0,0 0,0 1,1 0,-1 0,1 0,0 0,0 1,-5 5,-4 8,1 0,1 0,0 2,1-1,1 1,1 0,-9 32,9-23,2 0,1 0,1 1,0 56,4-70,1 0,0 0,1 0,1 0,0-1,2 1,-1-1,2 0,-1 0,2 0,0-1,1 0,0 0,1-1,12 13,3-3,5-1,5-5,9-5,-1-11,-4-9,-3-9,-31 16,0-1,-1 0,0 0,1 0,-1 0,0 0,-1-1,1 0,0 1,-1-1,0 0,0 0,0 0,-1-1,1 1,-1 0,0-1,0 1,-1 0,1-1,-1 1,0-1,0 1,-1-6,0 5,0 0,0 0,-1 0,0 0,0 1,0-1,-1 1,1-1,-1 1,0 0,-1 0,1 0,-1 0,1 1,-1-1,0 1,0 0,-1 0,1 0,-9-3,5 3,1 0,-1 0,0 1,0 0,0 1,-10-1,-17 3,0 7,-2 9,-2 10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9:30.2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0,'0'0,"19"4,21-1,18 1,-3 0,-5-4,-2 2,2-2,6 0,4-2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0:14.4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25,'0'0,"19"0,12 0,15-6,-10-2,-7 2,-7 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9:30.5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0,'0'0,"19"5,23-3,15 3,-2 0,-1-5,-2 1,2-1,3-6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9:31.3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1,'15'463,"-8"-396,2-1,-2 0,-2-8,-4-48,1-1,0 1,4 13,12-66,14-52,-20 52,30-64,-31 85,7-17,2 0,50-70,-45 80,-21 25,-1 0,1 0,1 1,-1 0,0-1,1 1,0 1,0-1,0 1,0 0,0 0,0 0,9-1,-11 3,1 0,-1 0,0 0,1 0,-1 1,1-1,-1 1,0 0,1 0,-1 0,0 0,0 1,0-1,0 1,0 0,0 0,0 0,0 0,-1 0,1 1,-1-1,4 5,4 8,0 0,-1 1,-1 0,0 0,8 26,21 88,-20-18,-12-59,-4 2,0-2,2-6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9:31.8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523 1,'-17'6,"-1"0,1 2,1 0,-1 1,1 0,1 2,0 0,0 0,1 2,-13 14,-7 11,1 1,-39 64,35-46,-46 101,67-121,2 0,1 1,2 1,-7 46,16-67,0-1,1 1,1-1,1 1,1-1,0 1,1-1,1 0,0 0,1 0,1-1,10 19,-9-22,1 1,0-1,1-1,1 0,0 0,0-1,1 0,1 0,0-2,0 1,1-2,0 1,27 11,-18-11,-1-1,1-2,1 0,-1-1,1-1,0-1,0-2,39-1,-42-1,0-1,0-2,0 0,-1-1,1 0,-1-2,0-1,-1 0,0-1,21-13,6-11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9:32.3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 0,'-7'178,"0"-49,5-61,2-8,0-3,-1-8,-3-20,4-29,0 0,0 0,0 0,-1-1,1 1,0 0,0 0,0 0,0 0,0 0,0 0,0 0,0 0,0 0,0 0,0 0,0 0,0 0,-1 0,1 0,0 0,0 0,0 0,0 0,0 0,0 0,0 0,0 0,0 0,0 0,0 0,0 0,-1 0,1 0,0 0,0 0,0 0,0 0,0 0,0 1,0-1,0 0,0 0,0 0,0 0,0 0,0 0,0 0,0 0,0 0,0 0,0 0,0 0,0 0,0 1,0-1,0 0,0 0,0 0,-3-11,0-15,4 6,2 0,1 0,0 0,1 1,1 0,1 0,1 0,0 1,12-18,-11 22,0 1,0 0,1 1,1 0,0 1,1 0,0 0,1 1,0 1,0 0,27-13,-4 9,-23 11,0 0,1 1,-1 0,0 0,1 2,18 2,-2 4,-1 4,3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9:32.9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379 1,'-18'12,"1"0,1 2,0 0,0 1,2 1,0 0,1 1,0 0,-10 21,-2 8,2 1,-26 79,20-34,4 2,4 1,-12 132,24-98,5-1,14 138,21-27,-21-191,3 0,32 84,-16-73,-1-11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9:34.3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0,'6'44,"12"49,-2-15,15 151,2 246,-30-430,2-1,2-5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9:35.0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0 133,'26'-19,"1"2,1 1,0 1,1 2,1 1,0 1,51-12,-25 16,-7 7,-46 1,1-1,-1 0,0 1,0-1,0 1,0 0,0 0,-1 1,1-1,0 0,0 1,-1-1,1 1,2 2,-4-2,0-1,-1 0,1 0,-1 1,1-1,-1 0,1 1,-1-1,1 1,-1-1,0 1,0-1,0 0,0 1,0-1,0 1,-1-1,1 1,0-1,-1 1,1-1,-1 0,1 1,-1-1,1 0,-1 0,0 1,0-1,0 0,-1 2,-12 13,1 0,-2-1,-31 26,30-27,0 0,0 1,-23 30,38-45,1 1,-1 0,1-1,-1 1,0 0,1-1,-1 1,1 0,-1 0,1-1,0 1,-1 0,1 0,0 0,0 0,0-1,-1 1,1 0,0 0,0 0,0 0,0 0,0 0,1 0,-1-1,0 1,0 0,0 0,1 0,-1 0,1-1,-1 1,0 0,1 0,-1-1,1 1,0 0,-1-1,1 1,-1 0,1-1,0 1,0-1,-1 1,1-1,0 0,0 1,0-1,-1 0,1 1,0-1,1 0,8 2,0 0,-1-1,1 0,11-1,-3 1,2 1,1 0,-1 2,0 1,0 0,-1 1,1 1,24 14,-35-16,0 0,-1 1,1 0,-2 0,1 1,-1 0,0 0,0 1,0 0,-1 0,-1 0,0 1,0 0,0 0,-1 0,0 1,2 10,-3-2,0 0,-1 0,-1 1,0-1,-2 1,0-1,-1 1,-1-1,-1 0,0 0,-1 0,-1-1,-1 0,-9 18,-1-3,-2 0,0 0,-3-2,0-1,-2-1,-29 28,23-31,1-14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9:35.4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107 0,'0'0,"-13"18,-5 9,-4 4,-1-4,8-7,-1-7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9:36.0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472 0,'-31'25,"2"1,0 2,2 0,1 2,2 1,1 1,-20 36,5 1,4 1,-39 114,50-115,2 0,4 2,-9 87,22-121,1 0,2 1,2-1,2 0,1 0,2 0,1 0,12 35,-14-60,-1-1,1 1,1-1,0 0,1-1,0 0,0 0,1 0,1-1,-1 0,1-1,1 0,0 0,0-1,0 0,12 5,-13-8,0 0,1 0,-1-1,1-1,0 0,0 0,0-1,0 0,0 0,0-2,0 1,0-1,0 0,0-1,-1 0,1-1,0 0,-1 0,0-1,9-5,-6 2,-1 0,1 0,-2-1,1 0,-1-1,-1 0,1-1,-1 0,-1 0,10-17,-14 20,0 0,-1 0,0 0,0 0,-1 0,0-1,0 1,0-1,-1 0,-1 1,1-1,-1 0,0 1,-1-1,0 0,0 1,-1-1,0 1,-3-10,0 6,0 1,-1 0,0 1,-1 0,0 0,0 0,-1 1,0 0,-1 0,1 1,-1 0,-1 0,1 1,-1 0,0 1,-1 1,-18-7,5 3,0 2,0 1,-1 0,1 2,-1 1,0 1,-28 2,3 4,6-1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9:36.5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153 0,'39'54,"-18"-24,0 0,20 43,-2 17,-4 2,39 170,-59-196,-3 2,-3-1,-2 1,-4 0,-9 108,0-120,-3-1,-2 0,-3 0,-2-1,-2-1,-2-1,-33 58,20-54,-3-1,-2-2,-3-1,-79 77,72-83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0:14.8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 1,'0'0,"-4"22,2 15,-2 20,6-6,0 0,2-3,0-1,0 1,0-4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50:00.0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1,'30'5,"50"3,-13-1,81 17,-82-11,0-3,110 2,-124-14,-1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50:00.4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1,'0'0,"17"7,23-1,22 3,3-5,1 1,3-5,6-2,2-3,-8 1,-12-3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50:00.8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1,'20'56,"-3"1,-3 1,-2 1,-3 0,3 68,-16 296,2-376,-6 91,2-47,5 110,7-144,3-7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50:01.3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1 246,'52'-23,"114"-43,253-58,-335 104,-8 8,-65 11,0 1,-1 0,1 1,0 0,0 0,0 1,13 5,-20-6,1 1,-1 0,0 0,0 0,0 0,0 1,0 0,0 0,-1 0,1 0,-1 0,0 1,0-1,0 1,0 0,-1 0,0 0,1 0,1 6,-1 3,0 0,0 0,-1 0,-1 0,0 0,-1 0,-2 20,-19 97,16-101,-107 662,106-606,2-9,4-2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50:01.7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1,'0'0,"19"0,29 0,23 0,10 0,13 5,0-1,-3 0,-1-2,-4 1,-9-3,-2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50:02.1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 0,'-5'53,"1"0,6 74,0-66,1 458,-3-114,0-383,0 5,1-1,0 1,2-1,11 44,2-28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50:02.6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580 0,'-20'12,"1"1,0 0,2 1,-1 1,2 1,-18 21,-1 7,-40 64,24-24,4 2,-63 158,82-167,4 2,3 0,-17 138,33-168,3 1,6 86,0-106,0 0,2 0,1-1,1 0,22 48,-25-65,1-1,1 1,0-1,1-1,0 0,0 0,1 0,0-1,1 0,11 7,-13-10,0-1,0-1,1 0,-1 0,1-1,0 0,0 0,0-1,1 0,-1-1,0 0,1 0,-1-1,14-1,-6-2,-1 0,0-1,0 0,0-2,0 0,-1 0,0-2,-1 1,1-2,-1 0,-1-1,0 0,0-1,-1-1,15-18,-20 22,1-2,-2 1,0-1,0 1,0-2,-1 1,-1-1,0 1,0-1,-1 0,-1-1,0 1,0 0,-1-1,-1 1,0-1,0 1,-1-1,0 1,-1 0,-1-1,0 1,-4-11,1 8,-1 1,-1 0,0 0,-1 0,0 1,-1 0,0 1,-1 0,0 1,-1 0,0 0,-1 2,-16-10,8 7,0 0,-1 1,-1 2,1 0,-1 2,-1 0,-39-4,-28 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50:39.5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264 1,'-14'5,"0"1,0 0,0 1,1 1,0 0,1 0,0 2,0-1,1 2,0-1,-11 16,10-10,1 0,1 1,0 0,1 1,1 0,1 1,0-1,-4 24,6-16,0 0,2 0,1 1,1-1,1 0,1 1,7 32,-6-47,0 1,1-1,1 0,0 0,0 0,1-1,1 0,0 0,1 0,0 0,0-1,1-1,0 1,1-1,0 0,1-1,12 9,-15-13,0 0,0-1,0 0,0 0,1 0,0-1,-1 0,1 0,0-1,0 0,-1-1,1 1,0-2,14-1,22-9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50:39.9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1,'14'5,"0"1,0 0,0 1,-1 1,0 0,-1 1,0 0,0 1,-1 0,0 1,-1 0,0 0,0 1,-2 1,1 0,6 16,8 19,-2 1,-2 0,-3 2,-2 0,15 104,-23-102,-3-1,-2 1,-8 74,-4-43,-31 111,33-158,-43 150,41-154,-2 0,-1 0,-24 40,10-32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50:41.2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263 0,'-13'8,"2"0,-1 1,1 0,0 1,1 0,0 0,1 1,0 1,-9 14,0 9,1 0,1 1,2 0,-15 65,12-18,-7 89,15-70,4-1,13 148,-1-177,4 1,3-2,3 1,32 84,-40-134,1 0,0-1,2 0,0-1,1 0,28 31,-12-26,1-13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0:15.8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198 1,'-13'5,"0"0,1 1,0 1,0 0,-13 10,19-11,-1 0,1 1,1 0,-1-1,1 2,0-1,1 1,-1-1,-3 11,-1 8,0 0,2 0,1 0,-3 29,-4 108,12-106,9 73,4-53,4-17,-14-55,0 1,1-1,0 0,0 1,0-1,0 0,1-1,0 1,0-1,6 6,-8-9,0 0,0 1,-1-1,1 0,0 0,0-1,0 1,0 0,0-1,0 1,0-1,0 1,0-1,0 0,0 0,0 0,0 0,0 0,0-1,1 1,-1-1,0 1,-1-1,1 0,0 0,0 1,0-2,0 1,-1 0,1 0,0 0,1-2,7-7,0 0,-1-1,0 0,-1 0,0-1,0 0,5-14,2-7,17-55,-21 49,-1 1,-2-2,4-50,-11 66,0 0,-2 1,0-1,-2 0,-1 0,-10-38,12 57,0-1,0 1,0 0,-1-1,1 1,-1 1,-1-1,1 0,-1 1,1-1,-1 1,0 0,-1 0,1 1,-1-1,-6-3,-5-2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50:41.7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1,'29'69,"-2"1,-3 1,20 98,-23-51,9 160,-23-65,-26 270,12-394,-4-1,-24 97,16-119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51:07.5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1,'-8'52,"3"1,0 66,5-88,0 21,0 3,0 0,2-5,5-8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51:08.2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0 101,'14'-11,"-1"0,2 1,-1 0,1 2,0-1,1 2,0 0,1 1,-1 1,1 0,0 1,30-3,-44 7,0-1,-1 1,1 0,0 0,-1 0,1 1,-1-1,1 1,0-1,-1 1,1 0,-1 0,0 0,1 0,-1 1,4 2,-5-3,0 1,0-1,0 1,-1-1,1 1,-1 0,1-1,-1 1,1 0,-1-1,0 1,0 0,0 0,0-1,0 1,0 0,0-1,-1 1,1 0,-1-1,1 1,-1 0,0-1,1 1,-1-1,-2 3,-28 43,22-34,-1 0,-11 24,19-34,1 0,0 0,-1 1,1-1,1 0,-1 1,0-1,1 0,0 1,-1-1,1 1,1-1,-1 1,0-1,1 0,0 1,1 4,0-5,-1 0,1-1,0 1,0-1,0 1,0-1,1 0,-1 0,0 0,1 0,0 0,-1 0,1-1,0 1,5 1,5 2,0-1,18 4,-14-4,21 5,4 4,-2 1,-6 4,-32-17,-1 0,1 0,0 1,-1-1,1 1,-1-1,1 1,-1-1,0 1,1 0,-1-1,0 1,0 0,0 0,-1 0,1 0,0 0,-1 0,1 0,-1 0,0 0,1 4,-2-3,0-1,1 1,-1 0,0 0,0 0,-1-1,1 1,-1 0,1-1,-1 1,0-1,0 0,0 0,0 1,-3 1,-19 16,-5 0,-3 0,-7-3,-10 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51:08.8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61 1,'-50'164,"42"-118,6-34,2 0,-1 0,2 0,0 0,0 0,1 0,1 0,5 18,-5-24,-1 1,1-1,1 1,-1-1,1 0,0 0,1-1,-1 1,1-1,0 0,0 0,1-1,-1 1,1-1,12 6,15 1,3-7,6-6,7-6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51:09.2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1,'0'0,"0"25,-8 19,2 25,-1-2,5 3,4-4,1-1,3-5,3 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51:29.7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368 0,'-11'5,"-1"1,1 0,0 0,1 1,0 1,0 0,0 0,1 1,0 0,1 0,0 1,1 0,-10 17,-5 12,2 2,-21 61,8-4,4 1,4 1,5 1,4 0,4 2,6-1,9 170,9-108,43 216,-37-306,-14-61,1 0,9 17,12 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51:30.7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88,'28'-18,"2"2,33-15,-52 27,0 0,0 0,0 1,1 1,-1-1,1 2,0 0,-1 0,20 2,-29-1,0 0,-1 1,1-1,0 0,0 1,-1-1,1 1,0-1,0 1,-1 0,1 0,-1 0,1 0,-1 0,1 0,-1 0,0 0,0 1,1-1,-1 0,2 3,-3-1,1-1,-1 0,1 0,-1 0,0 1,1-1,-1 0,0 0,-1 0,1 1,0-1,-1 0,1 0,-1 0,0 3,-5 7,0 1,-1-1,0 0,-12 15,16-23,-15 20,7-10,-20 31,29-42,0 1,0-1,1 1,-1 0,1-1,0 1,0 0,0 0,1 0,-1 0,1 0,0 0,0 0,1 7,-1-8,2 2,17 8,11 8,-27-19,43 22,-10-4,-7 4,-26-21,-1-1,0 1,0 0,0 0,0 0,0 0,-1 0,1 0,-1 0,0 0,0 1,0-1,0 0,-1 1,1-1,-1 0,0 1,0-1,0 1,-1-1,1 1,-1-1,-1 6,-1-1,0-1,-1 0,0 0,0 0,0 0,-1-1,0 1,0-1,-8 7,-17 11,-9 2,-6-4,-3-4,3-8,1-6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51:31.4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202 0,'-16'9,"1"0,1 1,0 1,0 0,1 1,1 0,0 1,0 1,2 0,-1 0,2 1,-14 27,6 5,7-1,11-5,-1-36,1-1,0 0,0 1,1-1,-1 0,1 0,0 0,0 0,0 0,1-1,-1 1,1 0,0-1,0 0,0 0,6 5,-6-7,-1 1,1-1,0 1,0-1,0 0,-1 0,1 0,0 0,0-1,1 1,-1-1,0 0,0 0,0 0,0 0,0 0,0-1,0 1,0-1,0 0,0 0,0 0,0 0,3-3,3-2,0 0,0-1,0 0,-1 0,0-1,-1-1,1 1,-1-1,-1 0,0 0,0-1,-1 0,5-13,2-7,-2-1,-1-1,7-39,-15 56,-1 12,0 0,1 0,-1 0,1 0,-1-1,1 1,0 1,0-1,2-4,0 10,0 1,-1 0,1 0,-1 1,0-1,2 7,41 100,16 42,-52-126,-2 0,0 0,4 51,-10-67,-1 0,0 1,-1-1,0 0,-4 13,-8 14,-10 0,-9-4,-9-4,-5-10,33-16,0 0,0-1,-1 0,0-1,-15 0,-19-3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51:34.5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24 171,'9'-15,"1"1,0 0,1 1,1 0,0 0,1 1,0 1,1 0,0 1,1 1,0 0,31-13,-45 21,0 1,-1-1,1 1,0 0,0-1,-1 1,1 0,0-1,0 1,0 0,-1 0,1 0,0 0,0 0,0 0,0 0,-1 0,1 0,0 0,0 1,0-1,-1 0,1 0,0 1,0-1,-1 1,1-1,1 1,-2 0,1 0,-1 0,0 1,1-1,-1 0,0 0,0 1,0-1,0 0,0 0,0 0,0 1,0-1,0 0,-1 0,1 2,-4 7,1 0,-1 0,-7 12,-65 97,33-54,10-14,4 0,7-1,7-2,14-42,0 1,1 0,-1 0,2 8,-1-11,1 1,0-1,0 0,0 0,0 1,0-1,1 0,0 0,0-1,0 1,0 0,1-1,0 1,-1-1,1 0,0 0,1 0,-1 0,0 0,1-1,-1 1,1-1,0 0,7 2,6 2,1 0,0-2,1 0,26 1,-19-1,183 14,-162-17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51:35.2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71 0,'43'91,"-28"-62,22 56,7 71,27 188,-71-342,17 104,-5 0,-4 1,-5 1,-12 110,-1-122,-4-1,-4-1,-4-1,-59 155,67-215,0-1,-2-1,-1 0,-2-1,-26 31,3-16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0:16.2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 1,'0'0,"-5"22,2 13,0 14,-1-5,2-3,-3 0,-1-5,-5-9,-3-15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51:36.3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 1,'-17'28,"-10"19,26-44,0 0,-1 0,1 0,0 0,1 0,-1 1,1-1,-1 0,1 1,0-1,0 0,1 6,-1-9,0 1,0 0,0-1,0 1,0-1,0 1,0 0,1-1,-1 1,0-1,0 1,1-1,-1 1,0-1,1 1,-1-1,0 1,1-1,-1 1,1-1,-1 1,1-1,-1 0,1 1,-1-1,1 0,-1 1,1-1,-1 0,1 0,-1 0,1 1,0-1,-1 0,1 0,-1 0,1 0,0 0,-1 0,1 0,-1 0,1-1,0 1,-1 0,1 0,-1 0,1-1,-1 1,1 0,0 0,-1-1,1 0,1 0,0-1,0 1,0-1,0 0,-1 1,1-1,-1 0,1 0,-1 0,0 0,0-1,1-1,3-27,-5 29,0 1,0 0,0 0,0-1,0 1,-1 0,1 0,-1-1,1 1,-1 0,1 0,-1 0,1 0,-1 0,0 0,0 0,1 0,-1 0,0 0,0 0,0 0,0 1,-2-2,-7-2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52:20.6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0,'0'0,"19"0,14 0,20 0,-6 0,-2 0,-2 0,-2 0,11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52:21.0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17,'0'0,"20"0,21-5,16 1,1 2,-3 0,3-1,9 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52:22.0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393 132,'-6'-13,"0"1,-1 0,-1 0,0 1,-1 0,0 1,-13-13,20 21,-1-1,0 0,0 1,0 0,-1 0,1 0,-1 0,1 0,-1 1,0-1,1 1,-1 0,0 0,0 1,0-1,0 1,1-1,-1 1,0 1,0-1,0 0,0 1,0 0,0 0,1 0,-1 0,0 1,1 0,-1-1,-3 4,-3 2,0 1,1 1,1-1,-1 1,1 1,1-1,0 1,-8 14,0 6,-22 56,18-30,-12 62,20-65,5-5,6-43,-1-1,1 1,0 0,0-1,1 1,-1-1,1 1,0-1,0 1,1-1,-1 0,1 0,3 6,-3-8,0 0,-1 0,1-1,0 1,0-1,0 1,0-1,1 0,-1 0,0 0,0 0,1 0,3 0,2 1,0-1,0-1,0 1,0-1,15-2,12 0,-19 3,0 1,0 1,0 0,0 2,0-1,-1 2,0 0,0 1,-1 0,1 1,-1 1,-1 0,0 1,0 0,-1 1,-1 0,19 23,-20-21,-1-1,-1 1,0 1,0-1,-1 1,-1 1,-1-1,0 1,0 0,-2 0,0 0,-1 1,0-1,-1 1,-1-1,0 1,-1-1,-6 28,1-22,-1-1,-1 0,-1-1,0 0,-2 0,0-1,-1 0,0-1,-2 0,0-1,-1-1,-29 24,-1-7,-1-5,37-22,-1-1,1-1,-17 4,23-6,0-1,0 1,0-1,0 0,0 0,0 0,0 0,0 0,0-1,0 1,-1-1,2 0,-1 0,0 0,-5-3,-6-10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52:22.5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48,'23'-4,"0"-1,24-9,-30 8,1 1,-1 1,1 0,31-2,0 9,0 8,-44-9,0 0,0 0,0 1,0-1,0 1,-1 0,1 0,-1 1,0-1,0 1,0 0,0 0,-1 0,0 1,0-1,0 1,0 0,-1 0,1 0,-1 0,0 0,-1 0,0 1,1-1,-2 0,1 8,0 3,-2-1,0 1,-1-1,-1 1,0-1,-1 0,-1 0,-8 18,-81 167,57-128,3 2,-30 93,59-150,1-1,1 1,0-1,1 1,1 0,2 33,-1-43,1 1,1-1,0 0,0 0,0 1,1-1,0-1,0 1,0 0,1-1,0 0,1 0,-1 0,1 0,1-1,-1 0,0 0,9 6,-1-4,0 0,0 0,0-1,1-1,0 0,0-1,1-1,-1 0,24 2,-7-4,0 0,1-2,43-7,16-10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52:23.2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294 44,'-23'11,"0"1,0 1,1 2,1 0,0 1,-34 35,44-38,0 0,0 1,2 0,-1 1,2 0,0 0,1 1,1 0,0 0,1 1,-4 22,7-26,0 0,2 0,-1 0,2 0,0 0,0 0,6 21,-6-30,0 0,0 0,1-1,0 1,0 0,0-1,0 1,0-1,1 0,-1 0,1 0,4 4,-4-5,-1-1,1 1,-1-1,1 0,0 0,0 0,0 0,-1 0,1-1,0 1,0-1,0 0,0 1,0-2,0 1,0 0,0 0,6-3,-2 1,1-1,-1 0,1 0,-1 0,0-1,0-1,-1 1,1-1,9-10,0 0,-1-2,16-23,-13 14,-1-1,-1-1,-2-1,-1 0,14-44,-9 9,16-103,-14 294,29 122,-5-34,-34-149,3 85,-13-123,-1 1,-2-1,0 1,-2-1,-1 0,-1 0,-1-1,-2 0,-13 27,15-38,-1-1,-1 0,0 0,-1-1,0-1,-23 21,24-25,-1-1,0 0,-1 0,1-2,-1 1,-1-1,1-1,-1-1,-19 6,-14-4,42-6,-1 1,1-2,-1 1,1 0,0-1,-9-2,9 1,-1 0,1-1,-1 1,1-1,-4-4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52:23.9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274 653,'41'-50,"-3"-2,45-81,-71 111,-2 0,0-1,-1 1,-2-2,0 1,-1-1,-2 0,0 0,0-41,-4 58,-1 0,1 0,-1 0,-1 0,1 0,-1 0,0 0,-1 1,0-1,0 1,0-1,-8-10,8 13,-1 0,0 1,0-1,0 1,0-1,0 1,-1 0,1 1,-1-1,0 1,0 0,0 0,0 1,0-1,0 1,-1 0,-7 0,1 1,0 0,0 1,0 1,1-1,-1 2,0 0,1 0,0 1,0 1,-11 5,0 2,1 1,0 0,-34 30,45-34,-1 1,2 0,0 1,0 0,1 0,0 1,1 0,-11 24,15-29,1 0,-1 0,1 1,1 0,0-1,0 1,0 0,1-1,0 1,0 0,1-1,0 1,1 0,-1-1,1 1,1-1,4 10,0-3,2-1,-1 1,2-2,0 1,0-1,19 16,81 60,-41-36,-49-37,-1 1,-1 2,0 0,-1 0,-1 2,13 21,-25-35,0 1,0 1,-1-1,0 0,0 1,-1-1,0 1,0 0,-1 0,0 0,0 0,-1 0,0 0,0 0,-1-1,0 1,0 0,-1 0,0 0,-1-1,1 1,-8 11,3-6,-1-1,0-1,-1 1,-1-1,1-1,-2 0,1 0,-2-1,1-1,-1 0,0 0,-17 7,15-9,0 0,0 0,0-2,0 0,-1 0,0-1,0-1,0-1,0 0,0-1,-23-2,33 1,0 0,0 0,0 0,0-1,1 1,-1-1,1 0,-1-1,1 1,0-1,0 0,0 0,0 0,0 0,1-1,-1 1,1-1,0 0,0 0,0 0,1-1,-4-8,3 5,1 1,0-1,1 0,0 0,0 0,0 1,1-1,1 0,-1 0,1 0,0 0,1 0,5-14,2-1,1-1,2 2,0 0,1 0,31-37,93-90,-133 146,42-42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52:24.2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0,'0'741,"1"-654,6-7,6-5,0-13,-11-56,-1-1,1 0,0 0,1 1,2 4,13 7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52:25.0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394 38,'-12'-5,"-1"-2,-1 1,0 1,0 0,-20-4,29 9,-1-1,1 1,-1 0,1 0,0 1,-1 0,1 0,0 0,0 0,-1 1,1 0,0 0,1 0,-1 1,-8 5,4-2,1 1,0 0,1 1,-1 0,1 0,1 1,-1-1,2 1,-1 1,-5 13,-10 28,4 3,6 0,7-2,8-13,-4-37,1 1,0-1,-1 0,1 0,0 0,0-1,0 1,0 0,0 0,1 0,-1-1,1 1,-1-1,1 1,-1-1,1 0,0 1,-1-1,1 0,0 0,0 0,3 1,19 3,5 0,5 1,-22-3,0 0,-1 2,1-1,-1 1,0 1,0 0,-1 1,1 0,-1 0,-1 1,0 1,0-1,0 1,7 12,-5-6,-1 1,-1 1,-1-1,0 1,-1 1,0-1,-2 1,6 33,-4 7,-6-38,-1 0,-1 0,-1 0,-1 0,0 0,-2-1,0 1,-8 19,9-31,1 0,-2 0,1 0,-1 0,0-1,0 0,-1 0,0 0,0 0,-1-1,0 0,0-1,0 0,-1 0,0 0,1-1,-2 0,1 0,0-1,-11 2,-10 1,-1-2,0 0,0-3,-51-2,19-5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3:56.8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488 4,'-59'-2,"35"1,0 1,-30 3,44-2,1 1,-1 0,1 1,0 0,0 0,1 1,-1 0,1 1,-10 7,1 0,0 2,2 0,0 1,0 1,2 0,-14 20,8-6,1 1,-26 61,25-33,16-50,1 1,0 0,0 18,2-22,1 1,-1-1,1 1,0-1,1 1,-1-1,1 0,1 0,-1 0,1 0,0 0,0 0,6 7,-7-11,0 0,0 1,1-1,-1 0,1 0,-1-1,1 1,0 0,-1-1,1 0,0 0,0 0,0 0,0 0,0 0,0-1,1 1,-1-1,0 0,0 0,0 0,0 0,0-1,0 1,0-1,0 0,0 0,0 0,0 0,3-2,5-3,0 0,0-1,-1 0,0-1,0 0,-1 0,0-1,-1-1,14-17,-1-5,33-65,-40 66,11-40,11-23,-36 95,0-1,0 0,0 0,0 1,0-1,0 0,0 1,0-1,0 0,0 0,1 1,-1-1,0 0,0 0,0 1,0-1,1 0,-1 0,0 0,0 1,0-1,1 0,-1 0,0 0,0 0,1 0,-1 1,0-1,0 0,1 0,-1 0,0 0,1 0,-1 0,0 0,0 0,1 0,-1 0,0 0,0 0,1 0,-1 0,0 0,1 0,-1-1,0 1,0 0,1 0,-1 0,0 0,0 0,0-1,1 1,-1 0,0 0,0 0,0-1,1 1,-1 0,0 0,0-1,0 1,0 0,0 0,0-1,0 1,1 0,-1 0,0-1,7 25,-6-22,2 9,55 192,-46-167,3 0,1-1,29 48,-7-29,-31-45,1 0,0-1,9 7,-13-11,0-1,1 0,-1-1,1 1,-1-1,10 3,-9-3,0-1,0-1,0 1,10-1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0:17.2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187 434,'3'-18,"1"0,1 0,0 0,1 1,12-24,13-35,-19 29,-4 1,-8 3,0 39,-1-1,0 1,0 0,0 0,0 0,-1 0,0 0,0 0,0 0,0 0,0 0,-1 1,0-1,1 1,-1 0,-1 0,1 0,0 0,-1 1,1-1,-1 1,0 0,0 0,0 0,0 0,0 1,0 0,0 0,0 0,-1 0,1 1,0-1,-1 1,1 0,-1 0,-4 2,-19 6,0 6,1 4,23-15,-1 1,1 0,0 0,0 0,0 0,1 1,-1-1,1 1,0 0,1 0,-1 0,-3 11,5-12,1 0,-1 0,1 0,0 0,0 0,0 1,0-1,1 0,0 0,0 0,0 0,0 0,1 0,-1-1,1 1,0 0,0-1,4 6,9 10,1-1,32 28,-29-28,-1 0,20 26,-25-27,-2 0,-1 1,0 0,-1 0,8 23,-13-29,-1 0,0 1,0-1,-2 0,0 1,0 0,-1-1,0 1,-4 20,-2-8,0 0,-1 0,-2-1,-1 0,0-1,-2 0,-1 0,-24 32,9-23,-3-7,-1-12,30-12,0 0,-1-1,1 1,-1-1,1 0,0 0,-1 0,1 0,-1-1,1 1,-1 0,1-1,0 0,-1 0,1 1,0-1,0-1,0 1,-1 0,1 0,1-1,-1 1,0-1,0 0,0 1,1-1,-1 0,1 0,-1 0,1 0,0 0,0-1,-1-2,-1-2,1 0,-1-1,2 1,-1-1,1 1,0-1,1 0,0 1,1-16,2 3,2 1,0 0,0 0,2 0,15-29,55-85,-50 91,-9 13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3:57.1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 1,'16'10,"-1"1,0 0,0 2,-1 0,-1 0,0 1,11 17,-8-7,0 1,-2 1,21 54,-12-17,-3 2,-2 0,-3 1,-4 0,-2 1,-3 0,-3 1,-3-1,-3 0,-14 83,-4-47,-48 144,-55 90,114-311,-1-1,-1 0,-25 37,3-19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3:58.2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391 1,'-21'16,"0"2,2 1,0 0,1 1,1 1,1 1,-24 43,10-6,2 1,-20 67,20-41,5 2,3 0,-13 149,23-83,15 207,45 257,51-8,-63-446,82 224,-89-317,-4-20,0-15,2-9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3:58.9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126 0,'-93'335,"77"-276,5-2,9-41,0 0,1 0,0 1,2-1,4 31,-4-40,1-1,0 1,0-1,0 0,1 1,0-1,0 0,1-1,-1 1,1-1,1 0,-1 0,1 0,0 0,0-1,0 1,7 3,21 10,9-1,11 0,5-5,-3-5,-4-3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3:59.3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 1,'-10'99,"3"116,2-29,0-121,-4 125,8-122,0-1,4 1,-2-55,0-1,7 23,-5-26,0-1,1 0,7 11,-11-19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3:59.8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309 0,'-17'7,"1"1,1 1,-1 0,2 1,-1 1,1 0,1 1,0 0,1 1,0 0,1 1,-17 28,11-13,1 1,2 1,1 0,1 1,-14 61,21-64,1 1,0 0,3 0,0 0,5 36,-2-46,1 0,1 0,1 0,1 0,0-1,2 0,0 0,16 27,-19-38,1 0,0 0,0 0,0-1,1 0,0 0,1-1,0 0,0 0,0-1,0 0,1 0,0-1,0 0,0 0,0-1,1-1,-1 1,1-1,0-1,0 0,-1 0,1-1,0-1,14-1,-10-1,1 1,-1-2,0 0,0-1,0-1,-1 0,0 0,0-1,-1-1,1 0,-2-1,1 0,-1-1,-1 0,0-1,0 0,-1-1,0 1,-1-2,-1 1,0-1,0 0,-2-1,1 0,-2 0,4-16,-4 5,0 0,-2 0,-1 0,-1 0,-1 0,-1 0,-2 0,0 0,-2 1,0-1,-2 1,0 1,-2 0,-1 0,0 1,-2 0,0 1,-2 0,0 1,-1 1,-1 0,-27-22,2 10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4:01.0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0 197,'20'-4,"-1"-1,0-1,-1 0,1-2,29-16,-14 7,142-62,-117 57,1 6,-45 13,0 0,1 1,-1 1,0 1,0 0,25 3,-36-2,0-1,0 1,0 1,1-1,-1 0,0 1,-1 0,1 0,0 0,0 0,-1 1,1 0,-1-1,0 1,0 0,0 1,0-1,-1 0,1 1,-1 0,0-1,0 1,0 0,-1 0,1 0,-1 0,0 0,1 6,0 12,0 0,-2 1,0-1,-5 31,1-11,-16 179,-11 318,33-482,0-8,-2-13,0-13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4:01.4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65,'0'0,"22"0,30 0,31 0,9 0,-6 0,-7-5,-14-3,-1 2,0-2,-4-7,-3-8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4:02.1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324 1,'21'39,"-2"1,-1 0,21 73,18 134,-19-35,18 366,-66 208,-85-6,-16-344,-34-11,-22-31,146-351,-2-5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4:02.8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35,'0'0,"21"0,22 0,19-4,3-1,-4 2,5 0,-4 1,0-3,4-3,-1 6,-5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4:03.1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45,'0'0,"23"0,23-5,23 1,-3-2,0 2,2-4,-1 3,0 0,-1-2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0:18.1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237 59,'-7'-2,"0"0,0-1,1 1,-1-1,1-1,0 1,-9-7,10 6,-1 1,1-1,-1 1,1 0,-1 1,0-1,0 1,0 0,-10-1,14 3,-1 0,1 0,0 1,0-1,0 1,0-1,0 1,0 0,0 0,0 0,0 0,0 0,0 0,1 1,-1-1,0 0,1 1,-1-1,1 1,-1 0,1 0,0-1,0 1,0 0,0 0,0 0,0 0,1 0,-2 4,-2 9,1-1,0 1,0 19,1-20,-12 74,4-44,0-4,2-9,7-11,1-19,1 0,-1-1,0 1,1 0,-1 0,0 0,1-1,-1 1,1 0,0 0,-1-1,1 1,-1 0,2 0,3 2,0-1,-1 1,1-1,0 0,10 2,12 6,-8 1,0 1,-1 0,-1 2,1 0,-2 1,0 0,-1 1,19 28,-9-10,-5 0,-15-23,0 0,-1 0,-1 0,0 1,0-1,-1 1,1 23,-6 1,2-31,-1 0,1 0,-1 0,0 0,0 0,-1 0,0 0,1-1,-2 1,1-1,0 0,-1 0,0 0,0 0,0-1,-9 6,2-2,-1-1,0 0,0-1,-1 0,-21 5,-6-2,-1-2,-1-4,-2-3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4:08.2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1,'17'374,"-2"-190,-7-63,-1-49,-2-3,0-11,-1-21,0-24,-4-13,0 1,1-1,-1 0,0 0,0 0,0 0,0 0,1 0,-1 0,0 0,0 0,0 0,0 0,1 0,-1 0,0 0,0 0,0 0,0-1,1 1,-1 0,0 0,0 0,0 0,0 0,0 0,1 0,-1 0,0-1,0 1,0 0,0 0,0 0,0 0,0 0,0-1,1 1,-1 0,9-24,9-54,31-117,-33 144,38-86,-23 80,5 5,3 10,-35 39,0-1,1 1,-1-1,0 1,1 1,0-1,0 0,0 1,0 0,0 1,0-1,1 1,-1 0,0 0,1 0,-1 1,1 0,-1 0,1 0,-1 1,0 0,1 0,-1 0,0 1,0-1,1 1,-1 1,-1-1,1 1,0-1,-1 1,1 1,5 5,3 3,-1 1,-1 1,0 0,-1 0,0 1,-1 0,-1 1,8 22,40 140,-47-146,8 37,-3-3,1-3,2-4,3-12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4:09.0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605 42,'-2'-3,"1"0,-1 0,0 1,1-1,-1 1,0-1,-1 1,1 0,0 0,-1 0,1 0,-1 0,1 0,-1 1,0-1,0 1,0 0,0 0,-4-1,3 2,0 0,0 0,-1 0,1 1,0-1,0 1,0 0,0 1,0-1,0 1,1-1,-1 1,0 0,-5 5,-19 14,1 3,0 0,2 1,-39 51,52-62,-33 42,1 3,-68 123,95-147,0 0,3 1,1 1,1 0,2 1,2 0,-4 46,11-54,0-1,2 1,1-1,2 1,0-1,2 0,17 47,-15-53,2-1,1 0,0-1,2 0,0-1,1 0,1-1,1-1,32 29,-26-29,1 0,1-2,0-1,1-1,1-1,0-1,1-2,33 10,-37-14,1-1,0-1,0-1,0-1,1-2,-1 0,0-1,0-1,0-2,25-6,2-7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4:09.6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0,'24'673,"-18"-612,2-7,-1-8,-4-20,-7-36,4 8,-3-21,1 0,2 0,0 0,1 0,2 0,0 0,1 0,2 0,0 1,1 0,1 1,2-1,13-24,6 2,6 2,7 3,-30 31,-1 0,16-7,28-7,2 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4:10.2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444 0,'-25'20,"1"0,1 2,1 1,0 0,2 2,1 0,-16 30,0 6,3 2,-25 74,28-55,3 1,4 2,4 0,4 1,3 1,4 0,4 0,4 0,19 142,-6-146,3-2,4 0,4-1,2-1,73 140,-58-146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4:10.8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103 1,'-13'34,"2"0,-7 41,8-31,-7 28,4 1,3 1,3 0,4 1,5 78,0-135,0-1,1 1,0-1,1 0,1 0,1 0,1-1,8 16,-9-22,0 0,1 0,0-1,1-1,0 1,0-1,1 0,0-1,0 0,0 0,1-1,0 0,14 5,-5-4,1-1,0 0,0-1,0-2,0 0,1-1,-1-1,1-1,0 0,-1-2,0 0,1-2,-1 0,0-1,20-9,-31 11,0-1,-1 0,11-7,15-18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4:11.1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0,'21'666,"-7"-309,8 7,-14-309,3-10,0-6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4:11.7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275 0,'-8'0,"0"1,0 0,-1 0,1 1,0 0,0 1,0 0,1 0,-1 0,1 1,0 0,0 1,0-1,0 1,1 1,-1-1,2 1,-1 0,-8 12,1 1,0 1,2 0,0 1,2 0,-14 44,11-19,2 1,2 1,2-1,2 1,2 0,3 0,10 78,-4-79,2 0,2 0,26 66,-23-78,2-1,0 0,3-2,42 59,-54-82,1-1,0 0,10 8,23 11,-36-25,0 1,1-1,-1 0,1 0,9 1,-10-3,-1 1,1-1,0 0,-1 0,1-1,0 1,-1-1,1 0,-1-1,1 1,-1-1,0 1,6-4,-4 1,0 0,0 0,-1-1,1 0,-1 0,0-1,8-9,-2-2,-1-1,0-1,-1 1,13-40,-11 20,-1-1,-2-1,-2 0,3-54,-8 30,-15-126,10 162,-2 0,0-1,-2 2,-1-1,-18-35,18 45,-1 0,-1 0,0 1,-2 0,0 1,-1 1,0 0,-19-15,14 17,-2 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4:12.1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200 1,'0'0,"-14"22,-4 8,-7 9,-1 2,5-1,-2-3,0-8,6-11,0-8,2-2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4:12.7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88,'109'-34,"-14"4,-44 18,3 4,-2 4,-43 5,1 0,-1 0,12 3,-15-2,0-1,0 2,0-1,10 6,-11-4,0 0,0 0,0 0,-1 1,1-1,-1 1,0 0,-1 1,1-1,-1 1,0-1,0 1,-1 0,0 0,0 0,0 0,1 9,0 10,0 1,-2 50,-1-76,-4 86,-15 85,-27 84,-17 147,56-327,-1-19,-1-11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4:13.0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10,'0'0,"18"0,24 0,18 0,6 0,0 0,7 0,0 0,-6 0,-7 0,-4 0,-5-4,-4-1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0:35.4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14,'0'0,"16"0,19 0,14 0,-3-4,-2 0,3 2,4 0,8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6:44:13.6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0,'56'95,"-4"3,-4 2,58 179,-75-165,28 211,-30 122,-29-354,-5-1,-3 0,-4 0,-45 162,35-180,-4-1,-3-1,-3-1,-3-2,-3-2,-53 71,50-87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25.5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1,'0'70,"1"76,5-100,6-9,-10-35,-1 1,1 0,0 0,-1-1,1 1,1-1,2 3,-4-4,1 1,-1-1,1 0,0 0,-1 0,1-1,0 1,0 0,3 0,-2-1,0 0,0 0,0 0,0 0,0 0,0-1,0 0,-1 1,1-1,0 0,0 0,0-1,-1 1,1 0,-1-1,1 0,-1 0,0 1,1-2,-1 1,0 0,0 0,-1 0,4-5,3-5,0-2,0 1,7-19,-5 6,-2-1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0:36.3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160 1,'-7'4,"1"0,0 1,0 0,0 0,1 1,0-1,0 1,0 0,1 0,0 1,0-1,-3 9,-6 14,-13 46,22-64,-8 32,2-1,1 1,2 1,3 0,1-1,2 1,2 0,8 53,-5-71,16 49,-1-32,-15-36,0 0,0 0,1-1,0 0,0 0,1 0,0-1,0 1,12 7,-15-11,0-1,0 1,0-1,0 1,0-1,0 0,0 0,1 0,-1-1,0 1,1-1,-1 0,0 0,1 0,-1 0,0 0,1-1,-1 0,0 1,0-1,1 0,-1-1,0 1,0-1,4-2,0-2,1 0,-1 0,-1-1,1 0,-1 0,-1-1,1 1,-1-1,8-17,-3 1,-1 0,10-37,-9 21,-2-1,-2 0,-2-1,-1-49,-4 60,-1 1,-1 0,-2 0,-1 0,-2 1,-16-44,17 56,-19-31,22 42,0 0,0 1,0-1,-1 1,0 0,0 0,-1 0,-6-4,-7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0:36.6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106 1,'0'0,"-13"18,-3 13,-6 7,5-3,5-4,4-11,-1-6,0-5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0:37.3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216 6,'-4'-2,"-1"1,0 0,0 1,0-1,0 1,0 0,0 0,-5 1,7 0,0 0,1 0,-1 0,1 0,-1 1,1-1,0 1,-1 0,1 0,0-1,0 1,0 1,1-1,-1 0,-2 5,-10 15,1 1,1 1,1 0,-15 47,13-23,-11 83,15-61,2 117,9-149,1 1,1 0,3-1,17 59,-22-89,1-1,0 0,1 0,-1 0,1-1,1 1,-1-1,1 0,0 0,0-1,1 1,0-1,0 0,0-1,0 1,8 2,-10-4,1-1,0-1,0 1,0-1,0 0,0 0,0 0,0 0,0-1,0 0,0 0,0-1,0 1,0-1,0 0,0-1,0 1,0-1,0 0,-1 0,1 0,-1-1,1 0,6-5,-1-1,0-1,-1 0,-1 0,1-1,-2 0,1 0,-2-1,1 0,-2 0,1 0,-2-1,0 0,0 0,-1 0,-1 0,0 0,-1-1,0 1,-1-1,-1 1,0-1,-1 1,-5-22,5 29,0 0,-1 0,0 0,-5-8,3 7,-2 0,1 1,-1-1,0 1,0 1,-1-1,0 1,0 1,0-1,0 1,-1 1,0 0,0 0,1 0,-1 1,-17-1,-14 1,2 6,1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0:38.2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171 435,'38'-84,"-21"50,-2 0,-2-1,11-41,-17 31,-7 3,-1 37,1 1,-1 0,0 0,0 0,-1-1,-2-5,2 7,0-1,0 1,0 0,-1 0,1 0,-1 0,1 1,-1-1,0 1,0-1,0 1,-1 0,1 0,0 0,-1 1,1-1,-5 0,2 1,1 0,-1 0,0 0,1 1,-1 0,0 1,0-1,1 1,-1 0,-8 3,3-1,1 1,0 1,0 0,0 0,1 1,0 0,0 0,0 1,1 0,0 1,-11 12,16-16,0 1,0-1,0 0,1 1,0-1,0 1,0 0,0 0,1 0,0 0,0 0,0 0,1 0,-1 0,1 0,1 0,-1 0,1 1,1 6,1-5,0 1,0 0,0-1,1 0,1 0,-1 0,1 0,0-1,1 1,-1-2,10 9,46 35,17 16,-56-44,-1 1,-1 1,-1 1,18 29,-19-17,-5 5,-6 4,-5-30,0 1,-2-1,0 1,0 0,-2-1,-3 20,-6-2,-4-9,-7-4,18-18,-1 1,1-1,-1 0,1-1,-1 1,0-1,0 0,1 0,-1 0,0-1,0 1,0-1,0 0,0-1,0 1,1-1,-1 0,0 0,0-1,1 1,-1-1,1 0,-1-1,-5-3,3 1,1 0,-1 0,1-1,1 0,-1 0,1 0,0-1,1 0,-1 0,1 0,1 0,-1-1,1 1,-2-11,1 1,0-1,2 0,0 0,1-1,1 1,0 0,2 0,6-31,-1 20,1 0,1 0,2 1,21-40,-9 27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1:03.5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 2,'-24'-1,"16"0,21 3,26 2,0-3,44-3,-45 1,-3 1,2 0,0 2,-1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1:03.9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44,'0'0,"13"0,16-4,17-2,-4-3,1 1,-3 0,-2 4,0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1:04.6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305 0,'-8'3,"-12"1,-33 14,45-14,1-1,0 2,0-1,0 1,0 0,1 0,-8 9,0 2,1 1,1 0,0 1,1 0,1 1,1 0,1 0,-8 27,2 5,3 0,-7 62,10-47,4-1,5 94,1-126,2-1,1 1,2-1,1-1,2 1,25 57,-14-54,6-7,-25-26,1 1,0-1,0 0,0 0,0-1,0 1,1-1,-1 1,0-1,1 0,-1 0,1-1,0 1,-1-1,1 0,-1 1,5-2,-4 0,1 0,0 0,-1-1,0 1,1-1,-1 0,0 0,0-1,0 1,0-1,5-5,3-3,-2-1,0 0,0-1,-1 0,0-1,10-24,6-16,-3-1,-2-1,-3-1,13-70,-23 83,-2 0,-2-1,-1 1,-3 0,-1-1,-12-55,11 85,0 0,-1 0,-1 1,-1 0,-11-23,12 30,1-1,-2 1,1 0,-1 1,0-1,0 1,0 0,-1 1,0-1,-15-7,2 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1:05.0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127 0,'0'0,"-11"19,0 9,-8 11,5 2,0-1,-2-1,-1-1,-8 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1:05.9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228 1,'-8'0,"0"0,0 1,0 0,0 1,1-1,-1 1,0 1,1-1,0 2,-1-1,1 1,1 0,-9 6,6-3,1 0,1 1,0-1,0 2,0-1,1 1,0 0,-8 19,5-7,1 1,1 1,1-1,1 1,2 0,0 1,1-1,1 30,6 1,6-7,-9-43,-1 0,1 0,0 0,1 0,-1 0,5 5,-6-7,1 0,-1-1,1 1,0-1,-1 1,1-1,0 0,0 0,0 0,0 0,0 0,0 0,0 0,0-1,0 1,0-1,0 1,1-1,-1 0,3 0,-1-1,-1 0,1 0,-1 0,0 0,1 0,-1-1,0 1,0-1,0 0,0 0,4-4,2-3,0-1,0 1,-1-2,-1 1,12-21,-7 7,-2 0,0-1,-2 0,8-38,11-106,-25 149,-1 14,3-22,-4 27,0 0,1-1,-1 1,0 0,1 0,-1 0,1-1,-1 1,1 0,0 0,-1 0,1 0,0 0,0 0,1-1,-1 2,-1 0,1 0,-1 0,1 0,-1 0,1 0,-1 0,1 0,-1 0,1 1,-1-1,1 0,-1 0,1 1,-1-1,0 0,1 0,-1 1,1-1,-1 1,0-1,1 0,-1 1,0-1,0 1,1-1,-1 1,0 0,9 15,-9-15,32 77,24 89,-36-104,1 1,-4 0,16 100,-28-104,-3-17,-1 1,-11 86,7-110,-1-1,0 0,-2 0,0-1,-1 0,-1 0,0 0,-2-1,-12 18,-5-2,-6-3,-5-7,29-19,0 0,0-1,-1 0,1 0,-1-1,-12 1,-13-2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1:06.6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0 103,'17'-13,"1"1,0 1,1 0,0 2,1 0,0 1,0 1,24-5,-3 5,-1 4,-37 3,0 0,0 0,1 1,-1-1,0 1,0-1,0 1,0 0,0 1,0-1,0 0,0 1,0 0,-1-1,1 1,0 0,-1 0,0 1,1-1,-1 0,0 1,0-1,-1 1,1 0,0 0,-1 0,0 0,0 0,1 0,-2 0,1 0,1 6,-1 3,-1 0,0 0,-1 0,0 0,-1 0,0 0,-5 17,-69 190,8-29,57-155,-21 78,27-94,2 1,0 0,0 34,3-46,1 0,0 0,0 1,1-1,0 0,0 0,1-1,0 1,1 0,-1-1,9 13,-5-11,0-1,1 0,-1 0,2 0,-1-1,1-1,18 12,1-5,0 0,0-2,1-1,1-2,42 8,78 4,-121-17,35 6,5 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49:26.0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0,'15'644,"-12"-601,6-3,2-7,1-13,-5-13,-7-6,1-1,-1 0,0 0,0 0,0 0,1 0,-1 0,0 0,0 0,1 0,-1 0,0 0,0 0,0 0,1 0,-1-1,0 1,0 0,0 0,1 0,-1 0,0 0,0 0,0-1,0 1,1 0,-1 0,0 0,0 0,0-1,0 1,0 0,0 0,1 0,-1-1,0 1,2-11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1:11.0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23 220,'-1'0,"0"-1,0 1,0 0,0 0,0 0,0-1,0 1,0-1,0 1,0-1,0 1,0-1,1 1,-1-1,0 0,0 1,0-1,1 0,-1 0,0 0,1 0,-1 0,1 0,-1 1,1-1,-1 0,1 0,0 0,0-1,-1 1,1 0,0 0,0 0,0 0,0-1,0-2,0 1,0-1,0 1,1-1,-1 1,1 0,0-1,0 1,3-7,5-5,1 0,1 0,0 0,1 2,1-1,0 2,0-1,1 2,19-12,-32 22,-1 1,1-1,0 1,0-1,0 1,-1-1,1 1,0-1,0 1,0 0,0 0,0-1,0 1,0 0,0 0,0 0,0 0,0 0,0 0,0 0,0 1,0-1,0 0,0 0,0 1,-1-1,1 1,0-1,0 1,0-1,0 1,-1-1,1 1,0 0,-1-1,1 1,0 0,-1 0,1 0,-1-1,1 1,-1 0,1 0,-1 0,0 0,1 0,-1 0,0 1,2 7,-1-1,0 1,0-1,-2 14,1-12,0 2,0 1,1-1,0 0,6 23,-5-31,-1 0,1 0,-1 0,1 0,0 0,1-1,-1 1,1-1,-1 1,1-1,0 0,0 0,1 0,-1-1,0 1,1-1,0 0,4 2,-1-1,0 0,1 0,0-1,9 2,11-2,17-2,-38-2,12-4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1:11.4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0 168,'81'-68,"-60"51,16-11,3 2,-33 21,0 1,0 0,1 1,0 0,-1 0,1 1,8-2,-14 4,1 0,-1-1,0 1,1 0,-1 1,0-1,0 0,0 1,1-1,-1 1,0 0,0-1,0 1,0 0,0 0,0 1,0-1,0 0,-1 1,1-1,0 1,-1-1,1 1,-1 0,1 0,-1-1,0 1,0 0,0 0,1 3,18 48,-17-42,0-1,1 1,0-1,1 0,0 0,1-1,0 1,0-1,1 0,9 9,-7-11,1 1,0-1,0-1,1 0,0 0,0-1,0 0,1-1,0-1,0 0,16 2,14-1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1:12.1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282 40,'-15'0,"0"0,0 1,0 1,-20 4,29-4,0 1,-1-1,1 1,0 0,0 0,1 1,-1 0,1 0,0 0,0 1,0-1,-5 7,-20 32,5 5,8 3,10-1,7-44,0-1,1 1,-1-1,1 0,0 1,0-1,1 1,3 6,-5-10,1-1,-1 0,1 0,0 1,0-1,-1 0,1 0,0 0,0 0,0 0,0 0,0 0,0 0,1-1,-1 1,0 0,0-1,1 1,-1-1,0 1,0-1,1 0,-1 1,1-1,-1 0,0 0,1 0,-1 0,0 0,1 0,-1 0,1-1,-1 1,0 0,1-1,-1 1,2-2,3-1,0-1,0 1,0-1,-1-1,1 1,-1-1,0 0,5-7,32-47,-40 56,30-48,-3-2,37-95,-60 141,-4 17,-3 32,1-26,3 57,28 143,-9-81,-18-103,23 243,-27-256,0 0,-2 0,0 0,-1 0,-7 22,-7 0,9-28,0-1,0 0,-1 0,-1-1,0 0,0-1,-1 0,-1-1,1 0,-1-1,-26 14,-6-4,35-15,1-1,-1 0,-11 1,8-3,1 1,-1-2,0 0,1 0,0-1,-14-4,-16-11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1:12.6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1 132,'11'-12,"1"1,1 0,0 1,0 1,1 0,0 0,1 2,18-8,-12 7,1 0,1 2,-1 1,1 0,27-1,-42 5,-1 1,1 0,-1 1,1 0,-1 0,0 0,1 1,-1 0,9 4,-13-5,-1 0,1 1,0-1,-1 1,0 0,1 0,-1-1,0 2,0-1,0 0,0 0,-1 0,1 1,0-1,-1 1,0 0,0-1,0 1,0 0,0 0,0-1,-1 1,1 0,-1 0,0 0,0 4,-1 7,-2 1,1-1,-2 0,0 0,-1 0,0 0,-1-1,-9 14,5-6,-74 142,36-75,-67 176,109-245,1 0,0 1,1-1,1 1,1 0,1 34,2-46,-1-1,1 0,0 0,1 0,0 0,0 0,0 0,1-1,0 1,0-1,1 0,0 0,0 0,0 0,1 0,-1-1,1 0,1 0,-1 0,1-1,9 6,-3-4,1 0,1-1,-1 0,1-1,-1-1,1 0,0-1,0 0,25-1,-9-2,1-2,-1 0,43-12,-16-1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1:13.0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846 1,'-65'48,"1"3,3 2,-95 108,-104 167,211-256,4 2,-66 148,94-182,0-6,16-41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1:13.5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206 0,'-14'6,"0"1,0 0,1 1,0 1,0 0,1 0,0 2,1-1,0 1,1 1,-14 20,-1 15,9 2,15-41,0 1,0-1,1 15,0-19,0 0,1 0,-1 0,1 0,0 0,1 0,-1 0,0 0,1-1,0 1,0-1,0 1,1-1,-1 0,1 0,-1 0,1 0,0 0,4 3,-4-5,0 1,0-1,-1 0,1 0,0 0,0 0,0-1,0 1,0-1,0 1,0-1,1 0,-1 0,0-1,0 1,0-1,0 1,0-1,0 0,0 0,-1 0,1-1,0 1,0-1,-1 1,3-3,3-2,-1 0,-1 0,1-1,-1 0,0 0,-1 0,1-1,-1 0,-1 0,0 0,0-1,0 1,-1-1,-1 0,1 0,-2 0,1 0,-1 0,0 0,-1-1,0 1,-1 0,1 0,-2-1,1 1,-5-11,5 17,-1 0,1 0,-1 0,0 0,0 0,-1 0,1 0,0 1,-1-1,0 1,0-1,1 1,-1 0,0 0,-1 1,1-1,0 1,0-1,-1 1,1 0,-1 0,1 0,-1 1,1-1,-6 1,-21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1:13.9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215 3,'-33'-2,"22"2,0-1,0 1,-22 4,29-4,0 2,0-1,0 0,0 1,1 0,-1 0,0 0,1 0,-1 1,1-1,0 1,0 0,0 0,-3 4,-2 4,1 0,0 0,1 0,1 1,0 0,0 1,1-1,1 1,0 0,0 0,1 0,1 0,0 0,1 0,1 0,3 21,-3-29,0 1,0 0,1-1,0 1,4 6,-5-9,0-1,1 1,-1-1,1 1,0-1,0 0,0 1,0-1,0 0,1 0,-1-1,1 1,-1 0,1-1,-1 1,1-1,0 0,4 1,-3-1,0-1,-1 0,1 0,0 0,0 0,0 0,0-1,0 0,0 0,0 0,-1 0,6-3,1-1,0 0,-1-1,0 0,0-1,-1 0,0 0,0-1,0 0,7-11,-8 9,0 0,-1-1,-1 1,1-1,-2-1,1 1,-2-1,0 1,3-21,-4-16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2:02.58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6:04.6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30T15:56:08.0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470 34,'-52'-8,"42"5,1 1,-1 0,0 1,0 0,0 1,0 0,0 1,1 0,-1 0,-17 5,18-2,0 1,0-1,1 2,0-1,0 1,0 1,1-1,0 1,0 0,0 1,1 0,-8 13,-3 9,1 0,-17 45,7-6,4 0,2 2,3 0,4 1,3 0,3 1,3 0,7 90,3-99,26 112,-24-143,2-1,1 0,2 0,1-2,18 30,-25-49,-1-1,2 0,-1-1,1 0,1 0,0-1,0 0,1 0,-1-1,2 0,-1-1,1 0,15 5,-18-8,-1-1,1 0,0-1,-1 0,1 0,0 0,0-1,0-1,0 1,0-1,-1-1,1 1,0-1,-1 0,1-1,-1 0,0 0,0-1,0 0,0 0,8-7,0-1,-1-1,-1 0,0-1,0-1,-2 0,0-1,12-21,-3-2,-1 0,16-52,-17 35,-3 0,-2 0,-2-1,5-103,-15 116,-2 1,-2-1,-2 1,-1 0,-3 0,-1 0,-18-45,12 46,-3 0,-1 1,-2 2,-1 0,-48-59,35 53,-49-53,73 86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0FC1C1-03AA-D34B-1A0E-B4B55B309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E473F0A-E28E-84DC-4CD9-B0422D533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E8DDD67-16DF-E284-054D-4387072FC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D0D1-E589-4C6D-B578-2E3C77E64890}" type="datetimeFigureOut">
              <a:rPr lang="fi-FI" smtClean="0"/>
              <a:t>30.3.2026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FC25A2-356F-8038-8D1F-D25ADA6EF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FD8239-2435-3AFC-87FA-0CA751597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2348-9585-4849-BDE3-C6BB1001BC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528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0CBCD4-1770-EDC5-9091-D9D8E12F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6CDAEE6-BFE9-92A2-FA6E-C1DFBF9D8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5B7B9F-C235-B6B5-836A-0FB3A5C80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D0D1-E589-4C6D-B578-2E3C77E64890}" type="datetimeFigureOut">
              <a:rPr lang="fi-FI" smtClean="0"/>
              <a:t>30.3.2026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C09B75-0BC9-78CF-C90C-076DD6D54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1498E70-0E64-BBDE-DAEF-F0F812555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2348-9585-4849-BDE3-C6BB1001BC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057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EE4B230-8E52-F02D-ADD6-CB2F484E40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DCEDEA2-BA4D-7C41-2AF1-43324A8B3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650AE2-BA5C-4A43-4096-665EFE96E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D0D1-E589-4C6D-B578-2E3C77E64890}" type="datetimeFigureOut">
              <a:rPr lang="fi-FI" smtClean="0"/>
              <a:t>30.3.2026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FC8190-2C67-4B59-C1F0-B5405F709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80CB6B-DAA8-8835-227C-D6BC9161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2348-9585-4849-BDE3-C6BB1001BC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567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6C3EC7-C205-88C8-A919-9051D5420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08F1CA-0D42-02F8-4C23-3E64555DD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19C7AC-6DBA-169E-0F1D-8664ABDE0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D0D1-E589-4C6D-B578-2E3C77E64890}" type="datetimeFigureOut">
              <a:rPr lang="fi-FI" smtClean="0"/>
              <a:t>30.3.2026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4429119-F0FD-25B3-8261-4C81078F0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EE5CB0-26E0-35D4-CA1E-2D835F828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2348-9585-4849-BDE3-C6BB1001BC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816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4938B4-0A00-D333-9B19-3413B992F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F228D29-6AB0-4FA0-0AB3-2697FD9CE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76D4BB-F2C0-4948-A71A-8A08EB967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D0D1-E589-4C6D-B578-2E3C77E64890}" type="datetimeFigureOut">
              <a:rPr lang="fi-FI" smtClean="0"/>
              <a:t>30.3.2026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C05432-DE09-6590-02C7-F5B7F37E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A4B551-9CBE-EB78-E798-B3078FA21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2348-9585-4849-BDE3-C6BB1001BC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561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3406B-5078-EC06-CE3A-F5D1A2DB8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CF4B8A-F6CB-5A07-D7D2-145C4C5F0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E24025B-3040-87A6-E7FE-E971C5C4B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55DC90B-07E8-C8BD-30DE-AEB8D980E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D0D1-E589-4C6D-B578-2E3C77E64890}" type="datetimeFigureOut">
              <a:rPr lang="fi-FI" smtClean="0"/>
              <a:t>30.3.2026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CDA94A4-8F2E-3711-22B0-16893B588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87AB8ED-362D-C12F-0549-91B448D92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2348-9585-4849-BDE3-C6BB1001BC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217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161723-44E7-45E2-98AA-59F3DB66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3F58FA4-74B6-8552-0522-0CD5FF74E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542607B-D562-03BF-57F5-FFD2531A6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0B627E7-98E1-6B70-5B40-33A325083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5BFB1EB-B245-B780-B1D5-312277945A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BF51266-E60C-229C-DF25-5E61BC6D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D0D1-E589-4C6D-B578-2E3C77E64890}" type="datetimeFigureOut">
              <a:rPr lang="fi-FI" smtClean="0"/>
              <a:t>30.3.2026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0B25AE0-3501-C4AE-E72A-7D4B8E92E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D7C98BE-091B-7DAC-5C7F-D0E427DEA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2348-9585-4849-BDE3-C6BB1001BC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794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1DD8A6-3ADC-BD2B-F061-D8BC28F73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E50CC06-D095-1DB2-8CB4-E5F20B3B2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D0D1-E589-4C6D-B578-2E3C77E64890}" type="datetimeFigureOut">
              <a:rPr lang="fi-FI" smtClean="0"/>
              <a:t>30.3.2026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ACF590B-2C15-DA0C-DE3B-AA91A8711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BFA478D-7023-A5C4-903F-A6792E8F5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2348-9585-4849-BDE3-C6BB1001BC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164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F8BBADD-86A9-3EAD-D0F1-F3A2A0539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D0D1-E589-4C6D-B578-2E3C77E64890}" type="datetimeFigureOut">
              <a:rPr lang="fi-FI" smtClean="0"/>
              <a:t>30.3.2026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16B42A7-6796-A34C-11FE-CF55625A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30C0D0F-3106-CA5A-FA27-372668843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2348-9585-4849-BDE3-C6BB1001BC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54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C783BF-A652-320C-D570-6BE21970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9601A9-BC0C-CB9E-9287-0B3B06E75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26EEBAC-0FA8-32DC-4B59-4F9F4ACB2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63B4BBA-D9A3-EC76-50A1-42410B45A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D0D1-E589-4C6D-B578-2E3C77E64890}" type="datetimeFigureOut">
              <a:rPr lang="fi-FI" smtClean="0"/>
              <a:t>30.3.2026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75C758D-202A-3F18-5232-8634E21A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0F544F4-F468-5A1E-2A00-518B06E4F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2348-9585-4849-BDE3-C6BB1001BC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870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8B9E44-7381-C2B2-F35A-78792534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0BBBCC7-7452-A355-E2D0-5E0B300E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FB1E633-7B32-01A5-3F1D-9BBF50E9D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2903479-A367-0243-D93F-FA3C1D472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D0D1-E589-4C6D-B578-2E3C77E64890}" type="datetimeFigureOut">
              <a:rPr lang="fi-FI" smtClean="0"/>
              <a:t>30.3.2026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FD147B3-0597-FBAC-4DF1-10A092F24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013B0D1-0402-6BF0-07D1-9271F1E1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2348-9585-4849-BDE3-C6BB1001BC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545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16296C3-1F2E-F8B1-63F5-2562A5582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B774FC0-2D14-87B7-D0BF-B04401E12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C324F4-DA73-5C84-57F1-2C1EB9442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8D0D1-E589-4C6D-B578-2E3C77E64890}" type="datetimeFigureOut">
              <a:rPr lang="fi-FI" smtClean="0"/>
              <a:t>30.3.2026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D8E5096-ABB3-308A-4374-DCF1B64AD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98FFB53-C62F-C699-4773-7E1FD9358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132348-9585-4849-BDE3-C6BB1001BC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919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74.xml"/><Relationship Id="rId18" Type="http://schemas.openxmlformats.org/officeDocument/2006/relationships/image" Target="../media/image748.png"/><Relationship Id="rId26" Type="http://schemas.openxmlformats.org/officeDocument/2006/relationships/image" Target="../media/image752.png"/><Relationship Id="rId39" Type="http://schemas.openxmlformats.org/officeDocument/2006/relationships/customXml" Target="../ink/ink787.xml"/><Relationship Id="rId21" Type="http://schemas.openxmlformats.org/officeDocument/2006/relationships/customXml" Target="../ink/ink778.xml"/><Relationship Id="rId34" Type="http://schemas.openxmlformats.org/officeDocument/2006/relationships/image" Target="../media/image756.png"/><Relationship Id="rId42" Type="http://schemas.openxmlformats.org/officeDocument/2006/relationships/image" Target="../media/image760.png"/><Relationship Id="rId47" Type="http://schemas.openxmlformats.org/officeDocument/2006/relationships/image" Target="../media/image763.png"/><Relationship Id="rId7" Type="http://schemas.openxmlformats.org/officeDocument/2006/relationships/customXml" Target="../ink/ink771.xml"/><Relationship Id="rId2" Type="http://schemas.openxmlformats.org/officeDocument/2006/relationships/image" Target="../media/image740.png"/><Relationship Id="rId16" Type="http://schemas.openxmlformats.org/officeDocument/2006/relationships/image" Target="../media/image747.png"/><Relationship Id="rId29" Type="http://schemas.openxmlformats.org/officeDocument/2006/relationships/customXml" Target="../ink/ink7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2.png"/><Relationship Id="rId11" Type="http://schemas.openxmlformats.org/officeDocument/2006/relationships/customXml" Target="../ink/ink773.xml"/><Relationship Id="rId24" Type="http://schemas.openxmlformats.org/officeDocument/2006/relationships/image" Target="../media/image751.png"/><Relationship Id="rId32" Type="http://schemas.openxmlformats.org/officeDocument/2006/relationships/image" Target="../media/image755.png"/><Relationship Id="rId37" Type="http://schemas.openxmlformats.org/officeDocument/2006/relationships/customXml" Target="../ink/ink786.xml"/><Relationship Id="rId40" Type="http://schemas.openxmlformats.org/officeDocument/2006/relationships/image" Target="../media/image759.png"/><Relationship Id="rId45" Type="http://schemas.openxmlformats.org/officeDocument/2006/relationships/customXml" Target="../ink/ink790.xml"/><Relationship Id="rId5" Type="http://schemas.openxmlformats.org/officeDocument/2006/relationships/customXml" Target="../ink/ink770.xml"/><Relationship Id="rId15" Type="http://schemas.openxmlformats.org/officeDocument/2006/relationships/customXml" Target="../ink/ink775.xml"/><Relationship Id="rId23" Type="http://schemas.openxmlformats.org/officeDocument/2006/relationships/customXml" Target="../ink/ink779.xml"/><Relationship Id="rId28" Type="http://schemas.openxmlformats.org/officeDocument/2006/relationships/image" Target="../media/image753.png"/><Relationship Id="rId36" Type="http://schemas.openxmlformats.org/officeDocument/2006/relationships/image" Target="../media/image757.png"/><Relationship Id="rId10" Type="http://schemas.openxmlformats.org/officeDocument/2006/relationships/image" Target="../media/image744.png"/><Relationship Id="rId19" Type="http://schemas.openxmlformats.org/officeDocument/2006/relationships/customXml" Target="../ink/ink777.xml"/><Relationship Id="rId31" Type="http://schemas.openxmlformats.org/officeDocument/2006/relationships/customXml" Target="../ink/ink783.xml"/><Relationship Id="rId44" Type="http://schemas.openxmlformats.org/officeDocument/2006/relationships/image" Target="../media/image761.png"/><Relationship Id="rId4" Type="http://schemas.openxmlformats.org/officeDocument/2006/relationships/image" Target="../media/image741.png"/><Relationship Id="rId9" Type="http://schemas.openxmlformats.org/officeDocument/2006/relationships/customXml" Target="../ink/ink772.xml"/><Relationship Id="rId14" Type="http://schemas.openxmlformats.org/officeDocument/2006/relationships/image" Target="../media/image746.png"/><Relationship Id="rId22" Type="http://schemas.openxmlformats.org/officeDocument/2006/relationships/image" Target="../media/image750.png"/><Relationship Id="rId27" Type="http://schemas.openxmlformats.org/officeDocument/2006/relationships/customXml" Target="../ink/ink781.xml"/><Relationship Id="rId30" Type="http://schemas.openxmlformats.org/officeDocument/2006/relationships/image" Target="../media/image754.png"/><Relationship Id="rId35" Type="http://schemas.openxmlformats.org/officeDocument/2006/relationships/customXml" Target="../ink/ink785.xml"/><Relationship Id="rId43" Type="http://schemas.openxmlformats.org/officeDocument/2006/relationships/customXml" Target="../ink/ink789.xml"/><Relationship Id="rId8" Type="http://schemas.openxmlformats.org/officeDocument/2006/relationships/image" Target="../media/image743.png"/><Relationship Id="rId3" Type="http://schemas.openxmlformats.org/officeDocument/2006/relationships/customXml" Target="../ink/ink769.xml"/><Relationship Id="rId12" Type="http://schemas.openxmlformats.org/officeDocument/2006/relationships/image" Target="../media/image745.png"/><Relationship Id="rId17" Type="http://schemas.openxmlformats.org/officeDocument/2006/relationships/customXml" Target="../ink/ink776.xml"/><Relationship Id="rId25" Type="http://schemas.openxmlformats.org/officeDocument/2006/relationships/customXml" Target="../ink/ink780.xml"/><Relationship Id="rId33" Type="http://schemas.openxmlformats.org/officeDocument/2006/relationships/customXml" Target="../ink/ink784.xml"/><Relationship Id="rId38" Type="http://schemas.openxmlformats.org/officeDocument/2006/relationships/image" Target="../media/image758.png"/><Relationship Id="rId46" Type="http://schemas.openxmlformats.org/officeDocument/2006/relationships/image" Target="../media/image762.png"/><Relationship Id="rId20" Type="http://schemas.openxmlformats.org/officeDocument/2006/relationships/image" Target="../media/image749.png"/><Relationship Id="rId41" Type="http://schemas.openxmlformats.org/officeDocument/2006/relationships/customXml" Target="../ink/ink78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openxmlformats.org/officeDocument/2006/relationships/customXml" Target="../ink/ink20.xml"/><Relationship Id="rId63" Type="http://schemas.openxmlformats.org/officeDocument/2006/relationships/image" Target="../media/image33.png"/><Relationship Id="rId84" Type="http://schemas.openxmlformats.org/officeDocument/2006/relationships/customXml" Target="../ink/ink41.xml"/><Relationship Id="rId138" Type="http://schemas.openxmlformats.org/officeDocument/2006/relationships/customXml" Target="../ink/ink68.xml"/><Relationship Id="rId159" Type="http://schemas.openxmlformats.org/officeDocument/2006/relationships/image" Target="../media/image81.png"/><Relationship Id="rId170" Type="http://schemas.openxmlformats.org/officeDocument/2006/relationships/customXml" Target="../ink/ink84.xml"/><Relationship Id="rId191" Type="http://schemas.openxmlformats.org/officeDocument/2006/relationships/image" Target="../media/image97.png"/><Relationship Id="rId205" Type="http://schemas.openxmlformats.org/officeDocument/2006/relationships/customXml" Target="../ink/ink102.xml"/><Relationship Id="rId226" Type="http://schemas.openxmlformats.org/officeDocument/2006/relationships/image" Target="../media/image114.png"/><Relationship Id="rId247" Type="http://schemas.openxmlformats.org/officeDocument/2006/relationships/customXml" Target="../ink/ink123.xml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15.xml"/><Relationship Id="rId53" Type="http://schemas.openxmlformats.org/officeDocument/2006/relationships/image" Target="../media/image28.png"/><Relationship Id="rId74" Type="http://schemas.openxmlformats.org/officeDocument/2006/relationships/customXml" Target="../ink/ink36.xml"/><Relationship Id="rId128" Type="http://schemas.openxmlformats.org/officeDocument/2006/relationships/customXml" Target="../ink/ink63.xml"/><Relationship Id="rId149" Type="http://schemas.openxmlformats.org/officeDocument/2006/relationships/image" Target="../media/image76.png"/><Relationship Id="rId5" Type="http://schemas.openxmlformats.org/officeDocument/2006/relationships/image" Target="../media/image4.png"/><Relationship Id="rId95" Type="http://schemas.openxmlformats.org/officeDocument/2006/relationships/image" Target="../media/image49.png"/><Relationship Id="rId160" Type="http://schemas.openxmlformats.org/officeDocument/2006/relationships/customXml" Target="../ink/ink79.xml"/><Relationship Id="rId181" Type="http://schemas.openxmlformats.org/officeDocument/2006/relationships/image" Target="../media/image92.png"/><Relationship Id="rId216" Type="http://schemas.openxmlformats.org/officeDocument/2006/relationships/image" Target="../media/image109.png"/><Relationship Id="rId237" Type="http://schemas.openxmlformats.org/officeDocument/2006/relationships/customXml" Target="../ink/ink118.xml"/><Relationship Id="rId22" Type="http://schemas.openxmlformats.org/officeDocument/2006/relationships/customXml" Target="../ink/ink10.xml"/><Relationship Id="rId43" Type="http://schemas.openxmlformats.org/officeDocument/2006/relationships/image" Target="../media/image23.png"/><Relationship Id="rId64" Type="http://schemas.openxmlformats.org/officeDocument/2006/relationships/customXml" Target="../ink/ink31.xml"/><Relationship Id="rId118" Type="http://schemas.openxmlformats.org/officeDocument/2006/relationships/customXml" Target="../ink/ink58.xml"/><Relationship Id="rId139" Type="http://schemas.openxmlformats.org/officeDocument/2006/relationships/image" Target="../media/image71.png"/><Relationship Id="rId85" Type="http://schemas.openxmlformats.org/officeDocument/2006/relationships/image" Target="../media/image44.png"/><Relationship Id="rId150" Type="http://schemas.openxmlformats.org/officeDocument/2006/relationships/customXml" Target="../ink/ink74.xml"/><Relationship Id="rId171" Type="http://schemas.openxmlformats.org/officeDocument/2006/relationships/image" Target="../media/image87.png"/><Relationship Id="rId192" Type="http://schemas.openxmlformats.org/officeDocument/2006/relationships/customXml" Target="../ink/ink95.xml"/><Relationship Id="rId206" Type="http://schemas.openxmlformats.org/officeDocument/2006/relationships/image" Target="../media/image104.png"/><Relationship Id="rId227" Type="http://schemas.openxmlformats.org/officeDocument/2006/relationships/customXml" Target="../ink/ink113.xml"/><Relationship Id="rId248" Type="http://schemas.openxmlformats.org/officeDocument/2006/relationships/image" Target="../media/image125.png"/><Relationship Id="rId12" Type="http://schemas.openxmlformats.org/officeDocument/2006/relationships/customXml" Target="../ink/ink5.xml"/><Relationship Id="rId33" Type="http://schemas.openxmlformats.org/officeDocument/2006/relationships/image" Target="../media/image18.png"/><Relationship Id="rId108" Type="http://schemas.openxmlformats.org/officeDocument/2006/relationships/customXml" Target="../ink/ink53.xml"/><Relationship Id="rId129" Type="http://schemas.openxmlformats.org/officeDocument/2006/relationships/image" Target="../media/image66.png"/><Relationship Id="rId54" Type="http://schemas.openxmlformats.org/officeDocument/2006/relationships/customXml" Target="../ink/ink26.xml"/><Relationship Id="rId75" Type="http://schemas.openxmlformats.org/officeDocument/2006/relationships/image" Target="../media/image39.png"/><Relationship Id="rId96" Type="http://schemas.openxmlformats.org/officeDocument/2006/relationships/customXml" Target="../ink/ink47.xml"/><Relationship Id="rId140" Type="http://schemas.openxmlformats.org/officeDocument/2006/relationships/customXml" Target="../ink/ink69.xml"/><Relationship Id="rId161" Type="http://schemas.openxmlformats.org/officeDocument/2006/relationships/image" Target="../media/image82.png"/><Relationship Id="rId182" Type="http://schemas.openxmlformats.org/officeDocument/2006/relationships/customXml" Target="../ink/ink90.xml"/><Relationship Id="rId217" Type="http://schemas.openxmlformats.org/officeDocument/2006/relationships/customXml" Target="../ink/ink108.xml"/><Relationship Id="rId6" Type="http://schemas.openxmlformats.org/officeDocument/2006/relationships/customXml" Target="../ink/ink2.xml"/><Relationship Id="rId238" Type="http://schemas.openxmlformats.org/officeDocument/2006/relationships/image" Target="../media/image120.png"/><Relationship Id="rId23" Type="http://schemas.openxmlformats.org/officeDocument/2006/relationships/image" Target="../media/image13.png"/><Relationship Id="rId119" Type="http://schemas.openxmlformats.org/officeDocument/2006/relationships/image" Target="../media/image61.png"/><Relationship Id="rId44" Type="http://schemas.openxmlformats.org/officeDocument/2006/relationships/customXml" Target="../ink/ink21.xml"/><Relationship Id="rId65" Type="http://schemas.openxmlformats.org/officeDocument/2006/relationships/image" Target="../media/image34.png"/><Relationship Id="rId86" Type="http://schemas.openxmlformats.org/officeDocument/2006/relationships/customXml" Target="../ink/ink42.xml"/><Relationship Id="rId130" Type="http://schemas.openxmlformats.org/officeDocument/2006/relationships/customXml" Target="../ink/ink64.xml"/><Relationship Id="rId151" Type="http://schemas.openxmlformats.org/officeDocument/2006/relationships/image" Target="../media/image77.png"/><Relationship Id="rId172" Type="http://schemas.openxmlformats.org/officeDocument/2006/relationships/customXml" Target="../ink/ink85.xml"/><Relationship Id="rId193" Type="http://schemas.openxmlformats.org/officeDocument/2006/relationships/image" Target="../media/image98.png"/><Relationship Id="rId207" Type="http://schemas.openxmlformats.org/officeDocument/2006/relationships/customXml" Target="../ink/ink103.xml"/><Relationship Id="rId228" Type="http://schemas.openxmlformats.org/officeDocument/2006/relationships/image" Target="../media/image115.png"/><Relationship Id="rId249" Type="http://schemas.openxmlformats.org/officeDocument/2006/relationships/customXml" Target="../ink/ink124.xml"/><Relationship Id="rId13" Type="http://schemas.openxmlformats.org/officeDocument/2006/relationships/image" Target="../media/image8.png"/><Relationship Id="rId109" Type="http://schemas.openxmlformats.org/officeDocument/2006/relationships/image" Target="../media/image56.png"/><Relationship Id="rId34" Type="http://schemas.openxmlformats.org/officeDocument/2006/relationships/customXml" Target="../ink/ink16.xml"/><Relationship Id="rId55" Type="http://schemas.openxmlformats.org/officeDocument/2006/relationships/image" Target="../media/image29.png"/><Relationship Id="rId76" Type="http://schemas.openxmlformats.org/officeDocument/2006/relationships/customXml" Target="../ink/ink37.xml"/><Relationship Id="rId97" Type="http://schemas.openxmlformats.org/officeDocument/2006/relationships/image" Target="../media/image50.png"/><Relationship Id="rId120" Type="http://schemas.openxmlformats.org/officeDocument/2006/relationships/customXml" Target="../ink/ink59.xml"/><Relationship Id="rId141" Type="http://schemas.openxmlformats.org/officeDocument/2006/relationships/image" Target="../media/image72.png"/><Relationship Id="rId7" Type="http://schemas.openxmlformats.org/officeDocument/2006/relationships/image" Target="../media/image5.png"/><Relationship Id="rId162" Type="http://schemas.openxmlformats.org/officeDocument/2006/relationships/customXml" Target="../ink/ink80.xml"/><Relationship Id="rId183" Type="http://schemas.openxmlformats.org/officeDocument/2006/relationships/image" Target="../media/image93.png"/><Relationship Id="rId218" Type="http://schemas.openxmlformats.org/officeDocument/2006/relationships/image" Target="../media/image110.png"/><Relationship Id="rId239" Type="http://schemas.openxmlformats.org/officeDocument/2006/relationships/customXml" Target="../ink/ink119.xml"/><Relationship Id="rId250" Type="http://schemas.openxmlformats.org/officeDocument/2006/relationships/image" Target="../media/image126.png"/><Relationship Id="rId24" Type="http://schemas.openxmlformats.org/officeDocument/2006/relationships/customXml" Target="../ink/ink11.xml"/><Relationship Id="rId45" Type="http://schemas.openxmlformats.org/officeDocument/2006/relationships/image" Target="../media/image24.png"/><Relationship Id="rId66" Type="http://schemas.openxmlformats.org/officeDocument/2006/relationships/customXml" Target="../ink/ink32.xml"/><Relationship Id="rId87" Type="http://schemas.openxmlformats.org/officeDocument/2006/relationships/image" Target="../media/image45.png"/><Relationship Id="rId110" Type="http://schemas.openxmlformats.org/officeDocument/2006/relationships/customXml" Target="../ink/ink54.xml"/><Relationship Id="rId131" Type="http://schemas.openxmlformats.org/officeDocument/2006/relationships/image" Target="../media/image67.png"/><Relationship Id="rId152" Type="http://schemas.openxmlformats.org/officeDocument/2006/relationships/customXml" Target="../ink/ink75.xml"/><Relationship Id="rId173" Type="http://schemas.openxmlformats.org/officeDocument/2006/relationships/image" Target="../media/image88.png"/><Relationship Id="rId194" Type="http://schemas.openxmlformats.org/officeDocument/2006/relationships/customXml" Target="../ink/ink96.xml"/><Relationship Id="rId208" Type="http://schemas.openxmlformats.org/officeDocument/2006/relationships/image" Target="../media/image105.png"/><Relationship Id="rId229" Type="http://schemas.openxmlformats.org/officeDocument/2006/relationships/customXml" Target="../ink/ink114.xml"/><Relationship Id="rId240" Type="http://schemas.openxmlformats.org/officeDocument/2006/relationships/image" Target="../media/image121.png"/><Relationship Id="rId14" Type="http://schemas.openxmlformats.org/officeDocument/2006/relationships/customXml" Target="../ink/ink6.xml"/><Relationship Id="rId35" Type="http://schemas.openxmlformats.org/officeDocument/2006/relationships/image" Target="../media/image19.png"/><Relationship Id="rId56" Type="http://schemas.openxmlformats.org/officeDocument/2006/relationships/customXml" Target="../ink/ink27.xml"/><Relationship Id="rId77" Type="http://schemas.openxmlformats.org/officeDocument/2006/relationships/image" Target="../media/image40.png"/><Relationship Id="rId100" Type="http://schemas.openxmlformats.org/officeDocument/2006/relationships/customXml" Target="../ink/ink49.xml"/><Relationship Id="rId8" Type="http://schemas.openxmlformats.org/officeDocument/2006/relationships/customXml" Target="../ink/ink3.xml"/><Relationship Id="rId98" Type="http://schemas.openxmlformats.org/officeDocument/2006/relationships/customXml" Target="../ink/ink48.xml"/><Relationship Id="rId121" Type="http://schemas.openxmlformats.org/officeDocument/2006/relationships/image" Target="../media/image62.png"/><Relationship Id="rId142" Type="http://schemas.openxmlformats.org/officeDocument/2006/relationships/customXml" Target="../ink/ink70.xml"/><Relationship Id="rId163" Type="http://schemas.openxmlformats.org/officeDocument/2006/relationships/image" Target="../media/image83.png"/><Relationship Id="rId184" Type="http://schemas.openxmlformats.org/officeDocument/2006/relationships/customXml" Target="../ink/ink91.xml"/><Relationship Id="rId219" Type="http://schemas.openxmlformats.org/officeDocument/2006/relationships/customXml" Target="../ink/ink109.xml"/><Relationship Id="rId230" Type="http://schemas.openxmlformats.org/officeDocument/2006/relationships/image" Target="../media/image116.png"/><Relationship Id="rId25" Type="http://schemas.openxmlformats.org/officeDocument/2006/relationships/image" Target="../media/image14.png"/><Relationship Id="rId46" Type="http://schemas.openxmlformats.org/officeDocument/2006/relationships/customXml" Target="../ink/ink22.xml"/><Relationship Id="rId67" Type="http://schemas.openxmlformats.org/officeDocument/2006/relationships/image" Target="../media/image35.png"/><Relationship Id="rId88" Type="http://schemas.openxmlformats.org/officeDocument/2006/relationships/customXml" Target="../ink/ink43.xml"/><Relationship Id="rId111" Type="http://schemas.openxmlformats.org/officeDocument/2006/relationships/image" Target="../media/image57.png"/><Relationship Id="rId132" Type="http://schemas.openxmlformats.org/officeDocument/2006/relationships/customXml" Target="../ink/ink65.xml"/><Relationship Id="rId153" Type="http://schemas.openxmlformats.org/officeDocument/2006/relationships/image" Target="../media/image78.png"/><Relationship Id="rId174" Type="http://schemas.openxmlformats.org/officeDocument/2006/relationships/customXml" Target="../ink/ink86.xml"/><Relationship Id="rId195" Type="http://schemas.openxmlformats.org/officeDocument/2006/relationships/image" Target="../media/image99.png"/><Relationship Id="rId209" Type="http://schemas.openxmlformats.org/officeDocument/2006/relationships/customXml" Target="../ink/ink104.xml"/><Relationship Id="rId220" Type="http://schemas.openxmlformats.org/officeDocument/2006/relationships/image" Target="../media/image111.png"/><Relationship Id="rId241" Type="http://schemas.openxmlformats.org/officeDocument/2006/relationships/customXml" Target="../ink/ink120.xml"/><Relationship Id="rId15" Type="http://schemas.openxmlformats.org/officeDocument/2006/relationships/image" Target="../media/image9.png"/><Relationship Id="rId36" Type="http://schemas.openxmlformats.org/officeDocument/2006/relationships/customXml" Target="../ink/ink17.xml"/><Relationship Id="rId57" Type="http://schemas.openxmlformats.org/officeDocument/2006/relationships/image" Target="../media/image30.png"/><Relationship Id="rId78" Type="http://schemas.openxmlformats.org/officeDocument/2006/relationships/customXml" Target="../ink/ink38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60.xml"/><Relationship Id="rId143" Type="http://schemas.openxmlformats.org/officeDocument/2006/relationships/image" Target="../media/image73.png"/><Relationship Id="rId164" Type="http://schemas.openxmlformats.org/officeDocument/2006/relationships/customXml" Target="../ink/ink81.xml"/><Relationship Id="rId185" Type="http://schemas.openxmlformats.org/officeDocument/2006/relationships/image" Target="../media/image94.png"/><Relationship Id="rId4" Type="http://schemas.openxmlformats.org/officeDocument/2006/relationships/customXml" Target="../ink/ink1.xml"/><Relationship Id="rId9" Type="http://schemas.openxmlformats.org/officeDocument/2006/relationships/image" Target="../media/image6.png"/><Relationship Id="rId180" Type="http://schemas.openxmlformats.org/officeDocument/2006/relationships/customXml" Target="../ink/ink89.xml"/><Relationship Id="rId210" Type="http://schemas.openxmlformats.org/officeDocument/2006/relationships/image" Target="../media/image106.png"/><Relationship Id="rId215" Type="http://schemas.openxmlformats.org/officeDocument/2006/relationships/customXml" Target="../ink/ink107.xml"/><Relationship Id="rId236" Type="http://schemas.openxmlformats.org/officeDocument/2006/relationships/image" Target="../media/image119.png"/><Relationship Id="rId26" Type="http://schemas.openxmlformats.org/officeDocument/2006/relationships/customXml" Target="../ink/ink12.xml"/><Relationship Id="rId231" Type="http://schemas.openxmlformats.org/officeDocument/2006/relationships/customXml" Target="../ink/ink115.xml"/><Relationship Id="rId47" Type="http://schemas.openxmlformats.org/officeDocument/2006/relationships/image" Target="../media/image25.png"/><Relationship Id="rId68" Type="http://schemas.openxmlformats.org/officeDocument/2006/relationships/customXml" Target="../ink/ink33.xml"/><Relationship Id="rId89" Type="http://schemas.openxmlformats.org/officeDocument/2006/relationships/image" Target="../media/image46.png"/><Relationship Id="rId112" Type="http://schemas.openxmlformats.org/officeDocument/2006/relationships/customXml" Target="../ink/ink55.xml"/><Relationship Id="rId133" Type="http://schemas.openxmlformats.org/officeDocument/2006/relationships/image" Target="../media/image68.png"/><Relationship Id="rId154" Type="http://schemas.openxmlformats.org/officeDocument/2006/relationships/customXml" Target="../ink/ink76.xml"/><Relationship Id="rId175" Type="http://schemas.openxmlformats.org/officeDocument/2006/relationships/image" Target="../media/image89.png"/><Relationship Id="rId196" Type="http://schemas.openxmlformats.org/officeDocument/2006/relationships/customXml" Target="../ink/ink97.xml"/><Relationship Id="rId200" Type="http://schemas.openxmlformats.org/officeDocument/2006/relationships/image" Target="../media/image101.png"/><Relationship Id="rId16" Type="http://schemas.openxmlformats.org/officeDocument/2006/relationships/customXml" Target="../ink/ink7.xml"/><Relationship Id="rId221" Type="http://schemas.openxmlformats.org/officeDocument/2006/relationships/customXml" Target="../ink/ink110.xml"/><Relationship Id="rId242" Type="http://schemas.openxmlformats.org/officeDocument/2006/relationships/image" Target="../media/image122.png"/><Relationship Id="rId37" Type="http://schemas.openxmlformats.org/officeDocument/2006/relationships/image" Target="../media/image20.png"/><Relationship Id="rId58" Type="http://schemas.openxmlformats.org/officeDocument/2006/relationships/customXml" Target="../ink/ink28.xml"/><Relationship Id="rId79" Type="http://schemas.openxmlformats.org/officeDocument/2006/relationships/image" Target="../media/image41.png"/><Relationship Id="rId102" Type="http://schemas.openxmlformats.org/officeDocument/2006/relationships/customXml" Target="../ink/ink50.xml"/><Relationship Id="rId123" Type="http://schemas.openxmlformats.org/officeDocument/2006/relationships/image" Target="../media/image63.png"/><Relationship Id="rId144" Type="http://schemas.openxmlformats.org/officeDocument/2006/relationships/customXml" Target="../ink/ink71.xml"/><Relationship Id="rId90" Type="http://schemas.openxmlformats.org/officeDocument/2006/relationships/customXml" Target="../ink/ink44.xml"/><Relationship Id="rId165" Type="http://schemas.openxmlformats.org/officeDocument/2006/relationships/image" Target="../media/image84.png"/><Relationship Id="rId186" Type="http://schemas.openxmlformats.org/officeDocument/2006/relationships/customXml" Target="../ink/ink92.xml"/><Relationship Id="rId211" Type="http://schemas.openxmlformats.org/officeDocument/2006/relationships/customXml" Target="../ink/ink105.xml"/><Relationship Id="rId232" Type="http://schemas.openxmlformats.org/officeDocument/2006/relationships/image" Target="../media/image117.png"/><Relationship Id="rId27" Type="http://schemas.openxmlformats.org/officeDocument/2006/relationships/image" Target="../media/image15.png"/><Relationship Id="rId48" Type="http://schemas.openxmlformats.org/officeDocument/2006/relationships/customXml" Target="../ink/ink23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34" Type="http://schemas.openxmlformats.org/officeDocument/2006/relationships/customXml" Target="../ink/ink66.xml"/><Relationship Id="rId80" Type="http://schemas.openxmlformats.org/officeDocument/2006/relationships/customXml" Target="../ink/ink39.xml"/><Relationship Id="rId155" Type="http://schemas.openxmlformats.org/officeDocument/2006/relationships/image" Target="../media/image79.png"/><Relationship Id="rId176" Type="http://schemas.openxmlformats.org/officeDocument/2006/relationships/customXml" Target="../ink/ink87.xml"/><Relationship Id="rId197" Type="http://schemas.openxmlformats.org/officeDocument/2006/relationships/image" Target="../media/image100.png"/><Relationship Id="rId201" Type="http://schemas.openxmlformats.org/officeDocument/2006/relationships/customXml" Target="../ink/ink100.xml"/><Relationship Id="rId222" Type="http://schemas.openxmlformats.org/officeDocument/2006/relationships/image" Target="../media/image112.png"/><Relationship Id="rId243" Type="http://schemas.openxmlformats.org/officeDocument/2006/relationships/customXml" Target="../ink/ink121.xml"/><Relationship Id="rId17" Type="http://schemas.openxmlformats.org/officeDocument/2006/relationships/image" Target="../media/image10.png"/><Relationship Id="rId38" Type="http://schemas.openxmlformats.org/officeDocument/2006/relationships/customXml" Target="../ink/ink18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24" Type="http://schemas.openxmlformats.org/officeDocument/2006/relationships/customXml" Target="../ink/ink61.xml"/><Relationship Id="rId70" Type="http://schemas.openxmlformats.org/officeDocument/2006/relationships/customXml" Target="../ink/ink34.xml"/><Relationship Id="rId91" Type="http://schemas.openxmlformats.org/officeDocument/2006/relationships/image" Target="../media/image47.png"/><Relationship Id="rId145" Type="http://schemas.openxmlformats.org/officeDocument/2006/relationships/image" Target="../media/image74.png"/><Relationship Id="rId166" Type="http://schemas.openxmlformats.org/officeDocument/2006/relationships/customXml" Target="../ink/ink82.xml"/><Relationship Id="rId187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07.png"/><Relationship Id="rId233" Type="http://schemas.openxmlformats.org/officeDocument/2006/relationships/customXml" Target="../ink/ink116.xml"/><Relationship Id="rId28" Type="http://schemas.openxmlformats.org/officeDocument/2006/relationships/customXml" Target="../ink/ink13.xml"/><Relationship Id="rId49" Type="http://schemas.openxmlformats.org/officeDocument/2006/relationships/image" Target="../media/image26.png"/><Relationship Id="rId114" Type="http://schemas.openxmlformats.org/officeDocument/2006/relationships/customXml" Target="../ink/ink56.xml"/><Relationship Id="rId60" Type="http://schemas.openxmlformats.org/officeDocument/2006/relationships/customXml" Target="../ink/ink29.xml"/><Relationship Id="rId81" Type="http://schemas.openxmlformats.org/officeDocument/2006/relationships/image" Target="../media/image42.png"/><Relationship Id="rId135" Type="http://schemas.openxmlformats.org/officeDocument/2006/relationships/image" Target="../media/image69.png"/><Relationship Id="rId156" Type="http://schemas.openxmlformats.org/officeDocument/2006/relationships/customXml" Target="../ink/ink77.xml"/><Relationship Id="rId177" Type="http://schemas.openxmlformats.org/officeDocument/2006/relationships/image" Target="../media/image90.png"/><Relationship Id="rId198" Type="http://schemas.openxmlformats.org/officeDocument/2006/relationships/customXml" Target="../ink/ink98.xml"/><Relationship Id="rId202" Type="http://schemas.openxmlformats.org/officeDocument/2006/relationships/image" Target="../media/image102.png"/><Relationship Id="rId223" Type="http://schemas.openxmlformats.org/officeDocument/2006/relationships/customXml" Target="../ink/ink111.xml"/><Relationship Id="rId244" Type="http://schemas.openxmlformats.org/officeDocument/2006/relationships/image" Target="../media/image123.png"/><Relationship Id="rId18" Type="http://schemas.openxmlformats.org/officeDocument/2006/relationships/customXml" Target="../ink/ink8.xml"/><Relationship Id="rId39" Type="http://schemas.openxmlformats.org/officeDocument/2006/relationships/image" Target="../media/image21.png"/><Relationship Id="rId50" Type="http://schemas.openxmlformats.org/officeDocument/2006/relationships/customXml" Target="../ink/ink24.xml"/><Relationship Id="rId104" Type="http://schemas.openxmlformats.org/officeDocument/2006/relationships/customXml" Target="../ink/ink51.xml"/><Relationship Id="rId125" Type="http://schemas.openxmlformats.org/officeDocument/2006/relationships/image" Target="../media/image64.png"/><Relationship Id="rId146" Type="http://schemas.openxmlformats.org/officeDocument/2006/relationships/customXml" Target="../ink/ink72.xml"/><Relationship Id="rId167" Type="http://schemas.openxmlformats.org/officeDocument/2006/relationships/image" Target="../media/image85.png"/><Relationship Id="rId188" Type="http://schemas.openxmlformats.org/officeDocument/2006/relationships/customXml" Target="../ink/ink93.xml"/><Relationship Id="rId71" Type="http://schemas.openxmlformats.org/officeDocument/2006/relationships/image" Target="../media/image37.png"/><Relationship Id="rId92" Type="http://schemas.openxmlformats.org/officeDocument/2006/relationships/customXml" Target="../ink/ink45.xml"/><Relationship Id="rId213" Type="http://schemas.openxmlformats.org/officeDocument/2006/relationships/customXml" Target="../ink/ink106.xml"/><Relationship Id="rId234" Type="http://schemas.openxmlformats.org/officeDocument/2006/relationships/image" Target="../media/image118.png"/><Relationship Id="rId2" Type="http://schemas.openxmlformats.org/officeDocument/2006/relationships/image" Target="../media/image2.png"/><Relationship Id="rId29" Type="http://schemas.openxmlformats.org/officeDocument/2006/relationships/image" Target="../media/image16.png"/><Relationship Id="rId40" Type="http://schemas.openxmlformats.org/officeDocument/2006/relationships/customXml" Target="../ink/ink19.xml"/><Relationship Id="rId115" Type="http://schemas.openxmlformats.org/officeDocument/2006/relationships/image" Target="../media/image59.png"/><Relationship Id="rId136" Type="http://schemas.openxmlformats.org/officeDocument/2006/relationships/customXml" Target="../ink/ink67.xml"/><Relationship Id="rId157" Type="http://schemas.openxmlformats.org/officeDocument/2006/relationships/image" Target="../media/image80.png"/><Relationship Id="rId178" Type="http://schemas.openxmlformats.org/officeDocument/2006/relationships/customXml" Target="../ink/ink88.xml"/><Relationship Id="rId61" Type="http://schemas.openxmlformats.org/officeDocument/2006/relationships/image" Target="../media/image32.png"/><Relationship Id="rId82" Type="http://schemas.openxmlformats.org/officeDocument/2006/relationships/customXml" Target="../ink/ink40.xml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image" Target="../media/image11.png"/><Relationship Id="rId224" Type="http://schemas.openxmlformats.org/officeDocument/2006/relationships/image" Target="../media/image113.png"/><Relationship Id="rId245" Type="http://schemas.openxmlformats.org/officeDocument/2006/relationships/customXml" Target="../ink/ink122.xml"/><Relationship Id="rId30" Type="http://schemas.openxmlformats.org/officeDocument/2006/relationships/customXml" Target="../ink/ink14.xml"/><Relationship Id="rId105" Type="http://schemas.openxmlformats.org/officeDocument/2006/relationships/image" Target="../media/image54.png"/><Relationship Id="rId126" Type="http://schemas.openxmlformats.org/officeDocument/2006/relationships/customXml" Target="../ink/ink62.xml"/><Relationship Id="rId147" Type="http://schemas.openxmlformats.org/officeDocument/2006/relationships/image" Target="../media/image75.png"/><Relationship Id="rId168" Type="http://schemas.openxmlformats.org/officeDocument/2006/relationships/customXml" Target="../ink/ink83.xml"/><Relationship Id="rId51" Type="http://schemas.openxmlformats.org/officeDocument/2006/relationships/image" Target="../media/image27.png"/><Relationship Id="rId72" Type="http://schemas.openxmlformats.org/officeDocument/2006/relationships/customXml" Target="../ink/ink35.xml"/><Relationship Id="rId93" Type="http://schemas.openxmlformats.org/officeDocument/2006/relationships/image" Target="../media/image48.png"/><Relationship Id="rId189" Type="http://schemas.openxmlformats.org/officeDocument/2006/relationships/image" Target="../media/image96.png"/><Relationship Id="rId3" Type="http://schemas.openxmlformats.org/officeDocument/2006/relationships/image" Target="../media/image3.png"/><Relationship Id="rId214" Type="http://schemas.openxmlformats.org/officeDocument/2006/relationships/image" Target="../media/image108.png"/><Relationship Id="rId235" Type="http://schemas.openxmlformats.org/officeDocument/2006/relationships/customXml" Target="../ink/ink117.xml"/><Relationship Id="rId116" Type="http://schemas.openxmlformats.org/officeDocument/2006/relationships/customXml" Target="../ink/ink57.xml"/><Relationship Id="rId137" Type="http://schemas.openxmlformats.org/officeDocument/2006/relationships/image" Target="../media/image70.png"/><Relationship Id="rId158" Type="http://schemas.openxmlformats.org/officeDocument/2006/relationships/customXml" Target="../ink/ink78.xml"/><Relationship Id="rId20" Type="http://schemas.openxmlformats.org/officeDocument/2006/relationships/customXml" Target="../ink/ink9.xml"/><Relationship Id="rId41" Type="http://schemas.openxmlformats.org/officeDocument/2006/relationships/image" Target="../media/image22.png"/><Relationship Id="rId62" Type="http://schemas.openxmlformats.org/officeDocument/2006/relationships/customXml" Target="../ink/ink30.xml"/><Relationship Id="rId83" Type="http://schemas.openxmlformats.org/officeDocument/2006/relationships/image" Target="../media/image43.png"/><Relationship Id="rId179" Type="http://schemas.openxmlformats.org/officeDocument/2006/relationships/image" Target="../media/image91.png"/><Relationship Id="rId190" Type="http://schemas.openxmlformats.org/officeDocument/2006/relationships/customXml" Target="../ink/ink94.xml"/><Relationship Id="rId204" Type="http://schemas.openxmlformats.org/officeDocument/2006/relationships/image" Target="../media/image103.png"/><Relationship Id="rId225" Type="http://schemas.openxmlformats.org/officeDocument/2006/relationships/customXml" Target="../ink/ink112.xml"/><Relationship Id="rId246" Type="http://schemas.openxmlformats.org/officeDocument/2006/relationships/image" Target="../media/image124.png"/><Relationship Id="rId106" Type="http://schemas.openxmlformats.org/officeDocument/2006/relationships/customXml" Target="../ink/ink52.xml"/><Relationship Id="rId127" Type="http://schemas.openxmlformats.org/officeDocument/2006/relationships/image" Target="../media/image65.png"/><Relationship Id="rId10" Type="http://schemas.openxmlformats.org/officeDocument/2006/relationships/customXml" Target="../ink/ink4.xml"/><Relationship Id="rId31" Type="http://schemas.openxmlformats.org/officeDocument/2006/relationships/image" Target="../media/image17.png"/><Relationship Id="rId52" Type="http://schemas.openxmlformats.org/officeDocument/2006/relationships/customXml" Target="../ink/ink25.xml"/><Relationship Id="rId73" Type="http://schemas.openxmlformats.org/officeDocument/2006/relationships/image" Target="../media/image38.png"/><Relationship Id="rId94" Type="http://schemas.openxmlformats.org/officeDocument/2006/relationships/customXml" Target="../ink/ink46.xml"/><Relationship Id="rId148" Type="http://schemas.openxmlformats.org/officeDocument/2006/relationships/customXml" Target="../ink/ink73.xml"/><Relationship Id="rId169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2.png"/><Relationship Id="rId299" Type="http://schemas.openxmlformats.org/officeDocument/2006/relationships/customXml" Target="../ink/ink285.xml"/><Relationship Id="rId21" Type="http://schemas.openxmlformats.org/officeDocument/2006/relationships/customXml" Target="../ink/ink134.xml"/><Relationship Id="rId63" Type="http://schemas.openxmlformats.org/officeDocument/2006/relationships/customXml" Target="../ink/ink161.xml"/><Relationship Id="rId159" Type="http://schemas.openxmlformats.org/officeDocument/2006/relationships/customXml" Target="../ink/ink214.xml"/><Relationship Id="rId324" Type="http://schemas.openxmlformats.org/officeDocument/2006/relationships/image" Target="../media/image274.png"/><Relationship Id="rId366" Type="http://schemas.openxmlformats.org/officeDocument/2006/relationships/customXml" Target="../ink/ink319.xml"/><Relationship Id="rId170" Type="http://schemas.openxmlformats.org/officeDocument/2006/relationships/image" Target="../media/image198.png"/><Relationship Id="rId226" Type="http://schemas.openxmlformats.org/officeDocument/2006/relationships/image" Target="../media/image226.png"/><Relationship Id="rId268" Type="http://schemas.openxmlformats.org/officeDocument/2006/relationships/image" Target="../media/image247.png"/><Relationship Id="rId32" Type="http://schemas.openxmlformats.org/officeDocument/2006/relationships/image" Target="../media/image141.png"/><Relationship Id="rId74" Type="http://schemas.openxmlformats.org/officeDocument/2006/relationships/customXml" Target="../ink/ink171.xml"/><Relationship Id="rId128" Type="http://schemas.openxmlformats.org/officeDocument/2006/relationships/image" Target="../media/image177.png"/><Relationship Id="rId335" Type="http://schemas.openxmlformats.org/officeDocument/2006/relationships/customXml" Target="../ink/ink303.xml"/><Relationship Id="rId377" Type="http://schemas.openxmlformats.org/officeDocument/2006/relationships/image" Target="../media/image300.png"/><Relationship Id="rId5" Type="http://schemas.openxmlformats.org/officeDocument/2006/relationships/customXml" Target="../ink/ink126.xml"/><Relationship Id="rId181" Type="http://schemas.openxmlformats.org/officeDocument/2006/relationships/customXml" Target="../ink/ink225.xml"/><Relationship Id="rId237" Type="http://schemas.openxmlformats.org/officeDocument/2006/relationships/customXml" Target="../ink/ink253.xml"/><Relationship Id="rId279" Type="http://schemas.openxmlformats.org/officeDocument/2006/relationships/customXml" Target="../ink/ink274.xml"/><Relationship Id="rId43" Type="http://schemas.openxmlformats.org/officeDocument/2006/relationships/customXml" Target="../ink/ink145.xml"/><Relationship Id="rId139" Type="http://schemas.openxmlformats.org/officeDocument/2006/relationships/customXml" Target="../ink/ink204.xml"/><Relationship Id="rId290" Type="http://schemas.openxmlformats.org/officeDocument/2006/relationships/customXml" Target="../ink/ink280.xml"/><Relationship Id="rId304" Type="http://schemas.openxmlformats.org/officeDocument/2006/relationships/image" Target="../media/image264.png"/><Relationship Id="rId346" Type="http://schemas.openxmlformats.org/officeDocument/2006/relationships/image" Target="../media/image285.png"/><Relationship Id="rId388" Type="http://schemas.openxmlformats.org/officeDocument/2006/relationships/customXml" Target="../ink/ink330.xml"/><Relationship Id="rId85" Type="http://schemas.openxmlformats.org/officeDocument/2006/relationships/image" Target="../media/image157.png"/><Relationship Id="rId150" Type="http://schemas.openxmlformats.org/officeDocument/2006/relationships/image" Target="../media/image188.png"/><Relationship Id="rId192" Type="http://schemas.openxmlformats.org/officeDocument/2006/relationships/image" Target="../media/image209.png"/><Relationship Id="rId206" Type="http://schemas.openxmlformats.org/officeDocument/2006/relationships/image" Target="../media/image216.png"/><Relationship Id="rId248" Type="http://schemas.openxmlformats.org/officeDocument/2006/relationships/image" Target="../media/image237.png"/><Relationship Id="rId12" Type="http://schemas.openxmlformats.org/officeDocument/2006/relationships/image" Target="../media/image132.png"/><Relationship Id="rId108" Type="http://schemas.openxmlformats.org/officeDocument/2006/relationships/customXml" Target="../ink/ink188.xml"/><Relationship Id="rId315" Type="http://schemas.openxmlformats.org/officeDocument/2006/relationships/customXml" Target="../ink/ink293.xml"/><Relationship Id="rId357" Type="http://schemas.openxmlformats.org/officeDocument/2006/relationships/image" Target="../media/image290.png"/><Relationship Id="rId54" Type="http://schemas.openxmlformats.org/officeDocument/2006/relationships/customXml" Target="../ink/ink152.xml"/><Relationship Id="rId96" Type="http://schemas.openxmlformats.org/officeDocument/2006/relationships/customXml" Target="../ink/ink182.xml"/><Relationship Id="rId161" Type="http://schemas.openxmlformats.org/officeDocument/2006/relationships/customXml" Target="../ink/ink215.xml"/><Relationship Id="rId217" Type="http://schemas.openxmlformats.org/officeDocument/2006/relationships/customXml" Target="../ink/ink243.xml"/><Relationship Id="rId259" Type="http://schemas.openxmlformats.org/officeDocument/2006/relationships/customXml" Target="../ink/ink264.xml"/><Relationship Id="rId23" Type="http://schemas.openxmlformats.org/officeDocument/2006/relationships/customXml" Target="../ink/ink135.xml"/><Relationship Id="rId119" Type="http://schemas.openxmlformats.org/officeDocument/2006/relationships/image" Target="../media/image173.png"/><Relationship Id="rId270" Type="http://schemas.openxmlformats.org/officeDocument/2006/relationships/image" Target="../media/image248.png"/><Relationship Id="rId326" Type="http://schemas.openxmlformats.org/officeDocument/2006/relationships/image" Target="../media/image275.png"/><Relationship Id="rId65" Type="http://schemas.openxmlformats.org/officeDocument/2006/relationships/customXml" Target="../ink/ink163.xml"/><Relationship Id="rId130" Type="http://schemas.openxmlformats.org/officeDocument/2006/relationships/image" Target="../media/image178.png"/><Relationship Id="rId368" Type="http://schemas.openxmlformats.org/officeDocument/2006/relationships/customXml" Target="../ink/ink320.xml"/><Relationship Id="rId172" Type="http://schemas.openxmlformats.org/officeDocument/2006/relationships/image" Target="../media/image199.png"/><Relationship Id="rId228" Type="http://schemas.openxmlformats.org/officeDocument/2006/relationships/image" Target="../media/image227.png"/><Relationship Id="rId281" Type="http://schemas.openxmlformats.org/officeDocument/2006/relationships/customXml" Target="../ink/ink275.xml"/><Relationship Id="rId337" Type="http://schemas.openxmlformats.org/officeDocument/2006/relationships/customXml" Target="../ink/ink304.xml"/><Relationship Id="rId34" Type="http://schemas.openxmlformats.org/officeDocument/2006/relationships/image" Target="../media/image142.png"/><Relationship Id="rId76" Type="http://schemas.openxmlformats.org/officeDocument/2006/relationships/customXml" Target="../ink/ink172.xml"/><Relationship Id="rId141" Type="http://schemas.openxmlformats.org/officeDocument/2006/relationships/customXml" Target="../ink/ink205.xml"/><Relationship Id="rId379" Type="http://schemas.openxmlformats.org/officeDocument/2006/relationships/image" Target="../media/image301.png"/><Relationship Id="rId7" Type="http://schemas.openxmlformats.org/officeDocument/2006/relationships/customXml" Target="../ink/ink127.xml"/><Relationship Id="rId183" Type="http://schemas.openxmlformats.org/officeDocument/2006/relationships/customXml" Target="../ink/ink226.xml"/><Relationship Id="rId239" Type="http://schemas.openxmlformats.org/officeDocument/2006/relationships/customXml" Target="../ink/ink254.xml"/><Relationship Id="rId390" Type="http://schemas.openxmlformats.org/officeDocument/2006/relationships/customXml" Target="../ink/ink331.xml"/><Relationship Id="rId250" Type="http://schemas.openxmlformats.org/officeDocument/2006/relationships/image" Target="../media/image238.png"/><Relationship Id="rId292" Type="http://schemas.openxmlformats.org/officeDocument/2006/relationships/customXml" Target="../ink/ink281.xml"/><Relationship Id="rId306" Type="http://schemas.openxmlformats.org/officeDocument/2006/relationships/image" Target="../media/image265.png"/><Relationship Id="rId45" Type="http://schemas.openxmlformats.org/officeDocument/2006/relationships/customXml" Target="../ink/ink146.xml"/><Relationship Id="rId87" Type="http://schemas.openxmlformats.org/officeDocument/2006/relationships/image" Target="../media/image158.png"/><Relationship Id="rId110" Type="http://schemas.openxmlformats.org/officeDocument/2006/relationships/customXml" Target="../ink/ink189.xml"/><Relationship Id="rId348" Type="http://schemas.openxmlformats.org/officeDocument/2006/relationships/image" Target="../media/image286.png"/><Relationship Id="rId152" Type="http://schemas.openxmlformats.org/officeDocument/2006/relationships/image" Target="../media/image189.png"/><Relationship Id="rId194" Type="http://schemas.openxmlformats.org/officeDocument/2006/relationships/image" Target="../media/image210.png"/><Relationship Id="rId208" Type="http://schemas.openxmlformats.org/officeDocument/2006/relationships/image" Target="../media/image217.png"/><Relationship Id="rId261" Type="http://schemas.openxmlformats.org/officeDocument/2006/relationships/customXml" Target="../ink/ink265.xml"/><Relationship Id="rId14" Type="http://schemas.openxmlformats.org/officeDocument/2006/relationships/image" Target="../media/image133.png"/><Relationship Id="rId56" Type="http://schemas.openxmlformats.org/officeDocument/2006/relationships/customXml" Target="../ink/ink154.xml"/><Relationship Id="rId317" Type="http://schemas.openxmlformats.org/officeDocument/2006/relationships/customXml" Target="../ink/ink294.xml"/><Relationship Id="rId359" Type="http://schemas.openxmlformats.org/officeDocument/2006/relationships/image" Target="../media/image291.png"/><Relationship Id="rId98" Type="http://schemas.openxmlformats.org/officeDocument/2006/relationships/customXml" Target="../ink/ink183.xml"/><Relationship Id="rId121" Type="http://schemas.openxmlformats.org/officeDocument/2006/relationships/customXml" Target="../ink/ink195.xml"/><Relationship Id="rId163" Type="http://schemas.openxmlformats.org/officeDocument/2006/relationships/customXml" Target="../ink/ink216.xml"/><Relationship Id="rId219" Type="http://schemas.openxmlformats.org/officeDocument/2006/relationships/customXml" Target="../ink/ink244.xml"/><Relationship Id="rId370" Type="http://schemas.openxmlformats.org/officeDocument/2006/relationships/customXml" Target="../ink/ink321.xml"/><Relationship Id="rId230" Type="http://schemas.openxmlformats.org/officeDocument/2006/relationships/image" Target="../media/image228.png"/><Relationship Id="rId25" Type="http://schemas.openxmlformats.org/officeDocument/2006/relationships/customXml" Target="../ink/ink136.xml"/><Relationship Id="rId67" Type="http://schemas.openxmlformats.org/officeDocument/2006/relationships/customXml" Target="../ink/ink165.xml"/><Relationship Id="rId272" Type="http://schemas.openxmlformats.org/officeDocument/2006/relationships/image" Target="../media/image249.png"/><Relationship Id="rId328" Type="http://schemas.openxmlformats.org/officeDocument/2006/relationships/image" Target="../media/image276.png"/><Relationship Id="rId132" Type="http://schemas.openxmlformats.org/officeDocument/2006/relationships/image" Target="../media/image179.png"/><Relationship Id="rId174" Type="http://schemas.openxmlformats.org/officeDocument/2006/relationships/image" Target="../media/image200.png"/><Relationship Id="rId381" Type="http://schemas.openxmlformats.org/officeDocument/2006/relationships/image" Target="../media/image302.png"/><Relationship Id="rId241" Type="http://schemas.openxmlformats.org/officeDocument/2006/relationships/customXml" Target="../ink/ink255.xml"/><Relationship Id="rId36" Type="http://schemas.openxmlformats.org/officeDocument/2006/relationships/image" Target="../media/image143.png"/><Relationship Id="rId283" Type="http://schemas.openxmlformats.org/officeDocument/2006/relationships/customXml" Target="../ink/ink276.xml"/><Relationship Id="rId339" Type="http://schemas.openxmlformats.org/officeDocument/2006/relationships/customXml" Target="../ink/ink305.xml"/><Relationship Id="rId78" Type="http://schemas.openxmlformats.org/officeDocument/2006/relationships/customXml" Target="../ink/ink173.xml"/><Relationship Id="rId101" Type="http://schemas.openxmlformats.org/officeDocument/2006/relationships/image" Target="../media/image59.png"/><Relationship Id="rId143" Type="http://schemas.openxmlformats.org/officeDocument/2006/relationships/customXml" Target="../ink/ink206.xml"/><Relationship Id="rId185" Type="http://schemas.openxmlformats.org/officeDocument/2006/relationships/customXml" Target="../ink/ink227.xml"/><Relationship Id="rId350" Type="http://schemas.openxmlformats.org/officeDocument/2006/relationships/image" Target="../media/image287.png"/><Relationship Id="rId9" Type="http://schemas.openxmlformats.org/officeDocument/2006/relationships/customXml" Target="../ink/ink128.xml"/><Relationship Id="rId210" Type="http://schemas.openxmlformats.org/officeDocument/2006/relationships/image" Target="../media/image218.png"/><Relationship Id="rId392" Type="http://schemas.openxmlformats.org/officeDocument/2006/relationships/customXml" Target="../ink/ink332.xml"/><Relationship Id="rId252" Type="http://schemas.openxmlformats.org/officeDocument/2006/relationships/image" Target="../media/image239.png"/><Relationship Id="rId294" Type="http://schemas.openxmlformats.org/officeDocument/2006/relationships/customXml" Target="../ink/ink282.xml"/><Relationship Id="rId308" Type="http://schemas.openxmlformats.org/officeDocument/2006/relationships/image" Target="../media/image266.png"/><Relationship Id="rId47" Type="http://schemas.openxmlformats.org/officeDocument/2006/relationships/customXml" Target="../ink/ink147.xml"/><Relationship Id="rId89" Type="http://schemas.openxmlformats.org/officeDocument/2006/relationships/image" Target="../media/image159.png"/><Relationship Id="rId112" Type="http://schemas.openxmlformats.org/officeDocument/2006/relationships/customXml" Target="../ink/ink190.xml"/><Relationship Id="rId154" Type="http://schemas.openxmlformats.org/officeDocument/2006/relationships/image" Target="../media/image190.png"/><Relationship Id="rId361" Type="http://schemas.openxmlformats.org/officeDocument/2006/relationships/image" Target="../media/image292.png"/><Relationship Id="rId196" Type="http://schemas.openxmlformats.org/officeDocument/2006/relationships/image" Target="../media/image211.png"/><Relationship Id="rId16" Type="http://schemas.openxmlformats.org/officeDocument/2006/relationships/image" Target="../media/image134.png"/><Relationship Id="rId221" Type="http://schemas.openxmlformats.org/officeDocument/2006/relationships/customXml" Target="../ink/ink245.xml"/><Relationship Id="rId263" Type="http://schemas.openxmlformats.org/officeDocument/2006/relationships/customXml" Target="../ink/ink266.xml"/><Relationship Id="rId319" Type="http://schemas.openxmlformats.org/officeDocument/2006/relationships/customXml" Target="../ink/ink295.xml"/><Relationship Id="rId37" Type="http://schemas.openxmlformats.org/officeDocument/2006/relationships/customXml" Target="../ink/ink142.xml"/><Relationship Id="rId58" Type="http://schemas.openxmlformats.org/officeDocument/2006/relationships/customXml" Target="../ink/ink156.xml"/><Relationship Id="rId79" Type="http://schemas.openxmlformats.org/officeDocument/2006/relationships/image" Target="../media/image154.png"/><Relationship Id="rId102" Type="http://schemas.openxmlformats.org/officeDocument/2006/relationships/customXml" Target="../ink/ink185.xml"/><Relationship Id="rId123" Type="http://schemas.openxmlformats.org/officeDocument/2006/relationships/customXml" Target="../ink/ink196.xml"/><Relationship Id="rId144" Type="http://schemas.openxmlformats.org/officeDocument/2006/relationships/image" Target="../media/image185.png"/><Relationship Id="rId330" Type="http://schemas.openxmlformats.org/officeDocument/2006/relationships/image" Target="../media/image277.png"/><Relationship Id="rId90" Type="http://schemas.openxmlformats.org/officeDocument/2006/relationships/customXml" Target="../ink/ink179.xml"/><Relationship Id="rId165" Type="http://schemas.openxmlformats.org/officeDocument/2006/relationships/customXml" Target="../ink/ink217.xml"/><Relationship Id="rId186" Type="http://schemas.openxmlformats.org/officeDocument/2006/relationships/image" Target="../media/image206.png"/><Relationship Id="rId351" Type="http://schemas.openxmlformats.org/officeDocument/2006/relationships/customXml" Target="../ink/ink311.xml"/><Relationship Id="rId372" Type="http://schemas.openxmlformats.org/officeDocument/2006/relationships/customXml" Target="../ink/ink322.xml"/><Relationship Id="rId393" Type="http://schemas.openxmlformats.org/officeDocument/2006/relationships/image" Target="../media/image308.png"/><Relationship Id="rId211" Type="http://schemas.openxmlformats.org/officeDocument/2006/relationships/customXml" Target="../ink/ink240.xml"/><Relationship Id="rId232" Type="http://schemas.openxmlformats.org/officeDocument/2006/relationships/image" Target="../media/image229.png"/><Relationship Id="rId253" Type="http://schemas.openxmlformats.org/officeDocument/2006/relationships/customXml" Target="../ink/ink261.xml"/><Relationship Id="rId274" Type="http://schemas.openxmlformats.org/officeDocument/2006/relationships/image" Target="../media/image250.png"/><Relationship Id="rId295" Type="http://schemas.openxmlformats.org/officeDocument/2006/relationships/image" Target="../media/image260.png"/><Relationship Id="rId309" Type="http://schemas.openxmlformats.org/officeDocument/2006/relationships/customXml" Target="../ink/ink290.xml"/><Relationship Id="rId27" Type="http://schemas.openxmlformats.org/officeDocument/2006/relationships/customXml" Target="../ink/ink137.xml"/><Relationship Id="rId48" Type="http://schemas.openxmlformats.org/officeDocument/2006/relationships/image" Target="../media/image149.png"/><Relationship Id="rId69" Type="http://schemas.openxmlformats.org/officeDocument/2006/relationships/customXml" Target="../ink/ink167.xml"/><Relationship Id="rId113" Type="http://schemas.openxmlformats.org/officeDocument/2006/relationships/image" Target="../media/image170.png"/><Relationship Id="rId134" Type="http://schemas.openxmlformats.org/officeDocument/2006/relationships/image" Target="../media/image180.png"/><Relationship Id="rId320" Type="http://schemas.openxmlformats.org/officeDocument/2006/relationships/image" Target="../media/image272.png"/><Relationship Id="rId80" Type="http://schemas.openxmlformats.org/officeDocument/2006/relationships/customXml" Target="../ink/ink174.xml"/><Relationship Id="rId155" Type="http://schemas.openxmlformats.org/officeDocument/2006/relationships/customXml" Target="../ink/ink212.xml"/><Relationship Id="rId176" Type="http://schemas.openxmlformats.org/officeDocument/2006/relationships/image" Target="../media/image201.png"/><Relationship Id="rId197" Type="http://schemas.openxmlformats.org/officeDocument/2006/relationships/customXml" Target="../ink/ink233.xml"/><Relationship Id="rId341" Type="http://schemas.openxmlformats.org/officeDocument/2006/relationships/customXml" Target="../ink/ink306.xml"/><Relationship Id="rId362" Type="http://schemas.openxmlformats.org/officeDocument/2006/relationships/customXml" Target="../ink/ink317.xml"/><Relationship Id="rId383" Type="http://schemas.openxmlformats.org/officeDocument/2006/relationships/image" Target="../media/image303.png"/><Relationship Id="rId201" Type="http://schemas.openxmlformats.org/officeDocument/2006/relationships/customXml" Target="../ink/ink235.xml"/><Relationship Id="rId222" Type="http://schemas.openxmlformats.org/officeDocument/2006/relationships/image" Target="../media/image224.png"/><Relationship Id="rId243" Type="http://schemas.openxmlformats.org/officeDocument/2006/relationships/customXml" Target="../ink/ink256.xml"/><Relationship Id="rId264" Type="http://schemas.openxmlformats.org/officeDocument/2006/relationships/image" Target="../media/image245.png"/><Relationship Id="rId285" Type="http://schemas.openxmlformats.org/officeDocument/2006/relationships/customXml" Target="../ink/ink277.xml"/><Relationship Id="rId17" Type="http://schemas.openxmlformats.org/officeDocument/2006/relationships/customXml" Target="../ink/ink132.xml"/><Relationship Id="rId38" Type="http://schemas.openxmlformats.org/officeDocument/2006/relationships/image" Target="../media/image144.png"/><Relationship Id="rId59" Type="http://schemas.openxmlformats.org/officeDocument/2006/relationships/customXml" Target="../ink/ink157.xml"/><Relationship Id="rId103" Type="http://schemas.openxmlformats.org/officeDocument/2006/relationships/image" Target="../media/image165.png"/><Relationship Id="rId124" Type="http://schemas.openxmlformats.org/officeDocument/2006/relationships/image" Target="../media/image175.png"/><Relationship Id="rId310" Type="http://schemas.openxmlformats.org/officeDocument/2006/relationships/image" Target="../media/image267.png"/><Relationship Id="rId70" Type="http://schemas.openxmlformats.org/officeDocument/2006/relationships/customXml" Target="../ink/ink168.xml"/><Relationship Id="rId91" Type="http://schemas.openxmlformats.org/officeDocument/2006/relationships/image" Target="../media/image160.png"/><Relationship Id="rId145" Type="http://schemas.openxmlformats.org/officeDocument/2006/relationships/customXml" Target="../ink/ink207.xml"/><Relationship Id="rId166" Type="http://schemas.openxmlformats.org/officeDocument/2006/relationships/image" Target="../media/image196.png"/><Relationship Id="rId187" Type="http://schemas.openxmlformats.org/officeDocument/2006/relationships/customXml" Target="../ink/ink228.xml"/><Relationship Id="rId331" Type="http://schemas.openxmlformats.org/officeDocument/2006/relationships/customXml" Target="../ink/ink301.xml"/><Relationship Id="rId352" Type="http://schemas.openxmlformats.org/officeDocument/2006/relationships/image" Target="../media/image288.png"/><Relationship Id="rId373" Type="http://schemas.openxmlformats.org/officeDocument/2006/relationships/image" Target="../media/image298.png"/><Relationship Id="rId394" Type="http://schemas.openxmlformats.org/officeDocument/2006/relationships/customXml" Target="../ink/ink333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19.png"/><Relationship Id="rId233" Type="http://schemas.openxmlformats.org/officeDocument/2006/relationships/customXml" Target="../ink/ink251.xml"/><Relationship Id="rId254" Type="http://schemas.openxmlformats.org/officeDocument/2006/relationships/image" Target="../media/image240.png"/><Relationship Id="rId28" Type="http://schemas.openxmlformats.org/officeDocument/2006/relationships/image" Target="../media/image140.png"/><Relationship Id="rId49" Type="http://schemas.openxmlformats.org/officeDocument/2006/relationships/customXml" Target="../ink/ink148.xml"/><Relationship Id="rId114" Type="http://schemas.openxmlformats.org/officeDocument/2006/relationships/customXml" Target="../ink/ink191.xml"/><Relationship Id="rId275" Type="http://schemas.openxmlformats.org/officeDocument/2006/relationships/customXml" Target="../ink/ink272.xml"/><Relationship Id="rId296" Type="http://schemas.openxmlformats.org/officeDocument/2006/relationships/customXml" Target="../ink/ink283.xml"/><Relationship Id="rId300" Type="http://schemas.openxmlformats.org/officeDocument/2006/relationships/image" Target="../media/image262.png"/><Relationship Id="rId60" Type="http://schemas.openxmlformats.org/officeDocument/2006/relationships/customXml" Target="../ink/ink158.xml"/><Relationship Id="rId81" Type="http://schemas.openxmlformats.org/officeDocument/2006/relationships/image" Target="../media/image155.png"/><Relationship Id="rId135" Type="http://schemas.openxmlformats.org/officeDocument/2006/relationships/customXml" Target="../ink/ink202.xml"/><Relationship Id="rId156" Type="http://schemas.openxmlformats.org/officeDocument/2006/relationships/image" Target="../media/image191.png"/><Relationship Id="rId177" Type="http://schemas.openxmlformats.org/officeDocument/2006/relationships/customXml" Target="../ink/ink223.xml"/><Relationship Id="rId198" Type="http://schemas.openxmlformats.org/officeDocument/2006/relationships/image" Target="../media/image212.png"/><Relationship Id="rId321" Type="http://schemas.openxmlformats.org/officeDocument/2006/relationships/customXml" Target="../ink/ink296.xml"/><Relationship Id="rId342" Type="http://schemas.openxmlformats.org/officeDocument/2006/relationships/image" Target="../media/image283.png"/><Relationship Id="rId363" Type="http://schemas.openxmlformats.org/officeDocument/2006/relationships/image" Target="../media/image293.png"/><Relationship Id="rId384" Type="http://schemas.openxmlformats.org/officeDocument/2006/relationships/customXml" Target="../ink/ink328.xml"/><Relationship Id="rId202" Type="http://schemas.openxmlformats.org/officeDocument/2006/relationships/image" Target="../media/image214.png"/><Relationship Id="rId223" Type="http://schemas.openxmlformats.org/officeDocument/2006/relationships/customXml" Target="../ink/ink246.xml"/><Relationship Id="rId244" Type="http://schemas.openxmlformats.org/officeDocument/2006/relationships/image" Target="../media/image235.png"/><Relationship Id="rId18" Type="http://schemas.openxmlformats.org/officeDocument/2006/relationships/image" Target="../media/image135.png"/><Relationship Id="rId39" Type="http://schemas.openxmlformats.org/officeDocument/2006/relationships/customXml" Target="../ink/ink143.xml"/><Relationship Id="rId265" Type="http://schemas.openxmlformats.org/officeDocument/2006/relationships/customXml" Target="../ink/ink267.xml"/><Relationship Id="rId286" Type="http://schemas.openxmlformats.org/officeDocument/2006/relationships/customXml" Target="../ink/ink278.xml"/><Relationship Id="rId50" Type="http://schemas.openxmlformats.org/officeDocument/2006/relationships/image" Target="../media/image150.png"/><Relationship Id="rId104" Type="http://schemas.openxmlformats.org/officeDocument/2006/relationships/customXml" Target="../ink/ink186.xml"/><Relationship Id="rId125" Type="http://schemas.openxmlformats.org/officeDocument/2006/relationships/customXml" Target="../ink/ink197.xml"/><Relationship Id="rId146" Type="http://schemas.openxmlformats.org/officeDocument/2006/relationships/image" Target="../media/image186.png"/><Relationship Id="rId167" Type="http://schemas.openxmlformats.org/officeDocument/2006/relationships/customXml" Target="../ink/ink218.xml"/><Relationship Id="rId188" Type="http://schemas.openxmlformats.org/officeDocument/2006/relationships/image" Target="../media/image207.png"/><Relationship Id="rId311" Type="http://schemas.openxmlformats.org/officeDocument/2006/relationships/customXml" Target="../ink/ink291.xml"/><Relationship Id="rId332" Type="http://schemas.openxmlformats.org/officeDocument/2006/relationships/image" Target="../media/image278.png"/><Relationship Id="rId353" Type="http://schemas.openxmlformats.org/officeDocument/2006/relationships/customXml" Target="../ink/ink312.xml"/><Relationship Id="rId374" Type="http://schemas.openxmlformats.org/officeDocument/2006/relationships/customXml" Target="../ink/ink323.xml"/><Relationship Id="rId395" Type="http://schemas.openxmlformats.org/officeDocument/2006/relationships/image" Target="../media/image309.png"/><Relationship Id="rId71" Type="http://schemas.openxmlformats.org/officeDocument/2006/relationships/customXml" Target="../ink/ink169.xml"/><Relationship Id="rId92" Type="http://schemas.openxmlformats.org/officeDocument/2006/relationships/customXml" Target="../ink/ink180.xml"/><Relationship Id="rId213" Type="http://schemas.openxmlformats.org/officeDocument/2006/relationships/customXml" Target="../ink/ink241.xml"/><Relationship Id="rId234" Type="http://schemas.openxmlformats.org/officeDocument/2006/relationships/image" Target="../media/image230.png"/><Relationship Id="rId2" Type="http://schemas.openxmlformats.org/officeDocument/2006/relationships/image" Target="../media/image127.png"/><Relationship Id="rId29" Type="http://schemas.openxmlformats.org/officeDocument/2006/relationships/customXml" Target="../ink/ink138.xml"/><Relationship Id="rId255" Type="http://schemas.openxmlformats.org/officeDocument/2006/relationships/customXml" Target="../ink/ink262.xml"/><Relationship Id="rId276" Type="http://schemas.openxmlformats.org/officeDocument/2006/relationships/image" Target="../media/image251.png"/><Relationship Id="rId297" Type="http://schemas.openxmlformats.org/officeDocument/2006/relationships/image" Target="../media/image261.png"/><Relationship Id="rId40" Type="http://schemas.openxmlformats.org/officeDocument/2006/relationships/image" Target="../media/image145.png"/><Relationship Id="rId115" Type="http://schemas.openxmlformats.org/officeDocument/2006/relationships/image" Target="../media/image171.png"/><Relationship Id="rId136" Type="http://schemas.openxmlformats.org/officeDocument/2006/relationships/image" Target="../media/image181.png"/><Relationship Id="rId157" Type="http://schemas.openxmlformats.org/officeDocument/2006/relationships/customXml" Target="../ink/ink213.xml"/><Relationship Id="rId178" Type="http://schemas.openxmlformats.org/officeDocument/2006/relationships/image" Target="../media/image202.png"/><Relationship Id="rId301" Type="http://schemas.openxmlformats.org/officeDocument/2006/relationships/customXml" Target="../ink/ink286.xml"/><Relationship Id="rId322" Type="http://schemas.openxmlformats.org/officeDocument/2006/relationships/image" Target="../media/image273.png"/><Relationship Id="rId343" Type="http://schemas.openxmlformats.org/officeDocument/2006/relationships/customXml" Target="../ink/ink307.xml"/><Relationship Id="rId364" Type="http://schemas.openxmlformats.org/officeDocument/2006/relationships/customXml" Target="../ink/ink318.xml"/><Relationship Id="rId61" Type="http://schemas.openxmlformats.org/officeDocument/2006/relationships/customXml" Target="../ink/ink159.xml"/><Relationship Id="rId82" Type="http://schemas.openxmlformats.org/officeDocument/2006/relationships/customXml" Target="../ink/ink175.xml"/><Relationship Id="rId199" Type="http://schemas.openxmlformats.org/officeDocument/2006/relationships/customXml" Target="../ink/ink234.xml"/><Relationship Id="rId203" Type="http://schemas.openxmlformats.org/officeDocument/2006/relationships/customXml" Target="../ink/ink236.xml"/><Relationship Id="rId385" Type="http://schemas.openxmlformats.org/officeDocument/2006/relationships/image" Target="../media/image304.png"/><Relationship Id="rId19" Type="http://schemas.openxmlformats.org/officeDocument/2006/relationships/customXml" Target="../ink/ink133.xml"/><Relationship Id="rId224" Type="http://schemas.openxmlformats.org/officeDocument/2006/relationships/image" Target="../media/image225.png"/><Relationship Id="rId245" Type="http://schemas.openxmlformats.org/officeDocument/2006/relationships/customXml" Target="../ink/ink257.xml"/><Relationship Id="rId266" Type="http://schemas.openxmlformats.org/officeDocument/2006/relationships/image" Target="../media/image246.png"/><Relationship Id="rId287" Type="http://schemas.openxmlformats.org/officeDocument/2006/relationships/image" Target="../media/image256.png"/><Relationship Id="rId30" Type="http://schemas.openxmlformats.org/officeDocument/2006/relationships/image" Target="../media/image13.png"/><Relationship Id="rId105" Type="http://schemas.openxmlformats.org/officeDocument/2006/relationships/image" Target="../media/image166.png"/><Relationship Id="rId126" Type="http://schemas.openxmlformats.org/officeDocument/2006/relationships/image" Target="../media/image176.png"/><Relationship Id="rId147" Type="http://schemas.openxmlformats.org/officeDocument/2006/relationships/customXml" Target="../ink/ink208.xml"/><Relationship Id="rId168" Type="http://schemas.openxmlformats.org/officeDocument/2006/relationships/image" Target="../media/image197.png"/><Relationship Id="rId312" Type="http://schemas.openxmlformats.org/officeDocument/2006/relationships/image" Target="../media/image268.png"/><Relationship Id="rId333" Type="http://schemas.openxmlformats.org/officeDocument/2006/relationships/customXml" Target="../ink/ink302.xml"/><Relationship Id="rId354" Type="http://schemas.openxmlformats.org/officeDocument/2006/relationships/image" Target="../media/image289.png"/><Relationship Id="rId51" Type="http://schemas.openxmlformats.org/officeDocument/2006/relationships/customXml" Target="../ink/ink149.xml"/><Relationship Id="rId72" Type="http://schemas.openxmlformats.org/officeDocument/2006/relationships/customXml" Target="../ink/ink170.xml"/><Relationship Id="rId93" Type="http://schemas.openxmlformats.org/officeDocument/2006/relationships/image" Target="../media/image161.png"/><Relationship Id="rId189" Type="http://schemas.openxmlformats.org/officeDocument/2006/relationships/customXml" Target="../ink/ink229.xml"/><Relationship Id="rId375" Type="http://schemas.openxmlformats.org/officeDocument/2006/relationships/image" Target="../media/image299.png"/><Relationship Id="rId396" Type="http://schemas.openxmlformats.org/officeDocument/2006/relationships/customXml" Target="../ink/ink334.xml"/><Relationship Id="rId3" Type="http://schemas.openxmlformats.org/officeDocument/2006/relationships/customXml" Target="../ink/ink125.xml"/><Relationship Id="rId214" Type="http://schemas.openxmlformats.org/officeDocument/2006/relationships/image" Target="../media/image220.png"/><Relationship Id="rId235" Type="http://schemas.openxmlformats.org/officeDocument/2006/relationships/customXml" Target="../ink/ink252.xml"/><Relationship Id="rId256" Type="http://schemas.openxmlformats.org/officeDocument/2006/relationships/image" Target="../media/image241.png"/><Relationship Id="rId277" Type="http://schemas.openxmlformats.org/officeDocument/2006/relationships/customXml" Target="../ink/ink273.xml"/><Relationship Id="rId298" Type="http://schemas.openxmlformats.org/officeDocument/2006/relationships/customXml" Target="../ink/ink284.xml"/><Relationship Id="rId116" Type="http://schemas.openxmlformats.org/officeDocument/2006/relationships/customXml" Target="../ink/ink192.xml"/><Relationship Id="rId137" Type="http://schemas.openxmlformats.org/officeDocument/2006/relationships/customXml" Target="../ink/ink203.xml"/><Relationship Id="rId158" Type="http://schemas.openxmlformats.org/officeDocument/2006/relationships/image" Target="../media/image192.png"/><Relationship Id="rId302" Type="http://schemas.openxmlformats.org/officeDocument/2006/relationships/image" Target="../media/image263.png"/><Relationship Id="rId323" Type="http://schemas.openxmlformats.org/officeDocument/2006/relationships/customXml" Target="../ink/ink297.xml"/><Relationship Id="rId344" Type="http://schemas.openxmlformats.org/officeDocument/2006/relationships/image" Target="../media/image284.png"/><Relationship Id="rId20" Type="http://schemas.openxmlformats.org/officeDocument/2006/relationships/image" Target="../media/image136.png"/><Relationship Id="rId41" Type="http://schemas.openxmlformats.org/officeDocument/2006/relationships/customXml" Target="../ink/ink144.xml"/><Relationship Id="rId62" Type="http://schemas.openxmlformats.org/officeDocument/2006/relationships/customXml" Target="../ink/ink160.xml"/><Relationship Id="rId83" Type="http://schemas.openxmlformats.org/officeDocument/2006/relationships/image" Target="../media/image156.png"/><Relationship Id="rId179" Type="http://schemas.openxmlformats.org/officeDocument/2006/relationships/customXml" Target="../ink/ink224.xml"/><Relationship Id="rId365" Type="http://schemas.openxmlformats.org/officeDocument/2006/relationships/image" Target="../media/image294.png"/><Relationship Id="rId386" Type="http://schemas.openxmlformats.org/officeDocument/2006/relationships/customXml" Target="../ink/ink329.xml"/><Relationship Id="rId190" Type="http://schemas.openxmlformats.org/officeDocument/2006/relationships/image" Target="../media/image208.png"/><Relationship Id="rId204" Type="http://schemas.openxmlformats.org/officeDocument/2006/relationships/image" Target="../media/image215.png"/><Relationship Id="rId225" Type="http://schemas.openxmlformats.org/officeDocument/2006/relationships/customXml" Target="../ink/ink247.xml"/><Relationship Id="rId246" Type="http://schemas.openxmlformats.org/officeDocument/2006/relationships/image" Target="../media/image236.png"/><Relationship Id="rId267" Type="http://schemas.openxmlformats.org/officeDocument/2006/relationships/customXml" Target="../ink/ink268.xml"/><Relationship Id="rId288" Type="http://schemas.openxmlformats.org/officeDocument/2006/relationships/customXml" Target="../ink/ink279.xml"/><Relationship Id="rId106" Type="http://schemas.openxmlformats.org/officeDocument/2006/relationships/customXml" Target="../ink/ink187.xml"/><Relationship Id="rId127" Type="http://schemas.openxmlformats.org/officeDocument/2006/relationships/customXml" Target="../ink/ink198.xml"/><Relationship Id="rId313" Type="http://schemas.openxmlformats.org/officeDocument/2006/relationships/customXml" Target="../ink/ink292.xml"/><Relationship Id="rId10" Type="http://schemas.openxmlformats.org/officeDocument/2006/relationships/image" Target="../media/image131.png"/><Relationship Id="rId31" Type="http://schemas.openxmlformats.org/officeDocument/2006/relationships/customXml" Target="../ink/ink139.xml"/><Relationship Id="rId52" Type="http://schemas.openxmlformats.org/officeDocument/2006/relationships/customXml" Target="../ink/ink150.xml"/><Relationship Id="rId73" Type="http://schemas.openxmlformats.org/officeDocument/2006/relationships/image" Target="../media/image151.png"/><Relationship Id="rId94" Type="http://schemas.openxmlformats.org/officeDocument/2006/relationships/customXml" Target="../ink/ink181.xml"/><Relationship Id="rId148" Type="http://schemas.openxmlformats.org/officeDocument/2006/relationships/image" Target="../media/image187.png"/><Relationship Id="rId169" Type="http://schemas.openxmlformats.org/officeDocument/2006/relationships/customXml" Target="../ink/ink219.xml"/><Relationship Id="rId334" Type="http://schemas.openxmlformats.org/officeDocument/2006/relationships/image" Target="../media/image279.png"/><Relationship Id="rId355" Type="http://schemas.openxmlformats.org/officeDocument/2006/relationships/customXml" Target="../ink/ink313.xml"/><Relationship Id="rId376" Type="http://schemas.openxmlformats.org/officeDocument/2006/relationships/customXml" Target="../ink/ink324.xml"/><Relationship Id="rId397" Type="http://schemas.openxmlformats.org/officeDocument/2006/relationships/image" Target="../media/image310.png"/><Relationship Id="rId4" Type="http://schemas.openxmlformats.org/officeDocument/2006/relationships/image" Target="../media/image128.png"/><Relationship Id="rId180" Type="http://schemas.openxmlformats.org/officeDocument/2006/relationships/image" Target="../media/image203.png"/><Relationship Id="rId215" Type="http://schemas.openxmlformats.org/officeDocument/2006/relationships/customXml" Target="../ink/ink242.xml"/><Relationship Id="rId236" Type="http://schemas.openxmlformats.org/officeDocument/2006/relationships/image" Target="../media/image231.png"/><Relationship Id="rId257" Type="http://schemas.openxmlformats.org/officeDocument/2006/relationships/customXml" Target="../ink/ink263.xml"/><Relationship Id="rId278" Type="http://schemas.openxmlformats.org/officeDocument/2006/relationships/image" Target="../media/image252.png"/><Relationship Id="rId303" Type="http://schemas.openxmlformats.org/officeDocument/2006/relationships/customXml" Target="../ink/ink287.xml"/><Relationship Id="rId42" Type="http://schemas.openxmlformats.org/officeDocument/2006/relationships/image" Target="../media/image146.png"/><Relationship Id="rId84" Type="http://schemas.openxmlformats.org/officeDocument/2006/relationships/customXml" Target="../ink/ink176.xml"/><Relationship Id="rId138" Type="http://schemas.openxmlformats.org/officeDocument/2006/relationships/image" Target="../media/image182.png"/><Relationship Id="rId345" Type="http://schemas.openxmlformats.org/officeDocument/2006/relationships/customXml" Target="../ink/ink308.xml"/><Relationship Id="rId387" Type="http://schemas.openxmlformats.org/officeDocument/2006/relationships/image" Target="../media/image305.png"/><Relationship Id="rId191" Type="http://schemas.openxmlformats.org/officeDocument/2006/relationships/customXml" Target="../ink/ink230.xml"/><Relationship Id="rId205" Type="http://schemas.openxmlformats.org/officeDocument/2006/relationships/customXml" Target="../ink/ink237.xml"/><Relationship Id="rId247" Type="http://schemas.openxmlformats.org/officeDocument/2006/relationships/customXml" Target="../ink/ink258.xml"/><Relationship Id="rId107" Type="http://schemas.openxmlformats.org/officeDocument/2006/relationships/image" Target="../media/image167.png"/><Relationship Id="rId289" Type="http://schemas.openxmlformats.org/officeDocument/2006/relationships/image" Target="../media/image257.png"/><Relationship Id="rId11" Type="http://schemas.openxmlformats.org/officeDocument/2006/relationships/customXml" Target="../ink/ink129.xml"/><Relationship Id="rId53" Type="http://schemas.openxmlformats.org/officeDocument/2006/relationships/customXml" Target="../ink/ink151.xml"/><Relationship Id="rId149" Type="http://schemas.openxmlformats.org/officeDocument/2006/relationships/customXml" Target="../ink/ink209.xml"/><Relationship Id="rId314" Type="http://schemas.openxmlformats.org/officeDocument/2006/relationships/image" Target="../media/image269.png"/><Relationship Id="rId356" Type="http://schemas.openxmlformats.org/officeDocument/2006/relationships/customXml" Target="../ink/ink314.xml"/><Relationship Id="rId95" Type="http://schemas.openxmlformats.org/officeDocument/2006/relationships/image" Target="../media/image162.png"/><Relationship Id="rId160" Type="http://schemas.openxmlformats.org/officeDocument/2006/relationships/image" Target="../media/image193.png"/><Relationship Id="rId216" Type="http://schemas.openxmlformats.org/officeDocument/2006/relationships/image" Target="../media/image221.png"/><Relationship Id="rId258" Type="http://schemas.openxmlformats.org/officeDocument/2006/relationships/image" Target="../media/image242.png"/><Relationship Id="rId22" Type="http://schemas.openxmlformats.org/officeDocument/2006/relationships/image" Target="../media/image137.png"/><Relationship Id="rId64" Type="http://schemas.openxmlformats.org/officeDocument/2006/relationships/customXml" Target="../ink/ink162.xml"/><Relationship Id="rId118" Type="http://schemas.openxmlformats.org/officeDocument/2006/relationships/customXml" Target="../ink/ink193.xml"/><Relationship Id="rId325" Type="http://schemas.openxmlformats.org/officeDocument/2006/relationships/customXml" Target="../ink/ink298.xml"/><Relationship Id="rId367" Type="http://schemas.openxmlformats.org/officeDocument/2006/relationships/image" Target="../media/image295.png"/><Relationship Id="rId171" Type="http://schemas.openxmlformats.org/officeDocument/2006/relationships/customXml" Target="../ink/ink220.xml"/><Relationship Id="rId227" Type="http://schemas.openxmlformats.org/officeDocument/2006/relationships/customXml" Target="../ink/ink248.xml"/><Relationship Id="rId269" Type="http://schemas.openxmlformats.org/officeDocument/2006/relationships/customXml" Target="../ink/ink269.xml"/><Relationship Id="rId33" Type="http://schemas.openxmlformats.org/officeDocument/2006/relationships/customXml" Target="../ink/ink140.xml"/><Relationship Id="rId129" Type="http://schemas.openxmlformats.org/officeDocument/2006/relationships/customXml" Target="../ink/ink199.xml"/><Relationship Id="rId280" Type="http://schemas.openxmlformats.org/officeDocument/2006/relationships/image" Target="../media/image253.png"/><Relationship Id="rId336" Type="http://schemas.openxmlformats.org/officeDocument/2006/relationships/image" Target="../media/image280.png"/><Relationship Id="rId75" Type="http://schemas.openxmlformats.org/officeDocument/2006/relationships/image" Target="../media/image152.png"/><Relationship Id="rId140" Type="http://schemas.openxmlformats.org/officeDocument/2006/relationships/image" Target="../media/image183.png"/><Relationship Id="rId182" Type="http://schemas.openxmlformats.org/officeDocument/2006/relationships/image" Target="../media/image204.png"/><Relationship Id="rId378" Type="http://schemas.openxmlformats.org/officeDocument/2006/relationships/customXml" Target="../ink/ink325.xml"/><Relationship Id="rId6" Type="http://schemas.openxmlformats.org/officeDocument/2006/relationships/image" Target="../media/image129.png"/><Relationship Id="rId238" Type="http://schemas.openxmlformats.org/officeDocument/2006/relationships/image" Target="../media/image232.png"/><Relationship Id="rId291" Type="http://schemas.openxmlformats.org/officeDocument/2006/relationships/image" Target="../media/image258.png"/><Relationship Id="rId305" Type="http://schemas.openxmlformats.org/officeDocument/2006/relationships/customXml" Target="../ink/ink288.xml"/><Relationship Id="rId347" Type="http://schemas.openxmlformats.org/officeDocument/2006/relationships/customXml" Target="../ink/ink309.xml"/><Relationship Id="rId44" Type="http://schemas.openxmlformats.org/officeDocument/2006/relationships/image" Target="../media/image147.png"/><Relationship Id="rId86" Type="http://schemas.openxmlformats.org/officeDocument/2006/relationships/customXml" Target="../ink/ink177.xml"/><Relationship Id="rId151" Type="http://schemas.openxmlformats.org/officeDocument/2006/relationships/customXml" Target="../ink/ink210.xml"/><Relationship Id="rId389" Type="http://schemas.openxmlformats.org/officeDocument/2006/relationships/image" Target="../media/image306.png"/><Relationship Id="rId193" Type="http://schemas.openxmlformats.org/officeDocument/2006/relationships/customXml" Target="../ink/ink231.xml"/><Relationship Id="rId207" Type="http://schemas.openxmlformats.org/officeDocument/2006/relationships/customXml" Target="../ink/ink238.xml"/><Relationship Id="rId249" Type="http://schemas.openxmlformats.org/officeDocument/2006/relationships/customXml" Target="../ink/ink259.xml"/><Relationship Id="rId13" Type="http://schemas.openxmlformats.org/officeDocument/2006/relationships/customXml" Target="../ink/ink130.xml"/><Relationship Id="rId109" Type="http://schemas.openxmlformats.org/officeDocument/2006/relationships/image" Target="../media/image168.png"/><Relationship Id="rId260" Type="http://schemas.openxmlformats.org/officeDocument/2006/relationships/image" Target="../media/image243.png"/><Relationship Id="rId316" Type="http://schemas.openxmlformats.org/officeDocument/2006/relationships/image" Target="../media/image270.png"/><Relationship Id="rId55" Type="http://schemas.openxmlformats.org/officeDocument/2006/relationships/customXml" Target="../ink/ink153.xml"/><Relationship Id="rId97" Type="http://schemas.openxmlformats.org/officeDocument/2006/relationships/image" Target="../media/image163.png"/><Relationship Id="rId120" Type="http://schemas.openxmlformats.org/officeDocument/2006/relationships/customXml" Target="../ink/ink194.xml"/><Relationship Id="rId358" Type="http://schemas.openxmlformats.org/officeDocument/2006/relationships/customXml" Target="../ink/ink315.xml"/><Relationship Id="rId162" Type="http://schemas.openxmlformats.org/officeDocument/2006/relationships/image" Target="../media/image194.png"/><Relationship Id="rId218" Type="http://schemas.openxmlformats.org/officeDocument/2006/relationships/image" Target="../media/image222.png"/><Relationship Id="rId271" Type="http://schemas.openxmlformats.org/officeDocument/2006/relationships/customXml" Target="../ink/ink270.xml"/><Relationship Id="rId24" Type="http://schemas.openxmlformats.org/officeDocument/2006/relationships/image" Target="../media/image138.png"/><Relationship Id="rId66" Type="http://schemas.openxmlformats.org/officeDocument/2006/relationships/customXml" Target="../ink/ink164.xml"/><Relationship Id="rId131" Type="http://schemas.openxmlformats.org/officeDocument/2006/relationships/customXml" Target="../ink/ink200.xml"/><Relationship Id="rId327" Type="http://schemas.openxmlformats.org/officeDocument/2006/relationships/customXml" Target="../ink/ink299.xml"/><Relationship Id="rId369" Type="http://schemas.openxmlformats.org/officeDocument/2006/relationships/image" Target="../media/image296.png"/><Relationship Id="rId173" Type="http://schemas.openxmlformats.org/officeDocument/2006/relationships/customXml" Target="../ink/ink221.xml"/><Relationship Id="rId229" Type="http://schemas.openxmlformats.org/officeDocument/2006/relationships/customXml" Target="../ink/ink249.xml"/><Relationship Id="rId380" Type="http://schemas.openxmlformats.org/officeDocument/2006/relationships/customXml" Target="../ink/ink326.xml"/><Relationship Id="rId240" Type="http://schemas.openxmlformats.org/officeDocument/2006/relationships/image" Target="../media/image233.png"/><Relationship Id="rId35" Type="http://schemas.openxmlformats.org/officeDocument/2006/relationships/customXml" Target="../ink/ink141.xml"/><Relationship Id="rId77" Type="http://schemas.openxmlformats.org/officeDocument/2006/relationships/image" Target="../media/image153.png"/><Relationship Id="rId100" Type="http://schemas.openxmlformats.org/officeDocument/2006/relationships/customXml" Target="../ink/ink184.xml"/><Relationship Id="rId282" Type="http://schemas.openxmlformats.org/officeDocument/2006/relationships/image" Target="../media/image254.png"/><Relationship Id="rId338" Type="http://schemas.openxmlformats.org/officeDocument/2006/relationships/image" Target="../media/image281.png"/><Relationship Id="rId8" Type="http://schemas.openxmlformats.org/officeDocument/2006/relationships/image" Target="../media/image130.png"/><Relationship Id="rId142" Type="http://schemas.openxmlformats.org/officeDocument/2006/relationships/image" Target="../media/image184.png"/><Relationship Id="rId184" Type="http://schemas.openxmlformats.org/officeDocument/2006/relationships/image" Target="../media/image205.png"/><Relationship Id="rId391" Type="http://schemas.openxmlformats.org/officeDocument/2006/relationships/image" Target="../media/image307.png"/><Relationship Id="rId251" Type="http://schemas.openxmlformats.org/officeDocument/2006/relationships/customXml" Target="../ink/ink260.xml"/><Relationship Id="rId46" Type="http://schemas.openxmlformats.org/officeDocument/2006/relationships/image" Target="../media/image148.png"/><Relationship Id="rId293" Type="http://schemas.openxmlformats.org/officeDocument/2006/relationships/image" Target="../media/image259.png"/><Relationship Id="rId307" Type="http://schemas.openxmlformats.org/officeDocument/2006/relationships/customXml" Target="../ink/ink289.xml"/><Relationship Id="rId349" Type="http://schemas.openxmlformats.org/officeDocument/2006/relationships/customXml" Target="../ink/ink310.xml"/><Relationship Id="rId88" Type="http://schemas.openxmlformats.org/officeDocument/2006/relationships/customXml" Target="../ink/ink178.xml"/><Relationship Id="rId111" Type="http://schemas.openxmlformats.org/officeDocument/2006/relationships/image" Target="../media/image169.png"/><Relationship Id="rId153" Type="http://schemas.openxmlformats.org/officeDocument/2006/relationships/customXml" Target="../ink/ink211.xml"/><Relationship Id="rId195" Type="http://schemas.openxmlformats.org/officeDocument/2006/relationships/customXml" Target="../ink/ink232.xml"/><Relationship Id="rId209" Type="http://schemas.openxmlformats.org/officeDocument/2006/relationships/customXml" Target="../ink/ink239.xml"/><Relationship Id="rId360" Type="http://schemas.openxmlformats.org/officeDocument/2006/relationships/customXml" Target="../ink/ink316.xml"/><Relationship Id="rId220" Type="http://schemas.openxmlformats.org/officeDocument/2006/relationships/image" Target="../media/image223.png"/><Relationship Id="rId15" Type="http://schemas.openxmlformats.org/officeDocument/2006/relationships/customXml" Target="../ink/ink131.xml"/><Relationship Id="rId57" Type="http://schemas.openxmlformats.org/officeDocument/2006/relationships/customXml" Target="../ink/ink155.xml"/><Relationship Id="rId262" Type="http://schemas.openxmlformats.org/officeDocument/2006/relationships/image" Target="../media/image244.png"/><Relationship Id="rId318" Type="http://schemas.openxmlformats.org/officeDocument/2006/relationships/image" Target="../media/image271.png"/><Relationship Id="rId99" Type="http://schemas.openxmlformats.org/officeDocument/2006/relationships/image" Target="../media/image164.png"/><Relationship Id="rId122" Type="http://schemas.openxmlformats.org/officeDocument/2006/relationships/image" Target="../media/image174.png"/><Relationship Id="rId164" Type="http://schemas.openxmlformats.org/officeDocument/2006/relationships/image" Target="../media/image195.png"/><Relationship Id="rId371" Type="http://schemas.openxmlformats.org/officeDocument/2006/relationships/image" Target="../media/image297.png"/><Relationship Id="rId26" Type="http://schemas.openxmlformats.org/officeDocument/2006/relationships/image" Target="../media/image139.png"/><Relationship Id="rId231" Type="http://schemas.openxmlformats.org/officeDocument/2006/relationships/customXml" Target="../ink/ink250.xml"/><Relationship Id="rId273" Type="http://schemas.openxmlformats.org/officeDocument/2006/relationships/customXml" Target="../ink/ink271.xml"/><Relationship Id="rId329" Type="http://schemas.openxmlformats.org/officeDocument/2006/relationships/customXml" Target="../ink/ink300.xml"/><Relationship Id="rId68" Type="http://schemas.openxmlformats.org/officeDocument/2006/relationships/customXml" Target="../ink/ink166.xml"/><Relationship Id="rId133" Type="http://schemas.openxmlformats.org/officeDocument/2006/relationships/customXml" Target="../ink/ink201.xml"/><Relationship Id="rId175" Type="http://schemas.openxmlformats.org/officeDocument/2006/relationships/customXml" Target="../ink/ink222.xml"/><Relationship Id="rId340" Type="http://schemas.openxmlformats.org/officeDocument/2006/relationships/image" Target="../media/image282.png"/><Relationship Id="rId200" Type="http://schemas.openxmlformats.org/officeDocument/2006/relationships/image" Target="../media/image213.png"/><Relationship Id="rId382" Type="http://schemas.openxmlformats.org/officeDocument/2006/relationships/customXml" Target="../ink/ink327.xml"/><Relationship Id="rId242" Type="http://schemas.openxmlformats.org/officeDocument/2006/relationships/image" Target="../media/image234.png"/><Relationship Id="rId284" Type="http://schemas.openxmlformats.org/officeDocument/2006/relationships/image" Target="../media/image255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8.png"/><Relationship Id="rId21" Type="http://schemas.openxmlformats.org/officeDocument/2006/relationships/image" Target="../media/image320.png"/><Relationship Id="rId63" Type="http://schemas.openxmlformats.org/officeDocument/2006/relationships/image" Target="../media/image341.png"/><Relationship Id="rId159" Type="http://schemas.openxmlformats.org/officeDocument/2006/relationships/image" Target="../media/image388.png"/><Relationship Id="rId170" Type="http://schemas.openxmlformats.org/officeDocument/2006/relationships/customXml" Target="../ink/ink418.xml"/><Relationship Id="rId191" Type="http://schemas.openxmlformats.org/officeDocument/2006/relationships/image" Target="../media/image404.png"/><Relationship Id="rId205" Type="http://schemas.openxmlformats.org/officeDocument/2006/relationships/image" Target="../media/image411.png"/><Relationship Id="rId226" Type="http://schemas.openxmlformats.org/officeDocument/2006/relationships/customXml" Target="../ink/ink446.xml"/><Relationship Id="rId247" Type="http://schemas.openxmlformats.org/officeDocument/2006/relationships/image" Target="../media/image432.png"/><Relationship Id="rId107" Type="http://schemas.openxmlformats.org/officeDocument/2006/relationships/image" Target="../media/image363.png"/><Relationship Id="rId11" Type="http://schemas.openxmlformats.org/officeDocument/2006/relationships/image" Target="../media/image315.png"/><Relationship Id="rId32" Type="http://schemas.openxmlformats.org/officeDocument/2006/relationships/customXml" Target="../ink/ink349.xml"/><Relationship Id="rId53" Type="http://schemas.openxmlformats.org/officeDocument/2006/relationships/image" Target="../media/image336.png"/><Relationship Id="rId74" Type="http://schemas.openxmlformats.org/officeDocument/2006/relationships/customXml" Target="../ink/ink370.xml"/><Relationship Id="rId128" Type="http://schemas.openxmlformats.org/officeDocument/2006/relationships/customXml" Target="../ink/ink397.xml"/><Relationship Id="rId149" Type="http://schemas.openxmlformats.org/officeDocument/2006/relationships/image" Target="../media/image383.png"/><Relationship Id="rId5" Type="http://schemas.openxmlformats.org/officeDocument/2006/relationships/image" Target="../media/image312.png"/><Relationship Id="rId95" Type="http://schemas.openxmlformats.org/officeDocument/2006/relationships/image" Target="../media/image357.png"/><Relationship Id="rId160" Type="http://schemas.openxmlformats.org/officeDocument/2006/relationships/customXml" Target="../ink/ink413.xml"/><Relationship Id="rId181" Type="http://schemas.openxmlformats.org/officeDocument/2006/relationships/image" Target="../media/image399.png"/><Relationship Id="rId216" Type="http://schemas.openxmlformats.org/officeDocument/2006/relationships/customXml" Target="../ink/ink441.xml"/><Relationship Id="rId237" Type="http://schemas.openxmlformats.org/officeDocument/2006/relationships/image" Target="../media/image427.png"/><Relationship Id="rId258" Type="http://schemas.openxmlformats.org/officeDocument/2006/relationships/image" Target="../media/image436.png"/><Relationship Id="rId22" Type="http://schemas.openxmlformats.org/officeDocument/2006/relationships/customXml" Target="../ink/ink344.xml"/><Relationship Id="rId43" Type="http://schemas.openxmlformats.org/officeDocument/2006/relationships/image" Target="../media/image331.png"/><Relationship Id="rId64" Type="http://schemas.openxmlformats.org/officeDocument/2006/relationships/customXml" Target="../ink/ink365.xml"/><Relationship Id="rId118" Type="http://schemas.openxmlformats.org/officeDocument/2006/relationships/customXml" Target="../ink/ink392.xml"/><Relationship Id="rId139" Type="http://schemas.openxmlformats.org/officeDocument/2006/relationships/image" Target="../media/image378.png"/><Relationship Id="rId85" Type="http://schemas.openxmlformats.org/officeDocument/2006/relationships/image" Target="../media/image352.png"/><Relationship Id="rId150" Type="http://schemas.openxmlformats.org/officeDocument/2006/relationships/customXml" Target="../ink/ink408.xml"/><Relationship Id="rId171" Type="http://schemas.openxmlformats.org/officeDocument/2006/relationships/image" Target="../media/image394.png"/><Relationship Id="rId192" Type="http://schemas.openxmlformats.org/officeDocument/2006/relationships/customXml" Target="../ink/ink429.xml"/><Relationship Id="rId206" Type="http://schemas.openxmlformats.org/officeDocument/2006/relationships/customXml" Target="../ink/ink436.xml"/><Relationship Id="rId227" Type="http://schemas.openxmlformats.org/officeDocument/2006/relationships/image" Target="../media/image422.png"/><Relationship Id="rId248" Type="http://schemas.openxmlformats.org/officeDocument/2006/relationships/customXml" Target="../ink/ink457.xml"/><Relationship Id="rId12" Type="http://schemas.openxmlformats.org/officeDocument/2006/relationships/customXml" Target="../ink/ink339.xml"/><Relationship Id="rId33" Type="http://schemas.openxmlformats.org/officeDocument/2006/relationships/image" Target="../media/image326.png"/><Relationship Id="rId108" Type="http://schemas.openxmlformats.org/officeDocument/2006/relationships/customXml" Target="../ink/ink387.xml"/><Relationship Id="rId129" Type="http://schemas.openxmlformats.org/officeDocument/2006/relationships/image" Target="../media/image373.png"/><Relationship Id="rId54" Type="http://schemas.openxmlformats.org/officeDocument/2006/relationships/customXml" Target="../ink/ink360.xml"/><Relationship Id="rId75" Type="http://schemas.openxmlformats.org/officeDocument/2006/relationships/image" Target="../media/image347.png"/><Relationship Id="rId96" Type="http://schemas.openxmlformats.org/officeDocument/2006/relationships/customXml" Target="../ink/ink381.xml"/><Relationship Id="rId140" Type="http://schemas.openxmlformats.org/officeDocument/2006/relationships/customXml" Target="../ink/ink403.xml"/><Relationship Id="rId161" Type="http://schemas.openxmlformats.org/officeDocument/2006/relationships/image" Target="../media/image389.png"/><Relationship Id="rId182" Type="http://schemas.openxmlformats.org/officeDocument/2006/relationships/customXml" Target="../ink/ink424.xml"/><Relationship Id="rId217" Type="http://schemas.openxmlformats.org/officeDocument/2006/relationships/image" Target="../media/image417.png"/><Relationship Id="rId6" Type="http://schemas.openxmlformats.org/officeDocument/2006/relationships/customXml" Target="../ink/ink336.xml"/><Relationship Id="rId238" Type="http://schemas.openxmlformats.org/officeDocument/2006/relationships/customXml" Target="../ink/ink452.xml"/><Relationship Id="rId259" Type="http://schemas.openxmlformats.org/officeDocument/2006/relationships/customXml" Target="../ink/ink463.xml"/><Relationship Id="rId23" Type="http://schemas.openxmlformats.org/officeDocument/2006/relationships/image" Target="../media/image321.png"/><Relationship Id="rId119" Type="http://schemas.openxmlformats.org/officeDocument/2006/relationships/image" Target="../media/image369.png"/><Relationship Id="rId44" Type="http://schemas.openxmlformats.org/officeDocument/2006/relationships/customXml" Target="../ink/ink355.xml"/><Relationship Id="rId65" Type="http://schemas.openxmlformats.org/officeDocument/2006/relationships/image" Target="../media/image342.png"/><Relationship Id="rId86" Type="http://schemas.openxmlformats.org/officeDocument/2006/relationships/customXml" Target="../ink/ink376.xml"/><Relationship Id="rId130" Type="http://schemas.openxmlformats.org/officeDocument/2006/relationships/customXml" Target="../ink/ink398.xml"/><Relationship Id="rId151" Type="http://schemas.openxmlformats.org/officeDocument/2006/relationships/image" Target="../media/image384.png"/><Relationship Id="rId172" Type="http://schemas.openxmlformats.org/officeDocument/2006/relationships/customXml" Target="../ink/ink419.xml"/><Relationship Id="rId193" Type="http://schemas.openxmlformats.org/officeDocument/2006/relationships/image" Target="../media/image405.png"/><Relationship Id="rId207" Type="http://schemas.openxmlformats.org/officeDocument/2006/relationships/image" Target="../media/image412.png"/><Relationship Id="rId228" Type="http://schemas.openxmlformats.org/officeDocument/2006/relationships/customXml" Target="../ink/ink447.xml"/><Relationship Id="rId249" Type="http://schemas.openxmlformats.org/officeDocument/2006/relationships/image" Target="../media/image433.png"/><Relationship Id="rId13" Type="http://schemas.openxmlformats.org/officeDocument/2006/relationships/image" Target="../media/image316.png"/><Relationship Id="rId109" Type="http://schemas.openxmlformats.org/officeDocument/2006/relationships/image" Target="../media/image364.png"/><Relationship Id="rId260" Type="http://schemas.openxmlformats.org/officeDocument/2006/relationships/image" Target="../media/image437.png"/><Relationship Id="rId34" Type="http://schemas.openxmlformats.org/officeDocument/2006/relationships/customXml" Target="../ink/ink350.xml"/><Relationship Id="rId55" Type="http://schemas.openxmlformats.org/officeDocument/2006/relationships/image" Target="../media/image337.png"/><Relationship Id="rId76" Type="http://schemas.openxmlformats.org/officeDocument/2006/relationships/customXml" Target="../ink/ink371.xml"/><Relationship Id="rId97" Type="http://schemas.openxmlformats.org/officeDocument/2006/relationships/image" Target="../media/image358.png"/><Relationship Id="rId120" Type="http://schemas.openxmlformats.org/officeDocument/2006/relationships/customXml" Target="../ink/ink393.xml"/><Relationship Id="rId141" Type="http://schemas.openxmlformats.org/officeDocument/2006/relationships/image" Target="../media/image379.png"/><Relationship Id="rId7" Type="http://schemas.openxmlformats.org/officeDocument/2006/relationships/image" Target="../media/image313.png"/><Relationship Id="rId162" Type="http://schemas.openxmlformats.org/officeDocument/2006/relationships/customXml" Target="../ink/ink414.xml"/><Relationship Id="rId183" Type="http://schemas.openxmlformats.org/officeDocument/2006/relationships/image" Target="../media/image400.png"/><Relationship Id="rId218" Type="http://schemas.openxmlformats.org/officeDocument/2006/relationships/customXml" Target="../ink/ink442.xml"/><Relationship Id="rId239" Type="http://schemas.openxmlformats.org/officeDocument/2006/relationships/image" Target="../media/image428.png"/><Relationship Id="rId250" Type="http://schemas.openxmlformats.org/officeDocument/2006/relationships/customXml" Target="../ink/ink458.xml"/><Relationship Id="rId24" Type="http://schemas.openxmlformats.org/officeDocument/2006/relationships/customXml" Target="../ink/ink345.xml"/><Relationship Id="rId45" Type="http://schemas.openxmlformats.org/officeDocument/2006/relationships/image" Target="../media/image332.png"/><Relationship Id="rId66" Type="http://schemas.openxmlformats.org/officeDocument/2006/relationships/customXml" Target="../ink/ink366.xml"/><Relationship Id="rId87" Type="http://schemas.openxmlformats.org/officeDocument/2006/relationships/image" Target="../media/image353.png"/><Relationship Id="rId110" Type="http://schemas.openxmlformats.org/officeDocument/2006/relationships/customXml" Target="../ink/ink388.xml"/><Relationship Id="rId131" Type="http://schemas.openxmlformats.org/officeDocument/2006/relationships/image" Target="../media/image374.png"/><Relationship Id="rId152" Type="http://schemas.openxmlformats.org/officeDocument/2006/relationships/customXml" Target="../ink/ink409.xml"/><Relationship Id="rId173" Type="http://schemas.openxmlformats.org/officeDocument/2006/relationships/image" Target="../media/image395.png"/><Relationship Id="rId194" Type="http://schemas.openxmlformats.org/officeDocument/2006/relationships/customXml" Target="../ink/ink430.xml"/><Relationship Id="rId208" Type="http://schemas.openxmlformats.org/officeDocument/2006/relationships/customXml" Target="../ink/ink437.xml"/><Relationship Id="rId229" Type="http://schemas.openxmlformats.org/officeDocument/2006/relationships/image" Target="../media/image423.png"/><Relationship Id="rId240" Type="http://schemas.openxmlformats.org/officeDocument/2006/relationships/customXml" Target="../ink/ink453.xml"/><Relationship Id="rId261" Type="http://schemas.openxmlformats.org/officeDocument/2006/relationships/customXml" Target="../ink/ink464.xml"/><Relationship Id="rId14" Type="http://schemas.openxmlformats.org/officeDocument/2006/relationships/customXml" Target="../ink/ink340.xml"/><Relationship Id="rId35" Type="http://schemas.openxmlformats.org/officeDocument/2006/relationships/image" Target="../media/image327.png"/><Relationship Id="rId56" Type="http://schemas.openxmlformats.org/officeDocument/2006/relationships/customXml" Target="../ink/ink361.xml"/><Relationship Id="rId77" Type="http://schemas.openxmlformats.org/officeDocument/2006/relationships/image" Target="../media/image348.png"/><Relationship Id="rId100" Type="http://schemas.openxmlformats.org/officeDocument/2006/relationships/customXml" Target="../ink/ink383.xml"/><Relationship Id="rId8" Type="http://schemas.openxmlformats.org/officeDocument/2006/relationships/customXml" Target="../ink/ink337.xml"/><Relationship Id="rId98" Type="http://schemas.openxmlformats.org/officeDocument/2006/relationships/customXml" Target="../ink/ink382.xml"/><Relationship Id="rId121" Type="http://schemas.openxmlformats.org/officeDocument/2006/relationships/image" Target="../media/image370.png"/><Relationship Id="rId142" Type="http://schemas.openxmlformats.org/officeDocument/2006/relationships/customXml" Target="../ink/ink404.xml"/><Relationship Id="rId163" Type="http://schemas.openxmlformats.org/officeDocument/2006/relationships/image" Target="../media/image390.png"/><Relationship Id="rId184" Type="http://schemas.openxmlformats.org/officeDocument/2006/relationships/customXml" Target="../ink/ink425.xml"/><Relationship Id="rId219" Type="http://schemas.openxmlformats.org/officeDocument/2006/relationships/image" Target="../media/image418.png"/><Relationship Id="rId230" Type="http://schemas.openxmlformats.org/officeDocument/2006/relationships/customXml" Target="../ink/ink448.xml"/><Relationship Id="rId251" Type="http://schemas.openxmlformats.org/officeDocument/2006/relationships/customXml" Target="../ink/ink459.xml"/><Relationship Id="rId25" Type="http://schemas.openxmlformats.org/officeDocument/2006/relationships/image" Target="../media/image322.png"/><Relationship Id="rId46" Type="http://schemas.openxmlformats.org/officeDocument/2006/relationships/customXml" Target="../ink/ink356.xml"/><Relationship Id="rId67" Type="http://schemas.openxmlformats.org/officeDocument/2006/relationships/image" Target="../media/image343.png"/><Relationship Id="rId88" Type="http://schemas.openxmlformats.org/officeDocument/2006/relationships/customXml" Target="../ink/ink377.xml"/><Relationship Id="rId111" Type="http://schemas.openxmlformats.org/officeDocument/2006/relationships/image" Target="../media/image365.png"/><Relationship Id="rId132" Type="http://schemas.openxmlformats.org/officeDocument/2006/relationships/customXml" Target="../ink/ink399.xml"/><Relationship Id="rId153" Type="http://schemas.openxmlformats.org/officeDocument/2006/relationships/image" Target="../media/image385.png"/><Relationship Id="rId174" Type="http://schemas.openxmlformats.org/officeDocument/2006/relationships/customXml" Target="../ink/ink420.xml"/><Relationship Id="rId195" Type="http://schemas.openxmlformats.org/officeDocument/2006/relationships/image" Target="../media/image406.png"/><Relationship Id="rId209" Type="http://schemas.openxmlformats.org/officeDocument/2006/relationships/image" Target="../media/image413.png"/><Relationship Id="rId220" Type="http://schemas.openxmlformats.org/officeDocument/2006/relationships/customXml" Target="../ink/ink443.xml"/><Relationship Id="rId241" Type="http://schemas.openxmlformats.org/officeDocument/2006/relationships/image" Target="../media/image429.png"/><Relationship Id="rId15" Type="http://schemas.openxmlformats.org/officeDocument/2006/relationships/image" Target="../media/image317.png"/><Relationship Id="rId36" Type="http://schemas.openxmlformats.org/officeDocument/2006/relationships/customXml" Target="../ink/ink351.xml"/><Relationship Id="rId57" Type="http://schemas.openxmlformats.org/officeDocument/2006/relationships/image" Target="../media/image338.png"/><Relationship Id="rId262" Type="http://schemas.openxmlformats.org/officeDocument/2006/relationships/image" Target="../media/image438.png"/><Relationship Id="rId78" Type="http://schemas.openxmlformats.org/officeDocument/2006/relationships/customXml" Target="../ink/ink372.xml"/><Relationship Id="rId99" Type="http://schemas.openxmlformats.org/officeDocument/2006/relationships/image" Target="../media/image359.png"/><Relationship Id="rId101" Type="http://schemas.openxmlformats.org/officeDocument/2006/relationships/image" Target="../media/image360.png"/><Relationship Id="rId122" Type="http://schemas.openxmlformats.org/officeDocument/2006/relationships/customXml" Target="../ink/ink394.xml"/><Relationship Id="rId143" Type="http://schemas.openxmlformats.org/officeDocument/2006/relationships/image" Target="../media/image380.png"/><Relationship Id="rId164" Type="http://schemas.openxmlformats.org/officeDocument/2006/relationships/customXml" Target="../ink/ink415.xml"/><Relationship Id="rId185" Type="http://schemas.openxmlformats.org/officeDocument/2006/relationships/image" Target="../media/image401.png"/><Relationship Id="rId9" Type="http://schemas.openxmlformats.org/officeDocument/2006/relationships/image" Target="../media/image314.png"/><Relationship Id="rId210" Type="http://schemas.openxmlformats.org/officeDocument/2006/relationships/customXml" Target="../ink/ink438.xml"/><Relationship Id="rId26" Type="http://schemas.openxmlformats.org/officeDocument/2006/relationships/customXml" Target="../ink/ink346.xml"/><Relationship Id="rId231" Type="http://schemas.openxmlformats.org/officeDocument/2006/relationships/image" Target="../media/image424.png"/><Relationship Id="rId252" Type="http://schemas.openxmlformats.org/officeDocument/2006/relationships/image" Target="../media/image225.png"/><Relationship Id="rId47" Type="http://schemas.openxmlformats.org/officeDocument/2006/relationships/image" Target="../media/image333.png"/><Relationship Id="rId68" Type="http://schemas.openxmlformats.org/officeDocument/2006/relationships/customXml" Target="../ink/ink367.xml"/><Relationship Id="rId89" Type="http://schemas.openxmlformats.org/officeDocument/2006/relationships/image" Target="../media/image354.png"/><Relationship Id="rId112" Type="http://schemas.openxmlformats.org/officeDocument/2006/relationships/customXml" Target="../ink/ink389.xml"/><Relationship Id="rId133" Type="http://schemas.openxmlformats.org/officeDocument/2006/relationships/image" Target="../media/image375.png"/><Relationship Id="rId154" Type="http://schemas.openxmlformats.org/officeDocument/2006/relationships/customXml" Target="../ink/ink410.xml"/><Relationship Id="rId175" Type="http://schemas.openxmlformats.org/officeDocument/2006/relationships/image" Target="../media/image396.png"/><Relationship Id="rId196" Type="http://schemas.openxmlformats.org/officeDocument/2006/relationships/customXml" Target="../ink/ink431.xml"/><Relationship Id="rId200" Type="http://schemas.openxmlformats.org/officeDocument/2006/relationships/customXml" Target="../ink/ink433.xml"/><Relationship Id="rId16" Type="http://schemas.openxmlformats.org/officeDocument/2006/relationships/customXml" Target="../ink/ink341.xml"/><Relationship Id="rId221" Type="http://schemas.openxmlformats.org/officeDocument/2006/relationships/image" Target="../media/image419.png"/><Relationship Id="rId242" Type="http://schemas.openxmlformats.org/officeDocument/2006/relationships/customXml" Target="../ink/ink454.xml"/><Relationship Id="rId263" Type="http://schemas.openxmlformats.org/officeDocument/2006/relationships/customXml" Target="../ink/ink465.xml"/><Relationship Id="rId37" Type="http://schemas.openxmlformats.org/officeDocument/2006/relationships/image" Target="../media/image328.png"/><Relationship Id="rId58" Type="http://schemas.openxmlformats.org/officeDocument/2006/relationships/customXml" Target="../ink/ink362.xml"/><Relationship Id="rId79" Type="http://schemas.openxmlformats.org/officeDocument/2006/relationships/image" Target="../media/image349.png"/><Relationship Id="rId102" Type="http://schemas.openxmlformats.org/officeDocument/2006/relationships/customXml" Target="../ink/ink384.xml"/><Relationship Id="rId123" Type="http://schemas.openxmlformats.org/officeDocument/2006/relationships/image" Target="../media/image59.png"/><Relationship Id="rId144" Type="http://schemas.openxmlformats.org/officeDocument/2006/relationships/customXml" Target="../ink/ink405.xml"/><Relationship Id="rId90" Type="http://schemas.openxmlformats.org/officeDocument/2006/relationships/customXml" Target="../ink/ink378.xml"/><Relationship Id="rId165" Type="http://schemas.openxmlformats.org/officeDocument/2006/relationships/image" Target="../media/image391.png"/><Relationship Id="rId186" Type="http://schemas.openxmlformats.org/officeDocument/2006/relationships/customXml" Target="../ink/ink426.xml"/><Relationship Id="rId211" Type="http://schemas.openxmlformats.org/officeDocument/2006/relationships/image" Target="../media/image414.png"/><Relationship Id="rId232" Type="http://schemas.openxmlformats.org/officeDocument/2006/relationships/customXml" Target="../ink/ink449.xml"/><Relationship Id="rId253" Type="http://schemas.openxmlformats.org/officeDocument/2006/relationships/customXml" Target="../ink/ink460.xml"/><Relationship Id="rId27" Type="http://schemas.openxmlformats.org/officeDocument/2006/relationships/image" Target="../media/image323.png"/><Relationship Id="rId48" Type="http://schemas.openxmlformats.org/officeDocument/2006/relationships/customXml" Target="../ink/ink357.xml"/><Relationship Id="rId69" Type="http://schemas.openxmlformats.org/officeDocument/2006/relationships/image" Target="../media/image344.png"/><Relationship Id="rId113" Type="http://schemas.openxmlformats.org/officeDocument/2006/relationships/image" Target="../media/image366.png"/><Relationship Id="rId134" Type="http://schemas.openxmlformats.org/officeDocument/2006/relationships/customXml" Target="../ink/ink400.xml"/><Relationship Id="rId80" Type="http://schemas.openxmlformats.org/officeDocument/2006/relationships/customXml" Target="../ink/ink373.xml"/><Relationship Id="rId155" Type="http://schemas.openxmlformats.org/officeDocument/2006/relationships/image" Target="../media/image386.png"/><Relationship Id="rId176" Type="http://schemas.openxmlformats.org/officeDocument/2006/relationships/customXml" Target="../ink/ink421.xml"/><Relationship Id="rId197" Type="http://schemas.openxmlformats.org/officeDocument/2006/relationships/image" Target="../media/image407.png"/><Relationship Id="rId201" Type="http://schemas.openxmlformats.org/officeDocument/2006/relationships/image" Target="../media/image409.png"/><Relationship Id="rId222" Type="http://schemas.openxmlformats.org/officeDocument/2006/relationships/customXml" Target="../ink/ink444.xml"/><Relationship Id="rId243" Type="http://schemas.openxmlformats.org/officeDocument/2006/relationships/image" Target="../media/image430.png"/><Relationship Id="rId264" Type="http://schemas.openxmlformats.org/officeDocument/2006/relationships/image" Target="../media/image439.png"/><Relationship Id="rId17" Type="http://schemas.openxmlformats.org/officeDocument/2006/relationships/image" Target="../media/image318.png"/><Relationship Id="rId38" Type="http://schemas.openxmlformats.org/officeDocument/2006/relationships/customXml" Target="../ink/ink352.xml"/><Relationship Id="rId59" Type="http://schemas.openxmlformats.org/officeDocument/2006/relationships/image" Target="../media/image339.png"/><Relationship Id="rId103" Type="http://schemas.openxmlformats.org/officeDocument/2006/relationships/image" Target="../media/image361.png"/><Relationship Id="rId124" Type="http://schemas.openxmlformats.org/officeDocument/2006/relationships/customXml" Target="../ink/ink395.xml"/><Relationship Id="rId70" Type="http://schemas.openxmlformats.org/officeDocument/2006/relationships/customXml" Target="../ink/ink368.xml"/><Relationship Id="rId91" Type="http://schemas.openxmlformats.org/officeDocument/2006/relationships/image" Target="../media/image355.png"/><Relationship Id="rId145" Type="http://schemas.openxmlformats.org/officeDocument/2006/relationships/image" Target="../media/image381.png"/><Relationship Id="rId166" Type="http://schemas.openxmlformats.org/officeDocument/2006/relationships/customXml" Target="../ink/ink416.xml"/><Relationship Id="rId187" Type="http://schemas.openxmlformats.org/officeDocument/2006/relationships/image" Target="../media/image402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39.xml"/><Relationship Id="rId233" Type="http://schemas.openxmlformats.org/officeDocument/2006/relationships/image" Target="../media/image425.png"/><Relationship Id="rId254" Type="http://schemas.openxmlformats.org/officeDocument/2006/relationships/image" Target="../media/image434.png"/><Relationship Id="rId28" Type="http://schemas.openxmlformats.org/officeDocument/2006/relationships/customXml" Target="../ink/ink347.xml"/><Relationship Id="rId49" Type="http://schemas.openxmlformats.org/officeDocument/2006/relationships/image" Target="../media/image334.png"/><Relationship Id="rId114" Type="http://schemas.openxmlformats.org/officeDocument/2006/relationships/customXml" Target="../ink/ink390.xml"/><Relationship Id="rId60" Type="http://schemas.openxmlformats.org/officeDocument/2006/relationships/customXml" Target="../ink/ink363.xml"/><Relationship Id="rId81" Type="http://schemas.openxmlformats.org/officeDocument/2006/relationships/image" Target="../media/image350.png"/><Relationship Id="rId135" Type="http://schemas.openxmlformats.org/officeDocument/2006/relationships/image" Target="../media/image376.png"/><Relationship Id="rId156" Type="http://schemas.openxmlformats.org/officeDocument/2006/relationships/customXml" Target="../ink/ink411.xml"/><Relationship Id="rId177" Type="http://schemas.openxmlformats.org/officeDocument/2006/relationships/image" Target="../media/image397.png"/><Relationship Id="rId198" Type="http://schemas.openxmlformats.org/officeDocument/2006/relationships/customXml" Target="../ink/ink432.xml"/><Relationship Id="rId202" Type="http://schemas.openxmlformats.org/officeDocument/2006/relationships/customXml" Target="../ink/ink434.xml"/><Relationship Id="rId223" Type="http://schemas.openxmlformats.org/officeDocument/2006/relationships/image" Target="../media/image420.png"/><Relationship Id="rId244" Type="http://schemas.openxmlformats.org/officeDocument/2006/relationships/customXml" Target="../ink/ink455.xml"/><Relationship Id="rId18" Type="http://schemas.openxmlformats.org/officeDocument/2006/relationships/customXml" Target="../ink/ink342.xml"/><Relationship Id="rId39" Type="http://schemas.openxmlformats.org/officeDocument/2006/relationships/image" Target="../media/image329.png"/><Relationship Id="rId50" Type="http://schemas.openxmlformats.org/officeDocument/2006/relationships/customXml" Target="../ink/ink358.xml"/><Relationship Id="rId104" Type="http://schemas.openxmlformats.org/officeDocument/2006/relationships/customXml" Target="../ink/ink385.xml"/><Relationship Id="rId125" Type="http://schemas.openxmlformats.org/officeDocument/2006/relationships/image" Target="../media/image371.png"/><Relationship Id="rId146" Type="http://schemas.openxmlformats.org/officeDocument/2006/relationships/customXml" Target="../ink/ink406.xml"/><Relationship Id="rId167" Type="http://schemas.openxmlformats.org/officeDocument/2006/relationships/image" Target="../media/image392.png"/><Relationship Id="rId188" Type="http://schemas.openxmlformats.org/officeDocument/2006/relationships/customXml" Target="../ink/ink427.xml"/><Relationship Id="rId71" Type="http://schemas.openxmlformats.org/officeDocument/2006/relationships/image" Target="../media/image345.png"/><Relationship Id="rId92" Type="http://schemas.openxmlformats.org/officeDocument/2006/relationships/customXml" Target="../ink/ink379.xml"/><Relationship Id="rId213" Type="http://schemas.openxmlformats.org/officeDocument/2006/relationships/image" Target="../media/image415.png"/><Relationship Id="rId234" Type="http://schemas.openxmlformats.org/officeDocument/2006/relationships/customXml" Target="../ink/ink450.xml"/><Relationship Id="rId2" Type="http://schemas.openxmlformats.org/officeDocument/2006/relationships/image" Target="../media/image311.png"/><Relationship Id="rId29" Type="http://schemas.openxmlformats.org/officeDocument/2006/relationships/image" Target="../media/image324.png"/><Relationship Id="rId255" Type="http://schemas.openxmlformats.org/officeDocument/2006/relationships/customXml" Target="../ink/ink461.xml"/><Relationship Id="rId40" Type="http://schemas.openxmlformats.org/officeDocument/2006/relationships/customXml" Target="../ink/ink353.xml"/><Relationship Id="rId115" Type="http://schemas.openxmlformats.org/officeDocument/2006/relationships/image" Target="../media/image367.png"/><Relationship Id="rId136" Type="http://schemas.openxmlformats.org/officeDocument/2006/relationships/customXml" Target="../ink/ink401.xml"/><Relationship Id="rId157" Type="http://schemas.openxmlformats.org/officeDocument/2006/relationships/image" Target="../media/image387.png"/><Relationship Id="rId178" Type="http://schemas.openxmlformats.org/officeDocument/2006/relationships/customXml" Target="../ink/ink422.xml"/><Relationship Id="rId61" Type="http://schemas.openxmlformats.org/officeDocument/2006/relationships/image" Target="../media/image340.png"/><Relationship Id="rId82" Type="http://schemas.openxmlformats.org/officeDocument/2006/relationships/customXml" Target="../ink/ink374.xml"/><Relationship Id="rId199" Type="http://schemas.openxmlformats.org/officeDocument/2006/relationships/image" Target="../media/image408.png"/><Relationship Id="rId203" Type="http://schemas.openxmlformats.org/officeDocument/2006/relationships/image" Target="../media/image410.png"/><Relationship Id="rId19" Type="http://schemas.openxmlformats.org/officeDocument/2006/relationships/image" Target="../media/image319.png"/><Relationship Id="rId224" Type="http://schemas.openxmlformats.org/officeDocument/2006/relationships/customXml" Target="../ink/ink445.xml"/><Relationship Id="rId245" Type="http://schemas.openxmlformats.org/officeDocument/2006/relationships/image" Target="../media/image431.png"/><Relationship Id="rId30" Type="http://schemas.openxmlformats.org/officeDocument/2006/relationships/customXml" Target="../ink/ink348.xml"/><Relationship Id="rId105" Type="http://schemas.openxmlformats.org/officeDocument/2006/relationships/image" Target="../media/image362.png"/><Relationship Id="rId126" Type="http://schemas.openxmlformats.org/officeDocument/2006/relationships/customXml" Target="../ink/ink396.xml"/><Relationship Id="rId147" Type="http://schemas.openxmlformats.org/officeDocument/2006/relationships/image" Target="../media/image382.png"/><Relationship Id="rId168" Type="http://schemas.openxmlformats.org/officeDocument/2006/relationships/customXml" Target="../ink/ink417.xml"/><Relationship Id="rId51" Type="http://schemas.openxmlformats.org/officeDocument/2006/relationships/image" Target="../media/image335.png"/><Relationship Id="rId72" Type="http://schemas.openxmlformats.org/officeDocument/2006/relationships/customXml" Target="../ink/ink369.xml"/><Relationship Id="rId93" Type="http://schemas.openxmlformats.org/officeDocument/2006/relationships/image" Target="../media/image356.png"/><Relationship Id="rId189" Type="http://schemas.openxmlformats.org/officeDocument/2006/relationships/image" Target="../media/image403.png"/><Relationship Id="rId3" Type="http://schemas.openxmlformats.org/officeDocument/2006/relationships/image" Target="../media/image3.png"/><Relationship Id="rId214" Type="http://schemas.openxmlformats.org/officeDocument/2006/relationships/customXml" Target="../ink/ink440.xml"/><Relationship Id="rId235" Type="http://schemas.openxmlformats.org/officeDocument/2006/relationships/image" Target="../media/image426.png"/><Relationship Id="rId256" Type="http://schemas.openxmlformats.org/officeDocument/2006/relationships/image" Target="../media/image435.png"/><Relationship Id="rId116" Type="http://schemas.openxmlformats.org/officeDocument/2006/relationships/customXml" Target="../ink/ink391.xml"/><Relationship Id="rId137" Type="http://schemas.openxmlformats.org/officeDocument/2006/relationships/image" Target="../media/image377.png"/><Relationship Id="rId158" Type="http://schemas.openxmlformats.org/officeDocument/2006/relationships/customXml" Target="../ink/ink412.xml"/><Relationship Id="rId20" Type="http://schemas.openxmlformats.org/officeDocument/2006/relationships/customXml" Target="../ink/ink343.xml"/><Relationship Id="rId41" Type="http://schemas.openxmlformats.org/officeDocument/2006/relationships/image" Target="../media/image330.png"/><Relationship Id="rId62" Type="http://schemas.openxmlformats.org/officeDocument/2006/relationships/customXml" Target="../ink/ink364.xml"/><Relationship Id="rId83" Type="http://schemas.openxmlformats.org/officeDocument/2006/relationships/image" Target="../media/image351.png"/><Relationship Id="rId179" Type="http://schemas.openxmlformats.org/officeDocument/2006/relationships/image" Target="../media/image398.png"/><Relationship Id="rId190" Type="http://schemas.openxmlformats.org/officeDocument/2006/relationships/customXml" Target="../ink/ink428.xml"/><Relationship Id="rId204" Type="http://schemas.openxmlformats.org/officeDocument/2006/relationships/customXml" Target="../ink/ink435.xml"/><Relationship Id="rId225" Type="http://schemas.openxmlformats.org/officeDocument/2006/relationships/image" Target="../media/image421.png"/><Relationship Id="rId246" Type="http://schemas.openxmlformats.org/officeDocument/2006/relationships/customXml" Target="../ink/ink456.xml"/><Relationship Id="rId106" Type="http://schemas.openxmlformats.org/officeDocument/2006/relationships/customXml" Target="../ink/ink386.xml"/><Relationship Id="rId127" Type="http://schemas.openxmlformats.org/officeDocument/2006/relationships/image" Target="../media/image372.png"/><Relationship Id="rId10" Type="http://schemas.openxmlformats.org/officeDocument/2006/relationships/customXml" Target="../ink/ink338.xml"/><Relationship Id="rId31" Type="http://schemas.openxmlformats.org/officeDocument/2006/relationships/image" Target="../media/image325.png"/><Relationship Id="rId52" Type="http://schemas.openxmlformats.org/officeDocument/2006/relationships/customXml" Target="../ink/ink359.xml"/><Relationship Id="rId73" Type="http://schemas.openxmlformats.org/officeDocument/2006/relationships/image" Target="../media/image346.png"/><Relationship Id="rId94" Type="http://schemas.openxmlformats.org/officeDocument/2006/relationships/customXml" Target="../ink/ink380.xml"/><Relationship Id="rId148" Type="http://schemas.openxmlformats.org/officeDocument/2006/relationships/customXml" Target="../ink/ink407.xml"/><Relationship Id="rId169" Type="http://schemas.openxmlformats.org/officeDocument/2006/relationships/image" Target="../media/image393.png"/><Relationship Id="rId4" Type="http://schemas.openxmlformats.org/officeDocument/2006/relationships/customXml" Target="../ink/ink335.xml"/><Relationship Id="rId180" Type="http://schemas.openxmlformats.org/officeDocument/2006/relationships/customXml" Target="../ink/ink423.xml"/><Relationship Id="rId215" Type="http://schemas.openxmlformats.org/officeDocument/2006/relationships/image" Target="../media/image416.png"/><Relationship Id="rId236" Type="http://schemas.openxmlformats.org/officeDocument/2006/relationships/customXml" Target="../ink/ink451.xml"/><Relationship Id="rId257" Type="http://schemas.openxmlformats.org/officeDocument/2006/relationships/customXml" Target="../ink/ink462.xml"/><Relationship Id="rId42" Type="http://schemas.openxmlformats.org/officeDocument/2006/relationships/customXml" Target="../ink/ink354.xml"/><Relationship Id="rId84" Type="http://schemas.openxmlformats.org/officeDocument/2006/relationships/customXml" Target="../ink/ink375.xml"/><Relationship Id="rId138" Type="http://schemas.openxmlformats.org/officeDocument/2006/relationships/customXml" Target="../ink/ink40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95.png"/><Relationship Id="rId21" Type="http://schemas.openxmlformats.org/officeDocument/2006/relationships/image" Target="../media/image447.png"/><Relationship Id="rId42" Type="http://schemas.openxmlformats.org/officeDocument/2006/relationships/customXml" Target="../ink/ink486.xml"/><Relationship Id="rId63" Type="http://schemas.openxmlformats.org/officeDocument/2006/relationships/image" Target="../media/image468.png"/><Relationship Id="rId84" Type="http://schemas.openxmlformats.org/officeDocument/2006/relationships/customXml" Target="../ink/ink507.xml"/><Relationship Id="rId138" Type="http://schemas.openxmlformats.org/officeDocument/2006/relationships/customXml" Target="../ink/ink534.xml"/><Relationship Id="rId107" Type="http://schemas.openxmlformats.org/officeDocument/2006/relationships/image" Target="../media/image490.png"/><Relationship Id="rId11" Type="http://schemas.openxmlformats.org/officeDocument/2006/relationships/image" Target="../media/image442.png"/><Relationship Id="rId32" Type="http://schemas.openxmlformats.org/officeDocument/2006/relationships/customXml" Target="../ink/ink481.xml"/><Relationship Id="rId53" Type="http://schemas.openxmlformats.org/officeDocument/2006/relationships/image" Target="../media/image463.png"/><Relationship Id="rId74" Type="http://schemas.openxmlformats.org/officeDocument/2006/relationships/customXml" Target="../ink/ink502.xml"/><Relationship Id="rId128" Type="http://schemas.openxmlformats.org/officeDocument/2006/relationships/customXml" Target="../ink/ink529.xml"/><Relationship Id="rId5" Type="http://schemas.openxmlformats.org/officeDocument/2006/relationships/image" Target="../media/image59.png"/><Relationship Id="rId90" Type="http://schemas.openxmlformats.org/officeDocument/2006/relationships/customXml" Target="../ink/ink510.xml"/><Relationship Id="rId95" Type="http://schemas.openxmlformats.org/officeDocument/2006/relationships/image" Target="../media/image484.png"/><Relationship Id="rId22" Type="http://schemas.openxmlformats.org/officeDocument/2006/relationships/customXml" Target="../ink/ink476.xml"/><Relationship Id="rId27" Type="http://schemas.openxmlformats.org/officeDocument/2006/relationships/image" Target="../media/image450.png"/><Relationship Id="rId43" Type="http://schemas.openxmlformats.org/officeDocument/2006/relationships/image" Target="../media/image458.png"/><Relationship Id="rId48" Type="http://schemas.openxmlformats.org/officeDocument/2006/relationships/customXml" Target="../ink/ink489.xml"/><Relationship Id="rId64" Type="http://schemas.openxmlformats.org/officeDocument/2006/relationships/customXml" Target="../ink/ink497.xml"/><Relationship Id="rId69" Type="http://schemas.openxmlformats.org/officeDocument/2006/relationships/image" Target="../media/image471.png"/><Relationship Id="rId113" Type="http://schemas.openxmlformats.org/officeDocument/2006/relationships/image" Target="../media/image493.png"/><Relationship Id="rId118" Type="http://schemas.openxmlformats.org/officeDocument/2006/relationships/customXml" Target="../ink/ink524.xml"/><Relationship Id="rId134" Type="http://schemas.openxmlformats.org/officeDocument/2006/relationships/customXml" Target="../ink/ink532.xml"/><Relationship Id="rId139" Type="http://schemas.openxmlformats.org/officeDocument/2006/relationships/image" Target="../media/image506.png"/><Relationship Id="rId80" Type="http://schemas.openxmlformats.org/officeDocument/2006/relationships/customXml" Target="../ink/ink505.xml"/><Relationship Id="rId85" Type="http://schemas.openxmlformats.org/officeDocument/2006/relationships/image" Target="../media/image479.png"/><Relationship Id="rId12" Type="http://schemas.openxmlformats.org/officeDocument/2006/relationships/customXml" Target="../ink/ink471.xml"/><Relationship Id="rId17" Type="http://schemas.openxmlformats.org/officeDocument/2006/relationships/image" Target="../media/image445.png"/><Relationship Id="rId33" Type="http://schemas.openxmlformats.org/officeDocument/2006/relationships/image" Target="../media/image453.png"/><Relationship Id="rId38" Type="http://schemas.openxmlformats.org/officeDocument/2006/relationships/customXml" Target="../ink/ink484.xml"/><Relationship Id="rId59" Type="http://schemas.openxmlformats.org/officeDocument/2006/relationships/image" Target="../media/image466.png"/><Relationship Id="rId103" Type="http://schemas.openxmlformats.org/officeDocument/2006/relationships/image" Target="../media/image488.png"/><Relationship Id="rId108" Type="http://schemas.openxmlformats.org/officeDocument/2006/relationships/customXml" Target="../ink/ink519.xml"/><Relationship Id="rId124" Type="http://schemas.openxmlformats.org/officeDocument/2006/relationships/customXml" Target="../ink/ink527.xml"/><Relationship Id="rId129" Type="http://schemas.openxmlformats.org/officeDocument/2006/relationships/image" Target="../media/image501.png"/><Relationship Id="rId54" Type="http://schemas.openxmlformats.org/officeDocument/2006/relationships/customXml" Target="../ink/ink492.xml"/><Relationship Id="rId70" Type="http://schemas.openxmlformats.org/officeDocument/2006/relationships/customXml" Target="../ink/ink500.xml"/><Relationship Id="rId75" Type="http://schemas.openxmlformats.org/officeDocument/2006/relationships/image" Target="../media/image474.png"/><Relationship Id="rId91" Type="http://schemas.openxmlformats.org/officeDocument/2006/relationships/image" Target="../media/image482.png"/><Relationship Id="rId96" Type="http://schemas.openxmlformats.org/officeDocument/2006/relationships/customXml" Target="../ink/ink513.xml"/><Relationship Id="rId140" Type="http://schemas.openxmlformats.org/officeDocument/2006/relationships/customXml" Target="../ink/ink535.xml"/><Relationship Id="rId145" Type="http://schemas.openxmlformats.org/officeDocument/2006/relationships/image" Target="../media/image50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8.xml"/><Relationship Id="rId23" Type="http://schemas.openxmlformats.org/officeDocument/2006/relationships/image" Target="../media/image448.png"/><Relationship Id="rId28" Type="http://schemas.openxmlformats.org/officeDocument/2006/relationships/customXml" Target="../ink/ink479.xml"/><Relationship Id="rId49" Type="http://schemas.openxmlformats.org/officeDocument/2006/relationships/image" Target="../media/image461.png"/><Relationship Id="rId114" Type="http://schemas.openxmlformats.org/officeDocument/2006/relationships/customXml" Target="../ink/ink522.xml"/><Relationship Id="rId119" Type="http://schemas.openxmlformats.org/officeDocument/2006/relationships/image" Target="../media/image496.png"/><Relationship Id="rId44" Type="http://schemas.openxmlformats.org/officeDocument/2006/relationships/customXml" Target="../ink/ink487.xml"/><Relationship Id="rId60" Type="http://schemas.openxmlformats.org/officeDocument/2006/relationships/customXml" Target="../ink/ink495.xml"/><Relationship Id="rId65" Type="http://schemas.openxmlformats.org/officeDocument/2006/relationships/image" Target="../media/image469.png"/><Relationship Id="rId81" Type="http://schemas.openxmlformats.org/officeDocument/2006/relationships/image" Target="../media/image477.png"/><Relationship Id="rId86" Type="http://schemas.openxmlformats.org/officeDocument/2006/relationships/customXml" Target="../ink/ink508.xml"/><Relationship Id="rId130" Type="http://schemas.openxmlformats.org/officeDocument/2006/relationships/customXml" Target="../ink/ink530.xml"/><Relationship Id="rId135" Type="http://schemas.openxmlformats.org/officeDocument/2006/relationships/image" Target="../media/image504.png"/><Relationship Id="rId13" Type="http://schemas.openxmlformats.org/officeDocument/2006/relationships/image" Target="../media/image443.png"/><Relationship Id="rId18" Type="http://schemas.openxmlformats.org/officeDocument/2006/relationships/customXml" Target="../ink/ink474.xml"/><Relationship Id="rId39" Type="http://schemas.openxmlformats.org/officeDocument/2006/relationships/image" Target="../media/image456.png"/><Relationship Id="rId109" Type="http://schemas.openxmlformats.org/officeDocument/2006/relationships/image" Target="../media/image491.png"/><Relationship Id="rId34" Type="http://schemas.openxmlformats.org/officeDocument/2006/relationships/customXml" Target="../ink/ink482.xml"/><Relationship Id="rId50" Type="http://schemas.openxmlformats.org/officeDocument/2006/relationships/customXml" Target="../ink/ink490.xml"/><Relationship Id="rId55" Type="http://schemas.openxmlformats.org/officeDocument/2006/relationships/image" Target="../media/image464.png"/><Relationship Id="rId76" Type="http://schemas.openxmlformats.org/officeDocument/2006/relationships/customXml" Target="../ink/ink503.xml"/><Relationship Id="rId97" Type="http://schemas.openxmlformats.org/officeDocument/2006/relationships/image" Target="../media/image485.png"/><Relationship Id="rId104" Type="http://schemas.openxmlformats.org/officeDocument/2006/relationships/customXml" Target="../ink/ink517.xml"/><Relationship Id="rId120" Type="http://schemas.openxmlformats.org/officeDocument/2006/relationships/customXml" Target="../ink/ink525.xml"/><Relationship Id="rId125" Type="http://schemas.openxmlformats.org/officeDocument/2006/relationships/image" Target="../media/image499.png"/><Relationship Id="rId141" Type="http://schemas.openxmlformats.org/officeDocument/2006/relationships/image" Target="../media/image507.png"/><Relationship Id="rId146" Type="http://schemas.openxmlformats.org/officeDocument/2006/relationships/image" Target="../media/image510.png"/><Relationship Id="rId7" Type="http://schemas.openxmlformats.org/officeDocument/2006/relationships/image" Target="../media/image440.png"/><Relationship Id="rId71" Type="http://schemas.openxmlformats.org/officeDocument/2006/relationships/image" Target="../media/image472.png"/><Relationship Id="rId92" Type="http://schemas.openxmlformats.org/officeDocument/2006/relationships/customXml" Target="../ink/ink511.xml"/><Relationship Id="rId2" Type="http://schemas.openxmlformats.org/officeDocument/2006/relationships/customXml" Target="../ink/ink466.xml"/><Relationship Id="rId29" Type="http://schemas.openxmlformats.org/officeDocument/2006/relationships/image" Target="../media/image451.png"/><Relationship Id="rId24" Type="http://schemas.openxmlformats.org/officeDocument/2006/relationships/customXml" Target="../ink/ink477.xml"/><Relationship Id="rId40" Type="http://schemas.openxmlformats.org/officeDocument/2006/relationships/customXml" Target="../ink/ink485.xml"/><Relationship Id="rId45" Type="http://schemas.openxmlformats.org/officeDocument/2006/relationships/image" Target="../media/image459.png"/><Relationship Id="rId66" Type="http://schemas.openxmlformats.org/officeDocument/2006/relationships/customXml" Target="../ink/ink498.xml"/><Relationship Id="rId87" Type="http://schemas.openxmlformats.org/officeDocument/2006/relationships/image" Target="../media/image480.png"/><Relationship Id="rId110" Type="http://schemas.openxmlformats.org/officeDocument/2006/relationships/customXml" Target="../ink/ink520.xml"/><Relationship Id="rId115" Type="http://schemas.openxmlformats.org/officeDocument/2006/relationships/image" Target="../media/image494.png"/><Relationship Id="rId131" Type="http://schemas.openxmlformats.org/officeDocument/2006/relationships/image" Target="../media/image502.png"/><Relationship Id="rId136" Type="http://schemas.openxmlformats.org/officeDocument/2006/relationships/customXml" Target="../ink/ink533.xml"/><Relationship Id="rId61" Type="http://schemas.openxmlformats.org/officeDocument/2006/relationships/image" Target="../media/image467.png"/><Relationship Id="rId82" Type="http://schemas.openxmlformats.org/officeDocument/2006/relationships/customXml" Target="../ink/ink506.xml"/><Relationship Id="rId19" Type="http://schemas.openxmlformats.org/officeDocument/2006/relationships/image" Target="../media/image446.png"/><Relationship Id="rId14" Type="http://schemas.openxmlformats.org/officeDocument/2006/relationships/customXml" Target="../ink/ink472.xml"/><Relationship Id="rId30" Type="http://schemas.openxmlformats.org/officeDocument/2006/relationships/customXml" Target="../ink/ink480.xml"/><Relationship Id="rId35" Type="http://schemas.openxmlformats.org/officeDocument/2006/relationships/image" Target="../media/image454.png"/><Relationship Id="rId56" Type="http://schemas.openxmlformats.org/officeDocument/2006/relationships/customXml" Target="../ink/ink493.xml"/><Relationship Id="rId77" Type="http://schemas.openxmlformats.org/officeDocument/2006/relationships/image" Target="../media/image475.png"/><Relationship Id="rId100" Type="http://schemas.openxmlformats.org/officeDocument/2006/relationships/customXml" Target="../ink/ink515.xml"/><Relationship Id="rId105" Type="http://schemas.openxmlformats.org/officeDocument/2006/relationships/image" Target="../media/image489.png"/><Relationship Id="rId126" Type="http://schemas.openxmlformats.org/officeDocument/2006/relationships/customXml" Target="../ink/ink528.xml"/><Relationship Id="rId8" Type="http://schemas.openxmlformats.org/officeDocument/2006/relationships/customXml" Target="../ink/ink469.xml"/><Relationship Id="rId51" Type="http://schemas.openxmlformats.org/officeDocument/2006/relationships/image" Target="../media/image462.png"/><Relationship Id="rId72" Type="http://schemas.openxmlformats.org/officeDocument/2006/relationships/customXml" Target="../ink/ink501.xml"/><Relationship Id="rId93" Type="http://schemas.openxmlformats.org/officeDocument/2006/relationships/image" Target="../media/image483.png"/><Relationship Id="rId98" Type="http://schemas.openxmlformats.org/officeDocument/2006/relationships/customXml" Target="../ink/ink514.xml"/><Relationship Id="rId121" Type="http://schemas.openxmlformats.org/officeDocument/2006/relationships/image" Target="../media/image497.png"/><Relationship Id="rId142" Type="http://schemas.openxmlformats.org/officeDocument/2006/relationships/customXml" Target="../ink/ink536.xml"/><Relationship Id="rId3" Type="http://schemas.openxmlformats.org/officeDocument/2006/relationships/image" Target="../media/image100.png"/><Relationship Id="rId25" Type="http://schemas.openxmlformats.org/officeDocument/2006/relationships/image" Target="../media/image449.png"/><Relationship Id="rId46" Type="http://schemas.openxmlformats.org/officeDocument/2006/relationships/customXml" Target="../ink/ink488.xml"/><Relationship Id="rId67" Type="http://schemas.openxmlformats.org/officeDocument/2006/relationships/image" Target="../media/image470.png"/><Relationship Id="rId116" Type="http://schemas.openxmlformats.org/officeDocument/2006/relationships/customXml" Target="../ink/ink523.xml"/><Relationship Id="rId137" Type="http://schemas.openxmlformats.org/officeDocument/2006/relationships/image" Target="../media/image505.png"/><Relationship Id="rId20" Type="http://schemas.openxmlformats.org/officeDocument/2006/relationships/customXml" Target="../ink/ink475.xml"/><Relationship Id="rId41" Type="http://schemas.openxmlformats.org/officeDocument/2006/relationships/image" Target="../media/image457.png"/><Relationship Id="rId62" Type="http://schemas.openxmlformats.org/officeDocument/2006/relationships/customXml" Target="../ink/ink496.xml"/><Relationship Id="rId83" Type="http://schemas.openxmlformats.org/officeDocument/2006/relationships/image" Target="../media/image478.png"/><Relationship Id="rId88" Type="http://schemas.openxmlformats.org/officeDocument/2006/relationships/customXml" Target="../ink/ink509.xml"/><Relationship Id="rId111" Type="http://schemas.openxmlformats.org/officeDocument/2006/relationships/image" Target="../media/image492.png"/><Relationship Id="rId132" Type="http://schemas.openxmlformats.org/officeDocument/2006/relationships/customXml" Target="../ink/ink531.xml"/><Relationship Id="rId15" Type="http://schemas.openxmlformats.org/officeDocument/2006/relationships/image" Target="../media/image444.png"/><Relationship Id="rId36" Type="http://schemas.openxmlformats.org/officeDocument/2006/relationships/customXml" Target="../ink/ink483.xml"/><Relationship Id="rId57" Type="http://schemas.openxmlformats.org/officeDocument/2006/relationships/image" Target="../media/image465.png"/><Relationship Id="rId106" Type="http://schemas.openxmlformats.org/officeDocument/2006/relationships/customXml" Target="../ink/ink518.xml"/><Relationship Id="rId127" Type="http://schemas.openxmlformats.org/officeDocument/2006/relationships/image" Target="../media/image500.png"/><Relationship Id="rId10" Type="http://schemas.openxmlformats.org/officeDocument/2006/relationships/customXml" Target="../ink/ink470.xml"/><Relationship Id="rId31" Type="http://schemas.openxmlformats.org/officeDocument/2006/relationships/image" Target="../media/image452.png"/><Relationship Id="rId52" Type="http://schemas.openxmlformats.org/officeDocument/2006/relationships/customXml" Target="../ink/ink491.xml"/><Relationship Id="rId73" Type="http://schemas.openxmlformats.org/officeDocument/2006/relationships/image" Target="../media/image473.png"/><Relationship Id="rId78" Type="http://schemas.openxmlformats.org/officeDocument/2006/relationships/customXml" Target="../ink/ink504.xml"/><Relationship Id="rId94" Type="http://schemas.openxmlformats.org/officeDocument/2006/relationships/customXml" Target="../ink/ink512.xml"/><Relationship Id="rId99" Type="http://schemas.openxmlformats.org/officeDocument/2006/relationships/image" Target="../media/image486.png"/><Relationship Id="rId101" Type="http://schemas.openxmlformats.org/officeDocument/2006/relationships/image" Target="../media/image487.png"/><Relationship Id="rId122" Type="http://schemas.openxmlformats.org/officeDocument/2006/relationships/customXml" Target="../ink/ink526.xml"/><Relationship Id="rId143" Type="http://schemas.openxmlformats.org/officeDocument/2006/relationships/image" Target="../media/image508.png"/><Relationship Id="rId4" Type="http://schemas.openxmlformats.org/officeDocument/2006/relationships/customXml" Target="../ink/ink467.xml"/><Relationship Id="rId9" Type="http://schemas.openxmlformats.org/officeDocument/2006/relationships/image" Target="../media/image441.png"/><Relationship Id="rId26" Type="http://schemas.openxmlformats.org/officeDocument/2006/relationships/customXml" Target="../ink/ink478.xml"/><Relationship Id="rId47" Type="http://schemas.openxmlformats.org/officeDocument/2006/relationships/image" Target="../media/image460.png"/><Relationship Id="rId68" Type="http://schemas.openxmlformats.org/officeDocument/2006/relationships/customXml" Target="../ink/ink499.xml"/><Relationship Id="rId89" Type="http://schemas.openxmlformats.org/officeDocument/2006/relationships/image" Target="../media/image481.png"/><Relationship Id="rId112" Type="http://schemas.openxmlformats.org/officeDocument/2006/relationships/customXml" Target="../ink/ink521.xml"/><Relationship Id="rId133" Type="http://schemas.openxmlformats.org/officeDocument/2006/relationships/image" Target="../media/image503.png"/><Relationship Id="rId16" Type="http://schemas.openxmlformats.org/officeDocument/2006/relationships/customXml" Target="../ink/ink473.xml"/><Relationship Id="rId37" Type="http://schemas.openxmlformats.org/officeDocument/2006/relationships/image" Target="../media/image455.png"/><Relationship Id="rId58" Type="http://schemas.openxmlformats.org/officeDocument/2006/relationships/customXml" Target="../ink/ink494.xml"/><Relationship Id="rId79" Type="http://schemas.openxmlformats.org/officeDocument/2006/relationships/image" Target="../media/image476.png"/><Relationship Id="rId102" Type="http://schemas.openxmlformats.org/officeDocument/2006/relationships/customXml" Target="../ink/ink516.xml"/><Relationship Id="rId123" Type="http://schemas.openxmlformats.org/officeDocument/2006/relationships/image" Target="../media/image498.png"/><Relationship Id="rId144" Type="http://schemas.openxmlformats.org/officeDocument/2006/relationships/customXml" Target="../ink/ink537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6.xml"/><Relationship Id="rId21" Type="http://schemas.openxmlformats.org/officeDocument/2006/relationships/customXml" Target="../ink/ink547.xml"/><Relationship Id="rId42" Type="http://schemas.openxmlformats.org/officeDocument/2006/relationships/image" Target="../media/image530.png"/><Relationship Id="rId63" Type="http://schemas.openxmlformats.org/officeDocument/2006/relationships/customXml" Target="../ink/ink568.xml"/><Relationship Id="rId84" Type="http://schemas.openxmlformats.org/officeDocument/2006/relationships/customXml" Target="../ink/ink579.xml"/><Relationship Id="rId138" Type="http://schemas.openxmlformats.org/officeDocument/2006/relationships/image" Target="../media/image577.png"/><Relationship Id="rId159" Type="http://schemas.openxmlformats.org/officeDocument/2006/relationships/customXml" Target="../ink/ink617.xml"/><Relationship Id="rId170" Type="http://schemas.openxmlformats.org/officeDocument/2006/relationships/customXml" Target="../ink/ink623.xml"/><Relationship Id="rId191" Type="http://schemas.openxmlformats.org/officeDocument/2006/relationships/image" Target="../media/image603.png"/><Relationship Id="rId205" Type="http://schemas.openxmlformats.org/officeDocument/2006/relationships/image" Target="../media/image610.png"/><Relationship Id="rId226" Type="http://schemas.openxmlformats.org/officeDocument/2006/relationships/image" Target="../media/image620.png"/><Relationship Id="rId247" Type="http://schemas.openxmlformats.org/officeDocument/2006/relationships/customXml" Target="../ink/ink662.xml"/><Relationship Id="rId107" Type="http://schemas.openxmlformats.org/officeDocument/2006/relationships/customXml" Target="../ink/ink591.xml"/><Relationship Id="rId11" Type="http://schemas.openxmlformats.org/officeDocument/2006/relationships/customXml" Target="../ink/ink542.xml"/><Relationship Id="rId32" Type="http://schemas.openxmlformats.org/officeDocument/2006/relationships/image" Target="../media/image525.png"/><Relationship Id="rId53" Type="http://schemas.openxmlformats.org/officeDocument/2006/relationships/customXml" Target="../ink/ink563.xml"/><Relationship Id="rId74" Type="http://schemas.openxmlformats.org/officeDocument/2006/relationships/customXml" Target="../ink/ink574.xml"/><Relationship Id="rId128" Type="http://schemas.openxmlformats.org/officeDocument/2006/relationships/image" Target="../media/image572.png"/><Relationship Id="rId149" Type="http://schemas.openxmlformats.org/officeDocument/2006/relationships/customXml" Target="../ink/ink612.xml"/><Relationship Id="rId5" Type="http://schemas.openxmlformats.org/officeDocument/2006/relationships/customXml" Target="../ink/ink539.xml"/><Relationship Id="rId95" Type="http://schemas.openxmlformats.org/officeDocument/2006/relationships/customXml" Target="../ink/ink585.xml"/><Relationship Id="rId160" Type="http://schemas.openxmlformats.org/officeDocument/2006/relationships/image" Target="../media/image588.png"/><Relationship Id="rId181" Type="http://schemas.openxmlformats.org/officeDocument/2006/relationships/image" Target="../media/image598.png"/><Relationship Id="rId216" Type="http://schemas.openxmlformats.org/officeDocument/2006/relationships/image" Target="../media/image615.png"/><Relationship Id="rId237" Type="http://schemas.openxmlformats.org/officeDocument/2006/relationships/customXml" Target="../ink/ink657.xml"/><Relationship Id="rId22" Type="http://schemas.openxmlformats.org/officeDocument/2006/relationships/image" Target="../media/image520.png"/><Relationship Id="rId43" Type="http://schemas.openxmlformats.org/officeDocument/2006/relationships/customXml" Target="../ink/ink558.xml"/><Relationship Id="rId64" Type="http://schemas.openxmlformats.org/officeDocument/2006/relationships/image" Target="../media/image541.png"/><Relationship Id="rId118" Type="http://schemas.openxmlformats.org/officeDocument/2006/relationships/image" Target="../media/image567.png"/><Relationship Id="rId139" Type="http://schemas.openxmlformats.org/officeDocument/2006/relationships/customXml" Target="../ink/ink607.xml"/><Relationship Id="rId85" Type="http://schemas.openxmlformats.org/officeDocument/2006/relationships/image" Target="../media/image551.png"/><Relationship Id="rId150" Type="http://schemas.openxmlformats.org/officeDocument/2006/relationships/image" Target="../media/image583.png"/><Relationship Id="rId171" Type="http://schemas.openxmlformats.org/officeDocument/2006/relationships/image" Target="../media/image593.png"/><Relationship Id="rId192" Type="http://schemas.openxmlformats.org/officeDocument/2006/relationships/customXml" Target="../ink/ink634.xml"/><Relationship Id="rId206" Type="http://schemas.openxmlformats.org/officeDocument/2006/relationships/customXml" Target="../ink/ink641.xml"/><Relationship Id="rId227" Type="http://schemas.openxmlformats.org/officeDocument/2006/relationships/customXml" Target="../ink/ink652.xml"/><Relationship Id="rId248" Type="http://schemas.openxmlformats.org/officeDocument/2006/relationships/image" Target="../media/image631.png"/><Relationship Id="rId12" Type="http://schemas.openxmlformats.org/officeDocument/2006/relationships/image" Target="../media/image515.png"/><Relationship Id="rId33" Type="http://schemas.openxmlformats.org/officeDocument/2006/relationships/customXml" Target="../ink/ink553.xml"/><Relationship Id="rId108" Type="http://schemas.openxmlformats.org/officeDocument/2006/relationships/image" Target="../media/image562.png"/><Relationship Id="rId129" Type="http://schemas.openxmlformats.org/officeDocument/2006/relationships/customXml" Target="../ink/ink602.xml"/><Relationship Id="rId54" Type="http://schemas.openxmlformats.org/officeDocument/2006/relationships/image" Target="../media/image536.png"/><Relationship Id="rId75" Type="http://schemas.openxmlformats.org/officeDocument/2006/relationships/image" Target="../media/image546.png"/><Relationship Id="rId96" Type="http://schemas.openxmlformats.org/officeDocument/2006/relationships/image" Target="../media/image556.png"/><Relationship Id="rId140" Type="http://schemas.openxmlformats.org/officeDocument/2006/relationships/image" Target="../media/image578.png"/><Relationship Id="rId161" Type="http://schemas.openxmlformats.org/officeDocument/2006/relationships/customXml" Target="../ink/ink618.xml"/><Relationship Id="rId182" Type="http://schemas.openxmlformats.org/officeDocument/2006/relationships/customXml" Target="../ink/ink629.xml"/><Relationship Id="rId217" Type="http://schemas.openxmlformats.org/officeDocument/2006/relationships/customXml" Target="../ink/ink647.xml"/><Relationship Id="rId6" Type="http://schemas.openxmlformats.org/officeDocument/2006/relationships/image" Target="../media/image512.png"/><Relationship Id="rId238" Type="http://schemas.openxmlformats.org/officeDocument/2006/relationships/image" Target="../media/image626.png"/><Relationship Id="rId23" Type="http://schemas.openxmlformats.org/officeDocument/2006/relationships/customXml" Target="../ink/ink548.xml"/><Relationship Id="rId119" Type="http://schemas.openxmlformats.org/officeDocument/2006/relationships/customXml" Target="../ink/ink597.xml"/><Relationship Id="rId44" Type="http://schemas.openxmlformats.org/officeDocument/2006/relationships/image" Target="../media/image531.png"/><Relationship Id="rId65" Type="http://schemas.openxmlformats.org/officeDocument/2006/relationships/customXml" Target="../ink/ink569.xml"/><Relationship Id="rId86" Type="http://schemas.openxmlformats.org/officeDocument/2006/relationships/customXml" Target="../ink/ink580.xml"/><Relationship Id="rId130" Type="http://schemas.openxmlformats.org/officeDocument/2006/relationships/image" Target="../media/image573.png"/><Relationship Id="rId151" Type="http://schemas.openxmlformats.org/officeDocument/2006/relationships/customXml" Target="../ink/ink613.xml"/><Relationship Id="rId172" Type="http://schemas.openxmlformats.org/officeDocument/2006/relationships/customXml" Target="../ink/ink624.xml"/><Relationship Id="rId193" Type="http://schemas.openxmlformats.org/officeDocument/2006/relationships/image" Target="../media/image604.png"/><Relationship Id="rId207" Type="http://schemas.openxmlformats.org/officeDocument/2006/relationships/image" Target="../media/image611.png"/><Relationship Id="rId228" Type="http://schemas.openxmlformats.org/officeDocument/2006/relationships/image" Target="../media/image621.png"/><Relationship Id="rId249" Type="http://schemas.openxmlformats.org/officeDocument/2006/relationships/customXml" Target="../ink/ink663.xml"/><Relationship Id="rId13" Type="http://schemas.openxmlformats.org/officeDocument/2006/relationships/customXml" Target="../ink/ink543.xml"/><Relationship Id="rId109" Type="http://schemas.openxmlformats.org/officeDocument/2006/relationships/customXml" Target="../ink/ink592.xml"/><Relationship Id="rId34" Type="http://schemas.openxmlformats.org/officeDocument/2006/relationships/image" Target="../media/image526.png"/><Relationship Id="rId55" Type="http://schemas.openxmlformats.org/officeDocument/2006/relationships/customXml" Target="../ink/ink564.xml"/><Relationship Id="rId76" Type="http://schemas.openxmlformats.org/officeDocument/2006/relationships/customXml" Target="../ink/ink575.xml"/><Relationship Id="rId97" Type="http://schemas.openxmlformats.org/officeDocument/2006/relationships/customXml" Target="../ink/ink586.xml"/><Relationship Id="rId120" Type="http://schemas.openxmlformats.org/officeDocument/2006/relationships/image" Target="../media/image568.png"/><Relationship Id="rId141" Type="http://schemas.openxmlformats.org/officeDocument/2006/relationships/customXml" Target="../ink/ink608.xml"/><Relationship Id="rId7" Type="http://schemas.openxmlformats.org/officeDocument/2006/relationships/customXml" Target="../ink/ink540.xml"/><Relationship Id="rId162" Type="http://schemas.openxmlformats.org/officeDocument/2006/relationships/customXml" Target="../ink/ink619.xml"/><Relationship Id="rId183" Type="http://schemas.openxmlformats.org/officeDocument/2006/relationships/image" Target="../media/image599.png"/><Relationship Id="rId218" Type="http://schemas.openxmlformats.org/officeDocument/2006/relationships/image" Target="../media/image616.png"/><Relationship Id="rId239" Type="http://schemas.openxmlformats.org/officeDocument/2006/relationships/customXml" Target="../ink/ink658.xml"/><Relationship Id="rId250" Type="http://schemas.openxmlformats.org/officeDocument/2006/relationships/image" Target="../media/image632.png"/><Relationship Id="rId24" Type="http://schemas.openxmlformats.org/officeDocument/2006/relationships/image" Target="../media/image521.png"/><Relationship Id="rId45" Type="http://schemas.openxmlformats.org/officeDocument/2006/relationships/customXml" Target="../ink/ink559.xml"/><Relationship Id="rId66" Type="http://schemas.openxmlformats.org/officeDocument/2006/relationships/image" Target="../media/image542.png"/><Relationship Id="rId87" Type="http://schemas.openxmlformats.org/officeDocument/2006/relationships/image" Target="../media/image552.png"/><Relationship Id="rId110" Type="http://schemas.openxmlformats.org/officeDocument/2006/relationships/image" Target="../media/image563.png"/><Relationship Id="rId131" Type="http://schemas.openxmlformats.org/officeDocument/2006/relationships/customXml" Target="../ink/ink603.xml"/><Relationship Id="rId152" Type="http://schemas.openxmlformats.org/officeDocument/2006/relationships/image" Target="../media/image584.png"/><Relationship Id="rId173" Type="http://schemas.openxmlformats.org/officeDocument/2006/relationships/image" Target="../media/image594.png"/><Relationship Id="rId194" Type="http://schemas.openxmlformats.org/officeDocument/2006/relationships/customXml" Target="../ink/ink635.xml"/><Relationship Id="rId208" Type="http://schemas.openxmlformats.org/officeDocument/2006/relationships/customXml" Target="../ink/ink642.xml"/><Relationship Id="rId229" Type="http://schemas.openxmlformats.org/officeDocument/2006/relationships/customXml" Target="../ink/ink653.xml"/><Relationship Id="rId240" Type="http://schemas.openxmlformats.org/officeDocument/2006/relationships/image" Target="../media/image627.png"/><Relationship Id="rId14" Type="http://schemas.openxmlformats.org/officeDocument/2006/relationships/image" Target="../media/image516.png"/><Relationship Id="rId35" Type="http://schemas.openxmlformats.org/officeDocument/2006/relationships/customXml" Target="../ink/ink554.xml"/><Relationship Id="rId56" Type="http://schemas.openxmlformats.org/officeDocument/2006/relationships/image" Target="../media/image537.png"/><Relationship Id="rId77" Type="http://schemas.openxmlformats.org/officeDocument/2006/relationships/image" Target="../media/image547.png"/><Relationship Id="rId100" Type="http://schemas.openxmlformats.org/officeDocument/2006/relationships/image" Target="../media/image558.png"/><Relationship Id="rId8" Type="http://schemas.openxmlformats.org/officeDocument/2006/relationships/image" Target="../media/image513.png"/><Relationship Id="rId98" Type="http://schemas.openxmlformats.org/officeDocument/2006/relationships/image" Target="../media/image557.png"/><Relationship Id="rId121" Type="http://schemas.openxmlformats.org/officeDocument/2006/relationships/customXml" Target="../ink/ink598.xml"/><Relationship Id="rId142" Type="http://schemas.openxmlformats.org/officeDocument/2006/relationships/image" Target="../media/image579.png"/><Relationship Id="rId163" Type="http://schemas.openxmlformats.org/officeDocument/2006/relationships/image" Target="../media/image589.png"/><Relationship Id="rId184" Type="http://schemas.openxmlformats.org/officeDocument/2006/relationships/customXml" Target="../ink/ink630.xml"/><Relationship Id="rId219" Type="http://schemas.openxmlformats.org/officeDocument/2006/relationships/customXml" Target="../ink/ink648.xml"/><Relationship Id="rId230" Type="http://schemas.openxmlformats.org/officeDocument/2006/relationships/image" Target="../media/image622.png"/><Relationship Id="rId251" Type="http://schemas.openxmlformats.org/officeDocument/2006/relationships/customXml" Target="../ink/ink664.xml"/><Relationship Id="rId25" Type="http://schemas.openxmlformats.org/officeDocument/2006/relationships/customXml" Target="../ink/ink549.xml"/><Relationship Id="rId46" Type="http://schemas.openxmlformats.org/officeDocument/2006/relationships/image" Target="../media/image532.png"/><Relationship Id="rId67" Type="http://schemas.openxmlformats.org/officeDocument/2006/relationships/customXml" Target="../ink/ink570.xml"/><Relationship Id="rId88" Type="http://schemas.openxmlformats.org/officeDocument/2006/relationships/customXml" Target="../ink/ink581.xml"/><Relationship Id="rId111" Type="http://schemas.openxmlformats.org/officeDocument/2006/relationships/customXml" Target="../ink/ink593.xml"/><Relationship Id="rId132" Type="http://schemas.openxmlformats.org/officeDocument/2006/relationships/image" Target="../media/image574.png"/><Relationship Id="rId153" Type="http://schemas.openxmlformats.org/officeDocument/2006/relationships/customXml" Target="../ink/ink614.xml"/><Relationship Id="rId174" Type="http://schemas.openxmlformats.org/officeDocument/2006/relationships/customXml" Target="../ink/ink625.xml"/><Relationship Id="rId195" Type="http://schemas.openxmlformats.org/officeDocument/2006/relationships/image" Target="../media/image605.png"/><Relationship Id="rId209" Type="http://schemas.openxmlformats.org/officeDocument/2006/relationships/customXml" Target="../ink/ink643.xml"/><Relationship Id="rId220" Type="http://schemas.openxmlformats.org/officeDocument/2006/relationships/image" Target="../media/image617.png"/><Relationship Id="rId241" Type="http://schemas.openxmlformats.org/officeDocument/2006/relationships/customXml" Target="../ink/ink659.xml"/><Relationship Id="rId15" Type="http://schemas.openxmlformats.org/officeDocument/2006/relationships/customXml" Target="../ink/ink544.xml"/><Relationship Id="rId36" Type="http://schemas.openxmlformats.org/officeDocument/2006/relationships/image" Target="../media/image527.png"/><Relationship Id="rId57" Type="http://schemas.openxmlformats.org/officeDocument/2006/relationships/customXml" Target="../ink/ink565.xml"/><Relationship Id="rId78" Type="http://schemas.openxmlformats.org/officeDocument/2006/relationships/customXml" Target="../ink/ink576.xml"/><Relationship Id="rId99" Type="http://schemas.openxmlformats.org/officeDocument/2006/relationships/customXml" Target="../ink/ink587.xml"/><Relationship Id="rId101" Type="http://schemas.openxmlformats.org/officeDocument/2006/relationships/customXml" Target="../ink/ink588.xml"/><Relationship Id="rId122" Type="http://schemas.openxmlformats.org/officeDocument/2006/relationships/image" Target="../media/image569.png"/><Relationship Id="rId143" Type="http://schemas.openxmlformats.org/officeDocument/2006/relationships/customXml" Target="../ink/ink609.xml"/><Relationship Id="rId164" Type="http://schemas.openxmlformats.org/officeDocument/2006/relationships/customXml" Target="../ink/ink620.xml"/><Relationship Id="rId185" Type="http://schemas.openxmlformats.org/officeDocument/2006/relationships/image" Target="../media/image600.png"/><Relationship Id="rId9" Type="http://schemas.openxmlformats.org/officeDocument/2006/relationships/customXml" Target="../ink/ink541.xml"/><Relationship Id="rId210" Type="http://schemas.openxmlformats.org/officeDocument/2006/relationships/image" Target="../media/image612.png"/><Relationship Id="rId26" Type="http://schemas.openxmlformats.org/officeDocument/2006/relationships/image" Target="../media/image522.png"/><Relationship Id="rId231" Type="http://schemas.openxmlformats.org/officeDocument/2006/relationships/customXml" Target="../ink/ink654.xml"/><Relationship Id="rId252" Type="http://schemas.openxmlformats.org/officeDocument/2006/relationships/image" Target="../media/image633.png"/><Relationship Id="rId47" Type="http://schemas.openxmlformats.org/officeDocument/2006/relationships/customXml" Target="../ink/ink560.xml"/><Relationship Id="rId68" Type="http://schemas.openxmlformats.org/officeDocument/2006/relationships/customXml" Target="../ink/ink571.xml"/><Relationship Id="rId89" Type="http://schemas.openxmlformats.org/officeDocument/2006/relationships/image" Target="../media/image553.png"/><Relationship Id="rId112" Type="http://schemas.openxmlformats.org/officeDocument/2006/relationships/image" Target="../media/image564.png"/><Relationship Id="rId133" Type="http://schemas.openxmlformats.org/officeDocument/2006/relationships/customXml" Target="../ink/ink604.xml"/><Relationship Id="rId154" Type="http://schemas.openxmlformats.org/officeDocument/2006/relationships/image" Target="../media/image585.png"/><Relationship Id="rId175" Type="http://schemas.openxmlformats.org/officeDocument/2006/relationships/image" Target="../media/image595.png"/><Relationship Id="rId196" Type="http://schemas.openxmlformats.org/officeDocument/2006/relationships/customXml" Target="../ink/ink636.xml"/><Relationship Id="rId200" Type="http://schemas.openxmlformats.org/officeDocument/2006/relationships/customXml" Target="../ink/ink638.xml"/><Relationship Id="rId16" Type="http://schemas.openxmlformats.org/officeDocument/2006/relationships/image" Target="../media/image517.png"/><Relationship Id="rId221" Type="http://schemas.openxmlformats.org/officeDocument/2006/relationships/customXml" Target="../ink/ink649.xml"/><Relationship Id="rId242" Type="http://schemas.openxmlformats.org/officeDocument/2006/relationships/image" Target="../media/image628.png"/><Relationship Id="rId37" Type="http://schemas.openxmlformats.org/officeDocument/2006/relationships/customXml" Target="../ink/ink555.xml"/><Relationship Id="rId58" Type="http://schemas.openxmlformats.org/officeDocument/2006/relationships/image" Target="../media/image538.png"/><Relationship Id="rId79" Type="http://schemas.openxmlformats.org/officeDocument/2006/relationships/image" Target="../media/image548.png"/><Relationship Id="rId102" Type="http://schemas.openxmlformats.org/officeDocument/2006/relationships/image" Target="../media/image559.png"/><Relationship Id="rId123" Type="http://schemas.openxmlformats.org/officeDocument/2006/relationships/customXml" Target="../ink/ink599.xml"/><Relationship Id="rId144" Type="http://schemas.openxmlformats.org/officeDocument/2006/relationships/image" Target="../media/image580.png"/><Relationship Id="rId90" Type="http://schemas.openxmlformats.org/officeDocument/2006/relationships/customXml" Target="../ink/ink582.xml"/><Relationship Id="rId165" Type="http://schemas.openxmlformats.org/officeDocument/2006/relationships/image" Target="../media/image590.png"/><Relationship Id="rId186" Type="http://schemas.openxmlformats.org/officeDocument/2006/relationships/customXml" Target="../ink/ink631.xml"/><Relationship Id="rId211" Type="http://schemas.openxmlformats.org/officeDocument/2006/relationships/customXml" Target="../ink/ink644.xml"/><Relationship Id="rId232" Type="http://schemas.openxmlformats.org/officeDocument/2006/relationships/image" Target="../media/image623.png"/><Relationship Id="rId253" Type="http://schemas.openxmlformats.org/officeDocument/2006/relationships/customXml" Target="../ink/ink665.xml"/><Relationship Id="rId27" Type="http://schemas.openxmlformats.org/officeDocument/2006/relationships/customXml" Target="../ink/ink550.xml"/><Relationship Id="rId48" Type="http://schemas.openxmlformats.org/officeDocument/2006/relationships/image" Target="../media/image533.png"/><Relationship Id="rId69" Type="http://schemas.openxmlformats.org/officeDocument/2006/relationships/image" Target="../media/image543.png"/><Relationship Id="rId113" Type="http://schemas.openxmlformats.org/officeDocument/2006/relationships/customXml" Target="../ink/ink594.xml"/><Relationship Id="rId134" Type="http://schemas.openxmlformats.org/officeDocument/2006/relationships/image" Target="../media/image575.png"/><Relationship Id="rId80" Type="http://schemas.openxmlformats.org/officeDocument/2006/relationships/customXml" Target="../ink/ink577.xml"/><Relationship Id="rId155" Type="http://schemas.openxmlformats.org/officeDocument/2006/relationships/customXml" Target="../ink/ink615.xml"/><Relationship Id="rId176" Type="http://schemas.openxmlformats.org/officeDocument/2006/relationships/customXml" Target="../ink/ink626.xml"/><Relationship Id="rId197" Type="http://schemas.openxmlformats.org/officeDocument/2006/relationships/image" Target="../media/image606.png"/><Relationship Id="rId201" Type="http://schemas.openxmlformats.org/officeDocument/2006/relationships/image" Target="../media/image608.png"/><Relationship Id="rId222" Type="http://schemas.openxmlformats.org/officeDocument/2006/relationships/image" Target="../media/image618.png"/><Relationship Id="rId243" Type="http://schemas.openxmlformats.org/officeDocument/2006/relationships/customXml" Target="../ink/ink660.xml"/><Relationship Id="rId17" Type="http://schemas.openxmlformats.org/officeDocument/2006/relationships/customXml" Target="../ink/ink545.xml"/><Relationship Id="rId38" Type="http://schemas.openxmlformats.org/officeDocument/2006/relationships/image" Target="../media/image528.png"/><Relationship Id="rId59" Type="http://schemas.openxmlformats.org/officeDocument/2006/relationships/customXml" Target="../ink/ink566.xml"/><Relationship Id="rId103" Type="http://schemas.openxmlformats.org/officeDocument/2006/relationships/customXml" Target="../ink/ink589.xml"/><Relationship Id="rId124" Type="http://schemas.openxmlformats.org/officeDocument/2006/relationships/image" Target="../media/image570.png"/><Relationship Id="rId70" Type="http://schemas.openxmlformats.org/officeDocument/2006/relationships/customXml" Target="../ink/ink572.xml"/><Relationship Id="rId91" Type="http://schemas.openxmlformats.org/officeDocument/2006/relationships/customXml" Target="../ink/ink583.xml"/><Relationship Id="rId145" Type="http://schemas.openxmlformats.org/officeDocument/2006/relationships/customXml" Target="../ink/ink610.xml"/><Relationship Id="rId166" Type="http://schemas.openxmlformats.org/officeDocument/2006/relationships/customXml" Target="../ink/ink621.xml"/><Relationship Id="rId187" Type="http://schemas.openxmlformats.org/officeDocument/2006/relationships/image" Target="../media/image601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613.png"/><Relationship Id="rId233" Type="http://schemas.openxmlformats.org/officeDocument/2006/relationships/customXml" Target="../ink/ink655.xml"/><Relationship Id="rId254" Type="http://schemas.openxmlformats.org/officeDocument/2006/relationships/image" Target="../media/image634.png"/><Relationship Id="rId28" Type="http://schemas.openxmlformats.org/officeDocument/2006/relationships/image" Target="../media/image523.png"/><Relationship Id="rId49" Type="http://schemas.openxmlformats.org/officeDocument/2006/relationships/customXml" Target="../ink/ink561.xml"/><Relationship Id="rId114" Type="http://schemas.openxmlformats.org/officeDocument/2006/relationships/image" Target="../media/image565.png"/><Relationship Id="rId60" Type="http://schemas.openxmlformats.org/officeDocument/2006/relationships/image" Target="../media/image539.png"/><Relationship Id="rId81" Type="http://schemas.openxmlformats.org/officeDocument/2006/relationships/image" Target="../media/image549.png"/><Relationship Id="rId135" Type="http://schemas.openxmlformats.org/officeDocument/2006/relationships/customXml" Target="../ink/ink605.xml"/><Relationship Id="rId156" Type="http://schemas.openxmlformats.org/officeDocument/2006/relationships/image" Target="../media/image586.png"/><Relationship Id="rId177" Type="http://schemas.openxmlformats.org/officeDocument/2006/relationships/image" Target="../media/image596.png"/><Relationship Id="rId198" Type="http://schemas.openxmlformats.org/officeDocument/2006/relationships/customXml" Target="../ink/ink637.xml"/><Relationship Id="rId202" Type="http://schemas.openxmlformats.org/officeDocument/2006/relationships/customXml" Target="../ink/ink639.xml"/><Relationship Id="rId223" Type="http://schemas.openxmlformats.org/officeDocument/2006/relationships/customXml" Target="../ink/ink650.xml"/><Relationship Id="rId244" Type="http://schemas.openxmlformats.org/officeDocument/2006/relationships/image" Target="../media/image629.png"/><Relationship Id="rId18" Type="http://schemas.openxmlformats.org/officeDocument/2006/relationships/image" Target="../media/image518.png"/><Relationship Id="rId39" Type="http://schemas.openxmlformats.org/officeDocument/2006/relationships/customXml" Target="../ink/ink556.xml"/><Relationship Id="rId50" Type="http://schemas.openxmlformats.org/officeDocument/2006/relationships/image" Target="../media/image534.png"/><Relationship Id="rId104" Type="http://schemas.openxmlformats.org/officeDocument/2006/relationships/image" Target="../media/image560.png"/><Relationship Id="rId125" Type="http://schemas.openxmlformats.org/officeDocument/2006/relationships/customXml" Target="../ink/ink600.xml"/><Relationship Id="rId146" Type="http://schemas.openxmlformats.org/officeDocument/2006/relationships/image" Target="../media/image581.png"/><Relationship Id="rId167" Type="http://schemas.openxmlformats.org/officeDocument/2006/relationships/image" Target="../media/image591.png"/><Relationship Id="rId188" Type="http://schemas.openxmlformats.org/officeDocument/2006/relationships/customXml" Target="../ink/ink632.xml"/><Relationship Id="rId71" Type="http://schemas.openxmlformats.org/officeDocument/2006/relationships/image" Target="../media/image544.png"/><Relationship Id="rId92" Type="http://schemas.openxmlformats.org/officeDocument/2006/relationships/image" Target="../media/image554.png"/><Relationship Id="rId213" Type="http://schemas.openxmlformats.org/officeDocument/2006/relationships/customXml" Target="../ink/ink645.xml"/><Relationship Id="rId234" Type="http://schemas.openxmlformats.org/officeDocument/2006/relationships/image" Target="../media/image624.png"/><Relationship Id="rId2" Type="http://schemas.openxmlformats.org/officeDocument/2006/relationships/image" Target="../media/image511.png"/><Relationship Id="rId29" Type="http://schemas.openxmlformats.org/officeDocument/2006/relationships/customXml" Target="../ink/ink551.xml"/><Relationship Id="rId255" Type="http://schemas.openxmlformats.org/officeDocument/2006/relationships/image" Target="../media/image635.png"/><Relationship Id="rId40" Type="http://schemas.openxmlformats.org/officeDocument/2006/relationships/image" Target="../media/image529.png"/><Relationship Id="rId115" Type="http://schemas.openxmlformats.org/officeDocument/2006/relationships/customXml" Target="../ink/ink595.xml"/><Relationship Id="rId136" Type="http://schemas.openxmlformats.org/officeDocument/2006/relationships/image" Target="../media/image576.png"/><Relationship Id="rId157" Type="http://schemas.openxmlformats.org/officeDocument/2006/relationships/customXml" Target="../ink/ink616.xml"/><Relationship Id="rId178" Type="http://schemas.openxmlformats.org/officeDocument/2006/relationships/customXml" Target="../ink/ink627.xml"/><Relationship Id="rId61" Type="http://schemas.openxmlformats.org/officeDocument/2006/relationships/customXml" Target="../ink/ink567.xml"/><Relationship Id="rId82" Type="http://schemas.openxmlformats.org/officeDocument/2006/relationships/customXml" Target="../ink/ink578.xml"/><Relationship Id="rId199" Type="http://schemas.openxmlformats.org/officeDocument/2006/relationships/image" Target="../media/image607.png"/><Relationship Id="rId203" Type="http://schemas.openxmlformats.org/officeDocument/2006/relationships/image" Target="../media/image609.png"/><Relationship Id="rId19" Type="http://schemas.openxmlformats.org/officeDocument/2006/relationships/customXml" Target="../ink/ink546.xml"/><Relationship Id="rId224" Type="http://schemas.openxmlformats.org/officeDocument/2006/relationships/image" Target="../media/image619.png"/><Relationship Id="rId245" Type="http://schemas.openxmlformats.org/officeDocument/2006/relationships/customXml" Target="../ink/ink661.xml"/><Relationship Id="rId30" Type="http://schemas.openxmlformats.org/officeDocument/2006/relationships/image" Target="../media/image524.png"/><Relationship Id="rId105" Type="http://schemas.openxmlformats.org/officeDocument/2006/relationships/customXml" Target="../ink/ink590.xml"/><Relationship Id="rId126" Type="http://schemas.openxmlformats.org/officeDocument/2006/relationships/image" Target="../media/image571.png"/><Relationship Id="rId147" Type="http://schemas.openxmlformats.org/officeDocument/2006/relationships/customXml" Target="../ink/ink611.xml"/><Relationship Id="rId168" Type="http://schemas.openxmlformats.org/officeDocument/2006/relationships/customXml" Target="../ink/ink622.xml"/><Relationship Id="rId51" Type="http://schemas.openxmlformats.org/officeDocument/2006/relationships/customXml" Target="../ink/ink562.xml"/><Relationship Id="rId72" Type="http://schemas.openxmlformats.org/officeDocument/2006/relationships/customXml" Target="../ink/ink573.xml"/><Relationship Id="rId93" Type="http://schemas.openxmlformats.org/officeDocument/2006/relationships/customXml" Target="../ink/ink584.xml"/><Relationship Id="rId189" Type="http://schemas.openxmlformats.org/officeDocument/2006/relationships/image" Target="../media/image602.png"/><Relationship Id="rId3" Type="http://schemas.openxmlformats.org/officeDocument/2006/relationships/customXml" Target="../ink/ink538.xml"/><Relationship Id="rId214" Type="http://schemas.openxmlformats.org/officeDocument/2006/relationships/image" Target="../media/image614.png"/><Relationship Id="rId235" Type="http://schemas.openxmlformats.org/officeDocument/2006/relationships/customXml" Target="../ink/ink656.xml"/><Relationship Id="rId116" Type="http://schemas.openxmlformats.org/officeDocument/2006/relationships/image" Target="../media/image566.png"/><Relationship Id="rId137" Type="http://schemas.openxmlformats.org/officeDocument/2006/relationships/customXml" Target="../ink/ink606.xml"/><Relationship Id="rId158" Type="http://schemas.openxmlformats.org/officeDocument/2006/relationships/image" Target="../media/image587.png"/><Relationship Id="rId20" Type="http://schemas.openxmlformats.org/officeDocument/2006/relationships/image" Target="../media/image519.png"/><Relationship Id="rId41" Type="http://schemas.openxmlformats.org/officeDocument/2006/relationships/customXml" Target="../ink/ink557.xml"/><Relationship Id="rId62" Type="http://schemas.openxmlformats.org/officeDocument/2006/relationships/image" Target="../media/image540.png"/><Relationship Id="rId83" Type="http://schemas.openxmlformats.org/officeDocument/2006/relationships/image" Target="../media/image550.png"/><Relationship Id="rId179" Type="http://schemas.openxmlformats.org/officeDocument/2006/relationships/image" Target="../media/image597.png"/><Relationship Id="rId190" Type="http://schemas.openxmlformats.org/officeDocument/2006/relationships/customXml" Target="../ink/ink633.xml"/><Relationship Id="rId204" Type="http://schemas.openxmlformats.org/officeDocument/2006/relationships/customXml" Target="../ink/ink640.xml"/><Relationship Id="rId225" Type="http://schemas.openxmlformats.org/officeDocument/2006/relationships/customXml" Target="../ink/ink651.xml"/><Relationship Id="rId246" Type="http://schemas.openxmlformats.org/officeDocument/2006/relationships/image" Target="../media/image630.png"/><Relationship Id="rId106" Type="http://schemas.openxmlformats.org/officeDocument/2006/relationships/image" Target="../media/image561.png"/><Relationship Id="rId127" Type="http://schemas.openxmlformats.org/officeDocument/2006/relationships/customXml" Target="../ink/ink601.xml"/><Relationship Id="rId10" Type="http://schemas.openxmlformats.org/officeDocument/2006/relationships/image" Target="../media/image514.png"/><Relationship Id="rId31" Type="http://schemas.openxmlformats.org/officeDocument/2006/relationships/customXml" Target="../ink/ink552.xml"/><Relationship Id="rId52" Type="http://schemas.openxmlformats.org/officeDocument/2006/relationships/image" Target="../media/image535.png"/><Relationship Id="rId73" Type="http://schemas.openxmlformats.org/officeDocument/2006/relationships/image" Target="../media/image545.png"/><Relationship Id="rId94" Type="http://schemas.openxmlformats.org/officeDocument/2006/relationships/image" Target="../media/image555.png"/><Relationship Id="rId148" Type="http://schemas.openxmlformats.org/officeDocument/2006/relationships/image" Target="../media/image582.png"/><Relationship Id="rId169" Type="http://schemas.openxmlformats.org/officeDocument/2006/relationships/image" Target="../media/image592.png"/><Relationship Id="rId4" Type="http://schemas.openxmlformats.org/officeDocument/2006/relationships/image" Target="../media/image59.png"/><Relationship Id="rId180" Type="http://schemas.openxmlformats.org/officeDocument/2006/relationships/customXml" Target="../ink/ink628.xml"/><Relationship Id="rId215" Type="http://schemas.openxmlformats.org/officeDocument/2006/relationships/customXml" Target="../ink/ink646.xml"/><Relationship Id="rId236" Type="http://schemas.openxmlformats.org/officeDocument/2006/relationships/image" Target="../media/image625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48.png"/><Relationship Id="rId21" Type="http://schemas.openxmlformats.org/officeDocument/2006/relationships/customXml" Target="../ink/ink674.xml"/><Relationship Id="rId42" Type="http://schemas.openxmlformats.org/officeDocument/2006/relationships/image" Target="../media/image656.png"/><Relationship Id="rId47" Type="http://schemas.openxmlformats.org/officeDocument/2006/relationships/customXml" Target="../ink/ink687.xml"/><Relationship Id="rId63" Type="http://schemas.openxmlformats.org/officeDocument/2006/relationships/customXml" Target="../ink/ink695.xml"/><Relationship Id="rId68" Type="http://schemas.openxmlformats.org/officeDocument/2006/relationships/image" Target="../media/image274.png"/><Relationship Id="rId2" Type="http://schemas.openxmlformats.org/officeDocument/2006/relationships/image" Target="../media/image636.png"/><Relationship Id="rId16" Type="http://schemas.openxmlformats.org/officeDocument/2006/relationships/image" Target="../media/image643.png"/><Relationship Id="rId29" Type="http://schemas.openxmlformats.org/officeDocument/2006/relationships/customXml" Target="../ink/ink678.xml"/><Relationship Id="rId11" Type="http://schemas.openxmlformats.org/officeDocument/2006/relationships/customXml" Target="../ink/ink669.xml"/><Relationship Id="rId24" Type="http://schemas.openxmlformats.org/officeDocument/2006/relationships/image" Target="../media/image647.png"/><Relationship Id="rId32" Type="http://schemas.openxmlformats.org/officeDocument/2006/relationships/image" Target="../media/image651.png"/><Relationship Id="rId37" Type="http://schemas.openxmlformats.org/officeDocument/2006/relationships/customXml" Target="../ink/ink682.xml"/><Relationship Id="rId40" Type="http://schemas.openxmlformats.org/officeDocument/2006/relationships/image" Target="../media/image655.png"/><Relationship Id="rId45" Type="http://schemas.openxmlformats.org/officeDocument/2006/relationships/customXml" Target="../ink/ink686.xml"/><Relationship Id="rId53" Type="http://schemas.openxmlformats.org/officeDocument/2006/relationships/customXml" Target="../ink/ink690.xml"/><Relationship Id="rId58" Type="http://schemas.openxmlformats.org/officeDocument/2006/relationships/image" Target="../media/image280.png"/><Relationship Id="rId66" Type="http://schemas.openxmlformats.org/officeDocument/2006/relationships/image" Target="../media/image667.png"/><Relationship Id="rId74" Type="http://schemas.openxmlformats.org/officeDocument/2006/relationships/image" Target="../media/image670.png"/><Relationship Id="rId5" Type="http://schemas.openxmlformats.org/officeDocument/2006/relationships/customXml" Target="../ink/ink666.xml"/><Relationship Id="rId61" Type="http://schemas.openxmlformats.org/officeDocument/2006/relationships/customXml" Target="../ink/ink694.xml"/><Relationship Id="rId19" Type="http://schemas.openxmlformats.org/officeDocument/2006/relationships/customXml" Target="../ink/ink673.xml"/><Relationship Id="rId14" Type="http://schemas.openxmlformats.org/officeDocument/2006/relationships/image" Target="../media/image642.png"/><Relationship Id="rId22" Type="http://schemas.openxmlformats.org/officeDocument/2006/relationships/image" Target="../media/image646.png"/><Relationship Id="rId27" Type="http://schemas.openxmlformats.org/officeDocument/2006/relationships/customXml" Target="../ink/ink677.xml"/><Relationship Id="rId30" Type="http://schemas.openxmlformats.org/officeDocument/2006/relationships/image" Target="../media/image650.png"/><Relationship Id="rId35" Type="http://schemas.openxmlformats.org/officeDocument/2006/relationships/customXml" Target="../ink/ink681.xml"/><Relationship Id="rId43" Type="http://schemas.openxmlformats.org/officeDocument/2006/relationships/customXml" Target="../ink/ink685.xml"/><Relationship Id="rId48" Type="http://schemas.openxmlformats.org/officeDocument/2006/relationships/image" Target="../media/image659.png"/><Relationship Id="rId56" Type="http://schemas.openxmlformats.org/officeDocument/2006/relationships/image" Target="../media/image663.png"/><Relationship Id="rId64" Type="http://schemas.openxmlformats.org/officeDocument/2006/relationships/image" Target="../media/image666.png"/><Relationship Id="rId69" Type="http://schemas.openxmlformats.org/officeDocument/2006/relationships/customXml" Target="../ink/ink698.xml"/><Relationship Id="rId8" Type="http://schemas.openxmlformats.org/officeDocument/2006/relationships/image" Target="../media/image640.png"/><Relationship Id="rId51" Type="http://schemas.openxmlformats.org/officeDocument/2006/relationships/customXml" Target="../ink/ink689.xml"/><Relationship Id="rId72" Type="http://schemas.openxmlformats.org/officeDocument/2006/relationships/image" Target="../media/image669.png"/><Relationship Id="rId3" Type="http://schemas.openxmlformats.org/officeDocument/2006/relationships/image" Target="../media/image637.png"/><Relationship Id="rId12" Type="http://schemas.openxmlformats.org/officeDocument/2006/relationships/image" Target="../media/image641.png"/><Relationship Id="rId17" Type="http://schemas.openxmlformats.org/officeDocument/2006/relationships/customXml" Target="../ink/ink672.xml"/><Relationship Id="rId25" Type="http://schemas.openxmlformats.org/officeDocument/2006/relationships/customXml" Target="../ink/ink676.xml"/><Relationship Id="rId33" Type="http://schemas.openxmlformats.org/officeDocument/2006/relationships/customXml" Target="../ink/ink680.xml"/><Relationship Id="rId38" Type="http://schemas.openxmlformats.org/officeDocument/2006/relationships/image" Target="../media/image654.png"/><Relationship Id="rId46" Type="http://schemas.openxmlformats.org/officeDocument/2006/relationships/image" Target="../media/image658.png"/><Relationship Id="rId59" Type="http://schemas.openxmlformats.org/officeDocument/2006/relationships/customXml" Target="../ink/ink693.xml"/><Relationship Id="rId67" Type="http://schemas.openxmlformats.org/officeDocument/2006/relationships/customXml" Target="../ink/ink697.xml"/><Relationship Id="rId20" Type="http://schemas.openxmlformats.org/officeDocument/2006/relationships/image" Target="../media/image645.png"/><Relationship Id="rId41" Type="http://schemas.openxmlformats.org/officeDocument/2006/relationships/customXml" Target="../ink/ink684.xml"/><Relationship Id="rId54" Type="http://schemas.openxmlformats.org/officeDocument/2006/relationships/image" Target="../media/image662.png"/><Relationship Id="rId62" Type="http://schemas.openxmlformats.org/officeDocument/2006/relationships/image" Target="../media/image665.png"/><Relationship Id="rId70" Type="http://schemas.openxmlformats.org/officeDocument/2006/relationships/image" Target="../media/image6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9.png"/><Relationship Id="rId15" Type="http://schemas.openxmlformats.org/officeDocument/2006/relationships/customXml" Target="../ink/ink671.xml"/><Relationship Id="rId23" Type="http://schemas.openxmlformats.org/officeDocument/2006/relationships/customXml" Target="../ink/ink675.xml"/><Relationship Id="rId28" Type="http://schemas.openxmlformats.org/officeDocument/2006/relationships/image" Target="../media/image649.png"/><Relationship Id="rId36" Type="http://schemas.openxmlformats.org/officeDocument/2006/relationships/image" Target="../media/image653.png"/><Relationship Id="rId49" Type="http://schemas.openxmlformats.org/officeDocument/2006/relationships/customXml" Target="../ink/ink688.xml"/><Relationship Id="rId57" Type="http://schemas.openxmlformats.org/officeDocument/2006/relationships/customXml" Target="../ink/ink692.xml"/><Relationship Id="rId10" Type="http://schemas.openxmlformats.org/officeDocument/2006/relationships/image" Target="../media/image59.png"/><Relationship Id="rId31" Type="http://schemas.openxmlformats.org/officeDocument/2006/relationships/customXml" Target="../ink/ink679.xml"/><Relationship Id="rId44" Type="http://schemas.openxmlformats.org/officeDocument/2006/relationships/image" Target="../media/image657.png"/><Relationship Id="rId52" Type="http://schemas.openxmlformats.org/officeDocument/2006/relationships/image" Target="../media/image661.png"/><Relationship Id="rId60" Type="http://schemas.openxmlformats.org/officeDocument/2006/relationships/image" Target="../media/image664.png"/><Relationship Id="rId65" Type="http://schemas.openxmlformats.org/officeDocument/2006/relationships/customXml" Target="../ink/ink696.xml"/><Relationship Id="rId73" Type="http://schemas.openxmlformats.org/officeDocument/2006/relationships/customXml" Target="../ink/ink700.xml"/><Relationship Id="rId4" Type="http://schemas.openxmlformats.org/officeDocument/2006/relationships/image" Target="../media/image638.png"/><Relationship Id="rId9" Type="http://schemas.openxmlformats.org/officeDocument/2006/relationships/customXml" Target="../ink/ink668.xml"/><Relationship Id="rId13" Type="http://schemas.openxmlformats.org/officeDocument/2006/relationships/customXml" Target="../ink/ink670.xml"/><Relationship Id="rId18" Type="http://schemas.openxmlformats.org/officeDocument/2006/relationships/image" Target="../media/image644.png"/><Relationship Id="rId39" Type="http://schemas.openxmlformats.org/officeDocument/2006/relationships/customXml" Target="../ink/ink683.xml"/><Relationship Id="rId34" Type="http://schemas.openxmlformats.org/officeDocument/2006/relationships/image" Target="../media/image652.png"/><Relationship Id="rId50" Type="http://schemas.openxmlformats.org/officeDocument/2006/relationships/image" Target="../media/image660.png"/><Relationship Id="rId55" Type="http://schemas.openxmlformats.org/officeDocument/2006/relationships/customXml" Target="../ink/ink691.xml"/><Relationship Id="rId7" Type="http://schemas.openxmlformats.org/officeDocument/2006/relationships/customXml" Target="../ink/ink667.xml"/><Relationship Id="rId71" Type="http://schemas.openxmlformats.org/officeDocument/2006/relationships/customXml" Target="../ink/ink699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58.xml"/><Relationship Id="rId21" Type="http://schemas.openxmlformats.org/officeDocument/2006/relationships/customXml" Target="../ink/ink710.xml"/><Relationship Id="rId42" Type="http://schemas.openxmlformats.org/officeDocument/2006/relationships/image" Target="../media/image691.png"/><Relationship Id="rId63" Type="http://schemas.openxmlformats.org/officeDocument/2006/relationships/customXml" Target="../ink/ink731.xml"/><Relationship Id="rId84" Type="http://schemas.openxmlformats.org/officeDocument/2006/relationships/image" Target="../media/image712.png"/><Relationship Id="rId138" Type="http://schemas.openxmlformats.org/officeDocument/2006/relationships/image" Target="../media/image739.png"/><Relationship Id="rId16" Type="http://schemas.openxmlformats.org/officeDocument/2006/relationships/image" Target="../media/image678.png"/><Relationship Id="rId107" Type="http://schemas.openxmlformats.org/officeDocument/2006/relationships/customXml" Target="../ink/ink753.xml"/><Relationship Id="rId11" Type="http://schemas.openxmlformats.org/officeDocument/2006/relationships/customXml" Target="../ink/ink705.xml"/><Relationship Id="rId32" Type="http://schemas.openxmlformats.org/officeDocument/2006/relationships/image" Target="../media/image686.png"/><Relationship Id="rId37" Type="http://schemas.openxmlformats.org/officeDocument/2006/relationships/customXml" Target="../ink/ink718.xml"/><Relationship Id="rId53" Type="http://schemas.openxmlformats.org/officeDocument/2006/relationships/customXml" Target="../ink/ink726.xml"/><Relationship Id="rId58" Type="http://schemas.openxmlformats.org/officeDocument/2006/relationships/image" Target="../media/image699.png"/><Relationship Id="rId74" Type="http://schemas.openxmlformats.org/officeDocument/2006/relationships/image" Target="../media/image707.png"/><Relationship Id="rId79" Type="http://schemas.openxmlformats.org/officeDocument/2006/relationships/customXml" Target="../ink/ink739.xml"/><Relationship Id="rId102" Type="http://schemas.openxmlformats.org/officeDocument/2006/relationships/image" Target="../media/image721.png"/><Relationship Id="rId123" Type="http://schemas.openxmlformats.org/officeDocument/2006/relationships/customXml" Target="../ink/ink761.xml"/><Relationship Id="rId128" Type="http://schemas.openxmlformats.org/officeDocument/2006/relationships/image" Target="../media/image734.png"/><Relationship Id="rId5" Type="http://schemas.openxmlformats.org/officeDocument/2006/relationships/customXml" Target="../ink/ink702.xml"/><Relationship Id="rId90" Type="http://schemas.openxmlformats.org/officeDocument/2006/relationships/image" Target="../media/image715.png"/><Relationship Id="rId95" Type="http://schemas.openxmlformats.org/officeDocument/2006/relationships/customXml" Target="../ink/ink747.xml"/><Relationship Id="rId22" Type="http://schemas.openxmlformats.org/officeDocument/2006/relationships/image" Target="../media/image681.png"/><Relationship Id="rId27" Type="http://schemas.openxmlformats.org/officeDocument/2006/relationships/customXml" Target="../ink/ink713.xml"/><Relationship Id="rId43" Type="http://schemas.openxmlformats.org/officeDocument/2006/relationships/customXml" Target="../ink/ink721.xml"/><Relationship Id="rId48" Type="http://schemas.openxmlformats.org/officeDocument/2006/relationships/image" Target="../media/image694.png"/><Relationship Id="rId64" Type="http://schemas.openxmlformats.org/officeDocument/2006/relationships/image" Target="../media/image702.png"/><Relationship Id="rId69" Type="http://schemas.openxmlformats.org/officeDocument/2006/relationships/customXml" Target="../ink/ink734.xml"/><Relationship Id="rId113" Type="http://schemas.openxmlformats.org/officeDocument/2006/relationships/customXml" Target="../ink/ink756.xml"/><Relationship Id="rId118" Type="http://schemas.openxmlformats.org/officeDocument/2006/relationships/image" Target="../media/image729.png"/><Relationship Id="rId134" Type="http://schemas.openxmlformats.org/officeDocument/2006/relationships/image" Target="../media/image737.png"/><Relationship Id="rId80" Type="http://schemas.openxmlformats.org/officeDocument/2006/relationships/image" Target="../media/image710.png"/><Relationship Id="rId85" Type="http://schemas.openxmlformats.org/officeDocument/2006/relationships/customXml" Target="../ink/ink742.xml"/><Relationship Id="rId12" Type="http://schemas.openxmlformats.org/officeDocument/2006/relationships/image" Target="../media/image676.png"/><Relationship Id="rId17" Type="http://schemas.openxmlformats.org/officeDocument/2006/relationships/customXml" Target="../ink/ink708.xml"/><Relationship Id="rId33" Type="http://schemas.openxmlformats.org/officeDocument/2006/relationships/customXml" Target="../ink/ink716.xml"/><Relationship Id="rId38" Type="http://schemas.openxmlformats.org/officeDocument/2006/relationships/image" Target="../media/image689.png"/><Relationship Id="rId59" Type="http://schemas.openxmlformats.org/officeDocument/2006/relationships/customXml" Target="../ink/ink729.xml"/><Relationship Id="rId103" Type="http://schemas.openxmlformats.org/officeDocument/2006/relationships/customXml" Target="../ink/ink751.xml"/><Relationship Id="rId108" Type="http://schemas.openxmlformats.org/officeDocument/2006/relationships/image" Target="../media/image724.png"/><Relationship Id="rId124" Type="http://schemas.openxmlformats.org/officeDocument/2006/relationships/image" Target="../media/image732.png"/><Relationship Id="rId129" Type="http://schemas.openxmlformats.org/officeDocument/2006/relationships/customXml" Target="../ink/ink764.xml"/><Relationship Id="rId54" Type="http://schemas.openxmlformats.org/officeDocument/2006/relationships/image" Target="../media/image697.png"/><Relationship Id="rId70" Type="http://schemas.openxmlformats.org/officeDocument/2006/relationships/image" Target="../media/image705.png"/><Relationship Id="rId75" Type="http://schemas.openxmlformats.org/officeDocument/2006/relationships/customXml" Target="../ink/ink737.xml"/><Relationship Id="rId91" Type="http://schemas.openxmlformats.org/officeDocument/2006/relationships/customXml" Target="../ink/ink745.xml"/><Relationship Id="rId96" Type="http://schemas.openxmlformats.org/officeDocument/2006/relationships/image" Target="../media/image7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3.png"/><Relationship Id="rId23" Type="http://schemas.openxmlformats.org/officeDocument/2006/relationships/customXml" Target="../ink/ink711.xml"/><Relationship Id="rId28" Type="http://schemas.openxmlformats.org/officeDocument/2006/relationships/image" Target="../media/image684.png"/><Relationship Id="rId49" Type="http://schemas.openxmlformats.org/officeDocument/2006/relationships/customXml" Target="../ink/ink724.xml"/><Relationship Id="rId114" Type="http://schemas.openxmlformats.org/officeDocument/2006/relationships/image" Target="../media/image727.png"/><Relationship Id="rId119" Type="http://schemas.openxmlformats.org/officeDocument/2006/relationships/customXml" Target="../ink/ink759.xml"/><Relationship Id="rId44" Type="http://schemas.openxmlformats.org/officeDocument/2006/relationships/image" Target="../media/image692.png"/><Relationship Id="rId60" Type="http://schemas.openxmlformats.org/officeDocument/2006/relationships/image" Target="../media/image700.png"/><Relationship Id="rId65" Type="http://schemas.openxmlformats.org/officeDocument/2006/relationships/customXml" Target="../ink/ink732.xml"/><Relationship Id="rId81" Type="http://schemas.openxmlformats.org/officeDocument/2006/relationships/customXml" Target="../ink/ink740.xml"/><Relationship Id="rId86" Type="http://schemas.openxmlformats.org/officeDocument/2006/relationships/image" Target="../media/image713.png"/><Relationship Id="rId130" Type="http://schemas.openxmlformats.org/officeDocument/2006/relationships/image" Target="../media/image735.png"/><Relationship Id="rId135" Type="http://schemas.openxmlformats.org/officeDocument/2006/relationships/customXml" Target="../ink/ink767.xml"/><Relationship Id="rId13" Type="http://schemas.openxmlformats.org/officeDocument/2006/relationships/customXml" Target="../ink/ink706.xml"/><Relationship Id="rId18" Type="http://schemas.openxmlformats.org/officeDocument/2006/relationships/image" Target="../media/image679.png"/><Relationship Id="rId39" Type="http://schemas.openxmlformats.org/officeDocument/2006/relationships/customXml" Target="../ink/ink719.xml"/><Relationship Id="rId109" Type="http://schemas.openxmlformats.org/officeDocument/2006/relationships/customXml" Target="../ink/ink754.xml"/><Relationship Id="rId34" Type="http://schemas.openxmlformats.org/officeDocument/2006/relationships/image" Target="../media/image687.png"/><Relationship Id="rId50" Type="http://schemas.openxmlformats.org/officeDocument/2006/relationships/image" Target="../media/image695.png"/><Relationship Id="rId55" Type="http://schemas.openxmlformats.org/officeDocument/2006/relationships/customXml" Target="../ink/ink727.xml"/><Relationship Id="rId76" Type="http://schemas.openxmlformats.org/officeDocument/2006/relationships/image" Target="../media/image708.png"/><Relationship Id="rId97" Type="http://schemas.openxmlformats.org/officeDocument/2006/relationships/customXml" Target="../ink/ink748.xml"/><Relationship Id="rId104" Type="http://schemas.openxmlformats.org/officeDocument/2006/relationships/image" Target="../media/image722.png"/><Relationship Id="rId120" Type="http://schemas.openxmlformats.org/officeDocument/2006/relationships/image" Target="../media/image730.png"/><Relationship Id="rId125" Type="http://schemas.openxmlformats.org/officeDocument/2006/relationships/customXml" Target="../ink/ink762.xml"/><Relationship Id="rId7" Type="http://schemas.openxmlformats.org/officeDocument/2006/relationships/customXml" Target="../ink/ink703.xml"/><Relationship Id="rId71" Type="http://schemas.openxmlformats.org/officeDocument/2006/relationships/customXml" Target="../ink/ink735.xml"/><Relationship Id="rId92" Type="http://schemas.openxmlformats.org/officeDocument/2006/relationships/image" Target="../media/image716.png"/><Relationship Id="rId2" Type="http://schemas.openxmlformats.org/officeDocument/2006/relationships/image" Target="../media/image671.png"/><Relationship Id="rId29" Type="http://schemas.openxmlformats.org/officeDocument/2006/relationships/customXml" Target="../ink/ink714.xml"/><Relationship Id="rId24" Type="http://schemas.openxmlformats.org/officeDocument/2006/relationships/image" Target="../media/image682.png"/><Relationship Id="rId40" Type="http://schemas.openxmlformats.org/officeDocument/2006/relationships/image" Target="../media/image690.png"/><Relationship Id="rId45" Type="http://schemas.openxmlformats.org/officeDocument/2006/relationships/customXml" Target="../ink/ink722.xml"/><Relationship Id="rId66" Type="http://schemas.openxmlformats.org/officeDocument/2006/relationships/image" Target="../media/image703.png"/><Relationship Id="rId87" Type="http://schemas.openxmlformats.org/officeDocument/2006/relationships/customXml" Target="../ink/ink743.xml"/><Relationship Id="rId110" Type="http://schemas.openxmlformats.org/officeDocument/2006/relationships/image" Target="../media/image725.png"/><Relationship Id="rId115" Type="http://schemas.openxmlformats.org/officeDocument/2006/relationships/customXml" Target="../ink/ink757.xml"/><Relationship Id="rId131" Type="http://schemas.openxmlformats.org/officeDocument/2006/relationships/customXml" Target="../ink/ink765.xml"/><Relationship Id="rId136" Type="http://schemas.openxmlformats.org/officeDocument/2006/relationships/image" Target="../media/image738.png"/><Relationship Id="rId61" Type="http://schemas.openxmlformats.org/officeDocument/2006/relationships/customXml" Target="../ink/ink730.xml"/><Relationship Id="rId82" Type="http://schemas.openxmlformats.org/officeDocument/2006/relationships/image" Target="../media/image711.png"/><Relationship Id="rId19" Type="http://schemas.openxmlformats.org/officeDocument/2006/relationships/customXml" Target="../ink/ink709.xml"/><Relationship Id="rId14" Type="http://schemas.openxmlformats.org/officeDocument/2006/relationships/image" Target="../media/image677.png"/><Relationship Id="rId30" Type="http://schemas.openxmlformats.org/officeDocument/2006/relationships/image" Target="../media/image685.png"/><Relationship Id="rId35" Type="http://schemas.openxmlformats.org/officeDocument/2006/relationships/customXml" Target="../ink/ink717.xml"/><Relationship Id="rId56" Type="http://schemas.openxmlformats.org/officeDocument/2006/relationships/image" Target="../media/image698.png"/><Relationship Id="rId77" Type="http://schemas.openxmlformats.org/officeDocument/2006/relationships/customXml" Target="../ink/ink738.xml"/><Relationship Id="rId100" Type="http://schemas.openxmlformats.org/officeDocument/2006/relationships/image" Target="../media/image720.png"/><Relationship Id="rId105" Type="http://schemas.openxmlformats.org/officeDocument/2006/relationships/customXml" Target="../ink/ink752.xml"/><Relationship Id="rId126" Type="http://schemas.openxmlformats.org/officeDocument/2006/relationships/image" Target="../media/image733.png"/><Relationship Id="rId8" Type="http://schemas.openxmlformats.org/officeDocument/2006/relationships/image" Target="../media/image674.png"/><Relationship Id="rId51" Type="http://schemas.openxmlformats.org/officeDocument/2006/relationships/customXml" Target="../ink/ink725.xml"/><Relationship Id="rId72" Type="http://schemas.openxmlformats.org/officeDocument/2006/relationships/image" Target="../media/image706.png"/><Relationship Id="rId93" Type="http://schemas.openxmlformats.org/officeDocument/2006/relationships/customXml" Target="../ink/ink746.xml"/><Relationship Id="rId98" Type="http://schemas.openxmlformats.org/officeDocument/2006/relationships/image" Target="../media/image719.png"/><Relationship Id="rId121" Type="http://schemas.openxmlformats.org/officeDocument/2006/relationships/customXml" Target="../ink/ink760.xml"/><Relationship Id="rId3" Type="http://schemas.openxmlformats.org/officeDocument/2006/relationships/customXml" Target="../ink/ink701.xml"/><Relationship Id="rId25" Type="http://schemas.openxmlformats.org/officeDocument/2006/relationships/customXml" Target="../ink/ink712.xml"/><Relationship Id="rId46" Type="http://schemas.openxmlformats.org/officeDocument/2006/relationships/image" Target="../media/image693.png"/><Relationship Id="rId67" Type="http://schemas.openxmlformats.org/officeDocument/2006/relationships/customXml" Target="../ink/ink733.xml"/><Relationship Id="rId116" Type="http://schemas.openxmlformats.org/officeDocument/2006/relationships/image" Target="../media/image728.png"/><Relationship Id="rId137" Type="http://schemas.openxmlformats.org/officeDocument/2006/relationships/customXml" Target="../ink/ink768.xml"/><Relationship Id="rId20" Type="http://schemas.openxmlformats.org/officeDocument/2006/relationships/image" Target="../media/image680.png"/><Relationship Id="rId41" Type="http://schemas.openxmlformats.org/officeDocument/2006/relationships/customXml" Target="../ink/ink720.xml"/><Relationship Id="rId62" Type="http://schemas.openxmlformats.org/officeDocument/2006/relationships/image" Target="../media/image701.png"/><Relationship Id="rId83" Type="http://schemas.openxmlformats.org/officeDocument/2006/relationships/customXml" Target="../ink/ink741.xml"/><Relationship Id="rId88" Type="http://schemas.openxmlformats.org/officeDocument/2006/relationships/image" Target="../media/image714.png"/><Relationship Id="rId111" Type="http://schemas.openxmlformats.org/officeDocument/2006/relationships/customXml" Target="../ink/ink755.xml"/><Relationship Id="rId132" Type="http://schemas.openxmlformats.org/officeDocument/2006/relationships/image" Target="../media/image736.png"/><Relationship Id="rId15" Type="http://schemas.openxmlformats.org/officeDocument/2006/relationships/customXml" Target="../ink/ink707.xml"/><Relationship Id="rId36" Type="http://schemas.openxmlformats.org/officeDocument/2006/relationships/image" Target="../media/image688.png"/><Relationship Id="rId57" Type="http://schemas.openxmlformats.org/officeDocument/2006/relationships/customXml" Target="../ink/ink728.xml"/><Relationship Id="rId106" Type="http://schemas.openxmlformats.org/officeDocument/2006/relationships/image" Target="../media/image723.png"/><Relationship Id="rId127" Type="http://schemas.openxmlformats.org/officeDocument/2006/relationships/customXml" Target="../ink/ink763.xml"/><Relationship Id="rId10" Type="http://schemas.openxmlformats.org/officeDocument/2006/relationships/image" Target="../media/image675.png"/><Relationship Id="rId31" Type="http://schemas.openxmlformats.org/officeDocument/2006/relationships/customXml" Target="../ink/ink715.xml"/><Relationship Id="rId52" Type="http://schemas.openxmlformats.org/officeDocument/2006/relationships/image" Target="../media/image696.png"/><Relationship Id="rId73" Type="http://schemas.openxmlformats.org/officeDocument/2006/relationships/customXml" Target="../ink/ink736.xml"/><Relationship Id="rId78" Type="http://schemas.openxmlformats.org/officeDocument/2006/relationships/image" Target="../media/image709.png"/><Relationship Id="rId94" Type="http://schemas.openxmlformats.org/officeDocument/2006/relationships/image" Target="../media/image717.png"/><Relationship Id="rId99" Type="http://schemas.openxmlformats.org/officeDocument/2006/relationships/customXml" Target="../ink/ink749.xml"/><Relationship Id="rId101" Type="http://schemas.openxmlformats.org/officeDocument/2006/relationships/customXml" Target="../ink/ink750.xml"/><Relationship Id="rId122" Type="http://schemas.openxmlformats.org/officeDocument/2006/relationships/image" Target="../media/image731.png"/><Relationship Id="rId4" Type="http://schemas.openxmlformats.org/officeDocument/2006/relationships/image" Target="../media/image672.png"/><Relationship Id="rId9" Type="http://schemas.openxmlformats.org/officeDocument/2006/relationships/customXml" Target="../ink/ink704.xml"/><Relationship Id="rId26" Type="http://schemas.openxmlformats.org/officeDocument/2006/relationships/image" Target="../media/image683.png"/><Relationship Id="rId47" Type="http://schemas.openxmlformats.org/officeDocument/2006/relationships/customXml" Target="../ink/ink723.xml"/><Relationship Id="rId68" Type="http://schemas.openxmlformats.org/officeDocument/2006/relationships/image" Target="../media/image704.png"/><Relationship Id="rId89" Type="http://schemas.openxmlformats.org/officeDocument/2006/relationships/customXml" Target="../ink/ink744.xml"/><Relationship Id="rId112" Type="http://schemas.openxmlformats.org/officeDocument/2006/relationships/image" Target="../media/image726.png"/><Relationship Id="rId133" Type="http://schemas.openxmlformats.org/officeDocument/2006/relationships/customXml" Target="../ink/ink7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1842C0-CF7A-E6C8-3509-B7B81D714E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MAB5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D2B4ECF-5475-45A0-EA27-7C2D9945F3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9. tunti</a:t>
            </a:r>
          </a:p>
        </p:txBody>
      </p:sp>
    </p:spTree>
    <p:extLst>
      <p:ext uri="{BB962C8B-B14F-4D97-AF65-F5344CB8AC3E}">
        <p14:creationId xmlns:p14="http://schemas.microsoft.com/office/powerpoint/2010/main" val="2375415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520EDD0-6080-4CD3-9A8F-AF818DC0F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58" y="0"/>
            <a:ext cx="10515600" cy="3283055"/>
          </a:xfr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7126FFAE-176C-48AC-B647-8A6782CFFCF2}"/>
              </a:ext>
            </a:extLst>
          </p:cNvPr>
          <p:cNvGrpSpPr/>
          <p:nvPr/>
        </p:nvGrpSpPr>
        <p:grpSpPr>
          <a:xfrm>
            <a:off x="1204945" y="3515400"/>
            <a:ext cx="476640" cy="702360"/>
            <a:chOff x="1204945" y="3515400"/>
            <a:chExt cx="476640" cy="70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083B7023-0CBD-4F26-B1B1-C9937DAD9A89}"/>
                    </a:ext>
                  </a:extLst>
                </p14:cNvPr>
                <p14:cNvContentPartPr/>
                <p14:nvPr/>
              </p14:nvContentPartPr>
              <p14:xfrm>
                <a:off x="1204945" y="3705840"/>
                <a:ext cx="254520" cy="24408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083B7023-0CBD-4F26-B1B1-C9937DAD9A8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95945" y="3697200"/>
                  <a:ext cx="2721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C610D3C1-B8F4-495D-9C8A-A1B36F3E2D72}"/>
                    </a:ext>
                  </a:extLst>
                </p14:cNvPr>
                <p14:cNvContentPartPr/>
                <p14:nvPr/>
              </p14:nvContentPartPr>
              <p14:xfrm>
                <a:off x="1559545" y="3515400"/>
                <a:ext cx="122040" cy="70236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C610D3C1-B8F4-495D-9C8A-A1B36F3E2D7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50545" y="3506760"/>
                  <a:ext cx="139680" cy="72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C4867365-641E-4504-B524-1976E7C2C0AF}"/>
              </a:ext>
            </a:extLst>
          </p:cNvPr>
          <p:cNvGrpSpPr/>
          <p:nvPr/>
        </p:nvGrpSpPr>
        <p:grpSpPr>
          <a:xfrm>
            <a:off x="2655385" y="3292560"/>
            <a:ext cx="1177560" cy="1501920"/>
            <a:chOff x="2655385" y="3292560"/>
            <a:chExt cx="1177560" cy="150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BA9B7DEF-D2DF-45E4-8CF4-C0AAB30E1EF1}"/>
                    </a:ext>
                  </a:extLst>
                </p14:cNvPr>
                <p14:cNvContentPartPr/>
                <p14:nvPr/>
              </p14:nvContentPartPr>
              <p14:xfrm>
                <a:off x="2655385" y="3389760"/>
                <a:ext cx="154440" cy="123336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BA9B7DEF-D2DF-45E4-8CF4-C0AAB30E1EF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646385" y="3381120"/>
                  <a:ext cx="172080" cy="12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26F47176-6EF1-480D-B7FB-07532EC95988}"/>
                    </a:ext>
                  </a:extLst>
                </p14:cNvPr>
                <p14:cNvContentPartPr/>
                <p14:nvPr/>
              </p14:nvContentPartPr>
              <p14:xfrm>
                <a:off x="3022225" y="3390480"/>
                <a:ext cx="132480" cy="27324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26F47176-6EF1-480D-B7FB-07532EC9598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13225" y="3381480"/>
                  <a:ext cx="1501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443B27F2-AD6C-49B4-B0FE-AE1D81B64FE1}"/>
                    </a:ext>
                  </a:extLst>
                </p14:cNvPr>
                <p14:cNvContentPartPr/>
                <p14:nvPr/>
              </p14:nvContentPartPr>
              <p14:xfrm>
                <a:off x="3144625" y="3435120"/>
                <a:ext cx="14040" cy="38268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443B27F2-AD6C-49B4-B0FE-AE1D81B64FE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35985" y="3426480"/>
                  <a:ext cx="3168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249B135D-1FF1-4877-B9B0-0B4AB957FDFB}"/>
                    </a:ext>
                  </a:extLst>
                </p14:cNvPr>
                <p14:cNvContentPartPr/>
                <p14:nvPr/>
              </p14:nvContentPartPr>
              <p14:xfrm>
                <a:off x="3348385" y="3439800"/>
                <a:ext cx="214200" cy="34056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249B135D-1FF1-4877-B9B0-0B4AB957FDF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39385" y="3430800"/>
                  <a:ext cx="2318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BECBE9E1-53FF-4F42-9C6B-91A054AD1904}"/>
                    </a:ext>
                  </a:extLst>
                </p14:cNvPr>
                <p14:cNvContentPartPr/>
                <p14:nvPr/>
              </p14:nvContentPartPr>
              <p14:xfrm>
                <a:off x="3099265" y="4129920"/>
                <a:ext cx="249840" cy="43128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BECBE9E1-53FF-4F42-9C6B-91A054AD190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90265" y="4121280"/>
                  <a:ext cx="26748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144991BD-A96F-4D37-96BD-72266D6BFEF7}"/>
                    </a:ext>
                  </a:extLst>
                </p14:cNvPr>
                <p14:cNvContentPartPr/>
                <p14:nvPr/>
              </p14:nvContentPartPr>
              <p14:xfrm>
                <a:off x="3182425" y="4302000"/>
                <a:ext cx="261000" cy="2376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144991BD-A96F-4D37-96BD-72266D6BFE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73425" y="4293000"/>
                  <a:ext cx="278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486C1E67-5844-416E-B622-2CE661C41101}"/>
                    </a:ext>
                  </a:extLst>
                </p14:cNvPr>
                <p14:cNvContentPartPr/>
                <p14:nvPr/>
              </p14:nvContentPartPr>
              <p14:xfrm>
                <a:off x="3626665" y="3292560"/>
                <a:ext cx="206280" cy="150192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486C1E67-5844-416E-B622-2CE661C4110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17665" y="3283920"/>
                  <a:ext cx="223920" cy="151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Ryhmä 32">
            <a:extLst>
              <a:ext uri="{FF2B5EF4-FFF2-40B4-BE49-F238E27FC236}">
                <a16:creationId xmlns:a16="http://schemas.microsoft.com/office/drawing/2014/main" id="{25FAF30A-116C-4E6A-A452-960C2AC18AB2}"/>
              </a:ext>
            </a:extLst>
          </p:cNvPr>
          <p:cNvGrpSpPr/>
          <p:nvPr/>
        </p:nvGrpSpPr>
        <p:grpSpPr>
          <a:xfrm>
            <a:off x="4131745" y="3618720"/>
            <a:ext cx="1432800" cy="553680"/>
            <a:chOff x="4131745" y="3618720"/>
            <a:chExt cx="1432800" cy="55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FE61AC0A-7585-4A55-80CA-210BD38FC8D5}"/>
                    </a:ext>
                  </a:extLst>
                </p14:cNvPr>
                <p14:cNvContentPartPr/>
                <p14:nvPr/>
              </p14:nvContentPartPr>
              <p14:xfrm>
                <a:off x="4131745" y="3969000"/>
                <a:ext cx="227880" cy="1260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FE61AC0A-7585-4A55-80CA-210BD38FC8D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22745" y="3960360"/>
                  <a:ext cx="245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8C48CE82-8084-4F3B-B1CA-788CC825B57A}"/>
                    </a:ext>
                  </a:extLst>
                </p14:cNvPr>
                <p14:cNvContentPartPr/>
                <p14:nvPr/>
              </p14:nvContentPartPr>
              <p14:xfrm>
                <a:off x="4131745" y="4080240"/>
                <a:ext cx="193680" cy="1656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8C48CE82-8084-4F3B-B1CA-788CC825B57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22745" y="4071600"/>
                  <a:ext cx="211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187ED2F6-C77C-4041-8C6B-6464BC78A8A8}"/>
                    </a:ext>
                  </a:extLst>
                </p14:cNvPr>
                <p14:cNvContentPartPr/>
                <p14:nvPr/>
              </p14:nvContentPartPr>
              <p14:xfrm>
                <a:off x="4544665" y="3828240"/>
                <a:ext cx="268920" cy="34416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187ED2F6-C77C-4041-8C6B-6464BC78A8A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35665" y="3819600"/>
                  <a:ext cx="2865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90288E97-F0C6-4F89-8E86-AC335B674F39}"/>
                    </a:ext>
                  </a:extLst>
                </p14:cNvPr>
                <p14:cNvContentPartPr/>
                <p14:nvPr/>
              </p14:nvContentPartPr>
              <p14:xfrm>
                <a:off x="4984585" y="3618720"/>
                <a:ext cx="286920" cy="54504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90288E97-F0C6-4F89-8E86-AC335B674F3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75585" y="3610080"/>
                  <a:ext cx="30456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710792A4-0D98-4DD7-9255-D79DEC4DC23A}"/>
                    </a:ext>
                  </a:extLst>
                </p14:cNvPr>
                <p14:cNvContentPartPr/>
                <p14:nvPr/>
              </p14:nvContentPartPr>
              <p14:xfrm>
                <a:off x="5428465" y="3823920"/>
                <a:ext cx="136080" cy="30996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710792A4-0D98-4DD7-9255-D79DEC4DC23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19465" y="3814920"/>
                  <a:ext cx="153720" cy="32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Ryhmä 31">
            <a:extLst>
              <a:ext uri="{FF2B5EF4-FFF2-40B4-BE49-F238E27FC236}">
                <a16:creationId xmlns:a16="http://schemas.microsoft.com/office/drawing/2014/main" id="{AC1C5FF6-DAFB-4F92-9C7A-27E724E0A690}"/>
              </a:ext>
            </a:extLst>
          </p:cNvPr>
          <p:cNvGrpSpPr/>
          <p:nvPr/>
        </p:nvGrpSpPr>
        <p:grpSpPr>
          <a:xfrm>
            <a:off x="5794585" y="3437280"/>
            <a:ext cx="1816560" cy="996120"/>
            <a:chOff x="5794585" y="3437280"/>
            <a:chExt cx="1816560" cy="99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97D52B58-2032-4752-AB04-FE56195FDF2D}"/>
                    </a:ext>
                  </a:extLst>
                </p14:cNvPr>
                <p14:cNvContentPartPr/>
                <p14:nvPr/>
              </p14:nvContentPartPr>
              <p14:xfrm>
                <a:off x="5794585" y="3437280"/>
                <a:ext cx="160200" cy="78084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97D52B58-2032-4752-AB04-FE56195FDF2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785585" y="3428280"/>
                  <a:ext cx="177840" cy="79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BD2E555B-630B-4878-A300-40B4934945A9}"/>
                    </a:ext>
                  </a:extLst>
                </p14:cNvPr>
                <p14:cNvContentPartPr/>
                <p14:nvPr/>
              </p14:nvContentPartPr>
              <p14:xfrm>
                <a:off x="6021745" y="3644280"/>
                <a:ext cx="216720" cy="37008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BD2E555B-630B-4878-A300-40B4934945A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13105" y="3635640"/>
                  <a:ext cx="23436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CA821796-D914-4DAA-A8A9-1ABF16B6F15F}"/>
                    </a:ext>
                  </a:extLst>
                </p14:cNvPr>
                <p14:cNvContentPartPr/>
                <p14:nvPr/>
              </p14:nvContentPartPr>
              <p14:xfrm>
                <a:off x="6201385" y="3622680"/>
                <a:ext cx="31320" cy="54972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CA821796-D914-4DAA-A8A9-1ABF16B6F15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92385" y="3613680"/>
                  <a:ext cx="4896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139C2470-B2C1-4FAD-A20E-37165D516AB6}"/>
                    </a:ext>
                  </a:extLst>
                </p14:cNvPr>
                <p14:cNvContentPartPr/>
                <p14:nvPr/>
              </p14:nvContentPartPr>
              <p14:xfrm>
                <a:off x="6429265" y="3659040"/>
                <a:ext cx="199440" cy="45720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139C2470-B2C1-4FAD-A20E-37165D516AB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420265" y="3650040"/>
                  <a:ext cx="21708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8246EB1C-FE61-433A-88A1-978C7F11B2C9}"/>
                    </a:ext>
                  </a:extLst>
                </p14:cNvPr>
                <p14:cNvContentPartPr/>
                <p14:nvPr/>
              </p14:nvContentPartPr>
              <p14:xfrm>
                <a:off x="6759025" y="4175280"/>
                <a:ext cx="72360" cy="9900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8246EB1C-FE61-433A-88A1-978C7F11B2C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750385" y="4166640"/>
                  <a:ext cx="900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618DD50E-1187-4F0B-88DF-E72E3A4DBABC}"/>
                    </a:ext>
                  </a:extLst>
                </p14:cNvPr>
                <p14:cNvContentPartPr/>
                <p14:nvPr/>
              </p14:nvContentPartPr>
              <p14:xfrm>
                <a:off x="6992305" y="3749040"/>
                <a:ext cx="187920" cy="48348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618DD50E-1187-4F0B-88DF-E72E3A4DBAB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983305" y="3740040"/>
                  <a:ext cx="20556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4F4CB7B9-E0B0-44E3-9875-430FCD329AC6}"/>
                    </a:ext>
                  </a:extLst>
                </p14:cNvPr>
                <p14:cNvContentPartPr/>
                <p14:nvPr/>
              </p14:nvContentPartPr>
              <p14:xfrm>
                <a:off x="7045585" y="3967200"/>
                <a:ext cx="244800" cy="396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4F4CB7B9-E0B0-44E3-9875-430FCD329AC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036945" y="3958560"/>
                  <a:ext cx="262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9A6728B2-9D0E-4964-940B-5A54812169FD}"/>
                    </a:ext>
                  </a:extLst>
                </p14:cNvPr>
                <p14:cNvContentPartPr/>
                <p14:nvPr/>
              </p14:nvContentPartPr>
              <p14:xfrm>
                <a:off x="7468225" y="3462480"/>
                <a:ext cx="142920" cy="97092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9A6728B2-9D0E-4964-940B-5A54812169F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459225" y="3453480"/>
                  <a:ext cx="160560" cy="9885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5" name="Kuva 34">
            <a:extLst>
              <a:ext uri="{FF2B5EF4-FFF2-40B4-BE49-F238E27FC236}">
                <a16:creationId xmlns:a16="http://schemas.microsoft.com/office/drawing/2014/main" id="{1C955709-A4AC-449E-AAD6-58E14CE35CD3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4464486" y="3453939"/>
            <a:ext cx="3755852" cy="178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1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FAF843-272A-96D2-CF0D-11D6C087B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CCB220-5CEA-6A74-46B4-51DE5BF53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S. 168-</a:t>
            </a:r>
          </a:p>
          <a:p>
            <a:r>
              <a:rPr lang="fi-FI" dirty="0"/>
              <a:t>T. 12.3, 12.12, 12.22</a:t>
            </a:r>
          </a:p>
          <a:p>
            <a:endParaRPr lang="fi-FI" dirty="0"/>
          </a:p>
          <a:p>
            <a:r>
              <a:rPr lang="fi-FI" dirty="0"/>
              <a:t>S. 179-</a:t>
            </a:r>
          </a:p>
          <a:p>
            <a:r>
              <a:rPr lang="fi-FI" dirty="0"/>
              <a:t>T. 13.1, 13.13</a:t>
            </a:r>
          </a:p>
        </p:txBody>
      </p:sp>
    </p:spTree>
    <p:extLst>
      <p:ext uri="{BB962C8B-B14F-4D97-AF65-F5344CB8AC3E}">
        <p14:creationId xmlns:p14="http://schemas.microsoft.com/office/powerpoint/2010/main" val="140653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053169-9E1D-965F-51DD-BBFD809C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15" y="0"/>
            <a:ext cx="10515600" cy="1325563"/>
          </a:xfrm>
        </p:spPr>
        <p:txBody>
          <a:bodyPr/>
          <a:lstStyle/>
          <a:p>
            <a:r>
              <a:rPr lang="fi-FI" dirty="0"/>
              <a:t>Yhteenlaskusääntö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E702764-CC0F-B34E-3BE7-63BC95B1C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814" y="1139846"/>
            <a:ext cx="7013633" cy="32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49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360E2DB-9D16-1268-C7D6-DE3DD3B05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42" y="132404"/>
            <a:ext cx="7698827" cy="1677949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BCA7E543-386E-4EE3-A04F-5ECFFEA4C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444" y="1706302"/>
            <a:ext cx="7357234" cy="1691739"/>
          </a:xfrm>
          <a:prstGeom prst="rect">
            <a:avLst/>
          </a:prstGeom>
        </p:spPr>
      </p:pic>
      <p:grpSp>
        <p:nvGrpSpPr>
          <p:cNvPr id="32" name="Ryhmä 31">
            <a:extLst>
              <a:ext uri="{FF2B5EF4-FFF2-40B4-BE49-F238E27FC236}">
                <a16:creationId xmlns:a16="http://schemas.microsoft.com/office/drawing/2014/main" id="{3708D174-7980-4F00-A5C3-C6B7402BACFE}"/>
              </a:ext>
            </a:extLst>
          </p:cNvPr>
          <p:cNvGrpSpPr/>
          <p:nvPr/>
        </p:nvGrpSpPr>
        <p:grpSpPr>
          <a:xfrm>
            <a:off x="1153631" y="3593069"/>
            <a:ext cx="1190160" cy="510120"/>
            <a:chOff x="1153631" y="3593069"/>
            <a:chExt cx="1190160" cy="51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5CD38A19-4D6C-4CCF-8CA6-C2B78C67B486}"/>
                    </a:ext>
                  </a:extLst>
                </p14:cNvPr>
                <p14:cNvContentPartPr/>
                <p14:nvPr/>
              </p14:nvContentPartPr>
              <p14:xfrm>
                <a:off x="1168391" y="3625469"/>
                <a:ext cx="5040" cy="477720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5CD38A19-4D6C-4CCF-8CA6-C2B78C67B48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59391" y="3616469"/>
                  <a:ext cx="2268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FC55D3C0-C646-4FF2-B23F-89D47E35CEA1}"/>
                    </a:ext>
                  </a:extLst>
                </p14:cNvPr>
                <p14:cNvContentPartPr/>
                <p14:nvPr/>
              </p14:nvContentPartPr>
              <p14:xfrm>
                <a:off x="1153631" y="3593069"/>
                <a:ext cx="213480" cy="27972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FC55D3C0-C646-4FF2-B23F-89D47E35CEA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44631" y="3584069"/>
                  <a:ext cx="2311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03C1B665-2ADF-42D8-839A-F150CC0A601E}"/>
                    </a:ext>
                  </a:extLst>
                </p14:cNvPr>
                <p14:cNvContentPartPr/>
                <p14:nvPr/>
              </p14:nvContentPartPr>
              <p14:xfrm>
                <a:off x="1469711" y="3594869"/>
                <a:ext cx="106560" cy="49752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03C1B665-2ADF-42D8-839A-F150CC0A601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60711" y="3585869"/>
                  <a:ext cx="12420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32D50C7C-D2E4-4435-A472-6187139D32D4}"/>
                    </a:ext>
                  </a:extLst>
                </p14:cNvPr>
                <p14:cNvContentPartPr/>
                <p14:nvPr/>
              </p14:nvContentPartPr>
              <p14:xfrm>
                <a:off x="1681751" y="3720509"/>
                <a:ext cx="28800" cy="34740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32D50C7C-D2E4-4435-A472-6187139D32D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72751" y="3711869"/>
                  <a:ext cx="464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1B637BB8-D83A-40DD-9B70-28090A213131}"/>
                    </a:ext>
                  </a:extLst>
                </p14:cNvPr>
                <p14:cNvContentPartPr/>
                <p14:nvPr/>
              </p14:nvContentPartPr>
              <p14:xfrm>
                <a:off x="1685351" y="3693149"/>
                <a:ext cx="140760" cy="16200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1B637BB8-D83A-40DD-9B70-28090A21313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76351" y="3684509"/>
                  <a:ext cx="1584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6D6F1C90-DA24-41C3-84A1-7FBEF251FAC9}"/>
                    </a:ext>
                  </a:extLst>
                </p14:cNvPr>
                <p14:cNvContentPartPr/>
                <p14:nvPr/>
              </p14:nvContentPartPr>
              <p14:xfrm>
                <a:off x="1873631" y="3887909"/>
                <a:ext cx="168120" cy="13968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6D6F1C90-DA24-41C3-84A1-7FBEF251FAC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64991" y="3878909"/>
                  <a:ext cx="185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23E3FC71-6ECB-46D6-88D2-AC252CFEEA56}"/>
                    </a:ext>
                  </a:extLst>
                </p14:cNvPr>
                <p14:cNvContentPartPr/>
                <p14:nvPr/>
              </p14:nvContentPartPr>
              <p14:xfrm>
                <a:off x="2098631" y="3885029"/>
                <a:ext cx="115920" cy="14184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23E3FC71-6ECB-46D6-88D2-AC252CFEEA5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89631" y="3876029"/>
                  <a:ext cx="1335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94EF71DB-3EEB-4709-A64A-09CE58327033}"/>
                    </a:ext>
                  </a:extLst>
                </p14:cNvPr>
                <p14:cNvContentPartPr/>
                <p14:nvPr/>
              </p14:nvContentPartPr>
              <p14:xfrm>
                <a:off x="2277911" y="3922829"/>
                <a:ext cx="65880" cy="12024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94EF71DB-3EEB-4709-A64A-09CE5832703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69271" y="3914189"/>
                  <a:ext cx="8352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Ryhmä 30">
            <a:extLst>
              <a:ext uri="{FF2B5EF4-FFF2-40B4-BE49-F238E27FC236}">
                <a16:creationId xmlns:a16="http://schemas.microsoft.com/office/drawing/2014/main" id="{3F655487-85A7-4E88-8F56-E1216F902130}"/>
              </a:ext>
            </a:extLst>
          </p:cNvPr>
          <p:cNvGrpSpPr/>
          <p:nvPr/>
        </p:nvGrpSpPr>
        <p:grpSpPr>
          <a:xfrm>
            <a:off x="2559431" y="3805109"/>
            <a:ext cx="411120" cy="284040"/>
            <a:chOff x="2559431" y="3805109"/>
            <a:chExt cx="411120" cy="28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40221584-C819-40A6-968A-26DC27BE80A7}"/>
                    </a:ext>
                  </a:extLst>
                </p14:cNvPr>
                <p14:cNvContentPartPr/>
                <p14:nvPr/>
              </p14:nvContentPartPr>
              <p14:xfrm>
                <a:off x="2650871" y="3805109"/>
                <a:ext cx="24480" cy="28404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40221584-C819-40A6-968A-26DC27BE80A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42231" y="3796109"/>
                  <a:ext cx="421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868FBA6E-B45C-49B1-AE2E-F3109D95A20E}"/>
                    </a:ext>
                  </a:extLst>
                </p14:cNvPr>
                <p14:cNvContentPartPr/>
                <p14:nvPr/>
              </p14:nvContentPartPr>
              <p14:xfrm>
                <a:off x="2559431" y="3917069"/>
                <a:ext cx="172080" cy="396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868FBA6E-B45C-49B1-AE2E-F3109D95A20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50431" y="3908429"/>
                  <a:ext cx="189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19325758-1AB6-46A5-894B-FCFB2129ABEA}"/>
                    </a:ext>
                  </a:extLst>
                </p14:cNvPr>
                <p14:cNvContentPartPr/>
                <p14:nvPr/>
              </p14:nvContentPartPr>
              <p14:xfrm>
                <a:off x="2732231" y="3925349"/>
                <a:ext cx="237240" cy="11952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19325758-1AB6-46A5-894B-FCFB2129ABE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23231" y="3916349"/>
                  <a:ext cx="254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96D618BD-4040-4CF1-8F48-7A25FBC819B1}"/>
                    </a:ext>
                  </a:extLst>
                </p14:cNvPr>
                <p14:cNvContentPartPr/>
                <p14:nvPr/>
              </p14:nvContentPartPr>
              <p14:xfrm>
                <a:off x="2964791" y="3835709"/>
                <a:ext cx="5760" cy="3528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96D618BD-4040-4CF1-8F48-7A25FBC819B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56151" y="3827069"/>
                  <a:ext cx="2340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Ryhmä 29">
            <a:extLst>
              <a:ext uri="{FF2B5EF4-FFF2-40B4-BE49-F238E27FC236}">
                <a16:creationId xmlns:a16="http://schemas.microsoft.com/office/drawing/2014/main" id="{8194565B-DA00-4397-AC73-357AAB3D791A}"/>
              </a:ext>
            </a:extLst>
          </p:cNvPr>
          <p:cNvGrpSpPr/>
          <p:nvPr/>
        </p:nvGrpSpPr>
        <p:grpSpPr>
          <a:xfrm>
            <a:off x="3242711" y="3691349"/>
            <a:ext cx="1072800" cy="444960"/>
            <a:chOff x="3242711" y="3691349"/>
            <a:chExt cx="1072800" cy="44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6FD30B4E-B73D-47DB-8DFE-70E60566D3E0}"/>
                    </a:ext>
                  </a:extLst>
                </p14:cNvPr>
                <p14:cNvContentPartPr/>
                <p14:nvPr/>
              </p14:nvContentPartPr>
              <p14:xfrm>
                <a:off x="3267551" y="3767669"/>
                <a:ext cx="11880" cy="33120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6FD30B4E-B73D-47DB-8DFE-70E60566D3E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58911" y="3759029"/>
                  <a:ext cx="295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E0190E06-2BCF-4E2E-AC1C-D8AE12AEA47C}"/>
                    </a:ext>
                  </a:extLst>
                </p14:cNvPr>
                <p14:cNvContentPartPr/>
                <p14:nvPr/>
              </p14:nvContentPartPr>
              <p14:xfrm>
                <a:off x="3242711" y="3710069"/>
                <a:ext cx="127440" cy="34164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E0190E06-2BCF-4E2E-AC1C-D8AE12AEA47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33711" y="3701429"/>
                  <a:ext cx="1450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EF96C6E0-9CCF-43B8-AD5B-6EED4FE4F0F4}"/>
                    </a:ext>
                  </a:extLst>
                </p14:cNvPr>
                <p14:cNvContentPartPr/>
                <p14:nvPr/>
              </p14:nvContentPartPr>
              <p14:xfrm>
                <a:off x="3415151" y="3906989"/>
                <a:ext cx="310680" cy="14508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EF96C6E0-9CCF-43B8-AD5B-6EED4FE4F0F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06511" y="3897989"/>
                  <a:ext cx="3283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02C4A6A8-EBAE-4E3E-9BDF-F0E8AC14CEF7}"/>
                    </a:ext>
                  </a:extLst>
                </p14:cNvPr>
                <p14:cNvContentPartPr/>
                <p14:nvPr/>
              </p14:nvContentPartPr>
              <p14:xfrm>
                <a:off x="3796391" y="3823109"/>
                <a:ext cx="15840" cy="27000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02C4A6A8-EBAE-4E3E-9BDF-F0E8AC14CEF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87751" y="3814469"/>
                  <a:ext cx="334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E45A725D-06BB-4B3C-8F9C-D4FEA07EA6AE}"/>
                    </a:ext>
                  </a:extLst>
                </p14:cNvPr>
                <p14:cNvContentPartPr/>
                <p14:nvPr/>
              </p14:nvContentPartPr>
              <p14:xfrm>
                <a:off x="3712151" y="3944789"/>
                <a:ext cx="189720" cy="2664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E45A725D-06BB-4B3C-8F9C-D4FEA07EA6A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03511" y="3936149"/>
                  <a:ext cx="207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A722D243-78E0-4252-A04B-59F7AFCA636D}"/>
                    </a:ext>
                  </a:extLst>
                </p14:cNvPr>
                <p14:cNvContentPartPr/>
                <p14:nvPr/>
              </p14:nvContentPartPr>
              <p14:xfrm>
                <a:off x="3888551" y="3843989"/>
                <a:ext cx="17640" cy="20088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A722D243-78E0-4252-A04B-59F7AFCA636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79911" y="3834989"/>
                  <a:ext cx="352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A69632F2-FE48-466C-AF4F-F9A759BD76B2}"/>
                    </a:ext>
                  </a:extLst>
                </p14:cNvPr>
                <p14:cNvContentPartPr/>
                <p14:nvPr/>
              </p14:nvContentPartPr>
              <p14:xfrm>
                <a:off x="3804671" y="3952349"/>
                <a:ext cx="177480" cy="1656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A69632F2-FE48-466C-AF4F-F9A759BD76B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95671" y="3943349"/>
                  <a:ext cx="195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AA6DB60A-E5B1-49B6-B0EA-3504ACBCEE37}"/>
                    </a:ext>
                  </a:extLst>
                </p14:cNvPr>
                <p14:cNvContentPartPr/>
                <p14:nvPr/>
              </p14:nvContentPartPr>
              <p14:xfrm>
                <a:off x="3992231" y="3936869"/>
                <a:ext cx="140040" cy="10620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AA6DB60A-E5B1-49B6-B0EA-3504ACBCEE3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83231" y="3927869"/>
                  <a:ext cx="157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6ED13A32-07BB-48A4-8985-D9C214AEC22D}"/>
                    </a:ext>
                  </a:extLst>
                </p14:cNvPr>
                <p14:cNvContentPartPr/>
                <p14:nvPr/>
              </p14:nvContentPartPr>
              <p14:xfrm>
                <a:off x="4180511" y="3691349"/>
                <a:ext cx="135000" cy="44496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6ED13A32-07BB-48A4-8985-D9C214AEC22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71871" y="3682709"/>
                  <a:ext cx="152640" cy="46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Ryhmä 55">
            <a:extLst>
              <a:ext uri="{FF2B5EF4-FFF2-40B4-BE49-F238E27FC236}">
                <a16:creationId xmlns:a16="http://schemas.microsoft.com/office/drawing/2014/main" id="{6442F31F-AE95-484D-8718-17E97F594352}"/>
              </a:ext>
            </a:extLst>
          </p:cNvPr>
          <p:cNvGrpSpPr/>
          <p:nvPr/>
        </p:nvGrpSpPr>
        <p:grpSpPr>
          <a:xfrm>
            <a:off x="4492991" y="3612149"/>
            <a:ext cx="1579320" cy="499320"/>
            <a:chOff x="4492991" y="3612149"/>
            <a:chExt cx="1579320" cy="49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E4CB2C1F-2A7E-43E1-82DA-2F8E8127A112}"/>
                    </a:ext>
                  </a:extLst>
                </p14:cNvPr>
                <p14:cNvContentPartPr/>
                <p14:nvPr/>
              </p14:nvContentPartPr>
              <p14:xfrm>
                <a:off x="4492991" y="3910949"/>
                <a:ext cx="126000" cy="1008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E4CB2C1F-2A7E-43E1-82DA-2F8E8127A11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83991" y="3902309"/>
                  <a:ext cx="143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CA5F3463-29E3-46EC-9A81-4721B480C130}"/>
                    </a:ext>
                  </a:extLst>
                </p14:cNvPr>
                <p14:cNvContentPartPr/>
                <p14:nvPr/>
              </p14:nvContentPartPr>
              <p14:xfrm>
                <a:off x="4497311" y="3971069"/>
                <a:ext cx="126720" cy="1440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CA5F3463-29E3-46EC-9A81-4721B480C13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88311" y="3962429"/>
                  <a:ext cx="144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B57AA4AD-E768-4B4E-9589-5DFD3F41CD73}"/>
                    </a:ext>
                  </a:extLst>
                </p14:cNvPr>
                <p14:cNvContentPartPr/>
                <p14:nvPr/>
              </p14:nvContentPartPr>
              <p14:xfrm>
                <a:off x="4767671" y="3635549"/>
                <a:ext cx="21960" cy="47592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B57AA4AD-E768-4B4E-9589-5DFD3F41CD7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59031" y="3626909"/>
                  <a:ext cx="3960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7AECF2D3-3EE3-4147-B34A-E2F5624A683A}"/>
                    </a:ext>
                  </a:extLst>
                </p14:cNvPr>
                <p14:cNvContentPartPr/>
                <p14:nvPr/>
              </p14:nvContentPartPr>
              <p14:xfrm>
                <a:off x="4782431" y="3616109"/>
                <a:ext cx="125280" cy="23328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7AECF2D3-3EE3-4147-B34A-E2F5624A683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73791" y="3607109"/>
                  <a:ext cx="1429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6F1922C2-8C4A-4A09-ABF2-0AAE69E0838C}"/>
                    </a:ext>
                  </a:extLst>
                </p14:cNvPr>
                <p14:cNvContentPartPr/>
                <p14:nvPr/>
              </p14:nvContentPartPr>
              <p14:xfrm>
                <a:off x="5007431" y="3612149"/>
                <a:ext cx="64080" cy="44352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6F1922C2-8C4A-4A09-ABF2-0AAE69E0838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98431" y="3603509"/>
                  <a:ext cx="8172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9F3FD198-9F52-4C3E-AC05-F2E75F97C3FC}"/>
                    </a:ext>
                  </a:extLst>
                </p14:cNvPr>
                <p14:cNvContentPartPr/>
                <p14:nvPr/>
              </p14:nvContentPartPr>
              <p14:xfrm>
                <a:off x="5135591" y="3679829"/>
                <a:ext cx="10440" cy="33264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9F3FD198-9F52-4C3E-AC05-F2E75F97C3F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26591" y="3671189"/>
                  <a:ext cx="280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280ABAA8-8589-4AA9-8320-625EF024E250}"/>
                    </a:ext>
                  </a:extLst>
                </p14:cNvPr>
                <p14:cNvContentPartPr/>
                <p14:nvPr/>
              </p14:nvContentPartPr>
              <p14:xfrm>
                <a:off x="5142791" y="3676589"/>
                <a:ext cx="109080" cy="19188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280ABAA8-8589-4AA9-8320-625EF024E25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34151" y="3667589"/>
                  <a:ext cx="126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EF5D8CC4-BD3F-4C3A-A9F5-94A29ECFF5D5}"/>
                    </a:ext>
                  </a:extLst>
                </p14:cNvPr>
                <p14:cNvContentPartPr/>
                <p14:nvPr/>
              </p14:nvContentPartPr>
              <p14:xfrm>
                <a:off x="5272391" y="3882509"/>
                <a:ext cx="137880" cy="12060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EF5D8CC4-BD3F-4C3A-A9F5-94A29ECFF5D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63751" y="3873869"/>
                  <a:ext cx="155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34A98661-7161-4077-9B3F-C9FDCF051C51}"/>
                    </a:ext>
                  </a:extLst>
                </p14:cNvPr>
                <p14:cNvContentPartPr/>
                <p14:nvPr/>
              </p14:nvContentPartPr>
              <p14:xfrm>
                <a:off x="5455271" y="3873869"/>
                <a:ext cx="88560" cy="12780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34A98661-7161-4077-9B3F-C9FDCF051C5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46271" y="3864869"/>
                  <a:ext cx="106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D7B3B14A-AF36-4FBA-9CAB-4E3BA3884AC7}"/>
                    </a:ext>
                  </a:extLst>
                </p14:cNvPr>
                <p14:cNvContentPartPr/>
                <p14:nvPr/>
              </p14:nvContentPartPr>
              <p14:xfrm>
                <a:off x="5593151" y="3910949"/>
                <a:ext cx="74880" cy="10908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D7B3B14A-AF36-4FBA-9CAB-4E3BA3884AC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84511" y="3902309"/>
                  <a:ext cx="92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FBBAE538-E345-4BD0-8388-E0B4C644C3A0}"/>
                    </a:ext>
                  </a:extLst>
                </p14:cNvPr>
                <p14:cNvContentPartPr/>
                <p14:nvPr/>
              </p14:nvContentPartPr>
              <p14:xfrm>
                <a:off x="5748671" y="3653189"/>
                <a:ext cx="85320" cy="43632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FBBAE538-E345-4BD0-8388-E0B4C644C3A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39671" y="3644549"/>
                  <a:ext cx="10296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4D844E6B-B2A0-44D4-879F-739551759A77}"/>
                    </a:ext>
                  </a:extLst>
                </p14:cNvPr>
                <p14:cNvContentPartPr/>
                <p14:nvPr/>
              </p14:nvContentPartPr>
              <p14:xfrm>
                <a:off x="5933711" y="3937589"/>
                <a:ext cx="138600" cy="3312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4D844E6B-B2A0-44D4-879F-739551759A7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24711" y="3928589"/>
                  <a:ext cx="156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9AE0B161-54D5-49F2-AD3A-2A82079819BB}"/>
                    </a:ext>
                  </a:extLst>
                </p14:cNvPr>
                <p14:cNvContentPartPr/>
                <p14:nvPr/>
              </p14:nvContentPartPr>
              <p14:xfrm>
                <a:off x="5975471" y="3817349"/>
                <a:ext cx="17640" cy="21276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9AE0B161-54D5-49F2-AD3A-2A82079819B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66471" y="3808709"/>
                  <a:ext cx="35280" cy="2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4" name="Käsinkirjoitus 43">
                <a:extLst>
                  <a:ext uri="{FF2B5EF4-FFF2-40B4-BE49-F238E27FC236}">
                    <a16:creationId xmlns:a16="http://schemas.microsoft.com/office/drawing/2014/main" id="{B2153C3C-42F9-472C-9457-189761717D0F}"/>
                  </a:ext>
                </a:extLst>
              </p14:cNvPr>
              <p14:cNvContentPartPr/>
              <p14:nvPr/>
            </p14:nvContentPartPr>
            <p14:xfrm>
              <a:off x="6247631" y="3653189"/>
              <a:ext cx="11160" cy="467640"/>
            </p14:xfrm>
          </p:contentPart>
        </mc:Choice>
        <mc:Fallback>
          <p:pic>
            <p:nvPicPr>
              <p:cNvPr id="44" name="Käsinkirjoitus 43">
                <a:extLst>
                  <a:ext uri="{FF2B5EF4-FFF2-40B4-BE49-F238E27FC236}">
                    <a16:creationId xmlns:a16="http://schemas.microsoft.com/office/drawing/2014/main" id="{B2153C3C-42F9-472C-9457-189761717D0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238991" y="3644549"/>
                <a:ext cx="2880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5" name="Käsinkirjoitus 44">
                <a:extLst>
                  <a:ext uri="{FF2B5EF4-FFF2-40B4-BE49-F238E27FC236}">
                    <a16:creationId xmlns:a16="http://schemas.microsoft.com/office/drawing/2014/main" id="{85D88A20-8566-49FE-8A85-43D8AC0FB12D}"/>
                  </a:ext>
                </a:extLst>
              </p14:cNvPr>
              <p14:cNvContentPartPr/>
              <p14:nvPr/>
            </p14:nvContentPartPr>
            <p14:xfrm>
              <a:off x="6257711" y="3679829"/>
              <a:ext cx="147600" cy="216000"/>
            </p14:xfrm>
          </p:contentPart>
        </mc:Choice>
        <mc:Fallback>
          <p:pic>
            <p:nvPicPr>
              <p:cNvPr id="45" name="Käsinkirjoitus 44">
                <a:extLst>
                  <a:ext uri="{FF2B5EF4-FFF2-40B4-BE49-F238E27FC236}">
                    <a16:creationId xmlns:a16="http://schemas.microsoft.com/office/drawing/2014/main" id="{85D88A20-8566-49FE-8A85-43D8AC0FB12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249071" y="3670829"/>
                <a:ext cx="1652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6" name="Käsinkirjoitus 45">
                <a:extLst>
                  <a:ext uri="{FF2B5EF4-FFF2-40B4-BE49-F238E27FC236}">
                    <a16:creationId xmlns:a16="http://schemas.microsoft.com/office/drawing/2014/main" id="{72629DEE-4495-4071-A6EA-379C387E61CC}"/>
                  </a:ext>
                </a:extLst>
              </p14:cNvPr>
              <p14:cNvContentPartPr/>
              <p14:nvPr/>
            </p14:nvContentPartPr>
            <p14:xfrm>
              <a:off x="6505031" y="3632309"/>
              <a:ext cx="88560" cy="482040"/>
            </p14:xfrm>
          </p:contentPart>
        </mc:Choice>
        <mc:Fallback>
          <p:pic>
            <p:nvPicPr>
              <p:cNvPr id="46" name="Käsinkirjoitus 45">
                <a:extLst>
                  <a:ext uri="{FF2B5EF4-FFF2-40B4-BE49-F238E27FC236}">
                    <a16:creationId xmlns:a16="http://schemas.microsoft.com/office/drawing/2014/main" id="{72629DEE-4495-4071-A6EA-379C387E61C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496391" y="3623309"/>
                <a:ext cx="10620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7" name="Käsinkirjoitus 46">
                <a:extLst>
                  <a:ext uri="{FF2B5EF4-FFF2-40B4-BE49-F238E27FC236}">
                    <a16:creationId xmlns:a16="http://schemas.microsoft.com/office/drawing/2014/main" id="{216E1211-CE55-4A24-BE8B-07C19A64F448}"/>
                  </a:ext>
                </a:extLst>
              </p14:cNvPr>
              <p14:cNvContentPartPr/>
              <p14:nvPr/>
            </p14:nvContentPartPr>
            <p14:xfrm>
              <a:off x="6629231" y="3673709"/>
              <a:ext cx="35280" cy="406800"/>
            </p14:xfrm>
          </p:contentPart>
        </mc:Choice>
        <mc:Fallback>
          <p:pic>
            <p:nvPicPr>
              <p:cNvPr id="47" name="Käsinkirjoitus 46">
                <a:extLst>
                  <a:ext uri="{FF2B5EF4-FFF2-40B4-BE49-F238E27FC236}">
                    <a16:creationId xmlns:a16="http://schemas.microsoft.com/office/drawing/2014/main" id="{216E1211-CE55-4A24-BE8B-07C19A64F44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620231" y="3664709"/>
                <a:ext cx="5292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8" name="Käsinkirjoitus 47">
                <a:extLst>
                  <a:ext uri="{FF2B5EF4-FFF2-40B4-BE49-F238E27FC236}">
                    <a16:creationId xmlns:a16="http://schemas.microsoft.com/office/drawing/2014/main" id="{F7948351-4871-4359-B6AC-D1BC8D14514A}"/>
                  </a:ext>
                </a:extLst>
              </p14:cNvPr>
              <p14:cNvContentPartPr/>
              <p14:nvPr/>
            </p14:nvContentPartPr>
            <p14:xfrm>
              <a:off x="6651551" y="3687029"/>
              <a:ext cx="117000" cy="392040"/>
            </p14:xfrm>
          </p:contentPart>
        </mc:Choice>
        <mc:Fallback>
          <p:pic>
            <p:nvPicPr>
              <p:cNvPr id="48" name="Käsinkirjoitus 47">
                <a:extLst>
                  <a:ext uri="{FF2B5EF4-FFF2-40B4-BE49-F238E27FC236}">
                    <a16:creationId xmlns:a16="http://schemas.microsoft.com/office/drawing/2014/main" id="{F7948351-4871-4359-B6AC-D1BC8D14514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642911" y="3678389"/>
                <a:ext cx="13464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9" name="Käsinkirjoitus 48">
                <a:extLst>
                  <a:ext uri="{FF2B5EF4-FFF2-40B4-BE49-F238E27FC236}">
                    <a16:creationId xmlns:a16="http://schemas.microsoft.com/office/drawing/2014/main" id="{98096828-3262-4C89-ACC6-5B291B30F99C}"/>
                  </a:ext>
                </a:extLst>
              </p14:cNvPr>
              <p14:cNvContentPartPr/>
              <p14:nvPr/>
            </p14:nvContentPartPr>
            <p14:xfrm>
              <a:off x="6816071" y="3933989"/>
              <a:ext cx="246600" cy="147240"/>
            </p14:xfrm>
          </p:contentPart>
        </mc:Choice>
        <mc:Fallback>
          <p:pic>
            <p:nvPicPr>
              <p:cNvPr id="49" name="Käsinkirjoitus 48">
                <a:extLst>
                  <a:ext uri="{FF2B5EF4-FFF2-40B4-BE49-F238E27FC236}">
                    <a16:creationId xmlns:a16="http://schemas.microsoft.com/office/drawing/2014/main" id="{98096828-3262-4C89-ACC6-5B291B30F99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07431" y="3925349"/>
                <a:ext cx="264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0" name="Käsinkirjoitus 49">
                <a:extLst>
                  <a:ext uri="{FF2B5EF4-FFF2-40B4-BE49-F238E27FC236}">
                    <a16:creationId xmlns:a16="http://schemas.microsoft.com/office/drawing/2014/main" id="{4604DA1F-27C9-463F-9EB3-EB190A469848}"/>
                  </a:ext>
                </a:extLst>
              </p14:cNvPr>
              <p14:cNvContentPartPr/>
              <p14:nvPr/>
            </p14:nvContentPartPr>
            <p14:xfrm>
              <a:off x="7092551" y="3873869"/>
              <a:ext cx="45360" cy="228240"/>
            </p14:xfrm>
          </p:contentPart>
        </mc:Choice>
        <mc:Fallback>
          <p:pic>
            <p:nvPicPr>
              <p:cNvPr id="50" name="Käsinkirjoitus 49">
                <a:extLst>
                  <a:ext uri="{FF2B5EF4-FFF2-40B4-BE49-F238E27FC236}">
                    <a16:creationId xmlns:a16="http://schemas.microsoft.com/office/drawing/2014/main" id="{4604DA1F-27C9-463F-9EB3-EB190A46984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083911" y="3864869"/>
                <a:ext cx="630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1" name="Käsinkirjoitus 50">
                <a:extLst>
                  <a:ext uri="{FF2B5EF4-FFF2-40B4-BE49-F238E27FC236}">
                    <a16:creationId xmlns:a16="http://schemas.microsoft.com/office/drawing/2014/main" id="{8306E2C1-7E06-4170-A58E-B4137F85E4F1}"/>
                  </a:ext>
                </a:extLst>
              </p14:cNvPr>
              <p14:cNvContentPartPr/>
              <p14:nvPr/>
            </p14:nvContentPartPr>
            <p14:xfrm>
              <a:off x="7087151" y="3896549"/>
              <a:ext cx="147240" cy="128520"/>
            </p14:xfrm>
          </p:contentPart>
        </mc:Choice>
        <mc:Fallback>
          <p:pic>
            <p:nvPicPr>
              <p:cNvPr id="51" name="Käsinkirjoitus 50">
                <a:extLst>
                  <a:ext uri="{FF2B5EF4-FFF2-40B4-BE49-F238E27FC236}">
                    <a16:creationId xmlns:a16="http://schemas.microsoft.com/office/drawing/2014/main" id="{8306E2C1-7E06-4170-A58E-B4137F85E4F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078151" y="3887549"/>
                <a:ext cx="1648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2" name="Käsinkirjoitus 51">
                <a:extLst>
                  <a:ext uri="{FF2B5EF4-FFF2-40B4-BE49-F238E27FC236}">
                    <a16:creationId xmlns:a16="http://schemas.microsoft.com/office/drawing/2014/main" id="{C322D86C-458E-43C7-8334-4FE6FA20B7A1}"/>
                  </a:ext>
                </a:extLst>
              </p14:cNvPr>
              <p14:cNvContentPartPr/>
              <p14:nvPr/>
            </p14:nvContentPartPr>
            <p14:xfrm>
              <a:off x="7171751" y="3979349"/>
              <a:ext cx="254160" cy="97200"/>
            </p14:xfrm>
          </p:contentPart>
        </mc:Choice>
        <mc:Fallback>
          <p:pic>
            <p:nvPicPr>
              <p:cNvPr id="52" name="Käsinkirjoitus 51">
                <a:extLst>
                  <a:ext uri="{FF2B5EF4-FFF2-40B4-BE49-F238E27FC236}">
                    <a16:creationId xmlns:a16="http://schemas.microsoft.com/office/drawing/2014/main" id="{C322D86C-458E-43C7-8334-4FE6FA20B7A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163111" y="3970709"/>
                <a:ext cx="2718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3" name="Käsinkirjoitus 52">
                <a:extLst>
                  <a:ext uri="{FF2B5EF4-FFF2-40B4-BE49-F238E27FC236}">
                    <a16:creationId xmlns:a16="http://schemas.microsoft.com/office/drawing/2014/main" id="{485D8EE3-8158-4DC1-86DC-820331BE6213}"/>
                  </a:ext>
                </a:extLst>
              </p14:cNvPr>
              <p14:cNvContentPartPr/>
              <p14:nvPr/>
            </p14:nvContentPartPr>
            <p14:xfrm>
              <a:off x="7466951" y="3653189"/>
              <a:ext cx="105840" cy="477720"/>
            </p14:xfrm>
          </p:contentPart>
        </mc:Choice>
        <mc:Fallback>
          <p:pic>
            <p:nvPicPr>
              <p:cNvPr id="53" name="Käsinkirjoitus 52">
                <a:extLst>
                  <a:ext uri="{FF2B5EF4-FFF2-40B4-BE49-F238E27FC236}">
                    <a16:creationId xmlns:a16="http://schemas.microsoft.com/office/drawing/2014/main" id="{485D8EE3-8158-4DC1-86DC-820331BE621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458311" y="3644549"/>
                <a:ext cx="12348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4" name="Käsinkirjoitus 53">
                <a:extLst>
                  <a:ext uri="{FF2B5EF4-FFF2-40B4-BE49-F238E27FC236}">
                    <a16:creationId xmlns:a16="http://schemas.microsoft.com/office/drawing/2014/main" id="{94686FB2-17AC-4D77-982E-3172C7E00F27}"/>
                  </a:ext>
                </a:extLst>
              </p14:cNvPr>
              <p14:cNvContentPartPr/>
              <p14:nvPr/>
            </p14:nvContentPartPr>
            <p14:xfrm>
              <a:off x="7668551" y="3946229"/>
              <a:ext cx="171720" cy="16920"/>
            </p14:xfrm>
          </p:contentPart>
        </mc:Choice>
        <mc:Fallback>
          <p:pic>
            <p:nvPicPr>
              <p:cNvPr id="54" name="Käsinkirjoitus 53">
                <a:extLst>
                  <a:ext uri="{FF2B5EF4-FFF2-40B4-BE49-F238E27FC236}">
                    <a16:creationId xmlns:a16="http://schemas.microsoft.com/office/drawing/2014/main" id="{94686FB2-17AC-4D77-982E-3172C7E00F2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659911" y="3937589"/>
                <a:ext cx="18936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Ryhmä 70">
            <a:extLst>
              <a:ext uri="{FF2B5EF4-FFF2-40B4-BE49-F238E27FC236}">
                <a16:creationId xmlns:a16="http://schemas.microsoft.com/office/drawing/2014/main" id="{2E61B29B-F946-41A9-98DC-43593A19A7A7}"/>
              </a:ext>
            </a:extLst>
          </p:cNvPr>
          <p:cNvGrpSpPr/>
          <p:nvPr/>
        </p:nvGrpSpPr>
        <p:grpSpPr>
          <a:xfrm>
            <a:off x="7992911" y="3609629"/>
            <a:ext cx="887400" cy="473760"/>
            <a:chOff x="7992911" y="3609629"/>
            <a:chExt cx="887400" cy="47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0C67B0B8-52A3-44E9-8F41-92ECCF19E1AB}"/>
                    </a:ext>
                  </a:extLst>
                </p14:cNvPr>
                <p14:cNvContentPartPr/>
                <p14:nvPr/>
              </p14:nvContentPartPr>
              <p14:xfrm>
                <a:off x="7995071" y="3653909"/>
                <a:ext cx="16560" cy="42948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0C67B0B8-52A3-44E9-8F41-92ECCF19E1A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86431" y="3645269"/>
                  <a:ext cx="3420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0F200068-15F2-410F-BAF1-140DF5A854EA}"/>
                    </a:ext>
                  </a:extLst>
                </p14:cNvPr>
                <p14:cNvContentPartPr/>
                <p14:nvPr/>
              </p14:nvContentPartPr>
              <p14:xfrm>
                <a:off x="7992911" y="3642389"/>
                <a:ext cx="132480" cy="22752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0F200068-15F2-410F-BAF1-140DF5A854E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83911" y="3633389"/>
                  <a:ext cx="1501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A5A68D06-A2EB-4BC9-B9D4-739A6DEA24C1}"/>
                    </a:ext>
                  </a:extLst>
                </p14:cNvPr>
                <p14:cNvContentPartPr/>
                <p14:nvPr/>
              </p14:nvContentPartPr>
              <p14:xfrm>
                <a:off x="8192711" y="3609629"/>
                <a:ext cx="94680" cy="46188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A5A68D06-A2EB-4BC9-B9D4-739A6DEA24C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183711" y="3600629"/>
                  <a:ext cx="11232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9279CEF5-61C8-4C66-BF12-C4A422129147}"/>
                    </a:ext>
                  </a:extLst>
                </p14:cNvPr>
                <p14:cNvContentPartPr/>
                <p14:nvPr/>
              </p14:nvContentPartPr>
              <p14:xfrm>
                <a:off x="8327351" y="3688469"/>
                <a:ext cx="9720" cy="32832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9279CEF5-61C8-4C66-BF12-C4A42212914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318711" y="3679829"/>
                  <a:ext cx="273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AE333611-3DD4-467E-A671-DF0236D76CDD}"/>
                    </a:ext>
                  </a:extLst>
                </p14:cNvPr>
                <p14:cNvContentPartPr/>
                <p14:nvPr/>
              </p14:nvContentPartPr>
              <p14:xfrm>
                <a:off x="8345711" y="3669389"/>
                <a:ext cx="115560" cy="15696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AE333611-3DD4-467E-A671-DF0236D76CD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337071" y="3660749"/>
                  <a:ext cx="133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4A611FAE-6D18-4B11-9EB4-6FB6851CB5DA}"/>
                    </a:ext>
                  </a:extLst>
                </p14:cNvPr>
                <p14:cNvContentPartPr/>
                <p14:nvPr/>
              </p14:nvContentPartPr>
              <p14:xfrm>
                <a:off x="8463791" y="3859109"/>
                <a:ext cx="122400" cy="14976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4A611FAE-6D18-4B11-9EB4-6FB6851CB5D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54791" y="3850109"/>
                  <a:ext cx="140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114E557F-74B3-4C29-9640-4BC38CF8FB19}"/>
                    </a:ext>
                  </a:extLst>
                </p14:cNvPr>
                <p14:cNvContentPartPr/>
                <p14:nvPr/>
              </p14:nvContentPartPr>
              <p14:xfrm>
                <a:off x="8647391" y="3845789"/>
                <a:ext cx="88920" cy="14976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114E557F-74B3-4C29-9640-4BC38CF8FB1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38751" y="3837149"/>
                  <a:ext cx="106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385557AA-7C34-4791-AA57-87D9601AE894}"/>
                    </a:ext>
                  </a:extLst>
                </p14:cNvPr>
                <p14:cNvContentPartPr/>
                <p14:nvPr/>
              </p14:nvContentPartPr>
              <p14:xfrm>
                <a:off x="8796431" y="3915269"/>
                <a:ext cx="83880" cy="11880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385557AA-7C34-4791-AA57-87D9601AE89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787431" y="3906629"/>
                  <a:ext cx="10152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Ryhmä 69">
            <a:extLst>
              <a:ext uri="{FF2B5EF4-FFF2-40B4-BE49-F238E27FC236}">
                <a16:creationId xmlns:a16="http://schemas.microsoft.com/office/drawing/2014/main" id="{25D145A4-B367-4983-8875-CA9230B87DE1}"/>
              </a:ext>
            </a:extLst>
          </p:cNvPr>
          <p:cNvGrpSpPr/>
          <p:nvPr/>
        </p:nvGrpSpPr>
        <p:grpSpPr>
          <a:xfrm>
            <a:off x="9024311" y="3837869"/>
            <a:ext cx="185400" cy="330480"/>
            <a:chOff x="9024311" y="3837869"/>
            <a:chExt cx="185400" cy="33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533DE84B-F6A8-4515-A18A-502CD9BE91C3}"/>
                    </a:ext>
                  </a:extLst>
                </p14:cNvPr>
                <p14:cNvContentPartPr/>
                <p14:nvPr/>
              </p14:nvContentPartPr>
              <p14:xfrm>
                <a:off x="9024311" y="3955589"/>
                <a:ext cx="18000" cy="21276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533DE84B-F6A8-4515-A18A-502CD9BE91C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15311" y="3946949"/>
                  <a:ext cx="35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EA6025A1-56B6-4E8E-8BCC-7E1BE4FF180D}"/>
                    </a:ext>
                  </a:extLst>
                </p14:cNvPr>
                <p14:cNvContentPartPr/>
                <p14:nvPr/>
              </p14:nvContentPartPr>
              <p14:xfrm>
                <a:off x="9048791" y="3837869"/>
                <a:ext cx="10440" cy="1512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EA6025A1-56B6-4E8E-8BCC-7E1BE4FF180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39791" y="3829229"/>
                  <a:ext cx="28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5D471300-8E2E-4891-88FA-312A41B08939}"/>
                    </a:ext>
                  </a:extLst>
                </p14:cNvPr>
                <p14:cNvContentPartPr/>
                <p14:nvPr/>
              </p14:nvContentPartPr>
              <p14:xfrm>
                <a:off x="9038711" y="3843989"/>
                <a:ext cx="360" cy="36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5D471300-8E2E-4891-88FA-312A41B0893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029711" y="38349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AD45BB3B-A542-4E2E-A83E-FA3768425D40}"/>
                    </a:ext>
                  </a:extLst>
                </p14:cNvPr>
                <p14:cNvContentPartPr/>
                <p14:nvPr/>
              </p14:nvContentPartPr>
              <p14:xfrm>
                <a:off x="9124391" y="3913469"/>
                <a:ext cx="85320" cy="11880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AD45BB3B-A542-4E2E-A83E-FA3768425D4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115391" y="3904829"/>
                  <a:ext cx="10296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Ryhmä 79">
            <a:extLst>
              <a:ext uri="{FF2B5EF4-FFF2-40B4-BE49-F238E27FC236}">
                <a16:creationId xmlns:a16="http://schemas.microsoft.com/office/drawing/2014/main" id="{1232FC5D-CF23-44E4-A181-90F1F9FAF8EA}"/>
              </a:ext>
            </a:extLst>
          </p:cNvPr>
          <p:cNvGrpSpPr/>
          <p:nvPr/>
        </p:nvGrpSpPr>
        <p:grpSpPr>
          <a:xfrm>
            <a:off x="9406012" y="3652410"/>
            <a:ext cx="984600" cy="598320"/>
            <a:chOff x="9406012" y="3652410"/>
            <a:chExt cx="984600" cy="59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EB2A81E2-E48B-45A5-B9A2-3F5CF5071D3F}"/>
                    </a:ext>
                  </a:extLst>
                </p14:cNvPr>
                <p14:cNvContentPartPr/>
                <p14:nvPr/>
              </p14:nvContentPartPr>
              <p14:xfrm>
                <a:off x="9425092" y="3652410"/>
                <a:ext cx="10800" cy="41004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EB2A81E2-E48B-45A5-B9A2-3F5CF5071D3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416092" y="3643770"/>
                  <a:ext cx="2844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AA9CE4EA-9540-4CBA-BC84-3C1AD08BCF1B}"/>
                    </a:ext>
                  </a:extLst>
                </p14:cNvPr>
                <p14:cNvContentPartPr/>
                <p14:nvPr/>
              </p14:nvContentPartPr>
              <p14:xfrm>
                <a:off x="9406012" y="3666090"/>
                <a:ext cx="134640" cy="35568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AA9CE4EA-9540-4CBA-BC84-3C1AD08BCF1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397372" y="3657450"/>
                  <a:ext cx="1522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16DB495C-66EB-4D14-808D-FBBAD6211EF5}"/>
                    </a:ext>
                  </a:extLst>
                </p14:cNvPr>
                <p14:cNvContentPartPr/>
                <p14:nvPr/>
              </p14:nvContentPartPr>
              <p14:xfrm>
                <a:off x="9577732" y="3910890"/>
                <a:ext cx="263520" cy="14724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16DB495C-66EB-4D14-808D-FBBAD6211EF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68732" y="3901890"/>
                  <a:ext cx="281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6087D28D-596B-45BA-B728-F8BEA47E21A8}"/>
                    </a:ext>
                  </a:extLst>
                </p14:cNvPr>
                <p14:cNvContentPartPr/>
                <p14:nvPr/>
              </p14:nvContentPartPr>
              <p14:xfrm>
                <a:off x="9875092" y="3846090"/>
                <a:ext cx="29520" cy="24084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6087D28D-596B-45BA-B728-F8BEA47E21A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866452" y="3837090"/>
                  <a:ext cx="471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FD45A55E-92DE-45D8-91E8-CCEFFCD9D5FB}"/>
                    </a:ext>
                  </a:extLst>
                </p14:cNvPr>
                <p14:cNvContentPartPr/>
                <p14:nvPr/>
              </p14:nvContentPartPr>
              <p14:xfrm>
                <a:off x="9838732" y="3980730"/>
                <a:ext cx="134640" cy="1548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FD45A55E-92DE-45D8-91E8-CCEFFCD9D5F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829732" y="3972090"/>
                  <a:ext cx="152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193BBE83-8B74-488A-98D0-192E02A940E2}"/>
                    </a:ext>
                  </a:extLst>
                </p14:cNvPr>
                <p14:cNvContentPartPr/>
                <p14:nvPr/>
              </p14:nvContentPartPr>
              <p14:xfrm>
                <a:off x="9978052" y="3861210"/>
                <a:ext cx="38880" cy="19944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193BBE83-8B74-488A-98D0-192E02A940E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969052" y="3852570"/>
                  <a:ext cx="56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A6E40517-C76D-493B-93DF-30FF033E1B3B}"/>
                    </a:ext>
                  </a:extLst>
                </p14:cNvPr>
                <p14:cNvContentPartPr/>
                <p14:nvPr/>
              </p14:nvContentPartPr>
              <p14:xfrm>
                <a:off x="9934492" y="3968850"/>
                <a:ext cx="244440" cy="10440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A6E40517-C76D-493B-93DF-30FF033E1B3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925492" y="3959850"/>
                  <a:ext cx="262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BC28B020-5673-414E-BF62-CC401D394243}"/>
                    </a:ext>
                  </a:extLst>
                </p14:cNvPr>
                <p14:cNvContentPartPr/>
                <p14:nvPr/>
              </p14:nvContentPartPr>
              <p14:xfrm>
                <a:off x="10258492" y="3658530"/>
                <a:ext cx="132120" cy="59220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BC28B020-5673-414E-BF62-CC401D39424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249852" y="3649530"/>
                  <a:ext cx="149760" cy="60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Ryhmä 88">
            <a:extLst>
              <a:ext uri="{FF2B5EF4-FFF2-40B4-BE49-F238E27FC236}">
                <a16:creationId xmlns:a16="http://schemas.microsoft.com/office/drawing/2014/main" id="{D16DB668-9192-4F4E-A48E-25D73B7E9454}"/>
              </a:ext>
            </a:extLst>
          </p:cNvPr>
          <p:cNvGrpSpPr/>
          <p:nvPr/>
        </p:nvGrpSpPr>
        <p:grpSpPr>
          <a:xfrm>
            <a:off x="4893895" y="4247850"/>
            <a:ext cx="827640" cy="366480"/>
            <a:chOff x="4893895" y="4247850"/>
            <a:chExt cx="827640" cy="36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451116B4-E587-4846-9271-03C04538C335}"/>
                    </a:ext>
                  </a:extLst>
                </p14:cNvPr>
                <p14:cNvContentPartPr/>
                <p14:nvPr/>
              </p14:nvContentPartPr>
              <p14:xfrm>
                <a:off x="4893895" y="4247850"/>
                <a:ext cx="152280" cy="36648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451116B4-E587-4846-9271-03C04538C33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885255" y="4238850"/>
                  <a:ext cx="1699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CFFF6846-C36E-4AAE-B7F5-66F76C3AE159}"/>
                    </a:ext>
                  </a:extLst>
                </p14:cNvPr>
                <p14:cNvContentPartPr/>
                <p14:nvPr/>
              </p14:nvContentPartPr>
              <p14:xfrm>
                <a:off x="5143375" y="4499130"/>
                <a:ext cx="39960" cy="9108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CFFF6846-C36E-4AAE-B7F5-66F76C3AE15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134375" y="4490490"/>
                  <a:ext cx="57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C8338FF8-90B1-4BC0-B24E-BBB62DDB040B}"/>
                    </a:ext>
                  </a:extLst>
                </p14:cNvPr>
                <p14:cNvContentPartPr/>
                <p14:nvPr/>
              </p14:nvContentPartPr>
              <p14:xfrm>
                <a:off x="5271175" y="4297890"/>
                <a:ext cx="123480" cy="30276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C8338FF8-90B1-4BC0-B24E-BBB62DDB040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62175" y="4288890"/>
                  <a:ext cx="1411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3D20D248-3BBE-4012-8DD4-4FEAEC992FE7}"/>
                    </a:ext>
                  </a:extLst>
                </p14:cNvPr>
                <p14:cNvContentPartPr/>
                <p14:nvPr/>
              </p14:nvContentPartPr>
              <p14:xfrm>
                <a:off x="5309695" y="4404450"/>
                <a:ext cx="182880" cy="3564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3D20D248-3BBE-4012-8DD4-4FEAEC992FE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00695" y="4395810"/>
                  <a:ext cx="200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78F8CC71-1836-4FA4-BACC-ACA71A2AFAA7}"/>
                    </a:ext>
                  </a:extLst>
                </p14:cNvPr>
                <p14:cNvContentPartPr/>
                <p14:nvPr/>
              </p14:nvContentPartPr>
              <p14:xfrm>
                <a:off x="5606335" y="4275210"/>
                <a:ext cx="115200" cy="29952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78F8CC71-1836-4FA4-BACC-ACA71A2AFAA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597695" y="4266570"/>
                  <a:ext cx="132840" cy="31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Ryhmä 87">
            <a:extLst>
              <a:ext uri="{FF2B5EF4-FFF2-40B4-BE49-F238E27FC236}">
                <a16:creationId xmlns:a16="http://schemas.microsoft.com/office/drawing/2014/main" id="{1F5DB6BC-2904-4A9A-8818-86F356256EDB}"/>
              </a:ext>
            </a:extLst>
          </p:cNvPr>
          <p:cNvGrpSpPr/>
          <p:nvPr/>
        </p:nvGrpSpPr>
        <p:grpSpPr>
          <a:xfrm>
            <a:off x="4525975" y="4443330"/>
            <a:ext cx="113760" cy="76680"/>
            <a:chOff x="4525975" y="4443330"/>
            <a:chExt cx="113760" cy="7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CD5C354E-019C-408F-9730-706E3EB75D92}"/>
                    </a:ext>
                  </a:extLst>
                </p14:cNvPr>
                <p14:cNvContentPartPr/>
                <p14:nvPr/>
              </p14:nvContentPartPr>
              <p14:xfrm>
                <a:off x="4534615" y="4443330"/>
                <a:ext cx="105120" cy="2196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CD5C354E-019C-408F-9730-706E3EB75D9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525975" y="4434330"/>
                  <a:ext cx="122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3D6259FE-F235-4623-90F2-95F6D22E919D}"/>
                    </a:ext>
                  </a:extLst>
                </p14:cNvPr>
                <p14:cNvContentPartPr/>
                <p14:nvPr/>
              </p14:nvContentPartPr>
              <p14:xfrm>
                <a:off x="4525975" y="4503810"/>
                <a:ext cx="91440" cy="1620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3D6259FE-F235-4623-90F2-95F6D22E919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16975" y="4494810"/>
                  <a:ext cx="10908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Ryhmä 91">
            <a:extLst>
              <a:ext uri="{FF2B5EF4-FFF2-40B4-BE49-F238E27FC236}">
                <a16:creationId xmlns:a16="http://schemas.microsoft.com/office/drawing/2014/main" id="{F9383EBB-1617-4C74-A6E5-D373A9D2AB80}"/>
              </a:ext>
            </a:extLst>
          </p:cNvPr>
          <p:cNvGrpSpPr/>
          <p:nvPr/>
        </p:nvGrpSpPr>
        <p:grpSpPr>
          <a:xfrm>
            <a:off x="5989375" y="4384650"/>
            <a:ext cx="66600" cy="146160"/>
            <a:chOff x="5989375" y="4384650"/>
            <a:chExt cx="66600" cy="14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CF9CFF55-E061-4B40-98A3-759E67914377}"/>
                    </a:ext>
                  </a:extLst>
                </p14:cNvPr>
                <p14:cNvContentPartPr/>
                <p14:nvPr/>
              </p14:nvContentPartPr>
              <p14:xfrm>
                <a:off x="5989375" y="4464570"/>
                <a:ext cx="66600" cy="900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CF9CFF55-E061-4B40-98A3-759E6791437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80735" y="4455930"/>
                  <a:ext cx="84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FD5B3379-745A-4860-BF00-27735DA99632}"/>
                    </a:ext>
                  </a:extLst>
                </p14:cNvPr>
                <p14:cNvContentPartPr/>
                <p14:nvPr/>
              </p14:nvContentPartPr>
              <p14:xfrm>
                <a:off x="6034735" y="4384650"/>
                <a:ext cx="7560" cy="14616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FD5B3379-745A-4860-BF00-27735DA9963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26095" y="4376010"/>
                  <a:ext cx="2520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Ryhmä 96">
            <a:extLst>
              <a:ext uri="{FF2B5EF4-FFF2-40B4-BE49-F238E27FC236}">
                <a16:creationId xmlns:a16="http://schemas.microsoft.com/office/drawing/2014/main" id="{E7D13A26-7B32-49B7-9E5F-4BE0A6AD27C0}"/>
              </a:ext>
            </a:extLst>
          </p:cNvPr>
          <p:cNvGrpSpPr/>
          <p:nvPr/>
        </p:nvGrpSpPr>
        <p:grpSpPr>
          <a:xfrm>
            <a:off x="6319495" y="4267650"/>
            <a:ext cx="483840" cy="361080"/>
            <a:chOff x="6319495" y="4267650"/>
            <a:chExt cx="483840" cy="36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C5A12858-C90C-400F-9E19-81B52F1CE0E6}"/>
                    </a:ext>
                  </a:extLst>
                </p14:cNvPr>
                <p14:cNvContentPartPr/>
                <p14:nvPr/>
              </p14:nvContentPartPr>
              <p14:xfrm>
                <a:off x="6319495" y="4267650"/>
                <a:ext cx="110520" cy="30420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C5A12858-C90C-400F-9E19-81B52F1CE0E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10495" y="4259010"/>
                  <a:ext cx="1281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1F095A0C-A9E5-4120-817E-FF7B4819E012}"/>
                    </a:ext>
                  </a:extLst>
                </p14:cNvPr>
                <p14:cNvContentPartPr/>
                <p14:nvPr/>
              </p14:nvContentPartPr>
              <p14:xfrm>
                <a:off x="6539095" y="4484370"/>
                <a:ext cx="19440" cy="11088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1F095A0C-A9E5-4120-817E-FF7B4819E01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530095" y="4475730"/>
                  <a:ext cx="37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1D5B5106-E7BA-4E88-803F-9F117C1F9C39}"/>
                    </a:ext>
                  </a:extLst>
                </p14:cNvPr>
                <p14:cNvContentPartPr/>
                <p14:nvPr/>
              </p14:nvContentPartPr>
              <p14:xfrm>
                <a:off x="6699295" y="4287450"/>
                <a:ext cx="104040" cy="34128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1D5B5106-E7BA-4E88-803F-9F117C1F9C3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690655" y="4278450"/>
                  <a:ext cx="121680" cy="35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96" name="Käsinkirjoitus 95">
                <a:extLst>
                  <a:ext uri="{FF2B5EF4-FFF2-40B4-BE49-F238E27FC236}">
                    <a16:creationId xmlns:a16="http://schemas.microsoft.com/office/drawing/2014/main" id="{F59B654E-A096-4FE6-8ECE-7C36A127C567}"/>
                  </a:ext>
                </a:extLst>
              </p14:cNvPr>
              <p14:cNvContentPartPr/>
              <p14:nvPr/>
            </p14:nvContentPartPr>
            <p14:xfrm>
              <a:off x="6978295" y="4311210"/>
              <a:ext cx="115920" cy="325080"/>
            </p14:xfrm>
          </p:contentPart>
        </mc:Choice>
        <mc:Fallback>
          <p:pic>
            <p:nvPicPr>
              <p:cNvPr id="96" name="Käsinkirjoitus 95">
                <a:extLst>
                  <a:ext uri="{FF2B5EF4-FFF2-40B4-BE49-F238E27FC236}">
                    <a16:creationId xmlns:a16="http://schemas.microsoft.com/office/drawing/2014/main" id="{F59B654E-A096-4FE6-8ECE-7C36A127C56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969295" y="4302570"/>
                <a:ext cx="13356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98" name="Käsinkirjoitus 97">
                <a:extLst>
                  <a:ext uri="{FF2B5EF4-FFF2-40B4-BE49-F238E27FC236}">
                    <a16:creationId xmlns:a16="http://schemas.microsoft.com/office/drawing/2014/main" id="{B9CA235B-28F4-44FC-AC38-413178C7B907}"/>
                  </a:ext>
                </a:extLst>
              </p14:cNvPr>
              <p14:cNvContentPartPr/>
              <p14:nvPr/>
            </p14:nvContentPartPr>
            <p14:xfrm>
              <a:off x="7573015" y="4467810"/>
              <a:ext cx="125640" cy="5400"/>
            </p14:xfrm>
          </p:contentPart>
        </mc:Choice>
        <mc:Fallback>
          <p:pic>
            <p:nvPicPr>
              <p:cNvPr id="98" name="Käsinkirjoitus 97">
                <a:extLst>
                  <a:ext uri="{FF2B5EF4-FFF2-40B4-BE49-F238E27FC236}">
                    <a16:creationId xmlns:a16="http://schemas.microsoft.com/office/drawing/2014/main" id="{B9CA235B-28F4-44FC-AC38-413178C7B90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564375" y="4458810"/>
                <a:ext cx="143280" cy="2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Ryhmä 102">
            <a:extLst>
              <a:ext uri="{FF2B5EF4-FFF2-40B4-BE49-F238E27FC236}">
                <a16:creationId xmlns:a16="http://schemas.microsoft.com/office/drawing/2014/main" id="{7CF9B869-BF9F-40F7-9638-2C05CF2B5FA7}"/>
              </a:ext>
            </a:extLst>
          </p:cNvPr>
          <p:cNvGrpSpPr/>
          <p:nvPr/>
        </p:nvGrpSpPr>
        <p:grpSpPr>
          <a:xfrm>
            <a:off x="7942375" y="4264410"/>
            <a:ext cx="775440" cy="374760"/>
            <a:chOff x="7942375" y="4264410"/>
            <a:chExt cx="775440" cy="37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EBB10942-688B-441F-8B6C-57430EF31E2B}"/>
                    </a:ext>
                  </a:extLst>
                </p14:cNvPr>
                <p14:cNvContentPartPr/>
                <p14:nvPr/>
              </p14:nvContentPartPr>
              <p14:xfrm>
                <a:off x="7942375" y="4273410"/>
                <a:ext cx="123480" cy="31212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EBB10942-688B-441F-8B6C-57430EF31E2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933735" y="4264770"/>
                  <a:ext cx="1411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BF588231-B8A8-45B9-A702-BE2E6A7BE2C1}"/>
                    </a:ext>
                  </a:extLst>
                </p14:cNvPr>
                <p14:cNvContentPartPr/>
                <p14:nvPr/>
              </p14:nvContentPartPr>
              <p14:xfrm>
                <a:off x="8183935" y="4548810"/>
                <a:ext cx="38160" cy="7092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BF588231-B8A8-45B9-A702-BE2E6A7BE2C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174935" y="4540170"/>
                  <a:ext cx="558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4A0ECCE4-21B2-43D6-9EBA-6534F853919F}"/>
                    </a:ext>
                  </a:extLst>
                </p14:cNvPr>
                <p14:cNvContentPartPr/>
                <p14:nvPr/>
              </p14:nvContentPartPr>
              <p14:xfrm>
                <a:off x="8338375" y="4264410"/>
                <a:ext cx="130320" cy="36036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4A0ECCE4-21B2-43D6-9EBA-6534F853919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329375" y="4255770"/>
                  <a:ext cx="1479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A1A6CBC3-EACB-4D98-B005-37D07C8D977F}"/>
                    </a:ext>
                  </a:extLst>
                </p14:cNvPr>
                <p14:cNvContentPartPr/>
                <p14:nvPr/>
              </p14:nvContentPartPr>
              <p14:xfrm>
                <a:off x="8586055" y="4320570"/>
                <a:ext cx="131760" cy="31860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A1A6CBC3-EACB-4D98-B005-37D07C8D977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577055" y="4311570"/>
                  <a:ext cx="14940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Ryhmä 110">
            <a:extLst>
              <a:ext uri="{FF2B5EF4-FFF2-40B4-BE49-F238E27FC236}">
                <a16:creationId xmlns:a16="http://schemas.microsoft.com/office/drawing/2014/main" id="{472BA364-81D2-4A81-9B1E-7B95F1019764}"/>
              </a:ext>
            </a:extLst>
          </p:cNvPr>
          <p:cNvGrpSpPr/>
          <p:nvPr/>
        </p:nvGrpSpPr>
        <p:grpSpPr>
          <a:xfrm>
            <a:off x="4552975" y="4892323"/>
            <a:ext cx="128880" cy="88560"/>
            <a:chOff x="4552975" y="4892323"/>
            <a:chExt cx="128880" cy="8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E780A2BE-6976-4B9B-A670-A200C26E8E98}"/>
                    </a:ext>
                  </a:extLst>
                </p14:cNvPr>
                <p14:cNvContentPartPr/>
                <p14:nvPr/>
              </p14:nvContentPartPr>
              <p14:xfrm>
                <a:off x="4552975" y="4892323"/>
                <a:ext cx="128880" cy="324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E780A2BE-6976-4B9B-A670-A200C26E8E9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543975" y="4883323"/>
                  <a:ext cx="146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5DF45E29-5122-4080-93ED-9CEF2A497AB0}"/>
                    </a:ext>
                  </a:extLst>
                </p14:cNvPr>
                <p14:cNvContentPartPr/>
                <p14:nvPr/>
              </p14:nvContentPartPr>
              <p14:xfrm>
                <a:off x="4573135" y="4965043"/>
                <a:ext cx="104400" cy="1584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5DF45E29-5122-4080-93ED-9CEF2A497AB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564135" y="4956403"/>
                  <a:ext cx="12204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Ryhmä 109">
            <a:extLst>
              <a:ext uri="{FF2B5EF4-FFF2-40B4-BE49-F238E27FC236}">
                <a16:creationId xmlns:a16="http://schemas.microsoft.com/office/drawing/2014/main" id="{BDF3FAEE-9B4D-4121-969C-363854EA4D1E}"/>
              </a:ext>
            </a:extLst>
          </p:cNvPr>
          <p:cNvGrpSpPr/>
          <p:nvPr/>
        </p:nvGrpSpPr>
        <p:grpSpPr>
          <a:xfrm>
            <a:off x="4923775" y="4731763"/>
            <a:ext cx="960120" cy="476280"/>
            <a:chOff x="4923775" y="4731763"/>
            <a:chExt cx="960120" cy="47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5EC5D296-BBFD-4346-8280-1EF8262FF31A}"/>
                    </a:ext>
                  </a:extLst>
                </p14:cNvPr>
                <p14:cNvContentPartPr/>
                <p14:nvPr/>
              </p14:nvContentPartPr>
              <p14:xfrm>
                <a:off x="4923775" y="4731763"/>
                <a:ext cx="162000" cy="40716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5EC5D296-BBFD-4346-8280-1EF8262FF31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915135" y="4722763"/>
                  <a:ext cx="17964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B451FE98-2234-40AB-A549-2470D6451BC4}"/>
                    </a:ext>
                  </a:extLst>
                </p14:cNvPr>
                <p14:cNvContentPartPr/>
                <p14:nvPr/>
              </p14:nvContentPartPr>
              <p14:xfrm>
                <a:off x="5174335" y="5033443"/>
                <a:ext cx="46080" cy="10296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B451FE98-2234-40AB-A549-2470D6451BC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165335" y="5024443"/>
                  <a:ext cx="63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EAB5693E-8BBE-481F-8240-E9FF35063A7A}"/>
                    </a:ext>
                  </a:extLst>
                </p14:cNvPr>
                <p14:cNvContentPartPr/>
                <p14:nvPr/>
              </p14:nvContentPartPr>
              <p14:xfrm>
                <a:off x="5340655" y="4766683"/>
                <a:ext cx="176760" cy="44136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EAB5693E-8BBE-481F-8240-E9FF35063A7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331655" y="4758043"/>
                  <a:ext cx="19440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738A6658-1FC8-4573-882E-0FFA06C9B740}"/>
                    </a:ext>
                  </a:extLst>
                </p14:cNvPr>
                <p14:cNvContentPartPr/>
                <p14:nvPr/>
              </p14:nvContentPartPr>
              <p14:xfrm>
                <a:off x="5601655" y="4794403"/>
                <a:ext cx="282240" cy="41256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738A6658-1FC8-4573-882E-0FFA06C9B74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592655" y="4785763"/>
                  <a:ext cx="299880" cy="43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Ryhmä 114">
            <a:extLst>
              <a:ext uri="{FF2B5EF4-FFF2-40B4-BE49-F238E27FC236}">
                <a16:creationId xmlns:a16="http://schemas.microsoft.com/office/drawing/2014/main" id="{096B7B49-2E13-4326-91CA-324741301689}"/>
              </a:ext>
            </a:extLst>
          </p:cNvPr>
          <p:cNvGrpSpPr/>
          <p:nvPr/>
        </p:nvGrpSpPr>
        <p:grpSpPr>
          <a:xfrm>
            <a:off x="6113575" y="4881883"/>
            <a:ext cx="208440" cy="208080"/>
            <a:chOff x="6113575" y="4881883"/>
            <a:chExt cx="208440" cy="20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71D7E1EA-E50F-4B96-B1F8-5A46F7F264A5}"/>
                    </a:ext>
                  </a:extLst>
                </p14:cNvPr>
                <p14:cNvContentPartPr/>
                <p14:nvPr/>
              </p14:nvContentPartPr>
              <p14:xfrm>
                <a:off x="6128695" y="4881883"/>
                <a:ext cx="143640" cy="9036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71D7E1EA-E50F-4B96-B1F8-5A46F7F264A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119695" y="4872883"/>
                  <a:ext cx="161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140CF19B-2735-4AC2-9067-D1ED99ABFC37}"/>
                    </a:ext>
                  </a:extLst>
                </p14:cNvPr>
                <p14:cNvContentPartPr/>
                <p14:nvPr/>
              </p14:nvContentPartPr>
              <p14:xfrm>
                <a:off x="6113575" y="4991323"/>
                <a:ext cx="208440" cy="9864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140CF19B-2735-4AC2-9067-D1ED99ABFC3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104575" y="4982323"/>
                  <a:ext cx="22608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Ryhmä 119">
            <a:extLst>
              <a:ext uri="{FF2B5EF4-FFF2-40B4-BE49-F238E27FC236}">
                <a16:creationId xmlns:a16="http://schemas.microsoft.com/office/drawing/2014/main" id="{508214CA-129D-40AA-98DB-75390E8D497A}"/>
              </a:ext>
            </a:extLst>
          </p:cNvPr>
          <p:cNvGrpSpPr/>
          <p:nvPr/>
        </p:nvGrpSpPr>
        <p:grpSpPr>
          <a:xfrm>
            <a:off x="6510295" y="4814563"/>
            <a:ext cx="872640" cy="504360"/>
            <a:chOff x="6510295" y="4814563"/>
            <a:chExt cx="872640" cy="50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F9625ACE-FDCE-45B6-B52F-4D7743B3BB29}"/>
                    </a:ext>
                  </a:extLst>
                </p14:cNvPr>
                <p14:cNvContentPartPr/>
                <p14:nvPr/>
              </p14:nvContentPartPr>
              <p14:xfrm>
                <a:off x="6510295" y="4823563"/>
                <a:ext cx="146520" cy="412200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F9625ACE-FDCE-45B6-B52F-4D7743B3BB2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501295" y="4814563"/>
                  <a:ext cx="16416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5A66A242-CA59-48E8-8181-894177DC2A9F}"/>
                    </a:ext>
                  </a:extLst>
                </p14:cNvPr>
                <p14:cNvContentPartPr/>
                <p14:nvPr/>
              </p14:nvContentPartPr>
              <p14:xfrm>
                <a:off x="6771295" y="4846963"/>
                <a:ext cx="201600" cy="397440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5A66A242-CA59-48E8-8181-894177DC2A9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762655" y="4837963"/>
                  <a:ext cx="2192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6E70E720-D9AD-47AB-9936-20E5FA6FE7FA}"/>
                    </a:ext>
                  </a:extLst>
                </p14:cNvPr>
                <p14:cNvContentPartPr/>
                <p14:nvPr/>
              </p14:nvContentPartPr>
              <p14:xfrm>
                <a:off x="7078015" y="4883683"/>
                <a:ext cx="304920" cy="39024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6E70E720-D9AD-47AB-9936-20E5FA6FE7F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069015" y="4875043"/>
                  <a:ext cx="32256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0B2C9953-2748-4059-B6E1-5EFF1B3575E5}"/>
                    </a:ext>
                  </a:extLst>
                </p14:cNvPr>
                <p14:cNvContentPartPr/>
                <p14:nvPr/>
              </p14:nvContentPartPr>
              <p14:xfrm>
                <a:off x="7147135" y="4814563"/>
                <a:ext cx="74160" cy="12960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0B2C9953-2748-4059-B6E1-5EFF1B3575E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138495" y="4805563"/>
                  <a:ext cx="91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F2451766-41FE-42FE-955C-E5DE808B6390}"/>
                    </a:ext>
                  </a:extLst>
                </p14:cNvPr>
                <p14:cNvContentPartPr/>
                <p14:nvPr/>
              </p14:nvContentPartPr>
              <p14:xfrm>
                <a:off x="7223095" y="5192923"/>
                <a:ext cx="96120" cy="12600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F2451766-41FE-42FE-955C-E5DE808B639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214095" y="5183923"/>
                  <a:ext cx="113760" cy="14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21" name="Käsinkirjoitus 120">
                <a:extLst>
                  <a:ext uri="{FF2B5EF4-FFF2-40B4-BE49-F238E27FC236}">
                    <a16:creationId xmlns:a16="http://schemas.microsoft.com/office/drawing/2014/main" id="{F42734EC-521C-47FB-9E84-94F30215463F}"/>
                  </a:ext>
                </a:extLst>
              </p14:cNvPr>
              <p14:cNvContentPartPr/>
              <p14:nvPr/>
            </p14:nvContentPartPr>
            <p14:xfrm>
              <a:off x="9135427" y="1515373"/>
              <a:ext cx="360" cy="360"/>
            </p14:xfrm>
          </p:contentPart>
        </mc:Choice>
        <mc:Fallback>
          <p:pic>
            <p:nvPicPr>
              <p:cNvPr id="121" name="Käsinkirjoitus 120">
                <a:extLst>
                  <a:ext uri="{FF2B5EF4-FFF2-40B4-BE49-F238E27FC236}">
                    <a16:creationId xmlns:a16="http://schemas.microsoft.com/office/drawing/2014/main" id="{F42734EC-521C-47FB-9E84-94F30215463F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9126787" y="150673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99" name="Käsinkirjoitus 198">
                <a:extLst>
                  <a:ext uri="{FF2B5EF4-FFF2-40B4-BE49-F238E27FC236}">
                    <a16:creationId xmlns:a16="http://schemas.microsoft.com/office/drawing/2014/main" id="{FD42C58D-EDEE-4830-8AA6-4EFE00D907A5}"/>
                  </a:ext>
                </a:extLst>
              </p14:cNvPr>
              <p14:cNvContentPartPr/>
              <p14:nvPr/>
            </p14:nvContentPartPr>
            <p14:xfrm>
              <a:off x="-120885" y="4062817"/>
              <a:ext cx="360" cy="360"/>
            </p14:xfrm>
          </p:contentPart>
        </mc:Choice>
        <mc:Fallback>
          <p:pic>
            <p:nvPicPr>
              <p:cNvPr id="199" name="Käsinkirjoitus 198">
                <a:extLst>
                  <a:ext uri="{FF2B5EF4-FFF2-40B4-BE49-F238E27FC236}">
                    <a16:creationId xmlns:a16="http://schemas.microsoft.com/office/drawing/2014/main" id="{FD42C58D-EDEE-4830-8AA6-4EFE00D907A5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-129525" y="405381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Ryhmä 203">
            <a:extLst>
              <a:ext uri="{FF2B5EF4-FFF2-40B4-BE49-F238E27FC236}">
                <a16:creationId xmlns:a16="http://schemas.microsoft.com/office/drawing/2014/main" id="{73B8B110-BDD6-4EBF-A1A0-27EF42309E52}"/>
              </a:ext>
            </a:extLst>
          </p:cNvPr>
          <p:cNvGrpSpPr/>
          <p:nvPr/>
        </p:nvGrpSpPr>
        <p:grpSpPr>
          <a:xfrm>
            <a:off x="1901595" y="5609377"/>
            <a:ext cx="1135080" cy="660240"/>
            <a:chOff x="1901595" y="5609377"/>
            <a:chExt cx="1135080" cy="66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00" name="Käsinkirjoitus 199">
                  <a:extLst>
                    <a:ext uri="{FF2B5EF4-FFF2-40B4-BE49-F238E27FC236}">
                      <a16:creationId xmlns:a16="http://schemas.microsoft.com/office/drawing/2014/main" id="{30105B0F-12A2-4D12-9CDB-B5D17DB324E6}"/>
                    </a:ext>
                  </a:extLst>
                </p14:cNvPr>
                <p14:cNvContentPartPr/>
                <p14:nvPr/>
              </p14:nvContentPartPr>
              <p14:xfrm>
                <a:off x="1901595" y="5609377"/>
                <a:ext cx="253800" cy="567720"/>
              </p14:xfrm>
            </p:contentPart>
          </mc:Choice>
          <mc:Fallback>
            <p:pic>
              <p:nvPicPr>
                <p:cNvPr id="200" name="Käsinkirjoitus 199">
                  <a:extLst>
                    <a:ext uri="{FF2B5EF4-FFF2-40B4-BE49-F238E27FC236}">
                      <a16:creationId xmlns:a16="http://schemas.microsoft.com/office/drawing/2014/main" id="{30105B0F-12A2-4D12-9CDB-B5D17DB324E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892955" y="5600377"/>
                  <a:ext cx="27144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01" name="Käsinkirjoitus 200">
                  <a:extLst>
                    <a:ext uri="{FF2B5EF4-FFF2-40B4-BE49-F238E27FC236}">
                      <a16:creationId xmlns:a16="http://schemas.microsoft.com/office/drawing/2014/main" id="{6D7B504E-2B8F-45BF-8D91-E4455B629253}"/>
                    </a:ext>
                  </a:extLst>
                </p14:cNvPr>
                <p14:cNvContentPartPr/>
                <p14:nvPr/>
              </p14:nvContentPartPr>
              <p14:xfrm>
                <a:off x="2276715" y="6152617"/>
                <a:ext cx="62280" cy="75960"/>
              </p14:xfrm>
            </p:contentPart>
          </mc:Choice>
          <mc:Fallback>
            <p:pic>
              <p:nvPicPr>
                <p:cNvPr id="201" name="Käsinkirjoitus 200">
                  <a:extLst>
                    <a:ext uri="{FF2B5EF4-FFF2-40B4-BE49-F238E27FC236}">
                      <a16:creationId xmlns:a16="http://schemas.microsoft.com/office/drawing/2014/main" id="{6D7B504E-2B8F-45BF-8D91-E4455B62925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267715" y="6143617"/>
                  <a:ext cx="79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02" name="Käsinkirjoitus 201">
                  <a:extLst>
                    <a:ext uri="{FF2B5EF4-FFF2-40B4-BE49-F238E27FC236}">
                      <a16:creationId xmlns:a16="http://schemas.microsoft.com/office/drawing/2014/main" id="{390C08BA-49FF-41F9-8890-9AA9E4157060}"/>
                    </a:ext>
                  </a:extLst>
                </p14:cNvPr>
                <p14:cNvContentPartPr/>
                <p14:nvPr/>
              </p14:nvContentPartPr>
              <p14:xfrm>
                <a:off x="2493435" y="5659417"/>
                <a:ext cx="229680" cy="570240"/>
              </p14:xfrm>
            </p:contentPart>
          </mc:Choice>
          <mc:Fallback>
            <p:pic>
              <p:nvPicPr>
                <p:cNvPr id="202" name="Käsinkirjoitus 201">
                  <a:extLst>
                    <a:ext uri="{FF2B5EF4-FFF2-40B4-BE49-F238E27FC236}">
                      <a16:creationId xmlns:a16="http://schemas.microsoft.com/office/drawing/2014/main" id="{390C08BA-49FF-41F9-8890-9AA9E415706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484435" y="5650417"/>
                  <a:ext cx="24732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03" name="Käsinkirjoitus 202">
                  <a:extLst>
                    <a:ext uri="{FF2B5EF4-FFF2-40B4-BE49-F238E27FC236}">
                      <a16:creationId xmlns:a16="http://schemas.microsoft.com/office/drawing/2014/main" id="{D1224B37-91FD-4CC4-A831-F1697AAEF823}"/>
                    </a:ext>
                  </a:extLst>
                </p14:cNvPr>
                <p14:cNvContentPartPr/>
                <p14:nvPr/>
              </p14:nvContentPartPr>
              <p14:xfrm>
                <a:off x="2818515" y="5718097"/>
                <a:ext cx="218160" cy="551520"/>
              </p14:xfrm>
            </p:contentPart>
          </mc:Choice>
          <mc:Fallback>
            <p:pic>
              <p:nvPicPr>
                <p:cNvPr id="203" name="Käsinkirjoitus 202">
                  <a:extLst>
                    <a:ext uri="{FF2B5EF4-FFF2-40B4-BE49-F238E27FC236}">
                      <a16:creationId xmlns:a16="http://schemas.microsoft.com/office/drawing/2014/main" id="{D1224B37-91FD-4CC4-A831-F1697AAEF82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809875" y="5709457"/>
                  <a:ext cx="235800" cy="56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Ryhmä 219">
            <a:extLst>
              <a:ext uri="{FF2B5EF4-FFF2-40B4-BE49-F238E27FC236}">
                <a16:creationId xmlns:a16="http://schemas.microsoft.com/office/drawing/2014/main" id="{8E4F4968-1AA3-425A-8D63-CADFC7B816E8}"/>
              </a:ext>
            </a:extLst>
          </p:cNvPr>
          <p:cNvGrpSpPr/>
          <p:nvPr/>
        </p:nvGrpSpPr>
        <p:grpSpPr>
          <a:xfrm>
            <a:off x="5109555" y="5701897"/>
            <a:ext cx="1398600" cy="691560"/>
            <a:chOff x="5109555" y="5701897"/>
            <a:chExt cx="1398600" cy="69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05" name="Käsinkirjoitus 204">
                  <a:extLst>
                    <a:ext uri="{FF2B5EF4-FFF2-40B4-BE49-F238E27FC236}">
                      <a16:creationId xmlns:a16="http://schemas.microsoft.com/office/drawing/2014/main" id="{99B033AB-2BF8-4118-9A86-138EBC1AFEEA}"/>
                    </a:ext>
                  </a:extLst>
                </p14:cNvPr>
                <p14:cNvContentPartPr/>
                <p14:nvPr/>
              </p14:nvContentPartPr>
              <p14:xfrm>
                <a:off x="5109555" y="5701897"/>
                <a:ext cx="250920" cy="597600"/>
              </p14:xfrm>
            </p:contentPart>
          </mc:Choice>
          <mc:Fallback>
            <p:pic>
              <p:nvPicPr>
                <p:cNvPr id="205" name="Käsinkirjoitus 204">
                  <a:extLst>
                    <a:ext uri="{FF2B5EF4-FFF2-40B4-BE49-F238E27FC236}">
                      <a16:creationId xmlns:a16="http://schemas.microsoft.com/office/drawing/2014/main" id="{99B033AB-2BF8-4118-9A86-138EBC1AFEE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100555" y="5693257"/>
                  <a:ext cx="268560" cy="61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06" name="Käsinkirjoitus 205">
                  <a:extLst>
                    <a:ext uri="{FF2B5EF4-FFF2-40B4-BE49-F238E27FC236}">
                      <a16:creationId xmlns:a16="http://schemas.microsoft.com/office/drawing/2014/main" id="{C723CB16-1BFE-4EA7-8CE5-6BA709FF5476}"/>
                    </a:ext>
                  </a:extLst>
                </p14:cNvPr>
                <p14:cNvContentPartPr/>
                <p14:nvPr/>
              </p14:nvContentPartPr>
              <p14:xfrm>
                <a:off x="5515275" y="6192217"/>
                <a:ext cx="28440" cy="137880"/>
              </p14:xfrm>
            </p:contentPart>
          </mc:Choice>
          <mc:Fallback>
            <p:pic>
              <p:nvPicPr>
                <p:cNvPr id="206" name="Käsinkirjoitus 205">
                  <a:extLst>
                    <a:ext uri="{FF2B5EF4-FFF2-40B4-BE49-F238E27FC236}">
                      <a16:creationId xmlns:a16="http://schemas.microsoft.com/office/drawing/2014/main" id="{C723CB16-1BFE-4EA7-8CE5-6BA709FF547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506275" y="6183217"/>
                  <a:ext cx="46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07" name="Käsinkirjoitus 206">
                  <a:extLst>
                    <a:ext uri="{FF2B5EF4-FFF2-40B4-BE49-F238E27FC236}">
                      <a16:creationId xmlns:a16="http://schemas.microsoft.com/office/drawing/2014/main" id="{1796FCE8-1029-4405-84C5-7FE1EB49B50F}"/>
                    </a:ext>
                  </a:extLst>
                </p14:cNvPr>
                <p14:cNvContentPartPr/>
                <p14:nvPr/>
              </p14:nvContentPartPr>
              <p14:xfrm>
                <a:off x="5657115" y="5838697"/>
                <a:ext cx="218160" cy="498960"/>
              </p14:xfrm>
            </p:contentPart>
          </mc:Choice>
          <mc:Fallback>
            <p:pic>
              <p:nvPicPr>
                <p:cNvPr id="207" name="Käsinkirjoitus 206">
                  <a:extLst>
                    <a:ext uri="{FF2B5EF4-FFF2-40B4-BE49-F238E27FC236}">
                      <a16:creationId xmlns:a16="http://schemas.microsoft.com/office/drawing/2014/main" id="{1796FCE8-1029-4405-84C5-7FE1EB49B50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648475" y="5829697"/>
                  <a:ext cx="23580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08" name="Käsinkirjoitus 207">
                  <a:extLst>
                    <a:ext uri="{FF2B5EF4-FFF2-40B4-BE49-F238E27FC236}">
                      <a16:creationId xmlns:a16="http://schemas.microsoft.com/office/drawing/2014/main" id="{AC5CBD2D-5DC9-4AB3-8223-69C08FED6AAC}"/>
                    </a:ext>
                  </a:extLst>
                </p14:cNvPr>
                <p14:cNvContentPartPr/>
                <p14:nvPr/>
              </p14:nvContentPartPr>
              <p14:xfrm>
                <a:off x="5729835" y="6106177"/>
                <a:ext cx="260280" cy="25200"/>
              </p14:xfrm>
            </p:contentPart>
          </mc:Choice>
          <mc:Fallback>
            <p:pic>
              <p:nvPicPr>
                <p:cNvPr id="208" name="Käsinkirjoitus 207">
                  <a:extLst>
                    <a:ext uri="{FF2B5EF4-FFF2-40B4-BE49-F238E27FC236}">
                      <a16:creationId xmlns:a16="http://schemas.microsoft.com/office/drawing/2014/main" id="{AC5CBD2D-5DC9-4AB3-8223-69C08FED6AA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721195" y="6097177"/>
                  <a:ext cx="277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09" name="Käsinkirjoitus 208">
                  <a:extLst>
                    <a:ext uri="{FF2B5EF4-FFF2-40B4-BE49-F238E27FC236}">
                      <a16:creationId xmlns:a16="http://schemas.microsoft.com/office/drawing/2014/main" id="{1A4CC955-EFA3-4D1A-9335-B90D301677F4}"/>
                    </a:ext>
                  </a:extLst>
                </p14:cNvPr>
                <p14:cNvContentPartPr/>
                <p14:nvPr/>
              </p14:nvContentPartPr>
              <p14:xfrm>
                <a:off x="6125835" y="5820337"/>
                <a:ext cx="197280" cy="573120"/>
              </p14:xfrm>
            </p:contentPart>
          </mc:Choice>
          <mc:Fallback>
            <p:pic>
              <p:nvPicPr>
                <p:cNvPr id="209" name="Käsinkirjoitus 208">
                  <a:extLst>
                    <a:ext uri="{FF2B5EF4-FFF2-40B4-BE49-F238E27FC236}">
                      <a16:creationId xmlns:a16="http://schemas.microsoft.com/office/drawing/2014/main" id="{1A4CC955-EFA3-4D1A-9335-B90D301677F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117195" y="5811697"/>
                  <a:ext cx="21492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10" name="Käsinkirjoitus 209">
                  <a:extLst>
                    <a:ext uri="{FF2B5EF4-FFF2-40B4-BE49-F238E27FC236}">
                      <a16:creationId xmlns:a16="http://schemas.microsoft.com/office/drawing/2014/main" id="{6F2E8BF1-50C6-4C6C-85A3-7AA7E4D338E3}"/>
                    </a:ext>
                  </a:extLst>
                </p14:cNvPr>
                <p14:cNvContentPartPr/>
                <p14:nvPr/>
              </p14:nvContentPartPr>
              <p14:xfrm>
                <a:off x="6472875" y="6093217"/>
                <a:ext cx="35280" cy="46800"/>
              </p14:xfrm>
            </p:contentPart>
          </mc:Choice>
          <mc:Fallback>
            <p:pic>
              <p:nvPicPr>
                <p:cNvPr id="210" name="Käsinkirjoitus 209">
                  <a:extLst>
                    <a:ext uri="{FF2B5EF4-FFF2-40B4-BE49-F238E27FC236}">
                      <a16:creationId xmlns:a16="http://schemas.microsoft.com/office/drawing/2014/main" id="{6F2E8BF1-50C6-4C6C-85A3-7AA7E4D338E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464235" y="6084217"/>
                  <a:ext cx="5292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211" name="Käsinkirjoitus 210">
                <a:extLst>
                  <a:ext uri="{FF2B5EF4-FFF2-40B4-BE49-F238E27FC236}">
                    <a16:creationId xmlns:a16="http://schemas.microsoft.com/office/drawing/2014/main" id="{532B4214-BCE4-407E-AF3D-0A080E54A38B}"/>
                  </a:ext>
                </a:extLst>
              </p14:cNvPr>
              <p14:cNvContentPartPr/>
              <p14:nvPr/>
            </p14:nvContentPartPr>
            <p14:xfrm>
              <a:off x="6731715" y="5896657"/>
              <a:ext cx="229680" cy="538920"/>
            </p14:xfrm>
          </p:contentPart>
        </mc:Choice>
        <mc:Fallback>
          <p:pic>
            <p:nvPicPr>
              <p:cNvPr id="211" name="Käsinkirjoitus 210">
                <a:extLst>
                  <a:ext uri="{FF2B5EF4-FFF2-40B4-BE49-F238E27FC236}">
                    <a16:creationId xmlns:a16="http://schemas.microsoft.com/office/drawing/2014/main" id="{532B4214-BCE4-407E-AF3D-0A080E54A38B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6723075" y="5888017"/>
                <a:ext cx="247320" cy="5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214" name="Käsinkirjoitus 213">
                <a:extLst>
                  <a:ext uri="{FF2B5EF4-FFF2-40B4-BE49-F238E27FC236}">
                    <a16:creationId xmlns:a16="http://schemas.microsoft.com/office/drawing/2014/main" id="{4CBAFFA5-CA85-460B-8A87-7AF22A73A6D9}"/>
                  </a:ext>
                </a:extLst>
              </p14:cNvPr>
              <p14:cNvContentPartPr/>
              <p14:nvPr/>
            </p14:nvContentPartPr>
            <p14:xfrm>
              <a:off x="7730355" y="5948857"/>
              <a:ext cx="215280" cy="598320"/>
            </p14:xfrm>
          </p:contentPart>
        </mc:Choice>
        <mc:Fallback>
          <p:pic>
            <p:nvPicPr>
              <p:cNvPr id="214" name="Käsinkirjoitus 213">
                <a:extLst>
                  <a:ext uri="{FF2B5EF4-FFF2-40B4-BE49-F238E27FC236}">
                    <a16:creationId xmlns:a16="http://schemas.microsoft.com/office/drawing/2014/main" id="{4CBAFFA5-CA85-460B-8A87-7AF22A73A6D9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7721715" y="5940217"/>
                <a:ext cx="232920" cy="61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Ryhmä 218">
            <a:extLst>
              <a:ext uri="{FF2B5EF4-FFF2-40B4-BE49-F238E27FC236}">
                <a16:creationId xmlns:a16="http://schemas.microsoft.com/office/drawing/2014/main" id="{E6066B40-8100-46C2-9D96-548296BDD93B}"/>
              </a:ext>
            </a:extLst>
          </p:cNvPr>
          <p:cNvGrpSpPr/>
          <p:nvPr/>
        </p:nvGrpSpPr>
        <p:grpSpPr>
          <a:xfrm>
            <a:off x="8245515" y="6220657"/>
            <a:ext cx="167760" cy="112680"/>
            <a:chOff x="8245515" y="6220657"/>
            <a:chExt cx="167760" cy="11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15" name="Käsinkirjoitus 214">
                  <a:extLst>
                    <a:ext uri="{FF2B5EF4-FFF2-40B4-BE49-F238E27FC236}">
                      <a16:creationId xmlns:a16="http://schemas.microsoft.com/office/drawing/2014/main" id="{C07D5787-F7A4-48D9-BA0B-8A5C88A154BC}"/>
                    </a:ext>
                  </a:extLst>
                </p14:cNvPr>
                <p14:cNvContentPartPr/>
                <p14:nvPr/>
              </p14:nvContentPartPr>
              <p14:xfrm>
                <a:off x="8245515" y="6220657"/>
                <a:ext cx="151920" cy="9000"/>
              </p14:xfrm>
            </p:contentPart>
          </mc:Choice>
          <mc:Fallback>
            <p:pic>
              <p:nvPicPr>
                <p:cNvPr id="215" name="Käsinkirjoitus 214">
                  <a:extLst>
                    <a:ext uri="{FF2B5EF4-FFF2-40B4-BE49-F238E27FC236}">
                      <a16:creationId xmlns:a16="http://schemas.microsoft.com/office/drawing/2014/main" id="{C07D5787-F7A4-48D9-BA0B-8A5C88A154B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236515" y="6211657"/>
                  <a:ext cx="169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16" name="Käsinkirjoitus 215">
                  <a:extLst>
                    <a:ext uri="{FF2B5EF4-FFF2-40B4-BE49-F238E27FC236}">
                      <a16:creationId xmlns:a16="http://schemas.microsoft.com/office/drawing/2014/main" id="{D82C42C9-2451-49BD-8A61-DE7136C7F81A}"/>
                    </a:ext>
                  </a:extLst>
                </p14:cNvPr>
                <p14:cNvContentPartPr/>
                <p14:nvPr/>
              </p14:nvContentPartPr>
              <p14:xfrm>
                <a:off x="8290155" y="6332977"/>
                <a:ext cx="123120" cy="360"/>
              </p14:xfrm>
            </p:contentPart>
          </mc:Choice>
          <mc:Fallback>
            <p:pic>
              <p:nvPicPr>
                <p:cNvPr id="216" name="Käsinkirjoitus 215">
                  <a:extLst>
                    <a:ext uri="{FF2B5EF4-FFF2-40B4-BE49-F238E27FC236}">
                      <a16:creationId xmlns:a16="http://schemas.microsoft.com/office/drawing/2014/main" id="{D82C42C9-2451-49BD-8A61-DE7136C7F81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281155" y="6323977"/>
                  <a:ext cx="1407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Ryhmä 217">
            <a:extLst>
              <a:ext uri="{FF2B5EF4-FFF2-40B4-BE49-F238E27FC236}">
                <a16:creationId xmlns:a16="http://schemas.microsoft.com/office/drawing/2014/main" id="{5261F5DE-0F3C-41AB-A88C-36BE54113B25}"/>
              </a:ext>
            </a:extLst>
          </p:cNvPr>
          <p:cNvGrpSpPr/>
          <p:nvPr/>
        </p:nvGrpSpPr>
        <p:grpSpPr>
          <a:xfrm>
            <a:off x="7136355" y="5909257"/>
            <a:ext cx="385200" cy="555480"/>
            <a:chOff x="7136355" y="5909257"/>
            <a:chExt cx="385200" cy="55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12" name="Käsinkirjoitus 211">
                  <a:extLst>
                    <a:ext uri="{FF2B5EF4-FFF2-40B4-BE49-F238E27FC236}">
                      <a16:creationId xmlns:a16="http://schemas.microsoft.com/office/drawing/2014/main" id="{8FE7CFC7-8CFE-4261-B6F2-1000A3500D0B}"/>
                    </a:ext>
                  </a:extLst>
                </p14:cNvPr>
                <p14:cNvContentPartPr/>
                <p14:nvPr/>
              </p14:nvContentPartPr>
              <p14:xfrm>
                <a:off x="7136355" y="6330457"/>
                <a:ext cx="62640" cy="131400"/>
              </p14:xfrm>
            </p:contentPart>
          </mc:Choice>
          <mc:Fallback>
            <p:pic>
              <p:nvPicPr>
                <p:cNvPr id="212" name="Käsinkirjoitus 211">
                  <a:extLst>
                    <a:ext uri="{FF2B5EF4-FFF2-40B4-BE49-F238E27FC236}">
                      <a16:creationId xmlns:a16="http://schemas.microsoft.com/office/drawing/2014/main" id="{8FE7CFC7-8CFE-4261-B6F2-1000A3500D0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127715" y="6321817"/>
                  <a:ext cx="80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13" name="Käsinkirjoitus 212">
                  <a:extLst>
                    <a:ext uri="{FF2B5EF4-FFF2-40B4-BE49-F238E27FC236}">
                      <a16:creationId xmlns:a16="http://schemas.microsoft.com/office/drawing/2014/main" id="{289C0D01-573A-4966-8E20-83309C78769C}"/>
                    </a:ext>
                  </a:extLst>
                </p14:cNvPr>
                <p14:cNvContentPartPr/>
                <p14:nvPr/>
              </p14:nvContentPartPr>
              <p14:xfrm>
                <a:off x="7278915" y="5909257"/>
                <a:ext cx="242640" cy="555480"/>
              </p14:xfrm>
            </p:contentPart>
          </mc:Choice>
          <mc:Fallback>
            <p:pic>
              <p:nvPicPr>
                <p:cNvPr id="213" name="Käsinkirjoitus 212">
                  <a:extLst>
                    <a:ext uri="{FF2B5EF4-FFF2-40B4-BE49-F238E27FC236}">
                      <a16:creationId xmlns:a16="http://schemas.microsoft.com/office/drawing/2014/main" id="{289C0D01-573A-4966-8E20-83309C78769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269915" y="5900257"/>
                  <a:ext cx="26028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17" name="Käsinkirjoitus 216">
                  <a:extLst>
                    <a:ext uri="{FF2B5EF4-FFF2-40B4-BE49-F238E27FC236}">
                      <a16:creationId xmlns:a16="http://schemas.microsoft.com/office/drawing/2014/main" id="{3D31C16E-3E5D-4707-9B40-B814DCBA3448}"/>
                    </a:ext>
                  </a:extLst>
                </p14:cNvPr>
                <p14:cNvContentPartPr/>
                <p14:nvPr/>
              </p14:nvContentPartPr>
              <p14:xfrm>
                <a:off x="7454595" y="6109057"/>
                <a:ext cx="46440" cy="90000"/>
              </p14:xfrm>
            </p:contentPart>
          </mc:Choice>
          <mc:Fallback>
            <p:pic>
              <p:nvPicPr>
                <p:cNvPr id="217" name="Käsinkirjoitus 216">
                  <a:extLst>
                    <a:ext uri="{FF2B5EF4-FFF2-40B4-BE49-F238E27FC236}">
                      <a16:creationId xmlns:a16="http://schemas.microsoft.com/office/drawing/2014/main" id="{3D31C16E-3E5D-4707-9B40-B814DCBA344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445595" y="6100057"/>
                  <a:ext cx="6408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Ryhmä 222">
            <a:extLst>
              <a:ext uri="{FF2B5EF4-FFF2-40B4-BE49-F238E27FC236}">
                <a16:creationId xmlns:a16="http://schemas.microsoft.com/office/drawing/2014/main" id="{E7461106-7493-46D7-95F3-5F6C4D45A339}"/>
              </a:ext>
            </a:extLst>
          </p:cNvPr>
          <p:cNvGrpSpPr/>
          <p:nvPr/>
        </p:nvGrpSpPr>
        <p:grpSpPr>
          <a:xfrm>
            <a:off x="8681835" y="5938417"/>
            <a:ext cx="438840" cy="621000"/>
            <a:chOff x="8681835" y="5938417"/>
            <a:chExt cx="438840" cy="62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21" name="Käsinkirjoitus 220">
                  <a:extLst>
                    <a:ext uri="{FF2B5EF4-FFF2-40B4-BE49-F238E27FC236}">
                      <a16:creationId xmlns:a16="http://schemas.microsoft.com/office/drawing/2014/main" id="{BCCA35C4-839F-40E4-85DE-63B7CCC95158}"/>
                    </a:ext>
                  </a:extLst>
                </p14:cNvPr>
                <p14:cNvContentPartPr/>
                <p14:nvPr/>
              </p14:nvContentPartPr>
              <p14:xfrm>
                <a:off x="8681835" y="5938417"/>
                <a:ext cx="276840" cy="593280"/>
              </p14:xfrm>
            </p:contentPart>
          </mc:Choice>
          <mc:Fallback>
            <p:pic>
              <p:nvPicPr>
                <p:cNvPr id="221" name="Käsinkirjoitus 220">
                  <a:extLst>
                    <a:ext uri="{FF2B5EF4-FFF2-40B4-BE49-F238E27FC236}">
                      <a16:creationId xmlns:a16="http://schemas.microsoft.com/office/drawing/2014/main" id="{BCCA35C4-839F-40E4-85DE-63B7CCC9515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672835" y="5929777"/>
                  <a:ext cx="29448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22" name="Käsinkirjoitus 221">
                  <a:extLst>
                    <a:ext uri="{FF2B5EF4-FFF2-40B4-BE49-F238E27FC236}">
                      <a16:creationId xmlns:a16="http://schemas.microsoft.com/office/drawing/2014/main" id="{3CFA03F1-3E44-4449-99C7-6EEEA19C5B8A}"/>
                    </a:ext>
                  </a:extLst>
                </p14:cNvPr>
                <p14:cNvContentPartPr/>
                <p14:nvPr/>
              </p14:nvContentPartPr>
              <p14:xfrm>
                <a:off x="9067035" y="6385177"/>
                <a:ext cx="53640" cy="174240"/>
              </p14:xfrm>
            </p:contentPart>
          </mc:Choice>
          <mc:Fallback>
            <p:pic>
              <p:nvPicPr>
                <p:cNvPr id="222" name="Käsinkirjoitus 221">
                  <a:extLst>
                    <a:ext uri="{FF2B5EF4-FFF2-40B4-BE49-F238E27FC236}">
                      <a16:creationId xmlns:a16="http://schemas.microsoft.com/office/drawing/2014/main" id="{3CFA03F1-3E44-4449-99C7-6EEEA19C5B8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058035" y="6376537"/>
                  <a:ext cx="7128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Ryhmä 227">
            <a:extLst>
              <a:ext uri="{FF2B5EF4-FFF2-40B4-BE49-F238E27FC236}">
                <a16:creationId xmlns:a16="http://schemas.microsoft.com/office/drawing/2014/main" id="{71C6DB85-8D3B-4E00-B1CF-8D4DFD3023B6}"/>
              </a:ext>
            </a:extLst>
          </p:cNvPr>
          <p:cNvGrpSpPr/>
          <p:nvPr/>
        </p:nvGrpSpPr>
        <p:grpSpPr>
          <a:xfrm>
            <a:off x="9371955" y="5944537"/>
            <a:ext cx="902520" cy="581760"/>
            <a:chOff x="9371955" y="5944537"/>
            <a:chExt cx="902520" cy="58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24" name="Käsinkirjoitus 223">
                  <a:extLst>
                    <a:ext uri="{FF2B5EF4-FFF2-40B4-BE49-F238E27FC236}">
                      <a16:creationId xmlns:a16="http://schemas.microsoft.com/office/drawing/2014/main" id="{AEB22334-1EDB-479B-862B-1A35C76020F4}"/>
                    </a:ext>
                  </a:extLst>
                </p14:cNvPr>
                <p14:cNvContentPartPr/>
                <p14:nvPr/>
              </p14:nvContentPartPr>
              <p14:xfrm>
                <a:off x="9371955" y="5944537"/>
                <a:ext cx="164520" cy="546480"/>
              </p14:xfrm>
            </p:contentPart>
          </mc:Choice>
          <mc:Fallback>
            <p:pic>
              <p:nvPicPr>
                <p:cNvPr id="224" name="Käsinkirjoitus 223">
                  <a:extLst>
                    <a:ext uri="{FF2B5EF4-FFF2-40B4-BE49-F238E27FC236}">
                      <a16:creationId xmlns:a16="http://schemas.microsoft.com/office/drawing/2014/main" id="{AEB22334-1EDB-479B-862B-1A35C76020F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362955" y="5935537"/>
                  <a:ext cx="18216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25" name="Käsinkirjoitus 224">
                  <a:extLst>
                    <a:ext uri="{FF2B5EF4-FFF2-40B4-BE49-F238E27FC236}">
                      <a16:creationId xmlns:a16="http://schemas.microsoft.com/office/drawing/2014/main" id="{A6BFD37E-5708-459D-AF2F-A786196E3C50}"/>
                    </a:ext>
                  </a:extLst>
                </p14:cNvPr>
                <p14:cNvContentPartPr/>
                <p14:nvPr/>
              </p14:nvContentPartPr>
              <p14:xfrm>
                <a:off x="9648075" y="5986657"/>
                <a:ext cx="229680" cy="539640"/>
              </p14:xfrm>
            </p:contentPart>
          </mc:Choice>
          <mc:Fallback>
            <p:pic>
              <p:nvPicPr>
                <p:cNvPr id="225" name="Käsinkirjoitus 224">
                  <a:extLst>
                    <a:ext uri="{FF2B5EF4-FFF2-40B4-BE49-F238E27FC236}">
                      <a16:creationId xmlns:a16="http://schemas.microsoft.com/office/drawing/2014/main" id="{A6BFD37E-5708-459D-AF2F-A786196E3C5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639435" y="5978017"/>
                  <a:ext cx="24732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26" name="Käsinkirjoitus 225">
                  <a:extLst>
                    <a:ext uri="{FF2B5EF4-FFF2-40B4-BE49-F238E27FC236}">
                      <a16:creationId xmlns:a16="http://schemas.microsoft.com/office/drawing/2014/main" id="{5BB9898A-B732-44E0-8D39-B65EE578D8BB}"/>
                    </a:ext>
                  </a:extLst>
                </p14:cNvPr>
                <p14:cNvContentPartPr/>
                <p14:nvPr/>
              </p14:nvContentPartPr>
              <p14:xfrm>
                <a:off x="9954435" y="6026617"/>
                <a:ext cx="233280" cy="473760"/>
              </p14:xfrm>
            </p:contentPart>
          </mc:Choice>
          <mc:Fallback>
            <p:pic>
              <p:nvPicPr>
                <p:cNvPr id="226" name="Käsinkirjoitus 225">
                  <a:extLst>
                    <a:ext uri="{FF2B5EF4-FFF2-40B4-BE49-F238E27FC236}">
                      <a16:creationId xmlns:a16="http://schemas.microsoft.com/office/drawing/2014/main" id="{5BB9898A-B732-44E0-8D39-B65EE578D8B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945795" y="6017617"/>
                  <a:ext cx="25092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27" name="Käsinkirjoitus 226">
                  <a:extLst>
                    <a:ext uri="{FF2B5EF4-FFF2-40B4-BE49-F238E27FC236}">
                      <a16:creationId xmlns:a16="http://schemas.microsoft.com/office/drawing/2014/main" id="{2C139F89-96EF-4D3E-8077-1B6120BF0C19}"/>
                    </a:ext>
                  </a:extLst>
                </p14:cNvPr>
                <p14:cNvContentPartPr/>
                <p14:nvPr/>
              </p14:nvContentPartPr>
              <p14:xfrm>
                <a:off x="10016715" y="6293737"/>
                <a:ext cx="257760" cy="14400"/>
              </p14:xfrm>
            </p:contentPart>
          </mc:Choice>
          <mc:Fallback>
            <p:pic>
              <p:nvPicPr>
                <p:cNvPr id="227" name="Käsinkirjoitus 226">
                  <a:extLst>
                    <a:ext uri="{FF2B5EF4-FFF2-40B4-BE49-F238E27FC236}">
                      <a16:creationId xmlns:a16="http://schemas.microsoft.com/office/drawing/2014/main" id="{2C139F89-96EF-4D3E-8077-1B6120BF0C1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007715" y="6284737"/>
                  <a:ext cx="27540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229" name="Käsinkirjoitus 228">
                <a:extLst>
                  <a:ext uri="{FF2B5EF4-FFF2-40B4-BE49-F238E27FC236}">
                    <a16:creationId xmlns:a16="http://schemas.microsoft.com/office/drawing/2014/main" id="{03DEBA1F-B10C-4A93-8DBA-73CF0BA15A0A}"/>
                  </a:ext>
                </a:extLst>
              </p14:cNvPr>
              <p14:cNvContentPartPr/>
              <p14:nvPr/>
            </p14:nvContentPartPr>
            <p14:xfrm>
              <a:off x="10451595" y="5990257"/>
              <a:ext cx="172440" cy="631080"/>
            </p14:xfrm>
          </p:contentPart>
        </mc:Choice>
        <mc:Fallback>
          <p:pic>
            <p:nvPicPr>
              <p:cNvPr id="229" name="Käsinkirjoitus 228">
                <a:extLst>
                  <a:ext uri="{FF2B5EF4-FFF2-40B4-BE49-F238E27FC236}">
                    <a16:creationId xmlns:a16="http://schemas.microsoft.com/office/drawing/2014/main" id="{03DEBA1F-B10C-4A93-8DBA-73CF0BA15A0A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10442595" y="5981617"/>
                <a:ext cx="190080" cy="6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230" name="Käsinkirjoitus 229">
                <a:extLst>
                  <a:ext uri="{FF2B5EF4-FFF2-40B4-BE49-F238E27FC236}">
                    <a16:creationId xmlns:a16="http://schemas.microsoft.com/office/drawing/2014/main" id="{8FA89D7D-F96E-44EF-B31F-9DAA0550CBE8}"/>
                  </a:ext>
                </a:extLst>
              </p14:cNvPr>
              <p14:cNvContentPartPr/>
              <p14:nvPr/>
            </p14:nvContentPartPr>
            <p14:xfrm>
              <a:off x="1638795" y="6461137"/>
              <a:ext cx="1565640" cy="80280"/>
            </p14:xfrm>
          </p:contentPart>
        </mc:Choice>
        <mc:Fallback>
          <p:pic>
            <p:nvPicPr>
              <p:cNvPr id="230" name="Käsinkirjoitus 229">
                <a:extLst>
                  <a:ext uri="{FF2B5EF4-FFF2-40B4-BE49-F238E27FC236}">
                    <a16:creationId xmlns:a16="http://schemas.microsoft.com/office/drawing/2014/main" id="{8FA89D7D-F96E-44EF-B31F-9DAA0550CBE8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585155" y="6353497"/>
                <a:ext cx="167328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231" name="Käsinkirjoitus 230">
                <a:extLst>
                  <a:ext uri="{FF2B5EF4-FFF2-40B4-BE49-F238E27FC236}">
                    <a16:creationId xmlns:a16="http://schemas.microsoft.com/office/drawing/2014/main" id="{7F5DD9C9-6188-4727-BA36-86C8089BE7E6}"/>
                  </a:ext>
                </a:extLst>
              </p14:cNvPr>
              <p14:cNvContentPartPr/>
              <p14:nvPr/>
            </p14:nvContentPartPr>
            <p14:xfrm>
              <a:off x="8617395" y="6659137"/>
              <a:ext cx="2513520" cy="96840"/>
            </p14:xfrm>
          </p:contentPart>
        </mc:Choice>
        <mc:Fallback>
          <p:pic>
            <p:nvPicPr>
              <p:cNvPr id="231" name="Käsinkirjoitus 230">
                <a:extLst>
                  <a:ext uri="{FF2B5EF4-FFF2-40B4-BE49-F238E27FC236}">
                    <a16:creationId xmlns:a16="http://schemas.microsoft.com/office/drawing/2014/main" id="{7F5DD9C9-6188-4727-BA36-86C8089BE7E6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8563755" y="6551497"/>
                <a:ext cx="2621160" cy="31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679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3562756-0AAB-DF83-FEFB-E576A1A8C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77" y="0"/>
            <a:ext cx="7341702" cy="2388357"/>
          </a:xfrm>
          <a:prstGeom prst="rect">
            <a:avLst/>
          </a:prstGeom>
        </p:spPr>
      </p:pic>
      <p:grpSp>
        <p:nvGrpSpPr>
          <p:cNvPr id="4" name="Ryhmä 3">
            <a:extLst>
              <a:ext uri="{FF2B5EF4-FFF2-40B4-BE49-F238E27FC236}">
                <a16:creationId xmlns:a16="http://schemas.microsoft.com/office/drawing/2014/main" id="{77E72E0F-859C-44F3-8C24-6DBBAF20B5AE}"/>
              </a:ext>
            </a:extLst>
          </p:cNvPr>
          <p:cNvGrpSpPr/>
          <p:nvPr/>
        </p:nvGrpSpPr>
        <p:grpSpPr>
          <a:xfrm>
            <a:off x="1112930" y="2705520"/>
            <a:ext cx="315720" cy="475560"/>
            <a:chOff x="1112930" y="2705520"/>
            <a:chExt cx="315720" cy="47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Käsinkirjoitus 1">
                  <a:extLst>
                    <a:ext uri="{FF2B5EF4-FFF2-40B4-BE49-F238E27FC236}">
                      <a16:creationId xmlns:a16="http://schemas.microsoft.com/office/drawing/2014/main" id="{2BD042E6-2802-491F-B058-D64A16016A8C}"/>
                    </a:ext>
                  </a:extLst>
                </p14:cNvPr>
                <p14:cNvContentPartPr/>
                <p14:nvPr/>
              </p14:nvContentPartPr>
              <p14:xfrm>
                <a:off x="1112930" y="2820720"/>
                <a:ext cx="153000" cy="184680"/>
              </p14:xfrm>
            </p:contentPart>
          </mc:Choice>
          <mc:Fallback>
            <p:pic>
              <p:nvPicPr>
                <p:cNvPr id="2" name="Käsinkirjoitus 1">
                  <a:extLst>
                    <a:ext uri="{FF2B5EF4-FFF2-40B4-BE49-F238E27FC236}">
                      <a16:creationId xmlns:a16="http://schemas.microsoft.com/office/drawing/2014/main" id="{2BD042E6-2802-491F-B058-D64A16016A8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03930" y="2812080"/>
                  <a:ext cx="170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Käsinkirjoitus 2">
                  <a:extLst>
                    <a:ext uri="{FF2B5EF4-FFF2-40B4-BE49-F238E27FC236}">
                      <a16:creationId xmlns:a16="http://schemas.microsoft.com/office/drawing/2014/main" id="{2DA1D932-7A20-44E5-A537-25A3A91E5A2F}"/>
                    </a:ext>
                  </a:extLst>
                </p14:cNvPr>
                <p14:cNvContentPartPr/>
                <p14:nvPr/>
              </p14:nvContentPartPr>
              <p14:xfrm>
                <a:off x="1317770" y="2705520"/>
                <a:ext cx="110880" cy="475560"/>
              </p14:xfrm>
            </p:contentPart>
          </mc:Choice>
          <mc:Fallback>
            <p:pic>
              <p:nvPicPr>
                <p:cNvPr id="3" name="Käsinkirjoitus 2">
                  <a:extLst>
                    <a:ext uri="{FF2B5EF4-FFF2-40B4-BE49-F238E27FC236}">
                      <a16:creationId xmlns:a16="http://schemas.microsoft.com/office/drawing/2014/main" id="{2DA1D932-7A20-44E5-A537-25A3A91E5A2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09130" y="2696520"/>
                  <a:ext cx="128520" cy="49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0E7BEB51-067C-4EA0-ACA0-96B40E73C980}"/>
              </a:ext>
            </a:extLst>
          </p:cNvPr>
          <p:cNvGrpSpPr/>
          <p:nvPr/>
        </p:nvGrpSpPr>
        <p:grpSpPr>
          <a:xfrm>
            <a:off x="1704050" y="2966880"/>
            <a:ext cx="2059920" cy="649440"/>
            <a:chOff x="1704050" y="2966880"/>
            <a:chExt cx="2059920" cy="64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45084C9B-BCFA-4D0B-90F6-647DA204843F}"/>
                    </a:ext>
                  </a:extLst>
                </p14:cNvPr>
                <p14:cNvContentPartPr/>
                <p14:nvPr/>
              </p14:nvContentPartPr>
              <p14:xfrm>
                <a:off x="1704050" y="3021600"/>
                <a:ext cx="19800" cy="44064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45084C9B-BCFA-4D0B-90F6-647DA204843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95410" y="3012600"/>
                  <a:ext cx="3744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A2BBEAD1-A9D6-438B-9400-BBA36317B4CB}"/>
                    </a:ext>
                  </a:extLst>
                </p14:cNvPr>
                <p14:cNvContentPartPr/>
                <p14:nvPr/>
              </p14:nvContentPartPr>
              <p14:xfrm>
                <a:off x="1712330" y="3007560"/>
                <a:ext cx="157680" cy="21024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A2BBEAD1-A9D6-438B-9400-BBA36317B4C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03330" y="2998920"/>
                  <a:ext cx="175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3A39F61C-A069-4247-A894-84D1547DF792}"/>
                    </a:ext>
                  </a:extLst>
                </p14:cNvPr>
                <p14:cNvContentPartPr/>
                <p14:nvPr/>
              </p14:nvContentPartPr>
              <p14:xfrm>
                <a:off x="1938050" y="2966880"/>
                <a:ext cx="104040" cy="51192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3A39F61C-A069-4247-A894-84D1547DF79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29410" y="2958240"/>
                  <a:ext cx="12168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3E5BCF71-686C-4D9E-8323-C261839E71A3}"/>
                    </a:ext>
                  </a:extLst>
                </p14:cNvPr>
                <p14:cNvContentPartPr/>
                <p14:nvPr/>
              </p14:nvContentPartPr>
              <p14:xfrm>
                <a:off x="2095370" y="3192600"/>
                <a:ext cx="233640" cy="18756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3E5BCF71-686C-4D9E-8323-C261839E71A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86370" y="3183960"/>
                  <a:ext cx="2512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40276800-06FB-40D8-A12B-8E1B6E0F6F20}"/>
                    </a:ext>
                  </a:extLst>
                </p14:cNvPr>
                <p14:cNvContentPartPr/>
                <p14:nvPr/>
              </p14:nvContentPartPr>
              <p14:xfrm>
                <a:off x="2397770" y="3262800"/>
                <a:ext cx="78120" cy="15264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40276800-06FB-40D8-A12B-8E1B6E0F6F2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88770" y="3253800"/>
                  <a:ext cx="95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114639C7-6324-4EC3-BAE8-78659F2B4E40}"/>
                    </a:ext>
                  </a:extLst>
                </p14:cNvPr>
                <p14:cNvContentPartPr/>
                <p14:nvPr/>
              </p14:nvContentPartPr>
              <p14:xfrm>
                <a:off x="2579210" y="3027720"/>
                <a:ext cx="10800" cy="35784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114639C7-6324-4EC3-BAE8-78659F2B4E4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70210" y="3019080"/>
                  <a:ext cx="284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192584AE-7362-4917-B1C7-D9CA1FA25237}"/>
                    </a:ext>
                  </a:extLst>
                </p14:cNvPr>
                <p14:cNvContentPartPr/>
                <p14:nvPr/>
              </p14:nvContentPartPr>
              <p14:xfrm>
                <a:off x="2644370" y="3257400"/>
                <a:ext cx="116640" cy="10872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192584AE-7362-4917-B1C7-D9CA1FA2523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35370" y="3248760"/>
                  <a:ext cx="134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8FB79488-60B0-4F43-8CA2-55B212818435}"/>
                    </a:ext>
                  </a:extLst>
                </p14:cNvPr>
                <p14:cNvContentPartPr/>
                <p14:nvPr/>
              </p14:nvContentPartPr>
              <p14:xfrm>
                <a:off x="2842730" y="3236880"/>
                <a:ext cx="174600" cy="14400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8FB79488-60B0-4F43-8CA2-55B21281843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34090" y="3228240"/>
                  <a:ext cx="192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53A9912C-15F3-420E-B7C9-AF8C72089E2C}"/>
                    </a:ext>
                  </a:extLst>
                </p14:cNvPr>
                <p14:cNvContentPartPr/>
                <p14:nvPr/>
              </p14:nvContentPartPr>
              <p14:xfrm>
                <a:off x="3056570" y="3249480"/>
                <a:ext cx="152280" cy="14436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53A9912C-15F3-420E-B7C9-AF8C72089E2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47930" y="3240840"/>
                  <a:ext cx="1699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35884D31-7C85-455D-B87B-D35B8D2E2492}"/>
                    </a:ext>
                  </a:extLst>
                </p14:cNvPr>
                <p14:cNvContentPartPr/>
                <p14:nvPr/>
              </p14:nvContentPartPr>
              <p14:xfrm>
                <a:off x="3230450" y="3283320"/>
                <a:ext cx="100440" cy="14832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35884D31-7C85-455D-B87B-D35B8D2E249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21810" y="3274320"/>
                  <a:ext cx="118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103794F2-5782-4748-8FE9-CE02DC1B858F}"/>
                    </a:ext>
                  </a:extLst>
                </p14:cNvPr>
                <p14:cNvContentPartPr/>
                <p14:nvPr/>
              </p14:nvContentPartPr>
              <p14:xfrm>
                <a:off x="3424130" y="3176400"/>
                <a:ext cx="41040" cy="26316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103794F2-5782-4748-8FE9-CE02DC1B858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15490" y="3167760"/>
                  <a:ext cx="586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0FDEF0DF-5AC6-4FFF-AF7A-57A54668A1E9}"/>
                    </a:ext>
                  </a:extLst>
                </p14:cNvPr>
                <p14:cNvContentPartPr/>
                <p14:nvPr/>
              </p14:nvContentPartPr>
              <p14:xfrm>
                <a:off x="3352850" y="3304200"/>
                <a:ext cx="172800" cy="576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0FDEF0DF-5AC6-4FFF-AF7A-57A54668A1E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43850" y="3295560"/>
                  <a:ext cx="190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F096135F-2E7F-4A04-BA39-DDBE39F06D6A}"/>
                    </a:ext>
                  </a:extLst>
                </p14:cNvPr>
                <p14:cNvContentPartPr/>
                <p14:nvPr/>
              </p14:nvContentPartPr>
              <p14:xfrm>
                <a:off x="3658490" y="3038160"/>
                <a:ext cx="105480" cy="57816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F096135F-2E7F-4A04-BA39-DDBE39F06D6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49850" y="3029520"/>
                  <a:ext cx="123120" cy="59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BA586754-5967-4950-8603-821601056026}"/>
              </a:ext>
            </a:extLst>
          </p:cNvPr>
          <p:cNvGrpSpPr/>
          <p:nvPr/>
        </p:nvGrpSpPr>
        <p:grpSpPr>
          <a:xfrm>
            <a:off x="4005170" y="3326520"/>
            <a:ext cx="180720" cy="97200"/>
            <a:chOff x="4005170" y="3326520"/>
            <a:chExt cx="180720" cy="9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C06358CB-3CC1-403C-A19F-970FBB853010}"/>
                    </a:ext>
                  </a:extLst>
                </p14:cNvPr>
                <p14:cNvContentPartPr/>
                <p14:nvPr/>
              </p14:nvContentPartPr>
              <p14:xfrm>
                <a:off x="4032530" y="3326520"/>
                <a:ext cx="140040" cy="2304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C06358CB-3CC1-403C-A19F-970FBB85301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023890" y="3317880"/>
                  <a:ext cx="157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878BCD6D-4D8B-4739-8468-A1B1F6FEC2AD}"/>
                    </a:ext>
                  </a:extLst>
                </p14:cNvPr>
                <p14:cNvContentPartPr/>
                <p14:nvPr/>
              </p14:nvContentPartPr>
              <p14:xfrm>
                <a:off x="4005170" y="3394200"/>
                <a:ext cx="180720" cy="2952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878BCD6D-4D8B-4739-8468-A1B1F6FEC2A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996530" y="3385200"/>
                  <a:ext cx="19836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Ryhmä 29">
            <a:extLst>
              <a:ext uri="{FF2B5EF4-FFF2-40B4-BE49-F238E27FC236}">
                <a16:creationId xmlns:a16="http://schemas.microsoft.com/office/drawing/2014/main" id="{C9D9E1B0-BE36-4634-8964-A36FC6B93D5B}"/>
              </a:ext>
            </a:extLst>
          </p:cNvPr>
          <p:cNvGrpSpPr/>
          <p:nvPr/>
        </p:nvGrpSpPr>
        <p:grpSpPr>
          <a:xfrm>
            <a:off x="8096418" y="2572886"/>
            <a:ext cx="1336457" cy="453599"/>
            <a:chOff x="8188318" y="-12034"/>
            <a:chExt cx="1336457" cy="45359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6D1E1B62-91C0-4131-A904-4FB00842D52F}"/>
                    </a:ext>
                  </a:extLst>
                </p14:cNvPr>
                <p14:cNvContentPartPr/>
                <p14:nvPr/>
              </p14:nvContentPartPr>
              <p14:xfrm>
                <a:off x="8206573" y="27241"/>
                <a:ext cx="350433" cy="367581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6D1E1B62-91C0-4131-A904-4FB00842D52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97578" y="18249"/>
                  <a:ext cx="368063" cy="385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412C671B-1D60-4BDB-AA43-5D836F318299}"/>
                    </a:ext>
                  </a:extLst>
                </p14:cNvPr>
                <p14:cNvContentPartPr/>
                <p14:nvPr/>
              </p14:nvContentPartPr>
              <p14:xfrm>
                <a:off x="8437244" y="-12034"/>
                <a:ext cx="146590" cy="125569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412C671B-1D60-4BDB-AA43-5D836F31829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428240" y="-21029"/>
                  <a:ext cx="164238" cy="1431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F7EA09C8-AB5A-4184-B1ED-8870D6AF07FF}"/>
                    </a:ext>
                  </a:extLst>
                </p14:cNvPr>
                <p14:cNvContentPartPr/>
                <p14:nvPr/>
              </p14:nvContentPartPr>
              <p14:xfrm>
                <a:off x="8188318" y="-4013"/>
                <a:ext cx="130825" cy="180333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F7EA09C8-AB5A-4184-B1ED-8870D6AF07F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179333" y="-13012"/>
                  <a:ext cx="148436" cy="197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7802CCAA-A5CD-48C8-BD11-B112830B3D7E}"/>
                    </a:ext>
                  </a:extLst>
                </p14:cNvPr>
                <p14:cNvContentPartPr/>
                <p14:nvPr/>
              </p14:nvContentPartPr>
              <p14:xfrm>
                <a:off x="8208785" y="376568"/>
                <a:ext cx="71912" cy="64997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7802CCAA-A5CD-48C8-BD11-B112830B3D7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200156" y="367591"/>
                  <a:ext cx="89530" cy="825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D6916B5F-CA60-4F4C-A946-3985BE085F4E}"/>
                    </a:ext>
                  </a:extLst>
                </p14:cNvPr>
                <p14:cNvContentPartPr/>
                <p14:nvPr/>
              </p14:nvContentPartPr>
              <p14:xfrm>
                <a:off x="8467115" y="367164"/>
                <a:ext cx="67487" cy="59742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D6916B5F-CA60-4F4C-A946-3985BE085F4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458500" y="358527"/>
                  <a:ext cx="85077" cy="77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4EAE3949-185F-4E0B-94A4-EECB4516610B}"/>
                    </a:ext>
                  </a:extLst>
                </p14:cNvPr>
                <p14:cNvContentPartPr/>
                <p14:nvPr/>
              </p14:nvContentPartPr>
              <p14:xfrm>
                <a:off x="8830271" y="98047"/>
                <a:ext cx="694504" cy="303137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4EAE3949-185F-4E0B-94A4-EECB4516610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821275" y="89057"/>
                  <a:ext cx="712136" cy="32075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1" name="Käsinkirjoitus 30">
                <a:extLst>
                  <a:ext uri="{FF2B5EF4-FFF2-40B4-BE49-F238E27FC236}">
                    <a16:creationId xmlns:a16="http://schemas.microsoft.com/office/drawing/2014/main" id="{4D45D28E-0D51-4F72-9C28-17C4391D80A3}"/>
                  </a:ext>
                </a:extLst>
              </p14:cNvPr>
              <p14:cNvContentPartPr/>
              <p14:nvPr/>
            </p14:nvContentPartPr>
            <p14:xfrm>
              <a:off x="8926249" y="782461"/>
              <a:ext cx="464662" cy="178121"/>
            </p14:xfrm>
          </p:contentPart>
        </mc:Choice>
        <mc:Fallback>
          <p:pic>
            <p:nvPicPr>
              <p:cNvPr id="31" name="Käsinkirjoitus 30">
                <a:extLst>
                  <a:ext uri="{FF2B5EF4-FFF2-40B4-BE49-F238E27FC236}">
                    <a16:creationId xmlns:a16="http://schemas.microsoft.com/office/drawing/2014/main" id="{4D45D28E-0D51-4F72-9C28-17C4391D80A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917251" y="773465"/>
                <a:ext cx="482298" cy="195753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Ryhmä 31">
            <a:extLst>
              <a:ext uri="{FF2B5EF4-FFF2-40B4-BE49-F238E27FC236}">
                <a16:creationId xmlns:a16="http://schemas.microsoft.com/office/drawing/2014/main" id="{B1C59B51-765F-4B56-91F1-6A10401311E4}"/>
              </a:ext>
            </a:extLst>
          </p:cNvPr>
          <p:cNvGrpSpPr/>
          <p:nvPr/>
        </p:nvGrpSpPr>
        <p:grpSpPr>
          <a:xfrm>
            <a:off x="8140748" y="1279484"/>
            <a:ext cx="1336457" cy="453598"/>
            <a:chOff x="8174948" y="378044"/>
            <a:chExt cx="1336457" cy="45359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34F25CC1-7334-46C4-939A-68743DAF3AF7}"/>
                    </a:ext>
                  </a:extLst>
                </p14:cNvPr>
                <p14:cNvContentPartPr/>
                <p14:nvPr/>
              </p14:nvContentPartPr>
              <p14:xfrm>
                <a:off x="8193203" y="417319"/>
                <a:ext cx="350433" cy="367581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34F25CC1-7334-46C4-939A-68743DAF3AF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84208" y="408327"/>
                  <a:ext cx="368063" cy="385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EA1D5084-13A4-4AA6-8BBD-8D0552D2448D}"/>
                    </a:ext>
                  </a:extLst>
                </p14:cNvPr>
                <p14:cNvContentPartPr/>
                <p14:nvPr/>
              </p14:nvContentPartPr>
              <p14:xfrm>
                <a:off x="8423875" y="378044"/>
                <a:ext cx="146590" cy="125569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EA1D5084-13A4-4AA6-8BBD-8D0552D2448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414871" y="369049"/>
                  <a:ext cx="164238" cy="1431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0C486780-1A36-4FD8-8480-4B3599C3CD52}"/>
                    </a:ext>
                  </a:extLst>
                </p14:cNvPr>
                <p14:cNvContentPartPr/>
                <p14:nvPr/>
              </p14:nvContentPartPr>
              <p14:xfrm>
                <a:off x="8174948" y="386065"/>
                <a:ext cx="130825" cy="180333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0C486780-1A36-4FD8-8480-4B3599C3CD5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165963" y="377066"/>
                  <a:ext cx="148436" cy="197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BE3014C9-ACFB-4627-AC63-4F145419B963}"/>
                    </a:ext>
                  </a:extLst>
                </p14:cNvPr>
                <p14:cNvContentPartPr/>
                <p14:nvPr/>
              </p14:nvContentPartPr>
              <p14:xfrm>
                <a:off x="8195416" y="766645"/>
                <a:ext cx="71912" cy="64997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BE3014C9-ACFB-4627-AC63-4F145419B96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86787" y="757668"/>
                  <a:ext cx="89530" cy="825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7EC44B7C-5068-4205-8994-BD837782A110}"/>
                    </a:ext>
                  </a:extLst>
                </p14:cNvPr>
                <p14:cNvContentPartPr/>
                <p14:nvPr/>
              </p14:nvContentPartPr>
              <p14:xfrm>
                <a:off x="8453746" y="757241"/>
                <a:ext cx="67487" cy="59742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7EC44B7C-5068-4205-8994-BD837782A11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445131" y="748604"/>
                  <a:ext cx="85077" cy="77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CCDCB8B2-BED5-4ED7-A3E6-36715EA81F5B}"/>
                    </a:ext>
                  </a:extLst>
                </p14:cNvPr>
                <p14:cNvContentPartPr/>
                <p14:nvPr/>
              </p14:nvContentPartPr>
              <p14:xfrm>
                <a:off x="8816901" y="488125"/>
                <a:ext cx="694504" cy="303137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CCDCB8B2-BED5-4ED7-A3E6-36715EA81F5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807905" y="479135"/>
                  <a:ext cx="712136" cy="32075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9" name="Käsinkirjoitus 38">
                <a:extLst>
                  <a:ext uri="{FF2B5EF4-FFF2-40B4-BE49-F238E27FC236}">
                    <a16:creationId xmlns:a16="http://schemas.microsoft.com/office/drawing/2014/main" id="{3E1D249B-988B-4164-92BE-79F1272B549D}"/>
                  </a:ext>
                </a:extLst>
              </p14:cNvPr>
              <p14:cNvContentPartPr/>
              <p14:nvPr/>
            </p14:nvContentPartPr>
            <p14:xfrm>
              <a:off x="8899973" y="1475029"/>
              <a:ext cx="464662" cy="178121"/>
            </p14:xfrm>
          </p:contentPart>
        </mc:Choice>
        <mc:Fallback>
          <p:pic>
            <p:nvPicPr>
              <p:cNvPr id="39" name="Käsinkirjoitus 38">
                <a:extLst>
                  <a:ext uri="{FF2B5EF4-FFF2-40B4-BE49-F238E27FC236}">
                    <a16:creationId xmlns:a16="http://schemas.microsoft.com/office/drawing/2014/main" id="{3E1D249B-988B-4164-92BE-79F1272B549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890975" y="1466033"/>
                <a:ext cx="482298" cy="195753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Ryhmä 39">
            <a:extLst>
              <a:ext uri="{FF2B5EF4-FFF2-40B4-BE49-F238E27FC236}">
                <a16:creationId xmlns:a16="http://schemas.microsoft.com/office/drawing/2014/main" id="{AB19D7E6-993C-4FC4-A933-EE63195657FB}"/>
              </a:ext>
            </a:extLst>
          </p:cNvPr>
          <p:cNvGrpSpPr/>
          <p:nvPr/>
        </p:nvGrpSpPr>
        <p:grpSpPr>
          <a:xfrm>
            <a:off x="8114473" y="1922174"/>
            <a:ext cx="1336457" cy="453599"/>
            <a:chOff x="8182873" y="184214"/>
            <a:chExt cx="1336457" cy="45359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A0629DD6-A859-463C-B683-259D4E7EE0D3}"/>
                    </a:ext>
                  </a:extLst>
                </p14:cNvPr>
                <p14:cNvContentPartPr/>
                <p14:nvPr/>
              </p14:nvContentPartPr>
              <p14:xfrm>
                <a:off x="8201127" y="223489"/>
                <a:ext cx="350433" cy="367581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A0629DD6-A859-463C-B683-259D4E7EE0D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92132" y="214497"/>
                  <a:ext cx="368063" cy="385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21B1DE91-4D71-4998-85A6-1BDA18EA9978}"/>
                    </a:ext>
                  </a:extLst>
                </p14:cNvPr>
                <p14:cNvContentPartPr/>
                <p14:nvPr/>
              </p14:nvContentPartPr>
              <p14:xfrm>
                <a:off x="8431799" y="184214"/>
                <a:ext cx="146590" cy="125569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21B1DE91-4D71-4998-85A6-1BDA18EA997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422795" y="175219"/>
                  <a:ext cx="164238" cy="1431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473E6E87-D2B7-4315-873A-DE0C8011EBDF}"/>
                    </a:ext>
                  </a:extLst>
                </p14:cNvPr>
                <p14:cNvContentPartPr/>
                <p14:nvPr/>
              </p14:nvContentPartPr>
              <p14:xfrm>
                <a:off x="8182873" y="192235"/>
                <a:ext cx="130825" cy="180333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473E6E87-D2B7-4315-873A-DE0C8011EBD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173888" y="183236"/>
                  <a:ext cx="148436" cy="197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131183C4-C49C-4A67-BAD2-C6CB536BA73D}"/>
                    </a:ext>
                  </a:extLst>
                </p14:cNvPr>
                <p14:cNvContentPartPr/>
                <p14:nvPr/>
              </p14:nvContentPartPr>
              <p14:xfrm>
                <a:off x="8203340" y="572816"/>
                <a:ext cx="71912" cy="64997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131183C4-C49C-4A67-BAD2-C6CB536BA73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94711" y="563839"/>
                  <a:ext cx="89530" cy="825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A94070F9-AEFE-4E35-BC61-2E555C18B55E}"/>
                    </a:ext>
                  </a:extLst>
                </p14:cNvPr>
                <p14:cNvContentPartPr/>
                <p14:nvPr/>
              </p14:nvContentPartPr>
              <p14:xfrm>
                <a:off x="8461670" y="563412"/>
                <a:ext cx="67487" cy="59742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A94070F9-AEFE-4E35-BC61-2E555C18B55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453055" y="554775"/>
                  <a:ext cx="85077" cy="77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EF31C68C-7967-47D0-A76C-DEA155EA3221}"/>
                    </a:ext>
                  </a:extLst>
                </p14:cNvPr>
                <p14:cNvContentPartPr/>
                <p14:nvPr/>
              </p14:nvContentPartPr>
              <p14:xfrm>
                <a:off x="8824826" y="294295"/>
                <a:ext cx="694504" cy="303137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EF31C68C-7967-47D0-A76C-DEA155EA322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815830" y="285305"/>
                  <a:ext cx="712136" cy="32075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7" name="Käsinkirjoitus 46">
                <a:extLst>
                  <a:ext uri="{FF2B5EF4-FFF2-40B4-BE49-F238E27FC236}">
                    <a16:creationId xmlns:a16="http://schemas.microsoft.com/office/drawing/2014/main" id="{2A00CE97-BAD5-4136-9EAA-747FFCFB1E6E}"/>
                  </a:ext>
                </a:extLst>
              </p14:cNvPr>
              <p14:cNvContentPartPr/>
              <p14:nvPr/>
            </p14:nvContentPartPr>
            <p14:xfrm>
              <a:off x="8873698" y="2117720"/>
              <a:ext cx="464662" cy="178121"/>
            </p14:xfrm>
          </p:contentPart>
        </mc:Choice>
        <mc:Fallback>
          <p:pic>
            <p:nvPicPr>
              <p:cNvPr id="47" name="Käsinkirjoitus 46">
                <a:extLst>
                  <a:ext uri="{FF2B5EF4-FFF2-40B4-BE49-F238E27FC236}">
                    <a16:creationId xmlns:a16="http://schemas.microsoft.com/office/drawing/2014/main" id="{2A00CE97-BAD5-4136-9EAA-747FFCFB1E6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864700" y="2108724"/>
                <a:ext cx="482298" cy="195753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Ryhmä 47">
            <a:extLst>
              <a:ext uri="{FF2B5EF4-FFF2-40B4-BE49-F238E27FC236}">
                <a16:creationId xmlns:a16="http://schemas.microsoft.com/office/drawing/2014/main" id="{5900A710-AD4D-4415-B674-704DC9FEA9D1}"/>
              </a:ext>
            </a:extLst>
          </p:cNvPr>
          <p:cNvGrpSpPr/>
          <p:nvPr/>
        </p:nvGrpSpPr>
        <p:grpSpPr>
          <a:xfrm>
            <a:off x="8284111" y="704003"/>
            <a:ext cx="1336458" cy="453599"/>
            <a:chOff x="8131711" y="551603"/>
            <a:chExt cx="1336458" cy="45359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CC5FDC9C-E90A-403F-8DB7-552EDE9E5532}"/>
                    </a:ext>
                  </a:extLst>
                </p14:cNvPr>
                <p14:cNvContentPartPr/>
                <p14:nvPr/>
              </p14:nvContentPartPr>
              <p14:xfrm>
                <a:off x="8149966" y="590878"/>
                <a:ext cx="350433" cy="367581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CC5FDC9C-E90A-403F-8DB7-552EDE9E553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40971" y="581886"/>
                  <a:ext cx="368063" cy="385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F9D68005-88CC-4B7B-8DEB-B84E5E9060FA}"/>
                    </a:ext>
                  </a:extLst>
                </p14:cNvPr>
                <p14:cNvContentPartPr/>
                <p14:nvPr/>
              </p14:nvContentPartPr>
              <p14:xfrm>
                <a:off x="8380638" y="551603"/>
                <a:ext cx="146590" cy="125569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F9D68005-88CC-4B7B-8DEB-B84E5E9060F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71634" y="542608"/>
                  <a:ext cx="164238" cy="1431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6E6B344E-7A74-4073-835B-D30EE8116334}"/>
                    </a:ext>
                  </a:extLst>
                </p14:cNvPr>
                <p14:cNvContentPartPr/>
                <p14:nvPr/>
              </p14:nvContentPartPr>
              <p14:xfrm>
                <a:off x="8131711" y="559624"/>
                <a:ext cx="130825" cy="180333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6E6B344E-7A74-4073-835B-D30EE811633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122726" y="550625"/>
                  <a:ext cx="148436" cy="197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7CE0EF39-6903-4240-987A-2A5C5BB95EF8}"/>
                    </a:ext>
                  </a:extLst>
                </p14:cNvPr>
                <p14:cNvContentPartPr/>
                <p14:nvPr/>
              </p14:nvContentPartPr>
              <p14:xfrm>
                <a:off x="8152179" y="940205"/>
                <a:ext cx="71912" cy="64997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7CE0EF39-6903-4240-987A-2A5C5BB95EF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43550" y="931228"/>
                  <a:ext cx="89530" cy="825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2D089CB3-5DCB-42F1-B224-703615A2A785}"/>
                    </a:ext>
                  </a:extLst>
                </p14:cNvPr>
                <p14:cNvContentPartPr/>
                <p14:nvPr/>
              </p14:nvContentPartPr>
              <p14:xfrm>
                <a:off x="8410509" y="930801"/>
                <a:ext cx="67487" cy="59742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2D089CB3-5DCB-42F1-B224-703615A2A78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401894" y="922164"/>
                  <a:ext cx="85077" cy="77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EE9B355D-0042-4B4B-92D6-2556BD902DCC}"/>
                    </a:ext>
                  </a:extLst>
                </p14:cNvPr>
                <p14:cNvContentPartPr/>
                <p14:nvPr/>
              </p14:nvContentPartPr>
              <p14:xfrm>
                <a:off x="8773665" y="661684"/>
                <a:ext cx="694504" cy="303137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EE9B355D-0042-4B4B-92D6-2556BD902DC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764669" y="652694"/>
                  <a:ext cx="712136" cy="32075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5" name="Käsinkirjoitus 54">
                <a:extLst>
                  <a:ext uri="{FF2B5EF4-FFF2-40B4-BE49-F238E27FC236}">
                    <a16:creationId xmlns:a16="http://schemas.microsoft.com/office/drawing/2014/main" id="{B1121F0A-5F79-4016-8FE4-53309FDEDDA1}"/>
                  </a:ext>
                </a:extLst>
              </p14:cNvPr>
              <p14:cNvContentPartPr/>
              <p14:nvPr/>
            </p14:nvContentPartPr>
            <p14:xfrm>
              <a:off x="9043336" y="899549"/>
              <a:ext cx="464662" cy="178121"/>
            </p14:xfrm>
          </p:contentPart>
        </mc:Choice>
        <mc:Fallback>
          <p:pic>
            <p:nvPicPr>
              <p:cNvPr id="55" name="Käsinkirjoitus 54">
                <a:extLst>
                  <a:ext uri="{FF2B5EF4-FFF2-40B4-BE49-F238E27FC236}">
                    <a16:creationId xmlns:a16="http://schemas.microsoft.com/office/drawing/2014/main" id="{B1121F0A-5F79-4016-8FE4-53309FDEDDA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034338" y="890553"/>
                <a:ext cx="482298" cy="195753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Ryhmä 62">
            <a:extLst>
              <a:ext uri="{FF2B5EF4-FFF2-40B4-BE49-F238E27FC236}">
                <a16:creationId xmlns:a16="http://schemas.microsoft.com/office/drawing/2014/main" id="{1C5FD6CF-EC5A-481F-AFAA-23E40305EF5D}"/>
              </a:ext>
            </a:extLst>
          </p:cNvPr>
          <p:cNvGrpSpPr/>
          <p:nvPr/>
        </p:nvGrpSpPr>
        <p:grpSpPr>
          <a:xfrm>
            <a:off x="8382207" y="906648"/>
            <a:ext cx="121421" cy="152398"/>
            <a:chOff x="8382207" y="906648"/>
            <a:chExt cx="121421" cy="15239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E978263B-230B-43E9-ABF6-E1E68E845DF8}"/>
                    </a:ext>
                  </a:extLst>
                </p14:cNvPr>
                <p14:cNvContentPartPr/>
                <p14:nvPr/>
              </p14:nvContentPartPr>
              <p14:xfrm>
                <a:off x="8396866" y="906648"/>
                <a:ext cx="52551" cy="152398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E978263B-230B-43E9-ABF6-E1E68E845DF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387868" y="897662"/>
                  <a:ext cx="70188" cy="1700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E243728F-91D7-483B-BF9A-73AC0FC589D9}"/>
                    </a:ext>
                  </a:extLst>
                </p14:cNvPr>
                <p14:cNvContentPartPr/>
                <p14:nvPr/>
              </p14:nvContentPartPr>
              <p14:xfrm>
                <a:off x="8382207" y="1011473"/>
                <a:ext cx="120314" cy="32084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E243728F-91D7-483B-BF9A-73AC0FC589D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373201" y="1002461"/>
                  <a:ext cx="137965" cy="497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92A3B425-DEEE-4256-98D0-AAF9B96E1454}"/>
                    </a:ext>
                  </a:extLst>
                </p14:cNvPr>
                <p14:cNvContentPartPr/>
                <p14:nvPr/>
              </p14:nvContentPartPr>
              <p14:xfrm>
                <a:off x="8488692" y="921307"/>
                <a:ext cx="14936" cy="116995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92A3B425-DEEE-4256-98D0-AAF9B96E145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479585" y="912307"/>
                  <a:ext cx="32786" cy="13463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Ryhmä 61">
            <a:extLst>
              <a:ext uri="{FF2B5EF4-FFF2-40B4-BE49-F238E27FC236}">
                <a16:creationId xmlns:a16="http://schemas.microsoft.com/office/drawing/2014/main" id="{8E3309F5-1A58-43F9-8C18-B2F68F58F726}"/>
              </a:ext>
            </a:extLst>
          </p:cNvPr>
          <p:cNvGrpSpPr/>
          <p:nvPr/>
        </p:nvGrpSpPr>
        <p:grpSpPr>
          <a:xfrm>
            <a:off x="9167707" y="931264"/>
            <a:ext cx="100124" cy="136080"/>
            <a:chOff x="9167707" y="931264"/>
            <a:chExt cx="100124" cy="13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339CD1FB-69B7-4217-B1AC-B41602AC8F59}"/>
                    </a:ext>
                  </a:extLst>
                </p14:cNvPr>
                <p14:cNvContentPartPr/>
                <p14:nvPr/>
              </p14:nvContentPartPr>
              <p14:xfrm>
                <a:off x="9192047" y="935966"/>
                <a:ext cx="5255" cy="131378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339CD1FB-69B7-4217-B1AC-B41602AC8F5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183289" y="926968"/>
                  <a:ext cx="22421" cy="149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9D94CEEB-ED63-44A9-BF21-5FD232569A41}"/>
                    </a:ext>
                  </a:extLst>
                </p14:cNvPr>
                <p14:cNvContentPartPr/>
                <p14:nvPr/>
              </p14:nvContentPartPr>
              <p14:xfrm>
                <a:off x="9167707" y="1013409"/>
                <a:ext cx="100124" cy="30148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9D94CEEB-ED63-44A9-BF21-5FD232569A4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158703" y="1004436"/>
                  <a:ext cx="117772" cy="477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D117F0AE-4C40-48DE-ABE2-5B6D6D039575}"/>
                    </a:ext>
                  </a:extLst>
                </p14:cNvPr>
                <p14:cNvContentPartPr/>
                <p14:nvPr/>
              </p14:nvContentPartPr>
              <p14:xfrm>
                <a:off x="9260363" y="931264"/>
                <a:ext cx="277" cy="116442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D117F0AE-4C40-48DE-ABE2-5B6D6D03957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253438" y="922279"/>
                  <a:ext cx="13850" cy="13405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Ryhmä 66">
            <a:extLst>
              <a:ext uri="{FF2B5EF4-FFF2-40B4-BE49-F238E27FC236}">
                <a16:creationId xmlns:a16="http://schemas.microsoft.com/office/drawing/2014/main" id="{3990CE5F-7C58-4D91-9CA1-9361074D54ED}"/>
              </a:ext>
            </a:extLst>
          </p:cNvPr>
          <p:cNvGrpSpPr/>
          <p:nvPr/>
        </p:nvGrpSpPr>
        <p:grpSpPr>
          <a:xfrm>
            <a:off x="8192193" y="1418883"/>
            <a:ext cx="183376" cy="222098"/>
            <a:chOff x="8192193" y="1418883"/>
            <a:chExt cx="183376" cy="22209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C5323368-D92D-4778-8ABC-F81538F5A59E}"/>
                    </a:ext>
                  </a:extLst>
                </p14:cNvPr>
                <p14:cNvContentPartPr/>
                <p14:nvPr/>
              </p14:nvContentPartPr>
              <p14:xfrm>
                <a:off x="8236447" y="1418883"/>
                <a:ext cx="32914" cy="222098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C5323368-D92D-4778-8ABC-F81538F5A59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227503" y="1409884"/>
                  <a:ext cx="50444" cy="2397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F99B7006-9DCD-46BB-B888-30057C03E546}"/>
                    </a:ext>
                  </a:extLst>
                </p14:cNvPr>
                <p14:cNvContentPartPr/>
                <p14:nvPr/>
              </p14:nvContentPartPr>
              <p14:xfrm>
                <a:off x="8192193" y="1553026"/>
                <a:ext cx="183376" cy="37062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F99B7006-9DCD-46BB-B888-30057C03E54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183186" y="1544030"/>
                  <a:ext cx="201029" cy="546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B0B6B3CE-435A-426F-B506-7DFC722092E2}"/>
                    </a:ext>
                  </a:extLst>
                </p14:cNvPr>
                <p14:cNvContentPartPr/>
                <p14:nvPr/>
              </p14:nvContentPartPr>
              <p14:xfrm>
                <a:off x="8342932" y="1428840"/>
                <a:ext cx="19361" cy="198035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B0B6B3CE-435A-426F-B506-7DFC722092E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333969" y="1419838"/>
                  <a:ext cx="36929" cy="21567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Ryhmä 70">
            <a:extLst>
              <a:ext uri="{FF2B5EF4-FFF2-40B4-BE49-F238E27FC236}">
                <a16:creationId xmlns:a16="http://schemas.microsoft.com/office/drawing/2014/main" id="{A2E73D4A-986B-490E-AF31-B10A570BDD51}"/>
              </a:ext>
            </a:extLst>
          </p:cNvPr>
          <p:cNvGrpSpPr/>
          <p:nvPr/>
        </p:nvGrpSpPr>
        <p:grpSpPr>
          <a:xfrm>
            <a:off x="8943397" y="2091260"/>
            <a:ext cx="178397" cy="226246"/>
            <a:chOff x="8943397" y="2091260"/>
            <a:chExt cx="178397" cy="22624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7293A84E-1E75-4A63-80E6-F3A8E22F3ECC}"/>
                    </a:ext>
                  </a:extLst>
                </p14:cNvPr>
                <p14:cNvContentPartPr/>
                <p14:nvPr/>
              </p14:nvContentPartPr>
              <p14:xfrm>
                <a:off x="8967737" y="2091260"/>
                <a:ext cx="47296" cy="205502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7293A84E-1E75-4A63-80E6-F3A8E22F3EC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958779" y="2082263"/>
                  <a:ext cx="64853" cy="2231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AFD5662E-267C-45D0-9D3B-4BF5B78ED02A}"/>
                    </a:ext>
                  </a:extLst>
                </p14:cNvPr>
                <p14:cNvContentPartPr/>
                <p14:nvPr/>
              </p14:nvContentPartPr>
              <p14:xfrm>
                <a:off x="8943397" y="2199405"/>
                <a:ext cx="178397" cy="44254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AFD5662E-267C-45D0-9D3B-4BF5B78ED02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934405" y="2190410"/>
                  <a:ext cx="196021" cy="618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E3443842-D902-4053-9F6E-FB5B2DD00279}"/>
                    </a:ext>
                  </a:extLst>
                </p14:cNvPr>
                <p14:cNvContentPartPr/>
                <p14:nvPr/>
              </p14:nvContentPartPr>
              <p14:xfrm>
                <a:off x="9098838" y="2141045"/>
                <a:ext cx="16595" cy="176461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E3443842-D902-4053-9F6E-FB5B2DD0027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90180" y="2132042"/>
                  <a:ext cx="34272" cy="19410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2" name="Käsinkirjoitus 71">
                <a:extLst>
                  <a:ext uri="{FF2B5EF4-FFF2-40B4-BE49-F238E27FC236}">
                    <a16:creationId xmlns:a16="http://schemas.microsoft.com/office/drawing/2014/main" id="{845608A2-73B6-4333-9072-2D28FC3FDF0D}"/>
                  </a:ext>
                </a:extLst>
              </p14:cNvPr>
              <p14:cNvContentPartPr/>
              <p14:nvPr/>
            </p14:nvContentPartPr>
            <p14:xfrm>
              <a:off x="2025170" y="3451800"/>
              <a:ext cx="1530720" cy="85680"/>
            </p14:xfrm>
          </p:contentPart>
        </mc:Choice>
        <mc:Fallback>
          <p:pic>
            <p:nvPicPr>
              <p:cNvPr id="72" name="Käsinkirjoitus 71">
                <a:extLst>
                  <a:ext uri="{FF2B5EF4-FFF2-40B4-BE49-F238E27FC236}">
                    <a16:creationId xmlns:a16="http://schemas.microsoft.com/office/drawing/2014/main" id="{845608A2-73B6-4333-9072-2D28FC3FDF0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971530" y="3343800"/>
                <a:ext cx="163836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73" name="Käsinkirjoitus 72">
                <a:extLst>
                  <a:ext uri="{FF2B5EF4-FFF2-40B4-BE49-F238E27FC236}">
                    <a16:creationId xmlns:a16="http://schemas.microsoft.com/office/drawing/2014/main" id="{99913974-27C6-4396-9D9A-D4482C592D57}"/>
                  </a:ext>
                </a:extLst>
              </p14:cNvPr>
              <p14:cNvContentPartPr/>
              <p14:nvPr/>
            </p14:nvContentPartPr>
            <p14:xfrm>
              <a:off x="8176981" y="628680"/>
              <a:ext cx="1533109" cy="596040"/>
            </p14:xfrm>
          </p:contentPart>
        </mc:Choice>
        <mc:Fallback>
          <p:pic>
            <p:nvPicPr>
              <p:cNvPr id="73" name="Käsinkirjoitus 72">
                <a:extLst>
                  <a:ext uri="{FF2B5EF4-FFF2-40B4-BE49-F238E27FC236}">
                    <a16:creationId xmlns:a16="http://schemas.microsoft.com/office/drawing/2014/main" id="{99913974-27C6-4396-9D9A-D4482C592D5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122986" y="520702"/>
                <a:ext cx="1640740" cy="811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4" name="Käsinkirjoitus 73">
                <a:extLst>
                  <a:ext uri="{FF2B5EF4-FFF2-40B4-BE49-F238E27FC236}">
                    <a16:creationId xmlns:a16="http://schemas.microsoft.com/office/drawing/2014/main" id="{B01F8E55-3893-465A-85DF-33E8FD8FD8F4}"/>
                  </a:ext>
                </a:extLst>
              </p14:cNvPr>
              <p14:cNvContentPartPr/>
              <p14:nvPr/>
            </p14:nvContentPartPr>
            <p14:xfrm>
              <a:off x="2260250" y="4502280"/>
              <a:ext cx="360" cy="360"/>
            </p14:xfrm>
          </p:contentPart>
        </mc:Choice>
        <mc:Fallback>
          <p:pic>
            <p:nvPicPr>
              <p:cNvPr id="74" name="Käsinkirjoitus 73">
                <a:extLst>
                  <a:ext uri="{FF2B5EF4-FFF2-40B4-BE49-F238E27FC236}">
                    <a16:creationId xmlns:a16="http://schemas.microsoft.com/office/drawing/2014/main" id="{B01F8E55-3893-465A-85DF-33E8FD8FD8F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251610" y="449328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Ryhmä 79">
            <a:extLst>
              <a:ext uri="{FF2B5EF4-FFF2-40B4-BE49-F238E27FC236}">
                <a16:creationId xmlns:a16="http://schemas.microsoft.com/office/drawing/2014/main" id="{07AB97F0-566C-4568-85EA-208F94EB2592}"/>
              </a:ext>
            </a:extLst>
          </p:cNvPr>
          <p:cNvGrpSpPr/>
          <p:nvPr/>
        </p:nvGrpSpPr>
        <p:grpSpPr>
          <a:xfrm>
            <a:off x="4379210" y="3060120"/>
            <a:ext cx="618480" cy="471600"/>
            <a:chOff x="4379210" y="3060120"/>
            <a:chExt cx="618480" cy="47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B3D23CC0-87D4-4679-B3D1-B9997B0D7BD9}"/>
                    </a:ext>
                  </a:extLst>
                </p14:cNvPr>
                <p14:cNvContentPartPr/>
                <p14:nvPr/>
              </p14:nvContentPartPr>
              <p14:xfrm>
                <a:off x="4379210" y="3060120"/>
                <a:ext cx="243720" cy="44424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B3D23CC0-87D4-4679-B3D1-B9997B0D7BD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70210" y="3051120"/>
                  <a:ext cx="26136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C1F40CB2-4491-465C-9FEC-8D7CAD665757}"/>
                    </a:ext>
                  </a:extLst>
                </p14:cNvPr>
                <p14:cNvContentPartPr/>
                <p14:nvPr/>
              </p14:nvContentPartPr>
              <p14:xfrm>
                <a:off x="4688090" y="3408600"/>
                <a:ext cx="39960" cy="9828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C1F40CB2-4491-465C-9FEC-8D7CAD66575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79090" y="3399960"/>
                  <a:ext cx="57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AEBB30CC-2C01-4FBF-BB0E-C8AC17E62D16}"/>
                    </a:ext>
                  </a:extLst>
                </p14:cNvPr>
                <p14:cNvContentPartPr/>
                <p14:nvPr/>
              </p14:nvContentPartPr>
              <p14:xfrm>
                <a:off x="4847930" y="3106560"/>
                <a:ext cx="149760" cy="42516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AEBB30CC-2C01-4FBF-BB0E-C8AC17E62D1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839290" y="3097560"/>
                  <a:ext cx="167400" cy="44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8" name="Käsinkirjoitus 77">
                <a:extLst>
                  <a:ext uri="{FF2B5EF4-FFF2-40B4-BE49-F238E27FC236}">
                    <a16:creationId xmlns:a16="http://schemas.microsoft.com/office/drawing/2014/main" id="{93223DB3-76C7-4C64-A3FF-B8B7CE99C4AF}"/>
                  </a:ext>
                </a:extLst>
              </p14:cNvPr>
              <p14:cNvContentPartPr/>
              <p14:nvPr/>
            </p14:nvContentPartPr>
            <p14:xfrm>
              <a:off x="5179850" y="3145440"/>
              <a:ext cx="115560" cy="445320"/>
            </p14:xfrm>
          </p:contentPart>
        </mc:Choice>
        <mc:Fallback>
          <p:pic>
            <p:nvPicPr>
              <p:cNvPr id="78" name="Käsinkirjoitus 77">
                <a:extLst>
                  <a:ext uri="{FF2B5EF4-FFF2-40B4-BE49-F238E27FC236}">
                    <a16:creationId xmlns:a16="http://schemas.microsoft.com/office/drawing/2014/main" id="{93223DB3-76C7-4C64-A3FF-B8B7CE99C4A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170850" y="3136440"/>
                <a:ext cx="133200" cy="46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Ryhmä 84">
            <a:extLst>
              <a:ext uri="{FF2B5EF4-FFF2-40B4-BE49-F238E27FC236}">
                <a16:creationId xmlns:a16="http://schemas.microsoft.com/office/drawing/2014/main" id="{16CACA4C-F35E-4E41-ADE4-637FF0E5E5D7}"/>
              </a:ext>
            </a:extLst>
          </p:cNvPr>
          <p:cNvGrpSpPr/>
          <p:nvPr/>
        </p:nvGrpSpPr>
        <p:grpSpPr>
          <a:xfrm>
            <a:off x="5495210" y="3098640"/>
            <a:ext cx="1048680" cy="558000"/>
            <a:chOff x="5495210" y="3098640"/>
            <a:chExt cx="1048680" cy="55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2BFE3201-3CD9-40F2-B190-93312F3A67AB}"/>
                    </a:ext>
                  </a:extLst>
                </p14:cNvPr>
                <p14:cNvContentPartPr/>
                <p14:nvPr/>
              </p14:nvContentPartPr>
              <p14:xfrm>
                <a:off x="5495210" y="3342000"/>
                <a:ext cx="39600" cy="4104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2BFE3201-3CD9-40F2-B190-93312F3A67A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486570" y="3333360"/>
                  <a:ext cx="57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B452588E-6217-414A-B7D8-697D53F30321}"/>
                    </a:ext>
                  </a:extLst>
                </p14:cNvPr>
                <p14:cNvContentPartPr/>
                <p14:nvPr/>
              </p14:nvContentPartPr>
              <p14:xfrm>
                <a:off x="5649290" y="3098640"/>
                <a:ext cx="173160" cy="47232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B452588E-6217-414A-B7D8-697D53F3032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640650" y="3089640"/>
                  <a:ext cx="19080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B3A7F7C4-7E41-49C8-A3F5-3C57A17A7D66}"/>
                    </a:ext>
                  </a:extLst>
                </p14:cNvPr>
                <p14:cNvContentPartPr/>
                <p14:nvPr/>
              </p14:nvContentPartPr>
              <p14:xfrm>
                <a:off x="5896970" y="3503640"/>
                <a:ext cx="20520" cy="8784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B3A7F7C4-7E41-49C8-A3F5-3C57A17A7D6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87970" y="3494640"/>
                  <a:ext cx="38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0075E78B-0A4A-4DD0-93B1-FE1F6B34A2D6}"/>
                    </a:ext>
                  </a:extLst>
                </p14:cNvPr>
                <p14:cNvContentPartPr/>
                <p14:nvPr/>
              </p14:nvContentPartPr>
              <p14:xfrm>
                <a:off x="6091730" y="3170640"/>
                <a:ext cx="199440" cy="48600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0075E78B-0A4A-4DD0-93B1-FE1F6B34A2D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83090" y="3161640"/>
                  <a:ext cx="21708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C07687A1-D235-4A88-9A54-21F030437ACE}"/>
                    </a:ext>
                  </a:extLst>
                </p14:cNvPr>
                <p14:cNvContentPartPr/>
                <p14:nvPr/>
              </p14:nvContentPartPr>
              <p14:xfrm>
                <a:off x="6388370" y="3225720"/>
                <a:ext cx="155520" cy="42840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C07687A1-D235-4A88-9A54-21F030437AC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379370" y="3217080"/>
                  <a:ext cx="173160" cy="44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89" name="Käsinkirjoitus 88">
                <a:extLst>
                  <a:ext uri="{FF2B5EF4-FFF2-40B4-BE49-F238E27FC236}">
                    <a16:creationId xmlns:a16="http://schemas.microsoft.com/office/drawing/2014/main" id="{7F113787-A21E-4FA5-BF52-574C60362D22}"/>
                  </a:ext>
                </a:extLst>
              </p14:cNvPr>
              <p14:cNvContentPartPr/>
              <p14:nvPr/>
            </p14:nvContentPartPr>
            <p14:xfrm>
              <a:off x="710810" y="1282800"/>
              <a:ext cx="360" cy="360"/>
            </p14:xfrm>
          </p:contentPart>
        </mc:Choice>
        <mc:Fallback>
          <p:pic>
            <p:nvPicPr>
              <p:cNvPr id="89" name="Käsinkirjoitus 88">
                <a:extLst>
                  <a:ext uri="{FF2B5EF4-FFF2-40B4-BE49-F238E27FC236}">
                    <a16:creationId xmlns:a16="http://schemas.microsoft.com/office/drawing/2014/main" id="{7F113787-A21E-4FA5-BF52-574C60362D2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02170" y="127380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Ryhmä 94">
            <a:extLst>
              <a:ext uri="{FF2B5EF4-FFF2-40B4-BE49-F238E27FC236}">
                <a16:creationId xmlns:a16="http://schemas.microsoft.com/office/drawing/2014/main" id="{BF6D8C1D-6D9A-410F-91BB-6006EFB122F3}"/>
              </a:ext>
            </a:extLst>
          </p:cNvPr>
          <p:cNvGrpSpPr/>
          <p:nvPr/>
        </p:nvGrpSpPr>
        <p:grpSpPr>
          <a:xfrm>
            <a:off x="6659450" y="3278640"/>
            <a:ext cx="1331280" cy="416520"/>
            <a:chOff x="6659450" y="3278640"/>
            <a:chExt cx="1331280" cy="41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C3ECC426-BFA5-4640-B662-E9B8840A87B5}"/>
                    </a:ext>
                  </a:extLst>
                </p14:cNvPr>
                <p14:cNvContentPartPr/>
                <p14:nvPr/>
              </p14:nvContentPartPr>
              <p14:xfrm>
                <a:off x="6673850" y="3444960"/>
                <a:ext cx="116280" cy="1728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C3ECC426-BFA5-4640-B662-E9B8840A87B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665210" y="3435960"/>
                  <a:ext cx="133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4D4B299D-097B-4336-8428-97C944ADD01E}"/>
                    </a:ext>
                  </a:extLst>
                </p14:cNvPr>
                <p14:cNvContentPartPr/>
                <p14:nvPr/>
              </p14:nvContentPartPr>
              <p14:xfrm>
                <a:off x="6659450" y="3519480"/>
                <a:ext cx="117360" cy="1296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4D4B299D-097B-4336-8428-97C944ADD01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650450" y="3510840"/>
                  <a:ext cx="135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CC592648-9943-499E-A2EC-8C1823783FAE}"/>
                    </a:ext>
                  </a:extLst>
                </p14:cNvPr>
                <p14:cNvContentPartPr/>
                <p14:nvPr/>
              </p14:nvContentPartPr>
              <p14:xfrm>
                <a:off x="6927650" y="3278640"/>
                <a:ext cx="171720" cy="39276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CC592648-9943-499E-A2EC-8C1823783FA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918650" y="3269640"/>
                  <a:ext cx="18936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2F67DE54-256B-4BBD-B26F-3A2DF7DF0DCF}"/>
                    </a:ext>
                  </a:extLst>
                </p14:cNvPr>
                <p14:cNvContentPartPr/>
                <p14:nvPr/>
              </p14:nvContentPartPr>
              <p14:xfrm>
                <a:off x="7185770" y="3596520"/>
                <a:ext cx="25200" cy="9864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2F67DE54-256B-4BBD-B26F-3A2DF7DF0DC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177130" y="3587880"/>
                  <a:ext cx="42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E7D8B666-267D-4D06-8E16-DFD557490035}"/>
                    </a:ext>
                  </a:extLst>
                </p14:cNvPr>
                <p14:cNvContentPartPr/>
                <p14:nvPr/>
              </p14:nvContentPartPr>
              <p14:xfrm>
                <a:off x="7334450" y="3334800"/>
                <a:ext cx="139320" cy="35568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E7D8B666-267D-4D06-8E16-DFD55749003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325450" y="3326160"/>
                  <a:ext cx="1569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4455CD58-5EF4-4FFB-8A2D-CBE469A0C29B}"/>
                    </a:ext>
                  </a:extLst>
                </p14:cNvPr>
                <p14:cNvContentPartPr/>
                <p14:nvPr/>
              </p14:nvContentPartPr>
              <p14:xfrm>
                <a:off x="7588970" y="3361800"/>
                <a:ext cx="123840" cy="31392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4455CD58-5EF4-4FFB-8A2D-CBE469A0C29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580330" y="3352800"/>
                  <a:ext cx="1414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713E1FBC-730C-4852-9FC2-62CE8787BFCA}"/>
                    </a:ext>
                  </a:extLst>
                </p14:cNvPr>
                <p14:cNvContentPartPr/>
                <p14:nvPr/>
              </p14:nvContentPartPr>
              <p14:xfrm>
                <a:off x="7774730" y="3339120"/>
                <a:ext cx="216000" cy="35532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713E1FBC-730C-4852-9FC2-62CE8787BFC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766090" y="3330480"/>
                  <a:ext cx="233640" cy="37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Ryhmä 113">
            <a:extLst>
              <a:ext uri="{FF2B5EF4-FFF2-40B4-BE49-F238E27FC236}">
                <a16:creationId xmlns:a16="http://schemas.microsoft.com/office/drawing/2014/main" id="{F47E5BC5-6300-4574-936B-A4FE5A79AD17}"/>
              </a:ext>
            </a:extLst>
          </p:cNvPr>
          <p:cNvGrpSpPr/>
          <p:nvPr/>
        </p:nvGrpSpPr>
        <p:grpSpPr>
          <a:xfrm>
            <a:off x="1097090" y="3638640"/>
            <a:ext cx="389880" cy="706680"/>
            <a:chOff x="1097090" y="3638640"/>
            <a:chExt cx="389880" cy="70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A97FC9C2-180B-418B-85B5-81F832349FCC}"/>
                    </a:ext>
                  </a:extLst>
                </p14:cNvPr>
                <p14:cNvContentPartPr/>
                <p14:nvPr/>
              </p14:nvContentPartPr>
              <p14:xfrm>
                <a:off x="1097090" y="3638640"/>
                <a:ext cx="164160" cy="48564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A97FC9C2-180B-418B-85B5-81F832349FC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88450" y="3629640"/>
                  <a:ext cx="18180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E4BE9413-AEEE-4211-8E8C-27D4660582E0}"/>
                    </a:ext>
                  </a:extLst>
                </p14:cNvPr>
                <p14:cNvContentPartPr/>
                <p14:nvPr/>
              </p14:nvContentPartPr>
              <p14:xfrm>
                <a:off x="1319930" y="3641880"/>
                <a:ext cx="167040" cy="70344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E4BE9413-AEEE-4211-8E8C-27D4660582E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311290" y="3632880"/>
                  <a:ext cx="184680" cy="72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Ryhmä 112">
            <a:extLst>
              <a:ext uri="{FF2B5EF4-FFF2-40B4-BE49-F238E27FC236}">
                <a16:creationId xmlns:a16="http://schemas.microsoft.com/office/drawing/2014/main" id="{132BC85D-9429-47CC-9854-5125BFF5346C}"/>
              </a:ext>
            </a:extLst>
          </p:cNvPr>
          <p:cNvGrpSpPr/>
          <p:nvPr/>
        </p:nvGrpSpPr>
        <p:grpSpPr>
          <a:xfrm>
            <a:off x="1661210" y="3804240"/>
            <a:ext cx="1104840" cy="555480"/>
            <a:chOff x="1661210" y="3804240"/>
            <a:chExt cx="1104840" cy="55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63433A3B-462A-488C-9FDA-ECA7E7616905}"/>
                    </a:ext>
                  </a:extLst>
                </p14:cNvPr>
                <p14:cNvContentPartPr/>
                <p14:nvPr/>
              </p14:nvContentPartPr>
              <p14:xfrm>
                <a:off x="1709090" y="3804240"/>
                <a:ext cx="22680" cy="55548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63433A3B-462A-488C-9FDA-ECA7E761690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700090" y="3795240"/>
                  <a:ext cx="4032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15F83771-0903-4235-8088-3872D99735A0}"/>
                    </a:ext>
                  </a:extLst>
                </p14:cNvPr>
                <p14:cNvContentPartPr/>
                <p14:nvPr/>
              </p14:nvContentPartPr>
              <p14:xfrm>
                <a:off x="1661210" y="3814320"/>
                <a:ext cx="218520" cy="27432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15F83771-0903-4235-8088-3872D99735A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652570" y="3805680"/>
                  <a:ext cx="2361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8C9DBBEA-613C-475A-9D09-85C10188EDEB}"/>
                    </a:ext>
                  </a:extLst>
                </p14:cNvPr>
                <p14:cNvContentPartPr/>
                <p14:nvPr/>
              </p14:nvContentPartPr>
              <p14:xfrm>
                <a:off x="1970810" y="3832320"/>
                <a:ext cx="90720" cy="50256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8C9DBBEA-613C-475A-9D09-85C10188EDE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961810" y="3823320"/>
                  <a:ext cx="10836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4B02ED78-F0D9-4759-A2F4-9986CF854B29}"/>
                    </a:ext>
                  </a:extLst>
                </p14:cNvPr>
                <p14:cNvContentPartPr/>
                <p14:nvPr/>
              </p14:nvContentPartPr>
              <p14:xfrm>
                <a:off x="2137130" y="4036800"/>
                <a:ext cx="126360" cy="23076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4B02ED78-F0D9-4759-A2F4-9986CF854B2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128490" y="4028160"/>
                  <a:ext cx="144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DD8A7BD6-2C83-4B92-A492-1425058E8E11}"/>
                    </a:ext>
                  </a:extLst>
                </p14:cNvPr>
                <p14:cNvContentPartPr/>
                <p14:nvPr/>
              </p14:nvContentPartPr>
              <p14:xfrm>
                <a:off x="2316770" y="4088280"/>
                <a:ext cx="242280" cy="17064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DD8A7BD6-2C83-4B92-A492-1425058E8E1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307770" y="4079640"/>
                  <a:ext cx="259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B8C7B0DF-FB16-465C-BCBD-6E03E8203577}"/>
                    </a:ext>
                  </a:extLst>
                </p14:cNvPr>
                <p14:cNvContentPartPr/>
                <p14:nvPr/>
              </p14:nvContentPartPr>
              <p14:xfrm>
                <a:off x="2550770" y="3979920"/>
                <a:ext cx="10080" cy="684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B8C7B0DF-FB16-465C-BCBD-6E03E820357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542130" y="3970920"/>
                  <a:ext cx="27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272F1CB5-89D6-4DAE-A704-A7E961405CAA}"/>
                    </a:ext>
                  </a:extLst>
                </p14:cNvPr>
                <p14:cNvContentPartPr/>
                <p14:nvPr/>
              </p14:nvContentPartPr>
              <p14:xfrm>
                <a:off x="2612330" y="4085040"/>
                <a:ext cx="153720" cy="20304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272F1CB5-89D6-4DAE-A704-A7E961405CA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603690" y="4076400"/>
                  <a:ext cx="17136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Ryhmä 111">
            <a:extLst>
              <a:ext uri="{FF2B5EF4-FFF2-40B4-BE49-F238E27FC236}">
                <a16:creationId xmlns:a16="http://schemas.microsoft.com/office/drawing/2014/main" id="{E8CE32FD-40A5-4010-9BA6-19397B98EADC}"/>
              </a:ext>
            </a:extLst>
          </p:cNvPr>
          <p:cNvGrpSpPr/>
          <p:nvPr/>
        </p:nvGrpSpPr>
        <p:grpSpPr>
          <a:xfrm>
            <a:off x="2937050" y="3861120"/>
            <a:ext cx="979560" cy="665640"/>
            <a:chOff x="2937050" y="3861120"/>
            <a:chExt cx="979560" cy="66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50A11A2B-8167-42CA-88BB-981562F283E5}"/>
                    </a:ext>
                  </a:extLst>
                </p14:cNvPr>
                <p14:cNvContentPartPr/>
                <p14:nvPr/>
              </p14:nvContentPartPr>
              <p14:xfrm>
                <a:off x="3008330" y="4033560"/>
                <a:ext cx="29160" cy="28224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50A11A2B-8167-42CA-88BB-981562F283E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999330" y="4024920"/>
                  <a:ext cx="468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281915B1-CED3-4D48-9FBC-BB5BC84CF3DA}"/>
                    </a:ext>
                  </a:extLst>
                </p14:cNvPr>
                <p14:cNvContentPartPr/>
                <p14:nvPr/>
              </p14:nvContentPartPr>
              <p14:xfrm>
                <a:off x="2937050" y="4139760"/>
                <a:ext cx="99360" cy="1044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281915B1-CED3-4D48-9FBC-BB5BC84CF3D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928410" y="4130760"/>
                  <a:ext cx="117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948507AD-F189-4FD2-BA73-3810CDC4F5A5}"/>
                    </a:ext>
                  </a:extLst>
                </p14:cNvPr>
                <p14:cNvContentPartPr/>
                <p14:nvPr/>
              </p14:nvContentPartPr>
              <p14:xfrm>
                <a:off x="3117050" y="4119960"/>
                <a:ext cx="97200" cy="15300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948507AD-F189-4FD2-BA73-3810CDC4F5A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108410" y="4110960"/>
                  <a:ext cx="114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D240FE81-08B9-4759-ABF6-9C9B6E4FCF97}"/>
                    </a:ext>
                  </a:extLst>
                </p14:cNvPr>
                <p14:cNvContentPartPr/>
                <p14:nvPr/>
              </p14:nvContentPartPr>
              <p14:xfrm>
                <a:off x="3267890" y="4052280"/>
                <a:ext cx="50040" cy="24444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D240FE81-08B9-4759-ABF6-9C9B6E4FCF9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258890" y="4043640"/>
                  <a:ext cx="676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7C590EC4-96FB-4DDC-B6D6-8450DE1ED0E3}"/>
                    </a:ext>
                  </a:extLst>
                </p14:cNvPr>
                <p14:cNvContentPartPr/>
                <p14:nvPr/>
              </p14:nvContentPartPr>
              <p14:xfrm>
                <a:off x="3363650" y="4107720"/>
                <a:ext cx="254880" cy="21168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7C590EC4-96FB-4DDC-B6D6-8450DE1ED0E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354650" y="4099080"/>
                  <a:ext cx="272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6DA64C4C-40BF-4F58-B1DF-EECCAD81951D}"/>
                    </a:ext>
                  </a:extLst>
                </p14:cNvPr>
                <p14:cNvContentPartPr/>
                <p14:nvPr/>
              </p14:nvContentPartPr>
              <p14:xfrm>
                <a:off x="3619250" y="4145160"/>
                <a:ext cx="98280" cy="195840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6DA64C4C-40BF-4F58-B1DF-EECCAD81951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610610" y="4136520"/>
                  <a:ext cx="1159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972BE06A-9B4C-437B-AD6F-2CD795CD955B}"/>
                    </a:ext>
                  </a:extLst>
                </p14:cNvPr>
                <p14:cNvContentPartPr/>
                <p14:nvPr/>
              </p14:nvContentPartPr>
              <p14:xfrm>
                <a:off x="3788090" y="3861120"/>
                <a:ext cx="128520" cy="665640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972BE06A-9B4C-437B-AD6F-2CD795CD955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779090" y="3852120"/>
                  <a:ext cx="146160" cy="68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15" name="Käsinkirjoitus 114">
                <a:extLst>
                  <a:ext uri="{FF2B5EF4-FFF2-40B4-BE49-F238E27FC236}">
                    <a16:creationId xmlns:a16="http://schemas.microsoft.com/office/drawing/2014/main" id="{A46649A9-7F52-4FBD-85D3-D984C9073742}"/>
                  </a:ext>
                </a:extLst>
              </p14:cNvPr>
              <p14:cNvContentPartPr/>
              <p14:nvPr/>
            </p14:nvContentPartPr>
            <p14:xfrm>
              <a:off x="1695050" y="4419480"/>
              <a:ext cx="360" cy="360"/>
            </p14:xfrm>
          </p:contentPart>
        </mc:Choice>
        <mc:Fallback>
          <p:pic>
            <p:nvPicPr>
              <p:cNvPr id="115" name="Käsinkirjoitus 114">
                <a:extLst>
                  <a:ext uri="{FF2B5EF4-FFF2-40B4-BE49-F238E27FC236}">
                    <a16:creationId xmlns:a16="http://schemas.microsoft.com/office/drawing/2014/main" id="{A46649A9-7F52-4FBD-85D3-D984C9073742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641410" y="431148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16" name="Käsinkirjoitus 115">
                <a:extLst>
                  <a:ext uri="{FF2B5EF4-FFF2-40B4-BE49-F238E27FC236}">
                    <a16:creationId xmlns:a16="http://schemas.microsoft.com/office/drawing/2014/main" id="{7A23023B-6B31-4058-8785-942DAE9A5EFA}"/>
                  </a:ext>
                </a:extLst>
              </p14:cNvPr>
              <p14:cNvContentPartPr/>
              <p14:nvPr/>
            </p14:nvContentPartPr>
            <p14:xfrm>
              <a:off x="1695050" y="4407960"/>
              <a:ext cx="1982880" cy="38160"/>
            </p14:xfrm>
          </p:contentPart>
        </mc:Choice>
        <mc:Fallback>
          <p:pic>
            <p:nvPicPr>
              <p:cNvPr id="116" name="Käsinkirjoitus 115">
                <a:extLst>
                  <a:ext uri="{FF2B5EF4-FFF2-40B4-BE49-F238E27FC236}">
                    <a16:creationId xmlns:a16="http://schemas.microsoft.com/office/drawing/2014/main" id="{7A23023B-6B31-4058-8785-942DAE9A5EFA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641410" y="4300320"/>
                <a:ext cx="20905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17" name="Käsinkirjoitus 116">
                <a:extLst>
                  <a:ext uri="{FF2B5EF4-FFF2-40B4-BE49-F238E27FC236}">
                    <a16:creationId xmlns:a16="http://schemas.microsoft.com/office/drawing/2014/main" id="{D2FE6946-E661-44A7-BB8B-0BF964DC1783}"/>
                  </a:ext>
                </a:extLst>
              </p14:cNvPr>
              <p14:cNvContentPartPr/>
              <p14:nvPr/>
            </p14:nvContentPartPr>
            <p14:xfrm>
              <a:off x="8121410" y="1821720"/>
              <a:ext cx="1247040" cy="14400"/>
            </p14:xfrm>
          </p:contentPart>
        </mc:Choice>
        <mc:Fallback>
          <p:pic>
            <p:nvPicPr>
              <p:cNvPr id="117" name="Käsinkirjoitus 116">
                <a:extLst>
                  <a:ext uri="{FF2B5EF4-FFF2-40B4-BE49-F238E27FC236}">
                    <a16:creationId xmlns:a16="http://schemas.microsoft.com/office/drawing/2014/main" id="{D2FE6946-E661-44A7-BB8B-0BF964DC178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8067410" y="1713720"/>
                <a:ext cx="13546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18" name="Käsinkirjoitus 117">
                <a:extLst>
                  <a:ext uri="{FF2B5EF4-FFF2-40B4-BE49-F238E27FC236}">
                    <a16:creationId xmlns:a16="http://schemas.microsoft.com/office/drawing/2014/main" id="{8F54E419-0427-4B57-83A7-FF081FE1E2D2}"/>
                  </a:ext>
                </a:extLst>
              </p14:cNvPr>
              <p14:cNvContentPartPr/>
              <p14:nvPr/>
            </p14:nvContentPartPr>
            <p14:xfrm>
              <a:off x="8140490" y="2342280"/>
              <a:ext cx="1353240" cy="33120"/>
            </p14:xfrm>
          </p:contentPart>
        </mc:Choice>
        <mc:Fallback>
          <p:pic>
            <p:nvPicPr>
              <p:cNvPr id="118" name="Käsinkirjoitus 117">
                <a:extLst>
                  <a:ext uri="{FF2B5EF4-FFF2-40B4-BE49-F238E27FC236}">
                    <a16:creationId xmlns:a16="http://schemas.microsoft.com/office/drawing/2014/main" id="{8F54E419-0427-4B57-83A7-FF081FE1E2D2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086490" y="2234280"/>
                <a:ext cx="146088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19" name="Käsinkirjoitus 118">
                <a:extLst>
                  <a:ext uri="{FF2B5EF4-FFF2-40B4-BE49-F238E27FC236}">
                    <a16:creationId xmlns:a16="http://schemas.microsoft.com/office/drawing/2014/main" id="{6D9596DF-63CF-4640-84D3-DE13B8EBE548}"/>
                  </a:ext>
                </a:extLst>
              </p14:cNvPr>
              <p14:cNvContentPartPr/>
              <p14:nvPr/>
            </p14:nvContentPartPr>
            <p14:xfrm>
              <a:off x="8154890" y="1339320"/>
              <a:ext cx="1409400" cy="409680"/>
            </p14:xfrm>
          </p:contentPart>
        </mc:Choice>
        <mc:Fallback>
          <p:pic>
            <p:nvPicPr>
              <p:cNvPr id="119" name="Käsinkirjoitus 118">
                <a:extLst>
                  <a:ext uri="{FF2B5EF4-FFF2-40B4-BE49-F238E27FC236}">
                    <a16:creationId xmlns:a16="http://schemas.microsoft.com/office/drawing/2014/main" id="{6D9596DF-63CF-4640-84D3-DE13B8EBE548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8100890" y="1231680"/>
                <a:ext cx="1517040" cy="6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20" name="Käsinkirjoitus 119">
                <a:extLst>
                  <a:ext uri="{FF2B5EF4-FFF2-40B4-BE49-F238E27FC236}">
                    <a16:creationId xmlns:a16="http://schemas.microsoft.com/office/drawing/2014/main" id="{4C079CF1-588A-47C4-81FE-980E4D149FA4}"/>
                  </a:ext>
                </a:extLst>
              </p14:cNvPr>
              <p14:cNvContentPartPr/>
              <p14:nvPr/>
            </p14:nvContentPartPr>
            <p14:xfrm>
              <a:off x="8127530" y="2061840"/>
              <a:ext cx="1317240" cy="288000"/>
            </p14:xfrm>
          </p:contentPart>
        </mc:Choice>
        <mc:Fallback>
          <p:pic>
            <p:nvPicPr>
              <p:cNvPr id="120" name="Käsinkirjoitus 119">
                <a:extLst>
                  <a:ext uri="{FF2B5EF4-FFF2-40B4-BE49-F238E27FC236}">
                    <a16:creationId xmlns:a16="http://schemas.microsoft.com/office/drawing/2014/main" id="{4C079CF1-588A-47C4-81FE-980E4D149FA4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073890" y="1953840"/>
                <a:ext cx="1424880" cy="50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Ryhmä 122">
            <a:extLst>
              <a:ext uri="{FF2B5EF4-FFF2-40B4-BE49-F238E27FC236}">
                <a16:creationId xmlns:a16="http://schemas.microsoft.com/office/drawing/2014/main" id="{8978A723-02E6-48D7-93A5-376AF707907E}"/>
              </a:ext>
            </a:extLst>
          </p:cNvPr>
          <p:cNvGrpSpPr/>
          <p:nvPr/>
        </p:nvGrpSpPr>
        <p:grpSpPr>
          <a:xfrm>
            <a:off x="4105970" y="4180800"/>
            <a:ext cx="127440" cy="74160"/>
            <a:chOff x="4105970" y="4180800"/>
            <a:chExt cx="127440" cy="7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6D56FC99-6B58-4A91-BC71-87FA1B7AD5E3}"/>
                    </a:ext>
                  </a:extLst>
                </p14:cNvPr>
                <p14:cNvContentPartPr/>
                <p14:nvPr/>
              </p14:nvContentPartPr>
              <p14:xfrm>
                <a:off x="4107770" y="4180800"/>
                <a:ext cx="125640" cy="10440"/>
              </p14:xfrm>
            </p:contentPart>
          </mc:Choice>
          <mc:Fallback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6D56FC99-6B58-4A91-BC71-87FA1B7AD5E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098770" y="4172160"/>
                  <a:ext cx="143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0105DA08-73D8-4A99-B0EB-ED3BFF9B164B}"/>
                    </a:ext>
                  </a:extLst>
                </p14:cNvPr>
                <p14:cNvContentPartPr/>
                <p14:nvPr/>
              </p14:nvContentPartPr>
              <p14:xfrm>
                <a:off x="4105970" y="4242720"/>
                <a:ext cx="97920" cy="12240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0105DA08-73D8-4A99-B0EB-ED3BFF9B164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097330" y="4233720"/>
                  <a:ext cx="1155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Ryhmä 128">
            <a:extLst>
              <a:ext uri="{FF2B5EF4-FFF2-40B4-BE49-F238E27FC236}">
                <a16:creationId xmlns:a16="http://schemas.microsoft.com/office/drawing/2014/main" id="{AE8C4571-46A9-4FE4-AEDB-C93E5FABCEED}"/>
              </a:ext>
            </a:extLst>
          </p:cNvPr>
          <p:cNvGrpSpPr/>
          <p:nvPr/>
        </p:nvGrpSpPr>
        <p:grpSpPr>
          <a:xfrm>
            <a:off x="4409090" y="3926640"/>
            <a:ext cx="820440" cy="466200"/>
            <a:chOff x="4409090" y="3926640"/>
            <a:chExt cx="820440" cy="46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AF5F4609-3E1C-4822-9D4B-23A85815CB9F}"/>
                    </a:ext>
                  </a:extLst>
                </p14:cNvPr>
                <p14:cNvContentPartPr/>
                <p14:nvPr/>
              </p14:nvContentPartPr>
              <p14:xfrm>
                <a:off x="4409090" y="3938880"/>
                <a:ext cx="138600" cy="408600"/>
              </p14:xfrm>
            </p:contentPart>
          </mc:Choice>
          <mc:Fallback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AF5F4609-3E1C-4822-9D4B-23A85815CB9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400450" y="3930240"/>
                  <a:ext cx="1562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A534ED23-F294-495C-A7FE-EF3619149FF1}"/>
                    </a:ext>
                  </a:extLst>
                </p14:cNvPr>
                <p14:cNvContentPartPr/>
                <p14:nvPr/>
              </p14:nvContentPartPr>
              <p14:xfrm>
                <a:off x="4581530" y="4287720"/>
                <a:ext cx="43200" cy="42120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A534ED23-F294-495C-A7FE-EF3619149FF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572890" y="4279080"/>
                  <a:ext cx="608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7724701F-8C6B-4E44-8A61-32F8D96BD068}"/>
                    </a:ext>
                  </a:extLst>
                </p14:cNvPr>
                <p14:cNvContentPartPr/>
                <p14:nvPr/>
              </p14:nvContentPartPr>
              <p14:xfrm>
                <a:off x="4661090" y="3926640"/>
                <a:ext cx="164880" cy="434160"/>
              </p14:xfrm>
            </p:contentPart>
          </mc:Choice>
          <mc:Fallback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7724701F-8C6B-4E44-8A61-32F8D96BD06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652090" y="3918000"/>
                  <a:ext cx="18252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7" name="Käsinkirjoitus 126">
                  <a:extLst>
                    <a:ext uri="{FF2B5EF4-FFF2-40B4-BE49-F238E27FC236}">
                      <a16:creationId xmlns:a16="http://schemas.microsoft.com/office/drawing/2014/main" id="{85906746-560F-4EEE-A052-F03664EB64A0}"/>
                    </a:ext>
                  </a:extLst>
                </p14:cNvPr>
                <p14:cNvContentPartPr/>
                <p14:nvPr/>
              </p14:nvContentPartPr>
              <p14:xfrm>
                <a:off x="4914170" y="3947160"/>
                <a:ext cx="136080" cy="445680"/>
              </p14:xfrm>
            </p:contentPart>
          </mc:Choice>
          <mc:Fallback>
            <p:pic>
              <p:nvPicPr>
                <p:cNvPr id="127" name="Käsinkirjoitus 126">
                  <a:extLst>
                    <a:ext uri="{FF2B5EF4-FFF2-40B4-BE49-F238E27FC236}">
                      <a16:creationId xmlns:a16="http://schemas.microsoft.com/office/drawing/2014/main" id="{85906746-560F-4EEE-A052-F03664EB64A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905530" y="3938520"/>
                  <a:ext cx="15372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722EA56D-AD7F-48C3-A6FB-4624A783C53C}"/>
                    </a:ext>
                  </a:extLst>
                </p14:cNvPr>
                <p14:cNvContentPartPr/>
                <p14:nvPr/>
              </p14:nvContentPartPr>
              <p14:xfrm>
                <a:off x="5194250" y="4155960"/>
                <a:ext cx="35280" cy="50040"/>
              </p14:xfrm>
            </p:contentPart>
          </mc:Choice>
          <mc:Fallback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722EA56D-AD7F-48C3-A6FB-4624A783C53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185610" y="4146960"/>
                  <a:ext cx="5292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Ryhmä 136">
            <a:extLst>
              <a:ext uri="{FF2B5EF4-FFF2-40B4-BE49-F238E27FC236}">
                <a16:creationId xmlns:a16="http://schemas.microsoft.com/office/drawing/2014/main" id="{C60E4442-237F-47F0-A997-23A3ED6199B1}"/>
              </a:ext>
            </a:extLst>
          </p:cNvPr>
          <p:cNvGrpSpPr/>
          <p:nvPr/>
        </p:nvGrpSpPr>
        <p:grpSpPr>
          <a:xfrm>
            <a:off x="5356970" y="3944280"/>
            <a:ext cx="800280" cy="456840"/>
            <a:chOff x="5356970" y="3944280"/>
            <a:chExt cx="800280" cy="45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0" name="Käsinkirjoitus 129">
                  <a:extLst>
                    <a:ext uri="{FF2B5EF4-FFF2-40B4-BE49-F238E27FC236}">
                      <a16:creationId xmlns:a16="http://schemas.microsoft.com/office/drawing/2014/main" id="{208BEEFC-2BCD-4DA9-8098-AA34DF0E25D8}"/>
                    </a:ext>
                  </a:extLst>
                </p14:cNvPr>
                <p14:cNvContentPartPr/>
                <p14:nvPr/>
              </p14:nvContentPartPr>
              <p14:xfrm>
                <a:off x="5356970" y="3944280"/>
                <a:ext cx="150480" cy="411120"/>
              </p14:xfrm>
            </p:contentPart>
          </mc:Choice>
          <mc:Fallback>
            <p:pic>
              <p:nvPicPr>
                <p:cNvPr id="130" name="Käsinkirjoitus 129">
                  <a:extLst>
                    <a:ext uri="{FF2B5EF4-FFF2-40B4-BE49-F238E27FC236}">
                      <a16:creationId xmlns:a16="http://schemas.microsoft.com/office/drawing/2014/main" id="{208BEEFC-2BCD-4DA9-8098-AA34DF0E25D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347970" y="3935640"/>
                  <a:ext cx="16812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A0C2FD96-0B7D-4211-A360-D804661BF775}"/>
                    </a:ext>
                  </a:extLst>
                </p14:cNvPr>
                <p14:cNvContentPartPr/>
                <p14:nvPr/>
              </p14:nvContentPartPr>
              <p14:xfrm>
                <a:off x="5592770" y="4290960"/>
                <a:ext cx="15480" cy="90720"/>
              </p14:xfrm>
            </p:contentPart>
          </mc:Choice>
          <mc:Fallback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A0C2FD96-0B7D-4211-A360-D804661BF77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584130" y="4282320"/>
                  <a:ext cx="33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06C7E680-E899-410B-A87A-450D58C25D4A}"/>
                    </a:ext>
                  </a:extLst>
                </p14:cNvPr>
                <p14:cNvContentPartPr/>
                <p14:nvPr/>
              </p14:nvContentPartPr>
              <p14:xfrm>
                <a:off x="5664410" y="3975960"/>
                <a:ext cx="176400" cy="387720"/>
              </p14:xfrm>
            </p:contentPart>
          </mc:Choice>
          <mc:Fallback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06C7E680-E899-410B-A87A-450D58C25D4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655770" y="3966960"/>
                  <a:ext cx="19404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28C7B2CF-840F-409B-815A-10778F064690}"/>
                    </a:ext>
                  </a:extLst>
                </p14:cNvPr>
                <p14:cNvContentPartPr/>
                <p14:nvPr/>
              </p14:nvContentPartPr>
              <p14:xfrm>
                <a:off x="5925050" y="4027800"/>
                <a:ext cx="232200" cy="373320"/>
              </p14:xfrm>
            </p:contentPart>
          </mc:Choice>
          <mc:Fallback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28C7B2CF-840F-409B-815A-10778F06469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916410" y="4018800"/>
                  <a:ext cx="249840" cy="39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Ryhmä 135">
            <a:extLst>
              <a:ext uri="{FF2B5EF4-FFF2-40B4-BE49-F238E27FC236}">
                <a16:creationId xmlns:a16="http://schemas.microsoft.com/office/drawing/2014/main" id="{286DFB41-0D7E-4DF6-8BDE-7EBC353998B2}"/>
              </a:ext>
            </a:extLst>
          </p:cNvPr>
          <p:cNvGrpSpPr/>
          <p:nvPr/>
        </p:nvGrpSpPr>
        <p:grpSpPr>
          <a:xfrm>
            <a:off x="6384050" y="4128600"/>
            <a:ext cx="140760" cy="182520"/>
            <a:chOff x="6384050" y="4128600"/>
            <a:chExt cx="140760" cy="18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A703EA3F-9125-4557-A4F8-AE01E96A304C}"/>
                    </a:ext>
                  </a:extLst>
                </p14:cNvPr>
                <p14:cNvContentPartPr/>
                <p14:nvPr/>
              </p14:nvContentPartPr>
              <p14:xfrm>
                <a:off x="6384050" y="4225080"/>
                <a:ext cx="140760" cy="17280"/>
              </p14:xfrm>
            </p:contentPart>
          </mc:Choice>
          <mc:Fallback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A703EA3F-9125-4557-A4F8-AE01E96A304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375050" y="4216440"/>
                  <a:ext cx="158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59BEF73E-3CB2-4FEB-82CF-72A2956C642A}"/>
                    </a:ext>
                  </a:extLst>
                </p14:cNvPr>
                <p14:cNvContentPartPr/>
                <p14:nvPr/>
              </p14:nvContentPartPr>
              <p14:xfrm>
                <a:off x="6479810" y="4128600"/>
                <a:ext cx="3960" cy="182520"/>
              </p14:xfrm>
            </p:contentPart>
          </mc:Choice>
          <mc:Fallback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59BEF73E-3CB2-4FEB-82CF-72A2956C642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471170" y="4119960"/>
                  <a:ext cx="2160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Ryhmä 141">
            <a:extLst>
              <a:ext uri="{FF2B5EF4-FFF2-40B4-BE49-F238E27FC236}">
                <a16:creationId xmlns:a16="http://schemas.microsoft.com/office/drawing/2014/main" id="{D9A342BE-C843-4943-81D4-35B4A87A87F2}"/>
              </a:ext>
            </a:extLst>
          </p:cNvPr>
          <p:cNvGrpSpPr/>
          <p:nvPr/>
        </p:nvGrpSpPr>
        <p:grpSpPr>
          <a:xfrm>
            <a:off x="6676730" y="4008000"/>
            <a:ext cx="646920" cy="359640"/>
            <a:chOff x="6676730" y="4008000"/>
            <a:chExt cx="646920" cy="35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92277593-7724-4F30-802B-4E6ACF34B0ED}"/>
                    </a:ext>
                  </a:extLst>
                </p14:cNvPr>
                <p14:cNvContentPartPr/>
                <p14:nvPr/>
              </p14:nvContentPartPr>
              <p14:xfrm>
                <a:off x="6676730" y="4020960"/>
                <a:ext cx="129960" cy="328680"/>
              </p14:xfrm>
            </p:contentPart>
          </mc:Choice>
          <mc:Fallback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92277593-7724-4F30-802B-4E6ACF34B0E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668090" y="4011960"/>
                  <a:ext cx="1476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886FC565-8BD6-4719-B427-9CBE6F89B3AD}"/>
                    </a:ext>
                  </a:extLst>
                </p14:cNvPr>
                <p14:cNvContentPartPr/>
                <p14:nvPr/>
              </p14:nvContentPartPr>
              <p14:xfrm>
                <a:off x="6904970" y="4255680"/>
                <a:ext cx="22680" cy="111960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886FC565-8BD6-4719-B427-9CBE6F89B3A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895970" y="4246680"/>
                  <a:ext cx="40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CFDD4233-8455-448D-B186-6A7BBDA2F8A3}"/>
                    </a:ext>
                  </a:extLst>
                </p14:cNvPr>
                <p14:cNvContentPartPr/>
                <p14:nvPr/>
              </p14:nvContentPartPr>
              <p14:xfrm>
                <a:off x="7030610" y="4008000"/>
                <a:ext cx="43920" cy="323280"/>
              </p14:xfrm>
            </p:contentPart>
          </mc:Choice>
          <mc:Fallback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CFDD4233-8455-448D-B186-6A7BBDA2F8A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021610" y="3999360"/>
                  <a:ext cx="615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4F1B3061-051B-4B36-8E1D-6B7BF5B2DBF8}"/>
                    </a:ext>
                  </a:extLst>
                </p14:cNvPr>
                <p14:cNvContentPartPr/>
                <p14:nvPr/>
              </p14:nvContentPartPr>
              <p14:xfrm>
                <a:off x="7195850" y="4019160"/>
                <a:ext cx="127800" cy="303840"/>
              </p14:xfrm>
            </p:contentPart>
          </mc:Choice>
          <mc:Fallback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4F1B3061-051B-4B36-8E1D-6B7BF5B2DBF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186850" y="4010520"/>
                  <a:ext cx="145440" cy="32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Ryhmä 147">
            <a:extLst>
              <a:ext uri="{FF2B5EF4-FFF2-40B4-BE49-F238E27FC236}">
                <a16:creationId xmlns:a16="http://schemas.microsoft.com/office/drawing/2014/main" id="{AB4F9148-CA5E-4D0A-95BC-076197751054}"/>
              </a:ext>
            </a:extLst>
          </p:cNvPr>
          <p:cNvGrpSpPr/>
          <p:nvPr/>
        </p:nvGrpSpPr>
        <p:grpSpPr>
          <a:xfrm>
            <a:off x="7452890" y="3984240"/>
            <a:ext cx="808920" cy="358920"/>
            <a:chOff x="7452890" y="3984240"/>
            <a:chExt cx="808920" cy="35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4B70FC90-6B2F-4453-B6C2-EBCC6802B2A9}"/>
                    </a:ext>
                  </a:extLst>
                </p14:cNvPr>
                <p14:cNvContentPartPr/>
                <p14:nvPr/>
              </p14:nvContentPartPr>
              <p14:xfrm>
                <a:off x="7452890" y="4161000"/>
                <a:ext cx="18720" cy="61200"/>
              </p14:xfrm>
            </p:contentPart>
          </mc:Choice>
          <mc:Fallback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4B70FC90-6B2F-4453-B6C2-EBCC6802B2A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443890" y="4152000"/>
                  <a:ext cx="36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8263E489-DE97-4770-8893-CDD3902D4C7E}"/>
                    </a:ext>
                  </a:extLst>
                </p14:cNvPr>
                <p14:cNvContentPartPr/>
                <p14:nvPr/>
              </p14:nvContentPartPr>
              <p14:xfrm>
                <a:off x="7588610" y="4011240"/>
                <a:ext cx="114840" cy="307080"/>
              </p14:xfrm>
            </p:contentPart>
          </mc:Choice>
          <mc:Fallback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8263E489-DE97-4770-8893-CDD3902D4C7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579970" y="4002240"/>
                  <a:ext cx="1324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5" name="Käsinkirjoitus 144">
                  <a:extLst>
                    <a:ext uri="{FF2B5EF4-FFF2-40B4-BE49-F238E27FC236}">
                      <a16:creationId xmlns:a16="http://schemas.microsoft.com/office/drawing/2014/main" id="{E60D47DD-64EE-49E7-85F7-E4F5F58F738D}"/>
                    </a:ext>
                  </a:extLst>
                </p14:cNvPr>
                <p14:cNvContentPartPr/>
                <p14:nvPr/>
              </p14:nvContentPartPr>
              <p14:xfrm>
                <a:off x="7779770" y="4265400"/>
                <a:ext cx="45360" cy="77760"/>
              </p14:xfrm>
            </p:contentPart>
          </mc:Choice>
          <mc:Fallback>
            <p:pic>
              <p:nvPicPr>
                <p:cNvPr id="145" name="Käsinkirjoitus 144">
                  <a:extLst>
                    <a:ext uri="{FF2B5EF4-FFF2-40B4-BE49-F238E27FC236}">
                      <a16:creationId xmlns:a16="http://schemas.microsoft.com/office/drawing/2014/main" id="{E60D47DD-64EE-49E7-85F7-E4F5F58F738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770770" y="4256400"/>
                  <a:ext cx="630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6" name="Käsinkirjoitus 145">
                  <a:extLst>
                    <a:ext uri="{FF2B5EF4-FFF2-40B4-BE49-F238E27FC236}">
                      <a16:creationId xmlns:a16="http://schemas.microsoft.com/office/drawing/2014/main" id="{9B061ED7-FC1D-419D-AB11-DD18306A9A7A}"/>
                    </a:ext>
                  </a:extLst>
                </p14:cNvPr>
                <p14:cNvContentPartPr/>
                <p14:nvPr/>
              </p14:nvContentPartPr>
              <p14:xfrm>
                <a:off x="7936730" y="3984240"/>
                <a:ext cx="138600" cy="349560"/>
              </p14:xfrm>
            </p:contentPart>
          </mc:Choice>
          <mc:Fallback>
            <p:pic>
              <p:nvPicPr>
                <p:cNvPr id="146" name="Käsinkirjoitus 145">
                  <a:extLst>
                    <a:ext uri="{FF2B5EF4-FFF2-40B4-BE49-F238E27FC236}">
                      <a16:creationId xmlns:a16="http://schemas.microsoft.com/office/drawing/2014/main" id="{9B061ED7-FC1D-419D-AB11-DD18306A9A7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927730" y="3975600"/>
                  <a:ext cx="1562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220996DA-D158-4AFE-A292-9F3AAF95779A}"/>
                    </a:ext>
                  </a:extLst>
                </p14:cNvPr>
                <p14:cNvContentPartPr/>
                <p14:nvPr/>
              </p14:nvContentPartPr>
              <p14:xfrm>
                <a:off x="8138330" y="4020240"/>
                <a:ext cx="123480" cy="312480"/>
              </p14:xfrm>
            </p:contentPart>
          </mc:Choice>
          <mc:Fallback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220996DA-D158-4AFE-A292-9F3AAF95779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129690" y="4011240"/>
                  <a:ext cx="141120" cy="33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Ryhmä 172">
            <a:extLst>
              <a:ext uri="{FF2B5EF4-FFF2-40B4-BE49-F238E27FC236}">
                <a16:creationId xmlns:a16="http://schemas.microsoft.com/office/drawing/2014/main" id="{E039F415-5E0D-4081-AE29-181F90030E4E}"/>
              </a:ext>
            </a:extLst>
          </p:cNvPr>
          <p:cNvGrpSpPr/>
          <p:nvPr/>
        </p:nvGrpSpPr>
        <p:grpSpPr>
          <a:xfrm>
            <a:off x="8486450" y="3900720"/>
            <a:ext cx="2028960" cy="335880"/>
            <a:chOff x="8486450" y="3900720"/>
            <a:chExt cx="2028960" cy="33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A209DEC5-07B1-46E9-97B4-BA5CA76D77EF}"/>
                    </a:ext>
                  </a:extLst>
                </p14:cNvPr>
                <p14:cNvContentPartPr/>
                <p14:nvPr/>
              </p14:nvContentPartPr>
              <p14:xfrm>
                <a:off x="8494370" y="4142280"/>
                <a:ext cx="140040" cy="4320"/>
              </p14:xfrm>
            </p:contentPart>
          </mc:Choice>
          <mc:Fallback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A209DEC5-07B1-46E9-97B4-BA5CA76D77E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485730" y="4133280"/>
                  <a:ext cx="157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9155CD0E-475D-4236-B13B-E51A1E38CEE3}"/>
                    </a:ext>
                  </a:extLst>
                </p14:cNvPr>
                <p14:cNvContentPartPr/>
                <p14:nvPr/>
              </p14:nvContentPartPr>
              <p14:xfrm>
                <a:off x="8486450" y="4219320"/>
                <a:ext cx="126720" cy="11160"/>
              </p14:xfrm>
            </p:contentPart>
          </mc:Choice>
          <mc:Fallback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9155CD0E-475D-4236-B13B-E51A1E38CEE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477810" y="4210320"/>
                  <a:ext cx="144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2" name="Käsinkirjoitus 151">
                  <a:extLst>
                    <a:ext uri="{FF2B5EF4-FFF2-40B4-BE49-F238E27FC236}">
                      <a16:creationId xmlns:a16="http://schemas.microsoft.com/office/drawing/2014/main" id="{2996DE11-A88A-493F-9B68-CBE6765090C8}"/>
                    </a:ext>
                  </a:extLst>
                </p14:cNvPr>
                <p14:cNvContentPartPr/>
                <p14:nvPr/>
              </p14:nvContentPartPr>
              <p14:xfrm>
                <a:off x="8710370" y="3907560"/>
                <a:ext cx="108000" cy="327600"/>
              </p14:xfrm>
            </p:contentPart>
          </mc:Choice>
          <mc:Fallback>
            <p:pic>
              <p:nvPicPr>
                <p:cNvPr id="152" name="Käsinkirjoitus 151">
                  <a:extLst>
                    <a:ext uri="{FF2B5EF4-FFF2-40B4-BE49-F238E27FC236}">
                      <a16:creationId xmlns:a16="http://schemas.microsoft.com/office/drawing/2014/main" id="{2996DE11-A88A-493F-9B68-CBE6765090C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701370" y="3898920"/>
                  <a:ext cx="1256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3" name="Käsinkirjoitus 152">
                  <a:extLst>
                    <a:ext uri="{FF2B5EF4-FFF2-40B4-BE49-F238E27FC236}">
                      <a16:creationId xmlns:a16="http://schemas.microsoft.com/office/drawing/2014/main" id="{D4D78972-95F4-41C2-82BB-F9B25F6BB564}"/>
                    </a:ext>
                  </a:extLst>
                </p14:cNvPr>
                <p14:cNvContentPartPr/>
                <p14:nvPr/>
              </p14:nvContentPartPr>
              <p14:xfrm>
                <a:off x="8892170" y="4110240"/>
                <a:ext cx="22320" cy="106560"/>
              </p14:xfrm>
            </p:contentPart>
          </mc:Choice>
          <mc:Fallback>
            <p:pic>
              <p:nvPicPr>
                <p:cNvPr id="153" name="Käsinkirjoitus 152">
                  <a:extLst>
                    <a:ext uri="{FF2B5EF4-FFF2-40B4-BE49-F238E27FC236}">
                      <a16:creationId xmlns:a16="http://schemas.microsoft.com/office/drawing/2014/main" id="{D4D78972-95F4-41C2-82BB-F9B25F6BB56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883170" y="4101600"/>
                  <a:ext cx="39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4" name="Käsinkirjoitus 153">
                  <a:extLst>
                    <a:ext uri="{FF2B5EF4-FFF2-40B4-BE49-F238E27FC236}">
                      <a16:creationId xmlns:a16="http://schemas.microsoft.com/office/drawing/2014/main" id="{954E6D01-78F5-4335-840E-12AEAFFFD54E}"/>
                    </a:ext>
                  </a:extLst>
                </p14:cNvPr>
                <p14:cNvContentPartPr/>
                <p14:nvPr/>
              </p14:nvContentPartPr>
              <p14:xfrm>
                <a:off x="9001610" y="3914040"/>
                <a:ext cx="102960" cy="299520"/>
              </p14:xfrm>
            </p:contentPart>
          </mc:Choice>
          <mc:Fallback>
            <p:pic>
              <p:nvPicPr>
                <p:cNvPr id="154" name="Käsinkirjoitus 153">
                  <a:extLst>
                    <a:ext uri="{FF2B5EF4-FFF2-40B4-BE49-F238E27FC236}">
                      <a16:creationId xmlns:a16="http://schemas.microsoft.com/office/drawing/2014/main" id="{954E6D01-78F5-4335-840E-12AEAFFFD54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992610" y="3905400"/>
                  <a:ext cx="1206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09DBEBEF-5526-4D80-AAE9-CBA655B04D4D}"/>
                    </a:ext>
                  </a:extLst>
                </p14:cNvPr>
                <p14:cNvContentPartPr/>
                <p14:nvPr/>
              </p14:nvContentPartPr>
              <p14:xfrm>
                <a:off x="9208970" y="3934920"/>
                <a:ext cx="24480" cy="263160"/>
              </p14:xfrm>
            </p:contentPart>
          </mc:Choice>
          <mc:Fallback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09DBEBEF-5526-4D80-AAE9-CBA655B04D4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199970" y="3926280"/>
                  <a:ext cx="421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3E987403-73C4-4A45-9C53-2D80544C78CE}"/>
                    </a:ext>
                  </a:extLst>
                </p14:cNvPr>
                <p14:cNvContentPartPr/>
                <p14:nvPr/>
              </p14:nvContentPartPr>
              <p14:xfrm>
                <a:off x="9273770" y="3974880"/>
                <a:ext cx="137880" cy="210240"/>
              </p14:xfrm>
            </p:contentPart>
          </mc:Choice>
          <mc:Fallback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3E987403-73C4-4A45-9C53-2D80544C78C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265130" y="3966240"/>
                  <a:ext cx="1555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8" name="Käsinkirjoitus 157">
                  <a:extLst>
                    <a:ext uri="{FF2B5EF4-FFF2-40B4-BE49-F238E27FC236}">
                      <a16:creationId xmlns:a16="http://schemas.microsoft.com/office/drawing/2014/main" id="{F680FD4D-BDD9-40BE-A45B-B06508FB1570}"/>
                    </a:ext>
                  </a:extLst>
                </p14:cNvPr>
                <p14:cNvContentPartPr/>
                <p14:nvPr/>
              </p14:nvContentPartPr>
              <p14:xfrm>
                <a:off x="9342170" y="4078920"/>
                <a:ext cx="107280" cy="8280"/>
              </p14:xfrm>
            </p:contentPart>
          </mc:Choice>
          <mc:Fallback>
            <p:pic>
              <p:nvPicPr>
                <p:cNvPr id="158" name="Käsinkirjoitus 157">
                  <a:extLst>
                    <a:ext uri="{FF2B5EF4-FFF2-40B4-BE49-F238E27FC236}">
                      <a16:creationId xmlns:a16="http://schemas.microsoft.com/office/drawing/2014/main" id="{F680FD4D-BDD9-40BE-A45B-B06508FB157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333530" y="4069920"/>
                  <a:ext cx="124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6D452B5C-3486-431B-842B-2632E5E9C049}"/>
                    </a:ext>
                  </a:extLst>
                </p14:cNvPr>
                <p14:cNvContentPartPr/>
                <p14:nvPr/>
              </p14:nvContentPartPr>
              <p14:xfrm>
                <a:off x="9579770" y="4059480"/>
                <a:ext cx="110520" cy="16560"/>
              </p14:xfrm>
            </p:contentPart>
          </mc:Choice>
          <mc:Fallback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6D452B5C-3486-431B-842B-2632E5E9C04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570770" y="4050480"/>
                  <a:ext cx="128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0" name="Käsinkirjoitus 159">
                  <a:extLst>
                    <a:ext uri="{FF2B5EF4-FFF2-40B4-BE49-F238E27FC236}">
                      <a16:creationId xmlns:a16="http://schemas.microsoft.com/office/drawing/2014/main" id="{688C7EDD-124E-443C-A16E-C3894DC5FC53}"/>
                    </a:ext>
                  </a:extLst>
                </p14:cNvPr>
                <p14:cNvContentPartPr/>
                <p14:nvPr/>
              </p14:nvContentPartPr>
              <p14:xfrm>
                <a:off x="9638450" y="3966240"/>
                <a:ext cx="18360" cy="163440"/>
              </p14:xfrm>
            </p:contentPart>
          </mc:Choice>
          <mc:Fallback>
            <p:pic>
              <p:nvPicPr>
                <p:cNvPr id="160" name="Käsinkirjoitus 159">
                  <a:extLst>
                    <a:ext uri="{FF2B5EF4-FFF2-40B4-BE49-F238E27FC236}">
                      <a16:creationId xmlns:a16="http://schemas.microsoft.com/office/drawing/2014/main" id="{688C7EDD-124E-443C-A16E-C3894DC5FC5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629810" y="3957600"/>
                  <a:ext cx="36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2" name="Käsinkirjoitus 161">
                  <a:extLst>
                    <a:ext uri="{FF2B5EF4-FFF2-40B4-BE49-F238E27FC236}">
                      <a16:creationId xmlns:a16="http://schemas.microsoft.com/office/drawing/2014/main" id="{D56465E2-9316-46ED-9634-13EEF4E06F2B}"/>
                    </a:ext>
                  </a:extLst>
                </p14:cNvPr>
                <p14:cNvContentPartPr/>
                <p14:nvPr/>
              </p14:nvContentPartPr>
              <p14:xfrm>
                <a:off x="9773810" y="3900720"/>
                <a:ext cx="108000" cy="325440"/>
              </p14:xfrm>
            </p:contentPart>
          </mc:Choice>
          <mc:Fallback>
            <p:pic>
              <p:nvPicPr>
                <p:cNvPr id="162" name="Käsinkirjoitus 161">
                  <a:extLst>
                    <a:ext uri="{FF2B5EF4-FFF2-40B4-BE49-F238E27FC236}">
                      <a16:creationId xmlns:a16="http://schemas.microsoft.com/office/drawing/2014/main" id="{D56465E2-9316-46ED-9634-13EEF4E06F2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765170" y="3892080"/>
                  <a:ext cx="1256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3" name="Käsinkirjoitus 162">
                  <a:extLst>
                    <a:ext uri="{FF2B5EF4-FFF2-40B4-BE49-F238E27FC236}">
                      <a16:creationId xmlns:a16="http://schemas.microsoft.com/office/drawing/2014/main" id="{0F8C2F96-3A63-41B6-8E03-070AB7039A43}"/>
                    </a:ext>
                  </a:extLst>
                </p14:cNvPr>
                <p14:cNvContentPartPr/>
                <p14:nvPr/>
              </p14:nvContentPartPr>
              <p14:xfrm>
                <a:off x="9949850" y="4118880"/>
                <a:ext cx="41400" cy="111240"/>
              </p14:xfrm>
            </p:contentPart>
          </mc:Choice>
          <mc:Fallback>
            <p:pic>
              <p:nvPicPr>
                <p:cNvPr id="163" name="Käsinkirjoitus 162">
                  <a:extLst>
                    <a:ext uri="{FF2B5EF4-FFF2-40B4-BE49-F238E27FC236}">
                      <a16:creationId xmlns:a16="http://schemas.microsoft.com/office/drawing/2014/main" id="{0F8C2F96-3A63-41B6-8E03-070AB7039A4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941210" y="4110240"/>
                  <a:ext cx="59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5" name="Käsinkirjoitus 164">
                  <a:extLst>
                    <a:ext uri="{FF2B5EF4-FFF2-40B4-BE49-F238E27FC236}">
                      <a16:creationId xmlns:a16="http://schemas.microsoft.com/office/drawing/2014/main" id="{9405C8F6-DC4B-4105-A33A-66884C3DAF4B}"/>
                    </a:ext>
                  </a:extLst>
                </p14:cNvPr>
                <p14:cNvContentPartPr/>
                <p14:nvPr/>
              </p14:nvContentPartPr>
              <p14:xfrm>
                <a:off x="10118330" y="3940680"/>
                <a:ext cx="9720" cy="295920"/>
              </p14:xfrm>
            </p:contentPart>
          </mc:Choice>
          <mc:Fallback>
            <p:pic>
              <p:nvPicPr>
                <p:cNvPr id="165" name="Käsinkirjoitus 164">
                  <a:extLst>
                    <a:ext uri="{FF2B5EF4-FFF2-40B4-BE49-F238E27FC236}">
                      <a16:creationId xmlns:a16="http://schemas.microsoft.com/office/drawing/2014/main" id="{9405C8F6-DC4B-4105-A33A-66884C3DAF4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109330" y="3931680"/>
                  <a:ext cx="273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6" name="Käsinkirjoitus 165">
                  <a:extLst>
                    <a:ext uri="{FF2B5EF4-FFF2-40B4-BE49-F238E27FC236}">
                      <a16:creationId xmlns:a16="http://schemas.microsoft.com/office/drawing/2014/main" id="{594ED792-40DF-4688-8B52-71D64553869A}"/>
                    </a:ext>
                  </a:extLst>
                </p14:cNvPr>
                <p14:cNvContentPartPr/>
                <p14:nvPr/>
              </p14:nvContentPartPr>
              <p14:xfrm>
                <a:off x="10209050" y="3930960"/>
                <a:ext cx="78480" cy="161280"/>
              </p14:xfrm>
            </p:contentPart>
          </mc:Choice>
          <mc:Fallback>
            <p:pic>
              <p:nvPicPr>
                <p:cNvPr id="166" name="Käsinkirjoitus 165">
                  <a:extLst>
                    <a:ext uri="{FF2B5EF4-FFF2-40B4-BE49-F238E27FC236}">
                      <a16:creationId xmlns:a16="http://schemas.microsoft.com/office/drawing/2014/main" id="{594ED792-40DF-4688-8B52-71D64553869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200050" y="3921960"/>
                  <a:ext cx="96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7" name="Käsinkirjoitus 166">
                  <a:extLst>
                    <a:ext uri="{FF2B5EF4-FFF2-40B4-BE49-F238E27FC236}">
                      <a16:creationId xmlns:a16="http://schemas.microsoft.com/office/drawing/2014/main" id="{55EB3A8C-59BF-4DD3-853D-541A8D4DEB00}"/>
                    </a:ext>
                  </a:extLst>
                </p14:cNvPr>
                <p14:cNvContentPartPr/>
                <p14:nvPr/>
              </p14:nvContentPartPr>
              <p14:xfrm>
                <a:off x="10300850" y="3927720"/>
                <a:ext cx="3600" cy="298440"/>
              </p14:xfrm>
            </p:contentPart>
          </mc:Choice>
          <mc:Fallback>
            <p:pic>
              <p:nvPicPr>
                <p:cNvPr id="167" name="Käsinkirjoitus 166">
                  <a:extLst>
                    <a:ext uri="{FF2B5EF4-FFF2-40B4-BE49-F238E27FC236}">
                      <a16:creationId xmlns:a16="http://schemas.microsoft.com/office/drawing/2014/main" id="{55EB3A8C-59BF-4DD3-853D-541A8D4DEB0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291850" y="3919080"/>
                  <a:ext cx="212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8" name="Käsinkirjoitus 167">
                  <a:extLst>
                    <a:ext uri="{FF2B5EF4-FFF2-40B4-BE49-F238E27FC236}">
                      <a16:creationId xmlns:a16="http://schemas.microsoft.com/office/drawing/2014/main" id="{3984FE61-7C25-4868-9D7F-A8AD1175792C}"/>
                    </a:ext>
                  </a:extLst>
                </p14:cNvPr>
                <p14:cNvContentPartPr/>
                <p14:nvPr/>
              </p14:nvContentPartPr>
              <p14:xfrm>
                <a:off x="10380050" y="3962640"/>
                <a:ext cx="70920" cy="253800"/>
              </p14:xfrm>
            </p:contentPart>
          </mc:Choice>
          <mc:Fallback>
            <p:pic>
              <p:nvPicPr>
                <p:cNvPr id="168" name="Käsinkirjoitus 167">
                  <a:extLst>
                    <a:ext uri="{FF2B5EF4-FFF2-40B4-BE49-F238E27FC236}">
                      <a16:creationId xmlns:a16="http://schemas.microsoft.com/office/drawing/2014/main" id="{3984FE61-7C25-4868-9D7F-A8AD1175792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371050" y="3954000"/>
                  <a:ext cx="885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9" name="Käsinkirjoitus 168">
                  <a:extLst>
                    <a:ext uri="{FF2B5EF4-FFF2-40B4-BE49-F238E27FC236}">
                      <a16:creationId xmlns:a16="http://schemas.microsoft.com/office/drawing/2014/main" id="{0AA29CE0-21B5-44CF-8791-46B167F1519A}"/>
                    </a:ext>
                  </a:extLst>
                </p14:cNvPr>
                <p14:cNvContentPartPr/>
                <p14:nvPr/>
              </p14:nvContentPartPr>
              <p14:xfrm>
                <a:off x="10397330" y="4104480"/>
                <a:ext cx="118080" cy="6840"/>
              </p14:xfrm>
            </p:contentPart>
          </mc:Choice>
          <mc:Fallback>
            <p:pic>
              <p:nvPicPr>
                <p:cNvPr id="169" name="Käsinkirjoitus 168">
                  <a:extLst>
                    <a:ext uri="{FF2B5EF4-FFF2-40B4-BE49-F238E27FC236}">
                      <a16:creationId xmlns:a16="http://schemas.microsoft.com/office/drawing/2014/main" id="{0AA29CE0-21B5-44CF-8791-46B167F1519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388690" y="4095480"/>
                  <a:ext cx="13572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Ryhmä 171">
            <a:extLst>
              <a:ext uri="{FF2B5EF4-FFF2-40B4-BE49-F238E27FC236}">
                <a16:creationId xmlns:a16="http://schemas.microsoft.com/office/drawing/2014/main" id="{B78C0045-0BE0-4449-83E6-8874FC2F74B2}"/>
              </a:ext>
            </a:extLst>
          </p:cNvPr>
          <p:cNvGrpSpPr/>
          <p:nvPr/>
        </p:nvGrpSpPr>
        <p:grpSpPr>
          <a:xfrm>
            <a:off x="8508770" y="4577160"/>
            <a:ext cx="142200" cy="139320"/>
            <a:chOff x="8508770" y="4577160"/>
            <a:chExt cx="142200" cy="13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0" name="Käsinkirjoitus 169">
                  <a:extLst>
                    <a:ext uri="{FF2B5EF4-FFF2-40B4-BE49-F238E27FC236}">
                      <a16:creationId xmlns:a16="http://schemas.microsoft.com/office/drawing/2014/main" id="{4433E54E-5D16-4D00-A0CA-650EA1CC42A0}"/>
                    </a:ext>
                  </a:extLst>
                </p14:cNvPr>
                <p14:cNvContentPartPr/>
                <p14:nvPr/>
              </p14:nvContentPartPr>
              <p14:xfrm>
                <a:off x="8508770" y="4577160"/>
                <a:ext cx="142200" cy="16920"/>
              </p14:xfrm>
            </p:contentPart>
          </mc:Choice>
          <mc:Fallback>
            <p:pic>
              <p:nvPicPr>
                <p:cNvPr id="170" name="Käsinkirjoitus 169">
                  <a:extLst>
                    <a:ext uri="{FF2B5EF4-FFF2-40B4-BE49-F238E27FC236}">
                      <a16:creationId xmlns:a16="http://schemas.microsoft.com/office/drawing/2014/main" id="{4433E54E-5D16-4D00-A0CA-650EA1CC42A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500130" y="4568160"/>
                  <a:ext cx="159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1" name="Käsinkirjoitus 170">
                  <a:extLst>
                    <a:ext uri="{FF2B5EF4-FFF2-40B4-BE49-F238E27FC236}">
                      <a16:creationId xmlns:a16="http://schemas.microsoft.com/office/drawing/2014/main" id="{B8B932D6-8021-46CB-9BD2-9A9CB965A74C}"/>
                    </a:ext>
                  </a:extLst>
                </p14:cNvPr>
                <p14:cNvContentPartPr/>
                <p14:nvPr/>
              </p14:nvContentPartPr>
              <p14:xfrm>
                <a:off x="8518490" y="4699920"/>
                <a:ext cx="118080" cy="16560"/>
              </p14:xfrm>
            </p:contentPart>
          </mc:Choice>
          <mc:Fallback>
            <p:pic>
              <p:nvPicPr>
                <p:cNvPr id="171" name="Käsinkirjoitus 170">
                  <a:extLst>
                    <a:ext uri="{FF2B5EF4-FFF2-40B4-BE49-F238E27FC236}">
                      <a16:creationId xmlns:a16="http://schemas.microsoft.com/office/drawing/2014/main" id="{B8B932D6-8021-46CB-9BD2-9A9CB965A74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509850" y="4690920"/>
                  <a:ext cx="13572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Ryhmä 179">
            <a:extLst>
              <a:ext uri="{FF2B5EF4-FFF2-40B4-BE49-F238E27FC236}">
                <a16:creationId xmlns:a16="http://schemas.microsoft.com/office/drawing/2014/main" id="{0DD9DF18-46E3-40BB-A8A9-60DBFDD6BC13}"/>
              </a:ext>
            </a:extLst>
          </p:cNvPr>
          <p:cNvGrpSpPr/>
          <p:nvPr/>
        </p:nvGrpSpPr>
        <p:grpSpPr>
          <a:xfrm>
            <a:off x="8849330" y="4390680"/>
            <a:ext cx="872280" cy="436320"/>
            <a:chOff x="8849330" y="4390680"/>
            <a:chExt cx="872280" cy="43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4" name="Käsinkirjoitus 173">
                  <a:extLst>
                    <a:ext uri="{FF2B5EF4-FFF2-40B4-BE49-F238E27FC236}">
                      <a16:creationId xmlns:a16="http://schemas.microsoft.com/office/drawing/2014/main" id="{7D9EB1BD-1461-4229-ADE6-896C5377104F}"/>
                    </a:ext>
                  </a:extLst>
                </p14:cNvPr>
                <p14:cNvContentPartPr/>
                <p14:nvPr/>
              </p14:nvContentPartPr>
              <p14:xfrm>
                <a:off x="8849330" y="4433880"/>
                <a:ext cx="128880" cy="354600"/>
              </p14:xfrm>
            </p:contentPart>
          </mc:Choice>
          <mc:Fallback>
            <p:pic>
              <p:nvPicPr>
                <p:cNvPr id="174" name="Käsinkirjoitus 173">
                  <a:extLst>
                    <a:ext uri="{FF2B5EF4-FFF2-40B4-BE49-F238E27FC236}">
                      <a16:creationId xmlns:a16="http://schemas.microsoft.com/office/drawing/2014/main" id="{7D9EB1BD-1461-4229-ADE6-896C5377104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840690" y="4425240"/>
                  <a:ext cx="1465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5" name="Käsinkirjoitus 174">
                  <a:extLst>
                    <a:ext uri="{FF2B5EF4-FFF2-40B4-BE49-F238E27FC236}">
                      <a16:creationId xmlns:a16="http://schemas.microsoft.com/office/drawing/2014/main" id="{C753CEDD-1ECB-4527-94AF-D94A993D3168}"/>
                    </a:ext>
                  </a:extLst>
                </p14:cNvPr>
                <p14:cNvContentPartPr/>
                <p14:nvPr/>
              </p14:nvContentPartPr>
              <p14:xfrm>
                <a:off x="9063890" y="4684080"/>
                <a:ext cx="31320" cy="95760"/>
              </p14:xfrm>
            </p:contentPart>
          </mc:Choice>
          <mc:Fallback>
            <p:pic>
              <p:nvPicPr>
                <p:cNvPr id="175" name="Käsinkirjoitus 174">
                  <a:extLst>
                    <a:ext uri="{FF2B5EF4-FFF2-40B4-BE49-F238E27FC236}">
                      <a16:creationId xmlns:a16="http://schemas.microsoft.com/office/drawing/2014/main" id="{C753CEDD-1ECB-4527-94AF-D94A993D316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055250" y="4675080"/>
                  <a:ext cx="48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6" name="Käsinkirjoitus 175">
                  <a:extLst>
                    <a:ext uri="{FF2B5EF4-FFF2-40B4-BE49-F238E27FC236}">
                      <a16:creationId xmlns:a16="http://schemas.microsoft.com/office/drawing/2014/main" id="{4768AD1F-42A3-4143-AADD-56892B13C7DA}"/>
                    </a:ext>
                  </a:extLst>
                </p14:cNvPr>
                <p14:cNvContentPartPr/>
                <p14:nvPr/>
              </p14:nvContentPartPr>
              <p14:xfrm>
                <a:off x="9201410" y="4400040"/>
                <a:ext cx="7560" cy="426960"/>
              </p14:xfrm>
            </p:contentPart>
          </mc:Choice>
          <mc:Fallback>
            <p:pic>
              <p:nvPicPr>
                <p:cNvPr id="176" name="Käsinkirjoitus 175">
                  <a:extLst>
                    <a:ext uri="{FF2B5EF4-FFF2-40B4-BE49-F238E27FC236}">
                      <a16:creationId xmlns:a16="http://schemas.microsoft.com/office/drawing/2014/main" id="{4768AD1F-42A3-4143-AADD-56892B13C7D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192770" y="4391400"/>
                  <a:ext cx="252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7" name="Käsinkirjoitus 176">
                  <a:extLst>
                    <a:ext uri="{FF2B5EF4-FFF2-40B4-BE49-F238E27FC236}">
                      <a16:creationId xmlns:a16="http://schemas.microsoft.com/office/drawing/2014/main" id="{C40F5ADA-6A42-49EB-8879-3B064EC82A53}"/>
                    </a:ext>
                  </a:extLst>
                </p14:cNvPr>
                <p14:cNvContentPartPr/>
                <p14:nvPr/>
              </p14:nvContentPartPr>
              <p14:xfrm>
                <a:off x="9340010" y="4406520"/>
                <a:ext cx="118080" cy="351000"/>
              </p14:xfrm>
            </p:contentPart>
          </mc:Choice>
          <mc:Fallback>
            <p:pic>
              <p:nvPicPr>
                <p:cNvPr id="177" name="Käsinkirjoitus 176">
                  <a:extLst>
                    <a:ext uri="{FF2B5EF4-FFF2-40B4-BE49-F238E27FC236}">
                      <a16:creationId xmlns:a16="http://schemas.microsoft.com/office/drawing/2014/main" id="{C40F5ADA-6A42-49EB-8879-3B064EC82A5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331370" y="4397880"/>
                  <a:ext cx="1357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8" name="Käsinkirjoitus 177">
                  <a:extLst>
                    <a:ext uri="{FF2B5EF4-FFF2-40B4-BE49-F238E27FC236}">
                      <a16:creationId xmlns:a16="http://schemas.microsoft.com/office/drawing/2014/main" id="{40B54534-0066-45AD-AEDA-B164BD0B64DB}"/>
                    </a:ext>
                  </a:extLst>
                </p14:cNvPr>
                <p14:cNvContentPartPr/>
                <p14:nvPr/>
              </p14:nvContentPartPr>
              <p14:xfrm>
                <a:off x="9590930" y="4429200"/>
                <a:ext cx="115560" cy="180360"/>
              </p14:xfrm>
            </p:contentPart>
          </mc:Choice>
          <mc:Fallback>
            <p:pic>
              <p:nvPicPr>
                <p:cNvPr id="178" name="Käsinkirjoitus 177">
                  <a:extLst>
                    <a:ext uri="{FF2B5EF4-FFF2-40B4-BE49-F238E27FC236}">
                      <a16:creationId xmlns:a16="http://schemas.microsoft.com/office/drawing/2014/main" id="{40B54534-0066-45AD-AEDA-B164BD0B64D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581930" y="4420560"/>
                  <a:ext cx="133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9" name="Käsinkirjoitus 178">
                  <a:extLst>
                    <a:ext uri="{FF2B5EF4-FFF2-40B4-BE49-F238E27FC236}">
                      <a16:creationId xmlns:a16="http://schemas.microsoft.com/office/drawing/2014/main" id="{68E4AD13-5100-4138-A12D-527F447E2492}"/>
                    </a:ext>
                  </a:extLst>
                </p14:cNvPr>
                <p14:cNvContentPartPr/>
                <p14:nvPr/>
              </p14:nvContentPartPr>
              <p14:xfrm>
                <a:off x="9693890" y="4390680"/>
                <a:ext cx="27720" cy="423720"/>
              </p14:xfrm>
            </p:contentPart>
          </mc:Choice>
          <mc:Fallback>
            <p:pic>
              <p:nvPicPr>
                <p:cNvPr id="179" name="Käsinkirjoitus 178">
                  <a:extLst>
                    <a:ext uri="{FF2B5EF4-FFF2-40B4-BE49-F238E27FC236}">
                      <a16:creationId xmlns:a16="http://schemas.microsoft.com/office/drawing/2014/main" id="{68E4AD13-5100-4138-A12D-527F447E249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684890" y="4381680"/>
                  <a:ext cx="45360" cy="44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Ryhmä 204">
            <a:extLst>
              <a:ext uri="{FF2B5EF4-FFF2-40B4-BE49-F238E27FC236}">
                <a16:creationId xmlns:a16="http://schemas.microsoft.com/office/drawing/2014/main" id="{5959F0C5-DDBD-4788-951F-CCC34C68F3A7}"/>
              </a:ext>
            </a:extLst>
          </p:cNvPr>
          <p:cNvGrpSpPr/>
          <p:nvPr/>
        </p:nvGrpSpPr>
        <p:grpSpPr>
          <a:xfrm>
            <a:off x="1084560" y="4848770"/>
            <a:ext cx="393480" cy="700920"/>
            <a:chOff x="1084560" y="4848770"/>
            <a:chExt cx="393480" cy="70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1" name="Käsinkirjoitus 180">
                  <a:extLst>
                    <a:ext uri="{FF2B5EF4-FFF2-40B4-BE49-F238E27FC236}">
                      <a16:creationId xmlns:a16="http://schemas.microsoft.com/office/drawing/2014/main" id="{4CCA22A7-E492-4E81-8FA9-E91A94A4895A}"/>
                    </a:ext>
                  </a:extLst>
                </p14:cNvPr>
                <p14:cNvContentPartPr/>
                <p14:nvPr/>
              </p14:nvContentPartPr>
              <p14:xfrm>
                <a:off x="1084560" y="5137130"/>
                <a:ext cx="165600" cy="244800"/>
              </p14:xfrm>
            </p:contentPart>
          </mc:Choice>
          <mc:Fallback>
            <p:pic>
              <p:nvPicPr>
                <p:cNvPr id="181" name="Käsinkirjoitus 180">
                  <a:extLst>
                    <a:ext uri="{FF2B5EF4-FFF2-40B4-BE49-F238E27FC236}">
                      <a16:creationId xmlns:a16="http://schemas.microsoft.com/office/drawing/2014/main" id="{4CCA22A7-E492-4E81-8FA9-E91A94A4895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75560" y="5128490"/>
                  <a:ext cx="1832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2" name="Käsinkirjoitus 181">
                  <a:extLst>
                    <a:ext uri="{FF2B5EF4-FFF2-40B4-BE49-F238E27FC236}">
                      <a16:creationId xmlns:a16="http://schemas.microsoft.com/office/drawing/2014/main" id="{34F5A3E1-7B34-4F18-9235-FD573143C943}"/>
                    </a:ext>
                  </a:extLst>
                </p14:cNvPr>
                <p14:cNvContentPartPr/>
                <p14:nvPr/>
              </p14:nvContentPartPr>
              <p14:xfrm>
                <a:off x="1294800" y="4848770"/>
                <a:ext cx="183240" cy="700920"/>
              </p14:xfrm>
            </p:contentPart>
          </mc:Choice>
          <mc:Fallback>
            <p:pic>
              <p:nvPicPr>
                <p:cNvPr id="182" name="Käsinkirjoitus 181">
                  <a:extLst>
                    <a:ext uri="{FF2B5EF4-FFF2-40B4-BE49-F238E27FC236}">
                      <a16:creationId xmlns:a16="http://schemas.microsoft.com/office/drawing/2014/main" id="{34F5A3E1-7B34-4F18-9235-FD573143C94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285800" y="4840130"/>
                  <a:ext cx="200880" cy="71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Ryhmä 203">
            <a:extLst>
              <a:ext uri="{FF2B5EF4-FFF2-40B4-BE49-F238E27FC236}">
                <a16:creationId xmlns:a16="http://schemas.microsoft.com/office/drawing/2014/main" id="{B267F673-5E2C-4182-855C-2191C35E1504}"/>
              </a:ext>
            </a:extLst>
          </p:cNvPr>
          <p:cNvGrpSpPr/>
          <p:nvPr/>
        </p:nvGrpSpPr>
        <p:grpSpPr>
          <a:xfrm>
            <a:off x="1707720" y="4890530"/>
            <a:ext cx="856800" cy="686520"/>
            <a:chOff x="1707720" y="4890530"/>
            <a:chExt cx="856800" cy="68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3" name="Käsinkirjoitus 182">
                  <a:extLst>
                    <a:ext uri="{FF2B5EF4-FFF2-40B4-BE49-F238E27FC236}">
                      <a16:creationId xmlns:a16="http://schemas.microsoft.com/office/drawing/2014/main" id="{54466607-D122-45FF-AE9A-E81D3B1F256E}"/>
                    </a:ext>
                  </a:extLst>
                </p14:cNvPr>
                <p14:cNvContentPartPr/>
                <p14:nvPr/>
              </p14:nvContentPartPr>
              <p14:xfrm>
                <a:off x="1715640" y="4937330"/>
                <a:ext cx="36720" cy="571680"/>
              </p14:xfrm>
            </p:contentPart>
          </mc:Choice>
          <mc:Fallback>
            <p:pic>
              <p:nvPicPr>
                <p:cNvPr id="183" name="Käsinkirjoitus 182">
                  <a:extLst>
                    <a:ext uri="{FF2B5EF4-FFF2-40B4-BE49-F238E27FC236}">
                      <a16:creationId xmlns:a16="http://schemas.microsoft.com/office/drawing/2014/main" id="{54466607-D122-45FF-AE9A-E81D3B1F256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706640" y="4928330"/>
                  <a:ext cx="5436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4" name="Käsinkirjoitus 183">
                  <a:extLst>
                    <a:ext uri="{FF2B5EF4-FFF2-40B4-BE49-F238E27FC236}">
                      <a16:creationId xmlns:a16="http://schemas.microsoft.com/office/drawing/2014/main" id="{084E981C-3998-45AF-8526-D1BCDDE1BB28}"/>
                    </a:ext>
                  </a:extLst>
                </p14:cNvPr>
                <p14:cNvContentPartPr/>
                <p14:nvPr/>
              </p14:nvContentPartPr>
              <p14:xfrm>
                <a:off x="1707720" y="4964330"/>
                <a:ext cx="235080" cy="282240"/>
              </p14:xfrm>
            </p:contentPart>
          </mc:Choice>
          <mc:Fallback>
            <p:pic>
              <p:nvPicPr>
                <p:cNvPr id="184" name="Käsinkirjoitus 183">
                  <a:extLst>
                    <a:ext uri="{FF2B5EF4-FFF2-40B4-BE49-F238E27FC236}">
                      <a16:creationId xmlns:a16="http://schemas.microsoft.com/office/drawing/2014/main" id="{084E981C-3998-45AF-8526-D1BCDDE1BB2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698720" y="4955330"/>
                  <a:ext cx="2527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5" name="Käsinkirjoitus 184">
                  <a:extLst>
                    <a:ext uri="{FF2B5EF4-FFF2-40B4-BE49-F238E27FC236}">
                      <a16:creationId xmlns:a16="http://schemas.microsoft.com/office/drawing/2014/main" id="{00515B53-C365-4F21-B63A-3B298B44DDA3}"/>
                    </a:ext>
                  </a:extLst>
                </p14:cNvPr>
                <p14:cNvContentPartPr/>
                <p14:nvPr/>
              </p14:nvContentPartPr>
              <p14:xfrm>
                <a:off x="1995360" y="4890530"/>
                <a:ext cx="114480" cy="686520"/>
              </p14:xfrm>
            </p:contentPart>
          </mc:Choice>
          <mc:Fallback>
            <p:pic>
              <p:nvPicPr>
                <p:cNvPr id="185" name="Käsinkirjoitus 184">
                  <a:extLst>
                    <a:ext uri="{FF2B5EF4-FFF2-40B4-BE49-F238E27FC236}">
                      <a16:creationId xmlns:a16="http://schemas.microsoft.com/office/drawing/2014/main" id="{00515B53-C365-4F21-B63A-3B298B44DDA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986360" y="4881890"/>
                  <a:ext cx="132120" cy="7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6" name="Käsinkirjoitus 185">
                  <a:extLst>
                    <a:ext uri="{FF2B5EF4-FFF2-40B4-BE49-F238E27FC236}">
                      <a16:creationId xmlns:a16="http://schemas.microsoft.com/office/drawing/2014/main" id="{21157703-52C3-4AB3-A912-C4086818350B}"/>
                    </a:ext>
                  </a:extLst>
                </p14:cNvPr>
                <p14:cNvContentPartPr/>
                <p14:nvPr/>
              </p14:nvContentPartPr>
              <p14:xfrm>
                <a:off x="2158080" y="5222090"/>
                <a:ext cx="406440" cy="259560"/>
              </p14:xfrm>
            </p:contentPart>
          </mc:Choice>
          <mc:Fallback>
            <p:pic>
              <p:nvPicPr>
                <p:cNvPr id="186" name="Käsinkirjoitus 185">
                  <a:extLst>
                    <a:ext uri="{FF2B5EF4-FFF2-40B4-BE49-F238E27FC236}">
                      <a16:creationId xmlns:a16="http://schemas.microsoft.com/office/drawing/2014/main" id="{21157703-52C3-4AB3-A912-C4086818350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149080" y="5213090"/>
                  <a:ext cx="4240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7" name="Käsinkirjoitus 186">
                  <a:extLst>
                    <a:ext uri="{FF2B5EF4-FFF2-40B4-BE49-F238E27FC236}">
                      <a16:creationId xmlns:a16="http://schemas.microsoft.com/office/drawing/2014/main" id="{771B16C3-B2D0-44E4-A87F-0B78652AA435}"/>
                    </a:ext>
                  </a:extLst>
                </p14:cNvPr>
                <p14:cNvContentPartPr/>
                <p14:nvPr/>
              </p14:nvContentPartPr>
              <p14:xfrm>
                <a:off x="2481360" y="5074490"/>
                <a:ext cx="360" cy="360"/>
              </p14:xfrm>
            </p:contentPart>
          </mc:Choice>
          <mc:Fallback>
            <p:pic>
              <p:nvPicPr>
                <p:cNvPr id="187" name="Käsinkirjoitus 186">
                  <a:extLst>
                    <a:ext uri="{FF2B5EF4-FFF2-40B4-BE49-F238E27FC236}">
                      <a16:creationId xmlns:a16="http://schemas.microsoft.com/office/drawing/2014/main" id="{771B16C3-B2D0-44E4-A87F-0B78652AA43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472360" y="50658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Ryhmä 202">
            <a:extLst>
              <a:ext uri="{FF2B5EF4-FFF2-40B4-BE49-F238E27FC236}">
                <a16:creationId xmlns:a16="http://schemas.microsoft.com/office/drawing/2014/main" id="{49943281-16E6-4B2F-801B-F00530E86DFC}"/>
              </a:ext>
            </a:extLst>
          </p:cNvPr>
          <p:cNvGrpSpPr/>
          <p:nvPr/>
        </p:nvGrpSpPr>
        <p:grpSpPr>
          <a:xfrm>
            <a:off x="2840640" y="4871090"/>
            <a:ext cx="2258280" cy="777600"/>
            <a:chOff x="2840640" y="4871090"/>
            <a:chExt cx="2258280" cy="77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8" name="Käsinkirjoitus 187">
                  <a:extLst>
                    <a:ext uri="{FF2B5EF4-FFF2-40B4-BE49-F238E27FC236}">
                      <a16:creationId xmlns:a16="http://schemas.microsoft.com/office/drawing/2014/main" id="{FAC1336C-7089-4D98-90F1-438A37845654}"/>
                    </a:ext>
                  </a:extLst>
                </p14:cNvPr>
                <p14:cNvContentPartPr/>
                <p14:nvPr/>
              </p14:nvContentPartPr>
              <p14:xfrm>
                <a:off x="2843160" y="4990250"/>
                <a:ext cx="43560" cy="521640"/>
              </p14:xfrm>
            </p:contentPart>
          </mc:Choice>
          <mc:Fallback>
            <p:pic>
              <p:nvPicPr>
                <p:cNvPr id="188" name="Käsinkirjoitus 187">
                  <a:extLst>
                    <a:ext uri="{FF2B5EF4-FFF2-40B4-BE49-F238E27FC236}">
                      <a16:creationId xmlns:a16="http://schemas.microsoft.com/office/drawing/2014/main" id="{FAC1336C-7089-4D98-90F1-438A3784565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834520" y="4981610"/>
                  <a:ext cx="6120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9" name="Käsinkirjoitus 188">
                  <a:extLst>
                    <a:ext uri="{FF2B5EF4-FFF2-40B4-BE49-F238E27FC236}">
                      <a16:creationId xmlns:a16="http://schemas.microsoft.com/office/drawing/2014/main" id="{CE1CD1A1-51BA-4011-A9B6-477614F34C32}"/>
                    </a:ext>
                  </a:extLst>
                </p14:cNvPr>
                <p14:cNvContentPartPr/>
                <p14:nvPr/>
              </p14:nvContentPartPr>
              <p14:xfrm>
                <a:off x="2840640" y="5238650"/>
                <a:ext cx="151200" cy="250560"/>
              </p14:xfrm>
            </p:contentPart>
          </mc:Choice>
          <mc:Fallback>
            <p:pic>
              <p:nvPicPr>
                <p:cNvPr id="189" name="Käsinkirjoitus 188">
                  <a:extLst>
                    <a:ext uri="{FF2B5EF4-FFF2-40B4-BE49-F238E27FC236}">
                      <a16:creationId xmlns:a16="http://schemas.microsoft.com/office/drawing/2014/main" id="{CE1CD1A1-51BA-4011-A9B6-477614F34C3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832000" y="5230010"/>
                  <a:ext cx="1688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0" name="Käsinkirjoitus 189">
                  <a:extLst>
                    <a:ext uri="{FF2B5EF4-FFF2-40B4-BE49-F238E27FC236}">
                      <a16:creationId xmlns:a16="http://schemas.microsoft.com/office/drawing/2014/main" id="{B11ED87F-ED50-4D47-85F8-FFE4F221EC83}"/>
                    </a:ext>
                  </a:extLst>
                </p14:cNvPr>
                <p14:cNvContentPartPr/>
                <p14:nvPr/>
              </p14:nvContentPartPr>
              <p14:xfrm>
                <a:off x="3065640" y="5277890"/>
                <a:ext cx="123840" cy="196560"/>
              </p14:xfrm>
            </p:contentPart>
          </mc:Choice>
          <mc:Fallback>
            <p:pic>
              <p:nvPicPr>
                <p:cNvPr id="190" name="Käsinkirjoitus 189">
                  <a:extLst>
                    <a:ext uri="{FF2B5EF4-FFF2-40B4-BE49-F238E27FC236}">
                      <a16:creationId xmlns:a16="http://schemas.microsoft.com/office/drawing/2014/main" id="{B11ED87F-ED50-4D47-85F8-FFE4F221EC8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057000" y="5268890"/>
                  <a:ext cx="141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1" name="Käsinkirjoitus 190">
                  <a:extLst>
                    <a:ext uri="{FF2B5EF4-FFF2-40B4-BE49-F238E27FC236}">
                      <a16:creationId xmlns:a16="http://schemas.microsoft.com/office/drawing/2014/main" id="{88296794-DDED-4E37-9932-F30BB4B9E68E}"/>
                    </a:ext>
                  </a:extLst>
                </p14:cNvPr>
                <p14:cNvContentPartPr/>
                <p14:nvPr/>
              </p14:nvContentPartPr>
              <p14:xfrm>
                <a:off x="3271200" y="5249090"/>
                <a:ext cx="219960" cy="209520"/>
              </p14:xfrm>
            </p:contentPart>
          </mc:Choice>
          <mc:Fallback>
            <p:pic>
              <p:nvPicPr>
                <p:cNvPr id="191" name="Käsinkirjoitus 190">
                  <a:extLst>
                    <a:ext uri="{FF2B5EF4-FFF2-40B4-BE49-F238E27FC236}">
                      <a16:creationId xmlns:a16="http://schemas.microsoft.com/office/drawing/2014/main" id="{88296794-DDED-4E37-9932-F30BB4B9E68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262200" y="5240090"/>
                  <a:ext cx="2376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2" name="Käsinkirjoitus 191">
                  <a:extLst>
                    <a:ext uri="{FF2B5EF4-FFF2-40B4-BE49-F238E27FC236}">
                      <a16:creationId xmlns:a16="http://schemas.microsoft.com/office/drawing/2014/main" id="{644472FB-B0D9-4FC4-9B04-55561FD74079}"/>
                    </a:ext>
                  </a:extLst>
                </p14:cNvPr>
                <p14:cNvContentPartPr/>
                <p14:nvPr/>
              </p14:nvContentPartPr>
              <p14:xfrm>
                <a:off x="3538680" y="5254130"/>
                <a:ext cx="142920" cy="394560"/>
              </p14:xfrm>
            </p:contentPart>
          </mc:Choice>
          <mc:Fallback>
            <p:pic>
              <p:nvPicPr>
                <p:cNvPr id="192" name="Käsinkirjoitus 191">
                  <a:extLst>
                    <a:ext uri="{FF2B5EF4-FFF2-40B4-BE49-F238E27FC236}">
                      <a16:creationId xmlns:a16="http://schemas.microsoft.com/office/drawing/2014/main" id="{644472FB-B0D9-4FC4-9B04-55561FD7407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530040" y="5245130"/>
                  <a:ext cx="16056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3" name="Käsinkirjoitus 192">
                  <a:extLst>
                    <a:ext uri="{FF2B5EF4-FFF2-40B4-BE49-F238E27FC236}">
                      <a16:creationId xmlns:a16="http://schemas.microsoft.com/office/drawing/2014/main" id="{FD31D80B-A1A4-4CC3-8F0E-CC7813CA18B3}"/>
                    </a:ext>
                  </a:extLst>
                </p14:cNvPr>
                <p14:cNvContentPartPr/>
                <p14:nvPr/>
              </p14:nvContentPartPr>
              <p14:xfrm>
                <a:off x="3738480" y="5276090"/>
                <a:ext cx="26640" cy="118080"/>
              </p14:xfrm>
            </p:contentPart>
          </mc:Choice>
          <mc:Fallback>
            <p:pic>
              <p:nvPicPr>
                <p:cNvPr id="193" name="Käsinkirjoitus 192">
                  <a:extLst>
                    <a:ext uri="{FF2B5EF4-FFF2-40B4-BE49-F238E27FC236}">
                      <a16:creationId xmlns:a16="http://schemas.microsoft.com/office/drawing/2014/main" id="{FD31D80B-A1A4-4CC3-8F0E-CC7813CA18B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729480" y="5267090"/>
                  <a:ext cx="44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4" name="Käsinkirjoitus 193">
                  <a:extLst>
                    <a:ext uri="{FF2B5EF4-FFF2-40B4-BE49-F238E27FC236}">
                      <a16:creationId xmlns:a16="http://schemas.microsoft.com/office/drawing/2014/main" id="{93D02A26-1711-44C0-956C-52F5D0330523}"/>
                    </a:ext>
                  </a:extLst>
                </p14:cNvPr>
                <p14:cNvContentPartPr/>
                <p14:nvPr/>
              </p14:nvContentPartPr>
              <p14:xfrm>
                <a:off x="3748200" y="5122010"/>
                <a:ext cx="360" cy="360"/>
              </p14:xfrm>
            </p:contentPart>
          </mc:Choice>
          <mc:Fallback>
            <p:pic>
              <p:nvPicPr>
                <p:cNvPr id="194" name="Käsinkirjoitus 193">
                  <a:extLst>
                    <a:ext uri="{FF2B5EF4-FFF2-40B4-BE49-F238E27FC236}">
                      <a16:creationId xmlns:a16="http://schemas.microsoft.com/office/drawing/2014/main" id="{93D02A26-1711-44C0-956C-52F5D033052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39200" y="51130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5" name="Käsinkirjoitus 194">
                  <a:extLst>
                    <a:ext uri="{FF2B5EF4-FFF2-40B4-BE49-F238E27FC236}">
                      <a16:creationId xmlns:a16="http://schemas.microsoft.com/office/drawing/2014/main" id="{9F646D7B-C3DE-49CC-A256-4C5AB82F69ED}"/>
                    </a:ext>
                  </a:extLst>
                </p14:cNvPr>
                <p14:cNvContentPartPr/>
                <p14:nvPr/>
              </p14:nvContentPartPr>
              <p14:xfrm>
                <a:off x="3849360" y="5035970"/>
                <a:ext cx="87480" cy="362520"/>
              </p14:xfrm>
            </p:contentPart>
          </mc:Choice>
          <mc:Fallback>
            <p:pic>
              <p:nvPicPr>
                <p:cNvPr id="195" name="Käsinkirjoitus 194">
                  <a:extLst>
                    <a:ext uri="{FF2B5EF4-FFF2-40B4-BE49-F238E27FC236}">
                      <a16:creationId xmlns:a16="http://schemas.microsoft.com/office/drawing/2014/main" id="{9F646D7B-C3DE-49CC-A256-4C5AB82F69E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840360" y="5027330"/>
                  <a:ext cx="10512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6" name="Käsinkirjoitus 195">
                  <a:extLst>
                    <a:ext uri="{FF2B5EF4-FFF2-40B4-BE49-F238E27FC236}">
                      <a16:creationId xmlns:a16="http://schemas.microsoft.com/office/drawing/2014/main" id="{6835967A-811E-44EB-8986-C4B31804E4E0}"/>
                    </a:ext>
                  </a:extLst>
                </p14:cNvPr>
                <p14:cNvContentPartPr/>
                <p14:nvPr/>
              </p14:nvContentPartPr>
              <p14:xfrm>
                <a:off x="3884280" y="5269970"/>
                <a:ext cx="105480" cy="121680"/>
              </p14:xfrm>
            </p:contentPart>
          </mc:Choice>
          <mc:Fallback>
            <p:pic>
              <p:nvPicPr>
                <p:cNvPr id="196" name="Käsinkirjoitus 195">
                  <a:extLst>
                    <a:ext uri="{FF2B5EF4-FFF2-40B4-BE49-F238E27FC236}">
                      <a16:creationId xmlns:a16="http://schemas.microsoft.com/office/drawing/2014/main" id="{6835967A-811E-44EB-8986-C4B31804E4E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875640" y="5260970"/>
                  <a:ext cx="123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7" name="Käsinkirjoitus 196">
                  <a:extLst>
                    <a:ext uri="{FF2B5EF4-FFF2-40B4-BE49-F238E27FC236}">
                      <a16:creationId xmlns:a16="http://schemas.microsoft.com/office/drawing/2014/main" id="{AC031D9F-0886-45D5-AB0E-B358EC331348}"/>
                    </a:ext>
                  </a:extLst>
                </p14:cNvPr>
                <p14:cNvContentPartPr/>
                <p14:nvPr/>
              </p14:nvContentPartPr>
              <p14:xfrm>
                <a:off x="4051320" y="5272490"/>
                <a:ext cx="155520" cy="132480"/>
              </p14:xfrm>
            </p:contentPart>
          </mc:Choice>
          <mc:Fallback>
            <p:pic>
              <p:nvPicPr>
                <p:cNvPr id="197" name="Käsinkirjoitus 196">
                  <a:extLst>
                    <a:ext uri="{FF2B5EF4-FFF2-40B4-BE49-F238E27FC236}">
                      <a16:creationId xmlns:a16="http://schemas.microsoft.com/office/drawing/2014/main" id="{AC031D9F-0886-45D5-AB0E-B358EC33134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042320" y="5263490"/>
                  <a:ext cx="173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8" name="Käsinkirjoitus 197">
                  <a:extLst>
                    <a:ext uri="{FF2B5EF4-FFF2-40B4-BE49-F238E27FC236}">
                      <a16:creationId xmlns:a16="http://schemas.microsoft.com/office/drawing/2014/main" id="{87B93D00-6402-48A6-AA19-9CCC26D86C30}"/>
                    </a:ext>
                  </a:extLst>
                </p14:cNvPr>
                <p14:cNvContentPartPr/>
                <p14:nvPr/>
              </p14:nvContentPartPr>
              <p14:xfrm>
                <a:off x="4228800" y="5263490"/>
                <a:ext cx="156600" cy="129960"/>
              </p14:xfrm>
            </p:contentPart>
          </mc:Choice>
          <mc:Fallback>
            <p:pic>
              <p:nvPicPr>
                <p:cNvPr id="198" name="Käsinkirjoitus 197">
                  <a:extLst>
                    <a:ext uri="{FF2B5EF4-FFF2-40B4-BE49-F238E27FC236}">
                      <a16:creationId xmlns:a16="http://schemas.microsoft.com/office/drawing/2014/main" id="{87B93D00-6402-48A6-AA19-9CCC26D86C3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220160" y="5254490"/>
                  <a:ext cx="174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9" name="Käsinkirjoitus 198">
                  <a:extLst>
                    <a:ext uri="{FF2B5EF4-FFF2-40B4-BE49-F238E27FC236}">
                      <a16:creationId xmlns:a16="http://schemas.microsoft.com/office/drawing/2014/main" id="{6EB85E49-D6B8-4587-922C-C6AC7808FC03}"/>
                    </a:ext>
                  </a:extLst>
                </p14:cNvPr>
                <p14:cNvContentPartPr/>
                <p14:nvPr/>
              </p14:nvContentPartPr>
              <p14:xfrm>
                <a:off x="4442280" y="5183930"/>
                <a:ext cx="124920" cy="233280"/>
              </p14:xfrm>
            </p:contentPart>
          </mc:Choice>
          <mc:Fallback>
            <p:pic>
              <p:nvPicPr>
                <p:cNvPr id="199" name="Käsinkirjoitus 198">
                  <a:extLst>
                    <a:ext uri="{FF2B5EF4-FFF2-40B4-BE49-F238E27FC236}">
                      <a16:creationId xmlns:a16="http://schemas.microsoft.com/office/drawing/2014/main" id="{6EB85E49-D6B8-4587-922C-C6AC7808FC0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433640" y="5174930"/>
                  <a:ext cx="1425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0" name="Käsinkirjoitus 199">
                  <a:extLst>
                    <a:ext uri="{FF2B5EF4-FFF2-40B4-BE49-F238E27FC236}">
                      <a16:creationId xmlns:a16="http://schemas.microsoft.com/office/drawing/2014/main" id="{C137619F-1089-44BD-B7B6-5B4541177A52}"/>
                    </a:ext>
                  </a:extLst>
                </p14:cNvPr>
                <p14:cNvContentPartPr/>
                <p14:nvPr/>
              </p14:nvContentPartPr>
              <p14:xfrm>
                <a:off x="4616160" y="4871090"/>
                <a:ext cx="159120" cy="705960"/>
              </p14:xfrm>
            </p:contentPart>
          </mc:Choice>
          <mc:Fallback>
            <p:pic>
              <p:nvPicPr>
                <p:cNvPr id="200" name="Käsinkirjoitus 199">
                  <a:extLst>
                    <a:ext uri="{FF2B5EF4-FFF2-40B4-BE49-F238E27FC236}">
                      <a16:creationId xmlns:a16="http://schemas.microsoft.com/office/drawing/2014/main" id="{C137619F-1089-44BD-B7B6-5B4541177A5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607160" y="4862450"/>
                  <a:ext cx="176760" cy="72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1" name="Käsinkirjoitus 200">
                  <a:extLst>
                    <a:ext uri="{FF2B5EF4-FFF2-40B4-BE49-F238E27FC236}">
                      <a16:creationId xmlns:a16="http://schemas.microsoft.com/office/drawing/2014/main" id="{56B9FE1C-65B2-4B9A-978D-5A45FB034F60}"/>
                    </a:ext>
                  </a:extLst>
                </p14:cNvPr>
                <p14:cNvContentPartPr/>
                <p14:nvPr/>
              </p14:nvContentPartPr>
              <p14:xfrm>
                <a:off x="4929720" y="5227130"/>
                <a:ext cx="169200" cy="7560"/>
              </p14:xfrm>
            </p:contentPart>
          </mc:Choice>
          <mc:Fallback>
            <p:pic>
              <p:nvPicPr>
                <p:cNvPr id="201" name="Käsinkirjoitus 200">
                  <a:extLst>
                    <a:ext uri="{FF2B5EF4-FFF2-40B4-BE49-F238E27FC236}">
                      <a16:creationId xmlns:a16="http://schemas.microsoft.com/office/drawing/2014/main" id="{56B9FE1C-65B2-4B9A-978D-5A45FB034F6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921080" y="5218490"/>
                  <a:ext cx="186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2" name="Käsinkirjoitus 201">
                  <a:extLst>
                    <a:ext uri="{FF2B5EF4-FFF2-40B4-BE49-F238E27FC236}">
                      <a16:creationId xmlns:a16="http://schemas.microsoft.com/office/drawing/2014/main" id="{92D13E14-4A75-4FF4-A111-B17DB5ABC589}"/>
                    </a:ext>
                  </a:extLst>
                </p14:cNvPr>
                <p14:cNvContentPartPr/>
                <p14:nvPr/>
              </p14:nvContentPartPr>
              <p14:xfrm>
                <a:off x="4871760" y="5315690"/>
                <a:ext cx="211320" cy="35640"/>
              </p14:xfrm>
            </p:contentPart>
          </mc:Choice>
          <mc:Fallback>
            <p:pic>
              <p:nvPicPr>
                <p:cNvPr id="202" name="Käsinkirjoitus 201">
                  <a:extLst>
                    <a:ext uri="{FF2B5EF4-FFF2-40B4-BE49-F238E27FC236}">
                      <a16:creationId xmlns:a16="http://schemas.microsoft.com/office/drawing/2014/main" id="{92D13E14-4A75-4FF4-A111-B17DB5ABC58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862760" y="5307050"/>
                  <a:ext cx="22896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Ryhmä 210">
            <a:extLst>
              <a:ext uri="{FF2B5EF4-FFF2-40B4-BE49-F238E27FC236}">
                <a16:creationId xmlns:a16="http://schemas.microsoft.com/office/drawing/2014/main" id="{177DB446-7E7F-42CD-A241-1DF727F6A091}"/>
              </a:ext>
            </a:extLst>
          </p:cNvPr>
          <p:cNvGrpSpPr/>
          <p:nvPr/>
        </p:nvGrpSpPr>
        <p:grpSpPr>
          <a:xfrm>
            <a:off x="5250120" y="4956050"/>
            <a:ext cx="671400" cy="443880"/>
            <a:chOff x="5250120" y="4956050"/>
            <a:chExt cx="671400" cy="44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6" name="Käsinkirjoitus 205">
                  <a:extLst>
                    <a:ext uri="{FF2B5EF4-FFF2-40B4-BE49-F238E27FC236}">
                      <a16:creationId xmlns:a16="http://schemas.microsoft.com/office/drawing/2014/main" id="{863FD77F-D9B3-49D4-8E2E-D671A017D058}"/>
                    </a:ext>
                  </a:extLst>
                </p14:cNvPr>
                <p14:cNvContentPartPr/>
                <p14:nvPr/>
              </p14:nvContentPartPr>
              <p14:xfrm>
                <a:off x="5250120" y="5006090"/>
                <a:ext cx="163440" cy="393840"/>
              </p14:xfrm>
            </p:contentPart>
          </mc:Choice>
          <mc:Fallback>
            <p:pic>
              <p:nvPicPr>
                <p:cNvPr id="206" name="Käsinkirjoitus 205">
                  <a:extLst>
                    <a:ext uri="{FF2B5EF4-FFF2-40B4-BE49-F238E27FC236}">
                      <a16:creationId xmlns:a16="http://schemas.microsoft.com/office/drawing/2014/main" id="{863FD77F-D9B3-49D4-8E2E-D671A017D05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241120" y="4997090"/>
                  <a:ext cx="1810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7" name="Käsinkirjoitus 206">
                  <a:extLst>
                    <a:ext uri="{FF2B5EF4-FFF2-40B4-BE49-F238E27FC236}">
                      <a16:creationId xmlns:a16="http://schemas.microsoft.com/office/drawing/2014/main" id="{0A2BF35C-10C6-460B-B93F-8EC828A1AA1B}"/>
                    </a:ext>
                  </a:extLst>
                </p14:cNvPr>
                <p14:cNvContentPartPr/>
                <p14:nvPr/>
              </p14:nvContentPartPr>
              <p14:xfrm>
                <a:off x="5493840" y="5283650"/>
                <a:ext cx="10440" cy="111240"/>
              </p14:xfrm>
            </p:contentPart>
          </mc:Choice>
          <mc:Fallback>
            <p:pic>
              <p:nvPicPr>
                <p:cNvPr id="207" name="Käsinkirjoitus 206">
                  <a:extLst>
                    <a:ext uri="{FF2B5EF4-FFF2-40B4-BE49-F238E27FC236}">
                      <a16:creationId xmlns:a16="http://schemas.microsoft.com/office/drawing/2014/main" id="{0A2BF35C-10C6-460B-B93F-8EC828A1AA1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485200" y="5274650"/>
                  <a:ext cx="28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8" name="Käsinkirjoitus 207">
                  <a:extLst>
                    <a:ext uri="{FF2B5EF4-FFF2-40B4-BE49-F238E27FC236}">
                      <a16:creationId xmlns:a16="http://schemas.microsoft.com/office/drawing/2014/main" id="{E413405D-68A4-4D4A-8814-25E731A4B478}"/>
                    </a:ext>
                  </a:extLst>
                </p14:cNvPr>
                <p14:cNvContentPartPr/>
                <p14:nvPr/>
              </p14:nvContentPartPr>
              <p14:xfrm>
                <a:off x="5647920" y="4983770"/>
                <a:ext cx="8640" cy="406080"/>
              </p14:xfrm>
            </p:contentPart>
          </mc:Choice>
          <mc:Fallback>
            <p:pic>
              <p:nvPicPr>
                <p:cNvPr id="208" name="Käsinkirjoitus 207">
                  <a:extLst>
                    <a:ext uri="{FF2B5EF4-FFF2-40B4-BE49-F238E27FC236}">
                      <a16:creationId xmlns:a16="http://schemas.microsoft.com/office/drawing/2014/main" id="{E413405D-68A4-4D4A-8814-25E731A4B47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638920" y="4975130"/>
                  <a:ext cx="2628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9" name="Käsinkirjoitus 208">
                  <a:extLst>
                    <a:ext uri="{FF2B5EF4-FFF2-40B4-BE49-F238E27FC236}">
                      <a16:creationId xmlns:a16="http://schemas.microsoft.com/office/drawing/2014/main" id="{92B4437D-ADB3-403A-8020-77828D80E2EB}"/>
                    </a:ext>
                  </a:extLst>
                </p14:cNvPr>
                <p14:cNvContentPartPr/>
                <p14:nvPr/>
              </p14:nvContentPartPr>
              <p14:xfrm>
                <a:off x="5798760" y="4956050"/>
                <a:ext cx="118440" cy="419760"/>
              </p14:xfrm>
            </p:contentPart>
          </mc:Choice>
          <mc:Fallback>
            <p:pic>
              <p:nvPicPr>
                <p:cNvPr id="209" name="Käsinkirjoitus 208">
                  <a:extLst>
                    <a:ext uri="{FF2B5EF4-FFF2-40B4-BE49-F238E27FC236}">
                      <a16:creationId xmlns:a16="http://schemas.microsoft.com/office/drawing/2014/main" id="{92B4437D-ADB3-403A-8020-77828D80E2E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789760" y="4947410"/>
                  <a:ext cx="1360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0" name="Käsinkirjoitus 209">
                  <a:extLst>
                    <a:ext uri="{FF2B5EF4-FFF2-40B4-BE49-F238E27FC236}">
                      <a16:creationId xmlns:a16="http://schemas.microsoft.com/office/drawing/2014/main" id="{F4D699E0-004C-4805-8CB0-7AE8C7D207DA}"/>
                    </a:ext>
                  </a:extLst>
                </p14:cNvPr>
                <p14:cNvContentPartPr/>
                <p14:nvPr/>
              </p14:nvContentPartPr>
              <p14:xfrm>
                <a:off x="5812800" y="4975850"/>
                <a:ext cx="108720" cy="2520"/>
              </p14:xfrm>
            </p:contentPart>
          </mc:Choice>
          <mc:Fallback>
            <p:pic>
              <p:nvPicPr>
                <p:cNvPr id="210" name="Käsinkirjoitus 209">
                  <a:extLst>
                    <a:ext uri="{FF2B5EF4-FFF2-40B4-BE49-F238E27FC236}">
                      <a16:creationId xmlns:a16="http://schemas.microsoft.com/office/drawing/2014/main" id="{F4D699E0-004C-4805-8CB0-7AE8C7D207D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803800" y="4967210"/>
                  <a:ext cx="12636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Ryhmä 224">
            <a:extLst>
              <a:ext uri="{FF2B5EF4-FFF2-40B4-BE49-F238E27FC236}">
                <a16:creationId xmlns:a16="http://schemas.microsoft.com/office/drawing/2014/main" id="{7A9F9EEF-4D6B-4190-91D3-FC99AA264210}"/>
              </a:ext>
            </a:extLst>
          </p:cNvPr>
          <p:cNvGrpSpPr/>
          <p:nvPr/>
        </p:nvGrpSpPr>
        <p:grpSpPr>
          <a:xfrm>
            <a:off x="6129960" y="5021570"/>
            <a:ext cx="2214360" cy="461160"/>
            <a:chOff x="6129960" y="5021570"/>
            <a:chExt cx="2214360" cy="46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2" name="Käsinkirjoitus 211">
                  <a:extLst>
                    <a:ext uri="{FF2B5EF4-FFF2-40B4-BE49-F238E27FC236}">
                      <a16:creationId xmlns:a16="http://schemas.microsoft.com/office/drawing/2014/main" id="{1B9D04BB-1DE1-4FA0-BB90-8E5F80E84A24}"/>
                    </a:ext>
                  </a:extLst>
                </p14:cNvPr>
                <p14:cNvContentPartPr/>
                <p14:nvPr/>
              </p14:nvContentPartPr>
              <p14:xfrm>
                <a:off x="6129960" y="5138210"/>
                <a:ext cx="42120" cy="61560"/>
              </p14:xfrm>
            </p:contentPart>
          </mc:Choice>
          <mc:Fallback>
            <p:pic>
              <p:nvPicPr>
                <p:cNvPr id="212" name="Käsinkirjoitus 211">
                  <a:extLst>
                    <a:ext uri="{FF2B5EF4-FFF2-40B4-BE49-F238E27FC236}">
                      <a16:creationId xmlns:a16="http://schemas.microsoft.com/office/drawing/2014/main" id="{1B9D04BB-1DE1-4FA0-BB90-8E5F80E84A2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121320" y="5129210"/>
                  <a:ext cx="59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3" name="Käsinkirjoitus 212">
                  <a:extLst>
                    <a:ext uri="{FF2B5EF4-FFF2-40B4-BE49-F238E27FC236}">
                      <a16:creationId xmlns:a16="http://schemas.microsoft.com/office/drawing/2014/main" id="{10529AD3-2C44-4AE7-B665-EC8C9E456D69}"/>
                    </a:ext>
                  </a:extLst>
                </p14:cNvPr>
                <p14:cNvContentPartPr/>
                <p14:nvPr/>
              </p14:nvContentPartPr>
              <p14:xfrm>
                <a:off x="6314640" y="5021570"/>
                <a:ext cx="139680" cy="366840"/>
              </p14:xfrm>
            </p:contentPart>
          </mc:Choice>
          <mc:Fallback>
            <p:pic>
              <p:nvPicPr>
                <p:cNvPr id="213" name="Käsinkirjoitus 212">
                  <a:extLst>
                    <a:ext uri="{FF2B5EF4-FFF2-40B4-BE49-F238E27FC236}">
                      <a16:creationId xmlns:a16="http://schemas.microsoft.com/office/drawing/2014/main" id="{10529AD3-2C44-4AE7-B665-EC8C9E456D6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305640" y="5012570"/>
                  <a:ext cx="1573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4" name="Käsinkirjoitus 213">
                  <a:extLst>
                    <a:ext uri="{FF2B5EF4-FFF2-40B4-BE49-F238E27FC236}">
                      <a16:creationId xmlns:a16="http://schemas.microsoft.com/office/drawing/2014/main" id="{538DEAF6-6D09-437D-9E28-7F5C6F4C3C0B}"/>
                    </a:ext>
                  </a:extLst>
                </p14:cNvPr>
                <p14:cNvContentPartPr/>
                <p14:nvPr/>
              </p14:nvContentPartPr>
              <p14:xfrm>
                <a:off x="6543240" y="5382290"/>
                <a:ext cx="11520" cy="37080"/>
              </p14:xfrm>
            </p:contentPart>
          </mc:Choice>
          <mc:Fallback>
            <p:pic>
              <p:nvPicPr>
                <p:cNvPr id="214" name="Käsinkirjoitus 213">
                  <a:extLst>
                    <a:ext uri="{FF2B5EF4-FFF2-40B4-BE49-F238E27FC236}">
                      <a16:creationId xmlns:a16="http://schemas.microsoft.com/office/drawing/2014/main" id="{538DEAF6-6D09-437D-9E28-7F5C6F4C3C0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534240" y="5373650"/>
                  <a:ext cx="291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5" name="Käsinkirjoitus 214">
                  <a:extLst>
                    <a:ext uri="{FF2B5EF4-FFF2-40B4-BE49-F238E27FC236}">
                      <a16:creationId xmlns:a16="http://schemas.microsoft.com/office/drawing/2014/main" id="{76117854-D14A-4386-9E34-459420FFD47B}"/>
                    </a:ext>
                  </a:extLst>
                </p14:cNvPr>
                <p14:cNvContentPartPr/>
                <p14:nvPr/>
              </p14:nvContentPartPr>
              <p14:xfrm>
                <a:off x="6698400" y="5032010"/>
                <a:ext cx="95400" cy="358560"/>
              </p14:xfrm>
            </p:contentPart>
          </mc:Choice>
          <mc:Fallback>
            <p:pic>
              <p:nvPicPr>
                <p:cNvPr id="215" name="Käsinkirjoitus 214">
                  <a:extLst>
                    <a:ext uri="{FF2B5EF4-FFF2-40B4-BE49-F238E27FC236}">
                      <a16:creationId xmlns:a16="http://schemas.microsoft.com/office/drawing/2014/main" id="{76117854-D14A-4386-9E34-459420FFD47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689400" y="5023370"/>
                  <a:ext cx="1130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6" name="Käsinkirjoitus 215">
                  <a:extLst>
                    <a:ext uri="{FF2B5EF4-FFF2-40B4-BE49-F238E27FC236}">
                      <a16:creationId xmlns:a16="http://schemas.microsoft.com/office/drawing/2014/main" id="{2895D64D-CCAB-46B3-80CC-057192D3B120}"/>
                    </a:ext>
                  </a:extLst>
                </p14:cNvPr>
                <p14:cNvContentPartPr/>
                <p14:nvPr/>
              </p14:nvContentPartPr>
              <p14:xfrm>
                <a:off x="6885600" y="5114810"/>
                <a:ext cx="212760" cy="321120"/>
              </p14:xfrm>
            </p:contentPart>
          </mc:Choice>
          <mc:Fallback>
            <p:pic>
              <p:nvPicPr>
                <p:cNvPr id="216" name="Käsinkirjoitus 215">
                  <a:extLst>
                    <a:ext uri="{FF2B5EF4-FFF2-40B4-BE49-F238E27FC236}">
                      <a16:creationId xmlns:a16="http://schemas.microsoft.com/office/drawing/2014/main" id="{2895D64D-CCAB-46B3-80CC-057192D3B12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876960" y="5106170"/>
                  <a:ext cx="2304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7" name="Käsinkirjoitus 216">
                  <a:extLst>
                    <a:ext uri="{FF2B5EF4-FFF2-40B4-BE49-F238E27FC236}">
                      <a16:creationId xmlns:a16="http://schemas.microsoft.com/office/drawing/2014/main" id="{E394606E-7734-46A0-8864-8CEDEE5DC0F0}"/>
                    </a:ext>
                  </a:extLst>
                </p14:cNvPr>
                <p14:cNvContentPartPr/>
                <p14:nvPr/>
              </p14:nvContentPartPr>
              <p14:xfrm>
                <a:off x="7232640" y="5212010"/>
                <a:ext cx="110880" cy="10800"/>
              </p14:xfrm>
            </p:contentPart>
          </mc:Choice>
          <mc:Fallback>
            <p:pic>
              <p:nvPicPr>
                <p:cNvPr id="217" name="Käsinkirjoitus 216">
                  <a:extLst>
                    <a:ext uri="{FF2B5EF4-FFF2-40B4-BE49-F238E27FC236}">
                      <a16:creationId xmlns:a16="http://schemas.microsoft.com/office/drawing/2014/main" id="{E394606E-7734-46A0-8864-8CEDEE5DC0F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223640" y="5203010"/>
                  <a:ext cx="128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8" name="Käsinkirjoitus 217">
                  <a:extLst>
                    <a:ext uri="{FF2B5EF4-FFF2-40B4-BE49-F238E27FC236}">
                      <a16:creationId xmlns:a16="http://schemas.microsoft.com/office/drawing/2014/main" id="{BFA36370-CB1B-4F33-83D4-1938D9C73A5E}"/>
                    </a:ext>
                  </a:extLst>
                </p14:cNvPr>
                <p14:cNvContentPartPr/>
                <p14:nvPr/>
              </p14:nvContentPartPr>
              <p14:xfrm>
                <a:off x="7214280" y="5257730"/>
                <a:ext cx="130680" cy="33120"/>
              </p14:xfrm>
            </p:contentPart>
          </mc:Choice>
          <mc:Fallback>
            <p:pic>
              <p:nvPicPr>
                <p:cNvPr id="218" name="Käsinkirjoitus 217">
                  <a:extLst>
                    <a:ext uri="{FF2B5EF4-FFF2-40B4-BE49-F238E27FC236}">
                      <a16:creationId xmlns:a16="http://schemas.microsoft.com/office/drawing/2014/main" id="{BFA36370-CB1B-4F33-83D4-1938D9C73A5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205640" y="5249090"/>
                  <a:ext cx="1483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0" name="Käsinkirjoitus 219">
                  <a:extLst>
                    <a:ext uri="{FF2B5EF4-FFF2-40B4-BE49-F238E27FC236}">
                      <a16:creationId xmlns:a16="http://schemas.microsoft.com/office/drawing/2014/main" id="{98B16AA4-E971-498E-AC1F-F69ABA51A517}"/>
                    </a:ext>
                  </a:extLst>
                </p14:cNvPr>
                <p14:cNvContentPartPr/>
                <p14:nvPr/>
              </p14:nvContentPartPr>
              <p14:xfrm>
                <a:off x="7423440" y="5061530"/>
                <a:ext cx="174600" cy="369360"/>
              </p14:xfrm>
            </p:contentPart>
          </mc:Choice>
          <mc:Fallback>
            <p:pic>
              <p:nvPicPr>
                <p:cNvPr id="220" name="Käsinkirjoitus 219">
                  <a:extLst>
                    <a:ext uri="{FF2B5EF4-FFF2-40B4-BE49-F238E27FC236}">
                      <a16:creationId xmlns:a16="http://schemas.microsoft.com/office/drawing/2014/main" id="{98B16AA4-E971-498E-AC1F-F69ABA51A51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414440" y="5052890"/>
                  <a:ext cx="1922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1" name="Käsinkirjoitus 220">
                  <a:extLst>
                    <a:ext uri="{FF2B5EF4-FFF2-40B4-BE49-F238E27FC236}">
                      <a16:creationId xmlns:a16="http://schemas.microsoft.com/office/drawing/2014/main" id="{8D34722A-195D-41DA-B439-70485764F5B5}"/>
                    </a:ext>
                  </a:extLst>
                </p14:cNvPr>
                <p14:cNvContentPartPr/>
                <p14:nvPr/>
              </p14:nvContentPartPr>
              <p14:xfrm>
                <a:off x="7690920" y="5334050"/>
                <a:ext cx="30960" cy="99360"/>
              </p14:xfrm>
            </p:contentPart>
          </mc:Choice>
          <mc:Fallback>
            <p:pic>
              <p:nvPicPr>
                <p:cNvPr id="221" name="Käsinkirjoitus 220">
                  <a:extLst>
                    <a:ext uri="{FF2B5EF4-FFF2-40B4-BE49-F238E27FC236}">
                      <a16:creationId xmlns:a16="http://schemas.microsoft.com/office/drawing/2014/main" id="{8D34722A-195D-41DA-B439-70485764F5B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682280" y="5325410"/>
                  <a:ext cx="48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2" name="Käsinkirjoitus 221">
                  <a:extLst>
                    <a:ext uri="{FF2B5EF4-FFF2-40B4-BE49-F238E27FC236}">
                      <a16:creationId xmlns:a16="http://schemas.microsoft.com/office/drawing/2014/main" id="{2C1EA159-2587-4173-BA73-9BCA8D16A869}"/>
                    </a:ext>
                  </a:extLst>
                </p14:cNvPr>
                <p14:cNvContentPartPr/>
                <p14:nvPr/>
              </p14:nvContentPartPr>
              <p14:xfrm>
                <a:off x="7801800" y="5073770"/>
                <a:ext cx="112680" cy="346320"/>
              </p14:xfrm>
            </p:contentPart>
          </mc:Choice>
          <mc:Fallback>
            <p:pic>
              <p:nvPicPr>
                <p:cNvPr id="222" name="Käsinkirjoitus 221">
                  <a:extLst>
                    <a:ext uri="{FF2B5EF4-FFF2-40B4-BE49-F238E27FC236}">
                      <a16:creationId xmlns:a16="http://schemas.microsoft.com/office/drawing/2014/main" id="{2C1EA159-2587-4173-BA73-9BCA8D16A86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793160" y="5065130"/>
                  <a:ext cx="1303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3" name="Käsinkirjoitus 222">
                  <a:extLst>
                    <a:ext uri="{FF2B5EF4-FFF2-40B4-BE49-F238E27FC236}">
                      <a16:creationId xmlns:a16="http://schemas.microsoft.com/office/drawing/2014/main" id="{4AB86D63-8175-47DD-B0FC-4A1385D1713D}"/>
                    </a:ext>
                  </a:extLst>
                </p14:cNvPr>
                <p14:cNvContentPartPr/>
                <p14:nvPr/>
              </p14:nvContentPartPr>
              <p14:xfrm>
                <a:off x="7942200" y="5073770"/>
                <a:ext cx="148320" cy="360000"/>
              </p14:xfrm>
            </p:contentPart>
          </mc:Choice>
          <mc:Fallback>
            <p:pic>
              <p:nvPicPr>
                <p:cNvPr id="223" name="Käsinkirjoitus 222">
                  <a:extLst>
                    <a:ext uri="{FF2B5EF4-FFF2-40B4-BE49-F238E27FC236}">
                      <a16:creationId xmlns:a16="http://schemas.microsoft.com/office/drawing/2014/main" id="{4AB86D63-8175-47DD-B0FC-4A1385D1713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933200" y="5065130"/>
                  <a:ext cx="1659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4" name="Käsinkirjoitus 223">
                  <a:extLst>
                    <a:ext uri="{FF2B5EF4-FFF2-40B4-BE49-F238E27FC236}">
                      <a16:creationId xmlns:a16="http://schemas.microsoft.com/office/drawing/2014/main" id="{5D583E7A-165F-4CE7-84C5-27738ACED585}"/>
                    </a:ext>
                  </a:extLst>
                </p14:cNvPr>
                <p14:cNvContentPartPr/>
                <p14:nvPr/>
              </p14:nvContentPartPr>
              <p14:xfrm>
                <a:off x="8169720" y="5113010"/>
                <a:ext cx="174600" cy="369720"/>
              </p14:xfrm>
            </p:contentPart>
          </mc:Choice>
          <mc:Fallback>
            <p:pic>
              <p:nvPicPr>
                <p:cNvPr id="224" name="Käsinkirjoitus 223">
                  <a:extLst>
                    <a:ext uri="{FF2B5EF4-FFF2-40B4-BE49-F238E27FC236}">
                      <a16:creationId xmlns:a16="http://schemas.microsoft.com/office/drawing/2014/main" id="{5D583E7A-165F-4CE7-84C5-27738ACED58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161080" y="5104370"/>
                  <a:ext cx="192240" cy="38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226" name="Käsinkirjoitus 225">
                <a:extLst>
                  <a:ext uri="{FF2B5EF4-FFF2-40B4-BE49-F238E27FC236}">
                    <a16:creationId xmlns:a16="http://schemas.microsoft.com/office/drawing/2014/main" id="{87829462-103E-49C3-A09D-8EDD476ACB66}"/>
                  </a:ext>
                </a:extLst>
              </p14:cNvPr>
              <p14:cNvContentPartPr/>
              <p14:nvPr/>
            </p14:nvContentPartPr>
            <p14:xfrm>
              <a:off x="7353240" y="5535290"/>
              <a:ext cx="826560" cy="46800"/>
            </p14:xfrm>
          </p:contentPart>
        </mc:Choice>
        <mc:Fallback>
          <p:pic>
            <p:nvPicPr>
              <p:cNvPr id="226" name="Käsinkirjoitus 225">
                <a:extLst>
                  <a:ext uri="{FF2B5EF4-FFF2-40B4-BE49-F238E27FC236}">
                    <a16:creationId xmlns:a16="http://schemas.microsoft.com/office/drawing/2014/main" id="{87829462-103E-49C3-A09D-8EDD476ACB66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7299240" y="5427290"/>
                <a:ext cx="9342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227" name="Käsinkirjoitus 226">
                <a:extLst>
                  <a:ext uri="{FF2B5EF4-FFF2-40B4-BE49-F238E27FC236}">
                    <a16:creationId xmlns:a16="http://schemas.microsoft.com/office/drawing/2014/main" id="{52ECD373-1E00-41F6-AD98-191C0098FBEC}"/>
                  </a:ext>
                </a:extLst>
              </p14:cNvPr>
              <p14:cNvContentPartPr/>
              <p14:nvPr/>
            </p14:nvContentPartPr>
            <p14:xfrm>
              <a:off x="8801160" y="4902050"/>
              <a:ext cx="1039680" cy="72000"/>
            </p14:xfrm>
          </p:contentPart>
        </mc:Choice>
        <mc:Fallback>
          <p:pic>
            <p:nvPicPr>
              <p:cNvPr id="227" name="Käsinkirjoitus 226">
                <a:extLst>
                  <a:ext uri="{FF2B5EF4-FFF2-40B4-BE49-F238E27FC236}">
                    <a16:creationId xmlns:a16="http://schemas.microsoft.com/office/drawing/2014/main" id="{52ECD373-1E00-41F6-AD98-191C0098FBEC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8747160" y="4794050"/>
                <a:ext cx="114732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228" name="Käsinkirjoitus 227">
                <a:extLst>
                  <a:ext uri="{FF2B5EF4-FFF2-40B4-BE49-F238E27FC236}">
                    <a16:creationId xmlns:a16="http://schemas.microsoft.com/office/drawing/2014/main" id="{8E490865-1492-49BD-A29C-BD36211A86E4}"/>
                  </a:ext>
                </a:extLst>
              </p14:cNvPr>
              <p14:cNvContentPartPr/>
              <p14:nvPr/>
            </p14:nvContentPartPr>
            <p14:xfrm>
              <a:off x="6883440" y="3692810"/>
              <a:ext cx="1133640" cy="66960"/>
            </p14:xfrm>
          </p:contentPart>
        </mc:Choice>
        <mc:Fallback>
          <p:pic>
            <p:nvPicPr>
              <p:cNvPr id="228" name="Käsinkirjoitus 227">
                <a:extLst>
                  <a:ext uri="{FF2B5EF4-FFF2-40B4-BE49-F238E27FC236}">
                    <a16:creationId xmlns:a16="http://schemas.microsoft.com/office/drawing/2014/main" id="{8E490865-1492-49BD-A29C-BD36211A86E4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6829440" y="3585170"/>
                <a:ext cx="124128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229" name="Käsinkirjoitus 228">
                <a:extLst>
                  <a:ext uri="{FF2B5EF4-FFF2-40B4-BE49-F238E27FC236}">
                    <a16:creationId xmlns:a16="http://schemas.microsoft.com/office/drawing/2014/main" id="{2EACFE95-93C1-4291-BF05-7753642A6C4F}"/>
                  </a:ext>
                </a:extLst>
              </p14:cNvPr>
              <p14:cNvContentPartPr/>
              <p14:nvPr/>
            </p14:nvContentPartPr>
            <p14:xfrm>
              <a:off x="914150" y="2349640"/>
              <a:ext cx="360" cy="360"/>
            </p14:xfrm>
          </p:contentPart>
        </mc:Choice>
        <mc:Fallback>
          <p:pic>
            <p:nvPicPr>
              <p:cNvPr id="229" name="Käsinkirjoitus 228">
                <a:extLst>
                  <a:ext uri="{FF2B5EF4-FFF2-40B4-BE49-F238E27FC236}">
                    <a16:creationId xmlns:a16="http://schemas.microsoft.com/office/drawing/2014/main" id="{2EACFE95-93C1-4291-BF05-7753642A6C4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05510" y="234064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Ryhmä 245">
            <a:extLst>
              <a:ext uri="{FF2B5EF4-FFF2-40B4-BE49-F238E27FC236}">
                <a16:creationId xmlns:a16="http://schemas.microsoft.com/office/drawing/2014/main" id="{EEC56C13-3809-47D2-A287-ADF76F2D4361}"/>
              </a:ext>
            </a:extLst>
          </p:cNvPr>
          <p:cNvGrpSpPr/>
          <p:nvPr/>
        </p:nvGrpSpPr>
        <p:grpSpPr>
          <a:xfrm>
            <a:off x="2589950" y="1500760"/>
            <a:ext cx="959040" cy="632880"/>
            <a:chOff x="2589950" y="1500760"/>
            <a:chExt cx="959040" cy="63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0" name="Käsinkirjoitus 229">
                  <a:extLst>
                    <a:ext uri="{FF2B5EF4-FFF2-40B4-BE49-F238E27FC236}">
                      <a16:creationId xmlns:a16="http://schemas.microsoft.com/office/drawing/2014/main" id="{E5B7054B-1B49-48F7-B2AC-F0718A927F2A}"/>
                    </a:ext>
                  </a:extLst>
                </p14:cNvPr>
                <p14:cNvContentPartPr/>
                <p14:nvPr/>
              </p14:nvContentPartPr>
              <p14:xfrm>
                <a:off x="2589950" y="1500760"/>
                <a:ext cx="145800" cy="263520"/>
              </p14:xfrm>
            </p:contentPart>
          </mc:Choice>
          <mc:Fallback>
            <p:pic>
              <p:nvPicPr>
                <p:cNvPr id="230" name="Käsinkirjoitus 229">
                  <a:extLst>
                    <a:ext uri="{FF2B5EF4-FFF2-40B4-BE49-F238E27FC236}">
                      <a16:creationId xmlns:a16="http://schemas.microsoft.com/office/drawing/2014/main" id="{E5B7054B-1B49-48F7-B2AC-F0718A927F2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581310" y="1492120"/>
                  <a:ext cx="1634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1" name="Käsinkirjoitus 230">
                  <a:extLst>
                    <a:ext uri="{FF2B5EF4-FFF2-40B4-BE49-F238E27FC236}">
                      <a16:creationId xmlns:a16="http://schemas.microsoft.com/office/drawing/2014/main" id="{09DC1FEF-DEF9-48B4-8B0C-FE12B33526FD}"/>
                    </a:ext>
                  </a:extLst>
                </p14:cNvPr>
                <p14:cNvContentPartPr/>
                <p14:nvPr/>
              </p14:nvContentPartPr>
              <p14:xfrm>
                <a:off x="2765990" y="1551880"/>
                <a:ext cx="161640" cy="220680"/>
              </p14:xfrm>
            </p:contentPart>
          </mc:Choice>
          <mc:Fallback>
            <p:pic>
              <p:nvPicPr>
                <p:cNvPr id="231" name="Käsinkirjoitus 230">
                  <a:extLst>
                    <a:ext uri="{FF2B5EF4-FFF2-40B4-BE49-F238E27FC236}">
                      <a16:creationId xmlns:a16="http://schemas.microsoft.com/office/drawing/2014/main" id="{09DC1FEF-DEF9-48B4-8B0C-FE12B33526F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756990" y="1543240"/>
                  <a:ext cx="1792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2" name="Käsinkirjoitus 231">
                  <a:extLst>
                    <a:ext uri="{FF2B5EF4-FFF2-40B4-BE49-F238E27FC236}">
                      <a16:creationId xmlns:a16="http://schemas.microsoft.com/office/drawing/2014/main" id="{3E554CEB-502E-4E35-A95E-280D2BC3E1D7}"/>
                    </a:ext>
                  </a:extLst>
                </p14:cNvPr>
                <p14:cNvContentPartPr/>
                <p14:nvPr/>
              </p14:nvContentPartPr>
              <p14:xfrm>
                <a:off x="2969750" y="1757080"/>
                <a:ext cx="28080" cy="32400"/>
              </p14:xfrm>
            </p:contentPart>
          </mc:Choice>
          <mc:Fallback>
            <p:pic>
              <p:nvPicPr>
                <p:cNvPr id="232" name="Käsinkirjoitus 231">
                  <a:extLst>
                    <a:ext uri="{FF2B5EF4-FFF2-40B4-BE49-F238E27FC236}">
                      <a16:creationId xmlns:a16="http://schemas.microsoft.com/office/drawing/2014/main" id="{3E554CEB-502E-4E35-A95E-280D2BC3E1D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961110" y="1748440"/>
                  <a:ext cx="45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3" name="Käsinkirjoitus 232">
                  <a:extLst>
                    <a:ext uri="{FF2B5EF4-FFF2-40B4-BE49-F238E27FC236}">
                      <a16:creationId xmlns:a16="http://schemas.microsoft.com/office/drawing/2014/main" id="{6B5E49F1-5249-4FE5-A57F-DA87E7A78A69}"/>
                    </a:ext>
                  </a:extLst>
                </p14:cNvPr>
                <p14:cNvContentPartPr/>
                <p14:nvPr/>
              </p14:nvContentPartPr>
              <p14:xfrm>
                <a:off x="3049310" y="1533160"/>
                <a:ext cx="210600" cy="270000"/>
              </p14:xfrm>
            </p:contentPart>
          </mc:Choice>
          <mc:Fallback>
            <p:pic>
              <p:nvPicPr>
                <p:cNvPr id="233" name="Käsinkirjoitus 232">
                  <a:extLst>
                    <a:ext uri="{FF2B5EF4-FFF2-40B4-BE49-F238E27FC236}">
                      <a16:creationId xmlns:a16="http://schemas.microsoft.com/office/drawing/2014/main" id="{6B5E49F1-5249-4FE5-A57F-DA87E7A78A6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040670" y="1524520"/>
                  <a:ext cx="2282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4" name="Käsinkirjoitus 233">
                  <a:extLst>
                    <a:ext uri="{FF2B5EF4-FFF2-40B4-BE49-F238E27FC236}">
                      <a16:creationId xmlns:a16="http://schemas.microsoft.com/office/drawing/2014/main" id="{02CA4374-8342-496F-8155-187F04DA83C7}"/>
                    </a:ext>
                  </a:extLst>
                </p14:cNvPr>
                <p14:cNvContentPartPr/>
                <p14:nvPr/>
              </p14:nvContentPartPr>
              <p14:xfrm>
                <a:off x="3382310" y="1577080"/>
                <a:ext cx="166680" cy="196200"/>
              </p14:xfrm>
            </p:contentPart>
          </mc:Choice>
          <mc:Fallback>
            <p:pic>
              <p:nvPicPr>
                <p:cNvPr id="234" name="Käsinkirjoitus 233">
                  <a:extLst>
                    <a:ext uri="{FF2B5EF4-FFF2-40B4-BE49-F238E27FC236}">
                      <a16:creationId xmlns:a16="http://schemas.microsoft.com/office/drawing/2014/main" id="{02CA4374-8342-496F-8155-187F04DA83C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373310" y="1568440"/>
                  <a:ext cx="184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5" name="Käsinkirjoitus 234">
                  <a:extLst>
                    <a:ext uri="{FF2B5EF4-FFF2-40B4-BE49-F238E27FC236}">
                      <a16:creationId xmlns:a16="http://schemas.microsoft.com/office/drawing/2014/main" id="{5A5C2C85-A460-433E-8A3F-FB1CD7547AD1}"/>
                    </a:ext>
                  </a:extLst>
                </p14:cNvPr>
                <p14:cNvContentPartPr/>
                <p14:nvPr/>
              </p14:nvContentPartPr>
              <p14:xfrm>
                <a:off x="3392390" y="1501480"/>
                <a:ext cx="57240" cy="77760"/>
              </p14:xfrm>
            </p:contentPart>
          </mc:Choice>
          <mc:Fallback>
            <p:pic>
              <p:nvPicPr>
                <p:cNvPr id="235" name="Käsinkirjoitus 234">
                  <a:extLst>
                    <a:ext uri="{FF2B5EF4-FFF2-40B4-BE49-F238E27FC236}">
                      <a16:creationId xmlns:a16="http://schemas.microsoft.com/office/drawing/2014/main" id="{5A5C2C85-A460-433E-8A3F-FB1CD7547AD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383750" y="1492840"/>
                  <a:ext cx="74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6" name="Käsinkirjoitus 235">
                  <a:extLst>
                    <a:ext uri="{FF2B5EF4-FFF2-40B4-BE49-F238E27FC236}">
                      <a16:creationId xmlns:a16="http://schemas.microsoft.com/office/drawing/2014/main" id="{056DE7DB-EA1D-4150-99FD-7769C47981BA}"/>
                    </a:ext>
                  </a:extLst>
                </p14:cNvPr>
                <p14:cNvContentPartPr/>
                <p14:nvPr/>
              </p14:nvContentPartPr>
              <p14:xfrm>
                <a:off x="3494630" y="1794880"/>
                <a:ext cx="39960" cy="56880"/>
              </p14:xfrm>
            </p:contentPart>
          </mc:Choice>
          <mc:Fallback>
            <p:pic>
              <p:nvPicPr>
                <p:cNvPr id="236" name="Käsinkirjoitus 235">
                  <a:extLst>
                    <a:ext uri="{FF2B5EF4-FFF2-40B4-BE49-F238E27FC236}">
                      <a16:creationId xmlns:a16="http://schemas.microsoft.com/office/drawing/2014/main" id="{056DE7DB-EA1D-4150-99FD-7769C47981B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485630" y="1785880"/>
                  <a:ext cx="576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8" name="Käsinkirjoitus 237">
                  <a:extLst>
                    <a:ext uri="{FF2B5EF4-FFF2-40B4-BE49-F238E27FC236}">
                      <a16:creationId xmlns:a16="http://schemas.microsoft.com/office/drawing/2014/main" id="{48614C1A-975E-46DB-B967-A68C4594F991}"/>
                    </a:ext>
                  </a:extLst>
                </p14:cNvPr>
                <p14:cNvContentPartPr/>
                <p14:nvPr/>
              </p14:nvContentPartPr>
              <p14:xfrm>
                <a:off x="2610110" y="1853560"/>
                <a:ext cx="11520" cy="261360"/>
              </p14:xfrm>
            </p:contentPart>
          </mc:Choice>
          <mc:Fallback>
            <p:pic>
              <p:nvPicPr>
                <p:cNvPr id="238" name="Käsinkirjoitus 237">
                  <a:extLst>
                    <a:ext uri="{FF2B5EF4-FFF2-40B4-BE49-F238E27FC236}">
                      <a16:creationId xmlns:a16="http://schemas.microsoft.com/office/drawing/2014/main" id="{48614C1A-975E-46DB-B967-A68C4594F99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601470" y="1844920"/>
                  <a:ext cx="291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9" name="Käsinkirjoitus 238">
                  <a:extLst>
                    <a:ext uri="{FF2B5EF4-FFF2-40B4-BE49-F238E27FC236}">
                      <a16:creationId xmlns:a16="http://schemas.microsoft.com/office/drawing/2014/main" id="{CA73F14E-0550-4E2B-9FDD-2806D1C128BA}"/>
                    </a:ext>
                  </a:extLst>
                </p14:cNvPr>
                <p14:cNvContentPartPr/>
                <p14:nvPr/>
              </p14:nvContentPartPr>
              <p14:xfrm>
                <a:off x="2708750" y="1872640"/>
                <a:ext cx="79920" cy="227520"/>
              </p14:xfrm>
            </p:contentPart>
          </mc:Choice>
          <mc:Fallback>
            <p:pic>
              <p:nvPicPr>
                <p:cNvPr id="239" name="Käsinkirjoitus 238">
                  <a:extLst>
                    <a:ext uri="{FF2B5EF4-FFF2-40B4-BE49-F238E27FC236}">
                      <a16:creationId xmlns:a16="http://schemas.microsoft.com/office/drawing/2014/main" id="{CA73F14E-0550-4E2B-9FDD-2806D1C128B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699750" y="1864000"/>
                  <a:ext cx="975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0" name="Käsinkirjoitus 239">
                  <a:extLst>
                    <a:ext uri="{FF2B5EF4-FFF2-40B4-BE49-F238E27FC236}">
                      <a16:creationId xmlns:a16="http://schemas.microsoft.com/office/drawing/2014/main" id="{8539C70A-B2CD-4B31-AB5A-21400414DFE8}"/>
                    </a:ext>
                  </a:extLst>
                </p14:cNvPr>
                <p14:cNvContentPartPr/>
                <p14:nvPr/>
              </p14:nvContentPartPr>
              <p14:xfrm>
                <a:off x="2834390" y="2078560"/>
                <a:ext cx="45360" cy="42840"/>
              </p14:xfrm>
            </p:contentPart>
          </mc:Choice>
          <mc:Fallback>
            <p:pic>
              <p:nvPicPr>
                <p:cNvPr id="240" name="Käsinkirjoitus 239">
                  <a:extLst>
                    <a:ext uri="{FF2B5EF4-FFF2-40B4-BE49-F238E27FC236}">
                      <a16:creationId xmlns:a16="http://schemas.microsoft.com/office/drawing/2014/main" id="{8539C70A-B2CD-4B31-AB5A-21400414DFE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825750" y="2069920"/>
                  <a:ext cx="63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1" name="Käsinkirjoitus 240">
                  <a:extLst>
                    <a:ext uri="{FF2B5EF4-FFF2-40B4-BE49-F238E27FC236}">
                      <a16:creationId xmlns:a16="http://schemas.microsoft.com/office/drawing/2014/main" id="{AAB0E480-7BAB-4D1F-8F93-1794CCBAD32D}"/>
                    </a:ext>
                  </a:extLst>
                </p14:cNvPr>
                <p14:cNvContentPartPr/>
                <p14:nvPr/>
              </p14:nvContentPartPr>
              <p14:xfrm>
                <a:off x="2948870" y="1895320"/>
                <a:ext cx="59760" cy="140040"/>
              </p14:xfrm>
            </p:contentPart>
          </mc:Choice>
          <mc:Fallback>
            <p:pic>
              <p:nvPicPr>
                <p:cNvPr id="241" name="Käsinkirjoitus 240">
                  <a:extLst>
                    <a:ext uri="{FF2B5EF4-FFF2-40B4-BE49-F238E27FC236}">
                      <a16:creationId xmlns:a16="http://schemas.microsoft.com/office/drawing/2014/main" id="{AAB0E480-7BAB-4D1F-8F93-1794CCBAD32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940230" y="1886320"/>
                  <a:ext cx="77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2" name="Käsinkirjoitus 241">
                  <a:extLst>
                    <a:ext uri="{FF2B5EF4-FFF2-40B4-BE49-F238E27FC236}">
                      <a16:creationId xmlns:a16="http://schemas.microsoft.com/office/drawing/2014/main" id="{22317A76-9F3B-4259-9E22-52549AD80AE5}"/>
                    </a:ext>
                  </a:extLst>
                </p14:cNvPr>
                <p14:cNvContentPartPr/>
                <p14:nvPr/>
              </p14:nvContentPartPr>
              <p14:xfrm>
                <a:off x="2988110" y="1904680"/>
                <a:ext cx="66600" cy="214920"/>
              </p14:xfrm>
            </p:contentPart>
          </mc:Choice>
          <mc:Fallback>
            <p:pic>
              <p:nvPicPr>
                <p:cNvPr id="242" name="Käsinkirjoitus 241">
                  <a:extLst>
                    <a:ext uri="{FF2B5EF4-FFF2-40B4-BE49-F238E27FC236}">
                      <a16:creationId xmlns:a16="http://schemas.microsoft.com/office/drawing/2014/main" id="{22317A76-9F3B-4259-9E22-52549AD80AE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979110" y="1896040"/>
                  <a:ext cx="84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3" name="Käsinkirjoitus 242">
                  <a:extLst>
                    <a:ext uri="{FF2B5EF4-FFF2-40B4-BE49-F238E27FC236}">
                      <a16:creationId xmlns:a16="http://schemas.microsoft.com/office/drawing/2014/main" id="{1B24FD94-7542-41A1-A141-6F39B02DD343}"/>
                    </a:ext>
                  </a:extLst>
                </p14:cNvPr>
                <p14:cNvContentPartPr/>
                <p14:nvPr/>
              </p14:nvContentPartPr>
              <p14:xfrm>
                <a:off x="3234350" y="1950760"/>
                <a:ext cx="119520" cy="158760"/>
              </p14:xfrm>
            </p:contentPart>
          </mc:Choice>
          <mc:Fallback>
            <p:pic>
              <p:nvPicPr>
                <p:cNvPr id="243" name="Käsinkirjoitus 242">
                  <a:extLst>
                    <a:ext uri="{FF2B5EF4-FFF2-40B4-BE49-F238E27FC236}">
                      <a16:creationId xmlns:a16="http://schemas.microsoft.com/office/drawing/2014/main" id="{1B24FD94-7542-41A1-A141-6F39B02DD34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225710" y="1941760"/>
                  <a:ext cx="137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4" name="Käsinkirjoitus 243">
                  <a:extLst>
                    <a:ext uri="{FF2B5EF4-FFF2-40B4-BE49-F238E27FC236}">
                      <a16:creationId xmlns:a16="http://schemas.microsoft.com/office/drawing/2014/main" id="{23F6C7A1-CE86-483A-9344-9146F6494485}"/>
                    </a:ext>
                  </a:extLst>
                </p14:cNvPr>
                <p14:cNvContentPartPr/>
                <p14:nvPr/>
              </p14:nvContentPartPr>
              <p14:xfrm>
                <a:off x="3234350" y="1912960"/>
                <a:ext cx="50760" cy="44640"/>
              </p14:xfrm>
            </p:contentPart>
          </mc:Choice>
          <mc:Fallback>
            <p:pic>
              <p:nvPicPr>
                <p:cNvPr id="244" name="Käsinkirjoitus 243">
                  <a:extLst>
                    <a:ext uri="{FF2B5EF4-FFF2-40B4-BE49-F238E27FC236}">
                      <a16:creationId xmlns:a16="http://schemas.microsoft.com/office/drawing/2014/main" id="{23F6C7A1-CE86-483A-9344-9146F649448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225710" y="1903960"/>
                  <a:ext cx="684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5" name="Käsinkirjoitus 244">
                  <a:extLst>
                    <a:ext uri="{FF2B5EF4-FFF2-40B4-BE49-F238E27FC236}">
                      <a16:creationId xmlns:a16="http://schemas.microsoft.com/office/drawing/2014/main" id="{7FA9A0BC-9724-4C1E-B0B4-28D0F34E96E7}"/>
                    </a:ext>
                  </a:extLst>
                </p14:cNvPr>
                <p14:cNvContentPartPr/>
                <p14:nvPr/>
              </p14:nvContentPartPr>
              <p14:xfrm>
                <a:off x="3326510" y="2080720"/>
                <a:ext cx="38880" cy="52920"/>
              </p14:xfrm>
            </p:contentPart>
          </mc:Choice>
          <mc:Fallback>
            <p:pic>
              <p:nvPicPr>
                <p:cNvPr id="245" name="Käsinkirjoitus 244">
                  <a:extLst>
                    <a:ext uri="{FF2B5EF4-FFF2-40B4-BE49-F238E27FC236}">
                      <a16:creationId xmlns:a16="http://schemas.microsoft.com/office/drawing/2014/main" id="{7FA9A0BC-9724-4C1E-B0B4-28D0F34E96E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317870" y="2072080"/>
                  <a:ext cx="5652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Ryhmä 252">
            <a:extLst>
              <a:ext uri="{FF2B5EF4-FFF2-40B4-BE49-F238E27FC236}">
                <a16:creationId xmlns:a16="http://schemas.microsoft.com/office/drawing/2014/main" id="{919CA33C-B9EE-4604-93DF-4AFAE4AF5C50}"/>
              </a:ext>
            </a:extLst>
          </p:cNvPr>
          <p:cNvGrpSpPr/>
          <p:nvPr/>
        </p:nvGrpSpPr>
        <p:grpSpPr>
          <a:xfrm>
            <a:off x="3929510" y="2089000"/>
            <a:ext cx="914040" cy="375840"/>
            <a:chOff x="3929510" y="2089000"/>
            <a:chExt cx="914040" cy="37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7" name="Käsinkirjoitus 246">
                  <a:extLst>
                    <a:ext uri="{FF2B5EF4-FFF2-40B4-BE49-F238E27FC236}">
                      <a16:creationId xmlns:a16="http://schemas.microsoft.com/office/drawing/2014/main" id="{282CAD2E-4B1C-4EC4-8573-93135167E35F}"/>
                    </a:ext>
                  </a:extLst>
                </p14:cNvPr>
                <p14:cNvContentPartPr/>
                <p14:nvPr/>
              </p14:nvContentPartPr>
              <p14:xfrm>
                <a:off x="3929510" y="2089000"/>
                <a:ext cx="154800" cy="243360"/>
              </p14:xfrm>
            </p:contentPart>
          </mc:Choice>
          <mc:Fallback>
            <p:pic>
              <p:nvPicPr>
                <p:cNvPr id="247" name="Käsinkirjoitus 246">
                  <a:extLst>
                    <a:ext uri="{FF2B5EF4-FFF2-40B4-BE49-F238E27FC236}">
                      <a16:creationId xmlns:a16="http://schemas.microsoft.com/office/drawing/2014/main" id="{282CAD2E-4B1C-4EC4-8573-93135167E35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920510" y="2080360"/>
                  <a:ext cx="1724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8" name="Käsinkirjoitus 247">
                  <a:extLst>
                    <a:ext uri="{FF2B5EF4-FFF2-40B4-BE49-F238E27FC236}">
                      <a16:creationId xmlns:a16="http://schemas.microsoft.com/office/drawing/2014/main" id="{6B04F3E9-7114-4FC6-85F0-1626DE5A58B4}"/>
                    </a:ext>
                  </a:extLst>
                </p14:cNvPr>
                <p14:cNvContentPartPr/>
                <p14:nvPr/>
              </p14:nvContentPartPr>
              <p14:xfrm>
                <a:off x="4168910" y="2355400"/>
                <a:ext cx="53640" cy="78480"/>
              </p14:xfrm>
            </p:contentPart>
          </mc:Choice>
          <mc:Fallback>
            <p:pic>
              <p:nvPicPr>
                <p:cNvPr id="248" name="Käsinkirjoitus 247">
                  <a:extLst>
                    <a:ext uri="{FF2B5EF4-FFF2-40B4-BE49-F238E27FC236}">
                      <a16:creationId xmlns:a16="http://schemas.microsoft.com/office/drawing/2014/main" id="{6B04F3E9-7114-4FC6-85F0-1626DE5A58B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160270" y="2346760"/>
                  <a:ext cx="71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9" name="Käsinkirjoitus 248">
                  <a:extLst>
                    <a:ext uri="{FF2B5EF4-FFF2-40B4-BE49-F238E27FC236}">
                      <a16:creationId xmlns:a16="http://schemas.microsoft.com/office/drawing/2014/main" id="{EB4F61BB-3BF2-4814-8760-580B428F8967}"/>
                    </a:ext>
                  </a:extLst>
                </p14:cNvPr>
                <p14:cNvContentPartPr/>
                <p14:nvPr/>
              </p14:nvContentPartPr>
              <p14:xfrm>
                <a:off x="4298870" y="2116720"/>
                <a:ext cx="192960" cy="333360"/>
              </p14:xfrm>
            </p:contentPart>
          </mc:Choice>
          <mc:Fallback>
            <p:pic>
              <p:nvPicPr>
                <p:cNvPr id="249" name="Käsinkirjoitus 248">
                  <a:extLst>
                    <a:ext uri="{FF2B5EF4-FFF2-40B4-BE49-F238E27FC236}">
                      <a16:creationId xmlns:a16="http://schemas.microsoft.com/office/drawing/2014/main" id="{EB4F61BB-3BF2-4814-8760-580B428F896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289870" y="2108080"/>
                  <a:ext cx="2106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0" name="Käsinkirjoitus 249">
                  <a:extLst>
                    <a:ext uri="{FF2B5EF4-FFF2-40B4-BE49-F238E27FC236}">
                      <a16:creationId xmlns:a16="http://schemas.microsoft.com/office/drawing/2014/main" id="{AED6E245-E987-414B-8F52-D59E0752581E}"/>
                    </a:ext>
                  </a:extLst>
                </p14:cNvPr>
                <p14:cNvContentPartPr/>
                <p14:nvPr/>
              </p14:nvContentPartPr>
              <p14:xfrm>
                <a:off x="4593350" y="2158840"/>
                <a:ext cx="250200" cy="261360"/>
              </p14:xfrm>
            </p:contentPart>
          </mc:Choice>
          <mc:Fallback>
            <p:pic>
              <p:nvPicPr>
                <p:cNvPr id="250" name="Käsinkirjoitus 249">
                  <a:extLst>
                    <a:ext uri="{FF2B5EF4-FFF2-40B4-BE49-F238E27FC236}">
                      <a16:creationId xmlns:a16="http://schemas.microsoft.com/office/drawing/2014/main" id="{AED6E245-E987-414B-8F52-D59E0752581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584350" y="2149840"/>
                  <a:ext cx="2678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1" name="Käsinkirjoitus 250">
                  <a:extLst>
                    <a:ext uri="{FF2B5EF4-FFF2-40B4-BE49-F238E27FC236}">
                      <a16:creationId xmlns:a16="http://schemas.microsoft.com/office/drawing/2014/main" id="{85A3660A-0267-41A8-A9F8-F16D457C1E70}"/>
                    </a:ext>
                  </a:extLst>
                </p14:cNvPr>
                <p14:cNvContentPartPr/>
                <p14:nvPr/>
              </p14:nvContentPartPr>
              <p14:xfrm>
                <a:off x="4657790" y="2105920"/>
                <a:ext cx="33480" cy="76680"/>
              </p14:xfrm>
            </p:contentPart>
          </mc:Choice>
          <mc:Fallback>
            <p:pic>
              <p:nvPicPr>
                <p:cNvPr id="251" name="Käsinkirjoitus 250">
                  <a:extLst>
                    <a:ext uri="{FF2B5EF4-FFF2-40B4-BE49-F238E27FC236}">
                      <a16:creationId xmlns:a16="http://schemas.microsoft.com/office/drawing/2014/main" id="{85A3660A-0267-41A8-A9F8-F16D457C1E7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648790" y="2096920"/>
                  <a:ext cx="51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2" name="Käsinkirjoitus 251">
                  <a:extLst>
                    <a:ext uri="{FF2B5EF4-FFF2-40B4-BE49-F238E27FC236}">
                      <a16:creationId xmlns:a16="http://schemas.microsoft.com/office/drawing/2014/main" id="{457CDA55-4D6C-4D7B-8EBB-C8DFC204127A}"/>
                    </a:ext>
                  </a:extLst>
                </p14:cNvPr>
                <p14:cNvContentPartPr/>
                <p14:nvPr/>
              </p14:nvContentPartPr>
              <p14:xfrm>
                <a:off x="4695950" y="2412640"/>
                <a:ext cx="46080" cy="52200"/>
              </p14:xfrm>
            </p:contentPart>
          </mc:Choice>
          <mc:Fallback>
            <p:pic>
              <p:nvPicPr>
                <p:cNvPr id="252" name="Käsinkirjoitus 251">
                  <a:extLst>
                    <a:ext uri="{FF2B5EF4-FFF2-40B4-BE49-F238E27FC236}">
                      <a16:creationId xmlns:a16="http://schemas.microsoft.com/office/drawing/2014/main" id="{457CDA55-4D6C-4D7B-8EBB-C8DFC204127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686950" y="2404000"/>
                  <a:ext cx="63720" cy="69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17763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FBF28E7-13BB-DA47-7081-3B88B2645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425" y="143918"/>
            <a:ext cx="8135243" cy="1783528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EAB7E30-6C16-48ED-8C62-47CA2AE8E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521" y="1181763"/>
            <a:ext cx="6923854" cy="1592087"/>
          </a:xfrm>
          <a:prstGeom prst="rect">
            <a:avLst/>
          </a:prstGeom>
        </p:spPr>
      </p:pic>
      <p:grpSp>
        <p:nvGrpSpPr>
          <p:cNvPr id="6" name="Ryhmä 5">
            <a:extLst>
              <a:ext uri="{FF2B5EF4-FFF2-40B4-BE49-F238E27FC236}">
                <a16:creationId xmlns:a16="http://schemas.microsoft.com/office/drawing/2014/main" id="{39F733C3-1F1C-4F3C-9B22-C3CCF5649850}"/>
              </a:ext>
            </a:extLst>
          </p:cNvPr>
          <p:cNvGrpSpPr/>
          <p:nvPr/>
        </p:nvGrpSpPr>
        <p:grpSpPr>
          <a:xfrm>
            <a:off x="538348" y="2715988"/>
            <a:ext cx="296280" cy="505440"/>
            <a:chOff x="538348" y="2715988"/>
            <a:chExt cx="296280" cy="50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Käsinkirjoitus 1">
                  <a:extLst>
                    <a:ext uri="{FF2B5EF4-FFF2-40B4-BE49-F238E27FC236}">
                      <a16:creationId xmlns:a16="http://schemas.microsoft.com/office/drawing/2014/main" id="{80253F00-A404-4440-B7EB-7BF700A333CC}"/>
                    </a:ext>
                  </a:extLst>
                </p14:cNvPr>
                <p14:cNvContentPartPr/>
                <p14:nvPr/>
              </p14:nvContentPartPr>
              <p14:xfrm>
                <a:off x="538348" y="2898148"/>
                <a:ext cx="162720" cy="143280"/>
              </p14:xfrm>
            </p:contentPart>
          </mc:Choice>
          <mc:Fallback>
            <p:pic>
              <p:nvPicPr>
                <p:cNvPr id="2" name="Käsinkirjoitus 1">
                  <a:extLst>
                    <a:ext uri="{FF2B5EF4-FFF2-40B4-BE49-F238E27FC236}">
                      <a16:creationId xmlns:a16="http://schemas.microsoft.com/office/drawing/2014/main" id="{80253F00-A404-4440-B7EB-7BF700A333C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29708" y="2889148"/>
                  <a:ext cx="180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F4EB7496-6479-46A7-B3B4-990A8ED96AE2}"/>
                    </a:ext>
                  </a:extLst>
                </p14:cNvPr>
                <p14:cNvContentPartPr/>
                <p14:nvPr/>
              </p14:nvContentPartPr>
              <p14:xfrm>
                <a:off x="723748" y="2715988"/>
                <a:ext cx="110880" cy="505440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F4EB7496-6479-46A7-B3B4-990A8ED96AE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4748" y="2706988"/>
                  <a:ext cx="128520" cy="52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Ryhmä 17">
            <a:extLst>
              <a:ext uri="{FF2B5EF4-FFF2-40B4-BE49-F238E27FC236}">
                <a16:creationId xmlns:a16="http://schemas.microsoft.com/office/drawing/2014/main" id="{F08C9A70-EFD9-40CA-BD50-602E538C7656}"/>
              </a:ext>
            </a:extLst>
          </p:cNvPr>
          <p:cNvGrpSpPr/>
          <p:nvPr/>
        </p:nvGrpSpPr>
        <p:grpSpPr>
          <a:xfrm>
            <a:off x="1140628" y="2872948"/>
            <a:ext cx="1597680" cy="667080"/>
            <a:chOff x="1140628" y="2872948"/>
            <a:chExt cx="1597680" cy="66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65276121-CB58-42CF-A1A3-7236AC6B52B8}"/>
                    </a:ext>
                  </a:extLst>
                </p14:cNvPr>
                <p14:cNvContentPartPr/>
                <p14:nvPr/>
              </p14:nvContentPartPr>
              <p14:xfrm>
                <a:off x="1146388" y="2939548"/>
                <a:ext cx="55800" cy="50616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65276121-CB58-42CF-A1A3-7236AC6B52B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37388" y="2930548"/>
                  <a:ext cx="7344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876C2BA6-1C54-4853-8789-D2B876D70360}"/>
                    </a:ext>
                  </a:extLst>
                </p14:cNvPr>
                <p14:cNvContentPartPr/>
                <p14:nvPr/>
              </p14:nvContentPartPr>
              <p14:xfrm>
                <a:off x="1140628" y="2906788"/>
                <a:ext cx="172080" cy="27072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876C2BA6-1C54-4853-8789-D2B876D7036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31628" y="2898148"/>
                  <a:ext cx="1897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B5B5FE1B-65E7-4508-B9E1-4C3C922A5B8D}"/>
                    </a:ext>
                  </a:extLst>
                </p14:cNvPr>
                <p14:cNvContentPartPr/>
                <p14:nvPr/>
              </p14:nvContentPartPr>
              <p14:xfrm>
                <a:off x="1469308" y="2872948"/>
                <a:ext cx="101160" cy="61740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B5B5FE1B-65E7-4508-B9E1-4C3C922A5B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60668" y="2864308"/>
                  <a:ext cx="118800" cy="63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537A0E93-00BE-479A-8C58-960BB3B4368E}"/>
                    </a:ext>
                  </a:extLst>
                </p14:cNvPr>
                <p14:cNvContentPartPr/>
                <p14:nvPr/>
              </p14:nvContentPartPr>
              <p14:xfrm>
                <a:off x="1660468" y="3091828"/>
                <a:ext cx="66600" cy="44820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537A0E93-00BE-479A-8C58-960BB3B4368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51828" y="3083188"/>
                  <a:ext cx="8424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1D2CB76C-A953-41B2-B43C-CFBAFAB49210}"/>
                    </a:ext>
                  </a:extLst>
                </p14:cNvPr>
                <p14:cNvContentPartPr/>
                <p14:nvPr/>
              </p14:nvContentPartPr>
              <p14:xfrm>
                <a:off x="1635628" y="3054388"/>
                <a:ext cx="179280" cy="16056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1D2CB76C-A953-41B2-B43C-CFBAFAB4921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26628" y="3045748"/>
                  <a:ext cx="196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75EC5BF2-632B-4D02-9B0C-9FB8A1302B26}"/>
                    </a:ext>
                  </a:extLst>
                </p14:cNvPr>
                <p14:cNvContentPartPr/>
                <p14:nvPr/>
              </p14:nvContentPartPr>
              <p14:xfrm>
                <a:off x="1906348" y="3141148"/>
                <a:ext cx="155160" cy="12636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75EC5BF2-632B-4D02-9B0C-9FB8A1302B2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97708" y="3132148"/>
                  <a:ext cx="172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5BDAA8F7-2FAB-44B5-83A3-8B2FDF33C6C1}"/>
                    </a:ext>
                  </a:extLst>
                </p14:cNvPr>
                <p14:cNvContentPartPr/>
                <p14:nvPr/>
              </p14:nvContentPartPr>
              <p14:xfrm>
                <a:off x="1950628" y="3009388"/>
                <a:ext cx="119160" cy="828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5BDAA8F7-2FAB-44B5-83A3-8B2FDF33C6C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41628" y="3000748"/>
                  <a:ext cx="136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28FCA24C-BC86-4405-87C3-B7C7815821D4}"/>
                    </a:ext>
                  </a:extLst>
                </p14:cNvPr>
                <p14:cNvContentPartPr/>
                <p14:nvPr/>
              </p14:nvContentPartPr>
              <p14:xfrm>
                <a:off x="2116228" y="3173548"/>
                <a:ext cx="102240" cy="9720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28FCA24C-BC86-4405-87C3-B7C7815821D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07588" y="3164548"/>
                  <a:ext cx="119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1F13F2AF-7465-4128-B7AD-8BCE1A6AD0FC}"/>
                    </a:ext>
                  </a:extLst>
                </p14:cNvPr>
                <p14:cNvContentPartPr/>
                <p14:nvPr/>
              </p14:nvContentPartPr>
              <p14:xfrm>
                <a:off x="2152228" y="3028468"/>
                <a:ext cx="79200" cy="1224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1F13F2AF-7465-4128-B7AD-8BCE1A6AD0F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43588" y="3019468"/>
                  <a:ext cx="96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5894E697-D6BB-47F7-A4EA-88378F11E499}"/>
                    </a:ext>
                  </a:extLst>
                </p14:cNvPr>
                <p14:cNvContentPartPr/>
                <p14:nvPr/>
              </p14:nvContentPartPr>
              <p14:xfrm>
                <a:off x="2296948" y="3128908"/>
                <a:ext cx="71280" cy="18396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5894E697-D6BB-47F7-A4EA-88378F11E49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87948" y="3119908"/>
                  <a:ext cx="88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D6BD6173-82E8-4F6F-96B1-FEF949D08342}"/>
                    </a:ext>
                  </a:extLst>
                </p14:cNvPr>
                <p14:cNvContentPartPr/>
                <p14:nvPr/>
              </p14:nvContentPartPr>
              <p14:xfrm>
                <a:off x="2455348" y="3177508"/>
                <a:ext cx="282960" cy="14436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D6BD6173-82E8-4F6F-96B1-FEF949D0834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46708" y="3168508"/>
                  <a:ext cx="30060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Ryhmä 34">
            <a:extLst>
              <a:ext uri="{FF2B5EF4-FFF2-40B4-BE49-F238E27FC236}">
                <a16:creationId xmlns:a16="http://schemas.microsoft.com/office/drawing/2014/main" id="{B6580888-4485-4070-91D5-E5B799C313DF}"/>
              </a:ext>
            </a:extLst>
          </p:cNvPr>
          <p:cNvGrpSpPr/>
          <p:nvPr/>
        </p:nvGrpSpPr>
        <p:grpSpPr>
          <a:xfrm>
            <a:off x="3079228" y="2919388"/>
            <a:ext cx="2141640" cy="473040"/>
            <a:chOff x="3079228" y="2919388"/>
            <a:chExt cx="2141640" cy="47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88AE916E-7149-47CE-B789-7F7128B3758F}"/>
                    </a:ext>
                  </a:extLst>
                </p14:cNvPr>
                <p14:cNvContentPartPr/>
                <p14:nvPr/>
              </p14:nvContentPartPr>
              <p14:xfrm>
                <a:off x="3079228" y="3078508"/>
                <a:ext cx="120600" cy="20520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88AE916E-7149-47CE-B789-7F7128B3758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70588" y="3069868"/>
                  <a:ext cx="1382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DA34538F-EAC2-4A53-90F8-D7BB1C6EC19F}"/>
                    </a:ext>
                  </a:extLst>
                </p14:cNvPr>
                <p14:cNvContentPartPr/>
                <p14:nvPr/>
              </p14:nvContentPartPr>
              <p14:xfrm>
                <a:off x="3287668" y="3135748"/>
                <a:ext cx="7920" cy="14580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DA34538F-EAC2-4A53-90F8-D7BB1C6EC19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79028" y="3127108"/>
                  <a:ext cx="255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D72DB12A-8287-471A-83C0-F5665C65FB53}"/>
                    </a:ext>
                  </a:extLst>
                </p14:cNvPr>
                <p14:cNvContentPartPr/>
                <p14:nvPr/>
              </p14:nvContentPartPr>
              <p14:xfrm>
                <a:off x="3281548" y="3039268"/>
                <a:ext cx="7200" cy="3708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D72DB12A-8287-471A-83C0-F5665C65FB5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72908" y="3030268"/>
                  <a:ext cx="24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8B820318-678D-4D2E-8CBD-0BC484FA324C}"/>
                    </a:ext>
                  </a:extLst>
                </p14:cNvPr>
                <p14:cNvContentPartPr/>
                <p14:nvPr/>
              </p14:nvContentPartPr>
              <p14:xfrm>
                <a:off x="3389548" y="3134308"/>
                <a:ext cx="101880" cy="12276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8B820318-678D-4D2E-8CBD-0BC484FA324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80548" y="3125308"/>
                  <a:ext cx="119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05D5F0CE-D685-4FC7-AF59-7F79BA57F7B9}"/>
                    </a:ext>
                  </a:extLst>
                </p14:cNvPr>
                <p14:cNvContentPartPr/>
                <p14:nvPr/>
              </p14:nvContentPartPr>
              <p14:xfrm>
                <a:off x="3595108" y="3103708"/>
                <a:ext cx="99000" cy="14364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05D5F0CE-D685-4FC7-AF59-7F79BA57F7B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86468" y="3094708"/>
                  <a:ext cx="116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E0AA0D14-955B-47EC-93AB-BA7968E3D234}"/>
                    </a:ext>
                  </a:extLst>
                </p14:cNvPr>
                <p14:cNvContentPartPr/>
                <p14:nvPr/>
              </p14:nvContentPartPr>
              <p14:xfrm>
                <a:off x="3762868" y="3153028"/>
                <a:ext cx="105840" cy="10404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E0AA0D14-955B-47EC-93AB-BA7968E3D23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53868" y="3144028"/>
                  <a:ext cx="123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10F24156-57CC-4574-B2AD-2ED1588AFCD4}"/>
                    </a:ext>
                  </a:extLst>
                </p14:cNvPr>
                <p14:cNvContentPartPr/>
                <p14:nvPr/>
              </p14:nvContentPartPr>
              <p14:xfrm>
                <a:off x="3922708" y="3135748"/>
                <a:ext cx="91440" cy="15804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10F24156-57CC-4574-B2AD-2ED1588AFCD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13708" y="3126748"/>
                  <a:ext cx="109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EAAE16ED-3E92-49E8-B06F-A480677C603D}"/>
                    </a:ext>
                  </a:extLst>
                </p14:cNvPr>
                <p14:cNvContentPartPr/>
                <p14:nvPr/>
              </p14:nvContentPartPr>
              <p14:xfrm>
                <a:off x="4054108" y="3118108"/>
                <a:ext cx="142560" cy="27432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EAAE16ED-3E92-49E8-B06F-A480677C603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45108" y="3109108"/>
                  <a:ext cx="1602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56DEAB55-26CA-47B4-9827-52EBC0B772A3}"/>
                    </a:ext>
                  </a:extLst>
                </p14:cNvPr>
                <p14:cNvContentPartPr/>
                <p14:nvPr/>
              </p14:nvContentPartPr>
              <p14:xfrm>
                <a:off x="4288108" y="3143308"/>
                <a:ext cx="212040" cy="10512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56DEAB55-26CA-47B4-9827-52EBC0B772A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79468" y="3134308"/>
                  <a:ext cx="229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C0EC0A2D-543A-4C6B-BC15-771A514F582B}"/>
                    </a:ext>
                  </a:extLst>
                </p14:cNvPr>
                <p14:cNvContentPartPr/>
                <p14:nvPr/>
              </p14:nvContentPartPr>
              <p14:xfrm>
                <a:off x="4496548" y="2995348"/>
                <a:ext cx="13680" cy="1116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C0EC0A2D-543A-4C6B-BC15-771A514F582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87548" y="2986348"/>
                  <a:ext cx="31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EBD5C1B6-254D-4F43-ABF8-86A04DF264CC}"/>
                    </a:ext>
                  </a:extLst>
                </p14:cNvPr>
                <p14:cNvContentPartPr/>
                <p14:nvPr/>
              </p14:nvContentPartPr>
              <p14:xfrm>
                <a:off x="4603828" y="2953588"/>
                <a:ext cx="263160" cy="32508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EBD5C1B6-254D-4F43-ABF8-86A04DF264C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95188" y="2944948"/>
                  <a:ext cx="2808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4DBD11CF-CC33-4DC0-8046-0A5D150F912A}"/>
                    </a:ext>
                  </a:extLst>
                </p14:cNvPr>
                <p14:cNvContentPartPr/>
                <p14:nvPr/>
              </p14:nvContentPartPr>
              <p14:xfrm>
                <a:off x="4937548" y="2921548"/>
                <a:ext cx="12960" cy="37980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4DBD11CF-CC33-4DC0-8046-0A5D150F912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28548" y="2912908"/>
                  <a:ext cx="3060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7EF2FD91-BE36-4960-B5E4-E0C466BC6E37}"/>
                    </a:ext>
                  </a:extLst>
                </p14:cNvPr>
                <p14:cNvContentPartPr/>
                <p14:nvPr/>
              </p14:nvContentPartPr>
              <p14:xfrm>
                <a:off x="5027548" y="2919388"/>
                <a:ext cx="14400" cy="38880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7EF2FD91-BE36-4960-B5E4-E0C466BC6E3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18908" y="2910748"/>
                  <a:ext cx="3204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AD9B2B23-9E16-4ED9-8F9A-DC856CDF7BD9}"/>
                    </a:ext>
                  </a:extLst>
                </p14:cNvPr>
                <p14:cNvContentPartPr/>
                <p14:nvPr/>
              </p14:nvContentPartPr>
              <p14:xfrm>
                <a:off x="5081188" y="3206509"/>
                <a:ext cx="139680" cy="10404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AD9B2B23-9E16-4ED9-8F9A-DC856CDF7BD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72188" y="3197509"/>
                  <a:ext cx="15732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6" name="Käsinkirjoitus 35">
                <a:extLst>
                  <a:ext uri="{FF2B5EF4-FFF2-40B4-BE49-F238E27FC236}">
                    <a16:creationId xmlns:a16="http://schemas.microsoft.com/office/drawing/2014/main" id="{285AD8D3-4377-4260-8B67-222BEDC57A6C}"/>
                  </a:ext>
                </a:extLst>
              </p14:cNvPr>
              <p14:cNvContentPartPr/>
              <p14:nvPr/>
            </p14:nvContentPartPr>
            <p14:xfrm>
              <a:off x="5311228" y="2905189"/>
              <a:ext cx="102600" cy="581760"/>
            </p14:xfrm>
          </p:contentPart>
        </mc:Choice>
        <mc:Fallback>
          <p:pic>
            <p:nvPicPr>
              <p:cNvPr id="36" name="Käsinkirjoitus 35">
                <a:extLst>
                  <a:ext uri="{FF2B5EF4-FFF2-40B4-BE49-F238E27FC236}">
                    <a16:creationId xmlns:a16="http://schemas.microsoft.com/office/drawing/2014/main" id="{285AD8D3-4377-4260-8B67-222BEDC57A6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02588" y="2896189"/>
                <a:ext cx="120240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8" name="Käsinkirjoitus 37">
                <a:extLst>
                  <a:ext uri="{FF2B5EF4-FFF2-40B4-BE49-F238E27FC236}">
                    <a16:creationId xmlns:a16="http://schemas.microsoft.com/office/drawing/2014/main" id="{E2451599-2B27-4D80-BFEC-49B57E593D5A}"/>
                  </a:ext>
                </a:extLst>
              </p14:cNvPr>
              <p14:cNvContentPartPr/>
              <p14:nvPr/>
            </p14:nvContentPartPr>
            <p14:xfrm>
              <a:off x="5569348" y="3286069"/>
              <a:ext cx="146880" cy="9720"/>
            </p14:xfrm>
          </p:contentPart>
        </mc:Choice>
        <mc:Fallback>
          <p:pic>
            <p:nvPicPr>
              <p:cNvPr id="38" name="Käsinkirjoitus 37">
                <a:extLst>
                  <a:ext uri="{FF2B5EF4-FFF2-40B4-BE49-F238E27FC236}">
                    <a16:creationId xmlns:a16="http://schemas.microsoft.com/office/drawing/2014/main" id="{E2451599-2B27-4D80-BFEC-49B57E593D5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560348" y="3277069"/>
                <a:ext cx="1645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9" name="Käsinkirjoitus 38">
                <a:extLst>
                  <a:ext uri="{FF2B5EF4-FFF2-40B4-BE49-F238E27FC236}">
                    <a16:creationId xmlns:a16="http://schemas.microsoft.com/office/drawing/2014/main" id="{578B676A-F55F-4DC2-A2D1-0AD21381BFE7}"/>
                  </a:ext>
                </a:extLst>
              </p14:cNvPr>
              <p14:cNvContentPartPr/>
              <p14:nvPr/>
            </p14:nvContentPartPr>
            <p14:xfrm>
              <a:off x="5530468" y="3164389"/>
              <a:ext cx="177120" cy="12600"/>
            </p14:xfrm>
          </p:contentPart>
        </mc:Choice>
        <mc:Fallback>
          <p:pic>
            <p:nvPicPr>
              <p:cNvPr id="39" name="Käsinkirjoitus 38">
                <a:extLst>
                  <a:ext uri="{FF2B5EF4-FFF2-40B4-BE49-F238E27FC236}">
                    <a16:creationId xmlns:a16="http://schemas.microsoft.com/office/drawing/2014/main" id="{578B676A-F55F-4DC2-A2D1-0AD21381BFE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21828" y="3155749"/>
                <a:ext cx="19476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Ryhmä 53">
            <a:extLst>
              <a:ext uri="{FF2B5EF4-FFF2-40B4-BE49-F238E27FC236}">
                <a16:creationId xmlns:a16="http://schemas.microsoft.com/office/drawing/2014/main" id="{DFA92BF3-54E5-4566-8F6D-BACF14AEAE49}"/>
              </a:ext>
            </a:extLst>
          </p:cNvPr>
          <p:cNvGrpSpPr/>
          <p:nvPr/>
        </p:nvGrpSpPr>
        <p:grpSpPr>
          <a:xfrm>
            <a:off x="5946268" y="2939029"/>
            <a:ext cx="2046960" cy="581760"/>
            <a:chOff x="5946268" y="2939029"/>
            <a:chExt cx="2046960" cy="58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0EF69C86-2BBC-4DAA-9D20-8E3AABA9B07E}"/>
                    </a:ext>
                  </a:extLst>
                </p14:cNvPr>
                <p14:cNvContentPartPr/>
                <p14:nvPr/>
              </p14:nvContentPartPr>
              <p14:xfrm>
                <a:off x="5946268" y="2939029"/>
                <a:ext cx="213840" cy="44640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0EF69C86-2BBC-4DAA-9D20-8E3AABA9B07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37268" y="2930389"/>
                  <a:ext cx="23148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EC49B9E0-61E8-482E-8851-D2044CE8EF3D}"/>
                    </a:ext>
                  </a:extLst>
                </p14:cNvPr>
                <p14:cNvContentPartPr/>
                <p14:nvPr/>
              </p14:nvContentPartPr>
              <p14:xfrm>
                <a:off x="6254428" y="3224509"/>
                <a:ext cx="14760" cy="14472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EC49B9E0-61E8-482E-8851-D2044CE8EF3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45788" y="3215509"/>
                  <a:ext cx="32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6520301C-DC5C-4287-86C1-604297FE0404}"/>
                    </a:ext>
                  </a:extLst>
                </p14:cNvPr>
                <p14:cNvContentPartPr/>
                <p14:nvPr/>
              </p14:nvContentPartPr>
              <p14:xfrm>
                <a:off x="6340828" y="2964589"/>
                <a:ext cx="244800" cy="45000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6520301C-DC5C-4287-86C1-604297FE040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32188" y="2955589"/>
                  <a:ext cx="26244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0CF05146-5478-497B-951E-DDA96641AC5F}"/>
                    </a:ext>
                  </a:extLst>
                </p14:cNvPr>
                <p14:cNvContentPartPr/>
                <p14:nvPr/>
              </p14:nvContentPartPr>
              <p14:xfrm>
                <a:off x="6720268" y="2979349"/>
                <a:ext cx="156240" cy="49032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0CF05146-5478-497B-951E-DDA96641AC5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711628" y="2970349"/>
                  <a:ext cx="17388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C96408FD-5C2C-4522-AE19-294FC8C13442}"/>
                    </a:ext>
                  </a:extLst>
                </p14:cNvPr>
                <p14:cNvContentPartPr/>
                <p14:nvPr/>
              </p14:nvContentPartPr>
              <p14:xfrm>
                <a:off x="6756988" y="2971429"/>
                <a:ext cx="147960" cy="1188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C96408FD-5C2C-4522-AE19-294FC8C1344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748348" y="2962429"/>
                  <a:ext cx="165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62585854-3B32-483B-B2A5-535F6F8844CD}"/>
                    </a:ext>
                  </a:extLst>
                </p14:cNvPr>
                <p14:cNvContentPartPr/>
                <p14:nvPr/>
              </p14:nvContentPartPr>
              <p14:xfrm>
                <a:off x="7048948" y="3265549"/>
                <a:ext cx="190080" cy="648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62585854-3B32-483B-B2A5-535F6F8844C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040308" y="3256909"/>
                  <a:ext cx="207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DAFB842A-B687-4313-A063-7F223910B0C4}"/>
                    </a:ext>
                  </a:extLst>
                </p14:cNvPr>
                <p14:cNvContentPartPr/>
                <p14:nvPr/>
              </p14:nvContentPartPr>
              <p14:xfrm>
                <a:off x="7150108" y="3164389"/>
                <a:ext cx="8640" cy="23616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DAFB842A-B687-4313-A063-7F223910B0C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41108" y="3155749"/>
                  <a:ext cx="262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A937A9F5-D49D-4484-AE4D-DC111BB8DBCE}"/>
                    </a:ext>
                  </a:extLst>
                </p14:cNvPr>
                <p14:cNvContentPartPr/>
                <p14:nvPr/>
              </p14:nvContentPartPr>
              <p14:xfrm>
                <a:off x="7415068" y="2984029"/>
                <a:ext cx="204480" cy="49428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A937A9F5-D49D-4484-AE4D-DC111BB8DBC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06068" y="2975029"/>
                  <a:ext cx="22212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15945485-B682-4E1E-BEAE-B398756C17C1}"/>
                    </a:ext>
                  </a:extLst>
                </p14:cNvPr>
                <p14:cNvContentPartPr/>
                <p14:nvPr/>
              </p14:nvContentPartPr>
              <p14:xfrm>
                <a:off x="7725748" y="3421789"/>
                <a:ext cx="47520" cy="9900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15945485-B682-4E1E-BEAE-B398756C17C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16748" y="3413149"/>
                  <a:ext cx="651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74EC131B-8C43-452C-A7E8-1E7A6D13FDFA}"/>
                    </a:ext>
                  </a:extLst>
                </p14:cNvPr>
                <p14:cNvContentPartPr/>
                <p14:nvPr/>
              </p14:nvContentPartPr>
              <p14:xfrm>
                <a:off x="7865788" y="3056029"/>
                <a:ext cx="127440" cy="21492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74EC131B-8C43-452C-A7E8-1E7A6D13FDF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856788" y="3047029"/>
                  <a:ext cx="1450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93ED043B-A28A-49C0-8D79-D95B093566F8}"/>
                    </a:ext>
                  </a:extLst>
                </p14:cNvPr>
                <p14:cNvContentPartPr/>
                <p14:nvPr/>
              </p14:nvContentPartPr>
              <p14:xfrm>
                <a:off x="7968028" y="3076549"/>
                <a:ext cx="22680" cy="43164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93ED043B-A28A-49C0-8D79-D95B093566F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959388" y="3067549"/>
                  <a:ext cx="40320" cy="44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3" name="Käsinkirjoitus 52">
                <a:extLst>
                  <a:ext uri="{FF2B5EF4-FFF2-40B4-BE49-F238E27FC236}">
                    <a16:creationId xmlns:a16="http://schemas.microsoft.com/office/drawing/2014/main" id="{C5DEEDAE-89C0-4FA0-B001-2284AFD3B346}"/>
                  </a:ext>
                </a:extLst>
              </p14:cNvPr>
              <p14:cNvContentPartPr/>
              <p14:nvPr/>
            </p14:nvContentPartPr>
            <p14:xfrm>
              <a:off x="8188348" y="3061069"/>
              <a:ext cx="159480" cy="459720"/>
            </p14:xfrm>
          </p:contentPart>
        </mc:Choice>
        <mc:Fallback>
          <p:pic>
            <p:nvPicPr>
              <p:cNvPr id="53" name="Käsinkirjoitus 52">
                <a:extLst>
                  <a:ext uri="{FF2B5EF4-FFF2-40B4-BE49-F238E27FC236}">
                    <a16:creationId xmlns:a16="http://schemas.microsoft.com/office/drawing/2014/main" id="{C5DEEDAE-89C0-4FA0-B001-2284AFD3B34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179708" y="3052069"/>
                <a:ext cx="17712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5" name="Käsinkirjoitus 54">
                <a:extLst>
                  <a:ext uri="{FF2B5EF4-FFF2-40B4-BE49-F238E27FC236}">
                    <a16:creationId xmlns:a16="http://schemas.microsoft.com/office/drawing/2014/main" id="{18590CC4-A56D-48BA-A93D-141B22AA6605}"/>
                  </a:ext>
                </a:extLst>
              </p14:cNvPr>
              <p14:cNvContentPartPr/>
              <p14:nvPr/>
            </p14:nvContentPartPr>
            <p14:xfrm>
              <a:off x="8612428" y="3330349"/>
              <a:ext cx="131760" cy="10800"/>
            </p14:xfrm>
          </p:contentPart>
        </mc:Choice>
        <mc:Fallback>
          <p:pic>
            <p:nvPicPr>
              <p:cNvPr id="55" name="Käsinkirjoitus 54">
                <a:extLst>
                  <a:ext uri="{FF2B5EF4-FFF2-40B4-BE49-F238E27FC236}">
                    <a16:creationId xmlns:a16="http://schemas.microsoft.com/office/drawing/2014/main" id="{18590CC4-A56D-48BA-A93D-141B22AA660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603428" y="3321349"/>
                <a:ext cx="14940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Ryhmä 59">
            <a:extLst>
              <a:ext uri="{FF2B5EF4-FFF2-40B4-BE49-F238E27FC236}">
                <a16:creationId xmlns:a16="http://schemas.microsoft.com/office/drawing/2014/main" id="{C97A5732-2F07-4EF4-8475-19C100369C65}"/>
              </a:ext>
            </a:extLst>
          </p:cNvPr>
          <p:cNvGrpSpPr/>
          <p:nvPr/>
        </p:nvGrpSpPr>
        <p:grpSpPr>
          <a:xfrm>
            <a:off x="8860108" y="3088789"/>
            <a:ext cx="510120" cy="441720"/>
            <a:chOff x="8860108" y="3088789"/>
            <a:chExt cx="510120" cy="44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2641CA5E-96F4-4635-8228-6AC00908469F}"/>
                    </a:ext>
                  </a:extLst>
                </p14:cNvPr>
                <p14:cNvContentPartPr/>
                <p14:nvPr/>
              </p14:nvContentPartPr>
              <p14:xfrm>
                <a:off x="8860108" y="3088789"/>
                <a:ext cx="227880" cy="38952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2641CA5E-96F4-4635-8228-6AC00908469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851468" y="3080149"/>
                  <a:ext cx="2455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8EAF1818-741C-4682-9E9A-72FECEABE12A}"/>
                    </a:ext>
                  </a:extLst>
                </p14:cNvPr>
                <p14:cNvContentPartPr/>
                <p14:nvPr/>
              </p14:nvContentPartPr>
              <p14:xfrm>
                <a:off x="9181948" y="3453829"/>
                <a:ext cx="27000" cy="7668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8EAF1818-741C-4682-9E9A-72FECEABE12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172948" y="3444829"/>
                  <a:ext cx="44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2CC2CE96-A143-4B01-8984-AE3F377990E0}"/>
                    </a:ext>
                  </a:extLst>
                </p14:cNvPr>
                <p14:cNvContentPartPr/>
                <p14:nvPr/>
              </p14:nvContentPartPr>
              <p14:xfrm>
                <a:off x="9334948" y="3120469"/>
                <a:ext cx="35280" cy="36540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2CC2CE96-A143-4B01-8984-AE3F377990E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326308" y="3111469"/>
                  <a:ext cx="52920" cy="38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Ryhmä 67">
            <a:extLst>
              <a:ext uri="{FF2B5EF4-FFF2-40B4-BE49-F238E27FC236}">
                <a16:creationId xmlns:a16="http://schemas.microsoft.com/office/drawing/2014/main" id="{3780BE99-F03F-4863-8189-054D4E6D847D}"/>
              </a:ext>
            </a:extLst>
          </p:cNvPr>
          <p:cNvGrpSpPr/>
          <p:nvPr/>
        </p:nvGrpSpPr>
        <p:grpSpPr>
          <a:xfrm>
            <a:off x="9659308" y="3270949"/>
            <a:ext cx="133200" cy="94680"/>
            <a:chOff x="9659308" y="3270949"/>
            <a:chExt cx="133200" cy="9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CFF7E99C-2F77-4126-BF54-CC99CBE999E5}"/>
                    </a:ext>
                  </a:extLst>
                </p14:cNvPr>
                <p14:cNvContentPartPr/>
                <p14:nvPr/>
              </p14:nvContentPartPr>
              <p14:xfrm>
                <a:off x="9659308" y="3270949"/>
                <a:ext cx="133200" cy="1296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CFF7E99C-2F77-4126-BF54-CC99CBE999E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650668" y="3261949"/>
                  <a:ext cx="1508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05EF547E-325C-4A43-B27C-4845081E13EF}"/>
                    </a:ext>
                  </a:extLst>
                </p14:cNvPr>
                <p14:cNvContentPartPr/>
                <p14:nvPr/>
              </p14:nvContentPartPr>
              <p14:xfrm>
                <a:off x="9669388" y="3339349"/>
                <a:ext cx="122400" cy="2628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05EF547E-325C-4A43-B27C-4845081E13E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660748" y="3330349"/>
                  <a:ext cx="14004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Ryhmä 66">
            <a:extLst>
              <a:ext uri="{FF2B5EF4-FFF2-40B4-BE49-F238E27FC236}">
                <a16:creationId xmlns:a16="http://schemas.microsoft.com/office/drawing/2014/main" id="{E9ED04EB-D9E8-40B6-B350-A983EC4E764D}"/>
              </a:ext>
            </a:extLst>
          </p:cNvPr>
          <p:cNvGrpSpPr/>
          <p:nvPr/>
        </p:nvGrpSpPr>
        <p:grpSpPr>
          <a:xfrm>
            <a:off x="10001308" y="3057469"/>
            <a:ext cx="635040" cy="410400"/>
            <a:chOff x="10001308" y="3057469"/>
            <a:chExt cx="635040" cy="41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998B2B1F-CD08-43DE-AA35-10C21E94BFC3}"/>
                    </a:ext>
                  </a:extLst>
                </p14:cNvPr>
                <p14:cNvContentPartPr/>
                <p14:nvPr/>
              </p14:nvContentPartPr>
              <p14:xfrm>
                <a:off x="10001308" y="3057469"/>
                <a:ext cx="171360" cy="38340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998B2B1F-CD08-43DE-AA35-10C21E94BFC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92308" y="3048829"/>
                  <a:ext cx="1890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2C41B593-4CA9-436D-BC2C-2E8B65E9A6DE}"/>
                    </a:ext>
                  </a:extLst>
                </p14:cNvPr>
                <p14:cNvContentPartPr/>
                <p14:nvPr/>
              </p14:nvContentPartPr>
              <p14:xfrm>
                <a:off x="10282828" y="3345469"/>
                <a:ext cx="17280" cy="12240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2C41B593-4CA9-436D-BC2C-2E8B65E9A6D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274188" y="3336469"/>
                  <a:ext cx="34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F1CCB56D-27AE-453D-A685-2D4D4AF043BC}"/>
                    </a:ext>
                  </a:extLst>
                </p14:cNvPr>
                <p14:cNvContentPartPr/>
                <p14:nvPr/>
              </p14:nvContentPartPr>
              <p14:xfrm>
                <a:off x="10329268" y="3068989"/>
                <a:ext cx="210240" cy="38988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F1CCB56D-27AE-453D-A685-2D4D4AF043B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20628" y="3059989"/>
                  <a:ext cx="22788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735CAD96-72EA-4970-A096-0F1462818431}"/>
                    </a:ext>
                  </a:extLst>
                </p14:cNvPr>
                <p14:cNvContentPartPr/>
                <p14:nvPr/>
              </p14:nvContentPartPr>
              <p14:xfrm>
                <a:off x="10439788" y="3222709"/>
                <a:ext cx="196560" cy="1188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735CAD96-72EA-4970-A096-0F146281843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431148" y="3213709"/>
                  <a:ext cx="2142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Ryhmä 100">
            <a:extLst>
              <a:ext uri="{FF2B5EF4-FFF2-40B4-BE49-F238E27FC236}">
                <a16:creationId xmlns:a16="http://schemas.microsoft.com/office/drawing/2014/main" id="{ADF6592C-F971-4DB8-BD24-FCA72F5FBB74}"/>
              </a:ext>
            </a:extLst>
          </p:cNvPr>
          <p:cNvGrpSpPr/>
          <p:nvPr/>
        </p:nvGrpSpPr>
        <p:grpSpPr>
          <a:xfrm>
            <a:off x="501988" y="3975829"/>
            <a:ext cx="355680" cy="710640"/>
            <a:chOff x="501988" y="3975829"/>
            <a:chExt cx="355680" cy="71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4A0D8F9B-0644-471C-B347-E9960D6C1861}"/>
                    </a:ext>
                  </a:extLst>
                </p14:cNvPr>
                <p14:cNvContentPartPr/>
                <p14:nvPr/>
              </p14:nvContentPartPr>
              <p14:xfrm>
                <a:off x="501988" y="3975829"/>
                <a:ext cx="164880" cy="55656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4A0D8F9B-0644-471C-B347-E9960D6C186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3348" y="3967189"/>
                  <a:ext cx="18252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543D50B9-9A29-4824-A9AA-54F48F058049}"/>
                    </a:ext>
                  </a:extLst>
                </p14:cNvPr>
                <p14:cNvContentPartPr/>
                <p14:nvPr/>
              </p14:nvContentPartPr>
              <p14:xfrm>
                <a:off x="789628" y="3994549"/>
                <a:ext cx="68040" cy="69192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543D50B9-9A29-4824-A9AA-54F48F05804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80628" y="3985909"/>
                  <a:ext cx="85680" cy="70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Ryhmä 99">
            <a:extLst>
              <a:ext uri="{FF2B5EF4-FFF2-40B4-BE49-F238E27FC236}">
                <a16:creationId xmlns:a16="http://schemas.microsoft.com/office/drawing/2014/main" id="{BBBCC175-A494-4638-8A13-5B38E39426AC}"/>
              </a:ext>
            </a:extLst>
          </p:cNvPr>
          <p:cNvGrpSpPr/>
          <p:nvPr/>
        </p:nvGrpSpPr>
        <p:grpSpPr>
          <a:xfrm>
            <a:off x="1125148" y="4371469"/>
            <a:ext cx="937440" cy="732600"/>
            <a:chOff x="1125148" y="4371469"/>
            <a:chExt cx="937440" cy="73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5C4888B5-5EF3-4E2F-923F-68CDB6FB2F8D}"/>
                    </a:ext>
                  </a:extLst>
                </p14:cNvPr>
                <p14:cNvContentPartPr/>
                <p14:nvPr/>
              </p14:nvContentPartPr>
              <p14:xfrm>
                <a:off x="1125148" y="4490989"/>
                <a:ext cx="42120" cy="61308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5C4888B5-5EF3-4E2F-923F-68CDB6FB2F8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16148" y="4481989"/>
                  <a:ext cx="59760" cy="63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7279E4A9-2F2B-40A0-A557-4C91545D2F52}"/>
                    </a:ext>
                  </a:extLst>
                </p14:cNvPr>
                <p14:cNvContentPartPr/>
                <p14:nvPr/>
              </p14:nvContentPartPr>
              <p14:xfrm>
                <a:off x="1165468" y="4425469"/>
                <a:ext cx="188280" cy="28764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7279E4A9-2F2B-40A0-A557-4C91545D2F5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56828" y="4416829"/>
                  <a:ext cx="2059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2FF0B348-B2F8-435A-84AD-ADDE1B0626C0}"/>
                    </a:ext>
                  </a:extLst>
                </p14:cNvPr>
                <p14:cNvContentPartPr/>
                <p14:nvPr/>
              </p14:nvContentPartPr>
              <p14:xfrm>
                <a:off x="1502068" y="4371469"/>
                <a:ext cx="139680" cy="63504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2FF0B348-B2F8-435A-84AD-ADDE1B0626C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493428" y="4362829"/>
                  <a:ext cx="157320" cy="65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58255A3A-D0C4-4645-A617-476AEAF5317C}"/>
                    </a:ext>
                  </a:extLst>
                </p14:cNvPr>
                <p14:cNvContentPartPr/>
                <p14:nvPr/>
              </p14:nvContentPartPr>
              <p14:xfrm>
                <a:off x="1689268" y="4663789"/>
                <a:ext cx="286200" cy="29484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58255A3A-D0C4-4645-A617-476AEAF5317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680268" y="4655149"/>
                  <a:ext cx="3038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FF423EB6-6FE4-4A34-85FA-1BDB00AA98FC}"/>
                    </a:ext>
                  </a:extLst>
                </p14:cNvPr>
                <p14:cNvContentPartPr/>
                <p14:nvPr/>
              </p14:nvContentPartPr>
              <p14:xfrm>
                <a:off x="2019028" y="4736869"/>
                <a:ext cx="43560" cy="19152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FF423EB6-6FE4-4A34-85FA-1BDB00AA98F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010028" y="4727869"/>
                  <a:ext cx="612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73E4D1C8-08DD-4314-9DCD-0448933B96B0}"/>
                    </a:ext>
                  </a:extLst>
                </p14:cNvPr>
                <p14:cNvContentPartPr/>
                <p14:nvPr/>
              </p14:nvContentPartPr>
              <p14:xfrm>
                <a:off x="2033428" y="4604749"/>
                <a:ext cx="360" cy="36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73E4D1C8-08DD-4314-9DCD-0448933B96B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024788" y="459574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Ryhmä 98">
            <a:extLst>
              <a:ext uri="{FF2B5EF4-FFF2-40B4-BE49-F238E27FC236}">
                <a16:creationId xmlns:a16="http://schemas.microsoft.com/office/drawing/2014/main" id="{63318313-D19E-4D4B-B4CB-919611D48E80}"/>
              </a:ext>
            </a:extLst>
          </p:cNvPr>
          <p:cNvGrpSpPr/>
          <p:nvPr/>
        </p:nvGrpSpPr>
        <p:grpSpPr>
          <a:xfrm>
            <a:off x="2321788" y="4346629"/>
            <a:ext cx="1257480" cy="780480"/>
            <a:chOff x="2321788" y="4346629"/>
            <a:chExt cx="1257480" cy="78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9148C67C-297E-430A-8FAF-AC7DA22D82B7}"/>
                    </a:ext>
                  </a:extLst>
                </p14:cNvPr>
                <p14:cNvContentPartPr/>
                <p14:nvPr/>
              </p14:nvContentPartPr>
              <p14:xfrm>
                <a:off x="2321788" y="4678549"/>
                <a:ext cx="195480" cy="44712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9148C67C-297E-430A-8FAF-AC7DA22D82B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312788" y="4669549"/>
                  <a:ext cx="21312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42F25E18-FBFB-4267-A3AE-1B86158050F4}"/>
                    </a:ext>
                  </a:extLst>
                </p14:cNvPr>
                <p14:cNvContentPartPr/>
                <p14:nvPr/>
              </p14:nvContentPartPr>
              <p14:xfrm>
                <a:off x="2611228" y="4732189"/>
                <a:ext cx="136080" cy="12384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42F25E18-FBFB-4267-A3AE-1B86158050F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02228" y="4723549"/>
                  <a:ext cx="153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1B0ADDED-3619-453B-941A-A121015F4A0C}"/>
                    </a:ext>
                  </a:extLst>
                </p14:cNvPr>
                <p14:cNvContentPartPr/>
                <p14:nvPr/>
              </p14:nvContentPartPr>
              <p14:xfrm>
                <a:off x="2671348" y="4583149"/>
                <a:ext cx="63000" cy="3096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1B0ADDED-3619-453B-941A-A121015F4A0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662708" y="4574149"/>
                  <a:ext cx="80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A7D4E7C5-5DB4-4910-B2C7-4FEFBF6E0DEE}"/>
                    </a:ext>
                  </a:extLst>
                </p14:cNvPr>
                <p14:cNvContentPartPr/>
                <p14:nvPr/>
              </p14:nvContentPartPr>
              <p14:xfrm>
                <a:off x="2805628" y="4697269"/>
                <a:ext cx="125280" cy="17424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A7D4E7C5-5DB4-4910-B2C7-4FEFBF6E0DE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796628" y="4688269"/>
                  <a:ext cx="142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181F1F49-AC37-43A4-8548-FB1EA83A9007}"/>
                    </a:ext>
                  </a:extLst>
                </p14:cNvPr>
                <p14:cNvContentPartPr/>
                <p14:nvPr/>
              </p14:nvContentPartPr>
              <p14:xfrm>
                <a:off x="2814268" y="4579549"/>
                <a:ext cx="67680" cy="2628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181F1F49-AC37-43A4-8548-FB1EA83A900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805628" y="4570909"/>
                  <a:ext cx="85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AAC69907-E47A-4732-9DE0-E3CF57D76533}"/>
                    </a:ext>
                  </a:extLst>
                </p14:cNvPr>
                <p14:cNvContentPartPr/>
                <p14:nvPr/>
              </p14:nvContentPartPr>
              <p14:xfrm>
                <a:off x="3003268" y="4638229"/>
                <a:ext cx="68760" cy="24084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AAC69907-E47A-4732-9DE0-E3CF57D7653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994268" y="4629229"/>
                  <a:ext cx="864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D67FEAD8-B743-4EFD-8358-93BDBF2BB59E}"/>
                    </a:ext>
                  </a:extLst>
                </p14:cNvPr>
                <p14:cNvContentPartPr/>
                <p14:nvPr/>
              </p14:nvContentPartPr>
              <p14:xfrm>
                <a:off x="3187588" y="4719229"/>
                <a:ext cx="132840" cy="18540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D67FEAD8-B743-4EFD-8358-93BDBF2BB59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178948" y="4710589"/>
                  <a:ext cx="150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4F5CF556-5AAE-4E79-AAEC-F526BBCCD48C}"/>
                    </a:ext>
                  </a:extLst>
                </p14:cNvPr>
                <p14:cNvContentPartPr/>
                <p14:nvPr/>
              </p14:nvContentPartPr>
              <p14:xfrm>
                <a:off x="3432388" y="4346629"/>
                <a:ext cx="146880" cy="78048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4F5CF556-5AAE-4E79-AAEC-F526BBCCD48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423388" y="4337629"/>
                  <a:ext cx="164520" cy="79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Ryhmä 97">
            <a:extLst>
              <a:ext uri="{FF2B5EF4-FFF2-40B4-BE49-F238E27FC236}">
                <a16:creationId xmlns:a16="http://schemas.microsoft.com/office/drawing/2014/main" id="{AA56EBA9-281E-4565-A0F9-B7B1A21BDAB5}"/>
              </a:ext>
            </a:extLst>
          </p:cNvPr>
          <p:cNvGrpSpPr/>
          <p:nvPr/>
        </p:nvGrpSpPr>
        <p:grpSpPr>
          <a:xfrm>
            <a:off x="3909388" y="4717789"/>
            <a:ext cx="148680" cy="99000"/>
            <a:chOff x="3909388" y="4717789"/>
            <a:chExt cx="148680" cy="9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FBAC6428-5CA3-4979-9148-2E72CB86F3E5}"/>
                    </a:ext>
                  </a:extLst>
                </p14:cNvPr>
                <p14:cNvContentPartPr/>
                <p14:nvPr/>
              </p14:nvContentPartPr>
              <p14:xfrm>
                <a:off x="3917668" y="4717789"/>
                <a:ext cx="140400" cy="1728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FBAC6428-5CA3-4979-9148-2E72CB86F3E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909028" y="4708789"/>
                  <a:ext cx="158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42F28EBD-5FB5-496B-832B-08E0CE36E0A6}"/>
                    </a:ext>
                  </a:extLst>
                </p14:cNvPr>
                <p14:cNvContentPartPr/>
                <p14:nvPr/>
              </p14:nvContentPartPr>
              <p14:xfrm>
                <a:off x="3909388" y="4801309"/>
                <a:ext cx="133920" cy="1548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42F28EBD-5FB5-496B-832B-08E0CE36E0A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900748" y="4792309"/>
                  <a:ext cx="15156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6" name="Käsinkirjoitus 95">
                <a:extLst>
                  <a:ext uri="{FF2B5EF4-FFF2-40B4-BE49-F238E27FC236}">
                    <a16:creationId xmlns:a16="http://schemas.microsoft.com/office/drawing/2014/main" id="{6ED01A57-E779-4175-A0F2-8B5B18F73AE9}"/>
                  </a:ext>
                </a:extLst>
              </p14:cNvPr>
              <p14:cNvContentPartPr/>
              <p14:nvPr/>
            </p14:nvContentPartPr>
            <p14:xfrm>
              <a:off x="4465588" y="4481989"/>
              <a:ext cx="109440" cy="467640"/>
            </p14:xfrm>
          </p:contentPart>
        </mc:Choice>
        <mc:Fallback>
          <p:pic>
            <p:nvPicPr>
              <p:cNvPr id="96" name="Käsinkirjoitus 95">
                <a:extLst>
                  <a:ext uri="{FF2B5EF4-FFF2-40B4-BE49-F238E27FC236}">
                    <a16:creationId xmlns:a16="http://schemas.microsoft.com/office/drawing/2014/main" id="{6ED01A57-E779-4175-A0F2-8B5B18F73AE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456948" y="4473349"/>
                <a:ext cx="12708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7" name="Käsinkirjoitus 96">
                <a:extLst>
                  <a:ext uri="{FF2B5EF4-FFF2-40B4-BE49-F238E27FC236}">
                    <a16:creationId xmlns:a16="http://schemas.microsoft.com/office/drawing/2014/main" id="{EBB15FF8-E1B9-4BCF-8093-96C6EBDE0C4A}"/>
                  </a:ext>
                </a:extLst>
              </p14:cNvPr>
              <p14:cNvContentPartPr/>
              <p14:nvPr/>
            </p14:nvContentPartPr>
            <p14:xfrm>
              <a:off x="4755388" y="4722109"/>
              <a:ext cx="228960" cy="24480"/>
            </p14:xfrm>
          </p:contentPart>
        </mc:Choice>
        <mc:Fallback>
          <p:pic>
            <p:nvPicPr>
              <p:cNvPr id="97" name="Käsinkirjoitus 96">
                <a:extLst>
                  <a:ext uri="{FF2B5EF4-FFF2-40B4-BE49-F238E27FC236}">
                    <a16:creationId xmlns:a16="http://schemas.microsoft.com/office/drawing/2014/main" id="{EBB15FF8-E1B9-4BCF-8093-96C6EBDE0C4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746388" y="4713469"/>
                <a:ext cx="24660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Ryhmä 121">
            <a:extLst>
              <a:ext uri="{FF2B5EF4-FFF2-40B4-BE49-F238E27FC236}">
                <a16:creationId xmlns:a16="http://schemas.microsoft.com/office/drawing/2014/main" id="{E5D82F8D-BEBD-44E4-AE1F-45E1F17669E1}"/>
              </a:ext>
            </a:extLst>
          </p:cNvPr>
          <p:cNvGrpSpPr/>
          <p:nvPr/>
        </p:nvGrpSpPr>
        <p:grpSpPr>
          <a:xfrm>
            <a:off x="5072908" y="4408189"/>
            <a:ext cx="1197360" cy="524520"/>
            <a:chOff x="5072908" y="4408189"/>
            <a:chExt cx="1197360" cy="52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B5D50C36-933E-4A21-9404-B0888781BBF2}"/>
                    </a:ext>
                  </a:extLst>
                </p14:cNvPr>
                <p14:cNvContentPartPr/>
                <p14:nvPr/>
              </p14:nvContentPartPr>
              <p14:xfrm>
                <a:off x="5072908" y="4408189"/>
                <a:ext cx="243720" cy="48276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B5D50C36-933E-4A21-9404-B0888781BBF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063908" y="4399549"/>
                  <a:ext cx="26136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A4A20A8D-F4F4-4753-9E2C-F5E311E17332}"/>
                    </a:ext>
                  </a:extLst>
                </p14:cNvPr>
                <p14:cNvContentPartPr/>
                <p14:nvPr/>
              </p14:nvContentPartPr>
              <p14:xfrm>
                <a:off x="5416348" y="4780789"/>
                <a:ext cx="42840" cy="15192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A4A20A8D-F4F4-4753-9E2C-F5E311E1733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07708" y="4771789"/>
                  <a:ext cx="60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C1CC2B45-AEE4-462A-B799-A12B960599DB}"/>
                    </a:ext>
                  </a:extLst>
                </p14:cNvPr>
                <p14:cNvContentPartPr/>
                <p14:nvPr/>
              </p14:nvContentPartPr>
              <p14:xfrm>
                <a:off x="5559268" y="4448149"/>
                <a:ext cx="222840" cy="44928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C1CC2B45-AEE4-462A-B799-A12B960599D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550628" y="4439149"/>
                  <a:ext cx="24048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EB3AFD1B-97C8-4DAA-B31A-ED37264C76D9}"/>
                    </a:ext>
                  </a:extLst>
                </p14:cNvPr>
                <p14:cNvContentPartPr/>
                <p14:nvPr/>
              </p14:nvContentPartPr>
              <p14:xfrm>
                <a:off x="5645668" y="4624549"/>
                <a:ext cx="255600" cy="2376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EB3AFD1B-97C8-4DAA-B31A-ED37264C76D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636668" y="4615909"/>
                  <a:ext cx="273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003878F3-E226-4CDB-88AE-AB7699A1A293}"/>
                    </a:ext>
                  </a:extLst>
                </p14:cNvPr>
                <p14:cNvContentPartPr/>
                <p14:nvPr/>
              </p14:nvContentPartPr>
              <p14:xfrm>
                <a:off x="6120148" y="4647949"/>
                <a:ext cx="88560" cy="648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003878F3-E226-4CDB-88AE-AB7699A1A29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111148" y="4638949"/>
                  <a:ext cx="106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D3E68458-D43E-48CF-918D-2A6A74EDB9A3}"/>
                    </a:ext>
                  </a:extLst>
                </p14:cNvPr>
                <p14:cNvContentPartPr/>
                <p14:nvPr/>
              </p14:nvContentPartPr>
              <p14:xfrm>
                <a:off x="6059668" y="4720669"/>
                <a:ext cx="210600" cy="2880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D3E68458-D43E-48CF-918D-2A6A74EDB9A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051028" y="4711669"/>
                  <a:ext cx="22824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Ryhmä 120">
            <a:extLst>
              <a:ext uri="{FF2B5EF4-FFF2-40B4-BE49-F238E27FC236}">
                <a16:creationId xmlns:a16="http://schemas.microsoft.com/office/drawing/2014/main" id="{1B8128F9-97B2-41B7-9EB8-98C7DF4BACA2}"/>
              </a:ext>
            </a:extLst>
          </p:cNvPr>
          <p:cNvGrpSpPr/>
          <p:nvPr/>
        </p:nvGrpSpPr>
        <p:grpSpPr>
          <a:xfrm>
            <a:off x="6488788" y="4416469"/>
            <a:ext cx="911520" cy="577080"/>
            <a:chOff x="6488788" y="4416469"/>
            <a:chExt cx="911520" cy="57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EF4B236A-AB3A-4C11-BB27-B12578D19EF4}"/>
                    </a:ext>
                  </a:extLst>
                </p14:cNvPr>
                <p14:cNvContentPartPr/>
                <p14:nvPr/>
              </p14:nvContentPartPr>
              <p14:xfrm>
                <a:off x="6488788" y="4416469"/>
                <a:ext cx="265320" cy="46800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EF4B236A-AB3A-4C11-BB27-B12578D19EF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480148" y="4407469"/>
                  <a:ext cx="28296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E2D3B91C-F051-4224-B00A-C0C4B62E58C4}"/>
                    </a:ext>
                  </a:extLst>
                </p14:cNvPr>
                <p14:cNvContentPartPr/>
                <p14:nvPr/>
              </p14:nvContentPartPr>
              <p14:xfrm>
                <a:off x="6866788" y="4804909"/>
                <a:ext cx="81720" cy="140040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E2D3B91C-F051-4224-B00A-C0C4B62E58C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857788" y="4795909"/>
                  <a:ext cx="99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2EDD9416-1912-49F4-97C3-EF2C1B3D69A6}"/>
                    </a:ext>
                  </a:extLst>
                </p14:cNvPr>
                <p14:cNvContentPartPr/>
                <p14:nvPr/>
              </p14:nvContentPartPr>
              <p14:xfrm>
                <a:off x="7072348" y="4461829"/>
                <a:ext cx="327960" cy="531720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2EDD9416-1912-49F4-97C3-EF2C1B3D69A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063348" y="4452829"/>
                  <a:ext cx="345600" cy="54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Ryhmä 119">
            <a:extLst>
              <a:ext uri="{FF2B5EF4-FFF2-40B4-BE49-F238E27FC236}">
                <a16:creationId xmlns:a16="http://schemas.microsoft.com/office/drawing/2014/main" id="{1123366E-9FBD-4BD4-BF9C-B2B68EC2D7D6}"/>
              </a:ext>
            </a:extLst>
          </p:cNvPr>
          <p:cNvGrpSpPr/>
          <p:nvPr/>
        </p:nvGrpSpPr>
        <p:grpSpPr>
          <a:xfrm>
            <a:off x="7639348" y="4659469"/>
            <a:ext cx="208800" cy="108000"/>
            <a:chOff x="7639348" y="4659469"/>
            <a:chExt cx="208800" cy="10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62A01308-56FB-437C-985C-2D621036BEA2}"/>
                    </a:ext>
                  </a:extLst>
                </p14:cNvPr>
                <p14:cNvContentPartPr/>
                <p14:nvPr/>
              </p14:nvContentPartPr>
              <p14:xfrm>
                <a:off x="7639348" y="4659469"/>
                <a:ext cx="208800" cy="2016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62A01308-56FB-437C-985C-2D621036BEA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630348" y="4650469"/>
                  <a:ext cx="226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BA44D4DE-ED1F-445B-B7CA-307D6E60614C}"/>
                    </a:ext>
                  </a:extLst>
                </p14:cNvPr>
                <p14:cNvContentPartPr/>
                <p14:nvPr/>
              </p14:nvContentPartPr>
              <p14:xfrm>
                <a:off x="7642228" y="4759909"/>
                <a:ext cx="205920" cy="756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BA44D4DE-ED1F-445B-B7CA-307D6E60614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633228" y="4751269"/>
                  <a:ext cx="2235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Ryhmä 118">
            <a:extLst>
              <a:ext uri="{FF2B5EF4-FFF2-40B4-BE49-F238E27FC236}">
                <a16:creationId xmlns:a16="http://schemas.microsoft.com/office/drawing/2014/main" id="{ED3CBA82-96DE-41EE-B38B-6B4A799CBB5E}"/>
              </a:ext>
            </a:extLst>
          </p:cNvPr>
          <p:cNvGrpSpPr/>
          <p:nvPr/>
        </p:nvGrpSpPr>
        <p:grpSpPr>
          <a:xfrm>
            <a:off x="8062708" y="4497829"/>
            <a:ext cx="1064880" cy="683280"/>
            <a:chOff x="8062708" y="4497829"/>
            <a:chExt cx="1064880" cy="68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17DBD072-F1B3-4D40-A798-242DB29EF3AA}"/>
                    </a:ext>
                  </a:extLst>
                </p14:cNvPr>
                <p14:cNvContentPartPr/>
                <p14:nvPr/>
              </p14:nvContentPartPr>
              <p14:xfrm>
                <a:off x="8062708" y="4497829"/>
                <a:ext cx="335160" cy="527760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17DBD072-F1B3-4D40-A798-242DB29EF3A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054068" y="4489189"/>
                  <a:ext cx="35280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D0F44280-F4F6-4632-A29C-E47F5AB37EEA}"/>
                    </a:ext>
                  </a:extLst>
                </p14:cNvPr>
                <p14:cNvContentPartPr/>
                <p14:nvPr/>
              </p14:nvContentPartPr>
              <p14:xfrm>
                <a:off x="8448988" y="4578829"/>
                <a:ext cx="281880" cy="402120"/>
              </p14:xfrm>
            </p:contentPart>
          </mc:Choice>
          <mc:Fallback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D0F44280-F4F6-4632-A29C-E47F5AB37EE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440348" y="4569829"/>
                  <a:ext cx="29952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065E1DC2-6817-442D-A563-73B552822E7D}"/>
                    </a:ext>
                  </a:extLst>
                </p14:cNvPr>
                <p14:cNvContentPartPr/>
                <p14:nvPr/>
              </p14:nvContentPartPr>
              <p14:xfrm>
                <a:off x="8811508" y="4675309"/>
                <a:ext cx="316080" cy="469800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065E1DC2-6817-442D-A563-73B552822E7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802868" y="4666669"/>
                  <a:ext cx="33372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CA1F6091-3A5B-4AF0-9546-3D437997A277}"/>
                    </a:ext>
                  </a:extLst>
                </p14:cNvPr>
                <p14:cNvContentPartPr/>
                <p14:nvPr/>
              </p14:nvContentPartPr>
              <p14:xfrm>
                <a:off x="8906548" y="4533109"/>
                <a:ext cx="71280" cy="12204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CA1F6091-3A5B-4AF0-9546-3D437997A27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897548" y="4524469"/>
                  <a:ext cx="88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43AAE8D8-8BEE-4DDF-91A4-7A47DCF00FF9}"/>
                    </a:ext>
                  </a:extLst>
                </p14:cNvPr>
                <p14:cNvContentPartPr/>
                <p14:nvPr/>
              </p14:nvContentPartPr>
              <p14:xfrm>
                <a:off x="8933548" y="5079229"/>
                <a:ext cx="115920" cy="10188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43AAE8D8-8BEE-4DDF-91A4-7A47DCF00FF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924908" y="5070229"/>
                  <a:ext cx="13356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Ryhmä 137">
            <a:extLst>
              <a:ext uri="{FF2B5EF4-FFF2-40B4-BE49-F238E27FC236}">
                <a16:creationId xmlns:a16="http://schemas.microsoft.com/office/drawing/2014/main" id="{BA6828E2-15F8-43B3-AE89-F9142B10B746}"/>
              </a:ext>
            </a:extLst>
          </p:cNvPr>
          <p:cNvGrpSpPr/>
          <p:nvPr/>
        </p:nvGrpSpPr>
        <p:grpSpPr>
          <a:xfrm>
            <a:off x="9329835" y="3719869"/>
            <a:ext cx="3379320" cy="3473148"/>
            <a:chOff x="9329835" y="3719869"/>
            <a:chExt cx="3379320" cy="347314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68E2ACFA-CBB2-453E-8C49-F611E16EC98D}"/>
                    </a:ext>
                  </a:extLst>
                </p14:cNvPr>
                <p14:cNvContentPartPr/>
                <p14:nvPr/>
              </p14:nvContentPartPr>
              <p14:xfrm>
                <a:off x="9624028" y="3740749"/>
                <a:ext cx="227160" cy="9936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68E2ACFA-CBB2-453E-8C49-F611E16EC98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615388" y="3731749"/>
                  <a:ext cx="244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012726EE-08B3-489A-9F0B-F5A1B96FFE05}"/>
                    </a:ext>
                  </a:extLst>
                </p14:cNvPr>
                <p14:cNvContentPartPr/>
                <p14:nvPr/>
              </p14:nvContentPartPr>
              <p14:xfrm>
                <a:off x="9586228" y="3844069"/>
                <a:ext cx="220320" cy="9396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012726EE-08B3-489A-9F0B-F5A1B96FFE0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577588" y="3835069"/>
                  <a:ext cx="237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499F0B69-31F5-4A8E-9D08-735EE0B41ED8}"/>
                    </a:ext>
                  </a:extLst>
                </p14:cNvPr>
                <p14:cNvContentPartPr/>
                <p14:nvPr/>
              </p14:nvContentPartPr>
              <p14:xfrm>
                <a:off x="9983308" y="3736429"/>
                <a:ext cx="212760" cy="30816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499F0B69-31F5-4A8E-9D08-735EE0B41ED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974668" y="3727429"/>
                  <a:ext cx="2304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27BC4C0B-9BEE-491D-8FD8-3FFEA1FA1852}"/>
                    </a:ext>
                  </a:extLst>
                </p14:cNvPr>
                <p14:cNvContentPartPr/>
                <p14:nvPr/>
              </p14:nvContentPartPr>
              <p14:xfrm>
                <a:off x="10063588" y="3901309"/>
                <a:ext cx="178920" cy="36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27BC4C0B-9BEE-491D-8FD8-3FFEA1FA185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054948" y="3892669"/>
                  <a:ext cx="196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794D4B24-D3D0-4339-9DB4-FA77AA387FE4}"/>
                    </a:ext>
                  </a:extLst>
                </p14:cNvPr>
                <p14:cNvContentPartPr/>
                <p14:nvPr/>
              </p14:nvContentPartPr>
              <p14:xfrm>
                <a:off x="10362388" y="3725629"/>
                <a:ext cx="183600" cy="33156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794D4B24-D3D0-4339-9DB4-FA77AA387FE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353388" y="3716989"/>
                  <a:ext cx="20124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C8568C2B-B320-41D9-8CC7-3947061F10CE}"/>
                    </a:ext>
                  </a:extLst>
                </p14:cNvPr>
                <p14:cNvContentPartPr/>
                <p14:nvPr/>
              </p14:nvContentPartPr>
              <p14:xfrm>
                <a:off x="10621948" y="3844069"/>
                <a:ext cx="161640" cy="31860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C8568C2B-B320-41D9-8CC7-3947061F10C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613308" y="3835429"/>
                  <a:ext cx="1792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CE18A31B-E57D-4E24-9194-C6E4CAC67288}"/>
                    </a:ext>
                  </a:extLst>
                </p14:cNvPr>
                <p14:cNvContentPartPr/>
                <p14:nvPr/>
              </p14:nvContentPartPr>
              <p14:xfrm>
                <a:off x="10603588" y="3719869"/>
                <a:ext cx="78840" cy="12888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CE18A31B-E57D-4E24-9194-C6E4CAC6728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594588" y="3710869"/>
                  <a:ext cx="96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C8F0E4E3-6EED-46C3-A1CA-7F8EDE9F0461}"/>
                    </a:ext>
                  </a:extLst>
                </p14:cNvPr>
                <p14:cNvContentPartPr/>
                <p14:nvPr/>
              </p14:nvContentPartPr>
              <p14:xfrm>
                <a:off x="10738228" y="4116589"/>
                <a:ext cx="52920" cy="9360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C8F0E4E3-6EED-46C3-A1CA-7F8EDE9F046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729588" y="4107949"/>
                  <a:ext cx="70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7" name="Käsinkirjoitus 126">
                  <a:extLst>
                    <a:ext uri="{FF2B5EF4-FFF2-40B4-BE49-F238E27FC236}">
                      <a16:creationId xmlns:a16="http://schemas.microsoft.com/office/drawing/2014/main" id="{BB62BB8E-89FD-48AB-B68B-EB34410C1074}"/>
                    </a:ext>
                  </a:extLst>
                </p14:cNvPr>
                <p14:cNvContentPartPr/>
                <p14:nvPr/>
              </p14:nvContentPartPr>
              <p14:xfrm>
                <a:off x="9424875" y="4356217"/>
                <a:ext cx="3284280" cy="32040"/>
              </p14:xfrm>
            </p:contentPart>
          </mc:Choice>
          <mc:Fallback>
            <p:pic>
              <p:nvPicPr>
                <p:cNvPr id="127" name="Käsinkirjoitus 126">
                  <a:extLst>
                    <a:ext uri="{FF2B5EF4-FFF2-40B4-BE49-F238E27FC236}">
                      <a16:creationId xmlns:a16="http://schemas.microsoft.com/office/drawing/2014/main" id="{BB62BB8E-89FD-48AB-B68B-EB34410C107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415875" y="4347217"/>
                  <a:ext cx="3301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3E54A7DB-EC39-41B1-8D2E-744CCCF2559A}"/>
                    </a:ext>
                  </a:extLst>
                </p14:cNvPr>
                <p14:cNvContentPartPr/>
                <p14:nvPr/>
              </p14:nvContentPartPr>
              <p14:xfrm>
                <a:off x="9329835" y="4242457"/>
                <a:ext cx="105480" cy="2950560"/>
              </p14:xfrm>
            </p:contentPart>
          </mc:Choice>
          <mc:Fallback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3E54A7DB-EC39-41B1-8D2E-744CCCF2559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321195" y="4233817"/>
                  <a:ext cx="123120" cy="29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0" name="Käsinkirjoitus 129">
                  <a:extLst>
                    <a:ext uri="{FF2B5EF4-FFF2-40B4-BE49-F238E27FC236}">
                      <a16:creationId xmlns:a16="http://schemas.microsoft.com/office/drawing/2014/main" id="{BB6F4724-1012-4672-BE28-0DC2DE0F907E}"/>
                    </a:ext>
                  </a:extLst>
                </p14:cNvPr>
                <p14:cNvContentPartPr/>
                <p14:nvPr/>
              </p14:nvContentPartPr>
              <p14:xfrm>
                <a:off x="9709275" y="4486802"/>
                <a:ext cx="322200" cy="392760"/>
              </p14:xfrm>
            </p:contentPart>
          </mc:Choice>
          <mc:Fallback>
            <p:pic>
              <p:nvPicPr>
                <p:cNvPr id="130" name="Käsinkirjoitus 129">
                  <a:extLst>
                    <a:ext uri="{FF2B5EF4-FFF2-40B4-BE49-F238E27FC236}">
                      <a16:creationId xmlns:a16="http://schemas.microsoft.com/office/drawing/2014/main" id="{BB6F4724-1012-4672-BE28-0DC2DE0F907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700635" y="4478162"/>
                  <a:ext cx="33984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0F17BEDE-2A5C-499F-9028-720E2E4C8A94}"/>
                    </a:ext>
                  </a:extLst>
                </p14:cNvPr>
                <p14:cNvContentPartPr/>
                <p14:nvPr/>
              </p14:nvContentPartPr>
              <p14:xfrm>
                <a:off x="9742755" y="4659602"/>
                <a:ext cx="214560" cy="22320"/>
              </p14:xfrm>
            </p:contentPart>
          </mc:Choice>
          <mc:Fallback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0F17BEDE-2A5C-499F-9028-720E2E4C8A9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734115" y="4650962"/>
                  <a:ext cx="232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EAE0E612-3514-472B-A936-7051622276E1}"/>
                    </a:ext>
                  </a:extLst>
                </p14:cNvPr>
                <p14:cNvContentPartPr/>
                <p14:nvPr/>
              </p14:nvContentPartPr>
              <p14:xfrm>
                <a:off x="10144515" y="4803242"/>
                <a:ext cx="88920" cy="170280"/>
              </p14:xfrm>
            </p:contentPart>
          </mc:Choice>
          <mc:Fallback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EAE0E612-3514-472B-A936-7051622276E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135875" y="4794602"/>
                  <a:ext cx="106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6F4B2E35-A1B6-4674-B7F0-3CDAE04044EB}"/>
                    </a:ext>
                  </a:extLst>
                </p14:cNvPr>
                <p14:cNvContentPartPr/>
                <p14:nvPr/>
              </p14:nvContentPartPr>
              <p14:xfrm>
                <a:off x="10485435" y="4520282"/>
                <a:ext cx="65520" cy="388080"/>
              </p14:xfrm>
            </p:contentPart>
          </mc:Choice>
          <mc:Fallback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6F4B2E35-A1B6-4674-B7F0-3CDAE04044E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476435" y="4511282"/>
                  <a:ext cx="831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1CDD1832-CD93-4FAF-A270-39FD73D7E52F}"/>
                    </a:ext>
                  </a:extLst>
                </p14:cNvPr>
                <p14:cNvContentPartPr/>
                <p14:nvPr/>
              </p14:nvContentPartPr>
              <p14:xfrm>
                <a:off x="10485795" y="4515602"/>
                <a:ext cx="275760" cy="394200"/>
              </p14:xfrm>
            </p:contentPart>
          </mc:Choice>
          <mc:Fallback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1CDD1832-CD93-4FAF-A270-39FD73D7E52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477155" y="4506962"/>
                  <a:ext cx="29340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7" name="Käsinkirjoitus 136">
                  <a:extLst>
                    <a:ext uri="{FF2B5EF4-FFF2-40B4-BE49-F238E27FC236}">
                      <a16:creationId xmlns:a16="http://schemas.microsoft.com/office/drawing/2014/main" id="{609E3D87-084C-4672-BA7A-2DDBEE2B7A0E}"/>
                    </a:ext>
                  </a:extLst>
                </p14:cNvPr>
                <p14:cNvContentPartPr/>
                <p14:nvPr/>
              </p14:nvContentPartPr>
              <p14:xfrm>
                <a:off x="10890795" y="4850402"/>
                <a:ext cx="47160" cy="158040"/>
              </p14:xfrm>
            </p:contentPart>
          </mc:Choice>
          <mc:Fallback>
            <p:pic>
              <p:nvPicPr>
                <p:cNvPr id="137" name="Käsinkirjoitus 136">
                  <a:extLst>
                    <a:ext uri="{FF2B5EF4-FFF2-40B4-BE49-F238E27FC236}">
                      <a16:creationId xmlns:a16="http://schemas.microsoft.com/office/drawing/2014/main" id="{609E3D87-084C-4672-BA7A-2DDBEE2B7A0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881795" y="4841402"/>
                  <a:ext cx="6480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Ryhmä 158">
            <a:extLst>
              <a:ext uri="{FF2B5EF4-FFF2-40B4-BE49-F238E27FC236}">
                <a16:creationId xmlns:a16="http://schemas.microsoft.com/office/drawing/2014/main" id="{68944903-F85C-4FA5-8598-FC1406C7041C}"/>
              </a:ext>
            </a:extLst>
          </p:cNvPr>
          <p:cNvGrpSpPr/>
          <p:nvPr/>
        </p:nvGrpSpPr>
        <p:grpSpPr>
          <a:xfrm>
            <a:off x="9589035" y="5082242"/>
            <a:ext cx="1603800" cy="1770840"/>
            <a:chOff x="9589035" y="5082242"/>
            <a:chExt cx="1603800" cy="177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6A07DE49-14E3-4F6D-A4E6-ED2167E20696}"/>
                    </a:ext>
                  </a:extLst>
                </p14:cNvPr>
                <p14:cNvContentPartPr/>
                <p14:nvPr/>
              </p14:nvContentPartPr>
              <p14:xfrm>
                <a:off x="9671475" y="5100602"/>
                <a:ext cx="349920" cy="430920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6A07DE49-14E3-4F6D-A4E6-ED2167E2069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662835" y="5091962"/>
                  <a:ext cx="36756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5C80CB1C-BE4D-49D8-BE83-0C2A7C743EB2}"/>
                    </a:ext>
                  </a:extLst>
                </p14:cNvPr>
                <p14:cNvContentPartPr/>
                <p14:nvPr/>
              </p14:nvContentPartPr>
              <p14:xfrm>
                <a:off x="9655275" y="5312642"/>
                <a:ext cx="310320" cy="33480"/>
              </p14:xfrm>
            </p:contentPart>
          </mc:Choice>
          <mc:Fallback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5C80CB1C-BE4D-49D8-BE83-0C2A7C743EB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646275" y="5303642"/>
                  <a:ext cx="327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4ED26F0A-5860-4206-B57C-6F62C3176A2B}"/>
                    </a:ext>
                  </a:extLst>
                </p14:cNvPr>
                <p14:cNvContentPartPr/>
                <p14:nvPr/>
              </p14:nvContentPartPr>
              <p14:xfrm>
                <a:off x="10174395" y="5413802"/>
                <a:ext cx="77760" cy="181440"/>
              </p14:xfrm>
            </p:contentPart>
          </mc:Choice>
          <mc:Fallback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4ED26F0A-5860-4206-B57C-6F62C3176A2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165755" y="5405162"/>
                  <a:ext cx="95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2" name="Käsinkirjoitus 141">
                  <a:extLst>
                    <a:ext uri="{FF2B5EF4-FFF2-40B4-BE49-F238E27FC236}">
                      <a16:creationId xmlns:a16="http://schemas.microsoft.com/office/drawing/2014/main" id="{463608FA-9056-4D15-AF0B-734CD2228D4A}"/>
                    </a:ext>
                  </a:extLst>
                </p14:cNvPr>
                <p14:cNvContentPartPr/>
                <p14:nvPr/>
              </p14:nvContentPartPr>
              <p14:xfrm>
                <a:off x="10500555" y="5082242"/>
                <a:ext cx="45720" cy="438120"/>
              </p14:xfrm>
            </p:contentPart>
          </mc:Choice>
          <mc:Fallback>
            <p:pic>
              <p:nvPicPr>
                <p:cNvPr id="142" name="Käsinkirjoitus 141">
                  <a:extLst>
                    <a:ext uri="{FF2B5EF4-FFF2-40B4-BE49-F238E27FC236}">
                      <a16:creationId xmlns:a16="http://schemas.microsoft.com/office/drawing/2014/main" id="{463608FA-9056-4D15-AF0B-734CD2228D4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491915" y="5073602"/>
                  <a:ext cx="6336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3773B3C4-46F2-4FA5-9288-D08BF077D8E8}"/>
                    </a:ext>
                  </a:extLst>
                </p14:cNvPr>
                <p14:cNvContentPartPr/>
                <p14:nvPr/>
              </p14:nvContentPartPr>
              <p14:xfrm>
                <a:off x="10498035" y="5097362"/>
                <a:ext cx="280800" cy="403200"/>
              </p14:xfrm>
            </p:contentPart>
          </mc:Choice>
          <mc:Fallback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3773B3C4-46F2-4FA5-9288-D08BF077D8E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489035" y="5088362"/>
                  <a:ext cx="29844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4A64378A-12BC-444B-9E6A-515AD32DAF4B}"/>
                    </a:ext>
                  </a:extLst>
                </p14:cNvPr>
                <p14:cNvContentPartPr/>
                <p14:nvPr/>
              </p14:nvContentPartPr>
              <p14:xfrm>
                <a:off x="10880355" y="5432162"/>
                <a:ext cx="196200" cy="182520"/>
              </p14:xfrm>
            </p:contentPart>
          </mc:Choice>
          <mc:Fallback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4A64378A-12BC-444B-9E6A-515AD32DAF4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871715" y="5423162"/>
                  <a:ext cx="213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6" name="Käsinkirjoitus 145">
                  <a:extLst>
                    <a:ext uri="{FF2B5EF4-FFF2-40B4-BE49-F238E27FC236}">
                      <a16:creationId xmlns:a16="http://schemas.microsoft.com/office/drawing/2014/main" id="{BD8B1767-781A-4F39-9CB9-52A6681F41AC}"/>
                    </a:ext>
                  </a:extLst>
                </p14:cNvPr>
                <p14:cNvContentPartPr/>
                <p14:nvPr/>
              </p14:nvContentPartPr>
              <p14:xfrm>
                <a:off x="9589035" y="5723762"/>
                <a:ext cx="391320" cy="437400"/>
              </p14:xfrm>
            </p:contentPart>
          </mc:Choice>
          <mc:Fallback>
            <p:pic>
              <p:nvPicPr>
                <p:cNvPr id="146" name="Käsinkirjoitus 145">
                  <a:extLst>
                    <a:ext uri="{FF2B5EF4-FFF2-40B4-BE49-F238E27FC236}">
                      <a16:creationId xmlns:a16="http://schemas.microsoft.com/office/drawing/2014/main" id="{BD8B1767-781A-4F39-9CB9-52A6681F41A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580035" y="5715122"/>
                  <a:ext cx="40896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DD138CB7-7CCB-4AE9-825F-9D2ADD48B7F1}"/>
                    </a:ext>
                  </a:extLst>
                </p14:cNvPr>
                <p14:cNvContentPartPr/>
                <p14:nvPr/>
              </p14:nvContentPartPr>
              <p14:xfrm>
                <a:off x="9621075" y="5967482"/>
                <a:ext cx="259560" cy="8280"/>
              </p14:xfrm>
            </p:contentPart>
          </mc:Choice>
          <mc:Fallback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DD138CB7-7CCB-4AE9-825F-9D2ADD48B7F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612075" y="5958482"/>
                  <a:ext cx="277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EEEA36B2-E65F-4671-8C21-D38D6A4E358D}"/>
                    </a:ext>
                  </a:extLst>
                </p14:cNvPr>
                <p14:cNvContentPartPr/>
                <p14:nvPr/>
              </p14:nvContentPartPr>
              <p14:xfrm>
                <a:off x="10090515" y="6002042"/>
                <a:ext cx="198000" cy="190080"/>
              </p14:xfrm>
            </p:contentPart>
          </mc:Choice>
          <mc:Fallback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EEEA36B2-E65F-4671-8C21-D38D6A4E358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081515" y="5993042"/>
                  <a:ext cx="2156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532C9BCA-00CF-45F7-B4B1-E168CB345528}"/>
                    </a:ext>
                  </a:extLst>
                </p14:cNvPr>
                <p14:cNvContentPartPr/>
                <p14:nvPr/>
              </p14:nvContentPartPr>
              <p14:xfrm>
                <a:off x="10599915" y="5724122"/>
                <a:ext cx="2520" cy="473040"/>
              </p14:xfrm>
            </p:contentPart>
          </mc:Choice>
          <mc:Fallback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532C9BCA-00CF-45F7-B4B1-E168CB34552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591275" y="5715482"/>
                  <a:ext cx="2016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CF78167D-421A-4F94-B991-F1AE504D9817}"/>
                    </a:ext>
                  </a:extLst>
                </p14:cNvPr>
                <p14:cNvContentPartPr/>
                <p14:nvPr/>
              </p14:nvContentPartPr>
              <p14:xfrm>
                <a:off x="10554915" y="5754362"/>
                <a:ext cx="312840" cy="432000"/>
              </p14:xfrm>
            </p:contentPart>
          </mc:Choice>
          <mc:Fallback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CF78167D-421A-4F94-B991-F1AE504D981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546275" y="5745362"/>
                  <a:ext cx="33048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1" name="Käsinkirjoitus 150">
                  <a:extLst>
                    <a:ext uri="{FF2B5EF4-FFF2-40B4-BE49-F238E27FC236}">
                      <a16:creationId xmlns:a16="http://schemas.microsoft.com/office/drawing/2014/main" id="{2BCB420B-3C29-4276-8BCB-FD9CCF90A1BA}"/>
                    </a:ext>
                  </a:extLst>
                </p14:cNvPr>
                <p14:cNvContentPartPr/>
                <p14:nvPr/>
              </p14:nvContentPartPr>
              <p14:xfrm>
                <a:off x="11026155" y="6073682"/>
                <a:ext cx="76680" cy="175680"/>
              </p14:xfrm>
            </p:contentPart>
          </mc:Choice>
          <mc:Fallback>
            <p:pic>
              <p:nvPicPr>
                <p:cNvPr id="151" name="Käsinkirjoitus 150">
                  <a:extLst>
                    <a:ext uri="{FF2B5EF4-FFF2-40B4-BE49-F238E27FC236}">
                      <a16:creationId xmlns:a16="http://schemas.microsoft.com/office/drawing/2014/main" id="{2BCB420B-3C29-4276-8BCB-FD9CCF90A1B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017155" y="6065042"/>
                  <a:ext cx="94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3" name="Käsinkirjoitus 152">
                  <a:extLst>
                    <a:ext uri="{FF2B5EF4-FFF2-40B4-BE49-F238E27FC236}">
                      <a16:creationId xmlns:a16="http://schemas.microsoft.com/office/drawing/2014/main" id="{272A38F9-1DDA-4815-B0DF-B7CC18E3ED04}"/>
                    </a:ext>
                  </a:extLst>
                </p14:cNvPr>
                <p14:cNvContentPartPr/>
                <p14:nvPr/>
              </p14:nvContentPartPr>
              <p14:xfrm>
                <a:off x="9605235" y="6270962"/>
                <a:ext cx="382320" cy="510480"/>
              </p14:xfrm>
            </p:contentPart>
          </mc:Choice>
          <mc:Fallback>
            <p:pic>
              <p:nvPicPr>
                <p:cNvPr id="153" name="Käsinkirjoitus 152">
                  <a:extLst>
                    <a:ext uri="{FF2B5EF4-FFF2-40B4-BE49-F238E27FC236}">
                      <a16:creationId xmlns:a16="http://schemas.microsoft.com/office/drawing/2014/main" id="{272A38F9-1DDA-4815-B0DF-B7CC18E3ED0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596595" y="6261962"/>
                  <a:ext cx="39996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4" name="Käsinkirjoitus 153">
                  <a:extLst>
                    <a:ext uri="{FF2B5EF4-FFF2-40B4-BE49-F238E27FC236}">
                      <a16:creationId xmlns:a16="http://schemas.microsoft.com/office/drawing/2014/main" id="{E7910F9E-F30A-4DA6-8A03-DB6AB0EB703B}"/>
                    </a:ext>
                  </a:extLst>
                </p14:cNvPr>
                <p14:cNvContentPartPr/>
                <p14:nvPr/>
              </p14:nvContentPartPr>
              <p14:xfrm>
                <a:off x="9665355" y="6480482"/>
                <a:ext cx="246960" cy="34560"/>
              </p14:xfrm>
            </p:contentPart>
          </mc:Choice>
          <mc:Fallback>
            <p:pic>
              <p:nvPicPr>
                <p:cNvPr id="154" name="Käsinkirjoitus 153">
                  <a:extLst>
                    <a:ext uri="{FF2B5EF4-FFF2-40B4-BE49-F238E27FC236}">
                      <a16:creationId xmlns:a16="http://schemas.microsoft.com/office/drawing/2014/main" id="{E7910F9E-F30A-4DA6-8A03-DB6AB0EB703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656715" y="6471842"/>
                  <a:ext cx="264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5" name="Käsinkirjoitus 154">
                  <a:extLst>
                    <a:ext uri="{FF2B5EF4-FFF2-40B4-BE49-F238E27FC236}">
                      <a16:creationId xmlns:a16="http://schemas.microsoft.com/office/drawing/2014/main" id="{B6422F05-0237-4EDF-974A-DC3C85FEE5F3}"/>
                    </a:ext>
                  </a:extLst>
                </p14:cNvPr>
                <p14:cNvContentPartPr/>
                <p14:nvPr/>
              </p14:nvContentPartPr>
              <p14:xfrm>
                <a:off x="10178715" y="6635642"/>
                <a:ext cx="160560" cy="190800"/>
              </p14:xfrm>
            </p:contentPart>
          </mc:Choice>
          <mc:Fallback>
            <p:pic>
              <p:nvPicPr>
                <p:cNvPr id="155" name="Käsinkirjoitus 154">
                  <a:extLst>
                    <a:ext uri="{FF2B5EF4-FFF2-40B4-BE49-F238E27FC236}">
                      <a16:creationId xmlns:a16="http://schemas.microsoft.com/office/drawing/2014/main" id="{B6422F05-0237-4EDF-974A-DC3C85FEE5F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170075" y="6627002"/>
                  <a:ext cx="1782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2C7FD4D2-5E6B-410F-81B3-7061B1C0951E}"/>
                    </a:ext>
                  </a:extLst>
                </p14:cNvPr>
                <p14:cNvContentPartPr/>
                <p14:nvPr/>
              </p14:nvContentPartPr>
              <p14:xfrm>
                <a:off x="10640955" y="6283922"/>
                <a:ext cx="36720" cy="477360"/>
              </p14:xfrm>
            </p:contentPart>
          </mc:Choice>
          <mc:Fallback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2C7FD4D2-5E6B-410F-81B3-7061B1C0951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631955" y="6275282"/>
                  <a:ext cx="5436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07599F59-E16A-48CE-ADD9-33FBF5D586FE}"/>
                    </a:ext>
                  </a:extLst>
                </p14:cNvPr>
                <p14:cNvContentPartPr/>
                <p14:nvPr/>
              </p14:nvContentPartPr>
              <p14:xfrm>
                <a:off x="10628355" y="6274922"/>
                <a:ext cx="272520" cy="484200"/>
              </p14:xfrm>
            </p:contentPart>
          </mc:Choice>
          <mc:Fallback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07599F59-E16A-48CE-ADD9-33FBF5D586F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619355" y="6266282"/>
                  <a:ext cx="29016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8" name="Käsinkirjoitus 157">
                  <a:extLst>
                    <a:ext uri="{FF2B5EF4-FFF2-40B4-BE49-F238E27FC236}">
                      <a16:creationId xmlns:a16="http://schemas.microsoft.com/office/drawing/2014/main" id="{B15A8740-BB05-40C3-98FF-8B59B14A957E}"/>
                    </a:ext>
                  </a:extLst>
                </p14:cNvPr>
                <p14:cNvContentPartPr/>
                <p14:nvPr/>
              </p14:nvContentPartPr>
              <p14:xfrm>
                <a:off x="10968915" y="6666962"/>
                <a:ext cx="223920" cy="186120"/>
              </p14:xfrm>
            </p:contentPart>
          </mc:Choice>
          <mc:Fallback>
            <p:pic>
              <p:nvPicPr>
                <p:cNvPr id="158" name="Käsinkirjoitus 157">
                  <a:extLst>
                    <a:ext uri="{FF2B5EF4-FFF2-40B4-BE49-F238E27FC236}">
                      <a16:creationId xmlns:a16="http://schemas.microsoft.com/office/drawing/2014/main" id="{B15A8740-BB05-40C3-98FF-8B59B14A957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960275" y="6657962"/>
                  <a:ext cx="241560" cy="20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60" name="Käsinkirjoitus 159">
                <a:extLst>
                  <a:ext uri="{FF2B5EF4-FFF2-40B4-BE49-F238E27FC236}">
                    <a16:creationId xmlns:a16="http://schemas.microsoft.com/office/drawing/2014/main" id="{E5961735-B387-4FBF-AEA6-80A92550C002}"/>
                  </a:ext>
                </a:extLst>
              </p14:cNvPr>
              <p14:cNvContentPartPr/>
              <p14:nvPr/>
            </p14:nvContentPartPr>
            <p14:xfrm>
              <a:off x="9420195" y="5070722"/>
              <a:ext cx="1742400" cy="1285560"/>
            </p14:xfrm>
          </p:contentPart>
        </mc:Choice>
        <mc:Fallback>
          <p:pic>
            <p:nvPicPr>
              <p:cNvPr id="160" name="Käsinkirjoitus 159">
                <a:extLst>
                  <a:ext uri="{FF2B5EF4-FFF2-40B4-BE49-F238E27FC236}">
                    <a16:creationId xmlns:a16="http://schemas.microsoft.com/office/drawing/2014/main" id="{E5961735-B387-4FBF-AEA6-80A92550C002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9366195" y="4963082"/>
                <a:ext cx="1850040" cy="15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61" name="Käsinkirjoitus 160">
                <a:extLst>
                  <a:ext uri="{FF2B5EF4-FFF2-40B4-BE49-F238E27FC236}">
                    <a16:creationId xmlns:a16="http://schemas.microsoft.com/office/drawing/2014/main" id="{3502A74C-B935-4E68-A839-1266B7490D38}"/>
                  </a:ext>
                </a:extLst>
              </p14:cNvPr>
              <p14:cNvContentPartPr/>
              <p14:nvPr/>
            </p14:nvContentPartPr>
            <p14:xfrm>
              <a:off x="284835" y="1940522"/>
              <a:ext cx="360" cy="360"/>
            </p14:xfrm>
          </p:contentPart>
        </mc:Choice>
        <mc:Fallback>
          <p:pic>
            <p:nvPicPr>
              <p:cNvPr id="161" name="Käsinkirjoitus 160">
                <a:extLst>
                  <a:ext uri="{FF2B5EF4-FFF2-40B4-BE49-F238E27FC236}">
                    <a16:creationId xmlns:a16="http://schemas.microsoft.com/office/drawing/2014/main" id="{3502A74C-B935-4E68-A839-1266B7490D3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75835" y="193188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Ryhmä 168">
            <a:extLst>
              <a:ext uri="{FF2B5EF4-FFF2-40B4-BE49-F238E27FC236}">
                <a16:creationId xmlns:a16="http://schemas.microsoft.com/office/drawing/2014/main" id="{A30D9F24-AC7F-4874-99F4-5DCBD795856A}"/>
              </a:ext>
            </a:extLst>
          </p:cNvPr>
          <p:cNvGrpSpPr/>
          <p:nvPr/>
        </p:nvGrpSpPr>
        <p:grpSpPr>
          <a:xfrm>
            <a:off x="11240355" y="4447202"/>
            <a:ext cx="1099080" cy="453960"/>
            <a:chOff x="11240355" y="4447202"/>
            <a:chExt cx="1099080" cy="45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2" name="Käsinkirjoitus 161">
                  <a:extLst>
                    <a:ext uri="{FF2B5EF4-FFF2-40B4-BE49-F238E27FC236}">
                      <a16:creationId xmlns:a16="http://schemas.microsoft.com/office/drawing/2014/main" id="{5D2A37BF-E897-4390-8642-FD2DFC940BAA}"/>
                    </a:ext>
                  </a:extLst>
                </p14:cNvPr>
                <p14:cNvContentPartPr/>
                <p14:nvPr/>
              </p14:nvContentPartPr>
              <p14:xfrm>
                <a:off x="11240355" y="4659602"/>
                <a:ext cx="136800" cy="3960"/>
              </p14:xfrm>
            </p:contentPart>
          </mc:Choice>
          <mc:Fallback>
            <p:pic>
              <p:nvPicPr>
                <p:cNvPr id="162" name="Käsinkirjoitus 161">
                  <a:extLst>
                    <a:ext uri="{FF2B5EF4-FFF2-40B4-BE49-F238E27FC236}">
                      <a16:creationId xmlns:a16="http://schemas.microsoft.com/office/drawing/2014/main" id="{5D2A37BF-E897-4390-8642-FD2DFC940BA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231355" y="4650962"/>
                  <a:ext cx="154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3" name="Käsinkirjoitus 162">
                  <a:extLst>
                    <a:ext uri="{FF2B5EF4-FFF2-40B4-BE49-F238E27FC236}">
                      <a16:creationId xmlns:a16="http://schemas.microsoft.com/office/drawing/2014/main" id="{1C8233CF-D5C6-4322-B71E-667566437605}"/>
                    </a:ext>
                  </a:extLst>
                </p14:cNvPr>
                <p14:cNvContentPartPr/>
                <p14:nvPr/>
              </p14:nvContentPartPr>
              <p14:xfrm>
                <a:off x="11250435" y="4761122"/>
                <a:ext cx="121680" cy="360"/>
              </p14:xfrm>
            </p:contentPart>
          </mc:Choice>
          <mc:Fallback>
            <p:pic>
              <p:nvPicPr>
                <p:cNvPr id="163" name="Käsinkirjoitus 162">
                  <a:extLst>
                    <a:ext uri="{FF2B5EF4-FFF2-40B4-BE49-F238E27FC236}">
                      <a16:creationId xmlns:a16="http://schemas.microsoft.com/office/drawing/2014/main" id="{1C8233CF-D5C6-4322-B71E-66756643760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241435" y="4752482"/>
                  <a:ext cx="139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4" name="Käsinkirjoitus 163">
                  <a:extLst>
                    <a:ext uri="{FF2B5EF4-FFF2-40B4-BE49-F238E27FC236}">
                      <a16:creationId xmlns:a16="http://schemas.microsoft.com/office/drawing/2014/main" id="{1C943DFF-596B-4A84-95BF-56F62ADC96B5}"/>
                    </a:ext>
                  </a:extLst>
                </p14:cNvPr>
                <p14:cNvContentPartPr/>
                <p14:nvPr/>
              </p14:nvContentPartPr>
              <p14:xfrm>
                <a:off x="11629515" y="4488602"/>
                <a:ext cx="36720" cy="412560"/>
              </p14:xfrm>
            </p:contentPart>
          </mc:Choice>
          <mc:Fallback>
            <p:pic>
              <p:nvPicPr>
                <p:cNvPr id="164" name="Käsinkirjoitus 163">
                  <a:extLst>
                    <a:ext uri="{FF2B5EF4-FFF2-40B4-BE49-F238E27FC236}">
                      <a16:creationId xmlns:a16="http://schemas.microsoft.com/office/drawing/2014/main" id="{1C943DFF-596B-4A84-95BF-56F62ADC96B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620875" y="4479602"/>
                  <a:ext cx="5436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5" name="Käsinkirjoitus 164">
                  <a:extLst>
                    <a:ext uri="{FF2B5EF4-FFF2-40B4-BE49-F238E27FC236}">
                      <a16:creationId xmlns:a16="http://schemas.microsoft.com/office/drawing/2014/main" id="{24F11048-3048-49EA-979A-857EA549341B}"/>
                    </a:ext>
                  </a:extLst>
                </p14:cNvPr>
                <p14:cNvContentPartPr/>
                <p14:nvPr/>
              </p14:nvContentPartPr>
              <p14:xfrm>
                <a:off x="11842635" y="4491842"/>
                <a:ext cx="198000" cy="372240"/>
              </p14:xfrm>
            </p:contentPart>
          </mc:Choice>
          <mc:Fallback>
            <p:pic>
              <p:nvPicPr>
                <p:cNvPr id="165" name="Käsinkirjoitus 164">
                  <a:extLst>
                    <a:ext uri="{FF2B5EF4-FFF2-40B4-BE49-F238E27FC236}">
                      <a16:creationId xmlns:a16="http://schemas.microsoft.com/office/drawing/2014/main" id="{24F11048-3048-49EA-979A-857EA549341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833995" y="4482842"/>
                  <a:ext cx="2156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6" name="Käsinkirjoitus 165">
                  <a:extLst>
                    <a:ext uri="{FF2B5EF4-FFF2-40B4-BE49-F238E27FC236}">
                      <a16:creationId xmlns:a16="http://schemas.microsoft.com/office/drawing/2014/main" id="{4FF3650E-D23F-47E5-84A2-7F47019B3016}"/>
                    </a:ext>
                  </a:extLst>
                </p14:cNvPr>
                <p14:cNvContentPartPr/>
                <p14:nvPr/>
              </p14:nvContentPartPr>
              <p14:xfrm>
                <a:off x="12118755" y="4510202"/>
                <a:ext cx="145440" cy="325800"/>
              </p14:xfrm>
            </p:contentPart>
          </mc:Choice>
          <mc:Fallback>
            <p:pic>
              <p:nvPicPr>
                <p:cNvPr id="166" name="Käsinkirjoitus 165">
                  <a:extLst>
                    <a:ext uri="{FF2B5EF4-FFF2-40B4-BE49-F238E27FC236}">
                      <a16:creationId xmlns:a16="http://schemas.microsoft.com/office/drawing/2014/main" id="{4FF3650E-D23F-47E5-84A2-7F47019B301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2110115" y="4501562"/>
                  <a:ext cx="1630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7" name="Käsinkirjoitus 166">
                  <a:extLst>
                    <a:ext uri="{FF2B5EF4-FFF2-40B4-BE49-F238E27FC236}">
                      <a16:creationId xmlns:a16="http://schemas.microsoft.com/office/drawing/2014/main" id="{98B93729-EDA8-427F-82D9-22E3057C18B3}"/>
                    </a:ext>
                  </a:extLst>
                </p14:cNvPr>
                <p14:cNvContentPartPr/>
                <p14:nvPr/>
              </p14:nvContentPartPr>
              <p14:xfrm>
                <a:off x="12121995" y="4447202"/>
                <a:ext cx="76680" cy="126720"/>
              </p14:xfrm>
            </p:contentPart>
          </mc:Choice>
          <mc:Fallback>
            <p:pic>
              <p:nvPicPr>
                <p:cNvPr id="167" name="Käsinkirjoitus 166">
                  <a:extLst>
                    <a:ext uri="{FF2B5EF4-FFF2-40B4-BE49-F238E27FC236}">
                      <a16:creationId xmlns:a16="http://schemas.microsoft.com/office/drawing/2014/main" id="{98B93729-EDA8-427F-82D9-22E3057C18B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2112995" y="4438562"/>
                  <a:ext cx="94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8" name="Käsinkirjoitus 167">
                  <a:extLst>
                    <a:ext uri="{FF2B5EF4-FFF2-40B4-BE49-F238E27FC236}">
                      <a16:creationId xmlns:a16="http://schemas.microsoft.com/office/drawing/2014/main" id="{DFAF06F9-8435-4DE9-9483-2F921EE42A68}"/>
                    </a:ext>
                  </a:extLst>
                </p14:cNvPr>
                <p14:cNvContentPartPr/>
                <p14:nvPr/>
              </p14:nvContentPartPr>
              <p14:xfrm>
                <a:off x="12269235" y="4791002"/>
                <a:ext cx="70200" cy="82080"/>
              </p14:xfrm>
            </p:contentPart>
          </mc:Choice>
          <mc:Fallback>
            <p:pic>
              <p:nvPicPr>
                <p:cNvPr id="168" name="Käsinkirjoitus 167">
                  <a:extLst>
                    <a:ext uri="{FF2B5EF4-FFF2-40B4-BE49-F238E27FC236}">
                      <a16:creationId xmlns:a16="http://schemas.microsoft.com/office/drawing/2014/main" id="{DFAF06F9-8435-4DE9-9483-2F921EE42A6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2260595" y="4782002"/>
                  <a:ext cx="87840" cy="99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49169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0CEB59-33DD-F499-0FE1-91090C56D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Tuloperiaate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7A4EDC-C85B-330B-08E0-4972EA521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2059"/>
          </a:xfrm>
        </p:spPr>
        <p:txBody>
          <a:bodyPr/>
          <a:lstStyle/>
          <a:p>
            <a:r>
              <a:rPr lang="fi-FI" dirty="0"/>
              <a:t>Kuinka monella eri tavalla 3 henkilöä voi asettua jonoon?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Entä 10 henkilöä?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Käsinkirjoitus 12">
                <a:extLst>
                  <a:ext uri="{FF2B5EF4-FFF2-40B4-BE49-F238E27FC236}">
                    <a16:creationId xmlns:a16="http://schemas.microsoft.com/office/drawing/2014/main" id="{577FADD6-7A4C-40E1-AC8E-A2CB52A67755}"/>
                  </a:ext>
                </a:extLst>
              </p14:cNvPr>
              <p14:cNvContentPartPr/>
              <p14:nvPr/>
            </p14:nvContentPartPr>
            <p14:xfrm>
              <a:off x="1730817" y="2761967"/>
              <a:ext cx="360" cy="360"/>
            </p14:xfrm>
          </p:contentPart>
        </mc:Choice>
        <mc:Fallback>
          <p:pic>
            <p:nvPicPr>
              <p:cNvPr id="13" name="Käsinkirjoitus 12">
                <a:extLst>
                  <a:ext uri="{FF2B5EF4-FFF2-40B4-BE49-F238E27FC236}">
                    <a16:creationId xmlns:a16="http://schemas.microsoft.com/office/drawing/2014/main" id="{577FADD6-7A4C-40E1-AC8E-A2CB52A677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2177" y="27529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Käsinkirjoitus 20">
                <a:extLst>
                  <a:ext uri="{FF2B5EF4-FFF2-40B4-BE49-F238E27FC236}">
                    <a16:creationId xmlns:a16="http://schemas.microsoft.com/office/drawing/2014/main" id="{FA7A1C36-C740-41EE-8606-A22273098159}"/>
                  </a:ext>
                </a:extLst>
              </p14:cNvPr>
              <p14:cNvContentPartPr/>
              <p14:nvPr/>
            </p14:nvContentPartPr>
            <p14:xfrm>
              <a:off x="2003337" y="1574327"/>
              <a:ext cx="360" cy="360"/>
            </p14:xfrm>
          </p:contentPart>
        </mc:Choice>
        <mc:Fallback>
          <p:pic>
            <p:nvPicPr>
              <p:cNvPr id="21" name="Käsinkirjoitus 20">
                <a:extLst>
                  <a:ext uri="{FF2B5EF4-FFF2-40B4-BE49-F238E27FC236}">
                    <a16:creationId xmlns:a16="http://schemas.microsoft.com/office/drawing/2014/main" id="{FA7A1C36-C740-41EE-8606-A222730981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94697" y="156532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Ryhmä 39">
            <a:extLst>
              <a:ext uri="{FF2B5EF4-FFF2-40B4-BE49-F238E27FC236}">
                <a16:creationId xmlns:a16="http://schemas.microsoft.com/office/drawing/2014/main" id="{FB5F94E3-6C8A-46FC-A845-96937C161375}"/>
              </a:ext>
            </a:extLst>
          </p:cNvPr>
          <p:cNvGrpSpPr/>
          <p:nvPr/>
        </p:nvGrpSpPr>
        <p:grpSpPr>
          <a:xfrm>
            <a:off x="7112457" y="2373167"/>
            <a:ext cx="1401120" cy="568800"/>
            <a:chOff x="7112457" y="2373167"/>
            <a:chExt cx="1401120" cy="56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48EA9576-9E0D-41DB-A5FF-5BDBDD5B7036}"/>
                    </a:ext>
                  </a:extLst>
                </p14:cNvPr>
                <p14:cNvContentPartPr/>
                <p14:nvPr/>
              </p14:nvContentPartPr>
              <p14:xfrm>
                <a:off x="7112457" y="2390807"/>
                <a:ext cx="66960" cy="49320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48EA9576-9E0D-41DB-A5FF-5BDBDD5B70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03457" y="2382167"/>
                  <a:ext cx="8460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64AF0919-CF96-4C04-A61F-E24F29F3ED79}"/>
                    </a:ext>
                  </a:extLst>
                </p14:cNvPr>
                <p14:cNvContentPartPr/>
                <p14:nvPr/>
              </p14:nvContentPartPr>
              <p14:xfrm>
                <a:off x="7161057" y="2373167"/>
                <a:ext cx="299520" cy="56628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64AF0919-CF96-4C04-A61F-E24F29F3ED7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52057" y="2364167"/>
                  <a:ext cx="31716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EF6899C2-1F6B-411D-8064-4625EF96D7DD}"/>
                    </a:ext>
                  </a:extLst>
                </p14:cNvPr>
                <p14:cNvContentPartPr/>
                <p14:nvPr/>
              </p14:nvContentPartPr>
              <p14:xfrm>
                <a:off x="7568937" y="2417447"/>
                <a:ext cx="410760" cy="47988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EF6899C2-1F6B-411D-8064-4625EF96D7D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60297" y="2408447"/>
                  <a:ext cx="42840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B31FCCB8-BD9C-4C04-85EE-EC3FE0558AB5}"/>
                    </a:ext>
                  </a:extLst>
                </p14:cNvPr>
                <p14:cNvContentPartPr/>
                <p14:nvPr/>
              </p14:nvContentPartPr>
              <p14:xfrm>
                <a:off x="7622577" y="2691407"/>
                <a:ext cx="362880" cy="1728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B31FCCB8-BD9C-4C04-85EE-EC3FE0558AB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13937" y="2682407"/>
                  <a:ext cx="380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F1FA09EC-CC70-4C33-A99F-B0D9258A21BD}"/>
                    </a:ext>
                  </a:extLst>
                </p14:cNvPr>
                <p14:cNvContentPartPr/>
                <p14:nvPr/>
              </p14:nvContentPartPr>
              <p14:xfrm>
                <a:off x="8182377" y="2396207"/>
                <a:ext cx="331200" cy="54576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F1FA09EC-CC70-4C33-A99F-B0D9258A21B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73737" y="2387567"/>
                  <a:ext cx="348840" cy="56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Ryhmä 45">
            <a:extLst>
              <a:ext uri="{FF2B5EF4-FFF2-40B4-BE49-F238E27FC236}">
                <a16:creationId xmlns:a16="http://schemas.microsoft.com/office/drawing/2014/main" id="{18D3B940-558B-46C0-8842-4BEC0AE4B513}"/>
              </a:ext>
            </a:extLst>
          </p:cNvPr>
          <p:cNvGrpSpPr/>
          <p:nvPr/>
        </p:nvGrpSpPr>
        <p:grpSpPr>
          <a:xfrm>
            <a:off x="7121817" y="3223847"/>
            <a:ext cx="1279080" cy="577800"/>
            <a:chOff x="7121817" y="3223847"/>
            <a:chExt cx="1279080" cy="57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450AD28B-6EC0-45D3-BCE2-35095E492DE0}"/>
                    </a:ext>
                  </a:extLst>
                </p14:cNvPr>
                <p14:cNvContentPartPr/>
                <p14:nvPr/>
              </p14:nvContentPartPr>
              <p14:xfrm>
                <a:off x="7121817" y="3223847"/>
                <a:ext cx="46800" cy="53136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450AD28B-6EC0-45D3-BCE2-35095E492DE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113177" y="3215207"/>
                  <a:ext cx="6444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B33294EB-493C-4BB9-8FD5-0327693C8678}"/>
                    </a:ext>
                  </a:extLst>
                </p14:cNvPr>
                <p14:cNvContentPartPr/>
                <p14:nvPr/>
              </p14:nvContentPartPr>
              <p14:xfrm>
                <a:off x="7131177" y="3233927"/>
                <a:ext cx="295920" cy="51804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B33294EB-493C-4BB9-8FD5-0327693C867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122177" y="3224927"/>
                  <a:ext cx="31356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993965F9-601B-4A0F-9C59-81CBF07E9FAF}"/>
                    </a:ext>
                  </a:extLst>
                </p14:cNvPr>
                <p14:cNvContentPartPr/>
                <p14:nvPr/>
              </p14:nvContentPartPr>
              <p14:xfrm>
                <a:off x="7585857" y="3232847"/>
                <a:ext cx="264240" cy="50724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993965F9-601B-4A0F-9C59-81CBF07E9FA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77217" y="3223847"/>
                  <a:ext cx="28188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41BF7165-1452-4C9D-81EA-FE543B6D2248}"/>
                    </a:ext>
                  </a:extLst>
                </p14:cNvPr>
                <p14:cNvContentPartPr/>
                <p14:nvPr/>
              </p14:nvContentPartPr>
              <p14:xfrm>
                <a:off x="8061057" y="3337967"/>
                <a:ext cx="339840" cy="46368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41BF7165-1452-4C9D-81EA-FE543B6D224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052417" y="3328967"/>
                  <a:ext cx="3574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8110BCEC-2F71-4595-842C-22A778A1F4EF}"/>
                    </a:ext>
                  </a:extLst>
                </p14:cNvPr>
                <p14:cNvContentPartPr/>
                <p14:nvPr/>
              </p14:nvContentPartPr>
              <p14:xfrm>
                <a:off x="8138457" y="3550727"/>
                <a:ext cx="241560" cy="756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8110BCEC-2F71-4595-842C-22A778A1F4E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129457" y="3541727"/>
                  <a:ext cx="2592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Ryhmä 51">
            <a:extLst>
              <a:ext uri="{FF2B5EF4-FFF2-40B4-BE49-F238E27FC236}">
                <a16:creationId xmlns:a16="http://schemas.microsoft.com/office/drawing/2014/main" id="{2B536511-F0FC-4D0D-A044-7467B5F03F35}"/>
              </a:ext>
            </a:extLst>
          </p:cNvPr>
          <p:cNvGrpSpPr/>
          <p:nvPr/>
        </p:nvGrpSpPr>
        <p:grpSpPr>
          <a:xfrm>
            <a:off x="9685377" y="2346887"/>
            <a:ext cx="1391400" cy="595800"/>
            <a:chOff x="9685377" y="2346887"/>
            <a:chExt cx="1391400" cy="59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6058E5C1-C46B-4F1E-98AE-1AA9B7A84229}"/>
                    </a:ext>
                  </a:extLst>
                </p14:cNvPr>
                <p14:cNvContentPartPr/>
                <p14:nvPr/>
              </p14:nvContentPartPr>
              <p14:xfrm>
                <a:off x="9685377" y="2346887"/>
                <a:ext cx="290880" cy="54792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6058E5C1-C46B-4F1E-98AE-1AA9B7A8422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676377" y="2338247"/>
                  <a:ext cx="30852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3CBE0693-A578-4059-AB2B-015201AADC38}"/>
                    </a:ext>
                  </a:extLst>
                </p14:cNvPr>
                <p14:cNvContentPartPr/>
                <p14:nvPr/>
              </p14:nvContentPartPr>
              <p14:xfrm>
                <a:off x="10144377" y="2458487"/>
                <a:ext cx="326160" cy="48420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3CBE0693-A578-4059-AB2B-015201AADC3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135737" y="2449487"/>
                  <a:ext cx="34380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A7F86600-6916-4547-9CCF-26D6392A52B6}"/>
                    </a:ext>
                  </a:extLst>
                </p14:cNvPr>
                <p14:cNvContentPartPr/>
                <p14:nvPr/>
              </p14:nvContentPartPr>
              <p14:xfrm>
                <a:off x="10192977" y="2693567"/>
                <a:ext cx="302760" cy="2268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A7F86600-6916-4547-9CCF-26D6392A52B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183977" y="2684567"/>
                  <a:ext cx="320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45A89BFC-631D-4FE8-A6A9-B02892316778}"/>
                    </a:ext>
                  </a:extLst>
                </p14:cNvPr>
                <p14:cNvContentPartPr/>
                <p14:nvPr/>
              </p14:nvContentPartPr>
              <p14:xfrm>
                <a:off x="10694817" y="2378567"/>
                <a:ext cx="125280" cy="52956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45A89BFC-631D-4FE8-A6A9-B0289231677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685817" y="2369927"/>
                  <a:ext cx="14292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435AFAA6-5622-4630-B5CA-58F2A701B64A}"/>
                    </a:ext>
                  </a:extLst>
                </p14:cNvPr>
                <p14:cNvContentPartPr/>
                <p14:nvPr/>
              </p14:nvContentPartPr>
              <p14:xfrm>
                <a:off x="10720737" y="2411687"/>
                <a:ext cx="356040" cy="52164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435AFAA6-5622-4630-B5CA-58F2A701B64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712097" y="2403047"/>
                  <a:ext cx="373680" cy="53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Ryhmä 57">
            <a:extLst>
              <a:ext uri="{FF2B5EF4-FFF2-40B4-BE49-F238E27FC236}">
                <a16:creationId xmlns:a16="http://schemas.microsoft.com/office/drawing/2014/main" id="{734A6A3F-6E44-4B03-8271-F00BA1F93F2E}"/>
              </a:ext>
            </a:extLst>
          </p:cNvPr>
          <p:cNvGrpSpPr/>
          <p:nvPr/>
        </p:nvGrpSpPr>
        <p:grpSpPr>
          <a:xfrm>
            <a:off x="9675657" y="3243647"/>
            <a:ext cx="1391400" cy="638280"/>
            <a:chOff x="9675657" y="3243647"/>
            <a:chExt cx="1391400" cy="63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19215FDA-4C06-4B78-BA72-053375CC2D5F}"/>
                    </a:ext>
                  </a:extLst>
                </p14:cNvPr>
                <p14:cNvContentPartPr/>
                <p14:nvPr/>
              </p14:nvContentPartPr>
              <p14:xfrm>
                <a:off x="9675657" y="3243647"/>
                <a:ext cx="246240" cy="57096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19215FDA-4C06-4B78-BA72-053375CC2D5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666657" y="3235007"/>
                  <a:ext cx="26388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66A03796-DAD0-40AA-857A-6C5EEC83AB65}"/>
                    </a:ext>
                  </a:extLst>
                </p14:cNvPr>
                <p14:cNvContentPartPr/>
                <p14:nvPr/>
              </p14:nvContentPartPr>
              <p14:xfrm>
                <a:off x="10176777" y="3312407"/>
                <a:ext cx="59040" cy="50436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66A03796-DAD0-40AA-857A-6C5EEC83AB6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167777" y="3303767"/>
                  <a:ext cx="7668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9D85D00C-A2E1-4C2B-9E60-ACF7FE727B61}"/>
                    </a:ext>
                  </a:extLst>
                </p14:cNvPr>
                <p14:cNvContentPartPr/>
                <p14:nvPr/>
              </p14:nvContentPartPr>
              <p14:xfrm>
                <a:off x="10188297" y="3307367"/>
                <a:ext cx="342000" cy="52560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9D85D00C-A2E1-4C2B-9E60-ACF7FE727B6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79657" y="3298367"/>
                  <a:ext cx="35964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D054AA7A-997B-46A7-AD02-8466553107FF}"/>
                    </a:ext>
                  </a:extLst>
                </p14:cNvPr>
                <p14:cNvContentPartPr/>
                <p14:nvPr/>
              </p14:nvContentPartPr>
              <p14:xfrm>
                <a:off x="10712817" y="3387647"/>
                <a:ext cx="345960" cy="49428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D054AA7A-997B-46A7-AD02-8466553107F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704177" y="3379007"/>
                  <a:ext cx="36360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7E9C813C-9FAB-43AF-8F15-72E18BCAF019}"/>
                    </a:ext>
                  </a:extLst>
                </p14:cNvPr>
                <p14:cNvContentPartPr/>
                <p14:nvPr/>
              </p14:nvContentPartPr>
              <p14:xfrm>
                <a:off x="10753137" y="3624167"/>
                <a:ext cx="313920" cy="2268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7E9C813C-9FAB-43AF-8F15-72E18BCAF01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44137" y="3615167"/>
                  <a:ext cx="33156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Ryhmä 64">
            <a:extLst>
              <a:ext uri="{FF2B5EF4-FFF2-40B4-BE49-F238E27FC236}">
                <a16:creationId xmlns:a16="http://schemas.microsoft.com/office/drawing/2014/main" id="{2902533D-941C-49E9-B7BE-315081912788}"/>
              </a:ext>
            </a:extLst>
          </p:cNvPr>
          <p:cNvGrpSpPr/>
          <p:nvPr/>
        </p:nvGrpSpPr>
        <p:grpSpPr>
          <a:xfrm>
            <a:off x="1066977" y="3455327"/>
            <a:ext cx="1068480" cy="904320"/>
            <a:chOff x="1066977" y="3455327"/>
            <a:chExt cx="1068480" cy="90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2970D397-0AD1-4681-BA61-68B8BFEE627C}"/>
                    </a:ext>
                  </a:extLst>
                </p14:cNvPr>
                <p14:cNvContentPartPr/>
                <p14:nvPr/>
              </p14:nvContentPartPr>
              <p14:xfrm>
                <a:off x="1066977" y="3455327"/>
                <a:ext cx="833400" cy="90432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2970D397-0AD1-4681-BA61-68B8BFEE627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58337" y="3446687"/>
                  <a:ext cx="851040" cy="9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07A2B6AF-4322-4ECC-A8F0-8166FDB2A60C}"/>
                    </a:ext>
                  </a:extLst>
                </p14:cNvPr>
                <p14:cNvContentPartPr/>
                <p14:nvPr/>
              </p14:nvContentPartPr>
              <p14:xfrm>
                <a:off x="2085417" y="3876887"/>
                <a:ext cx="50040" cy="6372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07A2B6AF-4322-4ECC-A8F0-8166FDB2A60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76417" y="3867887"/>
                  <a:ext cx="6768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1" name="Käsinkirjoitus 60">
                <a:extLst>
                  <a:ext uri="{FF2B5EF4-FFF2-40B4-BE49-F238E27FC236}">
                    <a16:creationId xmlns:a16="http://schemas.microsoft.com/office/drawing/2014/main" id="{A1B3DA20-0794-4511-A35C-90747A762D26}"/>
                  </a:ext>
                </a:extLst>
              </p14:cNvPr>
              <p14:cNvContentPartPr/>
              <p14:nvPr/>
            </p14:nvContentPartPr>
            <p14:xfrm>
              <a:off x="2439657" y="3474407"/>
              <a:ext cx="891360" cy="887760"/>
            </p14:xfrm>
          </p:contentPart>
        </mc:Choice>
        <mc:Fallback>
          <p:pic>
            <p:nvPicPr>
              <p:cNvPr id="61" name="Käsinkirjoitus 60">
                <a:extLst>
                  <a:ext uri="{FF2B5EF4-FFF2-40B4-BE49-F238E27FC236}">
                    <a16:creationId xmlns:a16="http://schemas.microsoft.com/office/drawing/2014/main" id="{A1B3DA20-0794-4511-A35C-90747A762D2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30657" y="3465407"/>
                <a:ext cx="909000" cy="90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2" name="Käsinkirjoitus 61">
                <a:extLst>
                  <a:ext uri="{FF2B5EF4-FFF2-40B4-BE49-F238E27FC236}">
                    <a16:creationId xmlns:a16="http://schemas.microsoft.com/office/drawing/2014/main" id="{45BC1DB1-7B6C-491D-AD95-7F725E42E428}"/>
                  </a:ext>
                </a:extLst>
              </p14:cNvPr>
              <p14:cNvContentPartPr/>
              <p14:nvPr/>
            </p14:nvContentPartPr>
            <p14:xfrm>
              <a:off x="3429657" y="3976247"/>
              <a:ext cx="59760" cy="61200"/>
            </p14:xfrm>
          </p:contentPart>
        </mc:Choice>
        <mc:Fallback>
          <p:pic>
            <p:nvPicPr>
              <p:cNvPr id="62" name="Käsinkirjoitus 61">
                <a:extLst>
                  <a:ext uri="{FF2B5EF4-FFF2-40B4-BE49-F238E27FC236}">
                    <a16:creationId xmlns:a16="http://schemas.microsoft.com/office/drawing/2014/main" id="{45BC1DB1-7B6C-491D-AD95-7F725E42E42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20657" y="3967607"/>
                <a:ext cx="774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3" name="Käsinkirjoitus 62">
                <a:extLst>
                  <a:ext uri="{FF2B5EF4-FFF2-40B4-BE49-F238E27FC236}">
                    <a16:creationId xmlns:a16="http://schemas.microsoft.com/office/drawing/2014/main" id="{A2F6F324-FAAE-4AE7-BE1E-A1056290BCDD}"/>
                  </a:ext>
                </a:extLst>
              </p14:cNvPr>
              <p14:cNvContentPartPr/>
              <p14:nvPr/>
            </p14:nvContentPartPr>
            <p14:xfrm>
              <a:off x="3680937" y="3517607"/>
              <a:ext cx="905760" cy="933120"/>
            </p14:xfrm>
          </p:contentPart>
        </mc:Choice>
        <mc:Fallback>
          <p:pic>
            <p:nvPicPr>
              <p:cNvPr id="63" name="Käsinkirjoitus 62">
                <a:extLst>
                  <a:ext uri="{FF2B5EF4-FFF2-40B4-BE49-F238E27FC236}">
                    <a16:creationId xmlns:a16="http://schemas.microsoft.com/office/drawing/2014/main" id="{A2F6F324-FAAE-4AE7-BE1E-A1056290BCD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72297" y="3508967"/>
                <a:ext cx="923400" cy="9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6" name="Käsinkirjoitus 65">
                <a:extLst>
                  <a:ext uri="{FF2B5EF4-FFF2-40B4-BE49-F238E27FC236}">
                    <a16:creationId xmlns:a16="http://schemas.microsoft.com/office/drawing/2014/main" id="{24575C30-AA3D-4000-A7DD-F24009FBFF81}"/>
                  </a:ext>
                </a:extLst>
              </p14:cNvPr>
              <p14:cNvContentPartPr/>
              <p14:nvPr/>
            </p14:nvContentPartPr>
            <p14:xfrm>
              <a:off x="1273257" y="3618407"/>
              <a:ext cx="331560" cy="555120"/>
            </p14:xfrm>
          </p:contentPart>
        </mc:Choice>
        <mc:Fallback>
          <p:pic>
            <p:nvPicPr>
              <p:cNvPr id="66" name="Käsinkirjoitus 65">
                <a:extLst>
                  <a:ext uri="{FF2B5EF4-FFF2-40B4-BE49-F238E27FC236}">
                    <a16:creationId xmlns:a16="http://schemas.microsoft.com/office/drawing/2014/main" id="{24575C30-AA3D-4000-A7DD-F24009FBFF8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64617" y="3609407"/>
                <a:ext cx="34920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7" name="Käsinkirjoitus 66">
                <a:extLst>
                  <a:ext uri="{FF2B5EF4-FFF2-40B4-BE49-F238E27FC236}">
                    <a16:creationId xmlns:a16="http://schemas.microsoft.com/office/drawing/2014/main" id="{839A072E-941D-4407-A19D-2E46BCA4E767}"/>
                  </a:ext>
                </a:extLst>
              </p14:cNvPr>
              <p14:cNvContentPartPr/>
              <p14:nvPr/>
            </p14:nvContentPartPr>
            <p14:xfrm>
              <a:off x="2667897" y="3688247"/>
              <a:ext cx="319320" cy="511200"/>
            </p14:xfrm>
          </p:contentPart>
        </mc:Choice>
        <mc:Fallback>
          <p:pic>
            <p:nvPicPr>
              <p:cNvPr id="67" name="Käsinkirjoitus 66">
                <a:extLst>
                  <a:ext uri="{FF2B5EF4-FFF2-40B4-BE49-F238E27FC236}">
                    <a16:creationId xmlns:a16="http://schemas.microsoft.com/office/drawing/2014/main" id="{839A072E-941D-4407-A19D-2E46BCA4E7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58897" y="3679607"/>
                <a:ext cx="336960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8" name="Käsinkirjoitus 67">
                <a:extLst>
                  <a:ext uri="{FF2B5EF4-FFF2-40B4-BE49-F238E27FC236}">
                    <a16:creationId xmlns:a16="http://schemas.microsoft.com/office/drawing/2014/main" id="{19C433F1-6136-4094-B120-8CDBB9D03F1D}"/>
                  </a:ext>
                </a:extLst>
              </p14:cNvPr>
              <p14:cNvContentPartPr/>
              <p14:nvPr/>
            </p14:nvContentPartPr>
            <p14:xfrm>
              <a:off x="4024017" y="3733967"/>
              <a:ext cx="82800" cy="529560"/>
            </p14:xfrm>
          </p:contentPart>
        </mc:Choice>
        <mc:Fallback>
          <p:pic>
            <p:nvPicPr>
              <p:cNvPr id="68" name="Käsinkirjoitus 67">
                <a:extLst>
                  <a:ext uri="{FF2B5EF4-FFF2-40B4-BE49-F238E27FC236}">
                    <a16:creationId xmlns:a16="http://schemas.microsoft.com/office/drawing/2014/main" id="{19C433F1-6136-4094-B120-8CDBB9D03F1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15377" y="3724967"/>
                <a:ext cx="100440" cy="54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Ryhmä 71">
            <a:extLst>
              <a:ext uri="{FF2B5EF4-FFF2-40B4-BE49-F238E27FC236}">
                <a16:creationId xmlns:a16="http://schemas.microsoft.com/office/drawing/2014/main" id="{83D790B0-41EB-4CF4-9D93-A3BE1DC5A828}"/>
              </a:ext>
            </a:extLst>
          </p:cNvPr>
          <p:cNvGrpSpPr/>
          <p:nvPr/>
        </p:nvGrpSpPr>
        <p:grpSpPr>
          <a:xfrm>
            <a:off x="4529097" y="2393687"/>
            <a:ext cx="1496520" cy="1986480"/>
            <a:chOff x="4529097" y="2393687"/>
            <a:chExt cx="1496520" cy="198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9DF242AD-C178-42B5-A733-257CF6121AF4}"/>
                    </a:ext>
                  </a:extLst>
                </p14:cNvPr>
                <p14:cNvContentPartPr/>
                <p14:nvPr/>
              </p14:nvContentPartPr>
              <p14:xfrm>
                <a:off x="4596777" y="2461727"/>
                <a:ext cx="367560" cy="45252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9DF242AD-C178-42B5-A733-257CF6121AF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87777" y="2452727"/>
                  <a:ext cx="38520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B0589FE8-F25C-4453-A0DB-CCAF97B35DDB}"/>
                    </a:ext>
                  </a:extLst>
                </p14:cNvPr>
                <p14:cNvContentPartPr/>
                <p14:nvPr/>
              </p14:nvContentPartPr>
              <p14:xfrm>
                <a:off x="4577697" y="2703647"/>
                <a:ext cx="362520" cy="3456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B0589FE8-F25C-4453-A0DB-CCAF97B35DD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68697" y="2695007"/>
                  <a:ext cx="380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0D83A85F-7DFB-4DA3-A5DC-7602E76C2ABF}"/>
                    </a:ext>
                  </a:extLst>
                </p14:cNvPr>
                <p14:cNvContentPartPr/>
                <p14:nvPr/>
              </p14:nvContentPartPr>
              <p14:xfrm>
                <a:off x="5141097" y="2423207"/>
                <a:ext cx="67680" cy="45720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0D83A85F-7DFB-4DA3-A5DC-7602E76C2AB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32457" y="2414207"/>
                  <a:ext cx="853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5BB31437-0610-47DF-89A7-BA513F5C3E74}"/>
                    </a:ext>
                  </a:extLst>
                </p14:cNvPr>
                <p14:cNvContentPartPr/>
                <p14:nvPr/>
              </p14:nvContentPartPr>
              <p14:xfrm>
                <a:off x="5131737" y="2393687"/>
                <a:ext cx="350280" cy="55548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5BB31437-0610-47DF-89A7-BA513F5C3E7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123097" y="2385047"/>
                  <a:ext cx="36792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D5CD8369-B652-454A-A9D1-923FCE5D7D8C}"/>
                    </a:ext>
                  </a:extLst>
                </p14:cNvPr>
                <p14:cNvContentPartPr/>
                <p14:nvPr/>
              </p14:nvContentPartPr>
              <p14:xfrm>
                <a:off x="5552577" y="2418887"/>
                <a:ext cx="334800" cy="53892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D5CD8369-B652-454A-A9D1-923FCE5D7D8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43937" y="2409887"/>
                  <a:ext cx="35244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3601749D-3EF8-48B4-B427-5499473A986D}"/>
                    </a:ext>
                  </a:extLst>
                </p14:cNvPr>
                <p14:cNvContentPartPr/>
                <p14:nvPr/>
              </p14:nvContentPartPr>
              <p14:xfrm>
                <a:off x="5233257" y="3153647"/>
                <a:ext cx="251280" cy="50508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3601749D-3EF8-48B4-B427-5499473A986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24257" y="3145007"/>
                  <a:ext cx="26892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FCD02B0D-DE7F-4C6F-A082-648FE93D9C13}"/>
                    </a:ext>
                  </a:extLst>
                </p14:cNvPr>
                <p14:cNvContentPartPr/>
                <p14:nvPr/>
              </p14:nvContentPartPr>
              <p14:xfrm>
                <a:off x="5699457" y="3195407"/>
                <a:ext cx="48960" cy="46620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FCD02B0D-DE7F-4C6F-A082-648FE93D9C1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690457" y="3186767"/>
                  <a:ext cx="6660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82C63797-27D3-4EAC-92FD-54A8305BACC4}"/>
                    </a:ext>
                  </a:extLst>
                </p14:cNvPr>
                <p14:cNvContentPartPr/>
                <p14:nvPr/>
              </p14:nvContentPartPr>
              <p14:xfrm>
                <a:off x="5726457" y="3128447"/>
                <a:ext cx="299160" cy="60696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82C63797-27D3-4EAC-92FD-54A8305BACC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717457" y="3119447"/>
                  <a:ext cx="316800" cy="6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DF3493BD-6739-4E62-96CC-F73F7EAD4BF7}"/>
                    </a:ext>
                  </a:extLst>
                </p14:cNvPr>
                <p14:cNvContentPartPr/>
                <p14:nvPr/>
              </p14:nvContentPartPr>
              <p14:xfrm>
                <a:off x="4529097" y="3102887"/>
                <a:ext cx="417240" cy="59760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DF3493BD-6739-4E62-96CC-F73F7EAD4BF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520457" y="3093887"/>
                  <a:ext cx="434880" cy="61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2401E2AE-0A03-41E5-871D-09C11249B188}"/>
                    </a:ext>
                  </a:extLst>
                </p14:cNvPr>
                <p14:cNvContentPartPr/>
                <p14:nvPr/>
              </p14:nvContentPartPr>
              <p14:xfrm>
                <a:off x="4577697" y="3400967"/>
                <a:ext cx="375840" cy="1656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2401E2AE-0A03-41E5-871D-09C11249B18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69057" y="3392327"/>
                  <a:ext cx="393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3AFC9E35-F904-42F7-9D56-FFEA8B37759F}"/>
                    </a:ext>
                  </a:extLst>
                </p14:cNvPr>
                <p14:cNvContentPartPr/>
                <p14:nvPr/>
              </p14:nvContentPartPr>
              <p14:xfrm>
                <a:off x="4771377" y="4020527"/>
                <a:ext cx="197280" cy="1656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3AFC9E35-F904-42F7-9D56-FFEA8B37759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762377" y="4011887"/>
                  <a:ext cx="214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FC20CC81-5AF2-475A-9B7B-1E6A39586BC9}"/>
                    </a:ext>
                  </a:extLst>
                </p14:cNvPr>
                <p14:cNvContentPartPr/>
                <p14:nvPr/>
              </p14:nvContentPartPr>
              <p14:xfrm>
                <a:off x="4798377" y="4179647"/>
                <a:ext cx="267480" cy="1404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FC20CC81-5AF2-475A-9B7B-1E6A39586BC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789377" y="4171007"/>
                  <a:ext cx="285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35127D63-ECB9-4A19-98F8-E3AF8C70AD73}"/>
                    </a:ext>
                  </a:extLst>
                </p14:cNvPr>
                <p14:cNvContentPartPr/>
                <p14:nvPr/>
              </p14:nvContentPartPr>
              <p14:xfrm>
                <a:off x="5322897" y="3812087"/>
                <a:ext cx="348480" cy="56808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35127D63-ECB9-4A19-98F8-E3AF8C70AD7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313897" y="3803447"/>
                  <a:ext cx="366120" cy="58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Ryhmä 96">
            <a:extLst>
              <a:ext uri="{FF2B5EF4-FFF2-40B4-BE49-F238E27FC236}">
                <a16:creationId xmlns:a16="http://schemas.microsoft.com/office/drawing/2014/main" id="{8E911D59-7276-45E2-922B-C34D13CCCA07}"/>
              </a:ext>
            </a:extLst>
          </p:cNvPr>
          <p:cNvGrpSpPr/>
          <p:nvPr/>
        </p:nvGrpSpPr>
        <p:grpSpPr>
          <a:xfrm>
            <a:off x="1299897" y="4959047"/>
            <a:ext cx="7060320" cy="731880"/>
            <a:chOff x="1299897" y="4959047"/>
            <a:chExt cx="7060320" cy="73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3392D0F3-90A3-4D43-88D1-02BDBDA271C2}"/>
                    </a:ext>
                  </a:extLst>
                </p14:cNvPr>
                <p14:cNvContentPartPr/>
                <p14:nvPr/>
              </p14:nvContentPartPr>
              <p14:xfrm>
                <a:off x="1299897" y="5022767"/>
                <a:ext cx="53640" cy="59076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3392D0F3-90A3-4D43-88D1-02BDBDA271C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290897" y="5013767"/>
                  <a:ext cx="7128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9773D4BE-C8A3-4997-9E34-CEE563C8B8A0}"/>
                    </a:ext>
                  </a:extLst>
                </p14:cNvPr>
                <p14:cNvContentPartPr/>
                <p14:nvPr/>
              </p14:nvContentPartPr>
              <p14:xfrm>
                <a:off x="1447857" y="4979567"/>
                <a:ext cx="290880" cy="57204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9773D4BE-C8A3-4997-9E34-CEE563C8B8A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439217" y="4970567"/>
                  <a:ext cx="30852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03E675F3-AB14-411E-BEDD-816583B6811A}"/>
                    </a:ext>
                  </a:extLst>
                </p14:cNvPr>
                <p14:cNvContentPartPr/>
                <p14:nvPr/>
              </p14:nvContentPartPr>
              <p14:xfrm>
                <a:off x="1905417" y="5275847"/>
                <a:ext cx="93240" cy="9144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03E675F3-AB14-411E-BEDD-816583B6811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96417" y="5267207"/>
                  <a:ext cx="110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F8AA906E-FA18-4880-9608-CB8A33C34BDB}"/>
                    </a:ext>
                  </a:extLst>
                </p14:cNvPr>
                <p14:cNvContentPartPr/>
                <p14:nvPr/>
              </p14:nvContentPartPr>
              <p14:xfrm>
                <a:off x="2275497" y="4959047"/>
                <a:ext cx="315000" cy="65304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F8AA906E-FA18-4880-9608-CB8A33C34BD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66497" y="4950407"/>
                  <a:ext cx="332640" cy="6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67C94BB1-4DEB-48EF-B66A-62258875AE7B}"/>
                    </a:ext>
                  </a:extLst>
                </p14:cNvPr>
                <p14:cNvContentPartPr/>
                <p14:nvPr/>
              </p14:nvContentPartPr>
              <p14:xfrm>
                <a:off x="2809377" y="5245967"/>
                <a:ext cx="42840" cy="6696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67C94BB1-4DEB-48EF-B66A-62258875AE7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00737" y="5236967"/>
                  <a:ext cx="604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635D6133-BFFA-4A60-A130-4D81DFFF8AC0}"/>
                    </a:ext>
                  </a:extLst>
                </p14:cNvPr>
                <p14:cNvContentPartPr/>
                <p14:nvPr/>
              </p14:nvContentPartPr>
              <p14:xfrm>
                <a:off x="3112497" y="4987487"/>
                <a:ext cx="306720" cy="64080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635D6133-BFFA-4A60-A130-4D81DFFF8AC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03497" y="4978847"/>
                  <a:ext cx="324360" cy="6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67D023C9-7CBC-4E68-9989-3755F7266D41}"/>
                    </a:ext>
                  </a:extLst>
                </p14:cNvPr>
                <p14:cNvContentPartPr/>
                <p14:nvPr/>
              </p14:nvContentPartPr>
              <p14:xfrm>
                <a:off x="3629817" y="5292407"/>
                <a:ext cx="24120" cy="6984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67D023C9-7CBC-4E68-9989-3755F7266D4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20817" y="5283767"/>
                  <a:ext cx="41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BB0AE979-0182-4E2B-BEAF-B4A35ACFEBD9}"/>
                    </a:ext>
                  </a:extLst>
                </p14:cNvPr>
                <p14:cNvContentPartPr/>
                <p14:nvPr/>
              </p14:nvContentPartPr>
              <p14:xfrm>
                <a:off x="3853017" y="5053727"/>
                <a:ext cx="252360" cy="55908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BB0AE979-0182-4E2B-BEAF-B4A35ACFEBD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844377" y="5044727"/>
                  <a:ext cx="27000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4ECD9148-3510-45CE-AD78-F45EC7804078}"/>
                    </a:ext>
                  </a:extLst>
                </p14:cNvPr>
                <p14:cNvContentPartPr/>
                <p14:nvPr/>
              </p14:nvContentPartPr>
              <p14:xfrm>
                <a:off x="3963897" y="5359727"/>
                <a:ext cx="223920" cy="2736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4ECD9148-3510-45CE-AD78-F45EC780407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55257" y="5350727"/>
                  <a:ext cx="241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9CFC4CEB-AF2C-437B-9C4E-55816DE764DD}"/>
                    </a:ext>
                  </a:extLst>
                </p14:cNvPr>
                <p14:cNvContentPartPr/>
                <p14:nvPr/>
              </p14:nvContentPartPr>
              <p14:xfrm>
                <a:off x="4449897" y="5284127"/>
                <a:ext cx="30240" cy="8568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9CFC4CEB-AF2C-437B-9C4E-55816DE764D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41257" y="5275487"/>
                  <a:ext cx="47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6FA7383A-6ECC-46F1-93DA-109B90D9D39B}"/>
                    </a:ext>
                  </a:extLst>
                </p14:cNvPr>
                <p14:cNvContentPartPr/>
                <p14:nvPr/>
              </p14:nvContentPartPr>
              <p14:xfrm>
                <a:off x="4732137" y="5017367"/>
                <a:ext cx="298800" cy="65952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6FA7383A-6ECC-46F1-93DA-109B90D9D39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23137" y="5008727"/>
                  <a:ext cx="316440" cy="67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A1F8ED7C-C32D-48DA-9813-55AE91E00F9A}"/>
                    </a:ext>
                  </a:extLst>
                </p14:cNvPr>
                <p14:cNvContentPartPr/>
                <p14:nvPr/>
              </p14:nvContentPartPr>
              <p14:xfrm>
                <a:off x="5247657" y="5312567"/>
                <a:ext cx="61560" cy="7344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A1F8ED7C-C32D-48DA-9813-55AE91E00F9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238657" y="5303567"/>
                  <a:ext cx="792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7E13E6E2-4632-4C91-87B9-A36D6D43257E}"/>
                    </a:ext>
                  </a:extLst>
                </p14:cNvPr>
                <p14:cNvContentPartPr/>
                <p14:nvPr/>
              </p14:nvContentPartPr>
              <p14:xfrm>
                <a:off x="5595057" y="4974527"/>
                <a:ext cx="222840" cy="63756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7E13E6E2-4632-4C91-87B9-A36D6D43257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586417" y="4965887"/>
                  <a:ext cx="240480" cy="65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A8447B0F-D532-483B-9E75-2555D04E92BA}"/>
                    </a:ext>
                  </a:extLst>
                </p14:cNvPr>
                <p14:cNvContentPartPr/>
                <p14:nvPr/>
              </p14:nvContentPartPr>
              <p14:xfrm>
                <a:off x="6008697" y="5321567"/>
                <a:ext cx="49680" cy="4428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A8447B0F-D532-483B-9E75-2555D04E92B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000057" y="5312567"/>
                  <a:ext cx="673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3036D131-6569-4007-8E43-1EC958E16232}"/>
                    </a:ext>
                  </a:extLst>
                </p14:cNvPr>
                <p14:cNvContentPartPr/>
                <p14:nvPr/>
              </p14:nvContentPartPr>
              <p14:xfrm>
                <a:off x="6299217" y="4959407"/>
                <a:ext cx="207720" cy="45612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3036D131-6569-4007-8E43-1EC958E1623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90577" y="4950407"/>
                  <a:ext cx="22536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A91CE06B-29F4-41A7-A644-A5344DE6ADC2}"/>
                    </a:ext>
                  </a:extLst>
                </p14:cNvPr>
                <p14:cNvContentPartPr/>
                <p14:nvPr/>
              </p14:nvContentPartPr>
              <p14:xfrm>
                <a:off x="6491457" y="5007647"/>
                <a:ext cx="25920" cy="63216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A91CE06B-29F4-41A7-A644-A5344DE6ADC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482457" y="4999007"/>
                  <a:ext cx="43560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2C1C5281-7A7C-483C-B637-E128A2FAE3DC}"/>
                    </a:ext>
                  </a:extLst>
                </p14:cNvPr>
                <p14:cNvContentPartPr/>
                <p14:nvPr/>
              </p14:nvContentPartPr>
              <p14:xfrm>
                <a:off x="6740577" y="5360807"/>
                <a:ext cx="59760" cy="6336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2C1C5281-7A7C-483C-B637-E128A2FAE3D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31937" y="5351807"/>
                  <a:ext cx="774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23C1DAEB-2DCC-4D9F-98E7-5E74BF4F9FA7}"/>
                    </a:ext>
                  </a:extLst>
                </p14:cNvPr>
                <p14:cNvContentPartPr/>
                <p14:nvPr/>
              </p14:nvContentPartPr>
              <p14:xfrm>
                <a:off x="6975297" y="5031767"/>
                <a:ext cx="270360" cy="55980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23C1DAEB-2DCC-4D9F-98E7-5E74BF4F9FA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66657" y="5023127"/>
                  <a:ext cx="28800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C948F4F8-B0D6-4E8C-9E2F-8504A68600E2}"/>
                    </a:ext>
                  </a:extLst>
                </p14:cNvPr>
                <p14:cNvContentPartPr/>
                <p14:nvPr/>
              </p14:nvContentPartPr>
              <p14:xfrm>
                <a:off x="7512057" y="5314727"/>
                <a:ext cx="57240" cy="4572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C948F4F8-B0D6-4E8C-9E2F-8504A68600E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503417" y="5306087"/>
                  <a:ext cx="748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6F7E7E44-5BE1-4EAE-8DF8-F16C109EE369}"/>
                    </a:ext>
                  </a:extLst>
                </p14:cNvPr>
                <p14:cNvContentPartPr/>
                <p14:nvPr/>
              </p14:nvContentPartPr>
              <p14:xfrm>
                <a:off x="7765497" y="5069927"/>
                <a:ext cx="303840" cy="62100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6F7E7E44-5BE1-4EAE-8DF8-F16C109EE36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756857" y="5061287"/>
                  <a:ext cx="32148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6A35AE2B-5C2E-45D1-8836-72CDB4678043}"/>
                    </a:ext>
                  </a:extLst>
                </p14:cNvPr>
                <p14:cNvContentPartPr/>
                <p14:nvPr/>
              </p14:nvContentPartPr>
              <p14:xfrm>
                <a:off x="8325297" y="5366207"/>
                <a:ext cx="34920" cy="3024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6A35AE2B-5C2E-45D1-8836-72CDB467804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316297" y="5357567"/>
                  <a:ext cx="5256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95" name="Käsinkirjoitus 94">
                <a:extLst>
                  <a:ext uri="{FF2B5EF4-FFF2-40B4-BE49-F238E27FC236}">
                    <a16:creationId xmlns:a16="http://schemas.microsoft.com/office/drawing/2014/main" id="{CE8C8EA5-6AA4-4961-8A14-45278F532646}"/>
                  </a:ext>
                </a:extLst>
              </p14:cNvPr>
              <p14:cNvContentPartPr/>
              <p14:nvPr/>
            </p14:nvContentPartPr>
            <p14:xfrm>
              <a:off x="8669097" y="5042927"/>
              <a:ext cx="39240" cy="655200"/>
            </p14:xfrm>
          </p:contentPart>
        </mc:Choice>
        <mc:Fallback>
          <p:pic>
            <p:nvPicPr>
              <p:cNvPr id="95" name="Käsinkirjoitus 94">
                <a:extLst>
                  <a:ext uri="{FF2B5EF4-FFF2-40B4-BE49-F238E27FC236}">
                    <a16:creationId xmlns:a16="http://schemas.microsoft.com/office/drawing/2014/main" id="{CE8C8EA5-6AA4-4961-8A14-45278F532646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660097" y="5033927"/>
                <a:ext cx="56880" cy="67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Ryhmä 102">
            <a:extLst>
              <a:ext uri="{FF2B5EF4-FFF2-40B4-BE49-F238E27FC236}">
                <a16:creationId xmlns:a16="http://schemas.microsoft.com/office/drawing/2014/main" id="{7AB0DE1F-CCF9-4E5A-B1D7-8AC6C922448F}"/>
              </a:ext>
            </a:extLst>
          </p:cNvPr>
          <p:cNvGrpSpPr/>
          <p:nvPr/>
        </p:nvGrpSpPr>
        <p:grpSpPr>
          <a:xfrm>
            <a:off x="9008217" y="5349647"/>
            <a:ext cx="219240" cy="136080"/>
            <a:chOff x="9008217" y="5349647"/>
            <a:chExt cx="219240" cy="13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5C3B43DD-CE6C-41E9-BEFA-D10AA2C5DC9D}"/>
                    </a:ext>
                  </a:extLst>
                </p14:cNvPr>
                <p14:cNvContentPartPr/>
                <p14:nvPr/>
              </p14:nvContentPartPr>
              <p14:xfrm>
                <a:off x="9008217" y="5349647"/>
                <a:ext cx="196200" cy="1080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5C3B43DD-CE6C-41E9-BEFA-D10AA2C5DC9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999217" y="5340647"/>
                  <a:ext cx="213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7BE06A72-8182-4CC5-8D21-D6C5CAF2A842}"/>
                    </a:ext>
                  </a:extLst>
                </p14:cNvPr>
                <p14:cNvContentPartPr/>
                <p14:nvPr/>
              </p14:nvContentPartPr>
              <p14:xfrm>
                <a:off x="9028737" y="5444327"/>
                <a:ext cx="198720" cy="4140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7BE06A72-8182-4CC5-8D21-D6C5CAF2A84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019737" y="5435687"/>
                  <a:ext cx="21636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Ryhmä 107">
            <a:extLst>
              <a:ext uri="{FF2B5EF4-FFF2-40B4-BE49-F238E27FC236}">
                <a16:creationId xmlns:a16="http://schemas.microsoft.com/office/drawing/2014/main" id="{05A127C1-271B-4ABC-AD6E-BB70E6F05E9B}"/>
              </a:ext>
            </a:extLst>
          </p:cNvPr>
          <p:cNvGrpSpPr/>
          <p:nvPr/>
        </p:nvGrpSpPr>
        <p:grpSpPr>
          <a:xfrm>
            <a:off x="9533097" y="5039687"/>
            <a:ext cx="775800" cy="966240"/>
            <a:chOff x="9533097" y="5039687"/>
            <a:chExt cx="775800" cy="96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56F571CB-3D18-4C24-94E5-48DE75A2204B}"/>
                    </a:ext>
                  </a:extLst>
                </p14:cNvPr>
                <p14:cNvContentPartPr/>
                <p14:nvPr/>
              </p14:nvContentPartPr>
              <p14:xfrm>
                <a:off x="9533097" y="5058767"/>
                <a:ext cx="25560" cy="68256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56F571CB-3D18-4C24-94E5-48DE75A2204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524097" y="5050127"/>
                  <a:ext cx="43200" cy="70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AF644C0E-AA54-470E-A5B1-8844ACAE0E99}"/>
                    </a:ext>
                  </a:extLst>
                </p14:cNvPr>
                <p14:cNvContentPartPr/>
                <p14:nvPr/>
              </p14:nvContentPartPr>
              <p14:xfrm>
                <a:off x="9681417" y="5039687"/>
                <a:ext cx="348480" cy="73080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AF644C0E-AA54-470E-A5B1-8844ACAE0E9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672777" y="5031047"/>
                  <a:ext cx="366120" cy="74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86F9AA7C-5990-4F40-BA15-2A409494D55B}"/>
                    </a:ext>
                  </a:extLst>
                </p14:cNvPr>
                <p14:cNvContentPartPr/>
                <p14:nvPr/>
              </p14:nvContentPartPr>
              <p14:xfrm>
                <a:off x="10172457" y="5066687"/>
                <a:ext cx="62280" cy="71676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86F9AA7C-5990-4F40-BA15-2A409494D55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163457" y="5058047"/>
                  <a:ext cx="79920" cy="73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416596D1-66D2-4538-8E7E-10BAF870E66D}"/>
                    </a:ext>
                  </a:extLst>
                </p14:cNvPr>
                <p14:cNvContentPartPr/>
                <p14:nvPr/>
              </p14:nvContentPartPr>
              <p14:xfrm>
                <a:off x="10201977" y="5945087"/>
                <a:ext cx="58320" cy="6084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416596D1-66D2-4538-8E7E-10BAF870E66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192977" y="5936087"/>
                  <a:ext cx="75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EF559782-841E-490B-908C-CCB298047F3F}"/>
                    </a:ext>
                  </a:extLst>
                </p14:cNvPr>
                <p14:cNvContentPartPr/>
                <p14:nvPr/>
              </p14:nvContentPartPr>
              <p14:xfrm>
                <a:off x="10191177" y="5045447"/>
                <a:ext cx="117720" cy="69804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EF559782-841E-490B-908C-CCB298047F3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182177" y="5036447"/>
                  <a:ext cx="135360" cy="7156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0" name="Kuva 109">
            <a:extLst>
              <a:ext uri="{FF2B5EF4-FFF2-40B4-BE49-F238E27FC236}">
                <a16:creationId xmlns:a16="http://schemas.microsoft.com/office/drawing/2014/main" id="{6AF96C0D-B5A9-4196-B515-8EEC3ECAFA58}"/>
              </a:ext>
            </a:extLst>
      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0407932" y="5090830"/>
            <a:ext cx="1849964" cy="62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2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6D02EC85-52F2-CBBE-6678-110209E15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90225" cy="26239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Käsinkirjoitus 9">
                <a:extLst>
                  <a:ext uri="{FF2B5EF4-FFF2-40B4-BE49-F238E27FC236}">
                    <a16:creationId xmlns:a16="http://schemas.microsoft.com/office/drawing/2014/main" id="{588F5380-7EA2-4242-B367-F86438240132}"/>
                  </a:ext>
                </a:extLst>
              </p14:cNvPr>
              <p14:cNvContentPartPr/>
              <p14:nvPr/>
            </p14:nvContentPartPr>
            <p14:xfrm>
              <a:off x="1888596" y="4325453"/>
              <a:ext cx="360" cy="360"/>
            </p14:xfrm>
          </p:contentPart>
        </mc:Choice>
        <mc:Fallback>
          <p:pic>
            <p:nvPicPr>
              <p:cNvPr id="10" name="Käsinkirjoitus 9">
                <a:extLst>
                  <a:ext uri="{FF2B5EF4-FFF2-40B4-BE49-F238E27FC236}">
                    <a16:creationId xmlns:a16="http://schemas.microsoft.com/office/drawing/2014/main" id="{588F5380-7EA2-4242-B367-F864382401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9956" y="431645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Ryhmä 27">
            <a:extLst>
              <a:ext uri="{FF2B5EF4-FFF2-40B4-BE49-F238E27FC236}">
                <a16:creationId xmlns:a16="http://schemas.microsoft.com/office/drawing/2014/main" id="{EE167627-4CD3-4D12-BE70-8A19D32EE272}"/>
              </a:ext>
            </a:extLst>
          </p:cNvPr>
          <p:cNvGrpSpPr/>
          <p:nvPr/>
        </p:nvGrpSpPr>
        <p:grpSpPr>
          <a:xfrm>
            <a:off x="633985" y="2662833"/>
            <a:ext cx="282960" cy="542160"/>
            <a:chOff x="633985" y="2662833"/>
            <a:chExt cx="282960" cy="54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51E8ECE8-4FBF-490A-9B27-332D8AF6F003}"/>
                    </a:ext>
                  </a:extLst>
                </p14:cNvPr>
                <p14:cNvContentPartPr/>
                <p14:nvPr/>
              </p14:nvContentPartPr>
              <p14:xfrm>
                <a:off x="633985" y="2832393"/>
                <a:ext cx="140400" cy="16092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51E8ECE8-4FBF-490A-9B27-332D8AF6F00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5345" y="2823393"/>
                  <a:ext cx="158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AC40FA3E-BAA2-4BCD-85FA-7CB532E2FD9B}"/>
                    </a:ext>
                  </a:extLst>
                </p14:cNvPr>
                <p14:cNvContentPartPr/>
                <p14:nvPr/>
              </p14:nvContentPartPr>
              <p14:xfrm>
                <a:off x="791305" y="2662833"/>
                <a:ext cx="125640" cy="54216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AC40FA3E-BAA2-4BCD-85FA-7CB532E2FD9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2305" y="2653833"/>
                  <a:ext cx="143280" cy="55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9" name="Käsinkirjoitus 28">
                <a:extLst>
                  <a:ext uri="{FF2B5EF4-FFF2-40B4-BE49-F238E27FC236}">
                    <a16:creationId xmlns:a16="http://schemas.microsoft.com/office/drawing/2014/main" id="{B8953362-EE60-4FEC-ACA9-BE07F019E57B}"/>
                  </a:ext>
                </a:extLst>
              </p14:cNvPr>
              <p14:cNvContentPartPr/>
              <p14:nvPr/>
            </p14:nvContentPartPr>
            <p14:xfrm>
              <a:off x="1388185" y="3042273"/>
              <a:ext cx="586800" cy="42480"/>
            </p14:xfrm>
          </p:contentPart>
        </mc:Choice>
        <mc:Fallback>
          <p:pic>
            <p:nvPicPr>
              <p:cNvPr id="29" name="Käsinkirjoitus 28">
                <a:extLst>
                  <a:ext uri="{FF2B5EF4-FFF2-40B4-BE49-F238E27FC236}">
                    <a16:creationId xmlns:a16="http://schemas.microsoft.com/office/drawing/2014/main" id="{B8953362-EE60-4FEC-ACA9-BE07F019E57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79185" y="3033273"/>
                <a:ext cx="6044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0" name="Käsinkirjoitus 29">
                <a:extLst>
                  <a:ext uri="{FF2B5EF4-FFF2-40B4-BE49-F238E27FC236}">
                    <a16:creationId xmlns:a16="http://schemas.microsoft.com/office/drawing/2014/main" id="{CAA359FC-5029-4F79-8DB6-2ECC61C7076A}"/>
                  </a:ext>
                </a:extLst>
              </p14:cNvPr>
              <p14:cNvContentPartPr/>
              <p14:nvPr/>
            </p14:nvContentPartPr>
            <p14:xfrm>
              <a:off x="1616785" y="3225873"/>
              <a:ext cx="141840" cy="339480"/>
            </p14:xfrm>
          </p:contentPart>
        </mc:Choice>
        <mc:Fallback>
          <p:pic>
            <p:nvPicPr>
              <p:cNvPr id="30" name="Käsinkirjoitus 29">
                <a:extLst>
                  <a:ext uri="{FF2B5EF4-FFF2-40B4-BE49-F238E27FC236}">
                    <a16:creationId xmlns:a16="http://schemas.microsoft.com/office/drawing/2014/main" id="{CAA359FC-5029-4F79-8DB6-2ECC61C7076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08145" y="3216873"/>
                <a:ext cx="15948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1" name="Käsinkirjoitus 30">
                <a:extLst>
                  <a:ext uri="{FF2B5EF4-FFF2-40B4-BE49-F238E27FC236}">
                    <a16:creationId xmlns:a16="http://schemas.microsoft.com/office/drawing/2014/main" id="{06D3CF01-252E-461D-8B03-DD3EE7C75EB8}"/>
                  </a:ext>
                </a:extLst>
              </p14:cNvPr>
              <p14:cNvContentPartPr/>
              <p14:nvPr/>
            </p14:nvContentPartPr>
            <p14:xfrm>
              <a:off x="1568185" y="2680113"/>
              <a:ext cx="153000" cy="306720"/>
            </p14:xfrm>
          </p:contentPart>
        </mc:Choice>
        <mc:Fallback>
          <p:pic>
            <p:nvPicPr>
              <p:cNvPr id="31" name="Käsinkirjoitus 30">
                <a:extLst>
                  <a:ext uri="{FF2B5EF4-FFF2-40B4-BE49-F238E27FC236}">
                    <a16:creationId xmlns:a16="http://schemas.microsoft.com/office/drawing/2014/main" id="{06D3CF01-252E-461D-8B03-DD3EE7C75EB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59545" y="2671113"/>
                <a:ext cx="17064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2" name="Käsinkirjoitus 31">
                <a:extLst>
                  <a:ext uri="{FF2B5EF4-FFF2-40B4-BE49-F238E27FC236}">
                    <a16:creationId xmlns:a16="http://schemas.microsoft.com/office/drawing/2014/main" id="{DE9E4FBE-CC81-4E52-B5BE-2F6F52CDB619}"/>
                  </a:ext>
                </a:extLst>
              </p14:cNvPr>
              <p14:cNvContentPartPr/>
              <p14:nvPr/>
            </p14:nvContentPartPr>
            <p14:xfrm>
              <a:off x="2194585" y="3036873"/>
              <a:ext cx="38160" cy="42840"/>
            </p14:xfrm>
          </p:contentPart>
        </mc:Choice>
        <mc:Fallback>
          <p:pic>
            <p:nvPicPr>
              <p:cNvPr id="32" name="Käsinkirjoitus 31">
                <a:extLst>
                  <a:ext uri="{FF2B5EF4-FFF2-40B4-BE49-F238E27FC236}">
                    <a16:creationId xmlns:a16="http://schemas.microsoft.com/office/drawing/2014/main" id="{DE9E4FBE-CC81-4E52-B5BE-2F6F52CDB61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85945" y="3028233"/>
                <a:ext cx="55800" cy="6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Ryhmä 36">
            <a:extLst>
              <a:ext uri="{FF2B5EF4-FFF2-40B4-BE49-F238E27FC236}">
                <a16:creationId xmlns:a16="http://schemas.microsoft.com/office/drawing/2014/main" id="{D4F542F4-310C-41C8-8693-4B06FB9DE16B}"/>
              </a:ext>
            </a:extLst>
          </p:cNvPr>
          <p:cNvGrpSpPr/>
          <p:nvPr/>
        </p:nvGrpSpPr>
        <p:grpSpPr>
          <a:xfrm>
            <a:off x="2479705" y="2664633"/>
            <a:ext cx="457560" cy="825840"/>
            <a:chOff x="2479705" y="2664633"/>
            <a:chExt cx="457560" cy="82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1269075E-0CDC-43EC-80BB-697A90431E00}"/>
                    </a:ext>
                  </a:extLst>
                </p14:cNvPr>
                <p14:cNvContentPartPr/>
                <p14:nvPr/>
              </p14:nvContentPartPr>
              <p14:xfrm>
                <a:off x="2518225" y="2664633"/>
                <a:ext cx="306720" cy="26496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1269075E-0CDC-43EC-80BB-697A90431E0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09225" y="2655993"/>
                  <a:ext cx="3243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1BC8891E-7A7C-49A2-ADD2-DC1E0943AAA0}"/>
                    </a:ext>
                  </a:extLst>
                </p14:cNvPr>
                <p14:cNvContentPartPr/>
                <p14:nvPr/>
              </p14:nvContentPartPr>
              <p14:xfrm>
                <a:off x="2479705" y="3024993"/>
                <a:ext cx="457560" cy="2340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1BC8891E-7A7C-49A2-ADD2-DC1E0943AAA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70705" y="3016353"/>
                  <a:ext cx="475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E8B4E3EA-93B9-48D5-8F14-EA2CDB32B051}"/>
                    </a:ext>
                  </a:extLst>
                </p14:cNvPr>
                <p14:cNvContentPartPr/>
                <p14:nvPr/>
              </p14:nvContentPartPr>
              <p14:xfrm>
                <a:off x="2618305" y="3146313"/>
                <a:ext cx="144000" cy="34416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E8B4E3EA-93B9-48D5-8F14-EA2CDB32B05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09305" y="3137673"/>
                  <a:ext cx="161640" cy="36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Ryhmä 42">
            <a:extLst>
              <a:ext uri="{FF2B5EF4-FFF2-40B4-BE49-F238E27FC236}">
                <a16:creationId xmlns:a16="http://schemas.microsoft.com/office/drawing/2014/main" id="{9BD9EEB0-07E4-4576-AB17-E798533776D5}"/>
              </a:ext>
            </a:extLst>
          </p:cNvPr>
          <p:cNvGrpSpPr/>
          <p:nvPr/>
        </p:nvGrpSpPr>
        <p:grpSpPr>
          <a:xfrm>
            <a:off x="3222745" y="2653113"/>
            <a:ext cx="843480" cy="790200"/>
            <a:chOff x="3222745" y="2653113"/>
            <a:chExt cx="843480" cy="79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AF8E8D0B-BD7A-4E69-A4FD-8A52BF2078BB}"/>
                    </a:ext>
                  </a:extLst>
                </p14:cNvPr>
                <p14:cNvContentPartPr/>
                <p14:nvPr/>
              </p14:nvContentPartPr>
              <p14:xfrm>
                <a:off x="3222745" y="2987553"/>
                <a:ext cx="40320" cy="5544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AF8E8D0B-BD7A-4E69-A4FD-8A52BF2078B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13745" y="2978913"/>
                  <a:ext cx="57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21E2F5DE-E56F-4D07-9BDF-840443A7F074}"/>
                    </a:ext>
                  </a:extLst>
                </p14:cNvPr>
                <p14:cNvContentPartPr/>
                <p14:nvPr/>
              </p14:nvContentPartPr>
              <p14:xfrm>
                <a:off x="3650425" y="2653113"/>
                <a:ext cx="68760" cy="25488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21E2F5DE-E56F-4D07-9BDF-840443A7F07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641425" y="2644113"/>
                  <a:ext cx="864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31E651A8-5E8A-4356-B4EC-D4BF91C03DD5}"/>
                    </a:ext>
                  </a:extLst>
                </p14:cNvPr>
                <p14:cNvContentPartPr/>
                <p14:nvPr/>
              </p14:nvContentPartPr>
              <p14:xfrm>
                <a:off x="3471865" y="2963433"/>
                <a:ext cx="594360" cy="4932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31E651A8-5E8A-4356-B4EC-D4BF91C03DD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62865" y="2954433"/>
                  <a:ext cx="612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88149400-D92B-4663-B228-9A8FB5A14851}"/>
                    </a:ext>
                  </a:extLst>
                </p14:cNvPr>
                <p14:cNvContentPartPr/>
                <p14:nvPr/>
              </p14:nvContentPartPr>
              <p14:xfrm>
                <a:off x="3593905" y="3128673"/>
                <a:ext cx="225000" cy="31464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88149400-D92B-4663-B228-9A8FB5A1485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84905" y="3120033"/>
                  <a:ext cx="2426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BB7FA6BA-5262-426B-9612-D3CA10F21D14}"/>
                    </a:ext>
                  </a:extLst>
                </p14:cNvPr>
                <p14:cNvContentPartPr/>
                <p14:nvPr/>
              </p14:nvContentPartPr>
              <p14:xfrm>
                <a:off x="3692545" y="3269793"/>
                <a:ext cx="248400" cy="4428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BB7FA6BA-5262-426B-9612-D3CA10F21D1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83905" y="3261153"/>
                  <a:ext cx="26604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Ryhmä 49">
            <a:extLst>
              <a:ext uri="{FF2B5EF4-FFF2-40B4-BE49-F238E27FC236}">
                <a16:creationId xmlns:a16="http://schemas.microsoft.com/office/drawing/2014/main" id="{7074AF46-7FB9-4EAD-BA6D-6EDA73D97162}"/>
              </a:ext>
            </a:extLst>
          </p:cNvPr>
          <p:cNvGrpSpPr/>
          <p:nvPr/>
        </p:nvGrpSpPr>
        <p:grpSpPr>
          <a:xfrm>
            <a:off x="4483465" y="2492553"/>
            <a:ext cx="2162880" cy="487800"/>
            <a:chOff x="4483465" y="2492553"/>
            <a:chExt cx="2162880" cy="48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2DC8DDAE-1701-4598-873C-C56240EDE4DF}"/>
                    </a:ext>
                  </a:extLst>
                </p14:cNvPr>
                <p14:cNvContentPartPr/>
                <p14:nvPr/>
              </p14:nvContentPartPr>
              <p14:xfrm>
                <a:off x="4483465" y="2854713"/>
                <a:ext cx="293400" cy="2196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2DC8DDAE-1701-4598-873C-C56240EDE4D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474825" y="2846073"/>
                  <a:ext cx="311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2C8AB034-0202-4C7A-B597-CF487FAA45F4}"/>
                    </a:ext>
                  </a:extLst>
                </p14:cNvPr>
                <p14:cNvContentPartPr/>
                <p14:nvPr/>
              </p14:nvContentPartPr>
              <p14:xfrm>
                <a:off x="4487065" y="2960553"/>
                <a:ext cx="327240" cy="1980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2C8AB034-0202-4C7A-B597-CF487FAA45F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478065" y="2951913"/>
                  <a:ext cx="344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9DED32D5-D5DD-4CB8-95ED-2CD7C85816D4}"/>
                    </a:ext>
                  </a:extLst>
                </p14:cNvPr>
                <p14:cNvContentPartPr/>
                <p14:nvPr/>
              </p14:nvContentPartPr>
              <p14:xfrm>
                <a:off x="5433865" y="2492553"/>
                <a:ext cx="232200" cy="31032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9DED32D5-D5DD-4CB8-95ED-2CD7C85816D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424865" y="2483553"/>
                  <a:ext cx="2498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85D7CA1F-8E63-4FF2-8BDB-D926A0777BB1}"/>
                    </a:ext>
                  </a:extLst>
                </p14:cNvPr>
                <p14:cNvContentPartPr/>
                <p14:nvPr/>
              </p14:nvContentPartPr>
              <p14:xfrm>
                <a:off x="5108425" y="2871633"/>
                <a:ext cx="1537920" cy="6948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85D7CA1F-8E63-4FF2-8BDB-D926A0777BB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099785" y="2862633"/>
                  <a:ext cx="155556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Ryhmä 54">
            <a:extLst>
              <a:ext uri="{FF2B5EF4-FFF2-40B4-BE49-F238E27FC236}">
                <a16:creationId xmlns:a16="http://schemas.microsoft.com/office/drawing/2014/main" id="{EFD3154A-6910-4EEA-A39D-801CDDCA7AAB}"/>
              </a:ext>
            </a:extLst>
          </p:cNvPr>
          <p:cNvGrpSpPr/>
          <p:nvPr/>
        </p:nvGrpSpPr>
        <p:grpSpPr>
          <a:xfrm>
            <a:off x="5428105" y="3012033"/>
            <a:ext cx="682920" cy="321120"/>
            <a:chOff x="5428105" y="3012033"/>
            <a:chExt cx="682920" cy="32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56B50712-636B-4EDC-8535-8E49436C95A3}"/>
                    </a:ext>
                  </a:extLst>
                </p14:cNvPr>
                <p14:cNvContentPartPr/>
                <p14:nvPr/>
              </p14:nvContentPartPr>
              <p14:xfrm>
                <a:off x="5428105" y="3012033"/>
                <a:ext cx="115560" cy="32112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56B50712-636B-4EDC-8535-8E49436C95A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419105" y="3003033"/>
                  <a:ext cx="1332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55F1A2E1-443D-4AF7-A47E-94DFFE6B86E1}"/>
                    </a:ext>
                  </a:extLst>
                </p14:cNvPr>
                <p14:cNvContentPartPr/>
                <p14:nvPr/>
              </p14:nvContentPartPr>
              <p14:xfrm>
                <a:off x="5689825" y="3059193"/>
                <a:ext cx="114840" cy="23976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55F1A2E1-443D-4AF7-A47E-94DFFE6B86E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80825" y="3050553"/>
                  <a:ext cx="132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52776C24-70B1-4C02-8F90-0FDE648AD735}"/>
                    </a:ext>
                  </a:extLst>
                </p14:cNvPr>
                <p14:cNvContentPartPr/>
                <p14:nvPr/>
              </p14:nvContentPartPr>
              <p14:xfrm>
                <a:off x="5956225" y="3017073"/>
                <a:ext cx="113400" cy="18720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52776C24-70B1-4C02-8F90-0FDE648AD73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47585" y="3008433"/>
                  <a:ext cx="131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CD99338E-0E7B-44CC-864E-52A0870C47B0}"/>
                    </a:ext>
                  </a:extLst>
                </p14:cNvPr>
                <p14:cNvContentPartPr/>
                <p14:nvPr/>
              </p14:nvContentPartPr>
              <p14:xfrm>
                <a:off x="6081865" y="3039393"/>
                <a:ext cx="29160" cy="27936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CD99338E-0E7B-44CC-864E-52A0870C47B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72865" y="3030393"/>
                  <a:ext cx="46800" cy="29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6" name="Käsinkirjoitus 55">
                <a:extLst>
                  <a:ext uri="{FF2B5EF4-FFF2-40B4-BE49-F238E27FC236}">
                    <a16:creationId xmlns:a16="http://schemas.microsoft.com/office/drawing/2014/main" id="{2D6FD44D-D3DD-467B-8467-E096B9501077}"/>
                  </a:ext>
                </a:extLst>
              </p14:cNvPr>
              <p14:cNvContentPartPr/>
              <p14:nvPr/>
            </p14:nvContentPartPr>
            <p14:xfrm>
              <a:off x="6984745" y="2818713"/>
              <a:ext cx="173520" cy="360"/>
            </p14:xfrm>
          </p:contentPart>
        </mc:Choice>
        <mc:Fallback>
          <p:pic>
            <p:nvPicPr>
              <p:cNvPr id="56" name="Käsinkirjoitus 55">
                <a:extLst>
                  <a:ext uri="{FF2B5EF4-FFF2-40B4-BE49-F238E27FC236}">
                    <a16:creationId xmlns:a16="http://schemas.microsoft.com/office/drawing/2014/main" id="{2D6FD44D-D3DD-467B-8467-E096B950107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975745" y="2810073"/>
                <a:ext cx="191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7" name="Käsinkirjoitus 56">
                <a:extLst>
                  <a:ext uri="{FF2B5EF4-FFF2-40B4-BE49-F238E27FC236}">
                    <a16:creationId xmlns:a16="http://schemas.microsoft.com/office/drawing/2014/main" id="{74ED4F0D-BAA3-4EA6-80E8-977451CE4C70}"/>
                  </a:ext>
                </a:extLst>
              </p14:cNvPr>
              <p14:cNvContentPartPr/>
              <p14:nvPr/>
            </p14:nvContentPartPr>
            <p14:xfrm>
              <a:off x="6938305" y="2926353"/>
              <a:ext cx="178920" cy="17280"/>
            </p14:xfrm>
          </p:contentPart>
        </mc:Choice>
        <mc:Fallback>
          <p:pic>
            <p:nvPicPr>
              <p:cNvPr id="57" name="Käsinkirjoitus 56">
                <a:extLst>
                  <a:ext uri="{FF2B5EF4-FFF2-40B4-BE49-F238E27FC236}">
                    <a16:creationId xmlns:a16="http://schemas.microsoft.com/office/drawing/2014/main" id="{74ED4F0D-BAA3-4EA6-80E8-977451CE4C7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29305" y="2917713"/>
                <a:ext cx="19656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Ryhmä 63">
            <a:extLst>
              <a:ext uri="{FF2B5EF4-FFF2-40B4-BE49-F238E27FC236}">
                <a16:creationId xmlns:a16="http://schemas.microsoft.com/office/drawing/2014/main" id="{71C99608-E9C4-4A7B-BC1B-86A0DFC56BC6}"/>
              </a:ext>
            </a:extLst>
          </p:cNvPr>
          <p:cNvGrpSpPr/>
          <p:nvPr/>
        </p:nvGrpSpPr>
        <p:grpSpPr>
          <a:xfrm>
            <a:off x="7391905" y="2574993"/>
            <a:ext cx="933840" cy="414720"/>
            <a:chOff x="7391905" y="2574993"/>
            <a:chExt cx="933840" cy="41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C3EA0A5F-C3A2-4DFA-ADC0-2F820D3E48BD}"/>
                    </a:ext>
                  </a:extLst>
                </p14:cNvPr>
                <p14:cNvContentPartPr/>
                <p14:nvPr/>
              </p14:nvContentPartPr>
              <p14:xfrm>
                <a:off x="7391905" y="2601993"/>
                <a:ext cx="181800" cy="36684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C3EA0A5F-C3A2-4DFA-ADC0-2F820D3E48B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382905" y="2592993"/>
                  <a:ext cx="1994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3214F9D4-1CF9-475D-9784-8063E7DCE17C}"/>
                    </a:ext>
                  </a:extLst>
                </p14:cNvPr>
                <p14:cNvContentPartPr/>
                <p14:nvPr/>
              </p14:nvContentPartPr>
              <p14:xfrm>
                <a:off x="7730665" y="2876313"/>
                <a:ext cx="24840" cy="11340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3214F9D4-1CF9-475D-9784-8063E7DCE17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721665" y="2867313"/>
                  <a:ext cx="424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ED4B8B4C-92EA-4BB1-9588-3D048BC0DA15}"/>
                    </a:ext>
                  </a:extLst>
                </p14:cNvPr>
                <p14:cNvContentPartPr/>
                <p14:nvPr/>
              </p14:nvContentPartPr>
              <p14:xfrm>
                <a:off x="7867825" y="2574993"/>
                <a:ext cx="171360" cy="40320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ED4B8B4C-92EA-4BB1-9588-3D048BC0DA1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859185" y="2565993"/>
                  <a:ext cx="18900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30FD312A-79D9-4AA6-B861-C3794FF6FCEA}"/>
                    </a:ext>
                  </a:extLst>
                </p14:cNvPr>
                <p14:cNvContentPartPr/>
                <p14:nvPr/>
              </p14:nvContentPartPr>
              <p14:xfrm>
                <a:off x="8168785" y="2650953"/>
                <a:ext cx="30960" cy="27108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30FD312A-79D9-4AA6-B861-C3794FF6FCE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59785" y="2642313"/>
                  <a:ext cx="486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624F6702-AFCC-4BB6-8838-1DD77646D164}"/>
                    </a:ext>
                  </a:extLst>
                </p14:cNvPr>
                <p14:cNvContentPartPr/>
                <p14:nvPr/>
              </p14:nvContentPartPr>
              <p14:xfrm>
                <a:off x="8312065" y="2653833"/>
                <a:ext cx="13680" cy="28296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624F6702-AFCC-4BB6-8838-1DD77646D16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303065" y="2645193"/>
                  <a:ext cx="31320" cy="30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Ryhmä 77">
            <a:extLst>
              <a:ext uri="{FF2B5EF4-FFF2-40B4-BE49-F238E27FC236}">
                <a16:creationId xmlns:a16="http://schemas.microsoft.com/office/drawing/2014/main" id="{FA51326E-8D0F-4439-8C3C-C83288B21A77}"/>
              </a:ext>
            </a:extLst>
          </p:cNvPr>
          <p:cNvGrpSpPr/>
          <p:nvPr/>
        </p:nvGrpSpPr>
        <p:grpSpPr>
          <a:xfrm>
            <a:off x="8531665" y="2664273"/>
            <a:ext cx="422280" cy="335160"/>
            <a:chOff x="8531665" y="2664273"/>
            <a:chExt cx="422280" cy="33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6581F7F5-8D6B-4A93-BA04-FDACF15F4DA6}"/>
                    </a:ext>
                  </a:extLst>
                </p14:cNvPr>
                <p14:cNvContentPartPr/>
                <p14:nvPr/>
              </p14:nvContentPartPr>
              <p14:xfrm>
                <a:off x="8531665" y="2664273"/>
                <a:ext cx="156600" cy="33516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6581F7F5-8D6B-4A93-BA04-FDACF15F4DA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522665" y="2655633"/>
                  <a:ext cx="1742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4746C20E-A5A4-4512-A13F-0E01F564A3DB}"/>
                    </a:ext>
                  </a:extLst>
                </p14:cNvPr>
                <p14:cNvContentPartPr/>
                <p14:nvPr/>
              </p14:nvContentPartPr>
              <p14:xfrm>
                <a:off x="8839105" y="2692353"/>
                <a:ext cx="114840" cy="27108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4746C20E-A5A4-4512-A13F-0E01F564A3D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830465" y="2683713"/>
                  <a:ext cx="132480" cy="28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7" name="Käsinkirjoitus 66">
                <a:extLst>
                  <a:ext uri="{FF2B5EF4-FFF2-40B4-BE49-F238E27FC236}">
                    <a16:creationId xmlns:a16="http://schemas.microsoft.com/office/drawing/2014/main" id="{4DDEDEE8-277F-4E95-B94F-1C0AA4B73666}"/>
                  </a:ext>
                </a:extLst>
              </p14:cNvPr>
              <p14:cNvContentPartPr/>
              <p14:nvPr/>
            </p14:nvContentPartPr>
            <p14:xfrm>
              <a:off x="9159505" y="2987553"/>
              <a:ext cx="360" cy="360"/>
            </p14:xfrm>
          </p:contentPart>
        </mc:Choice>
        <mc:Fallback>
          <p:pic>
            <p:nvPicPr>
              <p:cNvPr id="67" name="Käsinkirjoitus 66">
                <a:extLst>
                  <a:ext uri="{FF2B5EF4-FFF2-40B4-BE49-F238E27FC236}">
                    <a16:creationId xmlns:a16="http://schemas.microsoft.com/office/drawing/2014/main" id="{4DDEDEE8-277F-4E95-B94F-1C0AA4B736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50505" y="297855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Ryhmä 76">
            <a:extLst>
              <a:ext uri="{FF2B5EF4-FFF2-40B4-BE49-F238E27FC236}">
                <a16:creationId xmlns:a16="http://schemas.microsoft.com/office/drawing/2014/main" id="{255C217B-2C93-4741-9281-8BB0B5312E8E}"/>
              </a:ext>
            </a:extLst>
          </p:cNvPr>
          <p:cNvGrpSpPr/>
          <p:nvPr/>
        </p:nvGrpSpPr>
        <p:grpSpPr>
          <a:xfrm>
            <a:off x="9317905" y="2694513"/>
            <a:ext cx="298080" cy="303840"/>
            <a:chOff x="9317905" y="2694513"/>
            <a:chExt cx="298080" cy="30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964A2539-1A11-49E2-BC3D-044EB15BACC9}"/>
                    </a:ext>
                  </a:extLst>
                </p14:cNvPr>
                <p14:cNvContentPartPr/>
                <p14:nvPr/>
              </p14:nvContentPartPr>
              <p14:xfrm>
                <a:off x="9317905" y="2990793"/>
                <a:ext cx="104400" cy="756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964A2539-1A11-49E2-BC3D-044EB15BACC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309265" y="2982153"/>
                  <a:ext cx="122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797FA90F-B7DA-455C-9B2A-7E788B874167}"/>
                    </a:ext>
                  </a:extLst>
                </p14:cNvPr>
                <p14:cNvContentPartPr/>
                <p14:nvPr/>
              </p14:nvContentPartPr>
              <p14:xfrm>
                <a:off x="9425905" y="2694513"/>
                <a:ext cx="190080" cy="8856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797FA90F-B7DA-455C-9B2A-7E788B87416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417265" y="2685873"/>
                  <a:ext cx="207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4C234B44-A857-49E3-B2C3-9B3629F0B307}"/>
                    </a:ext>
                  </a:extLst>
                </p14:cNvPr>
                <p14:cNvContentPartPr/>
                <p14:nvPr/>
              </p14:nvContentPartPr>
              <p14:xfrm>
                <a:off x="9432385" y="2831673"/>
                <a:ext cx="172080" cy="5652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4C234B44-A857-49E3-B2C3-9B3629F0B30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423745" y="2822673"/>
                  <a:ext cx="18972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Ryhmä 75">
            <a:extLst>
              <a:ext uri="{FF2B5EF4-FFF2-40B4-BE49-F238E27FC236}">
                <a16:creationId xmlns:a16="http://schemas.microsoft.com/office/drawing/2014/main" id="{663B1FBF-BA78-4076-B789-492BD8638505}"/>
              </a:ext>
            </a:extLst>
          </p:cNvPr>
          <p:cNvGrpSpPr/>
          <p:nvPr/>
        </p:nvGrpSpPr>
        <p:grpSpPr>
          <a:xfrm>
            <a:off x="9810385" y="2662113"/>
            <a:ext cx="881280" cy="342000"/>
            <a:chOff x="9810385" y="2662113"/>
            <a:chExt cx="881280" cy="34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AEE8F372-FB75-4B80-8D47-35CE5F2CA486}"/>
                    </a:ext>
                  </a:extLst>
                </p14:cNvPr>
                <p14:cNvContentPartPr/>
                <p14:nvPr/>
              </p14:nvContentPartPr>
              <p14:xfrm>
                <a:off x="9810385" y="2662113"/>
                <a:ext cx="110160" cy="29232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AEE8F372-FB75-4B80-8D47-35CE5F2CA48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801385" y="2653113"/>
                  <a:ext cx="1278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88B06433-956C-4CA8-9F17-C1B3A4B7C6F1}"/>
                    </a:ext>
                  </a:extLst>
                </p14:cNvPr>
                <p14:cNvContentPartPr/>
                <p14:nvPr/>
              </p14:nvContentPartPr>
              <p14:xfrm>
                <a:off x="10025665" y="2951553"/>
                <a:ext cx="28440" cy="2808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88B06433-956C-4CA8-9F17-C1B3A4B7C6F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17025" y="2942553"/>
                  <a:ext cx="46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EF313145-0AB9-45FA-8FEE-7999321F93F7}"/>
                    </a:ext>
                  </a:extLst>
                </p14:cNvPr>
                <p14:cNvContentPartPr/>
                <p14:nvPr/>
              </p14:nvContentPartPr>
              <p14:xfrm>
                <a:off x="10121065" y="2678673"/>
                <a:ext cx="143280" cy="32544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EF313145-0AB9-45FA-8FEE-7999321F93F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12425" y="2670033"/>
                  <a:ext cx="1609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81A0632F-95DD-457A-89F6-ACB403BA2273}"/>
                    </a:ext>
                  </a:extLst>
                </p14:cNvPr>
                <p14:cNvContentPartPr/>
                <p14:nvPr/>
              </p14:nvContentPartPr>
              <p14:xfrm>
                <a:off x="10371985" y="2672913"/>
                <a:ext cx="20880" cy="29880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81A0632F-95DD-457A-89F6-ACB403BA227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63345" y="2663913"/>
                  <a:ext cx="385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756F3674-B930-4708-AE81-B04EDC63CEAA}"/>
                    </a:ext>
                  </a:extLst>
                </p14:cNvPr>
                <p14:cNvContentPartPr/>
                <p14:nvPr/>
              </p14:nvContentPartPr>
              <p14:xfrm>
                <a:off x="10503385" y="2726913"/>
                <a:ext cx="188280" cy="26280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756F3674-B930-4708-AE81-B04EDC63CEA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494745" y="2717913"/>
                  <a:ext cx="205920" cy="28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Ryhmä 80">
            <a:extLst>
              <a:ext uri="{FF2B5EF4-FFF2-40B4-BE49-F238E27FC236}">
                <a16:creationId xmlns:a16="http://schemas.microsoft.com/office/drawing/2014/main" id="{47C6DACF-22AA-4627-A000-EA883C0E35C3}"/>
              </a:ext>
            </a:extLst>
          </p:cNvPr>
          <p:cNvGrpSpPr/>
          <p:nvPr/>
        </p:nvGrpSpPr>
        <p:grpSpPr>
          <a:xfrm>
            <a:off x="635467" y="3775093"/>
            <a:ext cx="371160" cy="533160"/>
            <a:chOff x="635467" y="3775093"/>
            <a:chExt cx="371160" cy="53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996798E9-4D61-4818-A8A7-C270C098F6C5}"/>
                    </a:ext>
                  </a:extLst>
                </p14:cNvPr>
                <p14:cNvContentPartPr/>
                <p14:nvPr/>
              </p14:nvContentPartPr>
              <p14:xfrm>
                <a:off x="635467" y="3810733"/>
                <a:ext cx="157320" cy="49752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996798E9-4D61-4818-A8A7-C270C098F6C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6467" y="3801733"/>
                  <a:ext cx="17496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029EF44B-8F27-4B15-90A6-FF9321E993D4}"/>
                    </a:ext>
                  </a:extLst>
                </p14:cNvPr>
                <p14:cNvContentPartPr/>
                <p14:nvPr/>
              </p14:nvContentPartPr>
              <p14:xfrm>
                <a:off x="921307" y="3775093"/>
                <a:ext cx="85320" cy="52704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029EF44B-8F27-4B15-90A6-FF9321E993D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12667" y="3766453"/>
                  <a:ext cx="102960" cy="54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84" name="Käsinkirjoitus 83">
                <a:extLst>
                  <a:ext uri="{FF2B5EF4-FFF2-40B4-BE49-F238E27FC236}">
                    <a16:creationId xmlns:a16="http://schemas.microsoft.com/office/drawing/2014/main" id="{00D617CA-FE20-4A69-AAE1-67A3E2341924}"/>
                  </a:ext>
                </a:extLst>
              </p14:cNvPr>
              <p14:cNvContentPartPr/>
              <p14:nvPr/>
            </p14:nvContentPartPr>
            <p14:xfrm>
              <a:off x="12623827" y="2133133"/>
              <a:ext cx="360" cy="360"/>
            </p14:xfrm>
          </p:contentPart>
        </mc:Choice>
        <mc:Fallback>
          <p:pic>
            <p:nvPicPr>
              <p:cNvPr id="84" name="Käsinkirjoitus 83">
                <a:extLst>
                  <a:ext uri="{FF2B5EF4-FFF2-40B4-BE49-F238E27FC236}">
                    <a16:creationId xmlns:a16="http://schemas.microsoft.com/office/drawing/2014/main" id="{00D617CA-FE20-4A69-AAE1-67A3E234192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2569827" y="202549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92" name="Käsinkirjoitus 91">
                <a:extLst>
                  <a:ext uri="{FF2B5EF4-FFF2-40B4-BE49-F238E27FC236}">
                    <a16:creationId xmlns:a16="http://schemas.microsoft.com/office/drawing/2014/main" id="{5F881EFB-E5CB-4895-8B9C-879CA62911DD}"/>
                  </a:ext>
                </a:extLst>
              </p14:cNvPr>
              <p14:cNvContentPartPr/>
              <p14:nvPr/>
            </p14:nvContentPartPr>
            <p14:xfrm>
              <a:off x="880480" y="5392933"/>
              <a:ext cx="360" cy="360"/>
            </p14:xfrm>
          </p:contentPart>
        </mc:Choice>
        <mc:Fallback>
          <p:pic>
            <p:nvPicPr>
              <p:cNvPr id="92" name="Käsinkirjoitus 91">
                <a:extLst>
                  <a:ext uri="{FF2B5EF4-FFF2-40B4-BE49-F238E27FC236}">
                    <a16:creationId xmlns:a16="http://schemas.microsoft.com/office/drawing/2014/main" id="{5F881EFB-E5CB-4895-8B9C-879CA62911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1480" y="538393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Ryhmä 95">
            <a:extLst>
              <a:ext uri="{FF2B5EF4-FFF2-40B4-BE49-F238E27FC236}">
                <a16:creationId xmlns:a16="http://schemas.microsoft.com/office/drawing/2014/main" id="{E261F0A1-587A-4BF6-B2F3-FD3915A3C3BD}"/>
              </a:ext>
            </a:extLst>
          </p:cNvPr>
          <p:cNvGrpSpPr/>
          <p:nvPr/>
        </p:nvGrpSpPr>
        <p:grpSpPr>
          <a:xfrm>
            <a:off x="1401330" y="4267528"/>
            <a:ext cx="779400" cy="563400"/>
            <a:chOff x="1401330" y="4267528"/>
            <a:chExt cx="779400" cy="56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5F75F343-5876-4387-A35B-F2281E7FC1C4}"/>
                    </a:ext>
                  </a:extLst>
                </p14:cNvPr>
                <p14:cNvContentPartPr/>
                <p14:nvPr/>
              </p14:nvContentPartPr>
              <p14:xfrm>
                <a:off x="1401330" y="4298488"/>
                <a:ext cx="564840" cy="3456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5F75F343-5876-4387-A35B-F2281E7FC1C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392690" y="4289848"/>
                  <a:ext cx="582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7F487932-EA30-4235-8E47-5E7D8C0CF18D}"/>
                    </a:ext>
                  </a:extLst>
                </p14:cNvPr>
                <p14:cNvContentPartPr/>
                <p14:nvPr/>
              </p14:nvContentPartPr>
              <p14:xfrm>
                <a:off x="1605450" y="4436008"/>
                <a:ext cx="223200" cy="39492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7F487932-EA30-4235-8E47-5E7D8C0CF18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596450" y="4427368"/>
                  <a:ext cx="24084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86FDEAE7-7C31-4895-8E8E-BC52CEA4DD12}"/>
                    </a:ext>
                  </a:extLst>
                </p14:cNvPr>
                <p14:cNvContentPartPr/>
                <p14:nvPr/>
              </p14:nvContentPartPr>
              <p14:xfrm>
                <a:off x="2133570" y="4267528"/>
                <a:ext cx="47160" cy="6084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86FDEAE7-7C31-4895-8E8E-BC52CEA4DD1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124570" y="4258528"/>
                  <a:ext cx="6480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97" name="Käsinkirjoitus 96">
                <a:extLst>
                  <a:ext uri="{FF2B5EF4-FFF2-40B4-BE49-F238E27FC236}">
                    <a16:creationId xmlns:a16="http://schemas.microsoft.com/office/drawing/2014/main" id="{2A153CE7-20F6-4E58-8533-12E9105B80A4}"/>
                  </a:ext>
                </a:extLst>
              </p14:cNvPr>
              <p14:cNvContentPartPr/>
              <p14:nvPr/>
            </p14:nvContentPartPr>
            <p14:xfrm>
              <a:off x="1490970" y="3870808"/>
              <a:ext cx="363600" cy="363960"/>
            </p14:xfrm>
          </p:contentPart>
        </mc:Choice>
        <mc:Fallback>
          <p:pic>
            <p:nvPicPr>
              <p:cNvPr id="97" name="Käsinkirjoitus 96">
                <a:extLst>
                  <a:ext uri="{FF2B5EF4-FFF2-40B4-BE49-F238E27FC236}">
                    <a16:creationId xmlns:a16="http://schemas.microsoft.com/office/drawing/2014/main" id="{2A153CE7-20F6-4E58-8533-12E9105B80A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482330" y="3861808"/>
                <a:ext cx="381240" cy="38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Ryhmä 100">
            <a:extLst>
              <a:ext uri="{FF2B5EF4-FFF2-40B4-BE49-F238E27FC236}">
                <a16:creationId xmlns:a16="http://schemas.microsoft.com/office/drawing/2014/main" id="{F335064F-B342-4237-A903-5BD93107532F}"/>
              </a:ext>
            </a:extLst>
          </p:cNvPr>
          <p:cNvGrpSpPr/>
          <p:nvPr/>
        </p:nvGrpSpPr>
        <p:grpSpPr>
          <a:xfrm>
            <a:off x="2382690" y="3811048"/>
            <a:ext cx="476640" cy="995040"/>
            <a:chOff x="2382690" y="3811048"/>
            <a:chExt cx="476640" cy="99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C02F1BD2-3927-4B9C-A9E9-E2BDB59CEC6D}"/>
                    </a:ext>
                  </a:extLst>
                </p14:cNvPr>
                <p14:cNvContentPartPr/>
                <p14:nvPr/>
              </p14:nvContentPartPr>
              <p14:xfrm>
                <a:off x="2382690" y="4241968"/>
                <a:ext cx="476640" cy="3528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C02F1BD2-3927-4B9C-A9E9-E2BDB59CEC6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374050" y="4233328"/>
                  <a:ext cx="494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A6B1E25E-E4E2-46A3-A796-CBB7F272C18A}"/>
                    </a:ext>
                  </a:extLst>
                </p14:cNvPr>
                <p14:cNvContentPartPr/>
                <p14:nvPr/>
              </p14:nvContentPartPr>
              <p14:xfrm>
                <a:off x="2538930" y="3811048"/>
                <a:ext cx="12960" cy="32292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A6B1E25E-E4E2-46A3-A796-CBB7F272C18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530290" y="3802408"/>
                  <a:ext cx="306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EAB53E9D-8A60-4243-AD4F-8179172FE5FE}"/>
                    </a:ext>
                  </a:extLst>
                </p14:cNvPr>
                <p14:cNvContentPartPr/>
                <p14:nvPr/>
              </p14:nvContentPartPr>
              <p14:xfrm>
                <a:off x="2485290" y="4401808"/>
                <a:ext cx="262800" cy="40428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EAB53E9D-8A60-4243-AD4F-8179172FE5F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476290" y="4392808"/>
                  <a:ext cx="280440" cy="42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02" name="Käsinkirjoitus 101">
                <a:extLst>
                  <a:ext uri="{FF2B5EF4-FFF2-40B4-BE49-F238E27FC236}">
                    <a16:creationId xmlns:a16="http://schemas.microsoft.com/office/drawing/2014/main" id="{2D751A6A-EFE3-417A-84A3-90FC6B77BDC0}"/>
                  </a:ext>
                </a:extLst>
              </p14:cNvPr>
              <p14:cNvContentPartPr/>
              <p14:nvPr/>
            </p14:nvContentPartPr>
            <p14:xfrm>
              <a:off x="3043290" y="4213888"/>
              <a:ext cx="66960" cy="72360"/>
            </p14:xfrm>
          </p:contentPart>
        </mc:Choice>
        <mc:Fallback>
          <p:pic>
            <p:nvPicPr>
              <p:cNvPr id="102" name="Käsinkirjoitus 101">
                <a:extLst>
                  <a:ext uri="{FF2B5EF4-FFF2-40B4-BE49-F238E27FC236}">
                    <a16:creationId xmlns:a16="http://schemas.microsoft.com/office/drawing/2014/main" id="{2D751A6A-EFE3-417A-84A3-90FC6B77BDC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034290" y="4204888"/>
                <a:ext cx="84600" cy="9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Ryhmä 105">
            <a:extLst>
              <a:ext uri="{FF2B5EF4-FFF2-40B4-BE49-F238E27FC236}">
                <a16:creationId xmlns:a16="http://schemas.microsoft.com/office/drawing/2014/main" id="{F2B43FC9-BEA5-418B-B96D-E40550937B79}"/>
              </a:ext>
            </a:extLst>
          </p:cNvPr>
          <p:cNvGrpSpPr/>
          <p:nvPr/>
        </p:nvGrpSpPr>
        <p:grpSpPr>
          <a:xfrm>
            <a:off x="3254610" y="4209568"/>
            <a:ext cx="487800" cy="520200"/>
            <a:chOff x="3254610" y="4209568"/>
            <a:chExt cx="487800" cy="52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29F3E328-45F7-4BCC-8040-5E8417CFDB18}"/>
                    </a:ext>
                  </a:extLst>
                </p14:cNvPr>
                <p14:cNvContentPartPr/>
                <p14:nvPr/>
              </p14:nvContentPartPr>
              <p14:xfrm>
                <a:off x="3254610" y="4209568"/>
                <a:ext cx="487800" cy="3456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29F3E328-45F7-4BCC-8040-5E8417CFDB1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245970" y="4200568"/>
                  <a:ext cx="505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6CA47EE3-5F29-4BD7-AD94-DE1B36D2CCA1}"/>
                    </a:ext>
                  </a:extLst>
                </p14:cNvPr>
                <p14:cNvContentPartPr/>
                <p14:nvPr/>
              </p14:nvContentPartPr>
              <p14:xfrm>
                <a:off x="3311130" y="4373728"/>
                <a:ext cx="249120" cy="35604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6CA47EE3-5F29-4BD7-AD94-DE1B36D2CCA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302130" y="4365088"/>
                  <a:ext cx="2667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B8C713C3-E983-4D47-90ED-BF55AEEFD56A}"/>
                    </a:ext>
                  </a:extLst>
                </p14:cNvPr>
                <p14:cNvContentPartPr/>
                <p14:nvPr/>
              </p14:nvContentPartPr>
              <p14:xfrm>
                <a:off x="3403290" y="4571728"/>
                <a:ext cx="257760" cy="2376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B8C713C3-E983-4D47-90ED-BF55AEEFD56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394290" y="4563088"/>
                  <a:ext cx="27540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Ryhmä 109">
            <a:extLst>
              <a:ext uri="{FF2B5EF4-FFF2-40B4-BE49-F238E27FC236}">
                <a16:creationId xmlns:a16="http://schemas.microsoft.com/office/drawing/2014/main" id="{1352AEDB-0BBA-4920-B9B8-06533BA40F13}"/>
              </a:ext>
            </a:extLst>
          </p:cNvPr>
          <p:cNvGrpSpPr/>
          <p:nvPr/>
        </p:nvGrpSpPr>
        <p:grpSpPr>
          <a:xfrm>
            <a:off x="3403650" y="3761008"/>
            <a:ext cx="195840" cy="392400"/>
            <a:chOff x="3403650" y="3761008"/>
            <a:chExt cx="195840" cy="39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9A6B64C2-C822-4E5A-89F4-CFF494434B3C}"/>
                    </a:ext>
                  </a:extLst>
                </p14:cNvPr>
                <p14:cNvContentPartPr/>
                <p14:nvPr/>
              </p14:nvContentPartPr>
              <p14:xfrm>
                <a:off x="3403650" y="3761008"/>
                <a:ext cx="165240" cy="27144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9A6B64C2-C822-4E5A-89F4-CFF494434B3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395010" y="3752008"/>
                  <a:ext cx="1828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E0F60E86-19A8-4710-815C-B59947A17422}"/>
                    </a:ext>
                  </a:extLst>
                </p14:cNvPr>
                <p14:cNvContentPartPr/>
                <p14:nvPr/>
              </p14:nvContentPartPr>
              <p14:xfrm>
                <a:off x="3581130" y="3772528"/>
                <a:ext cx="18360" cy="38088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E0F60E86-19A8-4710-815C-B59947A1742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572490" y="3763888"/>
                  <a:ext cx="36000" cy="39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Ryhmä 122">
            <a:extLst>
              <a:ext uri="{FF2B5EF4-FFF2-40B4-BE49-F238E27FC236}">
                <a16:creationId xmlns:a16="http://schemas.microsoft.com/office/drawing/2014/main" id="{E8759EE9-3E88-412F-981C-EFB165728B14}"/>
              </a:ext>
            </a:extLst>
          </p:cNvPr>
          <p:cNvGrpSpPr/>
          <p:nvPr/>
        </p:nvGrpSpPr>
        <p:grpSpPr>
          <a:xfrm>
            <a:off x="3968490" y="3795928"/>
            <a:ext cx="1563120" cy="957240"/>
            <a:chOff x="3968490" y="3795928"/>
            <a:chExt cx="1563120" cy="95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0DC0F1A7-BF9C-44D4-91DA-205100E1B2A4}"/>
                    </a:ext>
                  </a:extLst>
                </p14:cNvPr>
                <p14:cNvContentPartPr/>
                <p14:nvPr/>
              </p14:nvContentPartPr>
              <p14:xfrm>
                <a:off x="3968490" y="4233688"/>
                <a:ext cx="53640" cy="6408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0DC0F1A7-BF9C-44D4-91DA-205100E1B2A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959490" y="4224688"/>
                  <a:ext cx="71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94914CC1-BBFE-4547-B632-B437ABF2BF05}"/>
                    </a:ext>
                  </a:extLst>
                </p14:cNvPr>
                <p14:cNvContentPartPr/>
                <p14:nvPr/>
              </p14:nvContentPartPr>
              <p14:xfrm>
                <a:off x="4183770" y="3795928"/>
                <a:ext cx="218160" cy="341280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94914CC1-BBFE-4547-B632-B437ABF2BF0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174770" y="3786928"/>
                  <a:ext cx="2358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3DADEC3F-9916-4F03-AE5D-2B32F83FCFF8}"/>
                    </a:ext>
                  </a:extLst>
                </p14:cNvPr>
                <p14:cNvContentPartPr/>
                <p14:nvPr/>
              </p14:nvContentPartPr>
              <p14:xfrm>
                <a:off x="4089450" y="4223608"/>
                <a:ext cx="554400" cy="4104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3DADEC3F-9916-4F03-AE5D-2B32F83FCFF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080450" y="4214968"/>
                  <a:ext cx="572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9BBE7D5C-8C59-412D-BC2E-B6656B606CCD}"/>
                    </a:ext>
                  </a:extLst>
                </p14:cNvPr>
                <p14:cNvContentPartPr/>
                <p14:nvPr/>
              </p14:nvContentPartPr>
              <p14:xfrm>
                <a:off x="4283130" y="4355368"/>
                <a:ext cx="219960" cy="39780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9BBE7D5C-8C59-412D-BC2E-B6656B606CC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274130" y="4346368"/>
                  <a:ext cx="2376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C1EB8431-0E27-4131-9DE2-07F75D0A6901}"/>
                    </a:ext>
                  </a:extLst>
                </p14:cNvPr>
                <p14:cNvContentPartPr/>
                <p14:nvPr/>
              </p14:nvContentPartPr>
              <p14:xfrm>
                <a:off x="4875690" y="4188328"/>
                <a:ext cx="47520" cy="78840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C1EB8431-0E27-4131-9DE2-07F75D0A690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866690" y="4179688"/>
                  <a:ext cx="65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53AC9AFF-CCB2-4D7D-ABC6-785E6248DA89}"/>
                    </a:ext>
                  </a:extLst>
                </p14:cNvPr>
                <p14:cNvContentPartPr/>
                <p14:nvPr/>
              </p14:nvContentPartPr>
              <p14:xfrm>
                <a:off x="5070090" y="3827248"/>
                <a:ext cx="336240" cy="322200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53AC9AFF-CCB2-4D7D-ABC6-785E6248DA8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061450" y="3818608"/>
                  <a:ext cx="3538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7597461A-28DF-4AEA-839D-C076E673FCDD}"/>
                    </a:ext>
                  </a:extLst>
                </p14:cNvPr>
                <p14:cNvContentPartPr/>
                <p14:nvPr/>
              </p14:nvContentPartPr>
              <p14:xfrm>
                <a:off x="5031570" y="4230088"/>
                <a:ext cx="500040" cy="3564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7597461A-28DF-4AEA-839D-C076E673FCD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022570" y="4221088"/>
                  <a:ext cx="517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DBF509C6-FA87-4569-B131-5CFCC02AB8F5}"/>
                    </a:ext>
                  </a:extLst>
                </p14:cNvPr>
                <p14:cNvContentPartPr/>
                <p14:nvPr/>
              </p14:nvContentPartPr>
              <p14:xfrm>
                <a:off x="5245770" y="4329088"/>
                <a:ext cx="199440" cy="38700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DBF509C6-FA87-4569-B131-5CFCC02AB8F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236770" y="4320448"/>
                  <a:ext cx="217080" cy="40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Ryhmä 125">
            <a:extLst>
              <a:ext uri="{FF2B5EF4-FFF2-40B4-BE49-F238E27FC236}">
                <a16:creationId xmlns:a16="http://schemas.microsoft.com/office/drawing/2014/main" id="{2A98C66E-8ED9-49B3-B8A0-E7327DF95048}"/>
              </a:ext>
            </a:extLst>
          </p:cNvPr>
          <p:cNvGrpSpPr/>
          <p:nvPr/>
        </p:nvGrpSpPr>
        <p:grpSpPr>
          <a:xfrm>
            <a:off x="5825010" y="3811048"/>
            <a:ext cx="774360" cy="934920"/>
            <a:chOff x="5825010" y="3811048"/>
            <a:chExt cx="774360" cy="93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B33551C8-5227-41A0-9A9C-CA17835B951A}"/>
                    </a:ext>
                  </a:extLst>
                </p14:cNvPr>
                <p14:cNvContentPartPr/>
                <p14:nvPr/>
              </p14:nvContentPartPr>
              <p14:xfrm>
                <a:off x="5825010" y="4218208"/>
                <a:ext cx="45720" cy="4392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B33551C8-5227-41A0-9A9C-CA17835B951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816010" y="4209568"/>
                  <a:ext cx="633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37D9CCD7-B898-451C-9B28-F017B6F3D71A}"/>
                    </a:ext>
                  </a:extLst>
                </p14:cNvPr>
                <p14:cNvContentPartPr/>
                <p14:nvPr/>
              </p14:nvContentPartPr>
              <p14:xfrm>
                <a:off x="6274290" y="3811048"/>
                <a:ext cx="50400" cy="274680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37D9CCD7-B898-451C-9B28-F017B6F3D71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265290" y="3802408"/>
                  <a:ext cx="680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C8BF3E75-84CA-4C23-920A-D19F14750D89}"/>
                    </a:ext>
                  </a:extLst>
                </p14:cNvPr>
                <p14:cNvContentPartPr/>
                <p14:nvPr/>
              </p14:nvContentPartPr>
              <p14:xfrm>
                <a:off x="6087090" y="4189408"/>
                <a:ext cx="512280" cy="68040"/>
              </p14:xfrm>
            </p:contentPart>
          </mc:Choice>
          <mc:Fallback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C8BF3E75-84CA-4C23-920A-D19F14750D8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078450" y="4180408"/>
                  <a:ext cx="5299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2CA04F7C-235E-4F9A-8F77-63AA2BEE7E65}"/>
                    </a:ext>
                  </a:extLst>
                </p14:cNvPr>
                <p14:cNvContentPartPr/>
                <p14:nvPr/>
              </p14:nvContentPartPr>
              <p14:xfrm>
                <a:off x="6264930" y="4315768"/>
                <a:ext cx="177480" cy="213840"/>
              </p14:xfrm>
            </p:contentPart>
          </mc:Choice>
          <mc:Fallback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2CA04F7C-235E-4F9A-8F77-63AA2BEE7E6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256290" y="4307128"/>
                  <a:ext cx="195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F09662B8-F5BA-47FD-83AC-1975D4789CF3}"/>
                    </a:ext>
                  </a:extLst>
                </p14:cNvPr>
                <p14:cNvContentPartPr/>
                <p14:nvPr/>
              </p14:nvContentPartPr>
              <p14:xfrm>
                <a:off x="6431970" y="4357888"/>
                <a:ext cx="37440" cy="388080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F09662B8-F5BA-47FD-83AC-1975D4789CF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422970" y="4348888"/>
                  <a:ext cx="55080" cy="40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27" name="Käsinkirjoitus 126">
                <a:extLst>
                  <a:ext uri="{FF2B5EF4-FFF2-40B4-BE49-F238E27FC236}">
                    <a16:creationId xmlns:a16="http://schemas.microsoft.com/office/drawing/2014/main" id="{B2BC1C8B-B3FE-42D2-AEB0-F91FDCB039A1}"/>
                  </a:ext>
                </a:extLst>
              </p14:cNvPr>
              <p14:cNvContentPartPr/>
              <p14:nvPr/>
            </p14:nvContentPartPr>
            <p14:xfrm>
              <a:off x="3552330" y="5036488"/>
              <a:ext cx="360" cy="109080"/>
            </p14:xfrm>
          </p:contentPart>
        </mc:Choice>
        <mc:Fallback>
          <p:pic>
            <p:nvPicPr>
              <p:cNvPr id="127" name="Käsinkirjoitus 126">
                <a:extLst>
                  <a:ext uri="{FF2B5EF4-FFF2-40B4-BE49-F238E27FC236}">
                    <a16:creationId xmlns:a16="http://schemas.microsoft.com/office/drawing/2014/main" id="{B2BC1C8B-B3FE-42D2-AEB0-F91FDCB039A1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498690" y="4928488"/>
                <a:ext cx="10800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28" name="Käsinkirjoitus 127">
                <a:extLst>
                  <a:ext uri="{FF2B5EF4-FFF2-40B4-BE49-F238E27FC236}">
                    <a16:creationId xmlns:a16="http://schemas.microsoft.com/office/drawing/2014/main" id="{5ECB8A85-BA23-425F-9D34-566CF93FBE89}"/>
                  </a:ext>
                </a:extLst>
              </p14:cNvPr>
              <p14:cNvContentPartPr/>
              <p14:nvPr/>
            </p14:nvContentPartPr>
            <p14:xfrm>
              <a:off x="4398690" y="4968448"/>
              <a:ext cx="23040" cy="186120"/>
            </p14:xfrm>
          </p:contentPart>
        </mc:Choice>
        <mc:Fallback>
          <p:pic>
            <p:nvPicPr>
              <p:cNvPr id="128" name="Käsinkirjoitus 127">
                <a:extLst>
                  <a:ext uri="{FF2B5EF4-FFF2-40B4-BE49-F238E27FC236}">
                    <a16:creationId xmlns:a16="http://schemas.microsoft.com/office/drawing/2014/main" id="{5ECB8A85-BA23-425F-9D34-566CF93FBE8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344690" y="4860448"/>
                <a:ext cx="1306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29" name="Käsinkirjoitus 128">
                <a:extLst>
                  <a:ext uri="{FF2B5EF4-FFF2-40B4-BE49-F238E27FC236}">
                    <a16:creationId xmlns:a16="http://schemas.microsoft.com/office/drawing/2014/main" id="{3066E02B-AAEA-423B-B426-38AE2E4D03FD}"/>
                  </a:ext>
                </a:extLst>
              </p14:cNvPr>
              <p14:cNvContentPartPr/>
              <p14:nvPr/>
            </p14:nvContentPartPr>
            <p14:xfrm>
              <a:off x="5406330" y="4951528"/>
              <a:ext cx="40320" cy="239760"/>
            </p14:xfrm>
          </p:contentPart>
        </mc:Choice>
        <mc:Fallback>
          <p:pic>
            <p:nvPicPr>
              <p:cNvPr id="129" name="Käsinkirjoitus 128">
                <a:extLst>
                  <a:ext uri="{FF2B5EF4-FFF2-40B4-BE49-F238E27FC236}">
                    <a16:creationId xmlns:a16="http://schemas.microsoft.com/office/drawing/2014/main" id="{3066E02B-AAEA-423B-B426-38AE2E4D03FD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352330" y="4843528"/>
                <a:ext cx="14796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30" name="Käsinkirjoitus 129">
                <a:extLst>
                  <a:ext uri="{FF2B5EF4-FFF2-40B4-BE49-F238E27FC236}">
                    <a16:creationId xmlns:a16="http://schemas.microsoft.com/office/drawing/2014/main" id="{0D496366-D0EC-497B-BA46-5A634F666594}"/>
                  </a:ext>
                </a:extLst>
              </p14:cNvPr>
              <p14:cNvContentPartPr/>
              <p14:nvPr/>
            </p14:nvContentPartPr>
            <p14:xfrm>
              <a:off x="6566250" y="4968448"/>
              <a:ext cx="12600" cy="106920"/>
            </p14:xfrm>
          </p:contentPart>
        </mc:Choice>
        <mc:Fallback>
          <p:pic>
            <p:nvPicPr>
              <p:cNvPr id="130" name="Käsinkirjoitus 129">
                <a:extLst>
                  <a:ext uri="{FF2B5EF4-FFF2-40B4-BE49-F238E27FC236}">
                    <a16:creationId xmlns:a16="http://schemas.microsoft.com/office/drawing/2014/main" id="{0D496366-D0EC-497B-BA46-5A634F666594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512610" y="4860448"/>
                <a:ext cx="12024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31" name="Käsinkirjoitus 130">
                <a:extLst>
                  <a:ext uri="{FF2B5EF4-FFF2-40B4-BE49-F238E27FC236}">
                    <a16:creationId xmlns:a16="http://schemas.microsoft.com/office/drawing/2014/main" id="{8EAD240E-90B8-4553-8CC6-4956D7EDAD09}"/>
                  </a:ext>
                </a:extLst>
              </p14:cNvPr>
              <p14:cNvContentPartPr/>
              <p14:nvPr/>
            </p14:nvContentPartPr>
            <p14:xfrm>
              <a:off x="2527410" y="4985728"/>
              <a:ext cx="48240" cy="303120"/>
            </p14:xfrm>
          </p:contentPart>
        </mc:Choice>
        <mc:Fallback>
          <p:pic>
            <p:nvPicPr>
              <p:cNvPr id="131" name="Käsinkirjoitus 130">
                <a:extLst>
                  <a:ext uri="{FF2B5EF4-FFF2-40B4-BE49-F238E27FC236}">
                    <a16:creationId xmlns:a16="http://schemas.microsoft.com/office/drawing/2014/main" id="{8EAD240E-90B8-4553-8CC6-4956D7EDAD09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473770" y="4877728"/>
                <a:ext cx="15588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32" name="Käsinkirjoitus 131">
                <a:extLst>
                  <a:ext uri="{FF2B5EF4-FFF2-40B4-BE49-F238E27FC236}">
                    <a16:creationId xmlns:a16="http://schemas.microsoft.com/office/drawing/2014/main" id="{03E07D30-7A95-40F8-B9AD-19E4D10829E9}"/>
                  </a:ext>
                </a:extLst>
              </p14:cNvPr>
              <p14:cNvContentPartPr/>
              <p14:nvPr/>
            </p14:nvContentPartPr>
            <p14:xfrm>
              <a:off x="1714890" y="5027848"/>
              <a:ext cx="9000" cy="301680"/>
            </p14:xfrm>
          </p:contentPart>
        </mc:Choice>
        <mc:Fallback>
          <p:pic>
            <p:nvPicPr>
              <p:cNvPr id="132" name="Käsinkirjoitus 131">
                <a:extLst>
                  <a:ext uri="{FF2B5EF4-FFF2-40B4-BE49-F238E27FC236}">
                    <a16:creationId xmlns:a16="http://schemas.microsoft.com/office/drawing/2014/main" id="{03E07D30-7A95-40F8-B9AD-19E4D10829E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660890" y="4919848"/>
                <a:ext cx="116640" cy="5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33" name="Käsinkirjoitus 132">
                <a:extLst>
                  <a:ext uri="{FF2B5EF4-FFF2-40B4-BE49-F238E27FC236}">
                    <a16:creationId xmlns:a16="http://schemas.microsoft.com/office/drawing/2014/main" id="{DBD01C82-0C30-476A-AC6A-6BF633A2BB3D}"/>
                  </a:ext>
                </a:extLst>
              </p14:cNvPr>
              <p14:cNvContentPartPr/>
              <p14:nvPr/>
            </p14:nvContentPartPr>
            <p14:xfrm>
              <a:off x="7539690" y="4841728"/>
              <a:ext cx="360" cy="310320"/>
            </p14:xfrm>
          </p:contentPart>
        </mc:Choice>
        <mc:Fallback>
          <p:pic>
            <p:nvPicPr>
              <p:cNvPr id="133" name="Käsinkirjoitus 132">
                <a:extLst>
                  <a:ext uri="{FF2B5EF4-FFF2-40B4-BE49-F238E27FC236}">
                    <a16:creationId xmlns:a16="http://schemas.microsoft.com/office/drawing/2014/main" id="{DBD01C82-0C30-476A-AC6A-6BF633A2BB3D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486050" y="4733728"/>
                <a:ext cx="10800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34" name="Käsinkirjoitus 133">
                <a:extLst>
                  <a:ext uri="{FF2B5EF4-FFF2-40B4-BE49-F238E27FC236}">
                    <a16:creationId xmlns:a16="http://schemas.microsoft.com/office/drawing/2014/main" id="{BE7106D9-3A70-48CB-8737-DC0F1E14C3AA}"/>
                  </a:ext>
                </a:extLst>
              </p14:cNvPr>
              <p14:cNvContentPartPr/>
              <p14:nvPr/>
            </p14:nvContentPartPr>
            <p14:xfrm>
              <a:off x="8276610" y="4856488"/>
              <a:ext cx="59040" cy="308880"/>
            </p14:xfrm>
          </p:contentPart>
        </mc:Choice>
        <mc:Fallback>
          <p:pic>
            <p:nvPicPr>
              <p:cNvPr id="134" name="Käsinkirjoitus 133">
                <a:extLst>
                  <a:ext uri="{FF2B5EF4-FFF2-40B4-BE49-F238E27FC236}">
                    <a16:creationId xmlns:a16="http://schemas.microsoft.com/office/drawing/2014/main" id="{BE7106D9-3A70-48CB-8737-DC0F1E14C3AA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8222970" y="4748488"/>
                <a:ext cx="16668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35" name="Käsinkirjoitus 134">
                <a:extLst>
                  <a:ext uri="{FF2B5EF4-FFF2-40B4-BE49-F238E27FC236}">
                    <a16:creationId xmlns:a16="http://schemas.microsoft.com/office/drawing/2014/main" id="{F146F976-BA5A-4BA4-82B0-3C175664CBDE}"/>
                  </a:ext>
                </a:extLst>
              </p14:cNvPr>
              <p14:cNvContentPartPr/>
              <p14:nvPr/>
            </p14:nvContentPartPr>
            <p14:xfrm>
              <a:off x="8809770" y="4934608"/>
              <a:ext cx="61920" cy="256320"/>
            </p14:xfrm>
          </p:contentPart>
        </mc:Choice>
        <mc:Fallback>
          <p:pic>
            <p:nvPicPr>
              <p:cNvPr id="135" name="Käsinkirjoitus 134">
                <a:extLst>
                  <a:ext uri="{FF2B5EF4-FFF2-40B4-BE49-F238E27FC236}">
                    <a16:creationId xmlns:a16="http://schemas.microsoft.com/office/drawing/2014/main" id="{F146F976-BA5A-4BA4-82B0-3C175664CBDE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8756130" y="4826968"/>
                <a:ext cx="16956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36" name="Käsinkirjoitus 135">
                <a:extLst>
                  <a:ext uri="{FF2B5EF4-FFF2-40B4-BE49-F238E27FC236}">
                    <a16:creationId xmlns:a16="http://schemas.microsoft.com/office/drawing/2014/main" id="{D5E97DE4-232F-4A8D-859B-FEA048D36B36}"/>
                  </a:ext>
                </a:extLst>
              </p14:cNvPr>
              <p14:cNvContentPartPr/>
              <p14:nvPr/>
            </p14:nvContentPartPr>
            <p14:xfrm>
              <a:off x="-25640" y="1557853"/>
              <a:ext cx="360" cy="360"/>
            </p14:xfrm>
          </p:contentPart>
        </mc:Choice>
        <mc:Fallback>
          <p:pic>
            <p:nvPicPr>
              <p:cNvPr id="136" name="Käsinkirjoitus 135">
                <a:extLst>
                  <a:ext uri="{FF2B5EF4-FFF2-40B4-BE49-F238E27FC236}">
                    <a16:creationId xmlns:a16="http://schemas.microsoft.com/office/drawing/2014/main" id="{D5E97DE4-232F-4A8D-859B-FEA048D36B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4640" y="15488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37" name="Käsinkirjoitus 136">
                <a:extLst>
                  <a:ext uri="{FF2B5EF4-FFF2-40B4-BE49-F238E27FC236}">
                    <a16:creationId xmlns:a16="http://schemas.microsoft.com/office/drawing/2014/main" id="{83A22A28-200F-4B0D-9EC5-A146FCFEF95D}"/>
                  </a:ext>
                </a:extLst>
              </p14:cNvPr>
              <p14:cNvContentPartPr/>
              <p14:nvPr/>
            </p14:nvContentPartPr>
            <p14:xfrm>
              <a:off x="6900690" y="4146208"/>
              <a:ext cx="60480" cy="90000"/>
            </p14:xfrm>
          </p:contentPart>
        </mc:Choice>
        <mc:Fallback>
          <p:pic>
            <p:nvPicPr>
              <p:cNvPr id="137" name="Käsinkirjoitus 136">
                <a:extLst>
                  <a:ext uri="{FF2B5EF4-FFF2-40B4-BE49-F238E27FC236}">
                    <a16:creationId xmlns:a16="http://schemas.microsoft.com/office/drawing/2014/main" id="{83A22A28-200F-4B0D-9EC5-A146FCFEF95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892050" y="4137208"/>
                <a:ext cx="781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38" name="Käsinkirjoitus 137">
                <a:extLst>
                  <a:ext uri="{FF2B5EF4-FFF2-40B4-BE49-F238E27FC236}">
                    <a16:creationId xmlns:a16="http://schemas.microsoft.com/office/drawing/2014/main" id="{E4AA1046-8599-4305-92A9-5B18D018ABA3}"/>
                  </a:ext>
                </a:extLst>
              </p14:cNvPr>
              <p14:cNvContentPartPr/>
              <p14:nvPr/>
            </p14:nvContentPartPr>
            <p14:xfrm>
              <a:off x="7411530" y="4255648"/>
              <a:ext cx="256320" cy="392760"/>
            </p14:xfrm>
          </p:contentPart>
        </mc:Choice>
        <mc:Fallback>
          <p:pic>
            <p:nvPicPr>
              <p:cNvPr id="138" name="Käsinkirjoitus 137">
                <a:extLst>
                  <a:ext uri="{FF2B5EF4-FFF2-40B4-BE49-F238E27FC236}">
                    <a16:creationId xmlns:a16="http://schemas.microsoft.com/office/drawing/2014/main" id="{E4AA1046-8599-4305-92A9-5B18D018ABA3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402890" y="4246648"/>
                <a:ext cx="27396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39" name="Käsinkirjoitus 138">
                <a:extLst>
                  <a:ext uri="{FF2B5EF4-FFF2-40B4-BE49-F238E27FC236}">
                    <a16:creationId xmlns:a16="http://schemas.microsoft.com/office/drawing/2014/main" id="{B94A5082-3078-48A2-ABE3-A9BAF215B898}"/>
                  </a:ext>
                </a:extLst>
              </p14:cNvPr>
              <p14:cNvContentPartPr/>
              <p14:nvPr/>
            </p14:nvContentPartPr>
            <p14:xfrm>
              <a:off x="7283730" y="4113448"/>
              <a:ext cx="455760" cy="19800"/>
            </p14:xfrm>
          </p:contentPart>
        </mc:Choice>
        <mc:Fallback>
          <p:pic>
            <p:nvPicPr>
              <p:cNvPr id="139" name="Käsinkirjoitus 138">
                <a:extLst>
                  <a:ext uri="{FF2B5EF4-FFF2-40B4-BE49-F238E27FC236}">
                    <a16:creationId xmlns:a16="http://schemas.microsoft.com/office/drawing/2014/main" id="{B94A5082-3078-48A2-ABE3-A9BAF215B898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274730" y="4104448"/>
                <a:ext cx="4734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40" name="Käsinkirjoitus 139">
                <a:extLst>
                  <a:ext uri="{FF2B5EF4-FFF2-40B4-BE49-F238E27FC236}">
                    <a16:creationId xmlns:a16="http://schemas.microsoft.com/office/drawing/2014/main" id="{1DF32C76-E105-4A7D-B12E-441BF60D0AB8}"/>
                  </a:ext>
                </a:extLst>
              </p14:cNvPr>
              <p14:cNvContentPartPr/>
              <p14:nvPr/>
            </p14:nvContentPartPr>
            <p14:xfrm>
              <a:off x="7353570" y="3683248"/>
              <a:ext cx="237960" cy="284400"/>
            </p14:xfrm>
          </p:contentPart>
        </mc:Choice>
        <mc:Fallback>
          <p:pic>
            <p:nvPicPr>
              <p:cNvPr id="140" name="Käsinkirjoitus 139">
                <a:extLst>
                  <a:ext uri="{FF2B5EF4-FFF2-40B4-BE49-F238E27FC236}">
                    <a16:creationId xmlns:a16="http://schemas.microsoft.com/office/drawing/2014/main" id="{1DF32C76-E105-4A7D-B12E-441BF60D0AB8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344930" y="3674608"/>
                <a:ext cx="255600" cy="30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Ryhmä 149">
            <a:extLst>
              <a:ext uri="{FF2B5EF4-FFF2-40B4-BE49-F238E27FC236}">
                <a16:creationId xmlns:a16="http://schemas.microsoft.com/office/drawing/2014/main" id="{ADBF47CF-FD4E-444E-8F04-0B5DC9C2B55D}"/>
              </a:ext>
            </a:extLst>
          </p:cNvPr>
          <p:cNvGrpSpPr/>
          <p:nvPr/>
        </p:nvGrpSpPr>
        <p:grpSpPr>
          <a:xfrm>
            <a:off x="7904370" y="3744088"/>
            <a:ext cx="550080" cy="444600"/>
            <a:chOff x="7904370" y="3744088"/>
            <a:chExt cx="550080" cy="44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E8BE9895-6DBF-466C-A71A-F08C31A151AF}"/>
                    </a:ext>
                  </a:extLst>
                </p14:cNvPr>
                <p14:cNvContentPartPr/>
                <p14:nvPr/>
              </p14:nvContentPartPr>
              <p14:xfrm>
                <a:off x="7904370" y="4067008"/>
                <a:ext cx="26280" cy="50040"/>
              </p14:xfrm>
            </p:contentPart>
          </mc:Choice>
          <mc:Fallback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E8BE9895-6DBF-466C-A71A-F08C31A151A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895370" y="4058368"/>
                  <a:ext cx="43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42" name="Käsinkirjoitus 141">
                  <a:extLst>
                    <a:ext uri="{FF2B5EF4-FFF2-40B4-BE49-F238E27FC236}">
                      <a16:creationId xmlns:a16="http://schemas.microsoft.com/office/drawing/2014/main" id="{17460F67-8F20-4BD6-A540-B74944DFF66A}"/>
                    </a:ext>
                  </a:extLst>
                </p14:cNvPr>
                <p14:cNvContentPartPr/>
                <p14:nvPr/>
              </p14:nvContentPartPr>
              <p14:xfrm>
                <a:off x="8173650" y="3744088"/>
                <a:ext cx="280800" cy="278640"/>
              </p14:xfrm>
            </p:contentPart>
          </mc:Choice>
          <mc:Fallback>
            <p:pic>
              <p:nvPicPr>
                <p:cNvPr id="142" name="Käsinkirjoitus 141">
                  <a:extLst>
                    <a:ext uri="{FF2B5EF4-FFF2-40B4-BE49-F238E27FC236}">
                      <a16:creationId xmlns:a16="http://schemas.microsoft.com/office/drawing/2014/main" id="{17460F67-8F20-4BD6-A540-B74944DFF66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165010" y="3735448"/>
                  <a:ext cx="2984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02299C6B-E211-4782-8334-45B6AF513F4E}"/>
                    </a:ext>
                  </a:extLst>
                </p14:cNvPr>
                <p14:cNvContentPartPr/>
                <p14:nvPr/>
              </p14:nvContentPartPr>
              <p14:xfrm>
                <a:off x="8111370" y="4156288"/>
                <a:ext cx="324360" cy="32400"/>
              </p14:xfrm>
            </p:contentPart>
          </mc:Choice>
          <mc:Fallback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02299C6B-E211-4782-8334-45B6AF513F4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102370" y="4147648"/>
                  <a:ext cx="34200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44" name="Käsinkirjoitus 143">
                <a:extLst>
                  <a:ext uri="{FF2B5EF4-FFF2-40B4-BE49-F238E27FC236}">
                    <a16:creationId xmlns:a16="http://schemas.microsoft.com/office/drawing/2014/main" id="{BBE7FB40-6E38-4E8F-BAE6-DB53588F73E0}"/>
                  </a:ext>
                </a:extLst>
              </p14:cNvPr>
              <p14:cNvContentPartPr/>
              <p14:nvPr/>
            </p14:nvContentPartPr>
            <p14:xfrm>
              <a:off x="8251050" y="4315768"/>
              <a:ext cx="218160" cy="290160"/>
            </p14:xfrm>
          </p:contentPart>
        </mc:Choice>
        <mc:Fallback>
          <p:pic>
            <p:nvPicPr>
              <p:cNvPr id="144" name="Käsinkirjoitus 143">
                <a:extLst>
                  <a:ext uri="{FF2B5EF4-FFF2-40B4-BE49-F238E27FC236}">
                    <a16:creationId xmlns:a16="http://schemas.microsoft.com/office/drawing/2014/main" id="{BBE7FB40-6E38-4E8F-BAE6-DB53588F73E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242050" y="4306768"/>
                <a:ext cx="235800" cy="30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Ryhmä 148">
            <a:extLst>
              <a:ext uri="{FF2B5EF4-FFF2-40B4-BE49-F238E27FC236}">
                <a16:creationId xmlns:a16="http://schemas.microsoft.com/office/drawing/2014/main" id="{258F98A3-EC3B-4860-BB94-2C9A4B2468BC}"/>
              </a:ext>
            </a:extLst>
          </p:cNvPr>
          <p:cNvGrpSpPr/>
          <p:nvPr/>
        </p:nvGrpSpPr>
        <p:grpSpPr>
          <a:xfrm>
            <a:off x="8702850" y="3653728"/>
            <a:ext cx="590760" cy="947520"/>
            <a:chOff x="8702850" y="3653728"/>
            <a:chExt cx="590760" cy="94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45" name="Käsinkirjoitus 144">
                  <a:extLst>
                    <a:ext uri="{FF2B5EF4-FFF2-40B4-BE49-F238E27FC236}">
                      <a16:creationId xmlns:a16="http://schemas.microsoft.com/office/drawing/2014/main" id="{F33CF2A1-29BD-4375-B654-0F1524F073BD}"/>
                    </a:ext>
                  </a:extLst>
                </p14:cNvPr>
                <p14:cNvContentPartPr/>
                <p14:nvPr/>
              </p14:nvContentPartPr>
              <p14:xfrm>
                <a:off x="8702850" y="4095088"/>
                <a:ext cx="24840" cy="53280"/>
              </p14:xfrm>
            </p:contentPart>
          </mc:Choice>
          <mc:Fallback>
            <p:pic>
              <p:nvPicPr>
                <p:cNvPr id="145" name="Käsinkirjoitus 144">
                  <a:extLst>
                    <a:ext uri="{FF2B5EF4-FFF2-40B4-BE49-F238E27FC236}">
                      <a16:creationId xmlns:a16="http://schemas.microsoft.com/office/drawing/2014/main" id="{F33CF2A1-29BD-4375-B654-0F1524F073B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694210" y="4086448"/>
                  <a:ext cx="424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6" name="Käsinkirjoitus 145">
                  <a:extLst>
                    <a:ext uri="{FF2B5EF4-FFF2-40B4-BE49-F238E27FC236}">
                      <a16:creationId xmlns:a16="http://schemas.microsoft.com/office/drawing/2014/main" id="{6FA0A3A6-7E8F-447E-ABEE-4CE04D7310EE}"/>
                    </a:ext>
                  </a:extLst>
                </p14:cNvPr>
                <p14:cNvContentPartPr/>
                <p14:nvPr/>
              </p14:nvContentPartPr>
              <p14:xfrm>
                <a:off x="9053850" y="3653728"/>
                <a:ext cx="81720" cy="335520"/>
              </p14:xfrm>
            </p:contentPart>
          </mc:Choice>
          <mc:Fallback>
            <p:pic>
              <p:nvPicPr>
                <p:cNvPr id="146" name="Käsinkirjoitus 145">
                  <a:extLst>
                    <a:ext uri="{FF2B5EF4-FFF2-40B4-BE49-F238E27FC236}">
                      <a16:creationId xmlns:a16="http://schemas.microsoft.com/office/drawing/2014/main" id="{6FA0A3A6-7E8F-447E-ABEE-4CE04D7310E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044850" y="3645088"/>
                  <a:ext cx="993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26F89F3F-F9CA-419F-998B-60F49EE4D673}"/>
                    </a:ext>
                  </a:extLst>
                </p14:cNvPr>
                <p14:cNvContentPartPr/>
                <p14:nvPr/>
              </p14:nvContentPartPr>
              <p14:xfrm>
                <a:off x="8906250" y="4082488"/>
                <a:ext cx="387360" cy="17280"/>
              </p14:xfrm>
            </p:contentPart>
          </mc:Choice>
          <mc:Fallback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26F89F3F-F9CA-419F-998B-60F49EE4D67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897610" y="4073488"/>
                  <a:ext cx="405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D424BD12-0C95-4031-A7E9-6AA94B4385EF}"/>
                    </a:ext>
                  </a:extLst>
                </p14:cNvPr>
                <p14:cNvContentPartPr/>
                <p14:nvPr/>
              </p14:nvContentPartPr>
              <p14:xfrm>
                <a:off x="9090210" y="4190488"/>
                <a:ext cx="23760" cy="410760"/>
              </p14:xfrm>
            </p:contentPart>
          </mc:Choice>
          <mc:Fallback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D424BD12-0C95-4031-A7E9-6AA94B4385E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081570" y="4181488"/>
                  <a:ext cx="41400" cy="42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Ryhmä 152">
            <a:extLst>
              <a:ext uri="{FF2B5EF4-FFF2-40B4-BE49-F238E27FC236}">
                <a16:creationId xmlns:a16="http://schemas.microsoft.com/office/drawing/2014/main" id="{0F18DB1A-650F-4EAC-9A3E-7A050023F223}"/>
              </a:ext>
            </a:extLst>
          </p:cNvPr>
          <p:cNvGrpSpPr/>
          <p:nvPr/>
        </p:nvGrpSpPr>
        <p:grpSpPr>
          <a:xfrm>
            <a:off x="1236160" y="6009973"/>
            <a:ext cx="229320" cy="136800"/>
            <a:chOff x="1236160" y="6009973"/>
            <a:chExt cx="229320" cy="13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51" name="Käsinkirjoitus 150">
                  <a:extLst>
                    <a:ext uri="{FF2B5EF4-FFF2-40B4-BE49-F238E27FC236}">
                      <a16:creationId xmlns:a16="http://schemas.microsoft.com/office/drawing/2014/main" id="{C86BC376-D6F8-401E-9951-4D9738D98B40}"/>
                    </a:ext>
                  </a:extLst>
                </p14:cNvPr>
                <p14:cNvContentPartPr/>
                <p14:nvPr/>
              </p14:nvContentPartPr>
              <p14:xfrm>
                <a:off x="1236160" y="6009973"/>
                <a:ext cx="229320" cy="43920"/>
              </p14:xfrm>
            </p:contentPart>
          </mc:Choice>
          <mc:Fallback>
            <p:pic>
              <p:nvPicPr>
                <p:cNvPr id="151" name="Käsinkirjoitus 150">
                  <a:extLst>
                    <a:ext uri="{FF2B5EF4-FFF2-40B4-BE49-F238E27FC236}">
                      <a16:creationId xmlns:a16="http://schemas.microsoft.com/office/drawing/2014/main" id="{C86BC376-D6F8-401E-9951-4D9738D98B4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227160" y="6000973"/>
                  <a:ext cx="246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52" name="Käsinkirjoitus 151">
                  <a:extLst>
                    <a:ext uri="{FF2B5EF4-FFF2-40B4-BE49-F238E27FC236}">
                      <a16:creationId xmlns:a16="http://schemas.microsoft.com/office/drawing/2014/main" id="{17D32A88-77BD-4DA6-BB2D-2FFDC799F61C}"/>
                    </a:ext>
                  </a:extLst>
                </p14:cNvPr>
                <p14:cNvContentPartPr/>
                <p14:nvPr/>
              </p14:nvContentPartPr>
              <p14:xfrm>
                <a:off x="1286560" y="6103573"/>
                <a:ext cx="178920" cy="43200"/>
              </p14:xfrm>
            </p:contentPart>
          </mc:Choice>
          <mc:Fallback>
            <p:pic>
              <p:nvPicPr>
                <p:cNvPr id="152" name="Käsinkirjoitus 151">
                  <a:extLst>
                    <a:ext uri="{FF2B5EF4-FFF2-40B4-BE49-F238E27FC236}">
                      <a16:creationId xmlns:a16="http://schemas.microsoft.com/office/drawing/2014/main" id="{17D32A88-77BD-4DA6-BB2D-2FFDC799F61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277560" y="6094933"/>
                  <a:ext cx="196560" cy="6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54" name="Käsinkirjoitus 153">
                <a:extLst>
                  <a:ext uri="{FF2B5EF4-FFF2-40B4-BE49-F238E27FC236}">
                    <a16:creationId xmlns:a16="http://schemas.microsoft.com/office/drawing/2014/main" id="{FBE9DEAB-20EC-4F54-8B76-8A3F16EB43FD}"/>
                  </a:ext>
                </a:extLst>
              </p14:cNvPr>
              <p14:cNvContentPartPr/>
              <p14:nvPr/>
            </p14:nvContentPartPr>
            <p14:xfrm>
              <a:off x="12022480" y="5037613"/>
              <a:ext cx="360" cy="360"/>
            </p14:xfrm>
          </p:contentPart>
        </mc:Choice>
        <mc:Fallback>
          <p:pic>
            <p:nvPicPr>
              <p:cNvPr id="154" name="Käsinkirjoitus 153">
                <a:extLst>
                  <a:ext uri="{FF2B5EF4-FFF2-40B4-BE49-F238E27FC236}">
                    <a16:creationId xmlns:a16="http://schemas.microsoft.com/office/drawing/2014/main" id="{FBE9DEAB-20EC-4F54-8B76-8A3F16EB43FD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1968480" y="49299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55" name="Käsinkirjoitus 154">
                <a:extLst>
                  <a:ext uri="{FF2B5EF4-FFF2-40B4-BE49-F238E27FC236}">
                    <a16:creationId xmlns:a16="http://schemas.microsoft.com/office/drawing/2014/main" id="{FF16E1DA-5FF7-44DC-8B34-56E32FF06CBD}"/>
                  </a:ext>
                </a:extLst>
              </p14:cNvPr>
              <p14:cNvContentPartPr/>
              <p14:nvPr/>
            </p14:nvContentPartPr>
            <p14:xfrm>
              <a:off x="8940880" y="3810013"/>
              <a:ext cx="217080" cy="144000"/>
            </p14:xfrm>
          </p:contentPart>
        </mc:Choice>
        <mc:Fallback>
          <p:pic>
            <p:nvPicPr>
              <p:cNvPr id="155" name="Käsinkirjoitus 154">
                <a:extLst>
                  <a:ext uri="{FF2B5EF4-FFF2-40B4-BE49-F238E27FC236}">
                    <a16:creationId xmlns:a16="http://schemas.microsoft.com/office/drawing/2014/main" id="{FF16E1DA-5FF7-44DC-8B34-56E32FF06CB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886880" y="3702373"/>
                <a:ext cx="32472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56" name="Käsinkirjoitus 155">
                <a:extLst>
                  <a:ext uri="{FF2B5EF4-FFF2-40B4-BE49-F238E27FC236}">
                    <a16:creationId xmlns:a16="http://schemas.microsoft.com/office/drawing/2014/main" id="{1AF5EC13-58FB-4D55-AE26-3144BCE184E2}"/>
                  </a:ext>
                </a:extLst>
              </p14:cNvPr>
              <p14:cNvContentPartPr/>
              <p14:nvPr/>
            </p14:nvContentPartPr>
            <p14:xfrm>
              <a:off x="9016480" y="4305733"/>
              <a:ext cx="216000" cy="88560"/>
            </p14:xfrm>
          </p:contentPart>
        </mc:Choice>
        <mc:Fallback>
          <p:pic>
            <p:nvPicPr>
              <p:cNvPr id="156" name="Käsinkirjoitus 155">
                <a:extLst>
                  <a:ext uri="{FF2B5EF4-FFF2-40B4-BE49-F238E27FC236}">
                    <a16:creationId xmlns:a16="http://schemas.microsoft.com/office/drawing/2014/main" id="{1AF5EC13-58FB-4D55-AE26-3144BCE184E2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962840" y="4198093"/>
                <a:ext cx="32364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57" name="Käsinkirjoitus 156">
                <a:extLst>
                  <a:ext uri="{FF2B5EF4-FFF2-40B4-BE49-F238E27FC236}">
                    <a16:creationId xmlns:a16="http://schemas.microsoft.com/office/drawing/2014/main" id="{99C804C4-9651-4E80-AFFA-B9416EC8E89C}"/>
                  </a:ext>
                </a:extLst>
              </p14:cNvPr>
              <p14:cNvContentPartPr/>
              <p14:nvPr/>
            </p14:nvContentPartPr>
            <p14:xfrm>
              <a:off x="8203960" y="3826933"/>
              <a:ext cx="222840" cy="101880"/>
            </p14:xfrm>
          </p:contentPart>
        </mc:Choice>
        <mc:Fallback>
          <p:pic>
            <p:nvPicPr>
              <p:cNvPr id="157" name="Käsinkirjoitus 156">
                <a:extLst>
                  <a:ext uri="{FF2B5EF4-FFF2-40B4-BE49-F238E27FC236}">
                    <a16:creationId xmlns:a16="http://schemas.microsoft.com/office/drawing/2014/main" id="{99C804C4-9651-4E80-AFFA-B9416EC8E89C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8150320" y="3718933"/>
                <a:ext cx="33048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58" name="Käsinkirjoitus 157">
                <a:extLst>
                  <a:ext uri="{FF2B5EF4-FFF2-40B4-BE49-F238E27FC236}">
                    <a16:creationId xmlns:a16="http://schemas.microsoft.com/office/drawing/2014/main" id="{6BBFF673-7F95-49CF-8931-7ACB42717DFA}"/>
                  </a:ext>
                </a:extLst>
              </p14:cNvPr>
              <p14:cNvContentPartPr/>
              <p14:nvPr/>
            </p14:nvContentPartPr>
            <p14:xfrm>
              <a:off x="8212600" y="4431733"/>
              <a:ext cx="207360" cy="111960"/>
            </p14:xfrm>
          </p:contentPart>
        </mc:Choice>
        <mc:Fallback>
          <p:pic>
            <p:nvPicPr>
              <p:cNvPr id="158" name="Käsinkirjoitus 157">
                <a:extLst>
                  <a:ext uri="{FF2B5EF4-FFF2-40B4-BE49-F238E27FC236}">
                    <a16:creationId xmlns:a16="http://schemas.microsoft.com/office/drawing/2014/main" id="{6BBFF673-7F95-49CF-8931-7ACB42717DFA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158960" y="4323733"/>
                <a:ext cx="31500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59" name="Käsinkirjoitus 158">
                <a:extLst>
                  <a:ext uri="{FF2B5EF4-FFF2-40B4-BE49-F238E27FC236}">
                    <a16:creationId xmlns:a16="http://schemas.microsoft.com/office/drawing/2014/main" id="{2DE0D48F-AFE6-498A-BF10-8C4F7E22D2E7}"/>
                  </a:ext>
                </a:extLst>
              </p14:cNvPr>
              <p14:cNvContentPartPr/>
              <p14:nvPr/>
            </p14:nvContentPartPr>
            <p14:xfrm>
              <a:off x="7442200" y="4348933"/>
              <a:ext cx="309960" cy="222840"/>
            </p14:xfrm>
          </p:contentPart>
        </mc:Choice>
        <mc:Fallback>
          <p:pic>
            <p:nvPicPr>
              <p:cNvPr id="159" name="Käsinkirjoitus 158">
                <a:extLst>
                  <a:ext uri="{FF2B5EF4-FFF2-40B4-BE49-F238E27FC236}">
                    <a16:creationId xmlns:a16="http://schemas.microsoft.com/office/drawing/2014/main" id="{2DE0D48F-AFE6-498A-BF10-8C4F7E22D2E7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388200" y="4241293"/>
                <a:ext cx="41760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60" name="Käsinkirjoitus 159">
                <a:extLst>
                  <a:ext uri="{FF2B5EF4-FFF2-40B4-BE49-F238E27FC236}">
                    <a16:creationId xmlns:a16="http://schemas.microsoft.com/office/drawing/2014/main" id="{29BFFE01-5B8C-4399-BD13-816BA94EA081}"/>
                  </a:ext>
                </a:extLst>
              </p14:cNvPr>
              <p14:cNvContentPartPr/>
              <p14:nvPr/>
            </p14:nvContentPartPr>
            <p14:xfrm>
              <a:off x="7323760" y="3774733"/>
              <a:ext cx="426600" cy="246960"/>
            </p14:xfrm>
          </p:contentPart>
        </mc:Choice>
        <mc:Fallback>
          <p:pic>
            <p:nvPicPr>
              <p:cNvPr id="160" name="Käsinkirjoitus 159">
                <a:extLst>
                  <a:ext uri="{FF2B5EF4-FFF2-40B4-BE49-F238E27FC236}">
                    <a16:creationId xmlns:a16="http://schemas.microsoft.com/office/drawing/2014/main" id="{29BFFE01-5B8C-4399-BD13-816BA94EA081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269760" y="3667093"/>
                <a:ext cx="53424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61" name="Käsinkirjoitus 160">
                <a:extLst>
                  <a:ext uri="{FF2B5EF4-FFF2-40B4-BE49-F238E27FC236}">
                    <a16:creationId xmlns:a16="http://schemas.microsoft.com/office/drawing/2014/main" id="{8B55FC46-3E00-43C7-9AF8-59A474912FE3}"/>
                  </a:ext>
                </a:extLst>
              </p14:cNvPr>
              <p14:cNvContentPartPr/>
              <p14:nvPr/>
            </p14:nvContentPartPr>
            <p14:xfrm>
              <a:off x="3309040" y="3833053"/>
              <a:ext cx="282600" cy="244080"/>
            </p14:xfrm>
          </p:contentPart>
        </mc:Choice>
        <mc:Fallback>
          <p:pic>
            <p:nvPicPr>
              <p:cNvPr id="161" name="Käsinkirjoitus 160">
                <a:extLst>
                  <a:ext uri="{FF2B5EF4-FFF2-40B4-BE49-F238E27FC236}">
                    <a16:creationId xmlns:a16="http://schemas.microsoft.com/office/drawing/2014/main" id="{8B55FC46-3E00-43C7-9AF8-59A474912FE3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255040" y="3725053"/>
                <a:ext cx="39024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62" name="Käsinkirjoitus 161">
                <a:extLst>
                  <a:ext uri="{FF2B5EF4-FFF2-40B4-BE49-F238E27FC236}">
                    <a16:creationId xmlns:a16="http://schemas.microsoft.com/office/drawing/2014/main" id="{59FDB79E-72C2-4C8A-89B2-0157CF526403}"/>
                  </a:ext>
                </a:extLst>
              </p14:cNvPr>
              <p14:cNvContentPartPr/>
              <p14:nvPr/>
            </p14:nvContentPartPr>
            <p14:xfrm>
              <a:off x="6349600" y="4437133"/>
              <a:ext cx="237600" cy="185760"/>
            </p14:xfrm>
          </p:contentPart>
        </mc:Choice>
        <mc:Fallback>
          <p:pic>
            <p:nvPicPr>
              <p:cNvPr id="162" name="Käsinkirjoitus 161">
                <a:extLst>
                  <a:ext uri="{FF2B5EF4-FFF2-40B4-BE49-F238E27FC236}">
                    <a16:creationId xmlns:a16="http://schemas.microsoft.com/office/drawing/2014/main" id="{59FDB79E-72C2-4C8A-89B2-0157CF526403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295960" y="4329133"/>
                <a:ext cx="3452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63" name="Käsinkirjoitus 162">
                <a:extLst>
                  <a:ext uri="{FF2B5EF4-FFF2-40B4-BE49-F238E27FC236}">
                    <a16:creationId xmlns:a16="http://schemas.microsoft.com/office/drawing/2014/main" id="{49E3407C-FDF0-4E1F-A157-BA9BA9DFE5C9}"/>
                  </a:ext>
                </a:extLst>
              </p14:cNvPr>
              <p14:cNvContentPartPr/>
              <p14:nvPr/>
            </p14:nvContentPartPr>
            <p14:xfrm>
              <a:off x="304480" y="2556493"/>
              <a:ext cx="360" cy="360"/>
            </p14:xfrm>
          </p:contentPart>
        </mc:Choice>
        <mc:Fallback>
          <p:pic>
            <p:nvPicPr>
              <p:cNvPr id="163" name="Käsinkirjoitus 162">
                <a:extLst>
                  <a:ext uri="{FF2B5EF4-FFF2-40B4-BE49-F238E27FC236}">
                    <a16:creationId xmlns:a16="http://schemas.microsoft.com/office/drawing/2014/main" id="{49E3407C-FDF0-4E1F-A157-BA9BA9DFE5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480" y="254785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Ryhmä 190">
            <a:extLst>
              <a:ext uri="{FF2B5EF4-FFF2-40B4-BE49-F238E27FC236}">
                <a16:creationId xmlns:a16="http://schemas.microsoft.com/office/drawing/2014/main" id="{D3C18DC2-033E-4CEC-91B8-4AD0EC5E9985}"/>
              </a:ext>
            </a:extLst>
          </p:cNvPr>
          <p:cNvGrpSpPr/>
          <p:nvPr/>
        </p:nvGrpSpPr>
        <p:grpSpPr>
          <a:xfrm>
            <a:off x="2036080" y="5475373"/>
            <a:ext cx="4216320" cy="1249560"/>
            <a:chOff x="2036080" y="5475373"/>
            <a:chExt cx="4216320" cy="124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64" name="Käsinkirjoitus 163">
                  <a:extLst>
                    <a:ext uri="{FF2B5EF4-FFF2-40B4-BE49-F238E27FC236}">
                      <a16:creationId xmlns:a16="http://schemas.microsoft.com/office/drawing/2014/main" id="{DC868757-5C31-4E54-89BD-275327253FC4}"/>
                    </a:ext>
                  </a:extLst>
                </p14:cNvPr>
                <p14:cNvContentPartPr/>
                <p14:nvPr/>
              </p14:nvContentPartPr>
              <p14:xfrm>
                <a:off x="2089720" y="5589493"/>
                <a:ext cx="283680" cy="369360"/>
              </p14:xfrm>
            </p:contentPart>
          </mc:Choice>
          <mc:Fallback>
            <p:pic>
              <p:nvPicPr>
                <p:cNvPr id="164" name="Käsinkirjoitus 163">
                  <a:extLst>
                    <a:ext uri="{FF2B5EF4-FFF2-40B4-BE49-F238E27FC236}">
                      <a16:creationId xmlns:a16="http://schemas.microsoft.com/office/drawing/2014/main" id="{DC868757-5C31-4E54-89BD-275327253FC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080720" y="5580493"/>
                  <a:ext cx="30132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65" name="Käsinkirjoitus 164">
                  <a:extLst>
                    <a:ext uri="{FF2B5EF4-FFF2-40B4-BE49-F238E27FC236}">
                      <a16:creationId xmlns:a16="http://schemas.microsoft.com/office/drawing/2014/main" id="{56784015-42B3-4121-ADA4-EB71C1FCD268}"/>
                    </a:ext>
                  </a:extLst>
                </p14:cNvPr>
                <p14:cNvContentPartPr/>
                <p14:nvPr/>
              </p14:nvContentPartPr>
              <p14:xfrm>
                <a:off x="2645200" y="5716573"/>
                <a:ext cx="30600" cy="31320"/>
              </p14:xfrm>
            </p:contentPart>
          </mc:Choice>
          <mc:Fallback>
            <p:pic>
              <p:nvPicPr>
                <p:cNvPr id="165" name="Käsinkirjoitus 164">
                  <a:extLst>
                    <a:ext uri="{FF2B5EF4-FFF2-40B4-BE49-F238E27FC236}">
                      <a16:creationId xmlns:a16="http://schemas.microsoft.com/office/drawing/2014/main" id="{56784015-42B3-4121-ADA4-EB71C1FCD26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636560" y="5707933"/>
                  <a:ext cx="48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66" name="Käsinkirjoitus 165">
                  <a:extLst>
                    <a:ext uri="{FF2B5EF4-FFF2-40B4-BE49-F238E27FC236}">
                      <a16:creationId xmlns:a16="http://schemas.microsoft.com/office/drawing/2014/main" id="{AB881246-9C53-42C0-B542-6B68B15C08F6}"/>
                    </a:ext>
                  </a:extLst>
                </p14:cNvPr>
                <p14:cNvContentPartPr/>
                <p14:nvPr/>
              </p14:nvContentPartPr>
              <p14:xfrm>
                <a:off x="2929240" y="5527933"/>
                <a:ext cx="29520" cy="384840"/>
              </p14:xfrm>
            </p:contentPart>
          </mc:Choice>
          <mc:Fallback>
            <p:pic>
              <p:nvPicPr>
                <p:cNvPr id="166" name="Käsinkirjoitus 165">
                  <a:extLst>
                    <a:ext uri="{FF2B5EF4-FFF2-40B4-BE49-F238E27FC236}">
                      <a16:creationId xmlns:a16="http://schemas.microsoft.com/office/drawing/2014/main" id="{AB881246-9C53-42C0-B542-6B68B15C08F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920240" y="5519293"/>
                  <a:ext cx="471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67" name="Käsinkirjoitus 166">
                  <a:extLst>
                    <a:ext uri="{FF2B5EF4-FFF2-40B4-BE49-F238E27FC236}">
                      <a16:creationId xmlns:a16="http://schemas.microsoft.com/office/drawing/2014/main" id="{BCCE1787-817B-4992-BCB1-3F2B96ADB9FD}"/>
                    </a:ext>
                  </a:extLst>
                </p14:cNvPr>
                <p14:cNvContentPartPr/>
                <p14:nvPr/>
              </p14:nvContentPartPr>
              <p14:xfrm>
                <a:off x="3298960" y="5690653"/>
                <a:ext cx="47160" cy="72360"/>
              </p14:xfrm>
            </p:contentPart>
          </mc:Choice>
          <mc:Fallback>
            <p:pic>
              <p:nvPicPr>
                <p:cNvPr id="167" name="Käsinkirjoitus 166">
                  <a:extLst>
                    <a:ext uri="{FF2B5EF4-FFF2-40B4-BE49-F238E27FC236}">
                      <a16:creationId xmlns:a16="http://schemas.microsoft.com/office/drawing/2014/main" id="{BCCE1787-817B-4992-BCB1-3F2B96ADB9F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290320" y="5682013"/>
                  <a:ext cx="64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70" name="Käsinkirjoitus 169">
                  <a:extLst>
                    <a:ext uri="{FF2B5EF4-FFF2-40B4-BE49-F238E27FC236}">
                      <a16:creationId xmlns:a16="http://schemas.microsoft.com/office/drawing/2014/main" id="{7AAD52DE-497D-4560-BA92-194C68B03CC3}"/>
                    </a:ext>
                  </a:extLst>
                </p14:cNvPr>
                <p14:cNvContentPartPr/>
                <p14:nvPr/>
              </p14:nvContentPartPr>
              <p14:xfrm>
                <a:off x="3575080" y="5475373"/>
                <a:ext cx="283680" cy="460800"/>
              </p14:xfrm>
            </p:contentPart>
          </mc:Choice>
          <mc:Fallback>
            <p:pic>
              <p:nvPicPr>
                <p:cNvPr id="170" name="Käsinkirjoitus 169">
                  <a:extLst>
                    <a:ext uri="{FF2B5EF4-FFF2-40B4-BE49-F238E27FC236}">
                      <a16:creationId xmlns:a16="http://schemas.microsoft.com/office/drawing/2014/main" id="{7AAD52DE-497D-4560-BA92-194C68B03CC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566080" y="5466373"/>
                  <a:ext cx="30132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71" name="Käsinkirjoitus 170">
                  <a:extLst>
                    <a:ext uri="{FF2B5EF4-FFF2-40B4-BE49-F238E27FC236}">
                      <a16:creationId xmlns:a16="http://schemas.microsoft.com/office/drawing/2014/main" id="{0BD4FED5-219E-48EE-99E3-88481B24B306}"/>
                    </a:ext>
                  </a:extLst>
                </p14:cNvPr>
                <p14:cNvContentPartPr/>
                <p14:nvPr/>
              </p14:nvContentPartPr>
              <p14:xfrm>
                <a:off x="4065760" y="5734933"/>
                <a:ext cx="35640" cy="45360"/>
              </p14:xfrm>
            </p:contentPart>
          </mc:Choice>
          <mc:Fallback>
            <p:pic>
              <p:nvPicPr>
                <p:cNvPr id="171" name="Käsinkirjoitus 170">
                  <a:extLst>
                    <a:ext uri="{FF2B5EF4-FFF2-40B4-BE49-F238E27FC236}">
                      <a16:creationId xmlns:a16="http://schemas.microsoft.com/office/drawing/2014/main" id="{0BD4FED5-219E-48EE-99E3-88481B24B30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056760" y="5725933"/>
                  <a:ext cx="53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73" name="Käsinkirjoitus 172">
                  <a:extLst>
                    <a:ext uri="{FF2B5EF4-FFF2-40B4-BE49-F238E27FC236}">
                      <a16:creationId xmlns:a16="http://schemas.microsoft.com/office/drawing/2014/main" id="{35514F51-13CC-43EE-A31F-99553020F9EB}"/>
                    </a:ext>
                  </a:extLst>
                </p14:cNvPr>
                <p14:cNvContentPartPr/>
                <p14:nvPr/>
              </p14:nvContentPartPr>
              <p14:xfrm>
                <a:off x="4243960" y="5544133"/>
                <a:ext cx="214560" cy="400680"/>
              </p14:xfrm>
            </p:contentPart>
          </mc:Choice>
          <mc:Fallback>
            <p:pic>
              <p:nvPicPr>
                <p:cNvPr id="173" name="Käsinkirjoitus 172">
                  <a:extLst>
                    <a:ext uri="{FF2B5EF4-FFF2-40B4-BE49-F238E27FC236}">
                      <a16:creationId xmlns:a16="http://schemas.microsoft.com/office/drawing/2014/main" id="{35514F51-13CC-43EE-A31F-99553020F9E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234960" y="5535133"/>
                  <a:ext cx="2322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74" name="Käsinkirjoitus 173">
                  <a:extLst>
                    <a:ext uri="{FF2B5EF4-FFF2-40B4-BE49-F238E27FC236}">
                      <a16:creationId xmlns:a16="http://schemas.microsoft.com/office/drawing/2014/main" id="{A37DBCE9-D11A-4735-ADD7-0290C69D0F57}"/>
                    </a:ext>
                  </a:extLst>
                </p14:cNvPr>
                <p14:cNvContentPartPr/>
                <p14:nvPr/>
              </p14:nvContentPartPr>
              <p14:xfrm>
                <a:off x="4718080" y="5751853"/>
                <a:ext cx="25200" cy="39600"/>
              </p14:xfrm>
            </p:contentPart>
          </mc:Choice>
          <mc:Fallback>
            <p:pic>
              <p:nvPicPr>
                <p:cNvPr id="174" name="Käsinkirjoitus 173">
                  <a:extLst>
                    <a:ext uri="{FF2B5EF4-FFF2-40B4-BE49-F238E27FC236}">
                      <a16:creationId xmlns:a16="http://schemas.microsoft.com/office/drawing/2014/main" id="{A37DBCE9-D11A-4735-ADD7-0290C69D0F5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709080" y="5742853"/>
                  <a:ext cx="428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75" name="Käsinkirjoitus 174">
                  <a:extLst>
                    <a:ext uri="{FF2B5EF4-FFF2-40B4-BE49-F238E27FC236}">
                      <a16:creationId xmlns:a16="http://schemas.microsoft.com/office/drawing/2014/main" id="{8E5F1DD4-BF04-4205-AFEF-39162BF86863}"/>
                    </a:ext>
                  </a:extLst>
                </p14:cNvPr>
                <p14:cNvContentPartPr/>
                <p14:nvPr/>
              </p14:nvContentPartPr>
              <p14:xfrm>
                <a:off x="5025160" y="5563573"/>
                <a:ext cx="360" cy="414720"/>
              </p14:xfrm>
            </p:contentPart>
          </mc:Choice>
          <mc:Fallback>
            <p:pic>
              <p:nvPicPr>
                <p:cNvPr id="175" name="Käsinkirjoitus 174">
                  <a:extLst>
                    <a:ext uri="{FF2B5EF4-FFF2-40B4-BE49-F238E27FC236}">
                      <a16:creationId xmlns:a16="http://schemas.microsoft.com/office/drawing/2014/main" id="{8E5F1DD4-BF04-4205-AFEF-39162BF8686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016160" y="5554573"/>
                  <a:ext cx="1800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76" name="Käsinkirjoitus 175">
                  <a:extLst>
                    <a:ext uri="{FF2B5EF4-FFF2-40B4-BE49-F238E27FC236}">
                      <a16:creationId xmlns:a16="http://schemas.microsoft.com/office/drawing/2014/main" id="{4E5319B6-2295-40D8-932A-29A9E5B5F7B8}"/>
                    </a:ext>
                  </a:extLst>
                </p14:cNvPr>
                <p14:cNvContentPartPr/>
                <p14:nvPr/>
              </p14:nvContentPartPr>
              <p14:xfrm>
                <a:off x="2036080" y="6063973"/>
                <a:ext cx="3692880" cy="186480"/>
              </p14:xfrm>
            </p:contentPart>
          </mc:Choice>
          <mc:Fallback>
            <p:pic>
              <p:nvPicPr>
                <p:cNvPr id="176" name="Käsinkirjoitus 175">
                  <a:extLst>
                    <a:ext uri="{FF2B5EF4-FFF2-40B4-BE49-F238E27FC236}">
                      <a16:creationId xmlns:a16="http://schemas.microsoft.com/office/drawing/2014/main" id="{4E5319B6-2295-40D8-932A-29A9E5B5F7B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027440" y="6054973"/>
                  <a:ext cx="37105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77" name="Käsinkirjoitus 176">
                  <a:extLst>
                    <a:ext uri="{FF2B5EF4-FFF2-40B4-BE49-F238E27FC236}">
                      <a16:creationId xmlns:a16="http://schemas.microsoft.com/office/drawing/2014/main" id="{8B5E1141-FEE5-4652-9E2B-1E8EF7A9F2CC}"/>
                    </a:ext>
                  </a:extLst>
                </p14:cNvPr>
                <p14:cNvContentPartPr/>
                <p14:nvPr/>
              </p14:nvContentPartPr>
              <p14:xfrm>
                <a:off x="2418040" y="6234973"/>
                <a:ext cx="199080" cy="399600"/>
              </p14:xfrm>
            </p:contentPart>
          </mc:Choice>
          <mc:Fallback>
            <p:pic>
              <p:nvPicPr>
                <p:cNvPr id="177" name="Käsinkirjoitus 176">
                  <a:extLst>
                    <a:ext uri="{FF2B5EF4-FFF2-40B4-BE49-F238E27FC236}">
                      <a16:creationId xmlns:a16="http://schemas.microsoft.com/office/drawing/2014/main" id="{8B5E1141-FEE5-4652-9E2B-1E8EF7A9F2C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409040" y="6226333"/>
                  <a:ext cx="21672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78" name="Käsinkirjoitus 177">
                  <a:extLst>
                    <a:ext uri="{FF2B5EF4-FFF2-40B4-BE49-F238E27FC236}">
                      <a16:creationId xmlns:a16="http://schemas.microsoft.com/office/drawing/2014/main" id="{AEFCCB2D-A102-4C60-A564-70F169DA577F}"/>
                    </a:ext>
                  </a:extLst>
                </p14:cNvPr>
                <p14:cNvContentPartPr/>
                <p14:nvPr/>
              </p14:nvContentPartPr>
              <p14:xfrm>
                <a:off x="2787040" y="6436213"/>
                <a:ext cx="22320" cy="44640"/>
              </p14:xfrm>
            </p:contentPart>
          </mc:Choice>
          <mc:Fallback>
            <p:pic>
              <p:nvPicPr>
                <p:cNvPr id="178" name="Käsinkirjoitus 177">
                  <a:extLst>
                    <a:ext uri="{FF2B5EF4-FFF2-40B4-BE49-F238E27FC236}">
                      <a16:creationId xmlns:a16="http://schemas.microsoft.com/office/drawing/2014/main" id="{AEFCCB2D-A102-4C60-A564-70F169DA577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778040" y="6427573"/>
                  <a:ext cx="39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79" name="Käsinkirjoitus 178">
                  <a:extLst>
                    <a:ext uri="{FF2B5EF4-FFF2-40B4-BE49-F238E27FC236}">
                      <a16:creationId xmlns:a16="http://schemas.microsoft.com/office/drawing/2014/main" id="{AF2C53F5-81A4-440D-89A9-24AB18C8824A}"/>
                    </a:ext>
                  </a:extLst>
                </p14:cNvPr>
                <p14:cNvContentPartPr/>
                <p14:nvPr/>
              </p14:nvContentPartPr>
              <p14:xfrm>
                <a:off x="2936440" y="6264133"/>
                <a:ext cx="156600" cy="399960"/>
              </p14:xfrm>
            </p:contentPart>
          </mc:Choice>
          <mc:Fallback>
            <p:pic>
              <p:nvPicPr>
                <p:cNvPr id="179" name="Käsinkirjoitus 178">
                  <a:extLst>
                    <a:ext uri="{FF2B5EF4-FFF2-40B4-BE49-F238E27FC236}">
                      <a16:creationId xmlns:a16="http://schemas.microsoft.com/office/drawing/2014/main" id="{AF2C53F5-81A4-440D-89A9-24AB18C8824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927440" y="6255133"/>
                  <a:ext cx="17424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80" name="Käsinkirjoitus 179">
                  <a:extLst>
                    <a:ext uri="{FF2B5EF4-FFF2-40B4-BE49-F238E27FC236}">
                      <a16:creationId xmlns:a16="http://schemas.microsoft.com/office/drawing/2014/main" id="{5B4B99E0-FF08-498F-866C-7E99AE66A1E6}"/>
                    </a:ext>
                  </a:extLst>
                </p14:cNvPr>
                <p14:cNvContentPartPr/>
                <p14:nvPr/>
              </p14:nvContentPartPr>
              <p14:xfrm>
                <a:off x="3313720" y="6477253"/>
                <a:ext cx="19080" cy="48600"/>
              </p14:xfrm>
            </p:contentPart>
          </mc:Choice>
          <mc:Fallback>
            <p:pic>
              <p:nvPicPr>
                <p:cNvPr id="180" name="Käsinkirjoitus 179">
                  <a:extLst>
                    <a:ext uri="{FF2B5EF4-FFF2-40B4-BE49-F238E27FC236}">
                      <a16:creationId xmlns:a16="http://schemas.microsoft.com/office/drawing/2014/main" id="{5B4B99E0-FF08-498F-866C-7E99AE66A1E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305080" y="6468253"/>
                  <a:ext cx="367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81" name="Käsinkirjoitus 180">
                  <a:extLst>
                    <a:ext uri="{FF2B5EF4-FFF2-40B4-BE49-F238E27FC236}">
                      <a16:creationId xmlns:a16="http://schemas.microsoft.com/office/drawing/2014/main" id="{47EF9615-54E1-4E80-995A-1321C3A9615D}"/>
                    </a:ext>
                  </a:extLst>
                </p14:cNvPr>
                <p14:cNvContentPartPr/>
                <p14:nvPr/>
              </p14:nvContentPartPr>
              <p14:xfrm>
                <a:off x="3467080" y="6319573"/>
                <a:ext cx="181440" cy="397080"/>
              </p14:xfrm>
            </p:contentPart>
          </mc:Choice>
          <mc:Fallback>
            <p:pic>
              <p:nvPicPr>
                <p:cNvPr id="181" name="Käsinkirjoitus 180">
                  <a:extLst>
                    <a:ext uri="{FF2B5EF4-FFF2-40B4-BE49-F238E27FC236}">
                      <a16:creationId xmlns:a16="http://schemas.microsoft.com/office/drawing/2014/main" id="{47EF9615-54E1-4E80-995A-1321C3A9615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458080" y="6310933"/>
                  <a:ext cx="19908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82" name="Käsinkirjoitus 181">
                  <a:extLst>
                    <a:ext uri="{FF2B5EF4-FFF2-40B4-BE49-F238E27FC236}">
                      <a16:creationId xmlns:a16="http://schemas.microsoft.com/office/drawing/2014/main" id="{D1C1BC0F-3CDE-4250-A5F1-BFC45AF88613}"/>
                    </a:ext>
                  </a:extLst>
                </p14:cNvPr>
                <p14:cNvContentPartPr/>
                <p14:nvPr/>
              </p14:nvContentPartPr>
              <p14:xfrm>
                <a:off x="3487240" y="6502813"/>
                <a:ext cx="231120" cy="15480"/>
              </p14:xfrm>
            </p:contentPart>
          </mc:Choice>
          <mc:Fallback>
            <p:pic>
              <p:nvPicPr>
                <p:cNvPr id="182" name="Käsinkirjoitus 181">
                  <a:extLst>
                    <a:ext uri="{FF2B5EF4-FFF2-40B4-BE49-F238E27FC236}">
                      <a16:creationId xmlns:a16="http://schemas.microsoft.com/office/drawing/2014/main" id="{D1C1BC0F-3CDE-4250-A5F1-BFC45AF8861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478600" y="6493813"/>
                  <a:ext cx="248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83" name="Käsinkirjoitus 182">
                  <a:extLst>
                    <a:ext uri="{FF2B5EF4-FFF2-40B4-BE49-F238E27FC236}">
                      <a16:creationId xmlns:a16="http://schemas.microsoft.com/office/drawing/2014/main" id="{6B6AAA67-86C6-46E3-A5F2-A37EAFB9A3E5}"/>
                    </a:ext>
                  </a:extLst>
                </p14:cNvPr>
                <p14:cNvContentPartPr/>
                <p14:nvPr/>
              </p14:nvContentPartPr>
              <p14:xfrm>
                <a:off x="3897640" y="6492013"/>
                <a:ext cx="40680" cy="70920"/>
              </p14:xfrm>
            </p:contentPart>
          </mc:Choice>
          <mc:Fallback>
            <p:pic>
              <p:nvPicPr>
                <p:cNvPr id="183" name="Käsinkirjoitus 182">
                  <a:extLst>
                    <a:ext uri="{FF2B5EF4-FFF2-40B4-BE49-F238E27FC236}">
                      <a16:creationId xmlns:a16="http://schemas.microsoft.com/office/drawing/2014/main" id="{6B6AAA67-86C6-46E3-A5F2-A37EAFB9A3E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888640" y="6483373"/>
                  <a:ext cx="58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84" name="Käsinkirjoitus 183">
                  <a:extLst>
                    <a:ext uri="{FF2B5EF4-FFF2-40B4-BE49-F238E27FC236}">
                      <a16:creationId xmlns:a16="http://schemas.microsoft.com/office/drawing/2014/main" id="{2DB857B7-1C48-4EC5-8542-DE4DCD24C7F6}"/>
                    </a:ext>
                  </a:extLst>
                </p14:cNvPr>
                <p14:cNvContentPartPr/>
                <p14:nvPr/>
              </p14:nvContentPartPr>
              <p14:xfrm>
                <a:off x="4113280" y="6299413"/>
                <a:ext cx="136080" cy="384480"/>
              </p14:xfrm>
            </p:contentPart>
          </mc:Choice>
          <mc:Fallback>
            <p:pic>
              <p:nvPicPr>
                <p:cNvPr id="184" name="Käsinkirjoitus 183">
                  <a:extLst>
                    <a:ext uri="{FF2B5EF4-FFF2-40B4-BE49-F238E27FC236}">
                      <a16:creationId xmlns:a16="http://schemas.microsoft.com/office/drawing/2014/main" id="{2DB857B7-1C48-4EC5-8542-DE4DCD24C7F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104280" y="6290413"/>
                  <a:ext cx="15372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85" name="Käsinkirjoitus 184">
                  <a:extLst>
                    <a:ext uri="{FF2B5EF4-FFF2-40B4-BE49-F238E27FC236}">
                      <a16:creationId xmlns:a16="http://schemas.microsoft.com/office/drawing/2014/main" id="{CAEDF57A-FD04-49BA-A273-64E868CFF2D3}"/>
                    </a:ext>
                  </a:extLst>
                </p14:cNvPr>
                <p14:cNvContentPartPr/>
                <p14:nvPr/>
              </p14:nvContentPartPr>
              <p14:xfrm>
                <a:off x="4483360" y="6500653"/>
                <a:ext cx="55800" cy="74520"/>
              </p14:xfrm>
            </p:contentPart>
          </mc:Choice>
          <mc:Fallback>
            <p:pic>
              <p:nvPicPr>
                <p:cNvPr id="185" name="Käsinkirjoitus 184">
                  <a:extLst>
                    <a:ext uri="{FF2B5EF4-FFF2-40B4-BE49-F238E27FC236}">
                      <a16:creationId xmlns:a16="http://schemas.microsoft.com/office/drawing/2014/main" id="{CAEDF57A-FD04-49BA-A273-64E868CFF2D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474720" y="6492013"/>
                  <a:ext cx="73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86" name="Käsinkirjoitus 185">
                  <a:extLst>
                    <a:ext uri="{FF2B5EF4-FFF2-40B4-BE49-F238E27FC236}">
                      <a16:creationId xmlns:a16="http://schemas.microsoft.com/office/drawing/2014/main" id="{1DA12AB1-E417-4A26-850C-AC90C8C1B0BA}"/>
                    </a:ext>
                  </a:extLst>
                </p14:cNvPr>
                <p14:cNvContentPartPr/>
                <p14:nvPr/>
              </p14:nvContentPartPr>
              <p14:xfrm>
                <a:off x="4707280" y="6299773"/>
                <a:ext cx="167040" cy="425160"/>
              </p14:xfrm>
            </p:contentPart>
          </mc:Choice>
          <mc:Fallback>
            <p:pic>
              <p:nvPicPr>
                <p:cNvPr id="186" name="Käsinkirjoitus 185">
                  <a:extLst>
                    <a:ext uri="{FF2B5EF4-FFF2-40B4-BE49-F238E27FC236}">
                      <a16:creationId xmlns:a16="http://schemas.microsoft.com/office/drawing/2014/main" id="{1DA12AB1-E417-4A26-850C-AC90C8C1B0B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698280" y="6290773"/>
                  <a:ext cx="18468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87" name="Käsinkirjoitus 186">
                  <a:extLst>
                    <a:ext uri="{FF2B5EF4-FFF2-40B4-BE49-F238E27FC236}">
                      <a16:creationId xmlns:a16="http://schemas.microsoft.com/office/drawing/2014/main" id="{2ABC1B6B-E424-4B3D-9974-54D8DB92F11F}"/>
                    </a:ext>
                  </a:extLst>
                </p14:cNvPr>
                <p14:cNvContentPartPr/>
                <p14:nvPr/>
              </p14:nvContentPartPr>
              <p14:xfrm>
                <a:off x="4727800" y="6305893"/>
                <a:ext cx="209880" cy="29160"/>
              </p14:xfrm>
            </p:contentPart>
          </mc:Choice>
          <mc:Fallback>
            <p:pic>
              <p:nvPicPr>
                <p:cNvPr id="187" name="Käsinkirjoitus 186">
                  <a:extLst>
                    <a:ext uri="{FF2B5EF4-FFF2-40B4-BE49-F238E27FC236}">
                      <a16:creationId xmlns:a16="http://schemas.microsoft.com/office/drawing/2014/main" id="{2ABC1B6B-E424-4B3D-9974-54D8DB92F11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719160" y="6296893"/>
                  <a:ext cx="227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88" name="Käsinkirjoitus 187">
                  <a:extLst>
                    <a:ext uri="{FF2B5EF4-FFF2-40B4-BE49-F238E27FC236}">
                      <a16:creationId xmlns:a16="http://schemas.microsoft.com/office/drawing/2014/main" id="{485C001F-445F-4102-AE38-FF2986CBD153}"/>
                    </a:ext>
                  </a:extLst>
                </p14:cNvPr>
                <p14:cNvContentPartPr/>
                <p14:nvPr/>
              </p14:nvContentPartPr>
              <p14:xfrm>
                <a:off x="6019840" y="6150373"/>
                <a:ext cx="232560" cy="360"/>
              </p14:xfrm>
            </p:contentPart>
          </mc:Choice>
          <mc:Fallback>
            <p:pic>
              <p:nvPicPr>
                <p:cNvPr id="188" name="Käsinkirjoitus 187">
                  <a:extLst>
                    <a:ext uri="{FF2B5EF4-FFF2-40B4-BE49-F238E27FC236}">
                      <a16:creationId xmlns:a16="http://schemas.microsoft.com/office/drawing/2014/main" id="{485C001F-445F-4102-AE38-FF2986CBD15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010840" y="6141373"/>
                  <a:ext cx="250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89" name="Käsinkirjoitus 188">
                  <a:extLst>
                    <a:ext uri="{FF2B5EF4-FFF2-40B4-BE49-F238E27FC236}">
                      <a16:creationId xmlns:a16="http://schemas.microsoft.com/office/drawing/2014/main" id="{5CC05D9B-81D5-474E-9DE3-21465D611948}"/>
                    </a:ext>
                  </a:extLst>
                </p14:cNvPr>
                <p14:cNvContentPartPr/>
                <p14:nvPr/>
              </p14:nvContentPartPr>
              <p14:xfrm>
                <a:off x="6004000" y="6223453"/>
                <a:ext cx="233280" cy="33120"/>
              </p14:xfrm>
            </p:contentPart>
          </mc:Choice>
          <mc:Fallback>
            <p:pic>
              <p:nvPicPr>
                <p:cNvPr id="189" name="Käsinkirjoitus 188">
                  <a:extLst>
                    <a:ext uri="{FF2B5EF4-FFF2-40B4-BE49-F238E27FC236}">
                      <a16:creationId xmlns:a16="http://schemas.microsoft.com/office/drawing/2014/main" id="{5CC05D9B-81D5-474E-9DE3-21465D61194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995000" y="6214813"/>
                  <a:ext cx="250920" cy="507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93" name="Kuva 192">
            <a:extLst>
              <a:ext uri="{FF2B5EF4-FFF2-40B4-BE49-F238E27FC236}">
                <a16:creationId xmlns:a16="http://schemas.microsoft.com/office/drawing/2014/main" id="{143C3D4A-9EA3-445C-9096-349505CBF73C}"/>
              </a:ext>
            </a:extLst>
      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5877385" y="5820269"/>
            <a:ext cx="2915057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B641545-4A48-C169-1641-1D3751D4F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697" y="266332"/>
            <a:ext cx="5822482" cy="44425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kstiruutu 5">
                <a:extLst>
                  <a:ext uri="{FF2B5EF4-FFF2-40B4-BE49-F238E27FC236}">
                    <a16:creationId xmlns:a16="http://schemas.microsoft.com/office/drawing/2014/main" id="{A7788E23-7061-D54A-C927-AB6EA20338EA}"/>
                  </a:ext>
                </a:extLst>
              </p:cNvPr>
              <p:cNvSpPr txBox="1"/>
              <p:nvPr/>
            </p:nvSpPr>
            <p:spPr>
              <a:xfrm>
                <a:off x="6096000" y="1686096"/>
                <a:ext cx="5774267" cy="2445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/>
                  <a:t>Viiden kuvion joukosta erilaisten kolmen kuvioiden ryhmän lukumäärän voi laskea seuraavasti.</a:t>
                </a:r>
              </a:p>
              <a:p>
                <a:endParaRPr lang="fi-FI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2800" i="1" dirty="0" smtClean="0">
                          <a:latin typeface="Cambria Math" panose="02040503050406030204" pitchFamily="18" charset="0"/>
                        </a:rPr>
                        <m:t>𝑛𝐶𝑟</m:t>
                      </m:r>
                      <m:d>
                        <m:dPr>
                          <m:ctrlPr>
                            <a:rPr lang="fi-FI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800" i="1" dirty="0" smtClean="0">
                              <a:latin typeface="Cambria Math" panose="02040503050406030204" pitchFamily="18" charset="0"/>
                            </a:rPr>
                            <m:t>5, 3</m:t>
                          </m:r>
                        </m:e>
                      </m:d>
                      <m:r>
                        <a:rPr lang="fi-FI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i-FI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fi-FI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i-FI" sz="28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fi-FI" sz="28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fi-FI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800" b="0" i="1" dirty="0" smtClean="0">
                              <a:latin typeface="Cambria Math" panose="02040503050406030204" pitchFamily="18" charset="0"/>
                            </a:rPr>
                            <m:t>5!</m:t>
                          </m:r>
                        </m:num>
                        <m:den>
                          <m:r>
                            <a:rPr lang="fi-FI" sz="2800" b="0" i="1" dirty="0" smtClean="0">
                              <a:latin typeface="Cambria Math" panose="02040503050406030204" pitchFamily="18" charset="0"/>
                            </a:rPr>
                            <m:t>3!</m:t>
                          </m:r>
                          <m:r>
                            <a:rPr lang="fi-FI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i-FI" sz="2800" b="0" i="1" dirty="0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fi-FI" sz="2800" b="0" i="1" dirty="0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fi-FI" dirty="0"/>
              </a:p>
              <a:p>
                <a:endParaRPr lang="fi-FI" dirty="0"/>
              </a:p>
              <a:p>
                <a:r>
                  <a:rPr lang="fi-FI" dirty="0"/>
                  <a:t> </a:t>
                </a:r>
              </a:p>
            </p:txBody>
          </p:sp>
        </mc:Choice>
        <mc:Fallback>
          <p:sp>
            <p:nvSpPr>
              <p:cNvPr id="6" name="Tekstiruutu 5">
                <a:extLst>
                  <a:ext uri="{FF2B5EF4-FFF2-40B4-BE49-F238E27FC236}">
                    <a16:creationId xmlns:a16="http://schemas.microsoft.com/office/drawing/2014/main" id="{A7788E23-7061-D54A-C927-AB6EA2033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686096"/>
                <a:ext cx="5774267" cy="2445478"/>
              </a:xfrm>
              <a:prstGeom prst="rect">
                <a:avLst/>
              </a:prstGeom>
              <a:blipFill>
                <a:blip r:embed="rId3"/>
                <a:stretch>
                  <a:fillRect l="-845" t="-149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Kuva 2">
            <a:extLst>
              <a:ext uri="{FF2B5EF4-FFF2-40B4-BE49-F238E27FC236}">
                <a16:creationId xmlns:a16="http://schemas.microsoft.com/office/drawing/2014/main" id="{EABD6047-3EED-4CFD-92AA-A573D8816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414" y="3913769"/>
            <a:ext cx="1858930" cy="15902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Käsinkirjoitus 3">
                <a:extLst>
                  <a:ext uri="{FF2B5EF4-FFF2-40B4-BE49-F238E27FC236}">
                    <a16:creationId xmlns:a16="http://schemas.microsoft.com/office/drawing/2014/main" id="{B4F107A7-35F5-4598-BBA9-5331BD37167E}"/>
                  </a:ext>
                </a:extLst>
              </p14:cNvPr>
              <p14:cNvContentPartPr/>
              <p14:nvPr/>
            </p14:nvContentPartPr>
            <p14:xfrm>
              <a:off x="5732567" y="4709763"/>
              <a:ext cx="3696120" cy="98280"/>
            </p14:xfrm>
          </p:contentPart>
        </mc:Choice>
        <mc:Fallback>
          <p:pic>
            <p:nvPicPr>
              <p:cNvPr id="4" name="Käsinkirjoitus 3">
                <a:extLst>
                  <a:ext uri="{FF2B5EF4-FFF2-40B4-BE49-F238E27FC236}">
                    <a16:creationId xmlns:a16="http://schemas.microsoft.com/office/drawing/2014/main" id="{B4F107A7-35F5-4598-BBA9-5331BD3716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23927" y="4701123"/>
                <a:ext cx="3713760" cy="11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Ryhmä 20">
            <a:extLst>
              <a:ext uri="{FF2B5EF4-FFF2-40B4-BE49-F238E27FC236}">
                <a16:creationId xmlns:a16="http://schemas.microsoft.com/office/drawing/2014/main" id="{3CB49A65-6C72-4C00-BF13-45DFB57EA1AB}"/>
              </a:ext>
            </a:extLst>
          </p:cNvPr>
          <p:cNvGrpSpPr/>
          <p:nvPr/>
        </p:nvGrpSpPr>
        <p:grpSpPr>
          <a:xfrm>
            <a:off x="6193007" y="4083363"/>
            <a:ext cx="2111040" cy="452520"/>
            <a:chOff x="6193007" y="4083363"/>
            <a:chExt cx="2111040" cy="45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6C6E916E-093B-40EF-A29E-FD5092325990}"/>
                    </a:ext>
                  </a:extLst>
                </p14:cNvPr>
                <p14:cNvContentPartPr/>
                <p14:nvPr/>
              </p14:nvContentPartPr>
              <p14:xfrm>
                <a:off x="6193007" y="4083363"/>
                <a:ext cx="178200" cy="45252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6C6E916E-093B-40EF-A29E-FD509232599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84367" y="4074723"/>
                  <a:ext cx="19584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6C5FA2A5-5C80-4111-8AF2-5151B3D4C690}"/>
                    </a:ext>
                  </a:extLst>
                </p14:cNvPr>
                <p14:cNvContentPartPr/>
                <p14:nvPr/>
              </p14:nvContentPartPr>
              <p14:xfrm>
                <a:off x="6489647" y="4338603"/>
                <a:ext cx="360" cy="36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6C5FA2A5-5C80-4111-8AF2-5151B3D4C69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80647" y="432996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7E23F9AA-51B9-4D28-A1D2-EB51BB2AFBFA}"/>
                    </a:ext>
                  </a:extLst>
                </p14:cNvPr>
                <p14:cNvContentPartPr/>
                <p14:nvPr/>
              </p14:nvContentPartPr>
              <p14:xfrm>
                <a:off x="6670367" y="4101003"/>
                <a:ext cx="161640" cy="33300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7E23F9AA-51B9-4D28-A1D2-EB51BB2AFBF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61727" y="4092003"/>
                  <a:ext cx="1792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C476902E-2F41-4A57-8B4B-64E730C25296}"/>
                    </a:ext>
                  </a:extLst>
                </p14:cNvPr>
                <p14:cNvContentPartPr/>
                <p14:nvPr/>
              </p14:nvContentPartPr>
              <p14:xfrm>
                <a:off x="6815087" y="4097403"/>
                <a:ext cx="26280" cy="43812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C476902E-2F41-4A57-8B4B-64E730C2529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06087" y="4088403"/>
                  <a:ext cx="4392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88DBCBF2-52C0-489E-A85F-A3FB23C8D3FA}"/>
                    </a:ext>
                  </a:extLst>
                </p14:cNvPr>
                <p14:cNvContentPartPr/>
                <p14:nvPr/>
              </p14:nvContentPartPr>
              <p14:xfrm>
                <a:off x="6486047" y="4305843"/>
                <a:ext cx="18000" cy="6876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88DBCBF2-52C0-489E-A85F-A3FB23C8D3F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77047" y="4296843"/>
                  <a:ext cx="356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4846BB8F-741F-4370-8EE7-522CC1799C75}"/>
                    </a:ext>
                  </a:extLst>
                </p14:cNvPr>
                <p14:cNvContentPartPr/>
                <p14:nvPr/>
              </p14:nvContentPartPr>
              <p14:xfrm>
                <a:off x="7002647" y="4341843"/>
                <a:ext cx="46440" cy="4212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4846BB8F-741F-4370-8EE7-522CC1799C7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993647" y="4332843"/>
                  <a:ext cx="64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B7E0028C-8BDE-405F-B995-AA03C5EC6B3F}"/>
                    </a:ext>
                  </a:extLst>
                </p14:cNvPr>
                <p14:cNvContentPartPr/>
                <p14:nvPr/>
              </p14:nvContentPartPr>
              <p14:xfrm>
                <a:off x="7139807" y="4152483"/>
                <a:ext cx="221040" cy="36180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B7E0028C-8BDE-405F-B995-AA03C5EC6B3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31167" y="4143483"/>
                  <a:ext cx="2386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8B7CFAC5-4D44-4999-8694-73DC4F5A309F}"/>
                    </a:ext>
                  </a:extLst>
                </p14:cNvPr>
                <p14:cNvContentPartPr/>
                <p14:nvPr/>
              </p14:nvContentPartPr>
              <p14:xfrm>
                <a:off x="7510247" y="4348323"/>
                <a:ext cx="45360" cy="4068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8B7CFAC5-4D44-4999-8694-73DC4F5A309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01607" y="4339683"/>
                  <a:ext cx="630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DAB3CEB4-68F5-4052-B6EF-3F5C1F2E247C}"/>
                    </a:ext>
                  </a:extLst>
                </p14:cNvPr>
                <p14:cNvContentPartPr/>
                <p14:nvPr/>
              </p14:nvContentPartPr>
              <p14:xfrm>
                <a:off x="7671887" y="4140243"/>
                <a:ext cx="200520" cy="35892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DAB3CEB4-68F5-4052-B6EF-3F5C1F2E247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62887" y="4131603"/>
                  <a:ext cx="2181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CD571871-D382-4B18-B0FE-AB8870233CA0}"/>
                    </a:ext>
                  </a:extLst>
                </p14:cNvPr>
                <p14:cNvContentPartPr/>
                <p14:nvPr/>
              </p14:nvContentPartPr>
              <p14:xfrm>
                <a:off x="8027207" y="4348323"/>
                <a:ext cx="41040" cy="3816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CD571871-D382-4B18-B0FE-AB8870233CA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18207" y="4339683"/>
                  <a:ext cx="58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A2EAB459-A74D-4C70-ACCB-1C3F619011F9}"/>
                    </a:ext>
                  </a:extLst>
                </p14:cNvPr>
                <p14:cNvContentPartPr/>
                <p14:nvPr/>
              </p14:nvContentPartPr>
              <p14:xfrm>
                <a:off x="8292167" y="4176243"/>
                <a:ext cx="11880" cy="35100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A2EAB459-A74D-4C70-ACCB-1C3F619011F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283167" y="4167243"/>
                  <a:ext cx="29520" cy="36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Ryhmä 29">
            <a:extLst>
              <a:ext uri="{FF2B5EF4-FFF2-40B4-BE49-F238E27FC236}">
                <a16:creationId xmlns:a16="http://schemas.microsoft.com/office/drawing/2014/main" id="{C84EE0FA-B045-4857-B3D4-EB149C39C969}"/>
              </a:ext>
            </a:extLst>
          </p:cNvPr>
          <p:cNvGrpSpPr/>
          <p:nvPr/>
        </p:nvGrpSpPr>
        <p:grpSpPr>
          <a:xfrm>
            <a:off x="6104087" y="4863483"/>
            <a:ext cx="2220480" cy="446760"/>
            <a:chOff x="6104087" y="4863483"/>
            <a:chExt cx="2220480" cy="44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7BA26E72-85CD-4F4E-8978-30BC6D0CD431}"/>
                    </a:ext>
                  </a:extLst>
                </p14:cNvPr>
                <p14:cNvContentPartPr/>
                <p14:nvPr/>
              </p14:nvContentPartPr>
              <p14:xfrm>
                <a:off x="6104087" y="4863483"/>
                <a:ext cx="193320" cy="34812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7BA26E72-85CD-4F4E-8978-30BC6D0CD43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095447" y="4854843"/>
                  <a:ext cx="2109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E3B9C240-A363-4D8A-A7FD-C11856A5481A}"/>
                    </a:ext>
                  </a:extLst>
                </p14:cNvPr>
                <p14:cNvContentPartPr/>
                <p14:nvPr/>
              </p14:nvContentPartPr>
              <p14:xfrm>
                <a:off x="6473807" y="5083803"/>
                <a:ext cx="19440" cy="3168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E3B9C240-A363-4D8A-A7FD-C11856A5481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465167" y="5075163"/>
                  <a:ext cx="37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AC5C1D73-6C35-45E3-B858-ED08DA6F34A5}"/>
                    </a:ext>
                  </a:extLst>
                </p14:cNvPr>
                <p14:cNvContentPartPr/>
                <p14:nvPr/>
              </p14:nvContentPartPr>
              <p14:xfrm>
                <a:off x="6632207" y="4934403"/>
                <a:ext cx="130320" cy="31932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AC5C1D73-6C35-45E3-B858-ED08DA6F34A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623567" y="4925763"/>
                  <a:ext cx="1479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7B580820-F86C-4776-8330-870D9E1A7F18}"/>
                    </a:ext>
                  </a:extLst>
                </p14:cNvPr>
                <p14:cNvContentPartPr/>
                <p14:nvPr/>
              </p14:nvContentPartPr>
              <p14:xfrm>
                <a:off x="6952967" y="5103603"/>
                <a:ext cx="15840" cy="1872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7B580820-F86C-4776-8330-870D9E1A7F1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943967" y="5094603"/>
                  <a:ext cx="33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1E666BEA-9EE9-439A-B85F-D0978D5DDF23}"/>
                    </a:ext>
                  </a:extLst>
                </p14:cNvPr>
                <p14:cNvContentPartPr/>
                <p14:nvPr/>
              </p14:nvContentPartPr>
              <p14:xfrm>
                <a:off x="7211447" y="4908123"/>
                <a:ext cx="21960" cy="36000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1E666BEA-9EE9-439A-B85F-D0978D5DDF2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202807" y="4899483"/>
                  <a:ext cx="396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7FA1CEAE-E260-40C4-A608-E21D7AB8BC32}"/>
                    </a:ext>
                  </a:extLst>
                </p14:cNvPr>
                <p14:cNvContentPartPr/>
                <p14:nvPr/>
              </p14:nvContentPartPr>
              <p14:xfrm>
                <a:off x="7500887" y="5094963"/>
                <a:ext cx="37440" cy="6300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7FA1CEAE-E260-40C4-A608-E21D7AB8BC3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491887" y="5085963"/>
                  <a:ext cx="550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4FD5131D-6875-4F61-90C6-FA0CB0BD71CE}"/>
                    </a:ext>
                  </a:extLst>
                </p14:cNvPr>
                <p14:cNvContentPartPr/>
                <p14:nvPr/>
              </p14:nvContentPartPr>
              <p14:xfrm>
                <a:off x="7660367" y="4931883"/>
                <a:ext cx="211320" cy="36072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4FD5131D-6875-4F61-90C6-FA0CB0BD71C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651367" y="4923243"/>
                  <a:ext cx="2289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A78A3D59-2DF0-4F1D-AAB4-1682EE871904}"/>
                    </a:ext>
                  </a:extLst>
                </p14:cNvPr>
                <p14:cNvContentPartPr/>
                <p14:nvPr/>
              </p14:nvContentPartPr>
              <p14:xfrm>
                <a:off x="8055647" y="5076963"/>
                <a:ext cx="36360" cy="2988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A78A3D59-2DF0-4F1D-AAB4-1682EE87190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047007" y="5067963"/>
                  <a:ext cx="54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E498E5ED-8935-4EE6-9248-CC0A6AD759A3}"/>
                    </a:ext>
                  </a:extLst>
                </p14:cNvPr>
                <p14:cNvContentPartPr/>
                <p14:nvPr/>
              </p14:nvContentPartPr>
              <p14:xfrm>
                <a:off x="8253287" y="4944843"/>
                <a:ext cx="71280" cy="36540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E498E5ED-8935-4EE6-9248-CC0A6AD759A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244647" y="4936203"/>
                  <a:ext cx="88920" cy="38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1" name="Käsinkirjoitus 30">
                <a:extLst>
                  <a:ext uri="{FF2B5EF4-FFF2-40B4-BE49-F238E27FC236}">
                    <a16:creationId xmlns:a16="http://schemas.microsoft.com/office/drawing/2014/main" id="{5EA5A660-A36B-4DCC-A733-D932DF9B0EAE}"/>
                  </a:ext>
                </a:extLst>
              </p14:cNvPr>
              <p14:cNvContentPartPr/>
              <p14:nvPr/>
            </p14:nvContentPartPr>
            <p14:xfrm>
              <a:off x="7713287" y="4288563"/>
              <a:ext cx="658080" cy="157680"/>
            </p14:xfrm>
          </p:contentPart>
        </mc:Choice>
        <mc:Fallback>
          <p:pic>
            <p:nvPicPr>
              <p:cNvPr id="31" name="Käsinkirjoitus 30">
                <a:extLst>
                  <a:ext uri="{FF2B5EF4-FFF2-40B4-BE49-F238E27FC236}">
                    <a16:creationId xmlns:a16="http://schemas.microsoft.com/office/drawing/2014/main" id="{5EA5A660-A36B-4DCC-A733-D932DF9B0EA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659647" y="4180563"/>
                <a:ext cx="76572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2" name="Käsinkirjoitus 31">
                <a:extLst>
                  <a:ext uri="{FF2B5EF4-FFF2-40B4-BE49-F238E27FC236}">
                    <a16:creationId xmlns:a16="http://schemas.microsoft.com/office/drawing/2014/main" id="{0F3A28D4-D710-42E7-B7AB-37DDCBC0A6F3}"/>
                  </a:ext>
                </a:extLst>
              </p14:cNvPr>
              <p14:cNvContentPartPr/>
              <p14:nvPr/>
            </p14:nvContentPartPr>
            <p14:xfrm>
              <a:off x="7662887" y="4990203"/>
              <a:ext cx="744120" cy="228600"/>
            </p14:xfrm>
          </p:contentPart>
        </mc:Choice>
        <mc:Fallback>
          <p:pic>
            <p:nvPicPr>
              <p:cNvPr id="32" name="Käsinkirjoitus 31">
                <a:extLst>
                  <a:ext uri="{FF2B5EF4-FFF2-40B4-BE49-F238E27FC236}">
                    <a16:creationId xmlns:a16="http://schemas.microsoft.com/office/drawing/2014/main" id="{0F3A28D4-D710-42E7-B7AB-37DDCBC0A6F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608887" y="4882203"/>
                <a:ext cx="85176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3" name="Käsinkirjoitus 32">
                <a:extLst>
                  <a:ext uri="{FF2B5EF4-FFF2-40B4-BE49-F238E27FC236}">
                    <a16:creationId xmlns:a16="http://schemas.microsoft.com/office/drawing/2014/main" id="{5A1A733F-72E8-4613-9FFE-07415A3AB4B8}"/>
                  </a:ext>
                </a:extLst>
              </p14:cNvPr>
              <p14:cNvContentPartPr/>
              <p14:nvPr/>
            </p14:nvContentPartPr>
            <p14:xfrm>
              <a:off x="6069167" y="4897683"/>
              <a:ext cx="374760" cy="268920"/>
            </p14:xfrm>
          </p:contentPart>
        </mc:Choice>
        <mc:Fallback>
          <p:pic>
            <p:nvPicPr>
              <p:cNvPr id="33" name="Käsinkirjoitus 32">
                <a:extLst>
                  <a:ext uri="{FF2B5EF4-FFF2-40B4-BE49-F238E27FC236}">
                    <a16:creationId xmlns:a16="http://schemas.microsoft.com/office/drawing/2014/main" id="{5A1A733F-72E8-4613-9FFE-07415A3AB4B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015167" y="4790043"/>
                <a:ext cx="48240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4" name="Käsinkirjoitus 33">
                <a:extLst>
                  <a:ext uri="{FF2B5EF4-FFF2-40B4-BE49-F238E27FC236}">
                    <a16:creationId xmlns:a16="http://schemas.microsoft.com/office/drawing/2014/main" id="{4E9DB855-A818-4560-8283-901A1501EF4B}"/>
                  </a:ext>
                </a:extLst>
              </p14:cNvPr>
              <p14:cNvContentPartPr/>
              <p14:nvPr/>
            </p14:nvContentPartPr>
            <p14:xfrm>
              <a:off x="7190207" y="4117923"/>
              <a:ext cx="203040" cy="366480"/>
            </p14:xfrm>
          </p:contentPart>
        </mc:Choice>
        <mc:Fallback>
          <p:pic>
            <p:nvPicPr>
              <p:cNvPr id="34" name="Käsinkirjoitus 33">
                <a:extLst>
                  <a:ext uri="{FF2B5EF4-FFF2-40B4-BE49-F238E27FC236}">
                    <a16:creationId xmlns:a16="http://schemas.microsoft.com/office/drawing/2014/main" id="{4E9DB855-A818-4560-8283-901A1501EF4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136207" y="4010283"/>
                <a:ext cx="310680" cy="58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Ryhmä 46">
            <a:extLst>
              <a:ext uri="{FF2B5EF4-FFF2-40B4-BE49-F238E27FC236}">
                <a16:creationId xmlns:a16="http://schemas.microsoft.com/office/drawing/2014/main" id="{DDEF1D1D-450F-40C1-B484-1420A73290C2}"/>
              </a:ext>
            </a:extLst>
          </p:cNvPr>
          <p:cNvGrpSpPr/>
          <p:nvPr/>
        </p:nvGrpSpPr>
        <p:grpSpPr>
          <a:xfrm>
            <a:off x="9581327" y="4350123"/>
            <a:ext cx="978480" cy="942120"/>
            <a:chOff x="9581327" y="4350123"/>
            <a:chExt cx="978480" cy="94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5E6386D4-F56D-4C96-BFDC-BEFAFB2412B0}"/>
                    </a:ext>
                  </a:extLst>
                </p14:cNvPr>
                <p14:cNvContentPartPr/>
                <p14:nvPr/>
              </p14:nvContentPartPr>
              <p14:xfrm>
                <a:off x="9581327" y="4785363"/>
                <a:ext cx="149400" cy="648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5E6386D4-F56D-4C96-BFDC-BEFAFB2412B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572327" y="4776363"/>
                  <a:ext cx="167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DC428ED5-0501-470C-945E-11614D1E75D8}"/>
                    </a:ext>
                  </a:extLst>
                </p14:cNvPr>
                <p14:cNvContentPartPr/>
                <p14:nvPr/>
              </p14:nvContentPartPr>
              <p14:xfrm>
                <a:off x="9681047" y="4856283"/>
                <a:ext cx="108360" cy="936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DC428ED5-0501-470C-945E-11614D1E75D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72047" y="4847283"/>
                  <a:ext cx="126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4D4F102A-7F9D-46C5-B23F-30F2005F48B3}"/>
                    </a:ext>
                  </a:extLst>
                </p14:cNvPr>
                <p14:cNvContentPartPr/>
                <p14:nvPr/>
              </p14:nvContentPartPr>
              <p14:xfrm>
                <a:off x="9876887" y="4350123"/>
                <a:ext cx="309600" cy="37440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4D4F102A-7F9D-46C5-B23F-30F2005F48B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868247" y="4341123"/>
                  <a:ext cx="32724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E0A2C7F1-0082-4E06-BD73-1C918C0F50C6}"/>
                    </a:ext>
                  </a:extLst>
                </p14:cNvPr>
                <p14:cNvContentPartPr/>
                <p14:nvPr/>
              </p14:nvContentPartPr>
              <p14:xfrm>
                <a:off x="10297727" y="4374963"/>
                <a:ext cx="245160" cy="25380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E0A2C7F1-0082-4E06-BD73-1C918C0F50C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88727" y="4366323"/>
                  <a:ext cx="2628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28C7D2CA-DFA4-43D9-A720-7BCA2E378977}"/>
                    </a:ext>
                  </a:extLst>
                </p14:cNvPr>
                <p14:cNvContentPartPr/>
                <p14:nvPr/>
              </p14:nvContentPartPr>
              <p14:xfrm>
                <a:off x="9899207" y="4809843"/>
                <a:ext cx="660600" cy="6012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28C7D2CA-DFA4-43D9-A720-7BCA2E37897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890567" y="4800843"/>
                  <a:ext cx="678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15729FF7-390D-4766-82FF-FC6A276310CC}"/>
                    </a:ext>
                  </a:extLst>
                </p14:cNvPr>
                <p14:cNvContentPartPr/>
                <p14:nvPr/>
              </p14:nvContentPartPr>
              <p14:xfrm>
                <a:off x="10133207" y="4990563"/>
                <a:ext cx="424440" cy="30168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15729FF7-390D-4766-82FF-FC6A276310C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124567" y="4981923"/>
                  <a:ext cx="442080" cy="31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Ryhmä 45">
            <a:extLst>
              <a:ext uri="{FF2B5EF4-FFF2-40B4-BE49-F238E27FC236}">
                <a16:creationId xmlns:a16="http://schemas.microsoft.com/office/drawing/2014/main" id="{B1992FF0-2917-491E-8658-91E85653A20A}"/>
              </a:ext>
            </a:extLst>
          </p:cNvPr>
          <p:cNvGrpSpPr/>
          <p:nvPr/>
        </p:nvGrpSpPr>
        <p:grpSpPr>
          <a:xfrm>
            <a:off x="10830167" y="4802283"/>
            <a:ext cx="184680" cy="63360"/>
            <a:chOff x="10830167" y="4802283"/>
            <a:chExt cx="184680" cy="6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CBEAC6D9-402E-4534-B6D0-1A524467133E}"/>
                    </a:ext>
                  </a:extLst>
                </p14:cNvPr>
                <p14:cNvContentPartPr/>
                <p14:nvPr/>
              </p14:nvContentPartPr>
              <p14:xfrm>
                <a:off x="10852127" y="4802283"/>
                <a:ext cx="109800" cy="36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CBEAC6D9-402E-4534-B6D0-1A524467133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843487" y="4793643"/>
                  <a:ext cx="127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6E96E17A-DF58-4B00-B3D9-1B4958211A2B}"/>
                    </a:ext>
                  </a:extLst>
                </p14:cNvPr>
                <p14:cNvContentPartPr/>
                <p14:nvPr/>
              </p14:nvContentPartPr>
              <p14:xfrm>
                <a:off x="10830167" y="4862763"/>
                <a:ext cx="184680" cy="288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6E96E17A-DF58-4B00-B3D9-1B4958211A2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821167" y="4853763"/>
                  <a:ext cx="20232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Ryhmä 44">
            <a:extLst>
              <a:ext uri="{FF2B5EF4-FFF2-40B4-BE49-F238E27FC236}">
                <a16:creationId xmlns:a16="http://schemas.microsoft.com/office/drawing/2014/main" id="{95A48EA3-261E-402D-964C-7361048436E0}"/>
              </a:ext>
            </a:extLst>
          </p:cNvPr>
          <p:cNvGrpSpPr/>
          <p:nvPr/>
        </p:nvGrpSpPr>
        <p:grpSpPr>
          <a:xfrm>
            <a:off x="11317247" y="4535163"/>
            <a:ext cx="523080" cy="530640"/>
            <a:chOff x="11317247" y="4535163"/>
            <a:chExt cx="523080" cy="53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4D4DAF1A-27AB-414A-B18D-783268390B74}"/>
                    </a:ext>
                  </a:extLst>
                </p14:cNvPr>
                <p14:cNvContentPartPr/>
                <p14:nvPr/>
              </p14:nvContentPartPr>
              <p14:xfrm>
                <a:off x="11317247" y="4535163"/>
                <a:ext cx="33480" cy="53064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4D4DAF1A-27AB-414A-B18D-783268390B7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308607" y="4526163"/>
                  <a:ext cx="5112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DB8B4CBA-EEF3-4A9D-A1C0-0A8C402D4F13}"/>
                    </a:ext>
                  </a:extLst>
                </p14:cNvPr>
                <p14:cNvContentPartPr/>
                <p14:nvPr/>
              </p14:nvContentPartPr>
              <p14:xfrm>
                <a:off x="11566367" y="4617963"/>
                <a:ext cx="273960" cy="38412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DB8B4CBA-EEF3-4A9D-A1C0-0A8C402D4F1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557367" y="4608963"/>
                  <a:ext cx="291600" cy="40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46028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0DE4E67-AF51-B8DD-60B4-C81AD33DF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68" y="86628"/>
            <a:ext cx="6875324" cy="1960230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BEB133E6-0527-43FB-A819-7BAD704EE57F}"/>
              </a:ext>
            </a:extLst>
          </p:cNvPr>
          <p:cNvGrpSpPr/>
          <p:nvPr/>
        </p:nvGrpSpPr>
        <p:grpSpPr>
          <a:xfrm>
            <a:off x="683040" y="2356320"/>
            <a:ext cx="370440" cy="656640"/>
            <a:chOff x="683040" y="2356320"/>
            <a:chExt cx="370440" cy="65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Käsinkirjoitus 1">
                  <a:extLst>
                    <a:ext uri="{FF2B5EF4-FFF2-40B4-BE49-F238E27FC236}">
                      <a16:creationId xmlns:a16="http://schemas.microsoft.com/office/drawing/2014/main" id="{8FE79E1A-8634-4D92-B40F-3FC106DA7862}"/>
                    </a:ext>
                  </a:extLst>
                </p14:cNvPr>
                <p14:cNvContentPartPr/>
                <p14:nvPr/>
              </p14:nvContentPartPr>
              <p14:xfrm>
                <a:off x="683040" y="2536680"/>
                <a:ext cx="216720" cy="216720"/>
              </p14:xfrm>
            </p:contentPart>
          </mc:Choice>
          <mc:Fallback>
            <p:pic>
              <p:nvPicPr>
                <p:cNvPr id="2" name="Käsinkirjoitus 1">
                  <a:extLst>
                    <a:ext uri="{FF2B5EF4-FFF2-40B4-BE49-F238E27FC236}">
                      <a16:creationId xmlns:a16="http://schemas.microsoft.com/office/drawing/2014/main" id="{8FE79E1A-8634-4D92-B40F-3FC106DA786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4400" y="2527680"/>
                  <a:ext cx="234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Käsinkirjoitus 2">
                  <a:extLst>
                    <a:ext uri="{FF2B5EF4-FFF2-40B4-BE49-F238E27FC236}">
                      <a16:creationId xmlns:a16="http://schemas.microsoft.com/office/drawing/2014/main" id="{F2D3F4C7-B0B0-43DF-9A57-6F6A5FEF9D1D}"/>
                    </a:ext>
                  </a:extLst>
                </p14:cNvPr>
                <p14:cNvContentPartPr/>
                <p14:nvPr/>
              </p14:nvContentPartPr>
              <p14:xfrm>
                <a:off x="923160" y="2356320"/>
                <a:ext cx="130320" cy="656640"/>
              </p14:xfrm>
            </p:contentPart>
          </mc:Choice>
          <mc:Fallback>
            <p:pic>
              <p:nvPicPr>
                <p:cNvPr id="3" name="Käsinkirjoitus 2">
                  <a:extLst>
                    <a:ext uri="{FF2B5EF4-FFF2-40B4-BE49-F238E27FC236}">
                      <a16:creationId xmlns:a16="http://schemas.microsoft.com/office/drawing/2014/main" id="{F2D3F4C7-B0B0-43DF-9A57-6F6A5FEF9D1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14160" y="2347320"/>
                  <a:ext cx="147960" cy="67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BAD85C22-2589-492D-B8B4-F6D1943F9E1C}"/>
                  </a:ext>
                </a:extLst>
              </p14:cNvPr>
              <p14:cNvContentPartPr/>
              <p14:nvPr/>
            </p14:nvContentPartPr>
            <p14:xfrm>
              <a:off x="2762040" y="2224200"/>
              <a:ext cx="139320" cy="1245240"/>
            </p14:xfrm>
          </p:contentPart>
        </mc:Choice>
        <mc:Fallback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BAD85C22-2589-492D-B8B4-F6D1943F9E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53040" y="2215560"/>
                <a:ext cx="156960" cy="126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Ryhmä 10">
            <a:extLst>
              <a:ext uri="{FF2B5EF4-FFF2-40B4-BE49-F238E27FC236}">
                <a16:creationId xmlns:a16="http://schemas.microsoft.com/office/drawing/2014/main" id="{547EB9C2-34C4-4AAD-A40C-D4A973198AC1}"/>
              </a:ext>
            </a:extLst>
          </p:cNvPr>
          <p:cNvGrpSpPr/>
          <p:nvPr/>
        </p:nvGrpSpPr>
        <p:grpSpPr>
          <a:xfrm>
            <a:off x="1837200" y="2209080"/>
            <a:ext cx="738720" cy="1175040"/>
            <a:chOff x="1837200" y="2209080"/>
            <a:chExt cx="738720" cy="11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CF7A35D5-C90B-419B-8232-E1FA948DF957}"/>
                    </a:ext>
                  </a:extLst>
                </p14:cNvPr>
                <p14:cNvContentPartPr/>
                <p14:nvPr/>
              </p14:nvContentPartPr>
              <p14:xfrm>
                <a:off x="1837200" y="2209080"/>
                <a:ext cx="168840" cy="1175040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CF7A35D5-C90B-419B-8232-E1FA948DF95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28560" y="2200080"/>
                  <a:ext cx="186480" cy="11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C6696AFE-D0D9-44DA-BD10-06CB5570C6FE}"/>
                    </a:ext>
                  </a:extLst>
                </p14:cNvPr>
                <p14:cNvContentPartPr/>
                <p14:nvPr/>
              </p14:nvContentPartPr>
              <p14:xfrm>
                <a:off x="2164800" y="2223120"/>
                <a:ext cx="131760" cy="30168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C6696AFE-D0D9-44DA-BD10-06CB5570C6F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55800" y="2214120"/>
                  <a:ext cx="1494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557206A9-A646-4A1F-B7C8-E97B6E2C0959}"/>
                    </a:ext>
                  </a:extLst>
                </p14:cNvPr>
                <p14:cNvContentPartPr/>
                <p14:nvPr/>
              </p14:nvContentPartPr>
              <p14:xfrm>
                <a:off x="2373240" y="2280360"/>
                <a:ext cx="202680" cy="32076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557206A9-A646-4A1F-B7C8-E97B6E2C095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64600" y="2271720"/>
                  <a:ext cx="2203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21E7367C-57EB-4827-A891-A3D007A3CD2D}"/>
                    </a:ext>
                  </a:extLst>
                </p14:cNvPr>
                <p14:cNvContentPartPr/>
                <p14:nvPr/>
              </p14:nvContentPartPr>
              <p14:xfrm>
                <a:off x="2161200" y="2237880"/>
                <a:ext cx="129960" cy="612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21E7367C-57EB-4827-A891-A3D007A3CD2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52560" y="2229240"/>
                  <a:ext cx="14760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Käsinkirjoitus 11">
                <a:extLst>
                  <a:ext uri="{FF2B5EF4-FFF2-40B4-BE49-F238E27FC236}">
                    <a16:creationId xmlns:a16="http://schemas.microsoft.com/office/drawing/2014/main" id="{07D5E57A-3C06-4F88-8445-2E7FE32907C3}"/>
                  </a:ext>
                </a:extLst>
              </p14:cNvPr>
              <p14:cNvContentPartPr/>
              <p14:nvPr/>
            </p14:nvContentPartPr>
            <p14:xfrm>
              <a:off x="2194320" y="2884800"/>
              <a:ext cx="201240" cy="412200"/>
            </p14:xfrm>
          </p:contentPart>
        </mc:Choice>
        <mc:Fallback>
          <p:pic>
            <p:nvPicPr>
              <p:cNvPr id="12" name="Käsinkirjoitus 11">
                <a:extLst>
                  <a:ext uri="{FF2B5EF4-FFF2-40B4-BE49-F238E27FC236}">
                    <a16:creationId xmlns:a16="http://schemas.microsoft.com/office/drawing/2014/main" id="{07D5E57A-3C06-4F88-8445-2E7FE32907C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85320" y="2876160"/>
                <a:ext cx="218880" cy="42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Ryhmä 14">
            <a:extLst>
              <a:ext uri="{FF2B5EF4-FFF2-40B4-BE49-F238E27FC236}">
                <a16:creationId xmlns:a16="http://schemas.microsoft.com/office/drawing/2014/main" id="{57763907-6BEB-43A2-94B9-F61A6FD44D1E}"/>
              </a:ext>
            </a:extLst>
          </p:cNvPr>
          <p:cNvGrpSpPr/>
          <p:nvPr/>
        </p:nvGrpSpPr>
        <p:grpSpPr>
          <a:xfrm>
            <a:off x="3115920" y="2783640"/>
            <a:ext cx="232560" cy="79920"/>
            <a:chOff x="3115920" y="2783640"/>
            <a:chExt cx="232560" cy="7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622549F3-C289-4AF8-8CEE-38D0B0E7DBF4}"/>
                    </a:ext>
                  </a:extLst>
                </p14:cNvPr>
                <p14:cNvContentPartPr/>
                <p14:nvPr/>
              </p14:nvContentPartPr>
              <p14:xfrm>
                <a:off x="3153000" y="2783640"/>
                <a:ext cx="195480" cy="36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622549F3-C289-4AF8-8CEE-38D0B0E7DBF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44000" y="2774640"/>
                  <a:ext cx="213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505D6201-418C-4913-8AB4-27A002A4C7CF}"/>
                    </a:ext>
                  </a:extLst>
                </p14:cNvPr>
                <p14:cNvContentPartPr/>
                <p14:nvPr/>
              </p14:nvContentPartPr>
              <p14:xfrm>
                <a:off x="3115920" y="2850960"/>
                <a:ext cx="209160" cy="1260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505D6201-418C-4913-8AB4-27A002A4C7C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07280" y="2841960"/>
                  <a:ext cx="22680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AA8BBEC5-42B0-4EC6-B661-D68F5DEB484E}"/>
              </a:ext>
            </a:extLst>
          </p:cNvPr>
          <p:cNvGrpSpPr/>
          <p:nvPr/>
        </p:nvGrpSpPr>
        <p:grpSpPr>
          <a:xfrm>
            <a:off x="3617040" y="2374680"/>
            <a:ext cx="2179800" cy="593640"/>
            <a:chOff x="3617040" y="2374680"/>
            <a:chExt cx="2179800" cy="59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C2AF5944-B320-4760-89A0-6C753CC463A2}"/>
                    </a:ext>
                  </a:extLst>
                </p14:cNvPr>
                <p14:cNvContentPartPr/>
                <p14:nvPr/>
              </p14:nvContentPartPr>
              <p14:xfrm>
                <a:off x="3617040" y="2623800"/>
                <a:ext cx="243360" cy="20916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C2AF5944-B320-4760-89A0-6C753CC463A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08040" y="2614800"/>
                  <a:ext cx="261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02713004-956F-441F-B289-11A7698DB22F}"/>
                    </a:ext>
                  </a:extLst>
                </p14:cNvPr>
                <p14:cNvContentPartPr/>
                <p14:nvPr/>
              </p14:nvContentPartPr>
              <p14:xfrm>
                <a:off x="4006200" y="2462160"/>
                <a:ext cx="165960" cy="38988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02713004-956F-441F-B289-11A7698DB22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97560" y="2453160"/>
                  <a:ext cx="1836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DEFB39A5-0BA9-4DFC-9312-33847AE00633}"/>
                    </a:ext>
                  </a:extLst>
                </p14:cNvPr>
                <p14:cNvContentPartPr/>
                <p14:nvPr/>
              </p14:nvContentPartPr>
              <p14:xfrm>
                <a:off x="4258560" y="2613360"/>
                <a:ext cx="134280" cy="20592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DEFB39A5-0BA9-4DFC-9312-33847AE0063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49920" y="2604360"/>
                  <a:ext cx="1519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B8F597F1-9324-43F0-A5DE-783B1FD003F2}"/>
                    </a:ext>
                  </a:extLst>
                </p14:cNvPr>
                <p14:cNvContentPartPr/>
                <p14:nvPr/>
              </p14:nvContentPartPr>
              <p14:xfrm>
                <a:off x="4546560" y="2404200"/>
                <a:ext cx="79560" cy="51444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B8F597F1-9324-43F0-A5DE-783B1FD003F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37920" y="2395560"/>
                  <a:ext cx="9720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69739529-42D6-4EEE-BE2F-FA041DF75324}"/>
                    </a:ext>
                  </a:extLst>
                </p14:cNvPr>
                <p14:cNvContentPartPr/>
                <p14:nvPr/>
              </p14:nvContentPartPr>
              <p14:xfrm>
                <a:off x="4768680" y="2484840"/>
                <a:ext cx="150480" cy="35676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69739529-42D6-4EEE-BE2F-FA041DF7532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60040" y="2475840"/>
                  <a:ext cx="1681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6A030D5D-29F3-43CD-8764-4374460DCC88}"/>
                    </a:ext>
                  </a:extLst>
                </p14:cNvPr>
                <p14:cNvContentPartPr/>
                <p14:nvPr/>
              </p14:nvContentPartPr>
              <p14:xfrm>
                <a:off x="4965600" y="2527680"/>
                <a:ext cx="137520" cy="31572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6A030D5D-29F3-43CD-8764-4374460DCC8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956960" y="2519040"/>
                  <a:ext cx="1551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52B8EA70-0CDA-4EC8-9B19-FC4698529DBE}"/>
                    </a:ext>
                  </a:extLst>
                </p14:cNvPr>
                <p14:cNvContentPartPr/>
                <p14:nvPr/>
              </p14:nvContentPartPr>
              <p14:xfrm>
                <a:off x="5233800" y="2793360"/>
                <a:ext cx="33840" cy="10224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52B8EA70-0CDA-4EC8-9B19-FC4698529DB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25160" y="2784360"/>
                  <a:ext cx="51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0BB8601C-84DF-4AE1-8BCD-D9D0E89CF125}"/>
                    </a:ext>
                  </a:extLst>
                </p14:cNvPr>
                <p14:cNvContentPartPr/>
                <p14:nvPr/>
              </p14:nvContentPartPr>
              <p14:xfrm>
                <a:off x="5382120" y="2498880"/>
                <a:ext cx="182880" cy="38556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0BB8601C-84DF-4AE1-8BCD-D9D0E89CF12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73120" y="2490240"/>
                  <a:ext cx="20052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0DC21B00-FB46-4F71-BDFD-9732C2BABD70}"/>
                    </a:ext>
                  </a:extLst>
                </p14:cNvPr>
                <p14:cNvContentPartPr/>
                <p14:nvPr/>
              </p14:nvContentPartPr>
              <p14:xfrm>
                <a:off x="5671200" y="2374680"/>
                <a:ext cx="125640" cy="59364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0DC21B00-FB46-4F71-BDFD-9732C2BABD7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662200" y="2365680"/>
                  <a:ext cx="143280" cy="611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7" name="Tekstiruutu 26">
            <a:extLst>
              <a:ext uri="{FF2B5EF4-FFF2-40B4-BE49-F238E27FC236}">
                <a16:creationId xmlns:a16="http://schemas.microsoft.com/office/drawing/2014/main" id="{9A406368-9FE2-4CED-9EB5-1434D75C3FA4}"/>
              </a:ext>
            </a:extLst>
          </p:cNvPr>
          <p:cNvSpPr txBox="1"/>
          <p:nvPr/>
        </p:nvSpPr>
        <p:spPr>
          <a:xfrm>
            <a:off x="6088970" y="25069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20358520</a:t>
            </a:r>
          </a:p>
        </p:txBody>
      </p:sp>
      <p:grpSp>
        <p:nvGrpSpPr>
          <p:cNvPr id="30" name="Ryhmä 29">
            <a:extLst>
              <a:ext uri="{FF2B5EF4-FFF2-40B4-BE49-F238E27FC236}">
                <a16:creationId xmlns:a16="http://schemas.microsoft.com/office/drawing/2014/main" id="{B903C6FF-33F7-4623-A087-AD4B088AC494}"/>
              </a:ext>
            </a:extLst>
          </p:cNvPr>
          <p:cNvGrpSpPr/>
          <p:nvPr/>
        </p:nvGrpSpPr>
        <p:grpSpPr>
          <a:xfrm>
            <a:off x="5918880" y="2667000"/>
            <a:ext cx="114480" cy="78120"/>
            <a:chOff x="5918880" y="2667000"/>
            <a:chExt cx="114480" cy="7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C958EE38-5476-4E1A-9095-DE043CB1A8D7}"/>
                    </a:ext>
                  </a:extLst>
                </p14:cNvPr>
                <p14:cNvContentPartPr/>
                <p14:nvPr/>
              </p14:nvContentPartPr>
              <p14:xfrm>
                <a:off x="5918880" y="2667000"/>
                <a:ext cx="114480" cy="1404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C958EE38-5476-4E1A-9095-DE043CB1A8D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909880" y="2658360"/>
                  <a:ext cx="132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1CE84FE1-1AB2-4D1B-8703-9F16B9B1DEEE}"/>
                    </a:ext>
                  </a:extLst>
                </p14:cNvPr>
                <p14:cNvContentPartPr/>
                <p14:nvPr/>
              </p14:nvContentPartPr>
              <p14:xfrm>
                <a:off x="5918880" y="2733600"/>
                <a:ext cx="90360" cy="1152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1CE84FE1-1AB2-4D1B-8703-9F16B9B1DEE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909880" y="2724960"/>
                  <a:ext cx="10800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Ryhmä 32">
            <a:extLst>
              <a:ext uri="{FF2B5EF4-FFF2-40B4-BE49-F238E27FC236}">
                <a16:creationId xmlns:a16="http://schemas.microsoft.com/office/drawing/2014/main" id="{45CC9817-2678-4BCF-9C08-6B71BC44B5A0}"/>
              </a:ext>
            </a:extLst>
          </p:cNvPr>
          <p:cNvGrpSpPr/>
          <p:nvPr/>
        </p:nvGrpSpPr>
        <p:grpSpPr>
          <a:xfrm>
            <a:off x="650640" y="3699480"/>
            <a:ext cx="498240" cy="699480"/>
            <a:chOff x="650640" y="3699480"/>
            <a:chExt cx="498240" cy="69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CDD6F3D2-1C0B-4DAB-8D41-7179C52C7096}"/>
                    </a:ext>
                  </a:extLst>
                </p14:cNvPr>
                <p14:cNvContentPartPr/>
                <p14:nvPr/>
              </p14:nvContentPartPr>
              <p14:xfrm>
                <a:off x="650640" y="3727560"/>
                <a:ext cx="205920" cy="49428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CDD6F3D2-1C0B-4DAB-8D41-7179C52C709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2000" y="3718920"/>
                  <a:ext cx="22356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73E14484-ADC1-4166-8F89-1B09B493E7A6}"/>
                    </a:ext>
                  </a:extLst>
                </p14:cNvPr>
                <p14:cNvContentPartPr/>
                <p14:nvPr/>
              </p14:nvContentPartPr>
              <p14:xfrm>
                <a:off x="991200" y="3699480"/>
                <a:ext cx="157680" cy="69948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73E14484-ADC1-4166-8F89-1B09B493E7A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2200" y="3690840"/>
                  <a:ext cx="175320" cy="71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7" name="Käsinkirjoitus 36">
                <a:extLst>
                  <a:ext uri="{FF2B5EF4-FFF2-40B4-BE49-F238E27FC236}">
                    <a16:creationId xmlns:a16="http://schemas.microsoft.com/office/drawing/2014/main" id="{4DC79C3B-7030-44BD-B33E-24B6582A59D0}"/>
                  </a:ext>
                </a:extLst>
              </p14:cNvPr>
              <p14:cNvContentPartPr/>
              <p14:nvPr/>
            </p14:nvContentPartPr>
            <p14:xfrm>
              <a:off x="2640000" y="3574200"/>
              <a:ext cx="140400" cy="839160"/>
            </p14:xfrm>
          </p:contentPart>
        </mc:Choice>
        <mc:Fallback>
          <p:pic>
            <p:nvPicPr>
              <p:cNvPr id="37" name="Käsinkirjoitus 36">
                <a:extLst>
                  <a:ext uri="{FF2B5EF4-FFF2-40B4-BE49-F238E27FC236}">
                    <a16:creationId xmlns:a16="http://schemas.microsoft.com/office/drawing/2014/main" id="{4DC79C3B-7030-44BD-B33E-24B6582A59D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31000" y="3565560"/>
                <a:ext cx="158040" cy="85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Ryhmä 39">
            <a:extLst>
              <a:ext uri="{FF2B5EF4-FFF2-40B4-BE49-F238E27FC236}">
                <a16:creationId xmlns:a16="http://schemas.microsoft.com/office/drawing/2014/main" id="{65292FA6-3593-42EB-AE0B-AC098A79D130}"/>
              </a:ext>
            </a:extLst>
          </p:cNvPr>
          <p:cNvGrpSpPr/>
          <p:nvPr/>
        </p:nvGrpSpPr>
        <p:grpSpPr>
          <a:xfrm>
            <a:off x="1842240" y="3591840"/>
            <a:ext cx="579600" cy="801720"/>
            <a:chOff x="1842240" y="3591840"/>
            <a:chExt cx="579600" cy="80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4D772C1F-7679-4C7F-9015-EF3F3FA08BE0}"/>
                    </a:ext>
                  </a:extLst>
                </p14:cNvPr>
                <p14:cNvContentPartPr/>
                <p14:nvPr/>
              </p14:nvContentPartPr>
              <p14:xfrm>
                <a:off x="2072640" y="3702720"/>
                <a:ext cx="26280" cy="20880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4D772C1F-7679-4C7F-9015-EF3F3FA08BE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064000" y="3693720"/>
                  <a:ext cx="439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98300973-05DD-4775-A308-A2FA3A976756}"/>
                    </a:ext>
                  </a:extLst>
                </p14:cNvPr>
                <p14:cNvContentPartPr/>
                <p14:nvPr/>
              </p14:nvContentPartPr>
              <p14:xfrm>
                <a:off x="2198640" y="3659880"/>
                <a:ext cx="223200" cy="26928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98300973-05DD-4775-A308-A2FA3A97675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190000" y="3650880"/>
                  <a:ext cx="2408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7E9D2D09-FCB0-4AA4-83FE-104E3A1AFA34}"/>
                    </a:ext>
                  </a:extLst>
                </p14:cNvPr>
                <p14:cNvContentPartPr/>
                <p14:nvPr/>
              </p14:nvContentPartPr>
              <p14:xfrm>
                <a:off x="1842240" y="3591840"/>
                <a:ext cx="127800" cy="80172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7E9D2D09-FCB0-4AA4-83FE-104E3A1AFA3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833600" y="3582840"/>
                  <a:ext cx="145440" cy="81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9788F8DB-6442-4D4C-9036-AECFE01B4A10}"/>
                    </a:ext>
                  </a:extLst>
                </p14:cNvPr>
                <p14:cNvContentPartPr/>
                <p14:nvPr/>
              </p14:nvContentPartPr>
              <p14:xfrm>
                <a:off x="2181720" y="4123560"/>
                <a:ext cx="138240" cy="26172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9788F8DB-6442-4D4C-9036-AECFE01B4A1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173080" y="4114920"/>
                  <a:ext cx="15588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Ryhmä 47">
            <a:extLst>
              <a:ext uri="{FF2B5EF4-FFF2-40B4-BE49-F238E27FC236}">
                <a16:creationId xmlns:a16="http://schemas.microsoft.com/office/drawing/2014/main" id="{9388297E-19A1-4EC4-8E89-9963A263503B}"/>
              </a:ext>
            </a:extLst>
          </p:cNvPr>
          <p:cNvGrpSpPr/>
          <p:nvPr/>
        </p:nvGrpSpPr>
        <p:grpSpPr>
          <a:xfrm>
            <a:off x="3012960" y="3956160"/>
            <a:ext cx="157320" cy="92520"/>
            <a:chOff x="3012960" y="3956160"/>
            <a:chExt cx="157320" cy="9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B33CAEA1-2FF9-44D0-B3E8-0E9CCAA39C64}"/>
                    </a:ext>
                  </a:extLst>
                </p14:cNvPr>
                <p14:cNvContentPartPr/>
                <p14:nvPr/>
              </p14:nvContentPartPr>
              <p14:xfrm>
                <a:off x="3012960" y="3956160"/>
                <a:ext cx="157320" cy="648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B33CAEA1-2FF9-44D0-B3E8-0E9CCAA39C6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04320" y="3947160"/>
                  <a:ext cx="174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B60AA9A1-B54B-4672-BF43-0F1AA0691D97}"/>
                    </a:ext>
                  </a:extLst>
                </p14:cNvPr>
                <p14:cNvContentPartPr/>
                <p14:nvPr/>
              </p14:nvContentPartPr>
              <p14:xfrm>
                <a:off x="3025920" y="4041840"/>
                <a:ext cx="140760" cy="684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B60AA9A1-B54B-4672-BF43-0F1AA0691D9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17280" y="4032840"/>
                  <a:ext cx="15840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Ryhmä 54">
            <a:extLst>
              <a:ext uri="{FF2B5EF4-FFF2-40B4-BE49-F238E27FC236}">
                <a16:creationId xmlns:a16="http://schemas.microsoft.com/office/drawing/2014/main" id="{E5D896B4-5CAB-4ADA-9F9F-AF0A00594ED3}"/>
              </a:ext>
            </a:extLst>
          </p:cNvPr>
          <p:cNvGrpSpPr/>
          <p:nvPr/>
        </p:nvGrpSpPr>
        <p:grpSpPr>
          <a:xfrm>
            <a:off x="3403560" y="3459360"/>
            <a:ext cx="1686960" cy="718560"/>
            <a:chOff x="3403560" y="3459360"/>
            <a:chExt cx="1686960" cy="71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D6E40370-B454-4729-AA0B-4754182FCBE1}"/>
                    </a:ext>
                  </a:extLst>
                </p14:cNvPr>
                <p14:cNvContentPartPr/>
                <p14:nvPr/>
              </p14:nvContentPartPr>
              <p14:xfrm>
                <a:off x="3403560" y="3793440"/>
                <a:ext cx="207000" cy="29124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D6E40370-B454-4729-AA0B-4754182FCBE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394920" y="3784800"/>
                  <a:ext cx="2246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CA4CA83E-CCCA-4C68-BE99-897875681A91}"/>
                    </a:ext>
                  </a:extLst>
                </p14:cNvPr>
                <p14:cNvContentPartPr/>
                <p14:nvPr/>
              </p14:nvContentPartPr>
              <p14:xfrm>
                <a:off x="3756000" y="3636840"/>
                <a:ext cx="265320" cy="43236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CA4CA83E-CCCA-4C68-BE99-897875681A9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747000" y="3628200"/>
                  <a:ext cx="28296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73E52D12-89F6-4EB0-8D39-0BABC5B3D5B9}"/>
                    </a:ext>
                  </a:extLst>
                </p14:cNvPr>
                <p14:cNvContentPartPr/>
                <p14:nvPr/>
              </p14:nvContentPartPr>
              <p14:xfrm>
                <a:off x="4073880" y="3812160"/>
                <a:ext cx="168840" cy="20592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73E52D12-89F6-4EB0-8D39-0BABC5B3D5B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065240" y="3803160"/>
                  <a:ext cx="1864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03E38E92-ED43-420D-BB44-7F0B6F755365}"/>
                    </a:ext>
                  </a:extLst>
                </p14:cNvPr>
                <p14:cNvContentPartPr/>
                <p14:nvPr/>
              </p14:nvContentPartPr>
              <p14:xfrm>
                <a:off x="4419840" y="3459360"/>
                <a:ext cx="136440" cy="71856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03E38E92-ED43-420D-BB44-7F0B6F75536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411200" y="3450720"/>
                  <a:ext cx="154080" cy="73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0B0F6F37-A270-44D3-B423-5BEE315BD490}"/>
                    </a:ext>
                  </a:extLst>
                </p14:cNvPr>
                <p14:cNvContentPartPr/>
                <p14:nvPr/>
              </p14:nvContentPartPr>
              <p14:xfrm>
                <a:off x="4658160" y="3587160"/>
                <a:ext cx="43200" cy="37728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0B0F6F37-A270-44D3-B423-5BEE315BD49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649520" y="3578160"/>
                  <a:ext cx="608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009FC050-3FCF-4316-95B1-8BD24B1057C3}"/>
                    </a:ext>
                  </a:extLst>
                </p14:cNvPr>
                <p14:cNvContentPartPr/>
                <p14:nvPr/>
              </p14:nvContentPartPr>
              <p14:xfrm>
                <a:off x="4784880" y="3597240"/>
                <a:ext cx="234360" cy="37584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009FC050-3FCF-4316-95B1-8BD24B1057C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775880" y="3588240"/>
                  <a:ext cx="2520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A18DFE53-8130-458E-A77D-0A9E71640067}"/>
                    </a:ext>
                  </a:extLst>
                </p14:cNvPr>
                <p14:cNvContentPartPr/>
                <p14:nvPr/>
              </p14:nvContentPartPr>
              <p14:xfrm>
                <a:off x="5052000" y="3999360"/>
                <a:ext cx="38520" cy="4932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A18DFE53-8130-458E-A77D-0A9E7164006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043000" y="3990360"/>
                  <a:ext cx="5616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Ryhmä 53">
            <a:extLst>
              <a:ext uri="{FF2B5EF4-FFF2-40B4-BE49-F238E27FC236}">
                <a16:creationId xmlns:a16="http://schemas.microsoft.com/office/drawing/2014/main" id="{3D5417BB-F5AD-4A0D-91AD-8880F3B6E3A2}"/>
              </a:ext>
            </a:extLst>
          </p:cNvPr>
          <p:cNvGrpSpPr/>
          <p:nvPr/>
        </p:nvGrpSpPr>
        <p:grpSpPr>
          <a:xfrm>
            <a:off x="5297520" y="3397440"/>
            <a:ext cx="477720" cy="729000"/>
            <a:chOff x="5297520" y="3397440"/>
            <a:chExt cx="477720" cy="72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407A7CDB-7458-4255-8DAC-55C5E6176B94}"/>
                    </a:ext>
                  </a:extLst>
                </p14:cNvPr>
                <p14:cNvContentPartPr/>
                <p14:nvPr/>
              </p14:nvContentPartPr>
              <p14:xfrm>
                <a:off x="5297520" y="3485280"/>
                <a:ext cx="195480" cy="54576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407A7CDB-7458-4255-8DAC-55C5E6176B9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288520" y="3476280"/>
                  <a:ext cx="21312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B2EF62BC-392F-458A-A6DD-22D86CAD67D4}"/>
                    </a:ext>
                  </a:extLst>
                </p14:cNvPr>
                <p14:cNvContentPartPr/>
                <p14:nvPr/>
              </p14:nvContentPartPr>
              <p14:xfrm>
                <a:off x="5606400" y="3397440"/>
                <a:ext cx="168840" cy="72900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B2EF62BC-392F-458A-A6DD-22D86CAD67D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597400" y="3388440"/>
                  <a:ext cx="186480" cy="74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Ryhmä 62">
            <a:extLst>
              <a:ext uri="{FF2B5EF4-FFF2-40B4-BE49-F238E27FC236}">
                <a16:creationId xmlns:a16="http://schemas.microsoft.com/office/drawing/2014/main" id="{A2ABDD18-2615-44A7-BB53-7447D43A8CD2}"/>
              </a:ext>
            </a:extLst>
          </p:cNvPr>
          <p:cNvGrpSpPr/>
          <p:nvPr/>
        </p:nvGrpSpPr>
        <p:grpSpPr>
          <a:xfrm>
            <a:off x="5978280" y="3726840"/>
            <a:ext cx="271080" cy="163440"/>
            <a:chOff x="5978280" y="3726840"/>
            <a:chExt cx="271080" cy="16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3AEA3AB0-8B96-44C4-B40F-99BDFD33A954}"/>
                    </a:ext>
                  </a:extLst>
                </p14:cNvPr>
                <p14:cNvContentPartPr/>
                <p14:nvPr/>
              </p14:nvContentPartPr>
              <p14:xfrm>
                <a:off x="5984040" y="3726840"/>
                <a:ext cx="265320" cy="2916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3AEA3AB0-8B96-44C4-B40F-99BDFD33A95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975040" y="3718200"/>
                  <a:ext cx="282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6A7B04BB-E45F-4CFB-BBEC-978DDAFF4198}"/>
                    </a:ext>
                  </a:extLst>
                </p14:cNvPr>
                <p14:cNvContentPartPr/>
                <p14:nvPr/>
              </p14:nvContentPartPr>
              <p14:xfrm>
                <a:off x="5978280" y="3878760"/>
                <a:ext cx="215280" cy="1152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6A7B04BB-E45F-4CFB-BBEC-978DDAFF419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969640" y="3870120"/>
                  <a:ext cx="2329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Ryhmä 61">
            <a:extLst>
              <a:ext uri="{FF2B5EF4-FFF2-40B4-BE49-F238E27FC236}">
                <a16:creationId xmlns:a16="http://schemas.microsoft.com/office/drawing/2014/main" id="{D2583368-EBB8-444B-965B-B659A017B8D8}"/>
              </a:ext>
            </a:extLst>
          </p:cNvPr>
          <p:cNvGrpSpPr/>
          <p:nvPr/>
        </p:nvGrpSpPr>
        <p:grpSpPr>
          <a:xfrm>
            <a:off x="6573360" y="3429480"/>
            <a:ext cx="806760" cy="524880"/>
            <a:chOff x="6573360" y="3429480"/>
            <a:chExt cx="806760" cy="52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6953FA0A-6470-4421-9F96-7EE2549F3C78}"/>
                    </a:ext>
                  </a:extLst>
                </p14:cNvPr>
                <p14:cNvContentPartPr/>
                <p14:nvPr/>
              </p14:nvContentPartPr>
              <p14:xfrm>
                <a:off x="6573360" y="3431280"/>
                <a:ext cx="30240" cy="51300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6953FA0A-6470-4421-9F96-7EE2549F3C7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564360" y="3422640"/>
                  <a:ext cx="4788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7975A25B-9C70-44BF-8D3F-5625C2985074}"/>
                    </a:ext>
                  </a:extLst>
                </p14:cNvPr>
                <p14:cNvContentPartPr/>
                <p14:nvPr/>
              </p14:nvContentPartPr>
              <p14:xfrm>
                <a:off x="6722760" y="3467280"/>
                <a:ext cx="353160" cy="46368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7975A25B-9C70-44BF-8D3F-5625C298507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714120" y="3458280"/>
                  <a:ext cx="37080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8D9025A2-8BFB-4419-8BFC-CFFF96F2930C}"/>
                    </a:ext>
                  </a:extLst>
                </p14:cNvPr>
                <p14:cNvContentPartPr/>
                <p14:nvPr/>
              </p14:nvContentPartPr>
              <p14:xfrm>
                <a:off x="6875040" y="3728280"/>
                <a:ext cx="297720" cy="684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8D9025A2-8BFB-4419-8BFC-CFFF96F2930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866400" y="3719640"/>
                  <a:ext cx="315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E60F3B60-878C-4B07-8EE5-F56CDAA3FAA6}"/>
                    </a:ext>
                  </a:extLst>
                </p14:cNvPr>
                <p14:cNvContentPartPr/>
                <p14:nvPr/>
              </p14:nvContentPartPr>
              <p14:xfrm>
                <a:off x="7364640" y="3429480"/>
                <a:ext cx="15480" cy="52488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E60F3B60-878C-4B07-8EE5-F56CDAA3FAA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355640" y="3420480"/>
                  <a:ext cx="33120" cy="54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4" name="Käsinkirjoitus 63">
                <a:extLst>
                  <a:ext uri="{FF2B5EF4-FFF2-40B4-BE49-F238E27FC236}">
                    <a16:creationId xmlns:a16="http://schemas.microsoft.com/office/drawing/2014/main" id="{D5D11B2B-CDF9-45C3-A618-5382A638AB53}"/>
                  </a:ext>
                </a:extLst>
              </p14:cNvPr>
              <p14:cNvContentPartPr/>
              <p14:nvPr/>
            </p14:nvContentPartPr>
            <p14:xfrm>
              <a:off x="7597200" y="3362880"/>
              <a:ext cx="224640" cy="632880"/>
            </p14:xfrm>
          </p:contentPart>
        </mc:Choice>
        <mc:Fallback>
          <p:pic>
            <p:nvPicPr>
              <p:cNvPr id="64" name="Käsinkirjoitus 63">
                <a:extLst>
                  <a:ext uri="{FF2B5EF4-FFF2-40B4-BE49-F238E27FC236}">
                    <a16:creationId xmlns:a16="http://schemas.microsoft.com/office/drawing/2014/main" id="{D5D11B2B-CDF9-45C3-A618-5382A638AB5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588560" y="3353880"/>
                <a:ext cx="242280" cy="65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Ryhmä 66">
            <a:extLst>
              <a:ext uri="{FF2B5EF4-FFF2-40B4-BE49-F238E27FC236}">
                <a16:creationId xmlns:a16="http://schemas.microsoft.com/office/drawing/2014/main" id="{D4318EF8-77F9-457D-92D3-4BC4BF707C41}"/>
              </a:ext>
            </a:extLst>
          </p:cNvPr>
          <p:cNvGrpSpPr/>
          <p:nvPr/>
        </p:nvGrpSpPr>
        <p:grpSpPr>
          <a:xfrm>
            <a:off x="691680" y="4590120"/>
            <a:ext cx="333720" cy="569880"/>
            <a:chOff x="691680" y="4590120"/>
            <a:chExt cx="333720" cy="56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A1368A5C-0FAB-4B83-94DE-78651822B329}"/>
                    </a:ext>
                  </a:extLst>
                </p14:cNvPr>
                <p14:cNvContentPartPr/>
                <p14:nvPr/>
              </p14:nvContentPartPr>
              <p14:xfrm>
                <a:off x="691680" y="4747440"/>
                <a:ext cx="109440" cy="27648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A1368A5C-0FAB-4B83-94DE-78651822B32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83040" y="4738800"/>
                  <a:ext cx="1270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7D9E0740-BB0E-4FF5-8FE2-E5387D6807D5}"/>
                    </a:ext>
                  </a:extLst>
                </p14:cNvPr>
                <p14:cNvContentPartPr/>
                <p14:nvPr/>
              </p14:nvContentPartPr>
              <p14:xfrm>
                <a:off x="904800" y="4590120"/>
                <a:ext cx="120600" cy="56988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7D9E0740-BB0E-4FF5-8FE2-E5387D6807D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96160" y="4581480"/>
                  <a:ext cx="138240" cy="58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8" name="Käsinkirjoitus 67">
                <a:extLst>
                  <a:ext uri="{FF2B5EF4-FFF2-40B4-BE49-F238E27FC236}">
                    <a16:creationId xmlns:a16="http://schemas.microsoft.com/office/drawing/2014/main" id="{3425B2A5-3D58-42C3-AD72-EF90CE4F2144}"/>
                  </a:ext>
                </a:extLst>
              </p14:cNvPr>
              <p14:cNvContentPartPr/>
              <p14:nvPr/>
            </p14:nvContentPartPr>
            <p14:xfrm>
              <a:off x="1930800" y="4530000"/>
              <a:ext cx="98280" cy="619920"/>
            </p14:xfrm>
          </p:contentPart>
        </mc:Choice>
        <mc:Fallback>
          <p:pic>
            <p:nvPicPr>
              <p:cNvPr id="68" name="Käsinkirjoitus 67">
                <a:extLst>
                  <a:ext uri="{FF2B5EF4-FFF2-40B4-BE49-F238E27FC236}">
                    <a16:creationId xmlns:a16="http://schemas.microsoft.com/office/drawing/2014/main" id="{3425B2A5-3D58-42C3-AD72-EF90CE4F214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921800" y="4521000"/>
                <a:ext cx="115920" cy="6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9" name="Käsinkirjoitus 68">
                <a:extLst>
                  <a:ext uri="{FF2B5EF4-FFF2-40B4-BE49-F238E27FC236}">
                    <a16:creationId xmlns:a16="http://schemas.microsoft.com/office/drawing/2014/main" id="{8D8638A9-3856-4374-94A2-47632FD0DED2}"/>
                  </a:ext>
                </a:extLst>
              </p14:cNvPr>
              <p14:cNvContentPartPr/>
              <p14:nvPr/>
            </p14:nvContentPartPr>
            <p14:xfrm>
              <a:off x="2702280" y="4496880"/>
              <a:ext cx="66240" cy="684000"/>
            </p14:xfrm>
          </p:contentPart>
        </mc:Choice>
        <mc:Fallback>
          <p:pic>
            <p:nvPicPr>
              <p:cNvPr id="69" name="Käsinkirjoitus 68">
                <a:extLst>
                  <a:ext uri="{FF2B5EF4-FFF2-40B4-BE49-F238E27FC236}">
                    <a16:creationId xmlns:a16="http://schemas.microsoft.com/office/drawing/2014/main" id="{8D8638A9-3856-4374-94A2-47632FD0DED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693640" y="4488240"/>
                <a:ext cx="83880" cy="70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Ryhmä 73">
            <a:extLst>
              <a:ext uri="{FF2B5EF4-FFF2-40B4-BE49-F238E27FC236}">
                <a16:creationId xmlns:a16="http://schemas.microsoft.com/office/drawing/2014/main" id="{7A4D0584-D05A-48A5-BCDD-8DEBD0BCEBA6}"/>
              </a:ext>
            </a:extLst>
          </p:cNvPr>
          <p:cNvGrpSpPr/>
          <p:nvPr/>
        </p:nvGrpSpPr>
        <p:grpSpPr>
          <a:xfrm>
            <a:off x="2191800" y="4505880"/>
            <a:ext cx="298440" cy="614880"/>
            <a:chOff x="2191800" y="4505880"/>
            <a:chExt cx="298440" cy="61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E2B9D876-FA2A-4483-AAC9-4708D3E15ECB}"/>
                    </a:ext>
                  </a:extLst>
                </p14:cNvPr>
                <p14:cNvContentPartPr/>
                <p14:nvPr/>
              </p14:nvContentPartPr>
              <p14:xfrm>
                <a:off x="2191800" y="4522440"/>
                <a:ext cx="7200" cy="18360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E2B9D876-FA2A-4483-AAC9-4708D3E15EC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183160" y="4513800"/>
                  <a:ext cx="24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98CDFE0D-44E4-4775-A4D7-18D532FD4BE3}"/>
                    </a:ext>
                  </a:extLst>
                </p14:cNvPr>
                <p14:cNvContentPartPr/>
                <p14:nvPr/>
              </p14:nvContentPartPr>
              <p14:xfrm>
                <a:off x="2311320" y="4505880"/>
                <a:ext cx="178920" cy="19080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98CDFE0D-44E4-4775-A4D7-18D532FD4BE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302320" y="4496880"/>
                  <a:ext cx="196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7137BAA5-0CC2-4031-A712-20F6CF71955A}"/>
                    </a:ext>
                  </a:extLst>
                </p14:cNvPr>
                <p14:cNvContentPartPr/>
                <p14:nvPr/>
              </p14:nvContentPartPr>
              <p14:xfrm>
                <a:off x="2222400" y="4886760"/>
                <a:ext cx="92880" cy="16056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7137BAA5-0CC2-4031-A712-20F6CF71955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213400" y="4878120"/>
                  <a:ext cx="110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85B65880-4674-44E3-9DB0-0F223C87E4AE}"/>
                    </a:ext>
                  </a:extLst>
                </p14:cNvPr>
                <p14:cNvContentPartPr/>
                <p14:nvPr/>
              </p14:nvContentPartPr>
              <p14:xfrm>
                <a:off x="2311320" y="4929240"/>
                <a:ext cx="8640" cy="19152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85B65880-4674-44E3-9DB0-0F223C87E4A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302320" y="4920600"/>
                  <a:ext cx="2628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Ryhmä 81">
            <a:extLst>
              <a:ext uri="{FF2B5EF4-FFF2-40B4-BE49-F238E27FC236}">
                <a16:creationId xmlns:a16="http://schemas.microsoft.com/office/drawing/2014/main" id="{00C4F5D3-B47E-472D-9663-74F8E8A70922}"/>
              </a:ext>
            </a:extLst>
          </p:cNvPr>
          <p:cNvGrpSpPr/>
          <p:nvPr/>
        </p:nvGrpSpPr>
        <p:grpSpPr>
          <a:xfrm>
            <a:off x="2930520" y="4381320"/>
            <a:ext cx="1081080" cy="809640"/>
            <a:chOff x="2930520" y="4381320"/>
            <a:chExt cx="1081080" cy="80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36C0E7B1-0C7B-48A3-9849-4CB5936F6B96}"/>
                    </a:ext>
                  </a:extLst>
                </p14:cNvPr>
                <p14:cNvContentPartPr/>
                <p14:nvPr/>
              </p14:nvContentPartPr>
              <p14:xfrm>
                <a:off x="3110880" y="4471320"/>
                <a:ext cx="132840" cy="71964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36C0E7B1-0C7B-48A3-9849-4CB5936F6B9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102240" y="4462320"/>
                  <a:ext cx="150480" cy="73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953D49C5-8462-4D3E-9009-4EE37291567E}"/>
                    </a:ext>
                  </a:extLst>
                </p14:cNvPr>
                <p14:cNvContentPartPr/>
                <p14:nvPr/>
              </p14:nvContentPartPr>
              <p14:xfrm>
                <a:off x="3347040" y="4447920"/>
                <a:ext cx="128880" cy="23760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953D49C5-8462-4D3E-9009-4EE37291567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338400" y="4438920"/>
                  <a:ext cx="1465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5DA9CFC7-051B-4079-8E31-255A98D5B0A3}"/>
                    </a:ext>
                  </a:extLst>
                </p14:cNvPr>
                <p14:cNvContentPartPr/>
                <p14:nvPr/>
              </p14:nvContentPartPr>
              <p14:xfrm>
                <a:off x="3660600" y="4432800"/>
                <a:ext cx="159120" cy="27648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5DA9CFC7-051B-4079-8E31-255A98D5B0A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651600" y="4423800"/>
                  <a:ext cx="1767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DCFD2526-D177-40F8-973C-A59A3970538D}"/>
                    </a:ext>
                  </a:extLst>
                </p14:cNvPr>
                <p14:cNvContentPartPr/>
                <p14:nvPr/>
              </p14:nvContentPartPr>
              <p14:xfrm>
                <a:off x="3352440" y="4901520"/>
                <a:ext cx="168120" cy="23040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DCFD2526-D177-40F8-973C-A59A3970538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343440" y="4892880"/>
                  <a:ext cx="1857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6DC5B9D4-8B17-4AB6-8E5C-7CA47F510B20}"/>
                    </a:ext>
                  </a:extLst>
                </p14:cNvPr>
                <p14:cNvContentPartPr/>
                <p14:nvPr/>
              </p14:nvContentPartPr>
              <p14:xfrm>
                <a:off x="3896040" y="4381320"/>
                <a:ext cx="115560" cy="80712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6DC5B9D4-8B17-4AB6-8E5C-7CA47F510B2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887040" y="4372320"/>
                  <a:ext cx="133200" cy="82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14C1F0D6-516F-49B2-85E2-A92FCAC591ED}"/>
                    </a:ext>
                  </a:extLst>
                </p14:cNvPr>
                <p14:cNvContentPartPr/>
                <p14:nvPr/>
              </p14:nvContentPartPr>
              <p14:xfrm>
                <a:off x="2930520" y="4778040"/>
                <a:ext cx="19080" cy="4968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14C1F0D6-516F-49B2-85E2-A92FCAC591E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921880" y="4769400"/>
                  <a:ext cx="3672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Ryhmä 91">
            <a:extLst>
              <a:ext uri="{FF2B5EF4-FFF2-40B4-BE49-F238E27FC236}">
                <a16:creationId xmlns:a16="http://schemas.microsoft.com/office/drawing/2014/main" id="{5958D76E-10AB-4D48-804C-E5539F6D79E0}"/>
              </a:ext>
            </a:extLst>
          </p:cNvPr>
          <p:cNvGrpSpPr/>
          <p:nvPr/>
        </p:nvGrpSpPr>
        <p:grpSpPr>
          <a:xfrm>
            <a:off x="4303920" y="4834560"/>
            <a:ext cx="132840" cy="64440"/>
            <a:chOff x="4303920" y="4834560"/>
            <a:chExt cx="132840" cy="6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C94F0790-14B4-49C6-9EF6-A10EE4B1C833}"/>
                    </a:ext>
                  </a:extLst>
                </p14:cNvPr>
                <p14:cNvContentPartPr/>
                <p14:nvPr/>
              </p14:nvContentPartPr>
              <p14:xfrm>
                <a:off x="4303920" y="4834560"/>
                <a:ext cx="120240" cy="36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C94F0790-14B4-49C6-9EF6-A10EE4B1C83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295280" y="4825560"/>
                  <a:ext cx="137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63457DA8-3C0C-486A-AD77-8DE5D80F4CC2}"/>
                    </a:ext>
                  </a:extLst>
                </p14:cNvPr>
                <p14:cNvContentPartPr/>
                <p14:nvPr/>
              </p14:nvContentPartPr>
              <p14:xfrm>
                <a:off x="4308240" y="4892880"/>
                <a:ext cx="128520" cy="612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63457DA8-3C0C-486A-AD77-8DE5D80F4CC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299240" y="4884240"/>
                  <a:ext cx="14616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Ryhmä 90">
            <a:extLst>
              <a:ext uri="{FF2B5EF4-FFF2-40B4-BE49-F238E27FC236}">
                <a16:creationId xmlns:a16="http://schemas.microsoft.com/office/drawing/2014/main" id="{CF932238-1854-4844-8E31-B30A1575BB73}"/>
              </a:ext>
            </a:extLst>
          </p:cNvPr>
          <p:cNvGrpSpPr/>
          <p:nvPr/>
        </p:nvGrpSpPr>
        <p:grpSpPr>
          <a:xfrm>
            <a:off x="4810800" y="4488240"/>
            <a:ext cx="1828440" cy="517680"/>
            <a:chOff x="4810800" y="4488240"/>
            <a:chExt cx="1828440" cy="51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8B624C9F-F992-4364-8253-F2B9275EA0BB}"/>
                    </a:ext>
                  </a:extLst>
                </p14:cNvPr>
                <p14:cNvContentPartPr/>
                <p14:nvPr/>
              </p14:nvContentPartPr>
              <p14:xfrm>
                <a:off x="4810800" y="4488240"/>
                <a:ext cx="181440" cy="49572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8B624C9F-F992-4364-8253-F2B9275EA0B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801800" y="4479240"/>
                  <a:ext cx="19908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563418E6-F1C4-4073-8298-9C550457ABB0}"/>
                    </a:ext>
                  </a:extLst>
                </p14:cNvPr>
                <p14:cNvContentPartPr/>
                <p14:nvPr/>
              </p14:nvContentPartPr>
              <p14:xfrm>
                <a:off x="5125080" y="4553760"/>
                <a:ext cx="221760" cy="40716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563418E6-F1C4-4073-8298-9C550457ABB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116440" y="4544760"/>
                  <a:ext cx="23940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299CAB45-5A46-43EA-A82E-E17D5C0D008D}"/>
                    </a:ext>
                  </a:extLst>
                </p14:cNvPr>
                <p14:cNvContentPartPr/>
                <p14:nvPr/>
              </p14:nvContentPartPr>
              <p14:xfrm>
                <a:off x="5542680" y="4525680"/>
                <a:ext cx="192600" cy="47340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299CAB45-5A46-43EA-A82E-E17D5C0D008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533680" y="4517040"/>
                  <a:ext cx="21024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C472DDE1-F89C-4EB9-A192-66F4F6F2C4F2}"/>
                    </a:ext>
                  </a:extLst>
                </p14:cNvPr>
                <p14:cNvContentPartPr/>
                <p14:nvPr/>
              </p14:nvContentPartPr>
              <p14:xfrm>
                <a:off x="5936520" y="4571400"/>
                <a:ext cx="183240" cy="40824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C472DDE1-F89C-4EB9-A192-66F4F6F2C4F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927520" y="4562760"/>
                  <a:ext cx="20088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72D0E8AD-0398-4C11-93F0-45C73250BDFA}"/>
                    </a:ext>
                  </a:extLst>
                </p14:cNvPr>
                <p14:cNvContentPartPr/>
                <p14:nvPr/>
              </p14:nvContentPartPr>
              <p14:xfrm>
                <a:off x="6289680" y="4610280"/>
                <a:ext cx="24480" cy="39564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72D0E8AD-0398-4C11-93F0-45C73250BDF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281040" y="4601280"/>
                  <a:ext cx="421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094BA4E5-2FEF-41D2-A227-228B8EF8FABC}"/>
                    </a:ext>
                  </a:extLst>
                </p14:cNvPr>
                <p14:cNvContentPartPr/>
                <p14:nvPr/>
              </p14:nvContentPartPr>
              <p14:xfrm>
                <a:off x="6481560" y="4596600"/>
                <a:ext cx="157680" cy="40428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094BA4E5-2FEF-41D2-A227-228B8EF8FAB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472560" y="4587600"/>
                  <a:ext cx="175320" cy="421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7399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62</Words>
  <Application>Microsoft Office PowerPoint</Application>
  <PresentationFormat>Laajakuva</PresentationFormat>
  <Paragraphs>22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Cambria Math</vt:lpstr>
      <vt:lpstr>Office-teema</vt:lpstr>
      <vt:lpstr>MAB5</vt:lpstr>
      <vt:lpstr>Yhteenlaskusääntö</vt:lpstr>
      <vt:lpstr>PowerPoint-esitys</vt:lpstr>
      <vt:lpstr>PowerPoint-esitys</vt:lpstr>
      <vt:lpstr>PowerPoint-esitys</vt:lpstr>
      <vt:lpstr>Tuloperiaate </vt:lpstr>
      <vt:lpstr>PowerPoint-esitys</vt:lpstr>
      <vt:lpstr>PowerPoint-esitys</vt:lpstr>
      <vt:lpstr>PowerPoint-esitys</vt:lpstr>
      <vt:lpstr>PowerPoint-esitys</vt:lpstr>
      <vt:lpstr>Tehtäviä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MAB5</dc:title>
  <dc:creator>Simenson, Brenda</dc:creator>
  <cp:lastModifiedBy>Aleksi Mäkelä</cp:lastModifiedBy>
  <cp:revision>9</cp:revision>
  <dcterms:created xsi:type="dcterms:W3CDTF">2026-03-30T11:58:23Z</dcterms:created>
  <dcterms:modified xsi:type="dcterms:W3CDTF">2026-03-30T16:59:06Z</dcterms:modified>
</cp:coreProperties>
</file>