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>
        <p:scale>
          <a:sx n="90" d="100"/>
          <a:sy n="90" d="100"/>
        </p:scale>
        <p:origin x="-520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4:09.56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1 247,'2'-2,"0"0,1 0,-1 1,1-1,-1 1,1-1,0 1,-1 0,1 0,0 0,0 1,5-2,40 0,-27 2,-10-1,312-23,-320 23,427-41,163 42,55-2,-517-4,152-29,-158 7,-74 14,57-7,52 10,48-8,-138 9,97-2,70 13,-87 1,471-2,-597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7:46.7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244 41,'-6'-2,"-1"0,1-1,0 0,-9-6,-15-6,27 13,0 1,0 0,0 0,0 1,0-1,0 1,0-1,0 1,0 0,-1 0,1 1,0-1,0 0,0 1,0 0,0 0,0 0,0 0,0 0,0 1,0-1,1 1,-1 0,0 0,1 0,0 0,-1 0,1 0,0 1,0-1,0 1,1-1,-1 1,-2 5,-4 9,2-1,0 1,1 0,-6 32,11-48,-10 60,3-26,1 1,2 1,6-6,5-11,8-9,5-5,7 3,4 3,-16-3,0 0,-1 1,0 0,0 1,-1 0,-1 1,0 1,-1 0,0 1,-1 0,13 23,-3 3,-4 4,-5 3,-7 1,-7 1,-7-7,8-35,-1 0,0 0,-8 11,7-12,0-1,0 0,-1 0,0 0,0-1,0 0,0 0,-1 0,0 0,0-1,0 0,0 0,0-1,0 0,-13 3,9-3,-1-1,1 0,0-1,-1 0,1 0,-1-1,1 0,0-1,-15-5,-8-6,29 11,1-1,-1 1,1-1,0 0,-6-6,-15-24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15.2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245 0,'-32'147,"-17"56,-20 5,44-142,1-6,3-5,14-40,3-5,0 1,1-1,-3 14,6-24,0 0,0 0,0 0,1-1,-1 1,0 0,0 0,1 0,-1 0,0 0,0 0,1-1,-1 1,0 0,0 0,1 0,-1 0,0 0,0 0,1 0,-1 0,0 0,1 0,-1 1,0-1,0 0,1 0,-1 0,0 0,0 0,1 0,-1 0,0 1,0-1,0 0,1 0,-1 0,0 1,0-1,0 0,0 0,1 0,-1 1,0-1,0 0,0 0,0 1,0-1,0 0,0 1,0-1,0 0,0 0,0 1,0-1,0 0,0 0,0 1,0-1,13-12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16.3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227 0,'-45'25,"10"-6,-45 32,52-27,23-19,0 0,1 0,0 0,1 0,-1 1,1 0,-4 8,7-13,-1 1,0 0,1 0,-1 0,1 0,0-1,0 1,-1 0,1 0,1 0,-1 0,0 0,0 0,1 0,-1 0,1-1,-1 1,1 0,0 0,0 0,0-1,0 1,0-1,0 1,0-1,1 1,-1-1,0 1,3 0,3 3,0-1,1 0,-1 0,1-1,0 0,1 0,-1-1,0 0,1 0,12 0,4 0,-1-2,35-3,-37 1,0-1,0-2,-1 0,34-13,-12-2,-3-2,-5-5,-30 22,0 0,0 0,0-1,0 0,-1 0,5-9,-8 13,0 1,0-1,-1 1,1 0,0-1,-1 1,1-1,-1 0,0 1,0-1,1 1,-1-1,0 0,0 1,0-1,-1 1,1-1,0 0,0 1,-1-1,1 1,-1-1,0 1,1-1,-1 1,0 0,0-1,0 1,0 0,0 0,0-1,0 1,0 0,-1 0,-1-1,0 1,0-1,0 1,0 1,0-1,0 0,0 1,0-1,-1 1,1 0,0 0,0 1,0-1,0 0,0 1,0 0,0 0,0 0,0 0,-3 2,-4 1,0 1,1 0,0 1,-12 9,17-11,-1 0,1 1,0-1,0 1,1 0,-1 0,1 1,0-1,0 0,-3 12,5-15,1-1,0 1,-1 0,1 0,0-1,0 1,0 0,0 0,0-1,0 1,0 0,1 0,-1-1,1 1,-1 0,1-1,1 3,-1-3,0 0,1 1,-1-1,0 0,1 1,0-1,-1 0,1 0,0 0,-1-1,1 1,0 0,0-1,0 1,-1-1,1 1,0-1,0 0,2 0,4 0,0 0,0-1,-1 0,1 0,0-1,-1 0,1 0,11-5,8-6,6-6,-31 15,-1 2,-10 6,-12 11,6 3,13-15,1-1,0 1,-1-1,1 1,0 0,0-1,1 1,-1 0,0 0,1 0,0 0,-1-1,1 1,0 0,1 0,-1 0,0 0,1 0,0-1,0 1,0 0,0 0,0-1,0 1,1-1,-1 1,1-1,-1 1,1-1,0 0,0 0,0 0,0 0,1 0,-1-1,0 1,1-1,0 1,-1-1,1 0,-1 0,1 0,5 1,8-2,-1 0,1-1,-1-1,0 0,1-1,-1-1,21-8,-20 7,34-11,-6-4,-9-5,-32 22,0 0,-1 0,1 0,-1-1,0 1,0-1,0 0,0 0,1-4,-3 7,1 1,-1-1,0 0,0 0,0 0,1 0,-1 0,0 0,0 0,0 0,0 0,0 1,0-1,-1 0,1 0,0 0,0 0,-1 0,1 0,-1 1,1-1,0 0,-1 0,0 0,1 1,-1-1,1 0,-1 1,0-1,1 1,-1-1,0 0,0 1,1 0,-1-1,0 1,0-1,0 1,0 0,0 0,0-1,1 1,-1 0,0 0,-2 0,-1 0,-1 0,1 0,-1 1,1 0,0 0,-1 0,1 0,0 0,-1 1,-4 2,-39 25,48-29,-26 19,7 1,10-3,9-17,0 1,0-1,0 0,0 1,1-1,-1 0,0 0,0 1,0-1,0 0,0 1,0-1,1 0,-1 1,0-1,0 0,0 0,1 1,-1-1,0 0,0 0,1 1,-1-1,0 0,0 0,1 0,-1 0,1 1,1-1,0 0,0 1,0-1,0 0,0 0,0-1,0 1,0 0,0-1,0 1,0-1,0 1,2-2,4-1,30-18,-19 7,-16 11,0 0,0 1,1 0,-1-1,1 1,-1 0,6-1,-8 2,3 3,-4 15,-1-5,1 12,3 3,-3-24,1 0,0 0,-1 0,1 0,0-1,1 1,-1 0,0-1,1 1,-1-1,1 1,0-1,0 0,0 1,0-1,0 0,1-1,-1 1,1 0,-1-1,1 1,-1-1,1 0,0 1,0-2,0 1,-1 0,1 0,0-1,0 0,0 1,0-1,0 0,0 0,4-1,23-7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16.7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151 1,'-32'38,"-29"46,35-46,6 1,18-34,0 0,0-1,1 1,-1 0,1 0,0 0,0 8,1-12,0 0,0 0,1 0,-1 0,0 0,0 0,1 0,-1 0,1 0,-1 0,1 0,-1 0,1 0,-1-1,1 1,0 0,-1 0,1-1,0 1,0 0,0-1,0 1,-1-1,1 1,0-1,0 1,0-1,0 0,0 1,0-1,0 0,0 0,0 0,0 1,0-1,1-1,-1 1,0 0,0 0,0 0,1-1,9-1,0-1,0 0,-1-1,0 0,0 0,16-11,17-6,-31 16,35-12,-45 16,1 0,-1 1,1-1,0 1,-1-1,1 1,0 0,0 0,-1 0,1 1,0-1,-1 1,1-1,3 2,4 9,-7 5,-5 11,-5 13,5-23,0 0,2 33,0-46,0-1,0 1,1 0,-1 0,1-1,0 1,0 0,0-1,1 1,-1-1,1 0,0 1,0-1,0 0,0 0,1 0,-1 0,1-1,0 1,3 2,15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17.1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231 1,'26'21,"35"36,-52-47,0 1,-1 0,0 0,-1 1,0 0,7 18,1 14,-1-1,-2 2,-2 0,-2 0,-2 1,-1 81,-6-59,-4 0,-3-1,-31 128,13-113,-3-1,-4-1,-3-2,-3-1,-74 105,50-87,5-8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30.8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1,'0'0,"21"0,20 0,20 0,-6 0,3 0,3 0,1 0,3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31.1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55,'0'0,"19"0,18 0,18-4,-1-1,-1 1,0-1,3-4,-7-2,-12-5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31.8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343 1,'-9'0,"-1"1,1 0,0 1,0 0,0 1,0 0,0 0,0 1,1 0,-1 0,1 1,0 0,1 0,-1 1,1 0,0 1,0-1,1 1,0 0,-6 11,-6 8,2 2,1 0,1 1,-17 53,13-25,2 2,3 0,3 0,2 1,3 0,2 0,3 1,3-1,12 77,-10-110,1 0,1-1,1 0,2 0,22 44,-27-61,0-1,1 0,0 0,0-1,1 0,0 0,0 0,13 8,-15-12,1 1,0-1,0-1,0 1,1-1,-1 0,0 0,1-1,0 0,-1 0,1-1,0 1,11-2,-8-1,0 0,0 0,0-1,0-1,0 1,-1-2,1 1,-1-1,0-1,-1 0,1 0,-1 0,12-13,-2 0,-1 0,-1-2,-1 0,18-33,-16 22,-1 0,-2-1,-2 0,-1-1,-1-1,-2 0,-2 0,-1 0,-1-1,-3-65,-2 73,-2 0,-1 1,-1 0,-2 0,0 0,-2 1,-1 0,-1 0,-1 1,-1 1,-1 0,-2 1,0 0,-30-31,26 33,-1 0,-2 2,0 0,-1 1,0 2,-48-24,52 32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32.1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132 1,'0'0,"-13"16,-3 8,-5 3,8-2,-5-6,0 0,0-4,3-6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33.2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251 601,'57'-98,"9"-17,-45 63,-3-3,-7-3,-9 48,-2-1,1 1,-2-1,1 0,-1 1,-1-1,0 1,-1-1,0 1,0 0,-8-16,8 21,-1-1,1 0,-1 1,0 0,-1 0,1 0,-1 1,0-1,0 1,0 0,-1 0,1 1,-1 0,0 0,0 0,0 1,-1-1,1 2,-12-3,7 3,0 0,0 1,1 1,-1-1,0 2,0 0,1 0,-1 1,1 0,0 0,0 2,-13 6,11-5,0 1,1 1,0 0,0 0,1 1,0 0,1 1,0 0,-12 17,18-22,0 0,0-1,1 1,0 0,0 0,0 1,1-1,0 0,0 0,0 1,0-1,1 1,0-1,0 1,1-1,1 7,0-3,1-1,0 1,0-1,1 0,0 0,0-1,1 1,0-1,9 10,84 89,40 48,-123-134,-1 0,0 1,-2 0,-1 1,-1 0,11 31,-18-41,0 0,-1 0,0 0,-1 1,-1-1,0 1,0-1,-1 0,-1 1,0-1,0 0,-1 0,-1 0,0 0,-1-1,0 0,-1 0,0 0,0 0,-1-1,-11 11,-11 6,22-23,0 1,0-1,0-1,0 1,-1-1,1 0,-1-1,0 0,0 0,0-1,0 0,0 0,0-1,-16-1,19 0,0 1,0-1,0 0,1-1,-1 1,1-1,-1 0,1 0,-1 0,1-1,0 0,0 0,0 0,1 0,-1 0,1-1,-1 1,1-1,0 0,1 0,-1 0,1-1,-1 1,1 0,-2-9,1 2,1 0,1-1,0 1,0-1,1 1,0-1,1 1,5-22,0 6,2 1,16-41,-3 22,2 2,1 1,60-78,-56 84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33.7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303 1,'-29'27,"2"2,0 2,2 0,1 1,2 2,-25 49,28-43,3 0,1 1,2 0,2 1,-9 66,16-76,2-1,1 1,2 0,0 0,3-1,0 1,2-1,13 37,-15-56,1-1,0 0,1 0,0 0,13 17,10 6,-24-30,0 1,0-1,0-1,1 1,-1-1,1 0,0 0,0 0,0-1,0 0,0 0,1-1,-1 0,0 0,1 0,-1-1,1 0,-1 0,1-1,-1 1,1-1,-1-1,0 1,0-1,0 0,12-6,-5 1,0-1,-1 0,1-1,-1 0,-1-1,0 0,-1-1,1 0,-2-1,14-20,-7 4,-2 1,-1-2,-1 0,-1 0,-2-1,-1 0,-1-1,-2 0,-1 0,0-43,-3 48,-2 1,-1 0,-1 0,-1 0,-1 0,-2 1,0-1,-1 1,-2 1,0 0,-1 0,-2 1,-18-25,16 29,-2 1,0 1,-1 0,-1 1,0 1,-1 0,-26-12,20 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7:47.1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25,'0'0,"21"0,14-5,17 1,-10 2,1 0,-6-1,0 3,-9 0,-3-2,0-5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34.5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15,'-5'5,"0"0,1 1,0-1,0 1,0 0,1 1,0-1,0 0,0 1,1 0,-3 13,5-19,0 0,0 0,-1 1,1-1,0 0,0 0,0 1,1-1,-1 0,0 0,0 1,1-1,-1 0,0 0,1 0,-1 0,1 0,0 1,-1-1,1 0,0 0,1 1,0-1,-1 0,1 0,0 1,0-1,0-1,0 1,0 0,0 0,0-1,0 1,0-1,3 0,1 1,-1-1,1 0,0 0,-1-1,1 0,-1 0,1 0,-1-1,6-1,-8 1,0 1,-1 0,1-1,0 1,-1-1,0 0,1 0,-1 0,0 0,0-1,0 1,0 0,0-1,-1 1,1-1,-1 0,0 0,1 1,-1-1,-1 0,2-5,-2 5,0 1,0-1,0 0,-1 0,1 0,-1 1,0-1,0 0,0 1,0-1,0 0,0 1,-1 0,1-1,-1 1,0 0,0 0,0 0,0 0,0 0,0 0,0 0,-4-2,2 2,-1 0,1-1,0 2,-1-1,1 0,-1 1,1 0,-1 0,0 0,1 1,-1-1,0 1,-5 1,-6-1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45.2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300 5,'-41'-2,"29"0,1 2,-1-1,-19 3,27-1,0 0,0 0,0 0,0 1,0-1,0 1,1 0,-1 0,0 0,1 1,0-1,0 1,-1 0,-2 4,-3 4,2 0,-1 0,2 1,-1-1,-5 19,-21 66,31-88,-12 42,2 0,3 1,1 0,3 1,3 0,1-1,3 1,2 0,21 99,-20-130,1 0,2-1,0 0,1 0,0 0,15 19,-19-31,-1-1,2 0,-1-1,1 1,0-1,0 0,1-1,0 0,0 0,0 0,1-1,-1 1,1-2,0 1,0-1,1-1,15 4,-19-6,0 0,0 0,0 0,0 0,1-1,-1 0,0 0,0 0,0 0,0-1,-1 0,9-4,-6 1,-1 1,1-1,-1 0,0-1,0 0,-1 0,7-8,1-5,-1-1,-1 0,-1-1,13-37,-12 24,-2 0,-1 0,-2 0,-1-1,1-49,-6 55,-1-1,-2 0,0 1,-2-1,-2 1,-15-45,12 50,-1 0,-1 1,-1 1,-31-41,-76-68,91 98,21 19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45.6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 1,'0'0,"-9"17,-1 17,-5 5,1 7,1-2,1 0,-5 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46.6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241 497,'34'-71,"32"-72,-51 98,-12 34,-1-1,0 1,0 0,-1-1,-1 1,0-1,0 1,-2-1,1 1,-1 0,-6-18,6 24,1 0,-2 0,1 0,-1 1,1-1,-1 1,-1 0,1 0,0 0,-1 0,0 0,0 1,0-1,-1 1,1 0,0 1,-1-1,0 1,0 0,0 0,0 0,0 1,0 0,0 0,0 0,-1 0,-6 1,0 0,-1 1,0 0,1 1,-1 1,1 0,-1 0,1 1,0 1,1 0,-1 0,-17 12,-2 8,7 4,22-27,1 1,-1 0,0 0,1 0,-1 0,1 0,0 0,0 0,0 1,1-1,-1 0,1 1,0-1,0 0,0 1,0-1,0 0,1 1,0-1,-1 0,1 0,0 1,1-1,-1 0,1 0,-1 0,1 0,0-1,0 1,0 0,4 3,7 6,0-2,0 0,1 0,0-1,18 8,-7-4,-3 0,0 1,-1 1,-1 1,0 1,-1 1,-1 0,0 1,-2 1,18 27,-26-34,-1 0,0 1,-1 0,0 0,-1 0,-1 1,0-1,-1 1,-1 0,0 1,-1-1,0 0,-2 0,1 0,-2 0,0 1,-5 14,2-14,0 0,-1 1,-1-2,-1 1,0-1,-1 0,-20 26,-2-11,-4-5,29-21,-1-1,1 0,-1 0,0-1,0 0,0 0,0 0,0-1,0 0,0-1,-1 0,1 0,-10-1,12 0,1 0,0 0,-1 0,1-1,0 0,0 1,0-2,0 1,0 0,1-1,-1 0,1 1,-1-1,1-1,0 1,0 0,0-1,1 0,-1 1,1-1,0 0,-2-7,0 1,1 0,1-1,0 0,0 0,1 0,0 0,1 0,2-21,1 14,0 0,1 0,1 0,10-26,-3 20,0 2,31-43,-26 41,9-16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47.4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322 29,'-75'-14,"50"9,-47-4,69 9,0 0,0 0,0 0,1 1,-1-1,0 1,0 0,0-1,0 2,1-1,-1 0,0 0,1 1,-1-1,-3 4,2-1,1 0,-1 0,1 0,-1 0,1 1,1-1,-1 1,-2 5,-2 9,1 1,0 0,-4 31,9-44,-8 42,2 0,0-1,-8 22,13-55,6-10,6-7,-6 0,1 0,0 1,0 0,0 0,0 0,0 0,0 1,0 0,0 0,0 0,0 1,0 0,0 0,0 0,0 0,0 1,-1 0,1 0,0 0,-1 0,0 1,7 5,3 2,-1 0,0 1,-1 0,-1 1,14 18,44 71,-29-27,-25-37,-11-26,0 1,0-1,-2 1,3 20,-5 8,-1-31,-1 0,0 0,0 0,-1-1,0 1,-1-1,0 0,0 0,-1 0,0-1,0 1,-1-1,0 0,0-1,0 0,-1 0,-11 8,6-5,-1-1,-1 0,1 0,-1-2,-1 0,1 0,-1-1,0-1,-21 3,30-6,1 0,0 0,0-1,0 0,-1 0,1 0,0-1,0 1,0-1,-1-1,1 1,0-1,0 0,1 0,-1 0,-7-5,-7-10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47.9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29,'0'0,"18"0,17-4,20-1,-6 3,-2-2,-3-1,-1 0,8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48.2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1,'0'0,"21"0,26 0,22 0,-1 0,2 0,-4 0,-1 0,-5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57.2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294 24,'-46'-11,"36"8,-1 0,0 1,0 0,-19 0,26 2,0 0,1 1,-1-1,1 1,-1 0,1 0,-1 1,1-1,-1 0,1 1,0 0,0 0,0 0,0 0,0 1,1-1,-1 1,-3 4,-2 4,0 0,2 1,-1 0,1 0,1 0,0 1,-3 15,-18 94,24-113,-10 66,3 1,3-1,4 2,3-1,3 0,18 96,-16-143,1-1,1 0,14 31,-18-50,0 0,1-1,0 1,1-1,10 12,-12-17,0 1,0-1,0 1,0-1,0-1,0 1,1-1,-1 1,1-1,0 0,8 2,-8-4,-1 1,1-1,0 0,-1-1,1 1,-1-1,1 1,-1-2,1 1,-1 0,0-1,0 0,1 1,-1-2,0 1,-1 0,1-1,0 0,5-5,2-3,0-1,-1 1,0-2,10-16,-3-1,0-1,-3 0,0-1,-2-1,-2 0,-1-1,-1 1,-2-2,-2 1,-1-1,-1 1,-2-1,-1 0,-2 1,-2-1,-1 1,-19-61,11 58,-3 2,0 0,-3 1,-30-41,2 0,41 64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57.5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114 0,'0'0,"-11"20,-5 9,-3 9,2-2,2 2,1-2,3-3,0-3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58.1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229 15,'-20'-5,"12"3,-1-1,1 2,-14-2,19 3,0 0,1 0,-1 0,0 0,1 1,-1-1,1 1,-1 0,0 0,1 0,-1 0,1 0,0 1,-1-1,-3 4,1 0,0 1,0 0,1 0,0 0,0 1,0-1,0 1,1 0,-2 8,-20 72,23-76,-15 70,4 1,4 1,1 116,16-29,-6-153,1 1,1-1,1 0,0 0,1 0,0 0,14 23,3-11,-20-26,1 1,0-2,0 1,1 0,-1-1,0 0,1 0,0 0,-1 0,1-1,0 1,0-1,0-1,0 1,0-1,0 0,0 0,0 0,0-1,0 1,-1-1,1-1,0 1,6-3,1 0,-1-1,1 0,-1-1,0-1,-1 1,1-2,-1 1,14-15,4-14,-23 30,-1-1,-1 0,1 0,-1-1,-1 1,1-1,-1 1,-1-1,1 0,-1 0,0 0,-1 0,0 0,0 0,-1 1,0-1,-3-12,1 11,0 1,0-1,-1 0,0 1,0 0,-1 0,0 0,-1 1,1 0,-2 0,1 0,-1 0,0 1,-14-9,-18-6,-4 8,-3 6,1 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7:47.6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203 1,'38'41,"-26"-28,0 1,0-1,-1 2,-1 0,12 21,-4 5,-1 2,-2 0,-3 1,-1 0,-2 0,-2 2,-2-1,-2 0,-1 1,-8 67,-1-59,-1 0,-3-1,-2 0,-3-1,-2-1,-2-1,-2 0,-42 69,24-56,-60 72,57-86,12-12,11-5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58.9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137 584,'23'-21,"-1"-1,-1-2,-1 0,-1 0,-1-2,-1 0,-1-2,-2 1,18-48,-27 59,-1 0,-1-1,0 1,-1-1,0 0,-2 0,0 0,-4-28,3 39,0 0,-1-1,0 1,0 0,0 0,-1 0,0 1,0-1,-1 1,1-1,-6-5,5 7,1 1,-1 0,0 0,0 1,0-1,0 1,0 0,-1 0,1 0,-1 1,1 0,-1-1,1 1,-1 1,0-1,0 1,-5 0,-2 1,0 0,0 1,0 1,1 0,-1 0,1 1,-1 1,1 0,0 0,1 1,-1 1,1 0,1 0,-16 15,-2 10,24-28,0 1,0 0,1-1,-1 1,1 1,0-1,1 0,-1 0,1 1,0-1,1 0,-1 1,1-1,0 1,0-1,1 7,1-5,0 1,1-1,-1-1,1 1,1 0,-1-1,1 1,0-1,1 0,0-1,8 9,56 53,-39-41,-2 2,0 1,42 59,-64-78,0 0,0 0,-1 1,-1-1,0 1,0 0,-1 0,0 1,-1-1,-1 1,1-1,-2 1,0-1,0 1,-1-1,0 1,-6 20,3-16,-1-1,-1 0,0 0,-1 0,-1-1,0 1,-1-2,0 1,-1-2,-1 1,-23 21,1-10,30-22,-1 0,0 0,0 0,0 0,0 0,0-1,-1 0,1 0,0 0,-1 0,1-1,-1 1,1-1,0-1,-1 1,1 0,-1-1,1 0,0 0,0 0,-1-1,1 1,0-1,0 0,0 0,1-1,-1 1,0-1,1 0,0 1,0-2,-1 1,2 0,-1-1,0 1,1-1,0 0,-1 1,2-1,-1-1,0 1,-1-6,0-1,1 0,0 0,0 0,1 0,1-1,0 1,0 0,1 0,1 0,0 0,0 0,1 0,0 0,1 1,6-12,8-14,2 2,45-60,-64 93,26-36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3:02.5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23,'0'0,"21"0,18 0,22 0,-3-5,-2 1,-2 2,-8-3,-3-2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3:03.2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0,'0'0,"21"4,19-1,25 2,-3-1,1-4,-5 0,7-4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3:03.8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340 26,'-25'-12,"22"10,0 1,-1-1,1 1,0-1,-1 1,1 0,-1 0,1 0,-1 1,1-1,-6 1,5 0,0 1,0 0,0 0,0 0,0 0,0 1,0-1,1 1,-1 0,1 0,-1 0,1 1,0-1,0 1,0 0,-5 4,-2 6,1 0,-16 27,20-31,-19 33,3 2,1 0,2 1,2 1,2 1,3 0,1 0,2 1,-2 78,10-106,1 0,1 0,0 0,2 0,0-1,1 0,1 1,1-2,16 34,-18-44,0 0,0-1,0 1,1-1,0 0,0 0,1-1,-1 0,1 0,1 0,-1-1,1 0,0-1,0 0,1 0,-1-1,1 1,0-2,0 0,0 0,0 0,0-1,11 0,-10-2,0 0,0 0,0-1,-1 0,1-1,0 0,-1 0,0-1,0 0,0-1,-1 0,1-1,11-9,-17 13,0-1,0 1,-1-1,1 0,0 0,-1 0,0-1,0 1,0 0,0-1,0 0,-1 1,1-1,-1 0,0 0,0 1,-1-1,1 0,-1 0,0 0,0 0,0 0,0 0,-1 0,0 0,0 0,0 1,0-1,0 0,-1 1,0-1,1 0,-1 1,-1 0,1 0,-3-4,-3-2,1 1,-1 1,0 0,0 0,-1 0,0 1,-1 0,1 1,-19-8,2 3,0 2,-46-10,16 11,-1 1,-1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3:04.6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288 474,'22'-22,"-2"-1,-1-1,-1-1,0 0,24-51,-39 68,1 0,-1-1,0 1,-1-1,0 0,-1 0,1 1,-2-1,1 0,-1 0,-1 0,1 0,-2 0,-2-11,2 13,0 0,-1 0,0 0,-1 1,1-1,-1 1,-1 0,1 0,-1 0,0 1,0-1,0 1,-1 1,0-1,0 1,0 0,-10-5,5 4,0 0,-1 1,1 0,-1 1,0 0,0 1,0 1,-22-1,-8 5,3 8,36-10,-1 1,1 0,0-1,-1 1,1 0,0 1,0-1,1 0,-1 1,0 0,1 0,-1 0,1 0,0 0,0 0,0 0,1 1,-1-1,1 1,0-1,0 1,0-1,-1 7,2-3,0 0,0 0,1 0,0 1,1-1,-1 0,1 0,0 0,1-1,0 1,5 9,70 106,-53-87,-1 1,27 59,-45-80,0 0,-1 0,0 0,-1 1,-1-1,-1 1,1 20,-3-23,-1-1,0 1,-1-1,-1 1,0-1,0 0,-1 0,-1 0,-9 18,5-14,0-2,-1 1,-1-1,0-1,-21 20,24-26,0 0,0 0,-1-1,0 0,-1-1,1 1,-1-2,0 0,0 0,-12 3,19-6,0-1,0 1,1-1,-1 0,0 1,0-1,0-1,0 1,1 0,-1-1,0 1,0-1,1 0,-1 0,0 0,1 0,-1 0,1 0,-1-1,1 0,0 1,0-1,0 0,-1 0,2 0,-1 0,0 0,0-1,1 1,-1 0,-1-5,0 0,1 0,0 0,1 0,-1 0,1 0,1 0,-1 0,1 0,0-1,1 1,2-12,1 4,0 0,1 0,0 1,2-1,-1 1,2 1,12-19,8-5,40-41,-27 34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3:04.9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637 1,'-62'57,"-143"149,-82 169,250-317,10-8,9-6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3:05.5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283 19,'-44'-9,"37"7,-1 0,1 0,-1 1,0 0,1 0,-1 1,0 0,0 0,1 1,-1 0,0 0,1 1,-9 2,7 0,1 0,-1 1,1 0,0 1,1 0,-1 0,1 0,0 1,-10 13,-2 8,7-1,10-21,1 0,1 0,-1 0,1 0,0 1,0-1,1 0,-1 0,1 0,1 0,-1 0,1 0,0-1,1 1,-1 0,1-1,0 0,0 1,1-1,0-1,0 1,5 5,-6-7,0 0,0 0,1 0,-1 0,1-1,0 0,0 1,0-1,0-1,0 1,0 0,1-1,-1 0,0 0,1 0,-1-1,1 1,-1-1,1 0,-1-1,1 1,-1-1,0 0,1 0,-1 0,0 0,1-1,-1 0,0 1,7-6,-8 5,0 0,0 0,0-1,-1 1,1-1,-1 1,1-1,-1 0,0 0,0 0,0 0,-1 0,1-1,-1 1,1 0,0-7,-1 5,-1 0,1-1,-1 1,-1 0,1 0,-1 0,0 0,0 0,0 0,-4-9,0 4,0-1,-1 1,0 0,-1 0,0 0,-1 1,1 0,-2 1,-14-12,15 13,-1 1,0 0,-1 1,-16-8,10 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3:05.9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177 92,'0'-2,"-5"-8,-1 0,0 0,0 0,-1 1,-12-14,17 21,0 0,0 1,0-1,0 1,0-1,0 1,-1 0,1 0,0 0,-1 0,1 0,-1 1,1-1,-1 1,1-1,-1 1,1 0,-1 0,0 0,1 0,-1 1,1-1,-1 1,1 0,-1-1,1 1,0 0,-1 0,1 1,0-1,-3 2,1 0,0 0,1-1,-1 1,1 1,0-1,0 0,0 1,0 0,1-1,-1 1,1 0,0 0,0 1,0-1,1 0,0 0,0 1,0-1,0 1,0-1,1 1,0 0,0-1,0 1,1-1,-1 1,1-1,0 1,1-1,-1 1,4 7,-3-8,0 0,0 0,1 1,-1-1,1-1,0 1,0 0,0-1,1 1,-1-1,1 0,-1 0,1-1,0 1,0-1,1 0,-1 0,0 0,1 0,-1-1,1 0,-1 0,1 0,0 0,-1-1,1 0,0 0,0 0,-1 0,10-3,-11 3,-1-1,1 0,-1 0,1 0,-1-1,1 1,-1 0,0-1,0 0,0 1,0-1,0 0,0 0,0 0,0 0,-1-1,1 1,-1 0,0-1,0 1,0-1,0 1,0-1,0 1,-1-1,1 0,-1 1,0-1,1-4,-1-23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0.6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321 109,'-4'-9,"-1"1,0-1,0 1,0 0,-1 0,0 0,-1 1,1 0,-14-10,17 14,-1 1,0 0,0 0,0 0,0 0,-1 1,1-1,0 1,-1 0,1 1,-1-1,1 1,-1 0,1 0,-1 0,1 0,-1 1,1 0,0 0,-1 0,1 0,0 1,-5 2,1 0,-1 1,1 0,0 0,0 1,1 0,0 1,0 0,0 0,1 0,0 1,0-1,-7 16,6-9,0 0,1 1,0 0,1 0,1 0,-4 31,7-39,1-1,-1 1,2 0,-1 0,1 0,0 0,0 0,1 0,0-1,0 1,0-1,1 1,0-1,0 0,1 0,0 0,0-1,6 7,-3-5,1 1,0-1,1-1,0 0,0 0,0 0,1-1,0-1,0 0,0 0,11 2,23 2,4-7,2-4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1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1,'27'50,"-2"2,-2 0,-2 2,26 110,-41-135,-2 0,-1 0,-1 0,-2 1,0-1,-2 0,-2 0,0 0,-2 0,-1-1,-17 44,-32 42,25-59,14-29,-35 41,16-29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7:48.2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75,'0'0,"16"0,19-7,18-2,-1 2,0 1,-2-2,7 2,-3-1,-7-1,-7-8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1.7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0,'21'215,"3"59,-18 61,-6-277,1-3,5 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2.2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 40,'10'-5,"0"-1,1 1,-1 1,1 0,0 0,0 1,0 0,0 1,1 1,-1 0,1 0,-1 1,1 0,-1 1,0 1,1-1,-1 2,0 0,0 0,0 1,-1 0,1 1,-1 0,0 1,0 0,-1 0,0 1,0 0,0 1,11 13,8 20,-22-28,0 0,0 0,-2 0,1 1,-2 0,0 0,0 0,-1 0,-1 0,-1 1,0-1,0 0,-2 1,1-1,-2 0,-5 16,3-14,-1 0,-1 0,-1 0,0-1,-1 0,0-1,-1 0,-1 0,0-1,-1 0,-1-1,0-1,-15 11,12-10,-2-1,0-1,-28 13,-5-8,0-8,39-7,1 0,0 0,0-2,-1 1,1-1,-12-4,-16-10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2.7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259 10,'-26'-5,"18"4,1-1,-1 1,0 0,-15 1,20 1,0 0,-1-1,1 1,0 0,0 1,0-1,0 1,0-1,0 1,0 0,0 0,1 0,-1 0,-4 5,-2 5,0 0,0 1,1 0,1 0,0 0,1 1,-8 27,-22 109,27-102,2 0,2 0,2 1,3-1,1 1,10 56,-7-81,2 0,0 0,2-1,1 0,0 0,14 22,-13-29,0-1,1 0,1 0,0-1,1-1,0 0,1-1,30 21,-2-10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3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1,'3'62,"20"120,-20-169,6 45,0-8,5-7,-13-38,1-1,0 0,0 0,0 0,0 0,1 0,0 0,4 4,-6-7,0 0,0 0,0-1,0 1,0 0,0-1,1 1,-1-1,0 1,0-1,0 1,0-1,1 0,-1 0,0 1,0-1,1 0,-1 0,0 0,0-1,1 1,-1 0,0 0,0-1,0 1,1-1,-1 1,0-1,0 1,0-1,0 0,0 1,0-1,2-2,4-3,-1-1,0 0,0 0,0 0,-1-1,0 0,4-9,25-63,-29 66,15-42,-15 38,1 0,0 0,2 1,0 0,1 0,19-27,-19 35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4.0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297 1,'-18'0,"-1"0,1 2,-1 0,-34 9,45-9,0 2,-1-1,1 1,1 0,-1 1,0 0,1 0,0 0,0 1,1 0,0 1,-7 7,-13 24,5 0,6 4,14-35,-1 0,1 0,0 14,1-18,0 0,0-1,0 1,0 0,1 0,-1 0,1 0,0 0,0 0,0 0,0-1,1 1,-1 0,1-1,-1 1,1-1,0 0,0 1,0-1,0 0,0 0,1 0,-1 0,0-1,1 1,0-1,-1 0,1 1,0-1,0 0,0 0,-1-1,5 1,-2 0,1-1,0 0,0 0,0-1,0 0,0 0,0 0,0-1,-1 1,1-2,-1 1,1 0,-1-1,0 0,9-7,-4 2,-2 0,1-1,-1 0,-1 0,0-1,0 0,-1 0,0-1,0 0,-1 0,-1 0,0 0,-1-1,0 1,0-1,-1 0,-1 0,0 0,-1 0,-2-21,-2 23,-2 12,-2 17,6-5,1 1,1 0,0-1,1 1,0-1,1 1,1-1,8 24,3 3,-10-35,-1 0,1 0,0 0,5 5,-4-6,0 0,0 0,0-1,0 0,0 0,1 0,0-1,0 0,0 0,0 0,0-1,1 0,-1 0,1 0,11 0,-14-2,0 0,0 0,0 0,0-1,-1 1,8-3,-6 1,0 0,-1 0,1 0,0-1,-1 1,1-1,-1 0,0 0,0-1,0 1,0-1,6-8,-4 2,0-1,0 0,7-22,13-26,-26 59,1-1,-1 0,1-1,0 1,-1 0,1 0,0 0,0 0,0 0,-1-1,1 1,0 1,1-1,-1 0,0 0,0 0,0 1,0-1,1 0,-1 1,0-1,2 0,-2 4,0-1,0 1,-1-1,1 1,-1 0,0-1,0 1,0 4,1-1,1 17,5 8,4 3,-2-4,5-10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4.3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4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 0,'-11'107,"11"-83,-2 0,-1-1,-1 0,-10 37,7-45,4-22,6-29,1 20,1 0,1 0,0 1,1 0,0 0,1 0,13-16,-17 24,1 1,0 0,1 0,-1 0,1 0,0 1,1 0,-1 1,1-1,0 1,0 0,1 1,-1 0,1 0,-1 0,1 1,10-1,-15 2,1 1,-1 0,1 0,-1 0,1 1,-1-1,0 1,1 0,-1 0,1 0,-1 0,0 1,0-1,0 1,6 3,-6-1,1-1,-1 1,1-1,-1 1,0 0,0 1,-1-1,1 0,-1 1,3 6,31 82,-20-62,4-3,2-6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5.0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141 0,'11'216,"-11"-154,-2 1,-3-1,-2 0,-4 0,-2-1,-25 72,3-34,21-51,2-7,2-11,5-15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5.4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153 1,'-11'9,"0"0,0 1,1 0,0 1,0 0,1 0,1 1,-8 15,6-8,1 1,1 1,1 0,-8 35,8-14,7-1,7-2,7-3,-11-32,0 0,0 0,0 0,0 0,6 4,21 13,2-9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5.7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 0,'-8'4,"1"0,-1 0,1 0,0 1,1-1,-1 2,1-1,0 1,0 0,1 0,0 1,-5 7,5-5,0 0,1 1,-1 0,2 0,0 0,0 0,1 1,-2 20,4 14,9-5,7-5,7-9,-20-23,-1-1,1 0,1 0,-1 0,0 0,0 0,1 0,-1-1,1 0,-1 0,1 0,0 0,-1 0,1-1,0 1,0-1,-1 0,1-1,0 1,0 0,-1-1,1 0,-1 0,1 0,0 0,-1-1,0 1,1-1,-1 0,0 0,0 0,3-3,-1 1,0-1,0 1,-1-1,0 0,0 0,0-1,0 1,-1-1,0 0,0 1,0-1,-1-1,0 1,0 0,-1-1,0 1,1-12,-3-2,-2 0,0 0,-1 0,-1 0,-9-22,8 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7:48.5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34,'0'0,"19"0,22-6,19-3,3 2,5 2,1 3,1 0,0 0,2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6.1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0,'0'0,"-4"24,2 19,-2 14,-2-7,-1-8,3-4,4-9,4-9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6.4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6.7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1,'0'195,"1"-146,0-44,0 1,0-1,0 0,0 1,1-1,0 0,0 0,1 0,-1 0,5 6,-6-10,0 1,0-1,1 0,-1 1,0-1,1 0,-1 0,1 0,-1 0,1 0,-1 0,1 0,0-1,0 1,-1-1,1 1,0-1,0 1,0-1,-1 0,1 0,0 0,0 0,0 0,0-1,-1 1,1 0,0-1,0 1,-1-1,1 0,0 0,2-1,1-1,0 0,-1-1,0 0,1 1,-1-1,-1 0,1-1,0 1,2-7,26-48,-20 36,-9 17,9-17,10-27,-15 31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7.3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256 32,'-46'-15,"42"12,-1 1,1 0,-1 0,0 0,0 1,1 0,-1 0,0 0,0 0,0 1,0 0,0 0,0 0,0 1,0 0,0 0,-7 2,2 1,-24 12,33-16,-1 1,1 0,0 0,0 0,0 0,0 0,0 1,0-1,0 0,0 0,0 1,0-1,1 0,-1 1,0-1,1 1,-1-1,1 1,0-1,0 1,-1 1,1-3,0 0,0 1,0-1,0 0,0 0,1 0,-1 1,0-1,0 0,0 0,0 1,0-1,0 0,0 0,1 0,-1 0,0 1,0-1,0 0,0 0,1 0,-1 0,0 0,0 1,0-1,1 0,-1 0,0 0,0 0,0 0,1 0,-1 0,0 0,0 0,1 0,-1 0,0 0,0 0,0 0,1 0,-1 0,0 0,0 0,1 0,-1 0,0-1,0 1,0 0,1 0,-1 0,0 0,0 0,0-1,0 1,1 0,13-3,-15 3,-2 0,0-1,1 1,-1 0,0 0,1 0,-1 1,0-1,1 1,-1-1,1 1,-1 0,1 0,-1 0,1 0,-1 0,1 1,0-1,0 1,0-1,0 1,0 0,0 0,-3 4,3-3,0 0,0 0,1 0,-1 0,1 1,-1-1,1 0,0 1,1-1,-1 1,1-1,-1 1,1-1,0 1,0-1,1 1,-1 0,1-1,-1 0,1 1,0-1,1 1,-1-1,0 0,1 0,0 0,0 0,0 0,0 0,0 0,1-1,4 5,35 28,-32-28,-1 0,0 0,0 1,0 0,-1 1,-1 0,1 0,-1 0,6 13,-9-7,-4-13,0 1,-1-1,1 0,-1 0,1 0,-1 0,1 0,-1 0,0 0,0 0,0 0,0 0,-1-1,1 1,0 0,-3 1,-16 16,-9-2,-8-3,-12-3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7.8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259 4,'-45'-2,"27"1,1 1,-20 2,30-2,1 2,0-1,-1 1,1-1,0 2,0-1,1 1,-1 0,-8 6,6-4,1 1,0 0,0 0,0 1,1 0,0 0,-7 11,11-16,1 1,0-1,-1 0,1 1,0-1,1 1,-1-1,0 1,1 0,-1-1,1 1,0 0,0-1,0 1,0 0,0-1,1 1,-1-1,1 1,-1 0,1-1,0 1,0-1,0 1,1-1,-1 0,1 0,-1 1,4 2,71 64,-57-48,-16-18,-1 0,1 1,-1-1,0 1,0-1,-1 1,1 0,-1 0,1 0,-1 0,0 4,1 19,-9 0,-11-1,-7-1,-4-2,-2-4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8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295 50,'-4'-4,"1"-1,-1 1,-1 0,1 1,-1-1,1 1,-1 0,0 0,0 0,0 1,-1-1,1 1,-1 1,1-1,-1 1,1 0,-1 0,0 1,1-1,-1 1,0 0,0 1,1 0,-1 0,0 0,1 0,-1 1,1 0,-10 5,4-2,-1 2,2-1,-1 1,1 1,-13 11,-3 15,8 3,16-32,1 1,-1-1,1 1,-1 10,2-13,0-1,0 1,0 0,0 0,0 0,1 0,-1 0,1-1,0 1,0 0,0 0,0-1,0 1,1-1,-1 1,1-1,0 0,-1 1,1-1,0 0,0 0,1 0,-1 0,0-1,1 1,-1-1,1 1,-1-1,1 0,4 2,-2-2,0 0,0-1,0 1,0-1,1 0,-1 0,0 0,0-1,0 0,0 0,0 0,0 0,0-1,-1 0,1 0,7-5,35-33,-45 43,-1 1,0-1,0 1,-1-1,1 1,-1-1,1 1,-1 4,0-4,2 12,0-1,1 1,1-1,0 0,1 0,7 14,8 2,8-3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19.2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10 153,'8'-12,"54"-64,-54 69,-1 0,1 0,0 0,0 1,1 0,-1 1,13-6,-18 10,0-1,1 1,-1 0,1 0,-1 0,1 1,-1-1,1 1,0 0,-1 0,1 0,0 1,-1-1,1 1,-1 0,1-1,5 4,-4-2,0 1,-1 0,1 0,-1 1,1-1,-1 1,0 0,-1 0,1 1,4 5,3 8,-2 1,1-1,-2 2,11 37,-6-11,-3 1,-1 0,-3 0,-2 0,-1 1,-3 0,-2 0,-2-1,-14 64,11-82,-1 0,-2 0,-1-1,-1-1,-1 0,-2 0,-20 27,8-17,-2-2,-2-1,-67 58,39-44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32.6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243 3,'-34'-1,"21"0,1 1,0 0,-1 0,1 2,-16 2,24-2,0 0,1-1,-1 1,0 1,1-1,0 0,0 1,0 0,0 0,0 0,0 0,1 0,-1 0,1 1,0-1,-3 7,-3 7,2 0,-8 24,12-33,-8 29,2 0,1 1,3 0,0 0,3 43,2-53,1 1,1-1,2 0,1 0,1 0,1-1,18 39,-20-53,1-1,0 0,0-1,2 1,12 13,13 3,-27-23,0-1,1-1,-1 1,0-1,1-1,0 1,0-1,-1-1,1 0,0 0,0 0,1-1,8 0,-12-1,0 0,0 0,0 0,-1 0,1-1,0 1,-1-1,1 0,-1-1,0 1,0-1,0 0,0 0,0 0,0-1,-1 1,0-1,1 0,-1 0,-1 0,1 0,3-7,0-5,-1 0,0-1,-1 0,0 0,-2 0,0 0,-1 0,0 0,-1 0,-6-32,1 15,-2 1,-2 0,0 1,-24-50,15 47,-1 1,-2 1,-50-59,67 87,0 0,-1 0,0 0,-7-5,0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33.0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0,'0'0,"-8"20,1 16,-1 13,3-7,1-6,2-4,-5-8,-5-9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33.5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0,'26'177,"-2"205,-22-327,2-2,2-4,3-6,4-2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7:54.3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0,'4'22,"10"33,3 11,-1 74,-4-28,-6-69,1 1,1 2,0 2,4 1,-1-3,-9-4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34.7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170 33,'-12'-1,"-1"0,1-1,-1-1,1 0,-14-5,-26-6,51 14,0 0,1 0,-1-1,0 1,0 1,0-1,1 0,-1 0,0 0,0 0,0 0,1 1,-1-1,0 0,1 1,-1-1,0 0,0 1,1-1,-1 1,1-1,-1 1,0-1,1 1,-1 0,1-1,-1 1,1 0,0-1,-1 1,1 0,0 0,-1-1,1 1,0 0,0 0,0 0,-3 36,3-28,-2 20,0 69,2-60,1 3,2 18,-3-58,0 0,1 0,-1-1,0 1,1 0,-1 0,1 0,-1-1,1 1,-1 0,1 0,-1-1,1 1,0-1,-1 1,1-1,0 1,0-1,-1 1,1-1,0 1,0-1,0 0,0 1,-1-1,3 0,28 3,-14-2,-4 3,0 0,-1 1,1 0,-1 1,0 1,0 0,14 11,0 2,1 4,0 2,-2 4,-4 6,-8 2,-9-3,-5-30,0 1,0-1,0 1,-1-1,0 1,1-1,-2 0,1 0,-1 0,0 0,0-1,0 1,0-1,-1 1,0-1,-7 6,-1-1,0 0,0-1,0 0,-1-1,-17 8,-13 0,-2-2,-4-3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21.8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1,'0'0,"17"0,21 0,20 0,-1 0,-6 0,-4 0,-3 0,-3 0,-8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22.1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1,'0'0,"21"0,14 0,21 0,0 0,9 0,17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25.4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292 54,'-35'-7,"23"3,0 2,0 0,0 0,-14 1,21 1,1 0,0 1,0-1,0 1,0 0,0 1,0-1,0 1,1-1,-1 1,0 0,1 1,-1-1,1 1,0-1,-4 5,0 1,1-1,0 1,1 1,0-1,0 1,-4 9,-18 60,23-66,-7 25,2 1,2 0,1 1,-1 45,6-26,3 1,9 61,-8-99,1 0,1-1,1 0,0 0,2 0,0-1,13 22,-17-34,0 0,1-1,0 1,0-1,0 1,1-2,0 1,0-1,1 0,0 0,-1 0,2-1,-1 0,0-1,1 1,0-2,-1 1,1-1,0 0,0 0,10 0,-10-2,1 0,-1-1,1 0,0 0,-1-1,0 0,1 0,-1-1,0 0,0 0,-1-1,1 0,-1-1,1 1,-1-1,-1-1,1 1,-1-1,0-1,0 1,-1-1,0 0,0 0,5-10,0-2,-1 0,-1-1,-1 0,-1-1,0 1,-1-1,-2 0,3-39,-5 19,-2 0,-2 0,-1 0,-19-74,16 89,-1 0,-1 0,-2 0,0 2,-2-1,-1 1,-1 1,-20-25,17 28,-1 2,-1 0,0 1,-37-24,47 34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25.7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 1,'0'0,"-7"22,-3 19,-2 14,-2-4,3-8,2-5,0-1,0-1,-9-4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26.6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281 534,'7'-32,"1"0,22-58,-19 59,0 0,-2 0,6-43,-13 65,-2-1,1 1,-1-1,-1 0,0 1,0-1,-1 1,0-1,0 1,-1 0,-1 0,1 0,-2 0,1 0,-9-11,10 16,-1-1,1 1,-1 1,0-1,0 0,0 1,0 0,-1 0,1 0,-1 1,0-1,0 1,0 0,0 0,0 1,0 0,0 0,-1 0,1 0,0 1,-1 0,1 0,0 0,-11 3,3-1,1 2,0 0,0 0,0 1,0 0,1 1,-1 0,2 1,-15 12,-6 10,6 4,22-28,1 0,-1 0,1 0,0 0,0 0,1 1,-1-1,1 1,0-1,1 1,-1 8,2-10,-1 0,1 0,0 0,0 0,0-1,1 1,-1 0,1-1,0 1,0-1,0 1,0-1,1 0,-1 0,1 0,0-1,5 5,16 11,2-1,0-2,31 14,-24-13,49 33,-62-36,0 2,-2 0,0 1,0 1,-2 1,0 0,-1 1,-1 1,-1 0,16 31,-15-13,-5 0,-7 3,-4-30,0 0,0 0,-1 0,0 0,-1 0,-1-1,0 0,0 0,0 0,-2 0,1-1,-13 14,-10 3,24-22,0 0,-1-1,1 0,-1 0,1 0,-1-1,0 1,0-2,0 1,0-1,-1 0,-6 1,9-2,1 0,-1 0,1-1,-1 1,1-1,0 0,-1 0,1 0,0 0,0 0,-1-1,1 0,0 1,0-1,1 0,-1-1,0 1,1 0,-1-1,1 1,0-1,0 0,-3-4,0-2,1-1,-1 1,1-1,1 0,0 0,1-1,-1 1,2 0,0-1,0-16,1 10,2 0,0 0,1 0,0 1,11-30,1 10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27.1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212 1,'-8'-1,"1"1,-1 1,0 0,1 0,-1 0,0 1,1 0,-9 4,11-3,1-1,0 1,-1 0,1 0,1 0,-1 1,0-1,1 1,0 0,0 0,0 0,0 1,-3 6,-9 22,2 1,1 1,2 0,1 0,1 1,3 1,0-1,3 0,1 1,6 65,-1-75,0 0,1-1,2 1,10 25,-13-42,0 0,0-1,1 0,0 0,1 0,0-1,0 1,1-2,0 1,1-1,-1 0,1 0,13 8,-16-12,0-1,0 0,0 0,0 0,0 0,0-1,0 0,1 0,-1 0,0-1,1 1,-1-1,1-1,8 0,-7-1,1 0,-2-1,1 1,0-1,0-1,-1 1,0-1,0 0,11-9,-6 2,-1 0,0 0,0-1,-1 0,0-1,-1 0,-1 0,0 0,9-27,-12 24,-1-1,0 1,-1 0,-1-1,0 1,-1-1,-1 0,-1 1,0 0,-1-1,-1 1,-9-26,0 9,-1 1,-2 1,-1 0,-39-54,18 39,-1 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28.4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 0,'-6'6,"1"0,1 1,-1-1,1 1,0 0,1 0,-5 11,7-14,0 0,-1 0,1 0,1 0,-1 0,1 1,-1-1,1 0,0 0,1 0,-1 1,1-1,0 0,0 0,1 5,-1-8,-1-1,0 1,0-1,0 1,1-1,-1 1,0-1,1 1,-1-1,0 1,1-1,-1 1,0-1,1 0,-1 1,1-1,-1 0,1 1,-1-1,1 0,-1 0,1 1,-1-1,1 0,-1 0,1 0,0 0,-1 0,1 0,0 0,1 0,-1-1,0 1,0-1,0 0,0 1,0-1,0 0,0 0,0 0,0 1,0-1,0 0,0-2,3-1,-1-1,-1 1,1-1,-1 0,4-9,-6 12,1 1,-1-1,0 1,1-1,-1 1,0-1,0 0,0 1,0-1,0 1,-1-1,1 1,0-1,-1 1,1-1,-1 1,0-1,1 1,-1 0,0-1,0 1,0 0,0 0,0-1,0 1,0 0,0 0,-2-1,2 2,0 0,0-1,0 1,-1 0,1 0,0 0,0 0,-1 0,1 0,0 0,0 0,-1 1,1-1,0 0,0 1,0-1,0 1,0-1,0 1,0-1,0 1,0 0,0 0,0 0,0-1,0 1,0 0,0 0,1 0,-1 0,0 0,1 0,-1 1,1-1,-1 0,1 1,-3 4,1-1,0 1,0 0,1 0,-2 8,3-13,-1 1,1 0,0-1,0 1,0 0,0-1,0 1,0-1,0 1,1 0,-1-1,1 1,-1 0,1-1,-1 1,1-1,0 1,0-1,0 0,0 1,0-1,0 0,2 2,-2-2,0-1,-1 0,1 1,0-1,0 0,-1 1,1-1,0 0,0 0,0 0,-1 0,1 0,0 0,0 0,0 0,0 0,-1-1,1 1,0 0,0 0,-1-1,1 1,0 0,0-1,-1 1,1-1,0 1,-1-1,1 1,-1-1,1 0,-1 1,1-1,-1 0,1 1,-1-1,1 0,-1 0,1-1,1 0,-1 0,-1-1,1 1,0 0,0 0,-1 0,0-1,1 1,-1 0,0-1,0-2,-2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42.8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18,'0'0,"22"0,18 0,20 0,-5 0,-4 0,4-6,9-6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43.1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32,'0'0,"16"0,22-7,17-2,-2 3,0 0,3 5,2-2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7:54.8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0 123,'214'-17,"-176"12,27-3,644-66,-566 69,-89 4,-6-3,-1-4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43.7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218 9,'-14'3,"0"0,0 1,0 0,-24 12,33-13,-1 1,1-1,-1 1,1 1,0-1,0 1,1 0,0 0,-1 0,2 0,-1 1,-5 10,-1 8,1-1,1 1,2 0,-8 50,8-24,1 73,6-92,1 0,1 0,8 35,-8-54,1 0,-1 0,2 0,-1-1,2 0,0 0,0 0,1-1,0 1,0-2,11 11,-15-17,0 0,1 0,-1-1,1 1,7 3,-6-4,-1-1,1 0,0 0,-1 0,1 0,0-1,0 0,-1 0,1 0,0-1,-1 1,1-1,0 0,-1-1,1 1,-1-1,1 0,-1 0,8-5,-2 1,0-1,0-1,-1 0,0 0,0-1,10-14,-6 5,-1-1,-2 0,0 0,0-1,-2 0,-1-1,0 0,-2 0,5-34,-6 22,-1 0,-2 0,-1 0,-2 0,-10-55,8 70,0 0,-2 1,0 0,-1 0,-10-19,14 30,0 0,-1 1,0-1,1 1,-1 0,-1 0,1 1,-1-1,0 1,0 0,0 0,-1 1,1-1,-1 1,0 1,0-1,0 1,-8-3,-6 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44.0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97 1,'0'0,"-12"22,-4 14,-3 11,5-3,3-8,1-7,4-9,-3-4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44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0,'0'0,"0"25,0 22,0 22,0 7,0 11,0-5,0-5,0-11,0-10,0-2,0 19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44.8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1 133,'16'-15,"2"0,-1 1,2 1,0 1,0 0,1 2,38-15,-18 13,-33 10,-1 1,1 0,0 0,0 1,0 0,0 0,12 2,-18-1,1-1,-1 1,1-1,0 1,-1-1,1 1,-1 0,1 0,-1 0,0 0,1 0,-1 0,0 0,0 0,0 0,0 1,0-1,0 1,0-1,0 0,0 1,0-1,-1 1,1 0,-1-1,1 1,-1-1,0 1,0 0,1-1,-1 1,0 0,-1 0,1-1,0 1,-1 2,-6 26,-1-2,-2 1,-1-1,-1-1,-17 30,7-14,1 1,-29 83,38-77,10-41,1 0,1 0,-1 0,2 0,-1 0,1 0,0 0,5 16,-5-21,1 1,0-1,0 0,0 0,0-1,0 1,1 0,0-1,0 1,0-1,0 0,0 0,0 0,1 0,0-1,-1 1,1-1,0 0,8 3,9 0,0-1,0-1,0-1,0 0,0-2,36-4,-34 3,40-3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46.0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1,'0'0,"21"0,16 0,20 4,-8 0,-4 5,-12 0,-6 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46.4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17,'0'0,"15"0,21-5,18 0,2 4,0-2,-3 0,0 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46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1,'-18'101,"3"1,-1 126,13-145,2-7,1-8,2-15,5-5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47.1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0 117,'15'-13,"-1"1,1 1,1 0,0 1,1 1,0 0,0 1,1 1,0 1,0 0,1 2,-1 0,30-3,-7 10,-38-3,1 1,-1-1,0 1,0 0,1 0,-1 0,0 0,0 0,0 1,0 0,0-1,-1 1,1 0,-1 0,1 1,-1-1,1 0,-1 1,0-1,0 1,0 0,-1 0,1 0,-1 0,1 0,-1 0,0 0,0 0,-1 1,1-1,-1 0,1 1,-1-1,0 0,0 1,0-1,-1 0,1 0,-1 1,0-1,0 0,-2 6,-13 29,-2 0,-1-1,-40 57,-5 10,37-50,21-41,1 1,0 0,1 0,1 0,0 1,1-1,0 1,1 25,2-32,0-1,0 0,0 0,1 0,0 0,0 0,1-1,-1 1,2-1,-1 1,1-1,0 0,0 0,0-1,1 1,0-1,0 0,1 0,10 7,-4-5,0-1,1 0,0-1,0-1,0 0,0 0,1-1,0-1,-1 0,1-1,16-1,18-2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47.5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393 0,'0'0,"-17"16,-10 10,-11 15,1 8,-3 7,1 6,-5 20,-2 3,10-4,5-19,12-19,1-5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48.0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90,'-5'-26,"4"20,0-1,-1 1,1 0,-1-1,-5-9,7 15,-1 0,0 0,1 0,-1 0,0 0,0 0,0 0,0 0,0 0,0 1,0-1,0 0,0 1,0-1,0 1,0-1,0 1,-1-1,1 1,0 0,0 0,0 0,-1-1,1 1,0 0,0 1,-1-1,1 0,0 0,0 0,0 1,-1-1,1 1,0-1,-1 1,-6 3,1 0,0 0,0 1,0 0,1 0,-1 1,1-1,1 1,-1 1,1-1,0 1,0 0,-4 9,2-4,1 0,1 0,0 1,1 0,0-1,1 1,-2 21,4-29,1 0,0 0,1 0,-1 0,1 0,0 0,0 0,1 0,-1-1,1 1,0 0,0-1,1 0,-1 1,1-1,0 0,5 5,-6-6,1-1,-1-1,0 1,1 0,-1 0,1-1,0 0,0 1,-1-1,1 0,0 0,0-1,0 1,0-1,0 1,0-1,0 0,0 0,0 0,0-1,0 1,0-1,0 1,0-1,0 0,0 0,-1 0,1-1,4-2,-2 1,-1 0,1 0,-1-1,0 0,0 0,0 0,-1 0,1 0,-1-1,0 1,0-1,-1 0,1 0,-1 0,0 0,-1-1,1 1,-1 0,0-1,0 1,-1-1,0-8,0 8,0 0,-1 0,0 1,0-1,0 0,-1 1,1-1,-1 1,-1-1,1 1,-1 0,0 0,0 0,-1 1,1-1,-1 1,0-1,0 1,-1 1,1-1,-8-4,-1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7:55.9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338 0,'-10'0,"-1"1,1 0,0 0,-1 1,1 0,0 1,0 0,1 1,-1 0,1 0,-10 6,6 0,0 0,0 0,1 1,1 0,-1 1,-12 19,10-12,0 1,1 1,1 0,2 1,0 0,1 0,-10 39,16-48,0 0,1 1,1-1,0 0,1 1,0-1,1 1,1-1,0 1,1-1,0 0,1 0,1 0,0-1,7 14,7 1,-12-19,1-2,0 1,0-1,0 0,0 0,1-1,0-1,19 8,14 0,-31-10,1-1,-1 0,1-1,-1 0,19-3,9-8,-6-4,-30 14,0-1,0 0,0 0,-1-1,1 1,3-5,-4 4,0 0,0 0,0 0,-1 0,1 0,-1-1,0 1,0 0,0-1,0 1,0-1,-1 1,0-1,0 1,0-1,0 1,0-1,-1 1,1-1,-1 1,0-1,0 1,0 0,-1 0,1-1,-1 1,0 0,-3-5,-1 1,0 0,1 0,-2 1,1 0,-1 0,0 1,0-1,-1 2,1-1,-15-5,-17-3,-9 4,-4 7,-1 6,0 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4:48.4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 15,'-21'-6,"17"4,-1 0,1 1,-1 0,0 0,1 0,-8 1,10 0,0 0,0 0,1 1,-1-1,0 1,1 0,-1-1,1 1,-1 0,1 0,-1 0,1 0,0 0,-1 0,1 0,0 1,0-1,0 0,0 1,0-1,0 1,-1 2,0 1,0 0,0 1,0-1,1 1,0 0,0-1,1 1,0 0,0-1,1 12,-1-14,0-1,0 0,1 0,-1 1,1-1,-1 0,1 0,0 0,0 0,0 1,0-1,0 0,0-1,0 1,1 0,-1 0,1 0,-1-1,1 1,0-1,-1 1,1-1,0 0,0 0,0 0,0 0,0 0,1 0,2 1,-3-2,-1 0,1 0,-1 0,0 0,1 0,-1 0,0-1,1 1,-1 0,0-1,1 1,-1-1,0 1,1-1,-1 0,0 0,0 1,0-1,0 0,0 0,1-1,0-1,0 1,-1 0,0-1,1 1,-1-1,0 0,-1 1,1-1,0 0,0-3,0-2,-1 1,0-1,0 0,0 0,-1 0,-3-13,-5-5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21.1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165 131,'5'-37,"0"-11,-5 46,0-1,0 1,0 0,0 0,-1 0,1-1,-1 1,0 0,0 0,1 0,-1 0,-1 0,1 0,0 0,0 0,-1 1,-1-3,2 3,-1 0,0 0,1 1,-1-1,0 0,1 1,-1-1,0 1,0 0,1-1,-1 1,0 0,0 0,0 0,0 0,1 1,-1-1,0 0,0 1,1-1,-1 1,0 0,1-1,-1 1,0 0,1 0,-1 0,-1 2,-4 2,0 0,1 0,0 1,-10 11,8-7,0 1,1 0,0 0,1 1,0 0,1 0,1 1,0-1,-4 22,7-28,0 0,0 0,0-1,1 1,0 0,0 0,1 0,0-1,0 1,0 0,1 0,-1-1,1 1,1-1,-1 0,1 0,0 0,0 0,0 0,1 0,-1-1,1 1,1-1,4 4,-5-5,0-1,0 1,0-1,0 0,0 0,0-1,1 1,-1-1,1 0,-1 0,1 0,-1-1,1 1,-1-1,1 0,0-1,-1 1,1-1,6-2,7-6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21.5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0,'0'0,"0"27,0 22,10 25,3 7,3-8,-1-13,0-10,-5-6,4-2,-1 1,3-5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21.8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0,'22'57,"-4"0,16 77,-30-108,-1 0,-1 0,-1 0,-1 0,-1 0,-2 1,-10 46,6-50,0-1,-2 0,0-1,-1 0,-1 0,-1-1,-1-1,-20 24,-5-1,28-33,0 1,-1-1,0-1,-20 13,-3-7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22.4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0,'4'33,"14"53,-11-60,6 28,-1-10,-11-40,0-1,0 1,0 0,1 0,0 0,-1-1,1 1,5 5,-7-9,1 1,-1-1,1 1,0-1,-1 1,1-1,0 0,-1 1,1-1,0 0,0 1,-1-1,1 0,0 0,0 0,0 0,-1 0,3 0,-2 0,1-1,0 1,-1-1,1 1,0-1,-1 0,1 1,-1-1,1 0,-1 0,3-3,6-6,-1 0,0-1,0-1,-1 0,-1 0,8-15,-5 9,23-33,-21 37,-3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23.0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198 1,'-16'5,"1"1,-1 1,1 1,0 0,1 1,-15 12,21-15,1 0,1 1,-1 0,1 0,0 0,1 1,0 0,0 0,0 0,1 1,1-1,-5 15,7-21,1 0,-1 0,1 1,0-1,-1 0,1 1,0-1,0 0,0 0,1 1,-1-1,0 0,1 0,0 0,-1 1,1-1,0 0,0 0,0 0,1 0,0 2,0-3,-1 0,1 0,-1 0,0 0,1 0,0-1,-1 1,1 0,0-1,-1 1,1-1,0 0,-1 1,1-1,0 0,0 0,-1 0,1 0,0 0,0-1,-1 1,1 0,0-1,-1 1,1-1,0 0,2-1,5-4,1 0,-1 0,1-1,-2 0,1-1,-1 1,0-2,-1 1,0-1,0 0,-1-1,-1 0,1 0,-1 0,-1 0,6-20,-8 16,-2 13,0 1,0 0,0 0,0 0,0 0,0 0,0 0,0 0,0 0,0 0,0 0,0 0,0 0,0 0,0 0,0-1,0 1,0 0,0 0,0 0,0 0,0 0,0 0,0 0,0 0,0 0,0 0,0 0,0 0,0 0,0 0,0 0,0 0,-1 0,1 0,0 0,0 0,0 0,0 0,0 0,0 0,0 0,0 0,0 0,0 0,0 0,0 0,0 0,-1 0,1 0,0 0,0 0,0 0,0 0,0 0,0 0,0 0,0 0,0 0,0 0,0 0,0 0,0 0,0 0,0 0,0 0,0 0,0 0,-1 1,-9 20,7-13,2 0,-1 0,1 0,0 0,1 0,0 0,0 0,0 0,1 0,3 13,-3-18,0 0,0-1,0 1,0 0,0-1,0 1,1 0,-1-1,1 0,0 1,-1-1,1 0,0 0,1 0,-1 0,0 0,0-1,1 1,-1 0,1-1,0 0,-1 0,1 0,0 0,-1 0,1 0,0-1,0 1,0-1,0 0,0 0,5-1,0 0,1-1,-1 0,1-1,-1 0,0-1,0 1,0-1,0-1,12-9,32-16,-51 29,0 0,0 1,0-1,0 1,0-1,0 1,0-1,0 1,0 0,0 0,0-1,0 1,0 0,0 0,1 0,-1 0,0 0,0 1,0-1,0 0,0 0,0 1,0-1,0 1,0-1,0 1,0-1,0 1,2 1,0 3,1 1,-1 0,-1 0,1 0,-1 1,0-1,2 11,3 11,0-3,3-7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23.4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23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1,'0'26,"1"18,-2 1,-2 0,-1-1,-14 54,18-91,5-12,10-22,-7 15,0-1,2 0,0 1,0 0,1 1,16-13,-22 19,1 1,1-1,-1 1,0 0,1 1,0-1,0 1,0 1,0-1,1 1,-1 1,0-1,9 0,-14 2,0 0,0 1,0-1,0 0,0 1,0-1,0 1,0-1,0 1,0 0,0 0,0 0,0 0,-1 0,3 2,10 13,13 26,-22-32,1-1,0 0,0 0,1 0,0-1,1 0,10 9,9 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24.3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1,'13'91,"-5"-46,1 54,-6-30,0-65,3-9,8-16,-11 17,14-23,2 1,26-28,-36 44,1 0,0 1,0 0,1 1,0 0,1 1,22-11,-15 14,-18 4,0 0,1 0,-1 1,0-1,1 0,-1 1,0-1,0 0,1 1,-1 0,0-1,0 1,0 0,0 0,0-1,0 1,0 0,0 0,0 0,0 0,1 2,-1 0,1 0,0 0,-1 0,0 1,0-1,2 6,-1 18,-1-20,-1 0,0 0,-1 0,0 0,0 0,-2 9,1-1,2-14,0-1,0 0,1 1,-1-1,0 0,0 1,0-1,0 0,0 0,0 1,0-1,0 0,0 0,1 1,-1-1,0 0,0 0,0 1,1-1,-1 0,0 0,0 0,1 1,-1-1,0 0,0 0,1 0,-1 0,0 0,0 0,1 1,-1-1,0 0,1 0,-1 0,0 0,0 0,1 0,-1 0,0 0,1 0,-1 0,0-1,0 1,1 0,-1 0,0 0,1 0,-1 0,0 0,0-1,1 1,-1 0,0 0,1-1,15-11,-14 10,40-35,-19 15,3 2,-22 18,0-1,1 1,-1 0,0 0,1 1,-1-1,1 1,-1 0,1 0,6 0,-9 1,1 0,-1 0,0 0,0 1,0-1,0 1,-1-1,1 1,0 0,0 0,0 0,0 0,-1 0,1 0,0 0,-1 1,1-1,-1 1,0-1,1 1,-1-1,0 1,0 0,0 0,0-1,1 5,18 49,-7-27,-10-22,1-1,-1 0,1-1,0 1,0-1,1 0,-1 0,1 0,0 0,0-1,1 0,-1 0,0 0,1-1,8 3,20 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24.8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205 243,'3'-1,"-1"-1,0 0,0 0,0 0,0 0,0 0,0-1,0 1,-1-1,1 1,-1-1,0 1,1-1,-1 0,-1 0,1 1,0-1,-1 0,1 0,-1 0,0 0,0 0,0-3,0 4,-1 0,1 0,-1 0,1 0,-1 1,1-1,-1 0,0 0,0 0,0 1,0-1,0 1,-1-1,1 1,0-1,-1 1,1-1,-1 1,1 0,-1 0,0 0,1 0,-1 0,0 0,0 1,1-1,-1 0,0 1,0 0,0-1,0 1,0 0,0 0,-3 0,-4 1,1 1,0-1,0 1,0 1,0 0,1 0,-1 0,1 1,0 0,0 0,-8 7,4-3,0 1,1 1,0-1,1 1,-16 22,24-31,1 0,-1 0,0 0,0 0,1 0,-1 0,0 0,1 0,-1 1,1-1,0 0,-1 0,1 1,0-1,0 0,0 1,0-1,0 0,0 1,0-1,0 0,1 1,0 1,-1-2,1 0,0-1,0 1,0-1,1 1,-1-1,0 1,0-1,0 0,0 1,0-1,0 0,1 0,-1 0,0 0,0 0,0 0,0 0,1 0,-1 0,0-1,0 1,0 0,0-1,0 1,1-1,35-13,-26 9,-1 1,1 0,0 0,0 2,0-1,18-1,-28 5,1-1,-1 0,1 0,-1 1,0-1,1 1,-1 0,0-1,1 1,-1 0,0 0,0 0,1 0,-1 0,0 0,0 0,0 0,0 0,0 0,-1 1,1-1,0 0,0 2,14 37,-12-31,-2-5,1 4,1-1,0 1,0-1,8 13,-10-18,-1-1,1 0,0 0,0 0,0 0,0 0,0 0,0 0,0 0,0 0,0 0,0-1,1 1,-1-1,0 1,0 0,1-1,-1 0,0 1,1-1,-1 0,0 0,1 0,-1 0,1 0,-1 0,0 0,1 0,-1 0,0-1,1 1,-1-1,0 1,0-1,1 1,1-2,1-1,1-1,-1 1,0-1,0 0,0-1,0 1,-1 0,0-1,0 0,0 0,-1 0,1 0,-1 0,0-1,-1 1,1-1,-1 1,1-9,0-4,-1-1,0 1,-2 0,-3-27,2 33,0 0,0 0,-1 1,-1-1,0 1,-1 0,0 0,-8-13,10 20,0-1,-1 1,1 0,-1 0,0 0,0 1,0-1,-1 1,1 0,-1 0,1 0,-1 1,0 0,0 0,-1 0,1 0,0 1,0 0,-1 0,-6 0,-14 2,3 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00.2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68 181,'7'-10,"7"-12,12-25,-23 40,0 0,0 0,-1 0,0-1,0 1,-1-1,0 0,0-8,-1 15,0 0,0 0,0 0,0 0,0 0,0 0,0 0,0 0,-1 0,1 0,-1 0,1 0,0 0,-1 0,1 0,-1 0,0 0,1 1,-1-1,0 0,0 0,1 1,-1-1,-1-1,0 2,0-1,0 1,1-1,-1 1,0 0,0 0,0-1,1 1,-1 0,0 1,0-1,1 0,-3 1,-3 1,1 0,0 0,-1 1,1-1,1 2,-11 6,13-8,1 0,-1 0,1 1,0-1,0 1,0-1,0 1,1 0,-1 0,1-1,0 1,-1 0,0 6,2-7,-1-1,1 1,0-1,0 1,0-1,0 1,0 0,1-1,-1 1,0-1,1 1,-1-1,1 1,-1-1,1 1,0-1,0 0,-1 1,1-1,0 0,0 0,0 1,1-1,-1 0,0 0,0 0,1 0,-1-1,2 2,4 1,0 0,0-1,0 0,0 0,12 1,-17-3,0 1,0-1,1 0,-1-1,0 1,0 0,0 0,0-1,0 1,0-1,2-1,-3 2,0-1,-1 1,1-1,0 0,-1 1,1-1,0 0,-1 1,1-1,-1 0,1 0,-1 1,0-1,1 0,-1 0,0 0,0 0,1 0,-1 0,0 1,0-1,0 0,0 0,0 0,0 0,-1-1,1 0,0 0,-1 1,0-1,1 1,-1-1,0 1,0 0,0-1,0 1,0 0,0-1,0 1,0 0,0 0,-1 0,1 0,-1 0,1 0,0 0,-1 1,1-1,-1 0,0 1,1-1,-1 1,1 0,-1-1,0 1,1 0,-1 0,0 0,-2 1,-5-1,0 0,0 1,-1 0,-11 4,20-5,0 0,0 1,-1-1,1 0,0 1,0-1,0 1,0-1,-1 1,1 0,0-1,0 1,0 0,0 0,1-1,-1 1,0 0,0 0,0 0,1 0,-1 0,0 1,0 0,1-1,0-1,0 1,0-1,0 0,0 1,0-1,1 1,-1-1,0 0,0 1,0-1,0 0,1 1,-1-1,0 0,0 1,0-1,1 0,-1 1,0-1,1 0,-1 0,0 1,1-1,-1 0,19 4,-15-4,1-1,-1 1,1-1,0 0,-1-1,0 1,1-1,-1 1,0-1,7-4,-11 5,1 1,0-1,-1 1,1-1,-1 1,1-1,0 1,-1-1,1 1,-1-1,0 0,1 1,-1-1,1 0,-1 0,0 1,0-1,1 0,-1 0,0 1,0-1,0 0,0 0,0 0,0-1,-1 1,0 0,0-1,1 1,-1 0,0 0,0 0,0 0,0 0,0 0,-1 0,1 0,0 1,0-1,-1 0,1 1,0-1,-3 0,0 0,0-1,0 2,0-1,0 0,0 1,0 0,0 0,0 0,-5 1,2-1,-6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25.3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 1,'-12'194,"11"-192,-4 46,0-9,4-35,-2 27,3-31,0 0,0 0,0 0,0 0,0 1,0-1,0 0,0 0,0 0,0 0,0 0,0 0,0 1,0-1,0 0,0 0,0 0,0 0,0 0,0 0,0 0,0 1,1-1,-1 0,0 0,0 0,0 0,0 0,0 0,0 0,0 0,0 0,1 0,-1 0,0 0,0 1,0-1,0 0,0 0,0 0,1 0,-1 0,0 0,0 0,0 0,0 0,0 0,0 0,1 0,-1-1,0 1,0 0,12-13,10-23,-13 21,1 0,0 0,1 1,15-16,-18 23,3-4,0 1,0 0,1 1,0 0,1 0,14-6,-26 15,0-1,0 0,0 1,0-1,0 1,0 0,0-1,0 1,0 0,1-1,-1 1,0 0,0 0,0 0,1 0,-1 0,0 0,0 1,0-1,0 0,1 1,-1-1,0 0,0 1,0-1,0 1,0 0,1 0,0 4,1-1,-1 0,0 1,0 0,-1 0,1-1,-1 1,0 0,-1 0,1 8,3 14,2 1,6-9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25.7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0,'-46'112,"28"-71,-22 69,38-91,2-19,0 0,0 0,0 0,1 0,-1 0,0 0,0 0,0 0,1 0,-1 0,0 0,0 0,1 0,-1 0,0 0,0 0,0 0,1 0,-1 0,0 0,0 0,0 0,1 0,-1-1,0 1,0 0,0 0,0 0,1 0,-1-1,0 1,0 0,0 0,0 0,0 0,0-1,0 1,1 0,-1 0,22-32,-18 26,9-12,28-33,-36 46,0 0,0-1,1 2,0-1,0 1,1 0,-1 0,1 1,10-5,-15 8,-1-1,1 1,-1-1,1 1,-1 0,1 0,0 0,-1 0,1 0,-1 0,1 0,-1 1,1-1,0 1,-1-1,0 1,1-1,-1 1,1 0,-1 0,0-1,1 1,-1 0,0 0,0 0,0 1,2 1,0 1,0 0,-1 1,0-1,0 1,0 0,0-1,1 10,2 12,3 21,-3-40,7 13,4-7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26.1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1,'-6'18,"1"0,0 0,2 1,0 0,1-1,1 38,1-54,0-1,1 1,-1-1,0 1,1-1,-1 1,1-1,-1 1,1-1,0 1,-1-1,1 0,0 1,0-1,0 0,0 0,0 0,0 0,1 0,-1 0,0 0,1 0,-1 0,0 0,1-1,-1 1,1-1,-1 1,1-1,-1 1,1-1,-1 0,1 0,0 0,-1 0,1 0,-1 0,1 0,-1 0,3-1,4-1,1 0,-1-1,0 0,0 0,0-1,10-6,18-13,-27 15,1 1,1 0,-1 1,1 0,0 1,0 0,1 1,20-5,-31 9,0 0,1-1,-1 1,0 0,0 0,1 0,-1 0,0 0,1 1,-1-1,0 0,1 0,-1 1,0-1,0 1,1-1,-1 1,0 0,0 0,0-1,0 1,0 0,0 0,0 0,0 0,0 0,0 0,-1 0,1 0,0 0,-1 1,1-1,-1 0,1 0,-1 1,0-1,1 0,-1 0,0 1,0-1,0 0,0 1,0 2,-1 4,0 0,0-1,-1 1,0 0,-5 13,-5 6,-21 36,22-44,-13 21,-2-2,1-11,7-9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26.5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276 18,'-59'-8,"42"4,0 2,-1 0,1 1,-33 1,46 1,-1 0,0 0,1 0,-1 0,1 1,-1 0,1 0,0 0,0 0,0 0,0 1,0 0,0 0,1 0,0 0,-1 1,1 0,0-1,1 1,-1 0,1 0,-4 8,5-10,1-1,-1 1,1 0,-1 0,1 0,0 0,-1 0,1 0,0 0,0 0,1 0,-1 0,0 0,1 0,-1 0,1 0,0 0,-1 0,3 3,2 3,0-1,0 1,9 8,9 14,-7 5,-16-18,-7 0,-5 1,-7-3,0-7,4-6,7-7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26.9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193 39,'-30'-24,"25"21,-1 1,-1 0,1 0,0 1,0-1,-1 1,1 1,0-1,-1 1,1 0,-1 0,1 1,-1 0,1 0,0 1,0 0,0 0,0 0,0 1,0-1,-10 8,15-10,0 1,0-1,0 1,0 0,0-1,0 1,0 0,0 0,1-1,-1 1,0 0,0 0,1 0,-1 0,0 0,1 0,-1 0,1 0,0 0,-1 1,1-1,0 0,-1 0,1 0,0 0,0 1,0-1,0 0,0 0,1 0,-1 0,0 1,0-1,1 0,-1 0,1 0,-1 0,1 0,-1 0,1 0,0 1,5 5,0-1,0 0,0 0,14 10,0 1,-14-11,0 0,-1 0,0 0,0 1,0 0,-1 0,0 0,3 9,-6-13,0 0,0 0,0 0,-1 1,1-1,-1 0,0 0,0 0,0 1,0-1,-1 0,1 0,-1 0,0 1,0-1,0 0,0 0,-1 0,1 0,-1-1,1 1,-1 0,-3 3,-11 9,-12 5,22-17,-1-2,-8 0,8-2,9-3,14-4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27.3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150 90,'6'-3,"0"-1,0 0,-1-1,1 1,-1-1,0 0,6-9,-10 13,0 0,-1 0,1 0,0 0,-1 0,1 0,-1-1,0 1,1 0,-1 0,0-1,0 1,1 0,-1 0,0-1,0 1,-1 0,1 0,0-2,-1 1,0 1,0 0,0-1,0 1,0 0,0 0,0 0,-1 0,1 0,0 0,-1 0,1 0,-1 1,1-1,0 0,-1 1,0-1,1 1,-1 0,-1-1,-3 1,0-1,1 1,-1 0,0 0,0 1,0-1,1 2,-1-1,0 0,1 1,-1 0,-9 5,6-2,1-1,-1 1,1 1,0 0,1 0,-14 14,18-17,1 0,-1 0,1 0,0 1,0-1,1 1,-1-1,1 1,-1 0,0 7,1-10,1 1,0-1,0 1,0 0,0-1,1 1,-1 0,0-1,1 1,-1-1,1 1,-1-1,1 1,0-1,-1 1,1-1,0 1,0-1,0 0,0 0,1 1,-1-1,0 0,0 0,1 0,-1 0,0-1,3 2,4 1,-1-1,1 0,0 0,-1 0,1-1,0-1,0 1,0-1,14-2,-11 1,0 1,-1 0,1 0,14 3,-21-2,-1 0,1 0,-1 1,1-1,-1 1,1 0,-1 0,0 0,0 0,0 1,0-1,0 1,-1-1,1 1,-1 0,4 5,3 10,9 14,-18-31,1 0,0 0,-1 0,1 0,0 0,0 0,0 0,0 0,0 0,-1-1,1 1,1 0,-1-1,0 1,0-1,0 1,0-1,0 1,0-1,1 0,0 1,9-5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27.6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298 61,'0'0,"-27"-13,-6-5,-24-2,-1 11,-3 9,-1 11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30.8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227 0,'-9'0,"1"1,-1 0,1 0,-1 1,1 0,0 1,-1 0,1 0,1 0,-1 1,0 1,1-1,0 1,0 0,0 1,1-1,0 1,-6 7,3-2,1 1,0-1,1 1,0 1,1-1,0 1,1 0,1 0,0 1,-3 18,3 10,4-35,0 0,1 0,-1 1,2-1,-1 0,1 0,0 0,0 0,1-1,0 1,5 7,-6-11,0 0,0-1,0 1,0-1,1 0,-1 1,1-1,0 0,0 0,0-1,0 1,0-1,0 1,0-1,0 0,0 0,1-1,-1 1,0 0,1-1,-1 0,0 0,1 0,-1 0,6-2,4 0,-1-1,0-1,0 0,0-1,-1 0,0 0,0-2,0 1,11-9,-14 9,-1-1,1 1,-1-1,0-1,-1 1,0-1,0 0,0-1,-1 1,-1-1,8-18,-4-16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31.1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1,'0'0,"2"24,9 28,0 30,5 24,-1 3,2 0,-7-2,-1-6,-3-8,-2-14,0-11,4-20,7-12,6-12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31.6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0,'5'27,"2"18,3 22,3 14,-3 14,-4 6,-8-8,-10-10,-9-6,-6-3,1-2,-4-3,4-8,3-17,7-4,-3 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01.2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0,'-12'382,"4"-61,8-280,-1-1,-1 1,-1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34.4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295 22,'-26'-11,"24"9,0 1,0 0,0 0,0 0,0 0,0 0,0 1,0-1,-1 0,1 1,0 0,-1 0,1-1,0 1,0 0,-1 1,1-1,0 0,0 1,-1-1,1 1,-4 2,2-1,1 0,-1 0,1 1,-1-1,1 1,0 0,0 0,0 1,-3 3,-22 39,15-24,-8 14,1 1,2 1,2 1,1 0,-10 48,18-59,1 1,2 0,1 0,1 0,2 1,1-1,1 0,6 30,-6-49,0-1,1 0,1 1,-1-1,1 0,1 0,0-1,0 0,1 1,-1-2,2 1,11 10,-13-13,1 0,1-1,-1 1,0-2,1 1,0-1,0 0,0 0,0-1,1 0,-1 0,1 0,-1-1,1-1,-1 1,15-2,-10-1,1 0,-1-1,1 0,-1-1,0-1,0 0,0-1,-1 0,0 0,0-1,-1-1,17-14,-9 5,-1-1,-1 0,0-2,-1 1,20-39,-27 44,-1-2,-1 1,0-1,-1 0,-1 0,-1 0,0-1,-1 1,0-1,-2 0,0 1,-1-1,0 0,-1 1,-7-22,3 14,-2 0,-1 1,-1 0,-1 0,-1 1,-1 1,-1 0,-1 1,-26-29,9 21,20 20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34.8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0,'0'0,"-6"19,-2 9,-1 8,5-21,0-15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35.3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 25,'66'-12,"-55"9,1 0,0 1,-1 0,1 1,0 0,0 1,17 1,-26 0,-1-1,0 1,1-1,-1 1,0-1,1 1,-1 0,0 0,0 0,0 1,0-1,0 0,0 1,0 0,0-1,-1 1,1 0,0 0,2 4,-3-4,0 1,0 0,-1 0,1 0,0 0,-1 0,0 0,0 0,0 0,0 0,0 0,-1 0,-1 6,-2 6,-2-1,0 0,0 1,-2-2,-8 14,6-12,-119 203,106-174,2 2,-31 95,48-127,1-1,-1 19,3-27,1-1,-1 1,1-1,1 1,-1-1,0 1,1-1,0 1,0-1,1 0,-1 0,1 1,0-1,0 0,0 0,0-1,1 1,0 0,-1-1,1 0,7 6,-2-4,-1 0,2-1,-1 0,0 0,1-1,0 0,0 0,0-1,15 1,23 3,67 0,-86-6,1-2,-1-1,48-11,-38 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36.0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114 0,'-7'0,"0"0,1 1,-1-1,0 1,0 1,0-1,1 1,-1 0,1 1,-10 4,14-6,0 1,-1 0,1 0,0 0,0 0,0 1,0-1,1 0,-1 1,0-1,1 1,0 0,0-1,0 1,0 0,0 0,0 0,1-1,-1 1,1 0,0 0,0 0,0 0,0 0,0 0,1 0,0 3,-1-5,0 0,0 0,0 0,1 0,-1 0,0 0,0 0,1 0,-1 0,0 0,1 0,-1 0,1 0,-1-1,1 1,0 0,-1 0,1 0,0-1,-1 1,1 0,0-1,0 1,0 0,0-1,0 1,0-1,0 0,0 1,0-1,0 0,0 1,0-1,0 0,0 0,0 0,0 0,0 0,0 0,0 0,0 0,0-1,0 1,0 0,2-1,-2 0,1 0,-1 0,1 0,-1 0,1 0,-1 0,1-1,-1 1,0 0,0-1,0 1,1-1,-1 1,-1-1,1 1,0-1,0 0,-1 1,1-1,-1 0,1 0,-1 0,0 1,0-1,1 0,-2-2,1 2,0 0,0 0,-1 0,1 0,-1 0,0 1,0-1,1 0,-1 0,0 1,0-1,0 1,-1-1,1 1,-3-3,-2-3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37.0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220 0,'-9'4,"0"1,1 0,0 0,0 0,0 1,1 0,0 1,0 0,0 0,1 0,0 1,0 0,1 0,-5 10,-5 13,0 2,-14 48,17-44,1 0,3 0,1 1,1 0,3 0,0 1,3-1,6 56,-4-83,0-1,0 0,1 0,1 0,0 0,0 0,1-1,0 0,0 0,1 0,8 9,-9-12,1-1,-1 0,1 0,0 0,1-1,-1 0,1 0,0-1,0 1,0-1,0-1,1 0,-1 0,1 0,15 1,-12-3,1 0,-1-1,1 0,0-1,-1 0,0-1,0 0,0-1,0 0,0 0,-1-2,1 1,-1-1,-1-1,1 1,-1-2,13-12,-13 11,-1 0,0-1,0 0,-1 0,0-1,-1 0,0 0,-1 0,0-1,-1 0,0 0,-1 0,-1 0,1-1,-2 1,1-16,-4 6,0 0,-1 0,-2 1,0-1,-1 1,-1 1,-1-1,-13-23,8 18,-2 1,-1 1,-1 0,-1 1,-36-35,48 52,0 0,-1 0,0 1,0 0,0 0,0 1,-1 0,1 0,-1 1,0 0,0 0,-10-2,4 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37.3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0,'0'0,"-11"18,-3 4,-3 7,1-9,1-2,-2-4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38.1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219 415,'8'-115,"-5"90,0 0,-2-1,0 0,-2 1,-8-49,8 69,0 0,0 0,-1 1,0-1,0 0,0 1,-1-1,1 1,-1 0,0 0,0 0,0 0,-1 1,0-1,1 1,-1 0,-8-5,-13-5,0 6,-3 8,2 8,23-8,1 1,0-1,-1 1,1 0,0 0,0 0,0 0,0 0,0 0,1 0,-1 1,1-1,-1 1,1-1,0 1,0 0,0-1,0 5,0-2,0 1,1-1,0 1,0-1,1 1,0-1,0 0,3 11,3 3,1 0,1 0,21 33,30 35,23 38,-73-108,-2 0,0 0,-1 1,0 0,6 31,-12-44,0 1,-1-1,0 1,0-1,-1 1,1-1,-1 1,0-1,0 0,-1 0,0 1,0-1,0 0,0 0,-1-1,0 1,0 0,0-1,-1 0,1 0,-1 0,0 0,-6 5,2-4,1 0,-1 0,0 0,0-1,-1 0,1 0,-1-1,0 0,0-1,0 0,0-1,0 1,-10-1,-16-4,31 2,0 0,0 0,0-1,1 1,-1-1,1 0,-1 0,1 0,-1 0,1 0,0-1,0 0,0 1,0-1,1 0,-1 0,1-1,0 1,0 0,0-1,0 0,1 1,-1-1,1 0,0 0,0 0,0 1,1-1,-1 0,1 0,0-5,1-2,0 1,0 0,1-1,0 1,1 0,0 0,0 0,1 0,0 1,12-18,-5 12,1 0,0 1,1 1,1 0,0 0,23-14,-12 10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39.1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66,'0'0,"19"-4,17-5,24-8,-2 4,-1 5,-5 1,-2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39.7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7,'0'0,"19"0,21 0,19 0,4 0,-3 0,1 0,-8-4,-3 2,-9 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40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1,'0'0,"21"0,21 0,22 0,-1 0,13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7:27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01.8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0,'35'6,"-1"-2,56 0,-48-3,611-11,-460 10,-176 0,32 2,-6-3,0-3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43.7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85,'-12'-32,"-6"-11,18 42,0 1,0-1,0 1,0-1,-1 1,1-1,0 1,0-1,-1 1,1 0,0-1,-1 1,1-1,0 1,-1 0,1 0,-1-1,1 1,-1 0,1 0,-1-1,1 1,-1 0,1 0,-1 0,1 0,-1-1,-6 12,2 21,8 5,1 0,2-1,1 0,22 63,-26-91,-2-4,2 5,-2-12,-1 0,0 1,1-1,-1 1,1-1,-1 1,1 0,0-1,0 1,0 0,0 0,3-4,0 2,1-1,1 1,-1-1,1 1,-1 1,1-1,0 1,1 0,-1 1,0-1,1 1,-1 0,1 1,0 0,0 0,-1 0,1 1,0 0,0 0,0 1,0 0,-1 0,9 3,7 4,-1 4,-2 6,-3 4,-4 4,-5 4,-6 2,-4 1,-6-1,-4-1,-8-2,-3-4,-6-4,-7-7,-8-6,-2-8,4-8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54.8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199 1,'-10'0,"-45"2,51-2,0 1,0-1,0 1,0 0,-1 1,1-1,1 1,-1 0,0 0,-5 3,7-2,-1 1,1 0,-1-1,1 1,0 0,1 0,-1 0,1 0,-1 1,0 4,-3 10,-8 19,1 1,3 0,1 1,1 0,3 0,1 0,2 1,2-1,10 70,-8-92,1 1,1-1,1 0,0 0,1 0,1-1,1 0,1-1,0 0,15 18,-19-27,1-1,0 1,9 5,-10-7,2-1,-1 1,13 4,-12-6,0 0,1-1,0 0,0 0,0-1,0 0,-1-1,1 0,0 0,0-1,0 0,0-1,12-3,-14 3,-1 0,0-1,0 0,0 0,0 0,0-1,-1 0,1 0,-1 0,0-1,0 1,-1-1,0-1,0 1,0 0,0-1,-1 0,5-10,0-8,0 0,-2-1,-1 0,-1 0,-1-1,-1 1,-2 0,0-1,-5-30,1 25,-1 1,-2 0,-1 1,-1 0,-1 0,-2 1,-21-38,25 53,0-1,-1 1,-1 1,0 0,-1 0,0 1,0 0,-1 1,-1 0,0 1,0 1,-26-12,34 18,0 1,0 0,-1 0,1 0,0 1,-1 0,1 0,-1 0,1 1,-10 2,-6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55.1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0,'0'0,"-4"23,2 19,-4 14,2-10,4-10,7-6,0-13,-1-12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55.4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0,'0'0,"-4"20,2 23,-3 21,5 10,7 18,4-1,0 1,3-5,-1-12,-1-17,3-13,-1-9,-12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55.9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82,'16'-3,"0"-1,-1 0,1-1,-1-1,18-10,27-9,-22 13,-4 6,-6 6,-25 1,0 0,0 0,0 0,1 1,-2-1,1 1,0 0,0 0,0 0,-1 0,1 0,-1 0,0 1,1-1,-1 1,-1 0,1 0,0 0,0 0,-1 0,2 6,3 8,0 0,4 32,-7-38,7 60,-3 0,-3 0,-7 110,0-119,-2-1,-6-1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56.3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78,'0'0,"22"-2,29-12,17-4,-4-1,3 3,19 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56.6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0,'0'0,"21"0,14 0,10 0,-15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57.0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18,'0'0,"20"0,18 0,20 0,3 0,-3-6,-10-5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57.3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0,'0'0,"0"27,0 26,0 32,4 13,0 0,2-6,1-9,9-10,-1-15,2-13,0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57.6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63,'24'-11,"0"1,1 0,-1 2,2 1,-1 1,41-4,-29 12,-33-1,0 0,0 0,0 0,0 1,0 0,-1 0,1 0,-1 0,1 1,-1-1,0 1,0 0,0 0,0 0,-1 0,1 0,-1 1,0-1,0 1,0 0,0 0,-1-1,1 1,-1 0,1 8,1 6,-1 1,0-1,-2 1,-1 24,1-42,-5 83,-1-8,7 86,3-105,0-2</inkml:trace>
  <inkml:trace contextRef="#ctx0" brushRef="#br0" timeOffset="1">152 402,'0'0,"21"-8,16-6,21-6,9 2,2 5,-2 4,-1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03.0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403 3,'-33'-1,"23"0,1 1,-1 0,0 0,1 1,-1 0,1 1,-1 0,1 0,-14 6,10-1,0 1,1-1,0 2,1 0,0 0,0 1,1 1,0-1,1 2,-12 17,-1 4,4 2,1 2,2 0,2 0,1 2,-9 53,18-72,0 0,1 0,1 0,1 0,3 26,-2-34,1-1,1 1,-1-1,2 1,0-1,0 0,1 0,0-1,1 1,9 11,6 2,-14-17,1-1,0 0,0 0,0-1,0 0,1-1,0 0,-1 0,13 3,18 1,1-6,1-11,-1-7,-34 13,1-1,-1 0,0-1,-1 0,1 1,-1-2,0 1,0-1,-1 1,1-1,-1-1,0 1,-1 0,0-1,0 0,0 0,1-8,-3 9,0 0,0-1,0 1,-1 0,0-1,-1 1,1 0,-1 0,0-1,-1 1,1 0,-1 0,-1 0,1 0,-1 1,0-1,0 1,0-1,-1 1,-5-5,0 1,0 1,-1 0,0 1,0 0,-1 0,0 1,0 1,-1 0,1 0,-1 1,0 1,0 0,-22-2,-11 0,0 5,-4 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58.0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326 1,'0'0,"-16"17,-12 15,-12 21,-1 10,-7 22,-2 8,11-9,9-18,12-15,3-19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58.4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199 10,'-25'-5,"18"4,1-1,-1 1,1 1,-1-1,-6 1,10 1,1-1,-1 0,1 1,0 0,0 0,-1 0,1 0,0 0,0 0,0 0,0 1,0-1,0 1,0-1,1 1,-1 0,-2 3,-3 6,1 0,0 0,1 0,0 1,1-1,0 1,1 0,0 1,1-1,1 0,0 1,0-1,2 22,7-10,-1-19,-7-5,1 0,-1-1,1 1,-1 0,1-1,-1 1,1-1,-1 1,0-1,1 1,-1-1,0 1,1-1,-1 1,0-1,0 1,1-1,-1 1,0-2,1-3,0-1,0 1,0-1,-1 1,0-1,0 1,0-1,-1 1,0-1,-2-8,2 10,0 1,0-1,0 1,-1-1,1 1,-1-1,0 1,0 0,0 0,0 0,-1 0,1 0,-1 1,0-1,0 1,-3-3,5 5,1-1,-1 1,1 0,-1 0,1 0,-1 0,1-1,-1 1,1 0,-1 0,0 0,1 0,-1 0,1 1,-1-1,1 0,-1 0,1 0,-1 0,1 0,-1 1,1-1,0 0,-1 1,1-1,-1 0,1 0,0 1,-1-1,1 1,0-1,-1 0,1 1,0-1,-1 1,1-1,0 1,0-1,-1 1,-5 22,5-6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5:58.8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0,'-4'2,"1"1,0-1,1 0,-1 1,0-1,1 1,-1 0,1 0,0 0,0 0,0 1,1-1,-1 0,1 1,-1-1,0 8,-1 2,0 0,1 0,0 18,2-27,0-1,0 0,0 1,0-1,0 0,1 1,0-1,-1 0,1 1,1-1,-1 0,0 0,1 0,-1 0,1 0,0 0,0-1,0 1,1-1,-1 1,1-1,-1 0,4 2,-3-2,0 0,1-1,-1 0,1 0,0 0,-1 0,1 0,0-1,0 0,0 0,-1 0,1 0,0 0,0-1,-1 1,1-1,0 0,-1-1,1 1,3-2,-5 2,-1 0,1 1,0-1,0 0,-1-1,1 1,0 0,-1 0,1-1,-1 1,0-1,1 1,-1-1,0 1,0-1,0 0,0 0,0 1,0-1,-1 0,1 0,-1 0,1 0,-1 0,0 0,1 0,-1 0,-1-2,1-1,-1 1,0 0,0-1,0 1,-1 0,0 0,1-1,-2 1,1 1,0-1,-5-6,-13-12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39.2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482 94,'-1'-1,"-17"-15,-33-24,43 35,0 1,0-1,0 1,-1 1,0 0,1 0,-15-2,12 3,1 1,-1 0,0 1,0 0,1 1,-1 0,0 1,1 0,-1 0,-12 6,8-2,0 1,1 0,0 1,0 1,1 0,-14 13,-11 16,32-31,1 0,0 1,0 0,0 0,1 0,0 1,1 0,0-1,0 1,1 0,0 0,1 0,0 1,0-1,1 0,0 0,1 1,0-1,0 0,1 0,0 0,1 0,3 9,10 8,-14-24,1 0,-1 0,1 0,0 0,0 0,0-1,0 1,0-1,0 0,0 0,1 0,-1 0,0 0,1-1,-1 1,0-1,1 0,-1 0,0 0,1-1,-1 1,0-1,1 0,-1 0,4-2,1 0,0 0,0-1,0-1,-1 1,0-1,0 0,0-1,11-11,-7 3,0 0,-1 0,-1-1,0 0,-1-1,7-18,-2-2,15-66,-27 99,-1 1,0 0,0 0,1 0,-1 0,1 0,-1 0,1 0,0 1,0-1,0 0,0 0,0 1,0-1,0 0,1 1,-1-1,3-1,-3 3,-1 0,0 0,1 1,-1-1,1 0,-1 1,1-1,-1 0,0 1,1-1,-1 1,0-1,1 1,-1-1,0 1,0-1,1 1,-1-1,0 1,0-1,0 1,0-1,0 1,0 0,5 20,-5-18,28 171,-15-110,-6-33,1-1,12 30,6-6,9-5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40.1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1,'5'36,"10"41,-2-14,43 537,-52-538,-3-17,1-5,0-15,-1-23,0-10,-1-15,-1-3,0 1,4-34,4 19,2-3,8-5,6 3,-21 42,0 0,0 0,0 0,1 0,-1 1,1-1,-1 1,1 0,0 0,0 0,0 0,0 0,0 1,0-1,1 1,-1 0,0 0,1 0,-1 0,1 1,-1 0,1-1,-1 1,1 0,-1 1,1-1,-1 0,1 1,-1 0,1 0,-1 0,0 0,0 1,1-1,-1 1,0 0,3 2,22 23,0 10,-3 10,-21-37,0 1,3 20,-5-20,-1-1,0 0,0 13,-2-16,0 0,0 1,0-1,-1 0,0 0,-1 0,1 0,-1 0,-1-1,1 1,-1-1,0 0,0 0,-1 0,0 0,0-1,0 0,-1 0,0 0,0-1,0 0,0 0,-1-1,1 1,-1-1,0-1,0 1,0-1,0-1,0 1,-1-1,-12 0,-14-3,5-7,1-4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40.7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418 35,'-7'-5,"-1"1,0-1,0 2,-1-1,1 1,-1 0,1 1,-1 0,0 1,0-1,-13 1,11 2,0 0,0 1,0 0,0 1,0 0,1 0,-1 1,-19 11,10-4,0 1,1 1,0 0,-31 31,45-39,-1 0,1 1,0 0,1 0,-1 0,1 1,0-1,1 1,0 0,0 0,0 0,1 1,0-1,0 1,1-1,0 1,0-1,1 13,8 9,-6-25,0 0,1 0,-1 0,1 0,4 4,3 0,-1-1,1 1,0-2,1 1,0-2,0 1,0-2,0 1,1-1,14 2,31 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41.3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400 115,'-9'-19,"5"9,-1 0,0 1,0-1,-14-16,16 23,0 0,0 1,0-1,0 1,-1-1,1 1,-1 0,0 1,1-1,-1 0,0 1,0 0,0 0,0 0,0 1,0-1,-4 1,-5 0,1 1,-1 0,1 1,0 1,0 0,0 0,0 1,0 1,1 0,-1 1,1 0,1 0,-1 1,1 1,1-1,-1 2,-15 18,17-19,1 1,1 1,-1-1,1 1,1 0,0 1,1-1,-6 21,8-23,0 1,1-1,0 1,1-1,-1 1,2-1,-1 1,1-1,1 1,0-1,0 0,5 12,12 15,-15-30,0 0,0 0,1-1,6 5,-2-3,-1 0,2-1,-1 0,0-1,1 0,0-1,0 0,0 0,1-1,-1 0,0-1,18 0,21-6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41.6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1,'0'0,"-14"17,-5 16,-5 16,-1 16,4 9,2 11,-4 32,0 14,6-7,12-23,10-18,6-14,-1-10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42.8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1 189,'79'-98,"-65"83,1 1,0 1,1 0,21-13,-36 25,1 0,-1 0,0 0,1 0,-1 1,1-1,-1 0,1 1,-1-1,1 1,0 0,-1-1,1 1,-1 0,1 0,0 0,-1 0,1 0,0 0,-1 1,1-1,-1 1,1-1,-1 1,1-1,-1 1,1 0,-1 0,1-1,-1 1,0 0,0 0,1 0,-1 1,0-1,0 0,0 0,0 1,0-1,0 1,-1-1,2 3,3 8,-1-1,0 0,-1 1,0 0,-1 0,1 17,-2 76,-2-75,0 31,1-2,0-49,1 0,0 0,5 15,14 25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43.4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37 243,'-3'-3,"0"0,0 0,0 0,0 0,1 0,-1-1,1 1,0-1,0 0,0 0,0 1,1-1,-1 0,1 0,0-1,1 1,-1 0,0-8,2 6,-1 0,1 1,1-1,-1 0,1 1,0-1,0 1,0-1,1 1,0 0,0 0,0 0,6-6,-1 3,0-1,1 1,-1 1,2 0,-1 0,1 1,20-11,6 5,-31 11,-1 0,1 1,0-1,-1 1,1 0,-1 0,1 1,-1-1,1 1,-1 0,1 0,-1 0,0 1,1 0,-1-1,6 5,-8-4,1 0,0 0,-1 1,0-1,1 1,-1 0,0 0,0 0,0 0,-1 0,1 0,-1 0,0 0,0 1,0-1,0 0,0 1,-1-1,0 1,1-1,-2 7,-3 31,-2 0,-2 0,-26 77,24-87,-6 26,5-2,10-48,1 0,-1 1,2-1,-1 1,1-1,0 0,0 1,1-1,0 0,0 0,5 11,-4-13,-1-1,1 0,0 1,1-1,-1 0,1 0,-1-1,1 1,0-1,1 0,-1 0,0 0,1-1,0 1,-1-1,1 0,6 1,26 5,6-5,3-3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15.6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1,'0'0,"23"6,18 1,22 2,-9-4,-3-1,1-2,6-2,2 0,-4-4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44.0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77,'10'-8,"-1"0,1 1,0 0,0 0,1 1,-1 1,2-1,-1 2,0 0,1 0,0 1,24-4,-34 7,1 0,-1 0,1 0,-1 0,1 0,-1 0,1 1,-1-1,1 1,-1 0,0-1,1 1,-1 0,0 0,0 1,1-1,-1 0,0 1,0 0,0-1,-1 1,1 0,0 0,-1 0,1 0,-1 0,0 0,1 0,-1 0,0 1,0-1,-1 0,1 1,0-1,-1 1,0-1,1 1,-1-1,0 1,0-1,0 1,-1-1,1 1,-2 4,-1 5,-1 0,-1 0,-9 17,14-28,0-1,-1 1,1-1,0 1,-1-1,1 1,0 0,0-1,0 1,-1-1,1 1,0 0,0-1,0 1,0-1,0 1,0 0,0-1,0 1,1-1,-1 1,0 0,0-1,0 1,1-1,-1 1,0-1,1 1,-1-1,0 1,1-1,-1 1,1-1,-1 1,1-1,-1 0,1 1,-1-1,1 1,27 6,-19-5,13 4,4 7,3 8,-24-17,-1 1,1 0,-1 0,0 0,0 1,-1-1,1 1,-1 0,0 0,-1 0,0 0,0 1,0-1,-1 1,0-1,0 1,0-1,-1 1,-1 9,-1-1,0 1,-2-1,1 1,-2-1,0 0,-1-1,-9 16,-8 11,-6-5,0-7,0-13,0-7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44.4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0,'0'325,"0"-316,0-1,1 1,0 0,0 0,1 0,0-1,0 1,1-1,1 1,-1-1,1 0,0-1,1 1,0-1,0 1,1-1,8 8,13 4,4-3,5-7,2-9,-3-8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44.8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1,'0'0,"-7"23,-3 23,-5 25,6 6,0 5,4 15,2-7,1-11,4-18,1-2,11-7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45.6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198 4,'-40'-2,"28"1,0 0,0 1,0 0,0 1,0 1,1-1,-1 2,-21 7,31-9,0 0,0 1,0 0,0-1,0 1,1 0,-1 0,1 0,-1 0,1 0,0 0,0 1,0-1,0 0,0 1,0-1,1 0,-1 1,1 3,-2 5,1-1,1 22,1-16,-2 2,2 0,0 0,2-1,0 1,0-1,11 29,-13-45,-1-1,0 1,1 0,-1-1,1 1,0 0,-1-1,1 1,-1-1,1 1,0-1,-1 1,1-1,0 1,0-1,-1 0,1 0,0 1,0-1,0 0,-1 0,1 0,0 0,0 0,0 0,0 0,-1 0,3 0,29-9,-3 2,-22 7,0 0,0 1,0 0,0 0,0 1,0 0,-1 0,1 1,0-1,-1 1,8 5,11 10,-1 7,-4 7,-5 5,-11 6,-8 5,-9-2,10-39,0-1,0 0,-1 0,-5 7,5-9,1 0,-1 0,0-1,1 1,-7 3,-18 5,-2-5,-2-4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46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211 1,'-10'3,"0"1,1 1,0-1,0 2,0-1,0 1,1 1,0-1,0 1,-9 12,8-7,0 0,1 0,0 1,1 1,0-1,-7 23,5-5,1 0,2 0,1 1,2-1,1 1,2 39,6-10,5-5,-8-45,0 1,9 16,-8-19,1-1,0 0,8 9,-10-13,1 1,0-1,0-1,0 1,8 5,-8-7,0 0,0 0,0 0,0-1,0 0,8 2,-10-3,0 0,0 1,1-1,-1 0,0 0,1-1,-1 1,0 0,0-1,3 0,-3 0,0 0,0 0,0 0,0-1,0 1,-1 0,1-1,0 1,-1-1,1 0,-1 1,1-1,-1 0,0 0,0 0,0 0,0 0,1-4,2-16,-5 19,0 0,0 0,0 0,0 0,-1 1,1-1,-1 0,0 1,0-1,0 1,0-1,0 1,-1 0,-2-2,-24-14,-6 4,0 6,0 6,-2 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46.8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31,'63'-14,"9"-1,-64 14,-1 1,1-1,0 1,0 1,-1 0,1 0,10 3,-14-3,0 1,0 0,0 1,0-1,-1 1,1 0,0 0,-1 0,0 0,0 0,0 1,0-1,-1 1,1 0,-1 0,0 0,0 0,0 0,-1 0,3 9,1 10,0 0,3 42,-7-51,7 162,-8-121,-1-4,-4-5,4-41,0-1,0 0,0 0,0 0,-1 0,-2 4,3-6,-1 0,1 0,-1-1,1 1,-1-1,0 1,0-1,1 0,-4 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47.2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28,'0'0,"19"0,26-5,19-3,-8 0,0 1,-2 7,-1 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47.8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204 350,'13'-73,"-8"50,0 0,-2-1,0 1,-2-38,-1 55,-1 1,0 0,0-1,0 1,0 0,-1-1,0 1,0 0,-1 0,1 0,-1 1,0-1,0 1,-1-1,1 1,-1 0,0 0,0 1,0-1,-1 1,1 0,-1 0,0 0,-8-3,9 4,0 1,0-1,0 1,0 0,-1 0,1 1,0-1,0 1,-1 0,1 0,0 0,-1 1,1-1,0 1,0 0,0 1,0-1,0 1,0-1,0 1,0 0,0 1,1-1,-1 1,1-1,-3 4,1-1,1-1,0 1,0 0,1 1,0-1,0 1,0-1,0 1,1 0,0 0,0 0,1 0,-1 0,1 1,1-1,-1 12,3-4,-1 0,2 0,0 0,1-1,0 1,11 22,46 76,-12-27,-38-62,-1 1,-1 0,-1 0,-1 1,5 35,-8-17,-4-2,-6-2,-6-9,10-27,0 1,-1-1,0 1,0-1,0 0,0 0,0-1,0 1,-1-1,1 1,-1-1,0 0,0-1,0 1,0 0,0-1,0 0,0 0,0 0,0-1,-1 0,1 1,0-1,0-1,-1 1,1 0,0-1,0 0,0 0,0-1,0 1,0-1,0 1,0-1,1-1,-1 1,0 0,1-1,0 0,0 1,0-1,0-1,0 1,1 0,-1-1,1 1,0-1,0 0,0 0,0 0,-1-4,1-3,0 0,1 1,0-1,0 0,1 0,1 0,0 0,0 0,1 1,4-15,6-14,22-50,13-5,-25 51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59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0,'3'21,"0"-1,2 1,0-1,1 0,1-1,1 1,1-1,12 19,16 20,49 59,-36-51,23 26,5-3,3-4,4-4,144 108,-180-150,-7-4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7:59.4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1 660,'0'0,"19"-19,18-16,24-23,18-16,12-6,-9 3,1 7,-1 3,1 7,-4-2,0 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16.0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20,'0'0,"19"7,16 0,16 2,-4-5,0-1,3-7,-1-3,-2 0,-5-6,0-5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10.0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1,'135'87,"118"86,33 75,83 61,-313-270,-1-3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10.3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0 770,'0'0,"3"-22,16-23,14-17,9 2,9-2,3-6,19-12,10-6,1 6,2 7,-5 4,-3 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00.8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1,'18'113,"12"87,-25-150,-2 1,1 1,2-4,-1-5,0-5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01.2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27,'0'0,"22"0,29 0,24 0,-3 0,-2 0,-3-4,1-1,-1 2,-5 0,-1 1,-4 0,-2-6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01.8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0,'-9'116,"5"-84,1 1,2 37,1-63,1 0,0-1,0 1,1-1,-1 1,2-1,3 10,9 7,6-5,7-3,10-4,7-6,5-5,-39-2,-1 1,0-1,10-3,30-16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02.2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1,'0'0,"-5"22,1 23,-7 23,3-1,6 0,2 8,2 2,2 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11.5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1,'2'28,"1"0,2 0,0 0,13 33,-7-19,-3-15,-1 1,6 41,-7-24,-7-35,1 22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11.9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17,'0'0,"25"0,22 0,21 0,-6 0,5 0,-1 0,1-5,-4 1,1-4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12.5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1,'-8'135,"0"-35,8-95,-1 0,1 0,0 0,1 0,-1 0,1 0,0 0,1-1,-1 1,1 0,0-1,0 1,0-1,0 1,1-1,0 0,5 6,-5-8,0 1,0-1,0 0,0 0,1 0,-1 0,0-1,1 1,0-1,-1 0,5 1,0-1,0 0,0-1,0 0,0 0,-1-1,15-2,-16 1,0 1,-1-1,1 0,-1 0,0 0,0-1,6-3,7-9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12.8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 1,'0'0,"-6"25,1 22,-4 20,4-2,2-12,11-6,3-3,8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16.6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0,'-5'19,"1"0,1-1,0 2,2-1,0 30,1-25,4 269,2-218,28 140,-23-173,2-5,-4-1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14.2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1,'0'0,"0"25,0 20,3 22,4-7,4-3,-2-2,1-5,7-2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14.6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52,'120'-6,"-38"0,-26 4,50-4,-57 1,-3-4,-6-8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15.0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0,'-9'27,"2"0,0 0,2 1,1 0,1 0,2 43,1-68,0 0,0 0,0 0,1 0,-1 0,1 0,0 0,0-1,0 1,0 0,0 0,1-1,-1 1,1-1,0 1,0-1,0 0,0 0,0 0,4 3,-2-3,0 0,-1-1,1 1,0-1,0 0,0 0,0 0,0-1,0 1,0-1,0 0,0 0,0-1,7 0,-1-1,0 0,-1 0,1 0,-1-2,1 1,9-5,4-9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15.4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0,'0'0,"-5"23,3 22,-3 18,-1-6,6-5,6-8,-3-1,3-1,10 10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15.9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16.2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0,'0'0,"0"15,7 17</inkml:trace>
  <inkml:trace contextRef="#ctx0" brushRef="#br0" timeOffset="1">24 817,'0'0,"2"15,20 24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35.1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1,'0'0,"22"5,23-3,24 6,-5 2,1 5,-10 0,-5-5,1-5,-2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35.4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21,'0'0,"26"0,24 0,23 0,2 0,-2-5,0 0,9-5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26.6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1,'23'427,"-8"-216,6 62,-17-223,0-1,-3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27.1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 1,'22'0,"0"0,0 2,26 5,-39-5,0 1,0 0,0 1,0-1,-1 2,1-1,-1 2,0-1,12 12,18 21,-5 6,-4 6,-9 5,-16-40,-1 0,0 1,-1-1,-1 1,0-1,-1 1,-1 0,0-1,-4 18,-10 17,10-39,-1 0,0 1,-1-2,0 1,-1-1,0 0,0-1,-1 0,-1 0,1-1,-15 9,4-4,0-2,-1 0,0-1,0-2,-30 9,-5-2,2-3,0-4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17.2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50,'40'13,"0"-2,0-1,74 7,-53-13,117-7,420-53,-417 39,49-4,-161 17,-9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27.6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162 0,'-15'17,"1"1,0 0,2 1,0 0,1 0,1 2,-12 36,10-17,2 0,2 1,-5 59,7-10,3 0,16 156,8-130,7-28,-20-69,0-1,1 0,1 0,19 25,6-4,5-4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28.0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 1,'1'209,"-3"235,-5-361,-2-9,1-10,4-7,6-19,2-21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28.4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224 0,'-15'10,"0"1,1 0,0 1,1 0,-21 25,13-8,-36 59,33-42,21-37,-1 0,2-1,-4 13,6-15,-1 0,0-1,1 1,0 0,2 8,-1-10,0 1,0-1,1 1,-1-1,1 1,0-1,1 0,-1 0,1 0,-1 0,1-1,0 1,1-1,-1 1,1-1,-1 0,1 0,0-1,0 1,0-1,0 0,1 0,4 1,12 4,0-1,1-1,37 4,-40-6,26 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28.9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 1,'-15'16,"0"0,1 2,1-1,-13 25,21-32,0-1,0 1,1 0,1 1,0-1,0 0,1 1,0 0,1-1,-1 17,2-25,0 0,0-1,0 1,0 0,0 0,1-1,-1 1,0 0,1 0,-1-1,1 1,0 0,0-1,-1 1,1-1,0 1,0-1,1 1,-1-1,0 0,0 1,1-1,-1 0,0 0,1 0,-1 0,1 0,3 1,-3-2,1 0,0 0,0 0,-1 0,1 0,0-1,-1 1,1-1,0 0,-1 0,1 0,-1 0,1 0,-1 0,0-1,1 1,-1-1,2-2,5-4,0-1,0 0,-1 0,-1-1,0 0,0 0,8-17,-4 7,-11 19,1 1,-1-1,0 1,0-1,1 1,-1-1,1 1,-1-1,0 1,1-1,-1 1,1-1,-1 1,1 0,-1-1,1 1,-1 0,1-1,-1 1,1 0,0 0,0-1,0 1,-1 1,1-1,-1 0,1 0,-1 1,1-1,-1 0,1 1,-1-1,1 1,-1-1,0 0,1 1,-1-1,0 1,1-1,-1 1,0-1,0 1,1 0,8 36,-7-29,2 8,1 0,0-1,14 27,-1-13,-14-24,1 0,-1-1,0 1,1-1,0 0,0 0,0-1,1 1,-1-1,1-1,0 1,0-1,0 0,0 0,9 1,-10-2,0 0,0-1,0 0,0 0,0-1,0 1,0-1,0 0,-1 0,1-1,0 1,-1-1,1 0,-1-1,0 1,1-1,-1 1,0-1,-1-1,7-5,9-15,5-10,-18 26,1 2,13-11,-19 17,0-1,0 1,1-1,-1 1,0 0,0-1,1 1,-1 0,0 0,0 0,1 0,-1 0,0 0,0 0,1 0,-1 1,0-1,0 1,1-1,-1 0,0 1,0 0,0-1,0 1,2 1,12 13,0 3,4-3,-2-9,-1-11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29.3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29.6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 1,'-20'601,"17"-545,-2 36,-1-7,3-9,0-10,-1-1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30.0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187 0,'-15'9,"-1"0,2 1,-1 1,1 0,1 1,-15 16,19-18,1 0,1 0,0 1,0 0,1 0,0 1,1 0,1 0,-5 15,8-23,0-1,1 1,-1 0,1 0,0 0,0 0,0 0,0 0,1 0,0 0,-1 0,1 0,1 0,-1-1,1 1,-1 0,4 4,-2-4,1 0,-1 0,1 0,-1-1,1 1,0-1,1 0,-1 0,0-1,1 1,0-1,5 2,-2-1,0-1,0 0,0 0,0 0,0-1,0-1,1 1,-1-1,0-1,0 0,1 0,-1 0,0-1,0 0,0-1,11-5,11-12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30.3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 0,'-4'20,"1"1,0-1,2 27,-1-6,-7 204,-14 172,14-358,0-9,7-43,0 2,1 1,0-1,0 18,1-27,0 0,0 0,0 0,0 1,0-1,0 0,0 0,0 0,0 0,0 0,0 0,0 0,0 1,0-1,0 0,0 0,0 0,0 0,0 0,0 0,0 0,1 0,-1 1,0-1,0 0,0 0,0 0,0 0,0 0,0 0,0 0,1 0,-1 0,0 0,0 0,0 0,0 0,0 0,0 0,0 0,1 0,-1 0,0 0,0 0,0 0,0 0,0 0,0 0,1 0,-1 0,0 0,0 0,0 0,0 0,0 0,0 0,0 0,0 0,1-1,-1 1,0 0,0 0,0 0,0 0,11-12,8-17,54-75,-43 63,-7 2,-14 8,-9 31,0-1,0 1,0 0,0-1,1 1,-1-1,0 1,0 0,0-1,0 1,0-1,0 1,0 0,0-1,0 1,0-1,-1 1,1 0,0-1,0 1,0-1,0 1,-1 0,1-1,0 1,0 0,-1-1,1 1,0 0,0-1,-1 1,1 0,0 0,-1 0,1-1,-1 1,1 0,0 0,-1 0,1 0,0-1,-1 1,1 0,-1 0,1 0,0 0,-1 0,1 0,-1 0,1 0,-1 0,1 1,0-1,-1 0,1 0,0 0,-1 0,1 0,-1 1,1-1,0 0,-1 0,1 1,-1-1,-17 15,-4 9,1 11,3 8,15-32,0 0,1 0,0 0,0 1,1-1,1 14,0-22,0 0,0 0,1 1,-1-1,1 0,0 0,0 0,0 0,0 0,0 0,1 0,-1 0,1 0,0-1,0 1,0-1,0 1,0-1,0 0,1 0,-1 0,1 0,0 0,-1 0,1-1,0 1,4 1,1-2,0 1,0-1,0 0,0-1,12 0,13-5,-1-10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30.7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73 240,'0'0,"-13"22,-4 11,-3 10,6 1,5-2,9-2,3-14,0-10</inkml:trace>
  <inkml:trace contextRef="#ctx0" brushRef="#br0" timeOffset="1">9 1,'0'0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55.0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0,'4'20,"0"-1,1 1,1-1,1-1,11 23,15 45,6 94,-23-92,-5-37,-1 2,0 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18.3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0 128,'11'-11,"0"1,1 0,0 1,16-9,5 1,52-17,-62 25,1 1,-16 8,-6-1,1 1,-1 0,0 0,0 0,1 0,-1 0,0 0,0 1,0-1,4 2,-5-2,0 1,0-1,-1 0,1 1,0-1,-1 1,1 0,0-1,-1 1,1-1,-1 1,1 0,-1 0,1-1,-1 1,1 0,-1 0,0-1,1 3,-1 0,0-1,0 1,0 0,0-1,-1 1,1 0,-1 0,0-1,0 1,0-1,0 1,0-1,-1 1,1-1,-4 4,-7 10,-25 23,28-31,0 1,1 0,-1 1,2 0,-1 0,1 1,-6 14,12-24,1 0,-1 0,1 0,-1 0,1 0,0 0,0 0,-1 0,1 0,0 1,0-1,0 0,0 0,0 0,0 0,1 0,-1 0,0 0,0 0,1 0,-1 0,1 0,-1 0,1 0,-1 0,2 1,1 1,1-1,0 1,0-1,0 0,0 0,0 0,0-1,1 0,6 2,14 4,5 4,3 2,1 6,-2 6,-29-21,0-1,0 0,-1 1,1-1,-1 1,0 0,0-1,0 1,0 0,0 0,-1 1,0-1,0 0,0 0,-1 1,1-1,-1 8,-1-6,0 1,0-1,0 0,-1 0,0 0,0 0,0-1,-1 1,0-1,0 1,-1-1,-3 5,-15 14,-6-1,-9 1,-8 3,-2-2,0-4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55.5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23,'142'0,"592"10,-596-5,1-5,194-27,-271 17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56.2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1,'-5'26,"0"-1,2 1,0 52,1-34,0 45,5-46,4-1,-5-34,0-1,1 1,6 11,16 16,5-8,-24-24,0 0,-1 0,1 0,8 2,26 4,9-5,13-4,3-4,-2-6,-4-2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56.5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1,'-7'152,"2"41,20 5,-5-79,-6-68,2 0,15 53,-4-47,5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57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1,'38'54,"-1"3,-3 0,-3 2,30 79,73 273,-110-316,-5 1,12 147,-24-46,-9 2,-8-2,-9 1,-53 232,56-360,-31 88,8-62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57.6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169 0,'-12'10,"1"0,1 0,0 1,1 1,0-1,0 1,1 1,1 0,0 0,1 0,0 1,1 0,-3 14,-4 23,3 1,-4 69,11-103,-14 214,18 296,12-339,8-1,48 193,-51-307,4 0,39 85,87 129,-93-195,-7-9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59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238 274,'2'-6,"1"0,0 0,0 0,1 0,-1 1,1 0,1-1,7-6,8-13,-15 18,-1-1,0 1,-1-1,1 0,-2 0,1-1,-1 1,0-1,-1 1,0-1,0 0,-1-14,0 21,0-1,0 0,-1 0,1 0,-1 0,1 0,-1 0,0 0,0 1,-1-1,1 0,0 1,-1-1,0 1,1-1,-1 1,0 0,0 0,0 0,-1 0,1 0,0 0,-1 1,1-1,-1 1,0-1,1 1,-1 0,0 0,0 0,0 1,0-1,1 1,-1-1,0 1,0 0,0 0,0 1,-4 0,-4 0,0 1,0 0,1 1,-1 0,1 1,0 0,0 1,0 0,1 0,0 1,0 0,-15 14,12-8,-1 1,2 1,0 0,0 0,2 1,0 1,-8 17,15-30,1 1,-1-1,1 0,0 0,0 1,1-1,-1 0,1 1,0-1,0 1,0-1,0 1,0-1,1 1,-1-1,1 0,0 1,0-1,1 0,1 4,1-1,0 0,0 0,1 0,0-1,0 1,1-1,-1 0,12 6,103 67,23 16,-105-66,-5 2,-7 2,-10 0,-7 1,-10 3,-9-1,-8-3,15-29,0 1,0-1,-1 0,1 0,-1 0,-4 2,-1-1,1 0,-1-1,0 0,1-1,-1 0,0 0,-1-1,1 0,0 0,0-1,0-1,0 1,-1-1,1-1,0 0,-15-5,15 4,1 0,1-1,-11-5,12 5,1 0,0 0,1 0,-1-1,1 1,0-1,0 0,0 0,1-1,0 1,0-1,0 0,0 1,1-1,0 0,0-1,1 1,0 0,0 0,0-1,1 1,0-8,1-3,1 0,0 0,1 1,1 0,0-1,1 1,10-21,14-19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31.3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235 65,'-30'-16,"21"10,0 1,0 0,-1 1,-17-6,24 9,-1 1,0-1,1 1,-1 0,0 0,1 0,-1 0,0 1,0-1,1 1,-1 0,1 0,-1 0,1 1,-1-1,1 1,-5 3,2 0,0 0,0 0,1 0,0 1,0 0,0 0,1 1,-1-1,2 1,-1 0,1 0,0 0,0 0,1 1,0-1,0 1,1 0,0-1,0 1,1 0,1 9,-1-9,0 0,1-1,0 1,0 0,1-1,0 0,0 1,1-1,0 0,0 0,1 0,0-1,0 1,0-1,1 0,0 0,0 0,1-1,-1 0,1 0,11 7,-15-11,0 0,1 1,-1-1,0-1,1 1,-1 0,1-1,-1 1,1-1,-1 0,1 1,-1-1,1-1,-1 1,1 0,-1-1,0 1,1-1,3-1,-2 0,-1 0,0 0,1 0,-1-1,0 1,0-1,-1 0,1 1,0-1,-1-1,4-5,-2 3,-1-2,1 1,-1 0,0-1,-1 0,0 1,0-1,-1 0,0 0,0 0,-1-16,-3 7,-1 0,0 0,-1 0,-1 0,0 1,-1 0,-1 0,-1 1,-18-26,16 28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31.7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0,'0'0,"0"23,5 21,1 16,-1-8,-1-4,7-5,-3-9,-1-10,-3-8,-4-14,-2-12,-7-12,1-14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32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32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 1,'-6'42,"-3"83,6-47,-13 69,-60 258,62-343,4-6,1 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19.0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167 1,'-21'33,"1"0,1 2,2 0,2 1,-22 75,25-63,3 1,-7 88,16-87,7 3,4 0,5-2,9-4,4-8,-22-33,-1 0,1 0,0-1,1 0,0 0,-1 0,1-1,1-1,-1 1,0-1,1-1,0 1,0-1,-1-1,1 0,0 0,0-1,0 0,0 0,0-1,0-1,9-1,19-13,-2-6,-25 14,0-1,-1 0,0-1,0 0,7-12,7-17,-8 0,-13 33,0 0,-1 0,0 1,-1-1,1 0,-1-1,0 1,-1 0,1 0,-1 1,0-1,-1 0,1 0,-1 0,0 1,-1-1,0 1,1-1,-2 1,1 0,-5-5,3 4,-1 1,1 0,-1 0,0 1,-1-1,1 1,-1 1,0-1,0 1,0 0,0 1,-1 0,1 0,-1 0,1 1,-11-1,-21 2,-5 3,0 5,2 4,-2 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32.7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284 1,'-13'4,"-16"6,-33 16,51-20,1 0,0 1,0 0,0 0,1 1,-10 11,-11 16,2-1,7 2,5 0,11-1,5-29,0 0,0-1,0 1,1 0,0-1,0 1,1-1,-1 0,5 9,12 9,10-3,7-6,8-7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33.3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0 366,'30'-3,"-1"-1,0-1,0-2,-1-1,0-1,36-17,-25 5,-9-5,-11 1,-18 23,0 0,-1 0,1-1,0 1,-1 0,1 0,-1 0,0 0,0-1,0 1,0 0,0 0,0 0,-1-1,1 1,-1 0,1 0,-1 0,0 0,0 0,0 0,0 0,0 0,-1 0,1 0,0 1,-1-1,1 0,-1 1,-3-3,3 2,-1 0,0 1,0-1,0 0,0 1,0 0,-1-1,1 1,0 1,0-1,-1 0,1 1,-1 0,1 0,0 0,-1 0,1 0,-1 1,-3 0,3 0,-1 1,0 0,1 0,-1 0,1 0,0 1,0 0,0 0,0 0,0 0,0 0,1 1,0 0,0-1,0 1,0 1,0-1,1 0,0 1,0-1,0 1,1-1,-1 1,1 0,0 0,0 0,1 0,-1-1,1 1,0 0,1 0,-1 0,2 7,0-5,-1 0,1 0,0 0,1 0,0 0,0-1,0 1,1-1,0 0,0 0,0 0,1 0,0-1,0 1,0-2,1 1,0 0,0-1,0 0,0 0,1-1,7 3,-5-3,0-1,0 0,0-1,0 0,1-1,-1 1,0-2,0 1,0-2,1 1,-1-1,0 0,-1-1,1 0,0 0,9-6,-6 2,-1 1,0-2,0 1,-1-1,0-1,-1 0,0-1,0 1,-1-2,13-20,-15 19,22-36,-10 23,-16 23,-2 1,1 0,0 0,0 0,0-1,0 1,0 0,0 0,1 0,-1 1,0-1,0 0,1 0,1 0,-2 1,-1 0,1 0,-1 0,1 0,-1 0,1 0,-1 0,1 0,-1 1,0-1,1 0,-1 0,1 0,-1 1,0-1,1 0,-1 1,1-1,-1 0,0 1,0-1,1 0,-1 1,1 0,8 25,0 41,-1-22,3 3,4-9,4-15,-19-24,0 0,0 1,1-1,-1 0,0 1,1-1,-1 0,0 1,0-1,1 0,-1 0,1 1,-1-1,0 0,1 0,-1 0,0 1,1-1,-1 0,1 0,-1 0,1 0,-1 0,0 0,1 0,-1 0,1 0,-1 0,1 0,-1 0,0-1,1 1,-1 0,1 0,-1 0,0 0,1-1,-1 1,0 0,1 0,-1-1,0 1,1 0,-1-1,0 1,0 0,1-1,-1 1,0 0,0-1,0 1,1-1,-1 1,0 0,0-1,0 1,0-1,0 1,0 0,0-1,0 1,0-1,0 0,1-20,0 0,-1 0,-4-25,0 3,2 9,-9-43,-1 29,0 4,1 9,9 10,8 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33.6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1,'-1'175,"-3"-116,0-3,-1 27,5-83,0 1,0-1,0 1,0-1,0 0,0 1,0-1,0 1,0-1,0 0,0 1,0-1,0 1,0-1,1 0,-1 1,0-1,0 0,0 1,1-1,-1 0,0 1,0-1,1 0,-1 0,0 1,1-1,-1 0,0 0,1 1,11-7,17-26,-20 20,-4 7,44-41,-46 43,0 0,1 1,-1-1,1 1,0 0,0 0,0 1,0-1,0 1,0 0,0 0,8-1,-10 2,0 0,0 0,0 1,0-1,0 0,0 1,0 0,0-1,2 2,-1 1,1-1,-1 1,0-1,0 1,0 0,-1 0,1 0,-1 1,0-1,1 1,-1-1,2 8,15 30,45 117,-39-112,-21-42,-1 0,1 0,0 0,-1 0,2-1,5 5,27 11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8:34.1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1,'71'78,"2"3,-48-45,-1 2,-1 0,-3 2,-1 0,-2 2,-1 0,-3 0,-1 1,-3 1,-1 0,-2 0,-2 0,-3 67,-4-67,-2-1,-22 82,-42 78,-15-22,39-91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9:09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35,'0'0,"16"0,18-5,18 1,4-2,3 2,3-4,8 3,9 3,-2 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9:10.4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11,'0'0,"18"0,21 0,25 0,-6 0,12 0,-2-6,4 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9:47.7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0,'11'25,"0"0,-2 0,0 1,-2 0,-1 0,3 32,4 148,-10-137,2-1,-1 1,8 65,-7-73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9:48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0,'175'9,"-30"-1,-131-8,912 49,-381-10,5-22,63 4,-307-4,-176-7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9:49.2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361 4,'-48'-2,"32"1,-1 0,-30 4,41-2,0 0,0 1,0 0,0 0,0 0,1 1,-1-1,1 2,-1-1,1 0,-6 6,0 2,1 0,0 0,0 1,1 0,-11 20,5-3,-18 45,24-49,1 1,1 0,2 0,0 0,2 1,0 41,3-48,1-1,1 1,0 0,2-1,0 0,2 0,0 0,1-1,14 28,-16-37,1 0,12 15,-12-18,-1-1,1 1,0-2,1 1,-1-1,1 0,0 0,0 0,0-1,1 0,-1-1,1 0,-1 0,1 0,0-1,0 0,-1-1,1 0,0 0,0-1,0 1,0-2,-1 1,1-1,-1 0,1-1,-1 0,0 0,0-1,0 1,0-1,8-7,7-14,-20 21,1 0,-1 1,0-1,-1 0,1 0,-1 0,0 0,0-1,0 1,0 0,-1 0,0-1,1 1,-2 0,1-1,-2-7,1 7,-1-1,0 1,0-1,-1 1,1 0,-1 0,0 0,-1 0,1 1,-1-1,0 1,-4-4,-23-14,24 19,0 0,-1 0,-13-3,9 4,-1 0,-19-1,-36 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9:50.2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290 23,'-58'-11,"47"8,-1 0,1 1,-1 0,-13 0,21 3,0-1,-1 1,1-1,-1 1,1 0,0 1,0-1,0 1,0 0,0 0,0 0,0 0,0 1,-6 5,3 0,0 0,0 1,1 0,0 0,0 1,1-1,1 1,-1 0,-3 14,6-16,-10 22,4 4,1 2,5-7,2-28,0 1,0-1,0 0,0 0,0 1,0-1,0 0,1 0,-1 0,0 1,1-1,-1 0,1 0,-1 0,1 0,0 0,-1 0,1 0,0 0,0 0,0 0,-1 0,1-1,0 1,0 0,0 0,3 0,-1 0,1 0,0 0,0-1,0 1,0-1,8-1,18 3,-25 0,1-1,-1 1,0 1,9 4,4 8,-9-5,0 0,-1 0,9 15,6 13,-15-24,-1 0,0 1,-1 0,-1 0,-1 0,3 17,-5-23,-1 0,0 0,0 0,-1 0,0 0,-1 0,0 0,-1 0,1 0,-2 0,1 0,-6 11,-8 8,-5 0,-8-3,-3-8,-2-8,3-9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37.1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1 180,'158'-160,"-156"159,-1-1,1 0,0 0,0 1,1-1,-1 1,0-1,0 1,1 0,-1 0,1 0,-1 0,4 0,-4 1,-1 0,0 0,0 1,0-1,0 1,0-1,0 1,0-1,0 1,0 0,0-1,0 1,0 0,0 0,-1 0,1 0,0 0,0 0,-1 0,1 0,-1 0,1 0,-1 0,1 0,-1 0,0 0,0 0,1 1,-1 1,3 7,-1 0,1 0,0-1,7 15,-9-21,1 0,0-1,0 1,0-1,0 1,0-1,0 0,1 1,-1-1,1 0,-1-1,1 1,0 0,0-1,4 2,12 2,5-5,4-3,3-3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9:51.1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278 7,'-51'-3,"37"1,0 1,0 0,-21 3,30-1,1 0,-1 0,1 0,-1 0,1 1,-1 0,1 0,0 0,0 1,0-1,0 1,0 0,1 0,-6 6,2-1,1 1,-1 0,2 1,-1 0,1 0,1 0,-6 19,-1 10,3 7,1 9,3-2,3-46,1 0,0 0,0 0,1 0,0 0,0 0,3 10,-4-16,0-1,1 1,-1-1,0 1,0-1,0 0,1 1,-1-1,0 1,0-1,1 0,-1 1,0-1,1 0,-1 1,1-1,-1 0,0 1,1-1,-1 0,1 0,-1 0,1 1,0-1,2 0,0-1,0 0,0 1,0-1,0 0,0 0,0-1,0 1,0 0,-1-1,1 0,2-2,24-11,-26 14,1 0,-1 1,0-1,1 1,-1 0,1 0,-1 0,1 0,-1 1,0 0,1-1,-1 1,0 0,4 2,12 8,0 10,-2 8,-2 7,-5 4,-6 3,-9 5,-10-4,13-38,-1 0,-1 0,1 0,-7 7,5-8,1 0,-1 0,-1-1,-7 5,8-5,0-1,-1 0,0 0,-10 3,12-5,0 0,0 0,0-1,0 1,0-1,0 0,-1 0,1 0,0-1,0 1,0-1,0 0,0 0,-5-3,-13-10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9:51.8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35 122,'20'-16,"2"0,0 1,0 1,1 2,49-20,-31 20,-34 10,0 1,-1 0,1 1,0 0,0 0,0 1,9 1,-14-2,-1 0,1 1,-1-1,0 0,1 1,-1-1,1 1,-1-1,0 1,1 0,-1-1,0 1,0 0,0 0,0 0,1 0,-1 0,0 0,-1 0,1 1,0-1,0 0,0 0,-1 1,1-1,-1 0,1 1,-1-1,1 1,-1-1,0 1,0-1,0 0,0 1,0-1,0 1,0-1,0 1,-1-1,1 2,-5 10,0 0,-1 0,-1-1,0 0,0-1,-13 16,13-19,0 1,0 1,1-1,0 1,1 0,0 0,1 1,0-1,0 1,-2 14,6-21,0 1,0-1,1 0,-1 1,1-1,0 0,0 0,0 1,1-1,2 6,2 1,0-1,13 16,2-1,4 3,2 6,-3 10,-20-36,-1 0,0 0,4 15,-6-15,-1 1,1 0,-1 0,-1-1,1 1,-1 0,-1-1,0 1,0-1,-1 1,0-1,0 0,-1 0,0 0,0-1,-1 1,-11 12,3-4,-1-1,0-1,-2-1,1 0,-1-1,-31 18,-2-6,-3-8,0-6,-2-13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9:59.5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392 5,'-47'-2,"33"1,1 0,-1 1,-14 2,23-1,-1 0,1 0,0 1,0-1,0 1,0 1,0-1,0 1,1 0,0 0,-7 5,1 1,0 2,1-1,0 1,1 0,0 1,-7 14,-33 80,37-80,-1 3,2 0,1 1,2 0,1 0,1 1,1 0,1 37,6-15,-2-42,0 1,2 0,-1-1,1 0,1 0,0 0,1 0,0 0,0-1,1 0,1 0,-1-1,2 1,13 13,-15-18,0-1,0 1,11 5,-10-6,1-1,-1 0,14 3,26-1,-38-6,0 1,1-1,11-3,-12 2,0-1,-1 0,13-6,-15 5,1 0,0 0,-1 0,7-7,-8 6,0 0,-1 0,1 0,-1-1,-1 0,1 0,-1 0,0 0,0 0,-1-1,1 1,-1-1,-1 1,0-1,1-9,-1 10,-1 0,0 0,-1 0,1 1,-1-1,0 0,-1 0,0 1,1-1,-2 1,1-1,-1 1,1 0,-1 0,-1 0,1 0,-1 1,-5-6,4 5,0 1,0 0,-1 0,-6-3,1 2,-1 0,0 0,0 1,0 1,0 0,0 1,-1 0,1 1,-22 1,3 1,-1 2,-53 12,28-2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0:38.1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1 234,'45'-58,"70"-69,-85 99,-3 11,-24 16,0 0,-1 1,1-1,0 1,-1-1,1 1,0 0,0 0,-1 0,1 1,0-1,-1 1,1-1,0 1,-1 0,1 0,-1 0,1 0,-1 0,1 1,-1-1,0 1,0-1,0 1,0 0,0 0,3 3,4 6,-1 1,1 0,12 25,-16-28,11 20,6-1,6-6,-21-17,1-1,0-1,0 1,0-1,0 0,0-1,1 0,0 0,-1-1,1 0,16-1,25-2,6-3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0:38.6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1 120,'19'-21,"-2"2,25-21,-36 35,0 0,1 0,0 1,-1 0,1 1,1-1,-1 1,11-3,-16 6,0 0,-1 0,1-1,0 1,0 0,-1 1,1-1,0 0,-1 0,1 1,0-1,-1 1,1-1,-1 1,1 0,-1 0,1 0,-1 0,1 0,-1 0,0 0,1 0,-1 0,1 2,4 5,-1-1,1 1,5 13,7 10,-12-24,1 1,1-1,-1 0,1 0,0-1,1 0,0 0,0-1,13 5,0-1,1-1,46 10,-14-9,3-3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0:39.1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340 58,'-5'-8,"1"2,0 1,0-1,0 1,-1 0,0 0,-6-5,9 9,1 0,-1 0,0 0,0 0,0 1,0-1,0 1,0-1,0 1,0-1,0 1,-1 0,1 0,0 0,0 0,0 1,0-1,0 0,0 1,0 0,0-1,0 1,0 0,-3 2,-3 2,0 0,0 1,0 0,1 1,0 0,0 0,1 0,-7 10,-6 11,-15 30,14-21,3 1,1 1,1 0,2 1,3 1,0 0,3 0,2 0,1 1,2 0,2 0,2 0,1 0,11 48,-10-72,1 0,0 0,1-1,1 0,1 0,13 22,-18-34,0 0,1 0,-1-1,1 0,0 0,0 0,0 0,0 0,1-1,0 0,0 0,-1 0,2-1,-1 1,0-1,0 0,1-1,-1 1,1-1,-1 0,1-1,0 1,-1-1,10-1,-6-1,1 0,-1-1,0 0,0-1,-1 1,1-2,-1 1,0-1,0-1,0 1,-1-1,0-1,0 1,9-13,0 0,-1-1,-1-1,-1 0,14-30,-18 30,0-1,-2 0,-1-1,0 1,-2-1,0 0,-2 0,-1-1,0 1,-2 0,0-1,-8-36,4 40,0-1,-1 1,-1 0,-1 1,-1 0,0 0,-2 0,0 2,-1-1,-1 1,0 1,-1 0,-1 1,-18-14,21 20,-1 1,1 0,-2 1,-22-10,-3 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0:39.4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1,'0'0,"-13"25,-1 5,0 12,5 0,7-3,0-9,-1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0:39.9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247 25,'-4'-3,"-1"0,0 0,0 0,0 0,0 1,-1 0,1 0,-11-1,13 2,0 1,0 0,-1 1,1-1,0 0,0 1,-1 0,1 0,0 0,0 0,0 0,0 1,0-1,0 1,1 0,-5 3,-2 3,0 1,0 0,1 0,0 1,1 0,0 0,1 1,0 0,0 0,-4 14,0 4,1 1,-9 56,12-42,2 1,2 0,2-1,1 1,3-1,2 1,1-1,3-1,18 55,-23-85,0-1,1 0,0-1,1 1,0-1,1-1,0 1,1-2,0 1,1-1,0 0,11 7,-16-12,0-1,1 0,0 0,0 0,0-1,0 0,0 0,0 0,0-1,1 0,-1 0,0 0,1-1,-1 0,1-1,-1 1,1-1,-1 0,0-1,0 0,0 0,0 0,0 0,0-1,10-7,-4 2,-1-1,0 0,-1 0,0-2,-1 1,0-1,0 0,-1-1,-1 0,0 0,0-1,-1 0,-1 0,0 0,5-25,-6 15,0 0,-1 0,-2 0,0 0,-1-1,-2 1,0 0,-11-43,5 37,-2 1,-1 1,-1 0,-1 1,-1 0,-2 1,0 0,-2 1,-1 1,-25-24,0 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0:40.4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236 1,'-25'21,"1"1,1 1,-23 30,33-36,1 0,1 1,1 1,1 0,-14 37,12-19,2 1,2 0,1 0,2 1,2-1,1 1,2 0,2-1,9 46,-8-63,1 0,1-1,1 1,1-1,1-1,17 29,-21-40,1 0,-1-1,2 1,-1-1,1-1,0 0,12 9,-14-12,0 0,1 0,-1-1,1 1,0-1,0 0,0-1,0 0,0 0,0 0,0 0,10-1,-9-1,0 0,0-1,0 1,-1-1,1 0,0-1,-1 0,0 0,1 0,-1-1,0 0,-1 0,1 0,-1-1,0 0,0 0,0 0,-1-1,0 1,6-11,0-1,-1-1,-1 0,-1 0,0 0,-2-1,5-24,-6 20,-2-1,0 0,-2 0,0 0,-2 0,0 0,-7-26,-1 12,-1-1,-1 2,-27-56,9 37,-2 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0:41.1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0 134,'42'-26,"1"3,74-29,-63 34,-4 6,-43 11,-1 0,1 1,0 0,10 1,-15-1,0 0,1 0,-1 1,0-1,0 1,0 0,1-1,-1 1,0 0,0 0,0 0,-1 1,1-1,0 0,0 1,-1-1,1 1,0 0,-1-1,3 4,-3-2,0 0,0 0,-1 0,1 0,-1 0,1 0,-1 0,0 0,0 0,0 0,0-1,-1 1,-1 5,-3 8,0 0,-1-1,-1 0,-13 21,16-30,-40 69,-53 102,74-119,19-46,1-1,1 1,0 0,0 0,1 0,1 0,0 0,2 16,-1-22,0 1,1-1,0 1,0-1,0 1,1-1,0 0,0 0,0 0,1-1,0 1,0-1,0 0,1 0,0 0,8 6,-2-4,0-1,1 1,-1-2,1 1,1-2,19 6,80 10,-48-12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37.5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73,'1'-5,"0"0,1 1,-1-1,1 1,0-1,0 1,0-1,1 1,0 0,0 0,0 0,0 1,0-1,1 1,4-4,-8 7,1-1,0 1,-1 0,1-1,0 1,0 0,-1 0,1 0,0 0,0 0,0 0,-1 0,1 0,0 0,0 0,-1 0,1 0,0 1,0-1,-1 0,1 0,0 1,0-1,-1 1,1-1,-1 0,1 1,0-1,-1 1,1 0,-1-1,1 1,-1-1,1 1,0 1,14 31,-10-19,-3-11,0 0,0 0,0 0,0 0,1 0,-1 0,1-1,0 1,-1-1,1 0,1 1,-1-1,3 1,2 1,0-1,0-1,0 1,15 2,4-2,28 0,-43-5,24-2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0:41.5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720 1,'0'0,"-25"17,-13 13,-20 20,-2 7,-13 23,-11 17,9 1,8-2,7-6,7-5,10-13,9-12,8-15,2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0:42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213 0,'-12'4,"1"0,-1 0,1 2,0-1,0 1,1 1,0-1,0 2,0 0,1 0,0 0,1 1,0 1,0-1,1 1,0 1,1-1,0 1,1 0,-7 19,7-15,1 0,1 1,0 0,-1 27,8 2,-4-40,2-1,-1 1,0-1,1 0,0 0,0 1,0-1,0 0,1-1,-1 1,1 0,0-1,0 1,0-1,1 0,7 5,-9-7,1 1,-1-1,1 0,0 0,-1 0,1-1,0 1,0-1,0 1,0-1,0 0,-1 0,1 0,0-1,0 1,0-1,0 1,-1-1,1 0,0 0,-1 0,1 0,0-1,-1 1,0-1,1 0,-1 1,3-4,0 0,0 0,0-1,0 0,-1 0,0-1,0 1,0-1,-1 0,0 0,0 0,-1 0,0 0,0-1,0 1,-1-1,-1 1,1-1,-1 1,0-1,-1 1,-2-12,1 7,0 0,-1 0,0 0,-1 1,-1 0,0 0,0 0,-1 0,-1 1,1 0,-2 0,-12-14,-10 2,0 11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0:42.6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273 97,'-4'-9,"0"0,0 1,-1-1,0 1,-1 1,0-1,-10-10,13 16,0 0,0 0,0 0,0 0,0 0,0 1,-1-1,1 1,0 0,-1 0,1 0,-1 1,0-1,1 1,-1 0,1 0,-1 0,0 0,1 1,-1-1,1 1,-1 0,-3 1,-1 1,0 1,0 0,0 0,1 1,-1 0,1 0,0 0,0 1,1 0,0 1,0-1,1 1,-1 0,1 1,1-1,-7 15,7-14,1-1,0 1,1-1,0 1,0 0,0 0,1 0,0 0,1 0,0 0,0 0,1 0,0 0,0 0,1-1,0 1,0 0,5 11,-5-16,0 0,-1-1,1 1,0 0,0-1,1 1,-1-1,0 0,1 1,0-1,-1-1,1 1,0 0,0-1,0 1,0-1,0 0,0 0,0 0,7 1,-5-2,0 1,0-2,1 1,-1 0,0-1,0 0,0 0,0 0,0-1,0 0,0 0,7-4,-8 4,0-1,0 0,0 1,0-2,0 1,-1 0,0-1,1 1,-1-1,-1 0,1 0,0 0,2-7,-4 8,0 0,0 0,-1 0,1 0,-1 0,1 0,-1 0,0 0,0 0,-1 0,1-1,-1 1,1 0,-1 0,0 0,0 0,0 0,0 0,-1 1,1-1,-1 0,-2-2,-19-22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32.0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1,'22'38,"-2"0,-1 2,-3 0,-1 1,-2 0,-1 2,7 55,13 302,-28-304,-3-17,-1-14,0-7,-4-10,-2-19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32.5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76,'43'-24,"-24"12,35-13,-45 21,0 2,0-1,0 1,1 0,-1 1,1 0,11 1,-7 1,1 1,0 0,-1 1,0 0,0 1,0 1,20 9,-10-2,0 2,-2 0,28 23,-6-1,-27-20,-1 1,-1 1,14 19,3 11,-24-34,0 1,0 0,-2 0,1 1,-2 0,0 0,4 32,-8-40,-1 1,0 0,0-1,-1 1,0 0,0-1,-1 1,0-1,-1 1,0-1,0 0,-1 0,0 0,0-1,-1 1,-10 12,-17 13,-5-4,-7-9,-5-5,-1-8,2-8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33.3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302 1,'-12'3,"0"0,0 1,0 1,1 0,-17 10,21-9,-1-1,2 1,-1 0,1 0,0 1,0 0,1 0,-8 13,-5 14,1 1,1 1,3 0,-16 61,12-17,-8 93,16-74,3 120,8-167,3-1,1 0,3 0,19 60,-10-59,-2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39.2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 1,'-6'334,"-26"-4,23-274,0-3,-2-1,1-1,1-4,1-11,1-16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39.8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307 0,'-30'20,"0"2,1 0,-47 48,45-35,1 0,2 0,4 2,5-4,9-6,11-2,1-20,0 1,-1 0,2-1,-1 1,1-1,-1 0,1 0,1 0,-1 0,1 0,4 4,15 11,2 0,7-2,4 1,4-3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0.3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81 172,'18'-3,"0"-2,-1 0,0-1,0 0,0-1,0-1,-1-1,15-11,-25 16,0 0,0 0,0-1,-1 1,0-1,1-1,-2 1,1-1,-1 0,0 0,0 0,3-8,-6 13,-1 0,0 1,0-1,0 0,0 0,0 0,0 0,0 0,0 0,0 1,0-1,0 0,0 0,-1 0,1 0,0 1,-1-1,1 0,0 0,-1 0,1 1,-1-1,0 0,1 1,-1-1,1 1,-1-1,0 0,0 1,1-1,-1 1,0 0,0-1,1 1,-1 0,0-1,0 1,0 0,0 0,0 0,1 0,-1-1,-2 2,-2-2,0 1,0-1,1 1,-1 1,0-1,0 1,-5 1,-6 3,1 2,0 0,0 1,0 0,1 1,1 1,-1 0,2 1,-1 0,2 1,-1 0,2 1,-1 0,2 1,0 0,1 1,0 0,1 0,0 0,-7 32,13-42,0-1,0 1,1-1,-1 0,1 1,0-1,1 1,-1-1,1 1,0-1,0 0,0 1,1-1,-1 0,1 0,0 0,0 0,0 0,1 0,0-1,-1 1,1-1,0 0,1 0,-1 0,0 0,1 0,0-1,0 0,7 4,0-1,1-2,-1 1,1-1,0-1,0 0,0 0,0-2,1 1,-1-1,14-3,0-1,0-1,0-2,-1 0,0-2,0 0,-1-2,0-1,34-23,-16 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0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1,'-20'81,"-18"134,26-132,4-26,5 1,4-4,7-6,-4-30,2 18,-8-31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7:39.7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1,'25'206,"1"427,-26-557,2-8,1 16,-5-73,-3-11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38.4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0,'-6'0,"0"1,1-1,-1 1,0 1,1-1,-1 1,1 0,0 0,-1 0,1 1,0-1,0 1,1 1,-1-1,0 1,1 0,0 0,0 0,0 0,1 1,-1-1,1 1,-3 7,-4 7,1 1,1 1,1 0,-8 37,8-21,1 0,1 0,2 0,3 41,1-52,1 0,2 0,1 0,0 0,2-1,15 35,-20-54,0-1,1 1,0-1,0 0,0 0,1 0,0-1,0 1,0-1,0 0,1 0,-1 0,1-1,0 1,0-1,8 3,-8-4,1-1,-1 1,1-2,-1 1,1 0,-1-1,1 0,-1 0,1-1,-1 0,1 0,-1 0,1 0,-1-1,0 0,0 0,7-4,1-1,0-1,-1-1,0 0,0-1,-1 0,0 0,-1-2,0 1,-1-1,0 0,-1-1,0 0,-1 0,0-1,-1 0,-1 0,4-17,-4 13,-1-1,0 0,-2 0,0-1,-1 1,-2 0,1-1,-2 1,-1 0,0 0,-1 0,-1 0,-8-17,5 18,-1 1,0 0,-1 1,-1 0,-1 1,0 0,-1 1,-1 0,0 1,-1 0,-17-11,19 14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1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32,'68'-13,"-43"7,0 1,0 2,1 0,-1 2,1 0,42 6,60 24,-85-15,2-5,3-5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1.5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368 23,'-58'-11,"39"7,-1 1,-25-2,37 5,1 0,-1 1,0 0,1 0,-1 1,1 0,-1 0,1 1,-11 5,8-2,-1 0,1 1,0 0,1 0,0 2,0-1,0 1,1 0,1 0,-1 1,2 0,-1 1,2 0,-9 18,7 0,6-2,2-25,-1 0,0 0,1 0,0 0,-1 0,1-1,0 1,0 0,0 0,0 0,0-1,1 1,-1-1,1 1,-1-1,1 1,-1-1,1 0,1 1,0 0,0-1,0 0,0 0,1 0,-1 0,0-1,0 1,0-1,1 0,-1 0,4 0,2-2,0 1,1-1,-1-1,0 1,0-2,0 1,11-7,-8 3,0 0,0-1,-1 0,0-1,-1 0,0-1,0 0,-1 0,-1-1,9-13,-17 23,1 1,-1-1,0 1,1-1,-1 1,0-1,0 1,1-1,-1 0,0 1,0-1,0 1,0-1,0 0,0 1,0-1,0 1,0-1,0 0,0 1,0-1,-1 1,1-1,0 0,-1 0,1 1,-1 0,1 0,0 0,-1 0,1 0,-1 0,1 0,0 0,-1 0,1 0,-1 0,1 0,0 1,-1-1,1 0,-1 0,1 0,0 1,-1-1,1 0,0 0,-1 1,1-1,0 0,0 1,-1-1,1 0,0 1,0-1,0 0,-1 1,1-1,0 1,0-1,0 0,0 1,0 0,-3 5,1 1,0 0,0 0,0 0,1 0,1 0,-1 0,1 0,0 0,0 0,1 0,0 1,1-2,-1 1,1 0,0 0,1 0,0-1,0 1,0-1,1 0,0 0,0 0,0-1,1 1,7 6,-9-11,-1 1,1-1,0 1,0-1,-1 0,1 0,0 0,0 0,0-1,0 1,0-1,0 0,1 0,-1 0,0 0,0 0,0-1,0 0,0 1,0-1,0 0,-1 0,1-1,0 1,0 0,-1-1,4-2,14-15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1.8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371 32,'0'0,"-23"-3,-12-4,-19-5,1 7,3 0,12 5,6 5,2 4,4 2,9-4,7 5,7-2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2.3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371 0,'-21'0,"0"1,0 2,0-1,0 2,1 1,0 1,-38 15,45-15,1 1,0 0,1 0,0 1,0 0,0 1,1 1,1-1,-1 2,2-1,-1 1,2 0,-8 14,0 13,14-34,0 0,1 1,-1-1,1 0,0 9,1-11,-1 1,1-1,-1 0,1 1,0-1,-1 0,1 0,0 1,3 3,-2-4,-1 0,1 0,0 0,0 0,0 0,0-1,1 1,-1-1,0 1,1-1,-1 0,0 0,1 0,0 0,4 1,-2-1,0-1,0 0,0 0,0 0,0 0,0-1,0 0,6-1,-1-1,0-1,-1 0,1 0,-1-1,0 0,0-1,15-12,3-9,-1-1,32-44,-50 62,-8 9,0 1,0 0,0 0,0 0,0 0,1-1,-1 1,0 0,0 0,0 0,0 0,0 0,0 0,1-1,-1 1,0 0,0 0,0 0,0 0,1 0,-1 0,0 0,0 0,0 0,1 0,-1 0,0 0,0 0,0 0,0 0,1 0,-1 0,0 0,0 0,0 0,1 0,-1 0,0 0,0 0,0 0,0 0,1 0,-1 1,0-1,0 0,0 0,0 0,6 14,1 29,-5-27,-1-10,1 0,0 1,0-1,0 0,1 0,0 0,0-1,1 1,-1-1,9 10,-10-13,0-1,0 1,-1 0,1-1,0 1,0-1,0 0,1 0,-1 0,0 0,0 0,1 0,-1 0,0-1,1 1,-1-1,1 0,-1 1,1-1,-1 0,0-1,1 1,-1 0,1-1,-1 1,0-1,1 0,-1 0,0 0,0 0,1 0,1-2,15-13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2.6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371 38,'0'0,"-23"-3,-17-5,-11-4,0 7,4 1,5 1,4 3,8-3,7 3,9 0,2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3.2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 0,'-9'30,"2"1,-6 47,-2 7,4-40,-2-6,3-8,-5 10,15-41,1 0,-1 0,0 0,0 0,0 0,0 0,0 0,1-1,-1 1,0 0,0 0,0 0,0 0,1 0,-1 0,0 0,0 0,0 0,1 0,-1 0,0 1,0-1,0 0,0 0,0 0,1 0,-1 0,0 0,0 0,0 0,0 0,0 0,1 1,-1-1,0 0,0 0,0 0,0 0,0 0,0 1,0-1,0 0,0 0,0 0,0 0,0 1,0-1,1 0,-1 0,0 0,-1 1,13-15,14-28,-12 19,24-30,-21 32,4-5,30-29,-44 49,1-1,-1 1,1 1,0 0,0 0,1 0,0 1,0 0,9-3,-15 7,1-1,-1 1,0-1,1 1,-1 0,0 0,0 0,1 1,-1-1,0 1,0 0,1 0,-1 0,0 0,0 0,5 4,-2-1,-1 0,0 0,0 0,0 0,-1 1,0 0,0 0,4 6,9 20,-2 6,-2 7,-2 8,-8-38,1 0,0 0,1 0,8 15,4-6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4.1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37 289,'56'-34,"-10"6,0-2,46-40,-65 43,-7 1,-7 0,-13 24,0 0,1 1,-1-1,0 0,0 0,0 1,0-1,0 0,0 0,0 1,-1-4,0 4,0-1,0 0,0 1,0-1,0 1,-1 0,1-1,0 1,-1 0,1 0,-1 0,1 0,-1 0,1 0,-1 0,0 0,1 1,-1-1,0 1,0-1,0 1,1 0,-1-1,0 1,0 0,0 0,0 0,1 1,-4-1,-4 2,1-1,-1 1,0 0,-14 6,8-2,0 1,1 1,0 0,1 1,0 0,0 1,1 0,0 1,1 1,0 0,0 0,2 1,0 0,0 1,1 0,1 0,0 1,1 0,0 0,-4 23,9-32,-1 0,2 1,-1-1,1 1,0-1,0 0,1 1,0-1,0 0,0 1,1-1,0 0,0 0,0 0,1 0,0 0,0-1,1 1,-1-1,6 5,-2-2,1-1,1 0,-1 0,1-1,0 0,1-1,-1 0,1 0,0-1,0 0,12 2,-4-1,0-1,0-1,0 0,0-2,0 0,1-1,-1-1,19-3,5-6,3-7,-1-4,-4-7,-5-4,-4-6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4.5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1,'-9'132,"-2"73,10-196,1-7,0-1,0 1,-1-1,1 1,0-1,1 1,-1-1,0 0,0 1,0-1,1 1,-1-1,2 3,-2-7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4.8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51,'0'0,"0"-3,0-9,0-1,0 1,0 5,8 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5.3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0,'-11'122,"9"-99,0 49,4-1,4-2,6-10,-11-56,0 1,0 0,1-1,-1 0,1 1,0-1,0 0,0 0,0 0,0 0,1 0,-1 0,1-1,4 4,-5-5,0 0,0-1,0 1,0 0,1-1,-1 1,0-1,0 0,1 0,-1 0,0 0,0 0,1 0,-1-1,0 1,0-1,0 1,0-1,1 0,-1 0,0 0,0 0,3-3,8-5,0 0,0-2,-1 1,0-1,16-21,46-70,-60 82,41-61,-39 59,5 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38.7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1,'0'0,"-6"19,0 13,-3 6,3-13,2-13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5.8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271 1,'-11'0,"-1"0,1 1,0 0,0 0,0 1,0 1,1 0,-1 0,1 1,-1 0,1 1,0 1,1-1,-1 1,1 1,1 0,-1 0,1 0,0 1,1 1,-9 11,-2 9,4 1,2 4,11-30,0 0,1 0,-1-1,1 1,0 0,0 0,1 0,-1 0,1 0,-1-1,1 1,3 5,-4-8,1 1,-1-1,1 0,0 0,0 1,0-1,0 0,0 0,0 0,0 0,0 0,0-1,0 1,0 0,1 0,-1-1,0 1,1-1,-1 1,0-1,1 1,-1-1,1 0,-1 0,0 0,1 0,-1 0,1 0,-1 0,1 0,-1 0,0-1,1 1,-1-1,3 0,1-1,0-1,0 0,0 0,0 0,-1 0,1-1,-1 0,0 0,0 0,0 0,0-1,-1 0,0 1,5-11,-4 8,-1 0,0 0,0-1,-1 1,0-1,0 0,-1 1,0-1,0 0,-1-11,-3 8,0 10,2 2,0 0,1 1,-1-1,1 0,-1 0,1 0,0 1,0-1,-1 0,1 0,0 1,0-1,0 3,2 8,0 1,1-1,0 0,1 0,0 0,1 0,1-1,-1 1,2-1,0-1,0 1,1-1,0-1,0 1,1-1,0-1,17 12,-22-17,0-1,1 0,-1 1,1-2,-1 1,1-1,0 1,0-1,-1 0,1-1,0 1,0-1,0 0,0 0,7-2,13-6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6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0,'1'268,"-3"284,0-490,-3-3,3-5,5-6,-3-48,0 7,1 0,0 0,0 0,1 0,0 0,0-1,6 13,7-7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6.7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0,'-9'68,"0"100,8-104,0 1,-4-105,4 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7.0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7.4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0,'-10'261,"1"-46,7-150,2-3,0 0,2-7,-4-16,0-18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7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13,'0'0,"18"0,25 0,22-5,1 0,-7 2,-3 3,-10 3,4 2,5-2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8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310 0,'-43'9,"25"-7,1 1,0 1,-1 1,1 0,1 1,-1 1,1 0,-24 16,4 6,6 5,27-29,-1 0,1 1,0 0,-3 10,5-14,0 1,0 0,0 0,1 0,-1 0,1 0,0 0,0 0,0 0,0 0,0 0,1 0,-1 0,1-1,0 1,0 0,2 4,-1-5,-1 0,1 0,-1 0,1 0,0 0,0 0,0-1,0 1,0-1,0 0,1 1,-1-1,0 0,1 0,-1-1,1 1,-1 0,1-1,-1 1,4-1,4 1,-1-1,0-1,1 0,-1 0,0 0,0-1,0-1,0 0,0 0,0 0,15-10,-9 4,-1 0,0-2,-1 1,0-2,17-19,-30 31,1-1,-1 1,1-1,-1 0,1 1,-1-1,1 1,-1 0,1-1,0 1,-1-1,1 1,-1 0,1 0,0-1,0 1,-1 0,1 0,0 0,0-1,0 2,-1-1,1 0,-1 0,0 1,1-1,-1 0,1 0,-1 1,0-1,1 1,-1-1,0 0,1 1,-1-1,0 1,0-1,1 0,-1 1,0-1,0 1,1 0,3 35,-3-26,1 1,0 0,1-1,0 1,1-1,10 19,4-2,8-3,4-6,2-10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8.6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258 0,'19'30,"0"1,-2 1,-2 0,16 46,-14-23,-3 0,-3 1,8 84,-17-97,-1 0,-3 0,-1 0,-2 0,-13 53,0-27,-3-1,-3-1,-3-1,-56 100,67-139,-82 130,61-108,2-9,0-6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9.2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71,'0'0,"16"0,25-8,16-2,3 2,0 4,5 1,-6 1,1-1,-4 0,-2-1,-1-1,-1-3,3-5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49.6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27,'0'0,"25"0,27 0,23 0,1-2,6-6,17-4,2 7,-1 7,-3 1,-2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40.7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218 3,'-10'0,"0"0,-1 0,1 1,0 1,-18 4,24-4,0 0,0 0,0 0,1 0,-1 0,0 1,1 0,0 0,0 0,-1 0,2 0,-1 1,0-1,1 1,-4 7,-8 18,1 0,1 1,2 1,2 0,0 0,2 1,-3 48,7-38,2 1,2 0,1-1,3 0,11 47,-13-75,-1-1,2 0,0-1,0 1,1-1,1 0,0 0,16 20,-19-28,0 0,0 0,0-1,0 1,0-1,1 0,-1 0,1 0,0-1,0 0,0 0,0 0,0 0,1-1,-1 0,0 0,1 0,-1-1,1 0,-1 0,1 0,-1 0,1-1,-1 0,6-2,1-1,1-1,-1-1,0 0,0 0,0-2,-1 1,0-1,-1-1,0 0,0 0,15-20,-11 12,-2-1,0 0,-1 0,-1-2,0 1,10-36,-15 37,-1 0,-1-1,0 1,-2-1,0 0,-1 0,-1 0,0 0,-2 1,0-1,-1 1,-1 0,-1 0,-8-18,2 9,-2 1,0 0,-2 1,-1 0,0 1,-2 1,-1 1,-28-24,25 26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2:58.3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1,'0'0,"0"1,0-1,0 1,1 0,-1-1,0 1,1-1,-1 1,0-1,1 1,-1-1,0 1,1-1,-1 1,1-1,-1 1,1-1,-1 0,1 1,-1-1,1 0,0 0,-1 1,1-1,-1 0,1 0,1 0,19 4,-16-4,84 15,101 28,-114-22,0-5,102 10,226-22,-216-6,1688 2,-1773 1,140 20,56 12,420-7,-454-7,-235-15,481 11,-366-16,74 0,423 9,536 6,-778-16,2164 2,-2545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02.4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07.7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1,'148'0,"691"8,-466 1,-278-6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11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1,'0'599,"1"-547,2-4,5-7,6-7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12.8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359 15,'-44'-1,"-61"-10,100 10,0 0,0 1,0 0,-1 0,1 0,0 1,0-1,-9 4,12-3,-1 0,1 0,-1 0,1 1,0-1,0 1,0-1,-1 1,1 0,1 0,-1 0,0 0,0 0,1 0,0 1,-1-1,1 1,-1 2,-11 31,-9 42,21-75,-8 37,0 3,3 0,3-5,6-17,-2-20,-1 0,1 0,0-1,-1 1,1 0,0-1,-1 1,1-1,0 1,0 0,0-1,-1 0,1 1,0-1,0 0,0 1,0-1,0 0,0 0,0 0,0 0,0 1,-1-1,1-1,0 1,0 0,0 0,2-1,31-9,-22 6,-7 2,0 1,0 1,0-1,0 1,0 0,1 0,-1 0,0 1,0 0,0 0,0 0,0 0,9 5,-7-3,0 1,-1 0,1 0,-1 0,0 1,0 0,-1 0,10 12,2 5,3 3,-3 8,-2 7,-3 11,-5 1,-5-36,-2 0,0 0,-4 30,-5-8,-6-9,13-26,0 0,-1 0,0 0,1-1,-1 1,-4 2,3-2,-1-1,1 1,-1-1,-9 3,-28 3,-9-6,18-3,0-2,-44-10,30 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24.0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 1,'0'0,"-5"27,0 15,-5 19,3 0,-1 3,0-3,1-5,2 0,5 1,5 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24.7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1,'0'0,"0"22,0 21,5 22,1-1,-6 3,-4-1,0 1,-3-1,2 2,-1-1,4 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33.5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11,'-28'-5,"24"4,0 0,1 0,-1 0,0 0,1 1,-1 0,0 0,-5 0,8 1,-1-1,1 1,0-1,0 1,0 0,-1 0,1-1,0 1,0 0,0 0,0 0,1 0,-1 0,0 0,0 1,0-1,1 0,-1 0,1 0,-1 1,1-1,0 0,-1 1,1-1,0 0,0 1,0-1,0 0,0 3,-1 7,1 1,0-1,1 1,4 21,-4-29,0 1,0-1,0 0,1 0,0 1,0-1,0 0,0-1,0 1,1 0,0-1,0 1,0-1,0 0,7 5,-9-7,0 0,1 0,-1-1,0 1,1-1,-1 1,0-1,1 0,-1 0,1 1,-1-1,0 0,1 0,-1 0,1 0,-1-1,1 1,-1 0,0-1,3 0,-1 0,-1-1,1 1,-1-1,1 0,-1 0,0 1,0-1,0-1,0 1,2-3,-2 2,0 0,0 0,0 0,0 0,-1-1,0 1,1-1,-1 1,0-1,-1 1,1-1,-1 1,1-1,-1 0,0 1,0-1,-1-5,0 7,0 0,0-1,0 1,0 0,0 0,0 0,-1 0,1 0,-1 1,1-1,-1 0,0 0,0 1,0 0,1-1,-4-1,3 3,1-1,0 1,-1 0,1 0,0 0,-1-1,1 1,0 0,-1 1,1-1,0 0,-1 0,1 0,0 1,-1-1,1 1,0-1,0 1,0 0,-1-1,1 1,0 0,0 0,0 0,0 0,0-1,0 2,0-1,1 0,-2 1,-5 8,0 0,1 0,0 1,1-1,0 1,-3 13,6-21,1 0,0 1,0-1,0 1,1-1,-1 1,1 0,0-1,0 1,0-1,0 1,1 0,-1-1,1 1,0-1,0 1,0-1,1 0,-1 1,1-1,0 0,0 0,4 5,-6-7,1-1,-1 0,0 1,0-1,0 0,1 0,-1 1,0-1,1 0,-1 0,0 0,0 1,1-1,-1 0,0 0,1 0,-1 0,0 0,1 0,-1 0,0 0,1 0,-1 0,1 0,-1 0,0 0,1 0,-1 0,0 0,1 0,-1 0,0 0,1 0,-1 0,0-1,1 1,-1 0,0 0,0 0,1-1,-1 1,0 0,0 0,1-1,-1 1,0 0,0-1,0 1,1 0,-1 0,0-1,0 1,0 0,0-1,0 1,0 0,0-1,0 1,0-1,0 1,0-1,2-27,-2 22,2-36,-4 27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34.3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41,'326'1,"363"-3,-356-24,-223 13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36.6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1,'0'133,"-7"351,2-419,4-3,5-2,5 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41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89,'16'-12,"0"1,1 1,0 1,0 0,1 1,1 1,-1 1,1 0,21-3,-39 9,1 0,-1-1,0 1,0 0,1 0,-1 0,0 0,1 0,-1 0,0 0,0 0,1 1,-1-1,0 0,0 1,0-1,1 1,-1-1,0 1,0 0,0-1,0 1,0 0,0 0,1 1,-2-1,1 1,0 0,-1-1,0 1,1-1,-1 1,0 0,0-1,0 1,0 0,0-1,0 1,-1 0,1-1,0 1,-2 2,-2 6,0 0,-1 0,0-1,-9 14,13-21,-38 53,-62 119,83-137,2 0,2 1,-11 51,20-44,4-38,1 0,1 0,-1 0,1-1,0 1,1 0,0 0,0-1,0 1,1-1,0 0,0 1,0-1,1-1,0 1,5 6,-2-6,0 0,0 0,1-1,-1 1,1-2,1 1,-1-1,0 0,1-1,0 0,15 3,39 6,63 3,-81-10,2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37.4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0,'-8'22,"2"1,1-1,1 1,-2 37,-11 85,12-104,7-3,-1-32,1-1,-1 0,1 1,4 8,-3-10,-1-1,1 1,-1-1,1 1,0-1,3 3,21 12,-18-15,1 0,-1 0,1-1,0 0,0-1,0 0,0 0,19-2,11-4,-1-8,3-7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37.8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1,'10'303,"0"-1,-10-235,0 0,1-3,3-5,3-7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46.0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 9,'-17'-4,"-4"-1,20 6,0-1,1 0,-1 0,0 1,1-1,-1 0,1 1,-1-1,1 1,-1-1,0 1,1-1,0 1,-1-1,1 1,-1-1,1 1,0 0,-1-1,1 1,0-1,0 1,-1 0,1-1,0 1,0 0,0 0,0-1,0 1,0 0,0 0,-1 18,2 0,3 28,0 10,1 47,27 154,-25-215,0 1,2-2,3-11,1-8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46.7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38,'-5'5,"0"0,1 0,-1 0,1 0,0 1,1 0,-1 0,1 0,0 0,1 0,-1 1,1-1,1 1,-3 12,2 3,2 0,0 0,4 27,-1 8,-2-20,-1 1,1 0,3-1,0 1,16 58,-2-52,4-2,6-2,5-9,-28-27,0-1,1 0,-1 1,9 2,23 2,-30-7,-1-1,1 0,0-1,0 0,-1 0,1 0,-1-1,1 0,-1 0,1 0,-1-1,0 0,0 0,-1-1,1 0,-1 0,1 0,-1-1,-1 1,1-1,0 0,6-11,-3 3,0 0,-1 0,0 0,-1-1,-1 0,0-1,-1 1,0-1,1-20,-2 15,-2 1,0-1,-1 1,-1-1,-1 0,-1 1,-1 0,0 0,-2 0,0 0,-1 1,0 0,-2 0,0 1,-1 0,-1 0,0 1,-18-19,-137-114,127 119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54.3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35,'-7'14,"1"1,0-1,1 1,1 0,0 1,-2 25,6-40,0 0,0 0,0 0,1 0,-1 0,0 0,0 0,1 0,-1 0,1 0,-1 0,1 0,-1 0,1 0,-1 0,1-1,0 1,0 0,-1 0,1-1,0 1,0 0,0-1,0 1,0-1,0 1,0-1,0 1,0-1,0 0,0 0,0 1,0-1,0 0,0 0,0 0,0 0,0 0,0 0,0-1,0 1,0 0,0 0,0-1,0 1,0-1,0 1,0-1,0 1,0-1,0 1,0-1,-1 0,1 0,0 1,-1-1,1 0,0 0,0-1,2-5,0 0,0 0,-1 0,1 0,-2 0,1 0,-1 0,0-1,-1 1,0 0,0-1,0 1,-1-1,0 1,-1 0,0 0,0 0,0 0,-1 0,-4-8,6 13,0 1,0 0,0-1,0 1,0 0,0 0,0-1,-1 1,1 0,0 0,-1 1,1-1,-1 0,1 0,-1 1,-2-2,3 2,0 0,-1 0,1 0,0 0,0 0,0 1,0-1,0 0,0 0,0 1,0-1,0 1,0-1,0 1,0-1,1 1,-1-1,0 1,0 0,0 0,-1 1,1 0,-1 0,1 0,0 0,0 0,0 1,0-1,0 0,0 0,1 1,-1-1,1 0,-1 1,1-1,0 1,0-1,0 0,0 1,1-1,-1 1,2 3,-2-5,1 0,0 0,0 0,0 0,-1 0,1 0,0 0,0 0,0 0,1-1,-1 1,0 0,0-1,0 1,0-1,1 1,-1-1,0 0,0 1,1-1,-1 0,0 0,1 0,-1 0,0 0,1 0,-1 0,0-1,2 1,4-2,1 1,-1-1,13-4,-1-3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55.1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1,'34'9,"2"-2,-1 0,1-3,49 1,-47-3,392 16,26-29,-322 6,-71 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55.7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0,'-8'29,"1"-1,2 1,1 0,-1 39,3-50,4 233,2-133,-4-51,2-4,1-5,5-14,1-22,-9-22,1 1,-1-1,1 0,-1 1,0-1,1 0,-1 1,1-1,-1 0,0 0,1 0,-1 0,1 1,-1-1,1 0,-1 0,1 0,-1 0,1 0,0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56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122 53,'-25'6,"-49"4,51-7,34-5,-1 0,1 0,-1-1,18-7,-10 0,1 1,0 1,0 1,1 0,22-3,-41 10,0-1,0 1,0 0,0-1,0 1,0 0,0 0,1 0,-1 0,0 0,0 0,0 0,0 1,0-1,0 0,0 1,0-1,0 0,0 1,-1-1,1 1,0-1,0 1,0 0,0-1,-1 1,1 0,0 0,-1 0,1-1,0 1,-1 0,1 0,-1 0,1 0,-1 0,0 0,1 0,-1 0,0 0,0 0,0 0,0 0,0 0,0 0,0 0,0 0,0 0,0 0,0 0,-1 0,1 0,-1 2,-2 7,-1 1,0-1,-1 0,-5 9,7-13,-9 15,3-5,-12 29,20-41,-1 0,1 0,0 0,0 0,1 0,-1 1,1-1,0 0,0 0,0 1,0-1,2 8,-1-10,0 0,0 0,0 0,0-1,1 1,-1 0,0 0,1-1,0 1,-1-1,1 1,0-1,-1 0,5 2,32 14,-16-7,36 20,-29-9,-19-13,0 2,0-1,-1 1,0 0,-1 1,0 0,12 22,-17-27,-1 1,1-1,-1 1,0 0,-1 0,1 0,-1 0,-1 0,1 0,-1 0,0 0,-1 0,0 0,0 0,-1 0,-3 11,0-4,-1-1,-1-1,-11 18,-6 3,14-22,0 0,-1-1,0-1,-23 17,29-23,0 0,0 0,-1 0,0-1,1 0,-1 0,0 0,0-1,0 1,0-2,0 1,0-1,0 1,-9-2,-17-8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57.5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316 18,'-12'0,"0"-1,1-1,-16-4,21 4,1 0,-1 1,0 0,0 0,0 0,0 1,-1 0,1 0,0 0,0 1,0 0,0 0,0 0,0 1,1 0,-11 4,8-1,1 1,0-1,0 1,0 0,1 1,0 0,-10 14,4-3,1 1,-12 26,5 6,6 3,9 1,4-46,-1 1,2-1,3 15,-4-20,1 1,0-1,-1 0,1 0,1 0,-1 0,1 0,-1 0,1-1,0 1,0-1,1 0,-1 0,7 5,-7-7,-1 0,0 0,1 0,-1 0,1 0,-1-1,1 1,-1-1,1 0,-1 1,1-1,-1 0,1-1,0 1,-1 0,1-1,-1 1,1-1,-1 0,0 0,1 0,-1 0,0 0,0-1,1 1,-1-1,2-2,2-1,-1 0,1-1,-2 0,1 0,-1 0,1 0,-2-1,1 0,-1 0,0 0,3-10,1-12,7-49,-3 12,2 9,-13 57,0 0,0 0,0-1,0 1,0 0,0 0,0 0,0-1,0 1,0 0,0 0,1 0,-1 0,0-1,0 1,0 0,0 0,0 0,0 0,0 0,0-1,1 1,-1 0,0 0,0 0,0 0,0 0,0 0,1 0,-1 0,0 0,0-1,0 1,0 0,1 0,-1 0,0 0,0 0,0 0,1 0,6 5,6 10,-6-3,0 1,-1 0,6 15,8 18,62 90,-57-93,-2 1,-20-37,0 1,0-1,0 1,-1 0,-1 0,1 0,-1 0,0 0,-1 0,0 0,0 0,-1 0,0 0,-1 0,1 0,-2-1,1 1,-7 14,1-7,-1-1,0-1,0 0,-2 0,1-1,-2 0,0 0,-18 13,-10 5,0-4,5-5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58.2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165 8,'-41'-4,"32"3,-1 0,0 0,1 1,-1 0,-12 2,19-1,1-1,-1 1,0 0,1 0,-1 0,1 1,-1-1,1 1,0-1,-1 1,1 0,0-1,0 1,0 0,0 1,1-1,-1 0,1 0,-1 1,1-1,0 1,-2 4,1-1,1-1,0 0,1 1,-1-1,1 0,0 1,1 7,0-10,-1-1,0 0,1 0,0 0,-1 0,1 0,0 0,0 0,2 3,-2-4,-1 0,1-1,0 1,-1-1,1 1,0-1,-1 1,1-1,0 1,0-1,-1 0,1 1,0-1,0 0,0 0,0 1,-1-1,1 0,0 0,0 0,0 0,0 0,-1 0,3-1,-2 1,0-1,1 0,-1 1,0-1,0 0,0 0,0 0,0 0,0 0,0 0,0 0,0 0,0 0,0 0,-1-1,1 1,0 0,-1 0,1-1,-1 1,0 0,1-1,-1-1,0 1,1 1,-1-1,0 0,0 1,0-1,0 1,0-1,0 1,0-1,0 1,-1-1,1 1,0-1,-1 1,0-1,1 1,-1-1,0 1,0 0,1-1,-3-1,-4-2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42.7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207 457,'102'-176,"-81"133,-2-2,-8-1,-10 39,0-1,-1 0,0 0,0 1,0-1,-1 0,-1 0,1 1,-4-12,3 16,1-1,-1 1,0-1,0 1,0 0,0 0,0 0,-1 0,1 0,-1 1,0-1,0 1,0-1,0 1,0 0,-1 0,1 1,-1-1,1 1,-1 0,-5-2,-1 2,0 0,0 1,0 0,0 0,0 1,0 0,0 1,0 0,0 1,0 0,1 0,-12 6,-19 12,31-16,0 2,0-1,1 1,0 0,0 1,1 0,0 0,0 1,-6 11,10-16,1 1,0-1,0 0,0 1,1 0,-1-1,1 1,0 0,0-1,1 1,0 0,-1 0,2 0,-1 0,0-1,1 1,0 0,0 0,1-1,-1 1,1-1,0 1,3 4,13 19,33 36,-34-43,0 0,-1 2,15 28,-18-27,-2 2,8 26,-16-41,0-1,-1 1,0-1,-1 1,0 0,-1 0,0-1,-2 14,-4 6,-3 1,-5 2,-4-2,-6-5,19-22,0 0,0-1,-1 0,1 0,-1 0,1-1,-1 0,-11 3,13-4,1-1,-1 1,0-1,1 0,-1 0,-4-1,5 1,0-1,1 1,-1-1,1 0,-1 0,1 0,-1 0,1 0,0-1,-1 1,1-1,0 0,0 1,0-1,0 0,-2-4,1 2,1 0,-1-1,1 1,1-1,-1 1,0-1,1 1,-1-9,0-1,2 0,0-1,0 1,1 0,5-20,-2 15,2-1,1 1,0 1,1 0,1 0,1 0,1 1,0 1,1 0,0 0,2 1,0 1,0 0,1 1,1 1,0 0,25-13,-18 13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59.2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257 469,'75'-154,"-63"126,-2 0,0-1,5-31,-14 53,0 0,-1-1,0 1,0-10,-1 11,0 1,0-1,0 1,0-1,-1 1,0 0,0 0,-1 0,1 0,-1 0,0 0,0 1,-1-1,1 1,-1 0,0 0,0 0,-1 1,1-1,-1 1,1 0,-1 0,0 1,0-1,-10-2,6 2,-1 1,0 0,-1 1,1 0,0 0,0 1,0 0,-1 1,1 0,0 1,0 0,0 1,-13 5,10-3,0 1,0 0,-20 14,6 5,23-21,1 0,0 0,-1 0,2 1,-1-1,0 1,1 0,0-1,0 1,0 0,1 0,0 1,0-1,0 0,0 0,1 1,0-1,0 0,0 0,3 10,-1-6,2 1,-1-1,1 0,1 0,-1 0,2-1,-1 0,1 0,0 0,10 9,79 69,2 1,-85-74,-1-1,-1 2,0-1,0 1,11 24,-19-33,0 1,0-1,0 1,-1 0,0-1,0 1,-1 0,1 0,-1 0,0 0,-1 0,1-1,-3 10,0-7,1 1,-1 0,-1-1,0 0,0 0,-1 0,-10 14,-8 1,-8-4,-6-7,-5-7,35-5,1-1,-1 0,0 0,1 0,-1-1,1 0,0 0,-1-1,1 0,0 0,0 0,1-1,-10-7,12 9,1-1,-1 1,1-1,0 0,-1 0,1 0,1 0,-1 0,0 0,1-1,-1 1,1 0,0-1,1 1,-1-1,0 1,1-1,0 0,0 1,0-1,0 1,0-1,1 0,0 1,0-1,0 1,1-5,3-2,1-1,-1 1,2-1,-1 2,2-1,-1 1,1 0,11-9,77-59,-52 47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3:59.7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0,'27'5,"0"0,0-2,39-1,-35-1,470 3,-320-5,68-9,-181 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4:00.2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1,'6'132,"0"-33,-3-36,0 90,-6-88,-1-6,5-13,0-43,-1-1,1 1,0-1,0 1,0-1,1 1,2 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4:00.7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87,'23'-16,"0"1,45-20,-60 31,1 1,-1 0,1 0,0 1,0 0,0 1,0 0,0 0,0 1,1 0,-1 1,11 1,-17-1,0 0,0-1,0 1,0 0,0 0,0 1,-1-1,1 1,0-1,-1 1,1 0,-1 0,0 0,1 0,-1 1,0-1,0 0,1 4,-1-2,-1-1,1 1,-1 0,0 0,0 0,0 0,-1 0,1 0,-1 0,0 0,-1 0,0 5,-2 9,-2 1,0-1,-1-1,-14 30,15-37,-47 106,33-61,15-43,2 0,0 0,0 1,1-1,0 0,2 19,-1-27,1 0,-1 0,1 0,0 0,0 0,1 0,-1 0,1 0,0-1,0 1,0-1,0 1,1-1,-1 0,1 1,0-1,0-1,0 1,0 0,1-1,-1 1,1-1,3 2,8 1,-1 0,1-1,0 0,1-1,21 1,83-1,-82-3,69-1,11-3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5:54.6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5:56.8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0,'3'50,"9"57,-4-41,16 125,24 386,-54-176,5-328,2-13,-1 15,-2-69,-2-10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5:57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25,'71'-11,"-43"5,31-1,-48 7,0 0,0 1,-1 0,1 0,0 1,15 5,-13-2,0 1,0 0,-1 1,0 1,0 0,-1 0,0 1,0 1,-1 0,0 0,11 16,2 6,0 2,30 63,-40-71,-2 2,13 41,-11-5,-9-38,-1 0,-2 0,0 0,-2 0,-1 1,-9 45,7-56,-1 0,0 0,-1 0,-1-1,-1 0,0-1,0 0,-2 0,0-1,0 0,-24 22,18-21,-1-1,0-1,-1-1,-1 0,0-1,0-1,0-1,-1-1,-1 0,1-2,-1 0,0-2,-34 3,-6-4,0-4,1-12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5:57.7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514 0,'-19'5,"0"1,1 0,0 1,-27 16,32-15,2 1,-1 0,1 0,1 1,0 0,-17 23,-5 13,1 1,3 2,-24 56,20-29,-31 112,45-118,2 1,4 0,-4 108,15-125,3 0,1-1,3 1,3-1,18 68,-19-97,1 1,1-1,1-1,1 1,1-2,1 0,1-1,28 31,-1-13,3-8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5:58.3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1,'0'127,"29"226,3-174,-19-117,-4-10,1-8,-9-42,-1 0,1-1,-1 1,1 0,-1-1,1 1,0-1,0 1,0-1,0 1,0-1,0 0,0 1,1-1,-1 0,0 0,1 0,-1 0,1 0,1 1,-1-2,-1 0,1 0,-1 0,1 0,-1 0,1 0,-1 0,0-1,1 1,-1 0,0-1,1 1,-1-1,0 0,1 1,-1-1,0 0,0 0,1-1,5-4,0-1,-1 0,0 0,-1-1,0 1,5-10,87-198,-94 208,21-50,-2 6,0 6,3 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5:58.9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389 43,'-16'-8,"0"0,0 0,-19-4,29 10,0 1,-1-1,1 2,0-1,-1 1,1 0,0 0,-1 0,1 1,0 0,-1 1,-6 2,1 1,-1 0,2 1,-1 1,0 0,1 0,1 1,-1 1,1 0,1 0,-1 1,2 0,-1 1,-11 19,12-16,0 1,0 1,2-1,-1 1,2 1,1-1,0 0,0 1,2 0,-1 24,7 7,-3-45,-1 1,1-1,0 1,1-1,-1 1,0-1,1 0,0 0,0 0,0 0,0 0,0 0,0 0,1-1,-1 1,1-1,0 0,0 0,0 0,0 0,0 0,0-1,1 1,-1-1,0 0,1 0,-1 0,1 0,-1-1,1 1,-1-1,1 0,0 0,-1 0,1-1,3 0,2-2,-1 0,0 0,0-1,0 0,0 0,-1-1,0 0,1 0,-2-1,1 0,-1 0,0 0,0-1,-1 0,0 0,0-1,6-13,-1 3,-2-1,0 0,-2-1,0 0,-1 0,3-29,-8 75,2 0,0 0,2 1,8 27,3-2,8 0,-17-43,0 1,1-1,0 0,0 0,13 12,-18-19,1 0,-1 0,0 0,1 0,-1 0,1 0,0-1,0 1,-1-1,1 0,0 0,0 0,0 0,0-1,1 1,-1-1,0 1,0-1,0 0,0 0,0-1,1 1,4-2,-6 1,1 0,-1 0,0-1,0 1,-1-1,1 1,0-1,0 1,1-4,15-21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43.5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0 152,'4'-4,"22"-18,1 0,1 2,1 1,0 1,49-20,-76 36,0 1,1 0,-1 0,1 0,-1 0,1 1,4-2,-1 7,-7 10,0-13,-2 9,0 0,1 1,0-1,1 1,0 12,1-20,0-1,1 0,-1 0,1 0,0 1,0-1,0 0,0 0,1 0,-1-1,1 1,0 0,0 0,0-1,0 1,0-1,0 0,1 1,-1-1,1 0,-1-1,1 1,4 2,1-1,1 0,-1 0,1 0,-1-1,1-1,0 0,0 0,12 0,13-1,0-3,0-7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5:59.2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253 12,'0'0,"-24"0,-23-5,-13-1,17 6,11 6,13 3,4-1,3-3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5:59.9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0,'10'168,"-3"-67,3 50,5 136,-14-193,-12 98,-7-83,13-84,-5 32,0-6,10-50,-5 35,6-20,-1-16,0 0,0 0,0 1,0-1,0 0,0 0,0 0,0 1,0-1,0 0,1 0,-1 0,0 1,0-1,0 0,0 0,1 0,-1 1,0-1,0 0,0 0,1 0,-1 0,0 0,0 0,0 0,1 0,-1 1,0-1,0 0,1 0,-1 0,0 0,0 0,1 0,-1 0,0 0,0 0,1-1,2-1,1-1,-1 0,0 0,0 0,0 0,-1-1,1 1,-1-1,0 0,0 1,3-9,0 3,40-69,71-94,-83 131,1 7,-4 9,2 10,-29 14,0 0,0 1,1-1,-1 1,1 0,-1 0,0 0,1 0,-1 1,1-1,-1 1,0 0,0 0,1 0,-1 0,0 1,0-1,0 1,0 0,0-1,-1 2,1-1,-1 0,1 0,-1 1,0-1,1 1,-1 0,2 4,4 6,-1 1,0 0,-1 1,0-1,4 19,18 83,-17-52,-4 2,2-3,2-10,1-26,-12-27,0 1,0-1,1 0,-1 0,1 1,-1-1,0 0,1 0,-1 0,0 1,1-1,-1 0,1 0,-1 0,1 0,-1 0,0 0,1 0,-1 0,1 0,-1 0,1 0,-1 0,0 0,1 0,-1 0,1-1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0.3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1,'0'0,"0"26,0 20,6 23,-1 2,-2-5,0-2,0-5,-3 2,-3-18,-3-31,-2-24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0.6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1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 0,'-7'34,"-3"64,3-15,-2-17,-2 2,1-8,6-21,4-38,0-1,0 0,0 0,0 1,0-1,0 0,0 0,0 1,0-1,0 0,0 0,0 1,0-1,0 0,0 0,0 1,0-1,0 0,0 0,0 0,0 1,0-1,1 0,-1 0,0 1,0-1,0 0,0 0,1 0,-1 0,0 1,0-1,0 0,1 0,-1 0,0 0,0 0,0 0,1 0,-1 0,0 1,0-1,1 0,11-9,18-31,-18 24,10-12,58-68,-66 81,0 0,1 1,33-23,-45 35,0 1,0-1,0 0,0 1,0-1,0 1,0 0,1 0,-1 0,0 0,0 1,1-1,-1 1,1 0,-1 0,0 0,7 2,-7-1,1 1,-1-1,0 1,0 0,-1 0,1 0,0 0,-1 1,1-1,-1 1,0-1,0 1,0 0,0 0,0 0,0 0,1 4,3 7,-1 1,0 1,0-1,2 25,5 67,-9-72,3 30,-3-3,2-5,3-14,2-14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1.3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 1,'-25'457,"13"-375,-1-7,-2-12,12-47,-2-1,0 0,-10 21,4-23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1.6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0,'0'0,"26"0,27 0,22 0,4 0,-5 0,-2 6,14-1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2.0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476 30,'-25'-3,"-30"-9,39 8,0 1,0 0,-1 1,1 0,-20 2,21 2,0 0,0 2,1 0,-1 0,1 1,0 1,0 0,0 1,1 1,-22 16,-7 12,9 3,28-33,2 1,-1 0,-5 14,8-19,0 0,1 0,-1-1,0 1,1 0,0 0,-1 0,1 0,0 0,0 0,0 0,0 0,1 0,-1 0,0 0,1-1,-1 1,1 0,0 0,0 0,-1 0,1-1,0 1,1 0,-1-1,2 3,-1-3,0 1,1-1,-1 0,0 0,1 0,0 0,-1 0,1 0,-1-1,1 1,0-1,-1 0,1 0,0 0,-1 0,1 0,0-1,3 0,8-3,1-1,-1-1,0 0,0-1,-1 0,0-1,0 0,20-19,-13 12,-19 14,0 1,-1-1,1 0,0 1,0-1,0 1,0-1,0 1,1-1,-1 1,0 0,0-1,0 1,0 0,0 0,0 0,3 0,-4 0,1 0,0 1,-1-1,1 0,0 1,-1-1,1 1,-1-1,1 1,-1-1,1 1,-1-1,1 1,-1 0,1-1,-1 1,0 0,1-1,-1 1,1 1,0 5,1 0,-1 0,-1 0,1 13,-1-3,7 56,5-36,-9-29,0-1,1 1,0-1,1 0,0 0,9 11,12 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2.3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497 55,'0'0,"-27"-3,-20-11,-22-1,5 1,4 6,-1 8,7 3,3 11,12 8,17 10,20-3,10-3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2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422 17,'-63'-8,"40"4,-40-1,53 5,1 1,0 0,0 0,0 1,0 0,0 1,-15 6,13-4,1 1,0 0,-13 11,12-8,0 0,-16 17,17-13,0 1,1 0,0 0,1 1,-11 30,15-33,0 0,-3 23,6-29,1-1,0 0,0 1,0-1,0 0,1 1,0-1,0 0,1 0,-1 0,1 0,4 7,-5-9,1-1,-1 1,1-1,0 1,0-1,0 0,0 0,1 0,-1 0,0 0,1-1,0 1,-1-1,1 1,0-1,0 0,-1 0,1-1,0 1,0 0,0-1,0 0,4 1,3-2,0 0,-1 0,1-1,-1 0,1-1,-1 0,0 0,0-1,0 0,-1-1,16-11,3-5,0-1,23-26,-30 29,-7 9,-13 10,0 0,0 0,1 0,-1 0,0 0,0 0,0 0,0 0,0 0,0 0,1 0,-1 0,0 0,0 0,0 0,0 0,0 1,0-1,1 0,-1 0,0 0,0 0,0 0,0 0,0 0,0 0,0 1,0-1,0 0,0 0,0 0,0 0,0 0,0 1,0-1,0 0,0 0,1 0,-2 0,1 0,0 0,0 1,0-1,0 0,0 0,0 0,0 0,0 1,-9 28,3-13,3-3,1 1,0-1,1 0,1 1,1 24,6-2,-6-34,-1 1,1-1,0 0,0 0,-1 1,2-1,-1 0,0 0,0 0,0 0,1 0,-1-1,1 1,0 0,0-1,-1 1,1-1,0 1,0-1,0 0,0 0,1 0,-1 0,0 0,0-1,1 1,-1 0,0-1,1 0,-1 0,0 0,1 0,3 0,21-11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43.9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51,'19'-3,"-1"-2,1 0,22-10,22-5,-60 19,1 0,0 1,-1 0,1-1,0 1,-1 1,1-1,0 0,-1 1,1 0,0 0,6 2,0 2,0 1,17 11,-17-11,0 0,17 9,-5-8,45 10,-20-7,-1 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3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75,'0'0,"-24"-3,-16-14,-2-6,7 6,13 8,6 7,8 2,5 0,3-3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3.4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 0,'-5'33,"-8"44,-32 113,29-134,4-6,8-13,7-22,-2-15,-1 1,0-1,1 0,-1 0,0 0,1 0,-1 1,0-1,1 0,-1 0,0 0,1 0,-1 0,0 0,1 0,-1 0,1 0,-1 0,0 0,1 0,-1 0,0 0,1 0,-1 0,1 0,-1-1,0 1,1 0,-1 0,0 0,0-1,1 1,-1 0,0 0,1-1,8-7,-1 0,0 0,-1-1,0 0,0-1,7-13,15-20,-13 23,1 1,0 0,2 2,0 0,34-23,-50 38,-1 1,0-1,1 1,-1 0,1-1,0 2,-1-1,1 0,0 0,0 1,0-1,-1 1,1 0,0 0,0 0,0 0,0 1,-1-1,1 1,0-1,0 1,-1 0,1 0,0 1,-1-1,1 0,-1 1,0-1,1 1,-1 0,0 0,3 3,1 2,0 0,-1 1,0 0,0 0,0 0,-1 0,-1 1,5 14,4 27,1 10,21 68,-11-71,-18-47,0-1,1-1,8 11,22 18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4.4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0 217,'101'-93,"-1"2,-95 87,0 0,0 0,1 1,-1 0,1-1,0 2,9-4,-13 5,0 1,0-1,0 1,0 0,0 0,0 0,0 0,0 0,0 0,0 0,-1 1,1-1,0 1,0 0,0-1,0 1,-1 0,1 0,0 0,-1 0,1 0,0 0,-1 1,0-1,1 1,-1-1,0 1,0-1,1 3,2 2,0 1,0 1,-1-1,-1 0,1 1,-1-1,1 10,6 61,-7-55,6 258,-20 5,10-243,-16 217,-2 42,19-239,2-5,3-3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5.4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1,'-10'289,"6"-221,2 3,5 2,-1-56,8 33,-8-44,0-1,0 1,0 0,0-1,1 0,0 1,0-1,1-1,-1 1,7 6,-8-9,0-1,0 1,0-1,0 0,0 0,0 0,0 0,0 0,1 0,-1 0,0-1,1 1,-1-1,1 0,-1 1,1-1,-1 0,0-1,1 1,-1 0,1-1,-1 1,0-1,1 0,-1 0,0 0,4-2,7-4,0-1,-1-1,1 0,-2-1,1 0,-1-1,17-22,-1-3,29-53,2-32,-52 106,9-18,6 5,4 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6.0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388 1,'-25'-1,"0"2,0 1,0 1,-25 7,38-7,1 1,0 0,0 1,0 0,0 1,1 0,0 1,0 0,1 0,-13 14,10-8,0 1,1 0,1 1,-14 26,-1 15,21-44,1 1,-3 18,5-24,0 0,1 1,0-1,2 13,-2-18,0 1,1 0,-1 0,1-1,0 1,0-1,0 1,0-1,1 1,-1-1,1 0,-1 1,1-1,0 0,0 0,0 0,0 0,0-1,0 1,1-1,-1 1,0-1,1 0,-1 0,1 0,4 1,-3-1,1 0,0-1,-1 0,1 0,0 0,-1-1,1 1,-1-1,1 0,-1 0,1-1,-1 0,0 1,1-1,3-3,2-2,0 1,-1-1,0-1,0 0,0 0,-1-1,-1 0,1 0,-2-1,1 0,-1 0,-1-1,0 0,0 0,-1 0,0 0,-1 0,0-1,-1 0,1-16,-5 11,1 17,1 0,0 0,0 0,0 0,-1 0,1 0,0 0,0 0,0 0,-1 0,1 0,0 0,0 0,-1 0,1 0,0 0,0 0,0 0,-1 0,1 0,0 0,0 0,0 0,-1 0,1 0,0 1,0-1,0 0,-1 0,1 0,0 0,0 1,0-1,0 0,0 0,-1 1,0 1,-1 0,0 1,1 0,-1-1,1 1,0 0,0-1,-1 7,0 4,1 1,1 0,1-1,0 1,0 0,5 15,2 6,15 37,0-17,-17-45,0-1,0 1,9 8,-9-11,0-1,1 0,0 0,7 5,-9-8,0 0,1 0,-1 0,1-1,-1 0,9 2,-9-3,0 0,-1-1,1 1,0-1,0 0,0-1,0 1,-1-1,1 0,0 0,0-1,-1 1,1-1,-1 0,1 0,-1-1,6-3,26-27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6.4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1,'3'76,"19"109,-2-33,0 506,-20-650,1 63,2-7,0-13,2-15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6.7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0,'0'0,"0"27,0 21,0 28,0 1,-7-2,5-7,-4-4,9-19,2-22,7-29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7.1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0,'0'0,"0"26,8 35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7.4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238 0,'-40'226,"23"-109,-45 201,51-237,11-21,1-52,0 0,0 1,1-1,0 0,7 15,-9-22,1 1,-1-1,1 1,0-1,-1 1,1-1,0 0,0 1,0-1,0 0,0 0,1 0,-1 0,0 0,0 0,1 0,-1 0,0 0,1 0,-1-1,1 1,-1-1,1 1,0-1,-1 1,1-1,-1 0,1 0,0 0,-1 0,1 0,0 0,-1 0,1-1,2 0,14-12</inkml:trace>
  <inkml:trace contextRef="#ctx0" brushRef="#br0" timeOffset="1">0 451,'0'0,"23"0,29-6,22 1,-1 2,-5 3,1 3,-5 2,10-2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7.9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271 0,'-113'58,"97"-48,0 1,0 1,1 0,-20 20,4 10,11-2,18-36,0 1,1-1,0 1,0-1,0 1,1-1,0 1,-1-1,2 1,-1 0,2 8,-2-11,1-1,0 1,-1-1,1 0,0 1,0-1,0 0,0 1,0-1,0 0,0 0,0 0,0 0,1 0,-1 0,0 0,1 0,-1-1,1 1,-1 0,1-1,-1 1,1-1,-1 0,1 1,-1-1,1 0,0 0,-1 0,1 0,-1 0,1 0,-1-1,1 1,0 0,1-2,7-1,-1 0,0 0,0-1,0 0,0-1,12-9,46-39,-48 33,-16 16,-1 1,1 0,1-1,-1 1,6-4,-8 7,-1-1,0 1,0 0,0 0,0 0,1 0,-1 0,0 0,0 0,0-1,1 1,-1 0,0 0,0 0,0 0,1 0,-1 0,0 0,0 0,1 0,-1 0,0 0,0 0,0 0,1 0,-1 0,0 1,0-1,0 0,1 0,-1 0,0 0,0 0,0 0,0 0,1 1,-1-1,2 10,-4 15,2-23,-4 25,2 7,2-25,1 0,0 1,0-1,1 0,0 0,1 0,0-1,0 1,1-1,0 1,10 13,-10-17,0 1,0-1,1 0,-1 0,1-1,1 1,-1-1,1 0,-1-1,1 1,0-1,0 0,1-1,-1 0,1 1,-1-2,8 2,31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46.9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0 209,'19'-17,"-1"1,2 0,0 2,26-14,-31 18,19-10,1 1,41-15,-28 17,-29 12,0 0,34-3,-14 9,-36-1,-1 0,1 1,-1-1,1 1,-1 0,1-1,-1 1,0 0,0 1,1-1,-1 0,0 1,0-1,0 1,0-1,0 1,-1 0,1 0,-1 0,1 0,-1 0,1 0,-1 0,0 1,0-1,0 0,-1 1,1-1,0 0,-1 1,1-1,-1 1,0-1,0 1,0-1,-1 4,-1 8,0 0,-1 0,-1 0,-1-1,-6 15,10-24,-64 140,-18 46,69-143,9-3,4-40,1 0,0 1,1-1,-1 1,1-1,0 0,0 0,0 1,1-1,-1 0,1 0,0 0,0 0,0-1,1 1,0 0,-1-1,1 0,0 0,0 0,1 0,-1 0,1 0,-1-1,1 0,0 0,0 0,0 0,0 0,0-1,1 0,-1 0,7 1,12-1,0-1,0-1,0-1,0-1,29-7,-18 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8.3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327 0,'-39'12,"-46"22,67-25,1 1,0 0,0 1,-23 21,0 8,9 3,27-37,1 1,0 0,0-1,-3 9,6-13,-1 0,0 0,1 0,-1 0,1 0,-1 0,1 0,0 0,0 0,0 0,0 0,0 0,1 0,-1 0,1 0,-1 0,1 0,0 0,-1 0,1 0,0 0,0 0,1-1,-1 1,0 0,1-1,-1 1,0-1,1 1,0-1,-1 0,1 0,0 0,0 0,0 0,-1 0,1 0,0 0,0-1,0 1,0-1,3 1,2 0,0-1,0 0,0 0,0 0,0 0,0-1,0-1,0 1,0-1,12-5,-10 3,-1-1,1 0,-1 0,-1-1,1 0,-1 0,11-13,-3 1,23-38,-39 59,1 0,-1 0,1 0,0-1,0 1,0 0,1 0,-1 0,1-1,-1 1,2 4,11 36,-12-42,3 9,0-1,1 1,1-1,0 0,0 0,0-1,1 0,11 11,14 7,6-5,7-7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8.8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 0,'-39'194,"1"-8,39-184,2-4,11-14,19-29,-28 39,17-23,28-30,-41 50,0 1,0-1,1 2,0-1,0 1,1 1,12-6,-20 11,0 0,0-1,0 1,0 0,0 1,1-1,-1 0,0 1,0 0,1 0,-1 0,0 0,1 1,-1-1,0 1,1 0,-1-1,0 2,0-1,0 0,0 1,0-1,0 1,0 0,-1 0,1 0,-1 0,1 0,-1 1,0-1,0 1,2 3,4 7,0 0,-2 0,1 1,-2 0,8 27,9 45,-13-48,1 0,2-1,28 61,-37-91,1-1,-1 0,2 0,-1 0,0-1,1 1,0-1,0 0,1 0,6 4,18 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9.3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109 1,'20'18,"-2"-3,0 2,-1 0,-1 1,26 37,-26-26,-1 1,-1 0,18 59,13 104,-30-98,-5 1,-3 0,-5 0,-14 139,-2-120,-6-1,-4 0,-54 151,66-230,-2 1,-2-2,-1 0,-1-1,-2-1,-1 0,-31 33,12-22,2-7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09.7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21,'0'0,"31"0,24-6,33 0,1 4,2-1,-2 0,0 3,-5 0,8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10.1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0,'0'0,"29"0,29 0,34 0,12 0,22 0,6 7,2-2,-6 1,-4-3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11.2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0 409,'52'-63,"79"-126,-110 155,1-1,1 2,2 4,-1 8,-22 20,0 1,-1-1,1 1,0-1,-1 1,1-1,0 1,0 0,-1 0,1 0,0 0,0 0,-1 0,1 1,0-1,0 0,-1 1,1-1,0 1,-1 0,1 0,-1-1,1 1,-1 0,1 0,-1 1,0-1,1 0,-1 0,0 1,0-1,1 2,3 4,0 0,-1 0,0 0,0 1,4 12,2 11,-1 0,-2 0,5 46,-2 97,-9-169,-10 315,-23-2,-9 149,40-406,8 63,3-50,1-4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6:11.7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11,'0'0,"35"0,27 0,36 0,23 0,6-5,4-1,2 6,1 3,-1 5,0 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7:10.7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0 309,'155'-169,"-117"132,-2-1,1 3,-2 11,-34 23,0 1,0-1,0 1,0-1,0 1,0-1,0 1,1-1,-1 1,0 0,0 0,0-1,0 1,0 0,1 0,-1 0,0 0,0 1,0-1,0 0,1 0,-1 1,0-1,0 1,0-1,0 1,0-1,0 1,0 0,0-1,0 1,0 0,-1 0,1 0,0-1,0 1,-1 0,1 0,0 0,-1 0,1 2,2 4,-1 1,0-1,-1 0,0 1,1 9,-1-11,-1 0,2 16,0 0,2 0,0 0,1 0,9 21,-12-38,1 1,-1-1,1 0,1 0,-1 0,0-1,1 1,0-1,0 0,0 0,1 0,0-1,-1 1,1-1,0 0,1 0,-1-1,0 0,1 0,-1 0,1 0,0-1,-1 0,11 0,5 0,-1-1,1-1,0-1,22-5,82-24,-43 10,-11 3,-3 1,0-2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7:11.2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0 246,'141'-148,"-95"107,0 8,-5 14,-38 18,-1 0,0 1,1-1,-1 1,1-1,-1 1,0 0,1 0,-1 0,5 1,-3 0,0 0,-1 1,1-1,0 1,-1 0,1 0,-1 1,0-1,0 1,0-1,0 1,0 0,0 0,-1 0,4 5,4 9,0 0,7 20,8 11,-16-34,1-2,1 1,0-2,1 1,0-1,0-1,2 0,-1-1,1-1,0 0,0 0,26 8,0-2,1-2,1-1,67 7,30-9,-72-8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7:11.8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1 380,'109'-63,"147"-62,-221 110,87-38,175-50,-275 97,0 1,0 1,43-1,-58 5,-1 0,1 1,0-1,10 4,-14-3,0 0,0 1,0-1,0 0,-1 1,1 0,0 0,-1 0,1 0,-1 0,0 0,0 1,0-1,0 1,0 0,0-1,-1 1,1 0,-1 0,0 0,0 0,0 0,0 0,0 5,1 5,-1 0,-1 0,0 0,-3 25,-21 109,-63 208,51-219,25-96,-58 268,58-228,1-19,1-17,-2-17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47.2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 1,'0'0,"-13"20,-5 11,-4 7,-1-2,3-1,5-1,6-9,2-8,0-5,5-4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7:12.2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44,'0'0,"26"0,31-6,35 0,6 4,23-4,-9 0,-10-2,-6 2,-10 6,-17-3,2 3,-4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7:12.7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594 0,'-27'10,"0"1,2 1,-1 2,2 0,-41 32,39-24,0 2,2 1,0 1,-28 43,16-17,2 2,3 2,2 1,-32 89,48-106,1 2,2 0,2 0,1 0,3 1,1 0,6 72,-2-101,1 0,0-1,1 1,1 0,0-1,1 1,0-1,1-1,1 1,9 14,-10-20,-1 0,1 0,1-1,-1 0,1 0,0 0,1-1,-1 0,1 0,0-1,0 0,1 0,-1-1,1 0,0-1,12 3,-7-4,1 0,-1-1,0 0,0-1,1-1,-1 0,0-1,-1-1,1 0,0-1,-1 0,0-1,0 0,-1-1,0-1,0 0,17-15,-22 17,-1-1,-1 1,9-13,-11 14,0 0,0 0,0-1,-1 1,0-1,0 0,0 0,-1 1,0-1,0 0,0 0,-1 0,0 0,0 0,0 0,-3-9,1 8,0 1,0-1,-1 1,0 0,0 0,0 0,-1 1,0-1,0 1,0 0,-1 0,0 0,0 1,-11-8,2 2,-1 1,0 1,-1 1,0 0,0 1,0 0,-1 1,-33-4,-14 4,5 9,4 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7:13.1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996 0,'-53'37,"1"3,2 1,-64 70,-117 156,227-262,-101 129,-94 156,116-154,48-84,2-11,-4-9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7:13.7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346 58,'-9'-7,"0"0,-1 0,1 1,-2 0,1 1,-19-8,24 12,0-1,0 1,0 0,-1 1,1-1,0 1,0 0,0 0,0 0,0 1,0 0,0 0,0 0,0 1,0 0,0 0,-8 5,0 2,0 0,1 1,1 1,0 0,0 1,1 0,1 0,0 1,0 1,2-1,-1 1,2 0,0 1,1 0,0 0,1 0,1 0,0 1,1-1,1 1,0 0,1-1,3 25,-2-35,1 1,-1 0,1 0,0-1,1 1,3 6,-3-7,1-1,-1 1,1-1,-1 0,1-1,0 1,1 0,-1-1,1 0,-1 0,1-1,0 1,9 2,-6-2,0-1,0-1,0 1,0-1,0-1,1 1,-1-2,14-1,-13 1,0 0,0-1,0-1,0 0,-1 0,1 0,-1-1,0 0,0-1,0 0,-1 0,1-1,-1 0,-1 0,1 0,-1-1,6-8,-8 9,-1-1,1 1,-1-1,-1 1,1-1,-1 0,-1 0,1 0,-1 0,0 0,-1-1,1 1,-1 0,-1 0,0 0,0-1,-3-10,2 11,-1-1,0 1,-1 0,0 0,0 0,0 0,-1 1,0-1,-1 1,1 0,-1 1,0 0,0 0,-1 0,-11-6,2 2,-1 1,-27-7,6 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7:14.1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362 101,'-7'-9,"0"1,-1-1,0 1,0 1,-1-1,1 1,-2 1,1 0,-1 0,0 1,0 0,-14-4,18 7,-1 0,0 1,0 0,0 0,1 1,-1 0,0 0,0 1,0-1,0 2,1-1,-1 1,0 0,1 0,-1 0,1 1,0 0,0 1,0-1,-10 10,8-7,1 1,-1 0,2 1,-1-1,1 1,0 1,-7 14,8-15,2 1,-1 0,-3 16,5-17,1 0,0 1,0-1,0 0,2 1,-1-1,1 1,0-1,0 0,1 0,0 0,1 0,0 0,6 12,-6-15,0 0,0 0,1-1,0 1,0-1,0 0,0 0,0 0,1-1,0 1,0-1,0 0,0-1,0 1,0-1,1 0,-1 0,1-1,-1 1,1-1,0-1,6 1,-5-1,0 0,0 0,1-1,-2 0,1 0,0-1,0 0,0 0,-1-1,1 0,-1 0,0 0,0-1,0 0,0 0,5-6,-7 6,0 0,-1 0,1 0,-1 0,0-1,0 1,-1-1,0 0,1 1,-1-1,-1-1,1 1,-1 0,0 0,0 0,-1-1,1 1,-1 0,0-1,-1 1,-1-10,0 6,-1 0,0 0,-6-12,-23-37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07:36.34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1 106,'3'2,"-1"0,1-1,0 1,0-1,0 1,0-1,1 0,-1 0,6 1,5 1,55 14,110 13,77-8,241-17,-284-7,638 2,-665-11,3-1,1176 13,-1028-25,-96 3,-214 18,-1-1,0-1,50-17,33-8,-19 17,1 4,127 3,-183 4,0-1,46-10,-38 5,-9 3,-4-1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00.02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1,'0'0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02.37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03.197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04.31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47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157 422,'46'-59,"-19"26,38-65,-45 60,-7-3,-8 0,-6 36,1 0,-1 0,1-1,-1 1,-1 0,1 0,-1 0,0 0,0 1,0-1,-1 0,0 1,0-1,0 1,0 0,-1 0,1 0,-7-4,6 5,1 1,0 0,-1 0,0 0,1 1,-1-1,0 1,0 0,0 0,0 1,0-1,0 1,0-1,0 1,0 0,0 1,0-1,0 1,0 0,0 0,0 0,0 0,0 1,-5 3,3-2,1 0,-1 0,1 1,0 0,0 0,1 0,-1 0,1 1,0 0,0 0,0 0,1 0,0 1,0-1,0 1,1 0,-1 0,2 0,-1 0,1 0,-2 9,3-4,-1 1,2-1,0 0,0 0,1 0,0 0,1 0,0-1,1 1,0-1,8 15,49 80,-37-68,-2 1,-1 1,19 53,-37-83,0 1,0-1,-1 1,0 0,-1 0,0-1,-1 1,0 0,-1 0,1 0,-2 0,0-1,0 1,0-1,-1 1,-1-1,0 0,0 0,0 0,-1-1,-1 1,0-1,-11 12,-10 4,19-18,0-1,-1 0,1-1,-1 0,-1 0,1-1,0-1,-1 1,1-1,-1-1,0 0,1 0,-16-1,21 0,0-1,0 1,1-1,-1 0,0 0,1 0,-1 0,0-1,1 1,-1-1,1 0,0 0,0 0,0 0,0-1,0 0,0 1,1-1,-1 0,1 0,-1 0,1 0,0-1,1 1,-1-1,1 1,-1-1,1 0,0 1,0-1,1 0,-1 0,1 1,0-1,0 0,0-7,2-3,-1 0,2 0,0 0,1 0,0 0,1 1,0 0,1 0,11-17,2 1,1 0,41-44,-17 28,-1 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09.24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1,'0'0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10.17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1,'0'0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11.33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1,'0'0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12.03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0,'4'0,"1"0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12.85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13.48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0,'0'0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15.07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16.46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0,'0'0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17.57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19.58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7:40.5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1 129,'11'-12,"0"0,1 1,0 1,1 0,0 0,1 2,0-1,0 2,1 0,0 1,0 0,0 1,1 1,0 0,0 1,0 1,0 0,0 2,0-1,1 2,-1 0,0 1,0 1,0 0,-1 2,1-1,-1 2,0 0,25 14,-7 5,-5 8,-6 6,-17-23,0 0,0 0,-2 0,0 0,-1 1,0-1,-2 1,0-1,0 1,-6 25,3-24,0 0,-2 0,0-1,-1 1,-1-1,-1-1,0 1,-1-1,-16 21,-2-8,16-20,0-1,0 0,0-1,-1-1,0 1,0-2,-1 0,-14 4,-16 0,4-9,6-6,13-6,5-2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48.3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571 0,'-44'36,"2"1,-56 63,-60 94,156-191,-166 244,143-205,5-1,6-4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20.44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0,'0'0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23.56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24.32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1,'0'0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26.34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27.05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1,'0'0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27.94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1,'0'0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3:29.02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4:41.8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05.1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24.7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0,'42'75,"-25"-48,-1 0,-2 2,-1-1,11 39,-8-9,-2 1,2 5,5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48.8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145 0,'-1'1,"-21"15,1 2,-19 19,33-30,1 0,1 1,-1 0,1 0,1 0,-1 0,1 1,1 0,-4 13,4-13,1 1,1-1,0 1,0-1,1 1,0 0,1 10,0-18,-1 0,0 0,0 0,1-1,-1 1,1 0,-1 0,1 0,0-1,0 1,0 0,0-1,0 1,0-1,0 1,1-1,-1 0,1 1,-1-1,0 0,1 0,0 0,-1 0,1 0,0 0,0 0,-1-1,1 1,0-1,0 1,0-1,0 0,0 0,-1 0,1 0,0 0,0 0,0 0,0 0,0-1,0 1,2-2,-1 1,1 0,-1 0,0-1,0 0,0 1,1-1,-2 0,1-1,0 1,0 0,-1-1,1 1,-1-1,0 0,0 0,0 0,0 0,0 0,-1-1,1 1,-1 0,0-1,0 1,0-1,-1 1,1-1,-1 1,0-1,0-4,0 0,0-1,-1 1,0 0,0 0,-1 0,0 0,0 0,-1 0,0 0,0 1,-8-13,8 16,0 0,0 0,-1 1,1-1,-1 1,0 0,0 0,0 0,0 0,-1 1,1-1,-9-2,-9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25.2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1 115,'95'-6,"-2"0,797-63,-533 45,-255 19,-37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26.3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1 217,'2'-9,"0"0,1 0,0 0,0 0,1 1,0 0,1 0,0 0,0 0,1 1,-1-1,2 1,-1 1,1-1,0 1,14-9,-3 4,-1 1,2 0,-1 2,1 0,0 1,32-7,-42 12,1 0,-1 0,1 1,18 0,-26 1,0 0,0 1,-1-1,1 0,0 1,0-1,0 1,0-1,-1 1,1 0,0 0,-1 0,1 0,-1 0,1 0,-1 0,1 0,-1 1,0-1,1 1,-1-1,0 1,0-1,0 1,0 0,-1-1,1 1,0 0,-1 0,1-1,-1 1,1 3,-1 2,0 0,0-1,-1 1,1-1,-2 1,1-1,-1 1,0-1,0 0,0 0,-5 8,-6 9,-24 33,23-36,-13 18,1 1,3 1,1 1,-32 86,53-124,0 1,0-1,0 1,1 0,-1-1,1 1,0 0,0-1,0 1,0 0,2 6,-1-8,0 1,0-1,0 0,1 0,-1 0,1 0,-1 0,1-1,0 1,-1 0,1-1,0 1,0-1,0 0,0 0,1 0,-1 0,0 0,3 1,9 2,1-1,-1 0,1-1,-1-1,1 0,0-1,17-2,33-3,-23-1,52-14,-28 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26.6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0,'0'14,"5"207,0-145,-2 1,1 5,4 110,1-105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29.0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95,'106'-55,"-89"47,0 2,1 0,0 2,25-5,-8 5,56 1,-28 7,-48-3,0 1,1 1,-1 1,0 0,-1 1,21 9,-31-13,-1 1,1 0,-1 0,1 0,-1 0,0 1,0-1,0 1,0 0,-1 0,1 0,-1 0,0 0,1 1,-1-1,-1 1,1-1,0 1,-1 0,0-1,0 1,0 0,-1 0,1 0,-1 0,0 0,0 0,0 0,-1 7,-2-2,0 1,0-1,0 0,-2 0,1 0,-10 14,-40 49,39-54,-27 31,1-4,9-4,30-38,1 0,-1 0,1 0,-1-1,1 1,0 1,0-1,0 0,1 0,-1 0,1 0,-1 1,1-1,1 4,-1-5,1 0,0 1,-1-1,1 0,0 0,1 0,-1 0,0 0,1 0,-1 0,1 0,-1-1,1 1,0-1,0 1,-1-1,1 0,0 1,0-1,4 1,6 3,0 0,0-1,0-1,0 0,1-1,16 2,82-2,-73-3,41 1,1-4,3-3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29.4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1 118,'177'-13,"-78"3,46-1,308-30,-245 17,215 6,-351 18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30.1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0 167,'51'-33,"1"3,62-27,-43 32,-3 12,-6 5,-53 8,0-1,0 2,1-1,-1 1,15 4,-22-5,-1 1,1-1,0 1,-1-1,1 1,0 0,-1-1,1 1,-1 0,0 0,1 0,-1 1,0-1,1 0,-1 0,0 1,0-1,0 1,0-1,0 1,-1-1,1 1,0-1,-1 1,1 0,-1-1,0 1,1 0,-1-1,0 1,0 0,0 0,0-1,0 1,-1 2,-2 7,0-1,0 1,-1-1,0 0,-11 17,-34 48,20-34,-3 9,4-1,24-41,-1 0,2 0,-1 0,1 0,1 1,0-1,-2 10,4-16,0 1,0 0,0 0,0 0,0 0,1-1,-1 1,1 0,0 0,-1-1,1 1,1 0,-1-1,0 1,1-1,-1 0,1 1,0-1,-1 0,1 0,0 0,1 0,-1 0,0-1,5 4,2-1,1 1,0-1,0-1,0 0,0 0,0-1,0 0,17 0,87-3,-100 0,55-6,82-18,-87 11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30.4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 0,'0'0,"-9"27,-1 27,-3 23,1 3,-3-2,6-12,4-6,10-2,2-2,2 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32.3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81,'0'-2,"1"0,0 0,0 0,0 0,1 0,-1 0,0 0,1 0,0 0,-1 1,1-1,0 1,-1-1,3-1,31-16,-28 15,8-1,0-1,0 2,0 0,1 1,0 0,-1 1,1 1,0 1,0 0,0 1,0 1,28 6,-41-7,1 0,0 0,-1 1,1-1,0 1,-1 0,0 0,1 0,-1 0,0 1,4 3,-6-5,0 1,0-1,-1 0,1 0,0 1,0-1,-1 1,1-1,-1 1,1-1,-1 1,0-1,1 1,-1-1,0 1,0 0,0-1,0 1,-1-1,1 1,0-1,-1 1,1-1,-1 1,1-1,-1 1,0-1,1 0,-1 1,0-1,-1 1,-10 14,-1-2,-1 0,0-1,-30 23,-11 9,53-43,-1 0,1 0,0 1,-1-1,1 1,1 0,-1 0,0-1,1 1,-3 5,4-7,0 0,0 0,0 0,0 0,0 1,0-1,0 0,0 0,1 0,-1 0,0 0,1 0,-1 0,1 1,-1-1,1 0,-1 0,1-1,0 1,-1 0,1 0,0 0,0 0,0-1,-1 1,1 0,0-1,0 1,0 0,0-1,0 1,2-1,13 7,0-1,1 0,27 4,11 4,4 5,0 5,-4 6,-45-23,0 0,-1 0,15 16,-20-19,-1 0,1 1,-1-1,0 1,-1-1,1 1,-1 0,0 0,0 0,2 10,-3-13,-1 0,0 1,0-1,0 1,0-1,0 0,0 1,0-1,-1 1,0 1,-1-1,1 1,-1-1,0 0,1-1,-2 1,1 0,-3 3,-28 22,-16-2,-12-2,-5-4,3-8,-3-8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32.7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1 244,'121'-4,"159"-24,112-42,-92 14,365-25,-575 77,-14 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33.3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0 138,'31'-25,"50"-32,-66 49,0 0,1 0,0 2,0 0,32-7,0 7,-42 6,1 0,-1 0,0 0,1 1,-1 0,0 1,9 2,-13-3,0 0,0-1,0 1,-1 0,1 1,0-1,-1 0,1 0,-1 1,1-1,-1 1,0-1,1 1,-1 0,0 0,0-1,0 1,-1 0,1 0,0 0,-1 0,1 0,-1 0,1 0,-1 0,0 0,0 2,-1 5,0-1,0 0,-1 0,0 0,-1 0,1 0,-2 0,1-1,-7 11,-46 66,33-53,14-17,-5 4,2 1,-16 33,25-47,1 0,0-1,0 1,1 1,-1-1,1 0,0 0,1 0,-1 1,1-1,0 0,1 1,-1-1,1 0,0 0,0 1,2 4,-1-6,1-1,-1 0,0 1,1-1,0 0,0 0,0 0,0-1,0 1,0-1,1 0,-1 0,1 0,-1 0,1 0,0-1,0 0,0 0,0 0,8 1,8 0,1 0,38-3,-43 1,29-1,0-1,0-3,80-18,-70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8:49.3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32,'-43'-15,"37"12,-1 0,1 0,-1 1,0 0,-13-2,18 4,-1 0,1 0,0 1,0-1,0 0,0 1,0-1,-1 1,1 0,0 0,0 0,1 0,-1 0,0 0,0 0,0 1,1-1,-1 1,1-1,-1 1,1-1,-1 1,-1 3,2-2,-1-1,1 0,0 1,-1-1,1 1,0-1,1 1,-1-1,0 1,1-1,0 1,-1 0,1-1,0 1,0 0,1 0,-1-1,0 1,1-1,0 1,-1 0,1-1,0 1,0-1,1 0,-1 1,0-1,1 0,0 0,-1 0,1 0,0 0,0 0,0 0,0-1,0 1,1-1,-1 1,3 0,-1 0,-1 0,1 0,0 0,0-1,0 0,0 1,0-1,0-1,0 1,0-1,0 0,0 1,0-2,0 1,0 0,0-1,0 0,0 0,0 0,0-1,0 1,0-1,-1 0,1 0,6-4,-9 4,1 0,-1 0,1 0,-1 0,0 0,0 0,0 0,0 0,0 0,0-1,-1 1,1 0,0-5,0-17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33.7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1,'0'0,"-10"28,2 24,-2 22,3-5,2-3,2-2,3-2,0 5,5 22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34.7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129 0,'-41'66,"-13"25,48-79,1 0,0 1,0-1,2 1,-5 25,7-34,1 1,0-1,0 1,0-1,0 1,0-1,1 0,0 1,0-1,0 1,1-1,0 0,-1 0,1 0,1 0,2 5,-1-5,0 1,1-1,0 0,-1 0,1 0,1 0,-1-1,0 0,1 0,8 3,10 1,0-1,0-1,0 0,42 0,57-1,-65-7,0-1,2-6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35.1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1,'0'598,"0"-522,-1-5,-6-3,-8-6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35.4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0 134,'238'-15,"-164"7,288-34,152-12,-428 49,132-4,-132 10,-15 3,-10 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36.0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0 169,'4'-5,"22"-25,45-39,-62 61,0 0,1 1,0 1,1 0,-1 0,1 1,0 0,1 1,15-4,-26 8,0 0,0-1,0 1,0 0,0 0,1 0,-1-1,0 1,0 0,0 1,0-1,1 0,-1 0,0 0,0 1,0-1,0 1,0-1,0 1,0-1,0 1,2 1,-2-1,-1 0,1 0,-1 0,1 0,-1 0,0 0,0 0,1 1,-1-1,0 0,0 0,0 0,0 0,0 1,0-1,0 0,-1 0,1 2,-3 4,1 1,-1 0,-1-1,1 1,-6 6,-35 55,-30 50,62-97,1 0,1 1,-11 36,19-53,1 1,-1-1,1 0,0 0,1 1,0-1,0 1,0-1,1 0,-1 1,2-1,-1 0,5 12,-4-13,1 0,0-1,0 1,0-1,1 0,0 0,-1 0,1 0,1-1,-1 0,0 0,1 0,0 0,-1 0,1-1,9 3,4 0,-1 0,1-1,1-1,34 2,74-7,-126 2,28-1,0 0,0-3,-1 0,51-15,-26-5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36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0,'0'0,"0"28,-5 28,2 27,-2-7,-2 5,7-3,-2-6,2-6,0-1,0-1,-10 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37.5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254 31,'-11'-2,"1"0,0-2,-10-3,12 4,0 0,0 0,0 1,-11-2,15 4,1 0,0 0,-1 0,1 0,0 1,0 0,-1-1,1 1,0 0,0 1,0-1,0 0,0 1,-5 3,3-1,0 1,0-1,0 1,1 0,0 0,0 0,0 1,0 0,1-1,0 1,0 0,-2 8,-2 9,1 1,-3 25,1-2,6-39,-2 6,1 1,0-1,2 1,-1 0,2 22,0-36,0 0,1 0,-1 0,0-1,0 1,1 0,-1 0,0 0,1-1,-1 1,1 0,-1 0,1-1,-1 1,1 0,0-1,-1 1,1 0,0-1,0 1,-1-1,1 0,0 1,0-1,0 1,0-1,-1 0,1 0,0 0,0 1,0-1,1 0,36-4,-10 1,-16 5,0 0,1 1,-2 0,1 2,0-1,14 9,2 2,1 8,-1 5,-6 3,-7 7,-14-33,0 0,0 0,0 1,-1-1,0 8,-1-9,1 0,-1 0,0 0,0 0,0 0,-4 7,-16 20,-7-4,-8-6,-4-7,-4-10,1-6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37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0 101,'54'0,"587"-20,-484 5,468-39,-528 48,2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38.5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0 115,'46'-24,"66"-33,-95 50,1 1,-1 0,2 1,30-4,-47 9,0 0,-1-1,1 1,0 0,0 0,0 0,-1 1,1-1,0 0,0 1,-1-1,1 1,0-1,-1 1,3 1,-3-1,0-1,-1 1,1 0,-1-1,1 1,-1 0,1 0,-1-1,0 1,1 0,-1 0,0 0,1 0,-1 0,0-1,0 1,0 0,0 0,0 0,0 0,0 1,-2 4,1 0,-1 0,-1 0,1-1,-1 1,0-1,-4 6,-33 51,19-33,2 1,1 1,1 1,-23 61,38-89,1 1,0 0,0 0,0 0,0 0,1 0,0 0,0 0,0 0,0 0,1 0,0 0,0 0,1 0,-1 0,1 0,0-1,0 1,0-1,6 8,-3-7,1 1,-1-1,1 0,1 0,-1-1,1 0,-1 0,1 0,0-1,0 0,1 0,14 3,11 2,1-2,0-1,1-2,-1-1,0-1,1-2,-1-2,0-1,54-13,-29-2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38.9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 1,'0'0,"-8"31,0 26,-8 27,5-3,1-5,4-4,4 0,-2-6,0 0,-1-3,-6-14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0:13.3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0 107,'802'0,"-758"-3,0-1,-1-3,0-1,63-22,5 0,-76 25,0 1,0 1,0 2,45 4,1 0,50-2,268-2,-260-7,85-2,1673 12,-1028-3,-760 6,126 22,-96-9,98 25,-19-4,166 1,-281-23,-58-8,0-2,55 1,102 0,0 1,958-10,-953 10,-25 0,569-8,-355-2,-182 13,-84-3,805 5,-720-14,-162-4,1-2,-1-2,91-26,92-51,-73 23,-39 32,-81 21,-8 3,1 2,0 2,42 2,-36 0,71-7,-37-4,141-3,-197 14,-2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40.1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266 81,'-11'-30,"10"26,0 0,-1 0,1 0,-1 0,0 0,0 0,0 0,-4-4,4 6,1 1,-1 0,0 0,1 0,-1 1,0-1,1 0,-1 1,0-1,0 1,0-1,0 1,0 0,1 0,-1 0,0 0,0 0,0 0,0 0,0 1,0-1,1 1,-1-1,-2 2,-4 1,1 0,0 1,0 0,0 0,0 1,1 0,0 0,-11 11,2 0,-25 36,31-38,0 1,2 0,0 0,0 1,1 0,-3 17,1 13,8 3,2-38,-1-1,2 0,3 12,-4-15,1 0,1 1,-1-1,9 11,-8-12,1 0,0-1,0 1,1-1,5 4,-3-3,1-1,0 0,-1-1,2 0,-1 0,0-1,1 0,-1-1,15 2,-19-3,0 0,-1-1,1 0,-1 0,1 0,0 0,-1-1,1 0,-1 0,1 0,-1 0,1-1,-1 0,0 1,0-2,0 1,0 0,0-1,0 0,-1 0,1 0,3-5,-6 7,0-1,0 0,1 0,-2 0,1 0,0 0,0 0,-1-1,1 1,-1 0,0 0,1 0,-1-1,0 1,0 0,-1 0,1-1,0 1,-1 0,1 0,-1 0,0 0,0 0,0 0,0 0,0 0,0 0,0 0,-1 0,1 1,-1-1,-2-2,-3-3,0 1,0 1,0 0,-1 0,1 0,-16-6,11 6,-1 1,1 1,-1 0,0 1,0 0,-24 0,-2 5,-6 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40.5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59,'671'-22,"-6"0,-568 22,-5-4,-7-6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41.2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77,'29'-16,"-9"5,0 0,1 1,0 1,31-8,-49 16,1 0,-1 1,1-1,-1 1,1 0,-1 0,1 1,5 0,-9-1,1 0,0 1,0-1,0 0,0 1,-1-1,1 1,0-1,0 1,-1-1,1 1,0-1,-1 1,1 0,0-1,-1 1,1 0,-1-1,1 1,-1 0,0 0,1 0,-1-1,0 1,0 0,1 0,-1 0,0 0,0 0,0 0,0 0,0-1,0 1,0 0,0 0,0 0,-1 1,-4 14,-1 0,0 0,-1 0,-1-1,-18 27,3-4,22-36,-8 13,1-1,1 1,0 1,1-1,-4 18,9-30,0 1,1-1,-1 1,1-1,0 1,0 0,0-1,0 1,1-1,-1 1,1-1,0 1,0-1,1 0,-1 1,0-1,1 0,0 0,0 0,0 0,0 0,0 0,1-1,-1 1,1-1,0 0,0 0,-1 0,2 0,3 2,11 4,0 0,0-2,1 0,0-1,0-1,0-1,38 2,139-12,-193 7,56-5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5:41.7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0,'0'0,"0"32,0 31,5 27,0-7,-5 0,-2-8,-1-4,0-7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28.9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129 0,'-19'37,"1"-1,3 2,-19 65,25-73,-9 33,5 2,11-50,1 1,1 15,1-21,0-1,0 0,5 18,-4-21,0 0,1-1,-1 1,1-1,0 0,6 7,-5-6,1-1,0-1,0 1,0-1,10 7,-6-6,0 0,0-1,16 5,37 6,4-10,-50-5,0-1,18-4,27-10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29.2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208 0,'-50'170,"30"-97,-91 444,100-456,-1 10,9-10,4-5,6-14,2-14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29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0,'0'0,"-10"17,-2 15,-4 11,3-12,5-8,3-8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34.1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1 161,'43'-43,"-20"19,30-24,-45 42,0 0,0 1,0 0,1 0,0 1,0 0,1 0,11-2,-19 6,0-1,0 1,0 0,0 0,0 0,0 0,0 1,0-1,0 0,0 1,0 0,0-1,0 1,-1 0,1 0,0 0,0 0,-1 0,1 0,-1 0,1 1,1 2,4 4,-1 0,0 0,8 14,11 15,-7-22,10-4,13-5,14-3,7-4,-5-3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34.5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0 146,'21'-19,"1"1,0 1,1 1,0 1,1 1,31-13,-48 23,0 1,0 0,1 1,-1 0,15-3,-20 5,0 0,0 0,0 0,-1 0,1 0,0 0,0 1,0-1,-1 1,1-1,0 1,0 0,-1 0,1 0,-1 0,1 0,-1 0,1 0,-1 0,0 0,1 1,-1-1,0 0,0 1,0-1,0 1,0 0,0-1,0 4,3 5,1-1,0 0,0 0,1 0,0-1,0 1,1-2,0 1,0-1,1 0,0 0,0-1,1 0,0 0,0-1,0-1,0 1,1-1,0-1,0 0,13 2,20 4,1-3,44 2,-20-7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38.9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352 467,'27'-45,"43"-78,-62 107,-1 0,-1 0,-1-1,0 1,-1-1,1-17,-5-5,0 33,-1 1,1-1,-2 1,1 0,-1-1,1 1,-1 0,-1 0,1 0,-1 0,0 1,0-1,0 1,-1-1,1 1,-1 0,0 0,-5-3,2 3,1 0,-1 0,0 0,0 1,0 0,-1 1,1 0,-1 0,1 0,-1 1,1 0,-14 0,-22 4,30 0,-1 0,2 1,-1 1,0 0,1 0,0 1,0 1,1 0,-1 1,2 0,-1 0,1 1,0 1,1-1,-8 13,14-18,0 0,1 1,0-1,-1 1,2 0,-1-1,1 1,-1 0,1 0,1 0,-1 0,1 0,0 1,0-1,0 0,1 0,0 0,0 0,0 0,0 0,1-1,0 1,0 0,0-1,1 1,3 4,7 10,2 0,1 0,0-2,26 22,-10-9,-16-14,0 1,-1 1,-1 0,-1 1,-1 0,0 1,-1 0,12 34,-20-45,0 1,0 0,-1 0,-1 1,1-1,-2 0,1 0,-1 1,-1-1,0 0,-1 0,1 0,-2 0,0 0,0 0,0 0,-2-1,1 0,-1 0,0 0,-10 12,-12 10,-4-5,-6-6,-10-4,-8-7,47-9,1 0,0 0,0 0,-1-1,1 0,0-1,0 0,0 0,0 0,-12-7,16 8,0-1,1 0,-1 0,0 0,1 0,-1 0,1-1,0 1,0-1,0 0,0 1,0-1,1 0,-1 0,1 0,0 0,0-1,0 1,0 0,0 0,1-1,-1 1,1 0,0-1,0 1,1-4,1-5,0 0,1 0,1 0,0 0,0 1,1 0,1 0,0 0,8-11,4-4,2 1,32-32,36-21,-47 41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0:20.9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37,'6'0,"33"0,0-1,54-9,-37 0,0 3,90 0,982 8,-600-2,-392 10,-5 0,129-23,13 8,-159 8,13-3,136 3,-141 5,73 3,-167-10,33 0,82 10,166 15,-250-26,-34 0,-1 1,0 1,1 1,45 10,-12 3,0-2,82 7,120-11,836-9,-929-13,-129 9,22-3,-16 1,47 0,-57 6,66 1,0-5,105-17,-115 1,-60 12,0 1,0 2,55-3,394 10,-452-1,37 7,22 1,28-9,-95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39.3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657 0,'-51'47,"2"3,-48 62,47-52,-197 271,191-246,10-14,13-26,6-16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39.8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153 0,'-8'0,"-1"0,1 1,0 0,0 0,0 0,0 1,-13 5,17-5,0 0,1 0,-1 1,1-1,0 1,0-1,0 1,0 0,0 0,1 1,-1-1,1 0,0 1,0 0,0-1,-2 9,-1 1,1 0,1 0,0 1,1-1,1 1,-1 17,3-26,-1 0,1 1,0-1,0 1,0-1,1 0,-1 0,4 6,-3-8,-1 0,1-1,0 1,0-1,0 0,0 0,0 1,0-1,1-1,-1 1,1 0,-1 0,1-1,0 0,4 2,-5-2,1 0,-1-1,1 1,-1-1,1 0,0 0,-1 0,1 0,-1 0,1 0,-1-1,1 1,-1-1,1 0,-1 0,1 0,-1 0,0 0,1 0,-1-1,0 1,0-1,0 1,0-1,0 0,-1 0,1 0,0 0,-1 0,0 0,1 0,0-3,1 0,-1 1,0-1,0 0,0 0,-1 0,0 0,0 0,0 0,0 0,-1 0,0 0,0 0,0-1,-1 1,-1-7,0 8,1-1,-1 0,0 1,-1 0,1-1,-1 1,0 0,0 0,0 1,-1-1,1 1,-1-1,-7-4,9 7,0-1,-1 1,1 0,0 0,0 0,-1 1,1-1,0 0,-1 1,1 0,0-1,-1 1,1 0,-1 0,1 1,0-1,-1 0,1 1,0-1,-1 1,1 0,0 0,0 0,-1 0,1 0,0 0,0 1,0-1,-3 4,3-3,-1 1,1-1,-1 1,1 0,0 0,0 0,0 0,1 0,-1 1,1-1,-2 5,1 17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40.3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247 150,'0'-11,"-1"-1,0 1,0 0,-1 0,0 0,-1 0,-7-17,9 25,0 1,0-1,-1 0,1 1,-1-1,0 1,0 0,0 0,0 0,0 0,0 0,0 0,-1 0,1 1,-1-1,1 1,-1-1,0 1,1 0,-1 0,0 1,0-1,0 0,0 1,1 0,-1-1,0 1,0 0,0 1,0-1,0 1,0-1,0 1,-3 1,-2 1,-1 0,1 1,0 0,0 1,0 0,0 0,1 0,0 1,0 0,-11 13,13-14,1 1,0-1,0 1,0 0,1 0,-1 0,2 0,-1 1,1-1,0 1,0 0,0-1,1 1,0 0,1 7,0-11,0-1,0 1,1-1,-1 1,1-1,-1 1,1-1,0 0,0 1,0-1,0 0,1 0,-1 0,1 0,-1 0,1 0,0 0,-1 0,1-1,0 1,0-1,0 1,1-1,-1 0,0 0,0 0,1 0,2 1,-2-2,0 1,1-1,-1 1,0-1,1 0,-1 0,0 0,0-1,1 1,-1-1,0 0,0 0,0 0,0 0,0-1,0 1,0-1,0 1,0-1,4-4,-2 1,-1 0,0-1,0 1,-1-1,1 0,-1 1,0-1,-1-1,0 1,0 0,0-1,0 1,-1-1,0 1,-1-1,0 1,0-1,-1-7,-5-26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41.5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1 170,'11'-16,"0"-1,1 1,1 1,1 1,0-1,1 2,0 0,1 1,23-13,-36 23,1 0,-1 0,1 1,-1-1,1 1,-1 0,1 1,0-1,-1 0,1 1,0 0,6 0,-8 0,0 1,-1-1,1 1,0-1,0 1,0 0,-1 0,1 0,0 0,-1 0,1 0,-1 0,1 0,-1 1,0-1,0 0,1 1,-1-1,0 1,0 0,0-1,0 1,-1 0,1 0,0-1,0 4,5 19,11 31,-15-50,0-1,1 1,-1-1,1 0,0 0,0 0,0-1,1 1,6 5,13 5,6-5,10-6,5-3,4-5,7-4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41.9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0 139,'20'-5,"-1"0,-1-2,1 0,-1-1,0-1,24-17,-15 11,24-13,-4 8,-38 18,-1 0,1 0,13 0,-17 2,0 0,0 1,0-1,0 1,0 0,-1 0,1 1,0-1,-1 1,1 0,-1 0,5 4,4 3,0 1,16 17,-19-17,1-1,0 0,19 13,10-2,4-2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49.1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1,'8'156,"-1"-45,-2 241,-4-108,2-172,2-2,3-5,4-2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49.8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321 1,'-14'4,"0"2,0 0,1 1,0 0,0 0,0 2,1 0,1 0,-1 1,1 0,1 1,0 0,1 1,-9 13,-2 9,2 0,1 1,2 0,-15 49,21-49,1 0,1 1,2 0,2 0,1 0,2 1,2-1,1 0,12 56,4-15,-12-56,13 29,-12-35,0 0,1-1,0 0,1-1,1 0,20 19,-26-27,0 0,0-1,0 0,1-1,-1 1,1-1,0 0,0 0,0-1,0 1,1-1,-1-1,1 1,-1-1,1 0,-1-1,1 0,0 0,10-1,-11-1,-1 0,1 0,0-1,-1 0,0 0,1 0,-1-1,-1 1,1-1,0 0,-1-1,0 1,5-8,3-4,0-1,15-31,-10 13,-2-1,-2 0,-1-1,-2 0,-1 0,-2-1,-2-1,-1 1,-2-1,-2 1,-1-1,-2 1,-2-1,-16-63,18 90,-1 1,0 0,-1 0,0 0,-1 1,0-1,-1 1,0 1,0-1,-12-10,8 10,0 2,-1-1,0 2,0-1,0 2,-1-1,0 2,-18-6,1 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50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713 0,'-60'51,"-91"100,121-120,-40 47,-86 125,90-108,3 2,5-5,0-14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50.8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150 0,'-19'13,"0"0,-27 27,39-33,1 0,0 0,1 1,0-1,0 1,1 0,0 0,0 1,-4 15,5-13,0 0,1 0,1 0,0 1,0-1,1 1,0-1,3 13,-3-21,1-1,-1 1,1 0,0-1,-1 1,1-1,0 1,1-1,-1 0,0 1,1-1,-1 0,1 0,0 0,0 0,0 0,0 0,0-1,0 1,0-1,1 1,-1-1,0 0,1 0,-1 0,1 0,-1 0,1 0,0-1,-1 0,1 1,0-1,-1 0,1 0,0 0,-1-1,1 1,0-1,4-1,-3 1,0 0,0 0,-1-1,1 0,0 1,-1-1,1 0,-1-1,0 1,0-1,0 1,0-1,0 0,-1 0,1 0,-1-1,0 1,0 0,0-1,0 0,-1 1,2-5,0-3,0 1,0-1,-2 0,1 0,-1 0,-1-19,-1 22,1 0,-1 1,0-1,-1 0,0 1,0-1,-5-10,6 16,-1-1,1 1,-1 0,1 0,-1 0,1-1,-1 1,0 1,0-1,0 0,0 0,-1 1,1-1,0 1,-1 0,1 0,-1 0,1 0,-1 0,1 0,-1 1,0-1,1 1,-6-1,-9 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51.3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241 77,'-8'-6,"1"-1,0 1,-1 1,0 0,0 0,-10-4,15 8,0 0,0 0,0 0,0 1,0-1,-1 1,1 0,0 0,0 0,0 0,0 1,0-1,0 1,0 0,-1 0,2 0,-1 0,0 1,-4 2,-2 1,1 0,0 1,0 0,1 1,-1 0,1 0,1 0,-1 1,2 0,-1 0,1 1,0-1,0 1,1 0,1 1,-1-1,-2 14,6-21,0 0,0 0,-1 0,1 0,1 1,-1-1,0 0,0 0,1 0,0 0,-1 0,1 0,0 0,1 3,-1-3,0-1,0 0,0 0,0 0,0 0,0-1,0 1,0 0,1 0,-1 0,0-1,0 1,1-1,-1 1,0-1,1 0,1 1,0-1,0 0,1 0,-1 0,0-1,0 1,0-1,0 0,0 1,0-1,0-1,-1 1,1 0,0-1,-1 0,1 1,0-1,-1 0,4-5,-1 2,-1 0,-1 0,1 0,-1-1,0 1,0-1,-1 0,0 0,0 0,0-1,-1 1,0 0,1-8,-2 5,0-1,0 0,-1 1,0-1,0 0,-1 1,-1-1,-3-9,-8-13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0:56.5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301 35,'-16'-3,"0"0,-18-8,22 7,0 0,0 1,-1 0,-13 0,21 2,0 1,1 1,-1-1,1 1,-1 0,1 0,-1 0,1 0,0 1,0 0,0 0,0 0,0 0,0 1,-6 4,3 0,0 1,0-1,0 1,1 1,0-1,1 1,0 0,1 0,-1 1,2 0,-5 13,4-8,1 0,0 1,1-1,1 1,0 0,3 28,7 2,-7-39,0-1,0 0,1 0,4 7,-5-10,-1 0,1 0,0-1,1 1,-1-1,0 1,1-1,-1 0,1 0,0 0,-1 0,1 0,0-1,0 1,0-1,0 0,1 0,-1 0,0 0,0-1,1 1,-1-1,0 0,1 0,5 0,-4-1,1-1,-1 1,0-1,1 0,-1-1,0 1,0-1,0 0,-1 0,1 0,-1-1,1 0,-1 0,6-8,1-3,0 0,-1-1,-1-1,0 0,11-32,21-95,-32 105,-6 61,1 0,7 23,-5-24,-5-14,8 31,1 1,2-2,23 52,-9-47,3-8,-25-31,-1 0,0-1,0 1,1-1,-1 0,1 0,3 1,23 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52.6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1 198,'35'-37,"51"-49,-73 75,0 0,1 1,1 1,30-16,-43 24,0 0,1 0,-1 0,0 0,1 0,-1 0,1 0,-1 1,1 0,0-1,-1 1,1 0,-1 0,1 0,0 1,-1-1,1 1,-1-1,1 1,-1 0,1 0,-1 0,0 0,1 0,-1 1,0-1,0 1,0-1,0 1,0 0,0 0,0 0,-1 0,1 0,-1 0,0 0,1 1,-1-1,0 0,1 5,5 11,-3-6,1 0,1 0,8 14,-11-22,-1-1,0 0,1 0,-1-1,1 1,0-1,0 1,0-1,0 0,0 0,1 0,-1 0,0-1,1 1,0-1,3 1,3-1,-1 1,1-2,0 1,15-2,14-5,7-4,4-8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53.1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0 143,'54'-46,"-37"29,2 1,0 1,40-24,-56 38,-1-1,1 1,0 0,0 0,0 0,-1 0,1 1,0-1,0 1,0 0,0 0,0 0,0 0,0 0,0 1,0-1,0 1,3 1,1 1,0 1,0 0,0 0,0 1,6 6,-6-6,-1 0,1 0,0 0,1-1,10 5,0-4,1 0,0-2,0 0,0-1,38-1,3-3,3-1,1-2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58.5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1,'15'133,"3"37,-22 158,-1-169,4-93,0-5,2-5,3-12,6-15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58.9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 1,'-50'161,"40"-122,2-10,1 0,1 1,2-1,-1 44,5-64,0 1,1-1,0 1,0-1,1 1,1-1,-1 0,2 0,-1 0,1 0,0 0,1-1,0 0,1 0,-1 0,2-1,11 12,-7-9,1-2,1 1,22 10,5-2,-28-13,0-1,0 0,1-1,-1 0,1-1,-1 0,1-1,-1 0,1-1,-1-1,1 0,-1-1,23-8,2-6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59.3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158 0,'-61'407,"44"-246,-9 42,12-118,3-15,2-9,0-9,-2-14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6:59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670 0,'-34'22,"0"1,1 1,1 2,-42 45,23-11,2 3,-49 85,-60 146,119-215,37-76,-3 9,-1 0,0-1,-1 0,0-1,-11 13,2-10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00.1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28,'-59'-24,"55"23,1 0,-1 1,0-1,1 1,-1-1,0 1,0 0,1 1,-1-1,0 1,1-1,-1 1,1 0,-1 0,1 1,-1-1,1 1,-4 2,4-1,-1 0,2-1,-1 1,0 1,0-1,1 0,0 1,0-1,0 1,0 0,0-1,1 1,0 0,0 0,0 0,-1 6,0 1,1 0,0 0,1 0,1 20,0-29,-1 1,1-1,-1 0,1 0,0 1,0-1,0 0,0 0,0 0,0 0,0 0,4 3,-4-4,0 0,1 0,-1 0,1 0,-1-1,0 1,1-1,-1 1,1-1,0 1,-1-1,1 0,-1 0,1 0,0 0,-1 0,1 0,-1 0,1 0,-1 0,3-1,-2 0,1 0,0 0,-1 0,1 0,-1 0,0 0,1 0,-1-1,0 1,0-1,0 0,0 0,0 0,0 0,0 0,-1 0,1 0,-1 0,1-1,-1 1,0-1,0 1,0-1,0 1,-1-1,1 1,-1-1,1 0,-1 1,0-6,0 2,-1 0,1 0,-1 0,-1 0,1 0,-1 0,0 1,0-1,0 1,-1-1,0 1,-5-9,0 8,0 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00.6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168 20,'-13'0,"-1"0,0 0,1 2,-22 4,31-5,0 1,0-1,0 1,1 0,-1 0,1 0,-1 0,1 1,0-1,0 1,0 0,0 0,1 0,-1 0,1 1,-1-1,1 1,0-1,-2 6,1-1,0-1,1 1,0-1,0 1,1 0,-2 12,3-19,0 1,0 0,0 0,0 0,1 0,-1-1,0 1,1 0,0 0,-1 0,1-1,0 1,0 0,0-1,0 1,0-1,0 1,0-1,0 0,1 1,-1-1,0 0,1 0,-1 0,1 0,0 0,-1 0,1 0,0 0,-1-1,1 1,0-1,2 1,-2-1,1 0,-1 0,1 0,-1-1,1 1,-1 0,1-1,-1 0,1 0,-1 0,0 0,0 0,1 0,-1 0,0-1,0 1,0-1,-1 0,1 1,0-1,0 0,-1 0,2-2,2-4,0 1,0-1,-1 1,0-2,4-8,-5 7,-1 0,0 0,0-1,-1 1,0-11,-1-20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01.6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0 100,'36'-6,"-2"-2,1-1,46-19,-43 11,-29 12,0 1,1-1,0 2,0-1,0 1,0 1,0 0,1 0,12 0,-21 3,0-1,0 0,0 0,0 1,1-1,-1 1,0-1,0 1,0 0,0 0,0 0,3 2,-2 1,0-1,-1 1,1-1,-1 1,4 6,16 28,-7-20,6 1,13-4,9-3,10-4,11-7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02.0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68,'14'-9,"5"-5,27-14,-41 26,0-1,0 1,1 0,-1 0,1 0,0 1,-1 0,1 0,0 0,9 1,-12 1,0 0,0 0,0 1,-1-1,1 1,0 0,-1-1,0 1,1 0,-1 0,0 0,0 1,0-1,0 1,-1-1,4 5,16 19,-13-21,0 0,1 0,0-1,0 0,0 0,0-1,0-1,1 1,-1-1,1-1,13 1,23-2,65-8,-54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0:56.8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27,'4'-3,"1"0,0 0,0 0,0 1,1-1,-1 1,1 0,-1 1,1 0,0 0,-1 0,1 0,0 1,8 0,-8 2,0-1,-1 1,1 0,0 0,-1 0,0 1,1 0,-1 0,0 0,-1 1,1 0,-1 0,1 0,4 6,5 8,0 0,-1 1,-2 0,0 1,0 1,-2-1,-1 1,0 1,8 44,-6-13,-3 1,-2 0,-3 58,-4-48,-4 0,-2 0,-3-1,-3-1,-3 0,-27 67,40-118,-53 132,25-80,0-15,-6-9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08.3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1,'17'525,"-2"-384,-10-72,-2 77,-3-74,-2 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09.3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378 21,'-13'0,"0"1,0 0,0 1,0 1,1 0,-1 1,1 0,0 1,0 0,0 1,-21 14,19-9,-1 0,1 1,1 1,0 1,1-1,1 2,-18 29,1 10,7 0,18-42,0-1,-1 20,3-27,1 0,0 0,0 1,0-1,1 0,0 0,0 0,0 0,0 0,0 0,1 0,-1 0,1 0,0 0,4 4,-5-7,1 1,0-1,-1 0,1 1,0-1,0 0,-1 0,1 0,0 0,0 0,0-1,1 1,-1-1,0 1,0-1,0 0,0 0,0 0,0 0,1 0,-1 0,0 0,0-1,0 1,0-1,0 0,0 0,0 1,0-1,0 0,3-3,7-3,-1-1,0 0,-1-1,1 0,-2-1,1 0,-1 0,-1-1,0 0,9-18,6-15,27-71,-36 80,24-74,-37 108,-1-1,0 1,1 0,-1 0,1 0,0 0,-1 0,1 1,0-1,-1 0,1 0,0 0,0 0,0 1,0-1,0 0,0 1,0-1,0 1,0-1,0 1,2-1,-2 1,0 0,-1 0,1 1,0-1,0 0,0 1,-1-1,1 0,0 1,0-1,-1 1,1-1,0 1,-1-1,1 1,-1 0,1-1,0 1,-1 0,0-1,1 1,-1 0,1 0,-1-1,0 1,1 0,-1 0,0 0,0 0,0-1,0 2,16 74,11 137,-21 79,-8-249,0 0,-3 0,-2-1,-2 0,-14 44,14-61,-1 0,-1 0,-1-1,-1 0,-2-1,0 0,-1-2,-1 0,-24 22,-2-6,-2-9,39-25,1-1,-1 0,0 0,0 0,0 0,0-1,0 0,0-1,-1 1,1-1,0 0,0-1,0 1,0-1,0-1,0 1,-7-3,-14-10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09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667 0,'-56'54,"2"3,-57 76,34-38,-194 234,224-273,-4-8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10.1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156 0,'-12'4,"1"0,-1 1,1 1,0-1,0 2,1 0,-18 14,23-16,1 0,-1 0,1 1,0 0,0-1,1 2,0-1,0 0,0 1,1-1,0 1,0 0,0 0,1-1,0 10,0-7,1-1,0 1,1-1,0 0,0 1,1-1,0 0,0 0,5 11,-6-16,0-1,0 0,1 0,-1 0,0 0,1 0,-1 0,1 0,-1-1,1 1,0-1,0 1,0-1,0 1,0-1,0 0,0 0,0 0,0 0,1 0,-1-1,0 1,1-1,-1 1,0-1,1 0,-1 0,0 0,1 0,-1-1,1 1,-1 0,0-1,0 0,1 1,-1-1,0 0,3-2,-2 1,1 0,-1-1,1 1,-1-1,0 0,0 0,0 0,-1 0,1 0,-1-1,0 1,0-1,0 0,0 1,-1-1,1 0,-1 0,0 0,0 0,0 0,0-6,0-2,-1 0,1 0,-2 0,0 0,0 1,-4-18,2 18,-1 0,0 0,-6-13,8 20,0 1,1 0,-1 0,0 0,-1 0,1 0,0 1,-1-1,0 1,1 0,-1-1,0 1,0 0,-7-3,1 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10.6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120 84,'0'-6,"-1"0,1-1,-1 1,-1 0,1 0,-1 0,0 0,-5-8,7 13,0-1,-1 1,0 0,1 0,-1 0,0 0,0 0,1 0,-1 0,0 0,0 0,0 0,0 0,0 1,-1-1,1 0,0 1,0-1,0 1,0-1,-1 1,1 0,0-1,-1 1,1 0,0 0,-1 0,1 0,0 0,0 0,-1 0,1 0,0 1,-1-1,1 0,0 1,0-1,0 1,-1 0,1-1,0 1,0 0,0 0,0-1,0 1,-1 1,-3 3,1 0,-1 0,1 1,0-1,0 1,1 0,0 0,0 0,0 0,1 1,-1-1,-1 14,2-13,1 1,0 0,0 0,1 0,0 0,0 0,1 0,0-1,1 1,-1 0,4 7,-4-12,0 0,1 0,-1 0,1-1,-1 1,1 0,0-1,0 1,0-1,1 0,-1 0,0 0,1 0,3 2,-4-3,0 0,1 0,-1 0,0-1,0 1,1-1,-1 1,1-1,-1 0,0 0,1 0,-1 0,0-1,1 1,2-1,0-1,0 0,-1 0,1 0,-1-1,0 0,0 1,0-1,0-1,0 1,-1 0,0-1,1 0,-1 0,-1 0,1 0,0 0,1-6,0 2,-1 0,-1 0,0-1,0 1,0 0,-1-1,0 1,-1-1,0 0,-1-9,-6-15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11.5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1 207,'29'-33,"53"-45,-63 63,1 0,0 1,1 1,29-13,-45 23,-1 1,1 1,0-1,0 1,1-1,-1 1,0 1,0-1,8 1,-11 0,1 1,-1-1,1 1,-1-1,0 1,0 0,1 0,-1 0,0 0,0 1,0-1,0 0,0 1,0 0,-1-1,1 1,0 0,-1 0,1 0,-1 0,2 4,15 29,-10-18,0-2,1 1,12 15,-18-26,1 0,1-1,-1 0,1 0,0 0,-1 0,2-1,-1 0,0 0,1 0,-1 0,1-1,7 2,21 2,4-3,4-6,3-6,-6-4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11.9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0 126,'36'-24,"-5"3,62-33,-83 50,0-1,1 2,-1-1,1 1,0 1,0 0,0 0,0 1,0 1,20 1,0 7,-14 0,0 0,24 17,22 12,-36-25,39 11,-8-8,9 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16.0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0 231,'25'-25,"4"-6,1 1,2 2,58-41,-43 43,-2 9,-41 16,1 0,-1 0,0 0,1 1,-1 0,1-1,-1 2,0-1,1 0,-1 1,8 2,-10-2,0 0,0 0,0 0,0 0,-1 0,1 1,0-1,-1 0,1 1,-1 0,1-1,-1 1,0 0,0 0,0 0,0 0,0 0,0 0,0 0,-1 0,1 0,-1 0,0 0,1 4,-1 4,0-1,0 1,-1-1,0 1,-1-1,0 0,-4 12,-29 65,19-49,-105 291,95-250,20-56,0-1,2 1,0 0,1 0,1 0,3 39,-1-52,1 0,1 0,0-1,0 1,0-1,1 1,1-1,-1 0,2 0,-1-1,1 1,0-1,0 0,1 0,0 0,0-1,0 0,1 0,13 8,-5-6,0 0,1-1,0-1,0 0,0-2,1 1,30 2,-6-3,-1-2,49-5,-68 2,0-2,0 0,39-12,-9-5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16.4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 1,'-26'116,"11"-39,-23 124,33-114,5-74,0-1,1 1,1 0,0-1,0 1,1-1,1 0,0 0,9 18,-9-24,0 0,0 0,0 0,1 0,0-1,0 0,1 0,-1 0,1-1,0 0,0 0,1 0,-1-1,1 0,0 0,0-1,11 3,-8-3,0 0,0-1,0 0,0 0,0-1,0-1,0 0,0 0,0-1,13-4,-14 3,1 0,-1-1,9-5,34-25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16.7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293 1,'-22'35,"1"1,2 1,-23 63,-28 128,-17 139,70-270,5-16,11-74,0 1,1 0,0 0,0-1,1 1,0 0,0 0,1-1,0 1,0-1,5 9,9 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0:57.4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0,'38'255,"-4"-29,-10 254,-29 0,1-262,4-156,3-15,-1-11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17.1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809 1,'-30'10,"1"3,1 0,0 1,1 2,1 1,-40 33,-132 138,186-176,-190 210,199-220,-51 64,10-12,10-14,7-14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17.6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149 19,'-8'0,"0"0,0 1,0 0,0 0,0 1,0 0,0 0,1 1,-1 0,-7 4,11-5,0 1,0 0,1 0,-1 0,1 0,-1 1,1-1,0 1,0 0,1 0,-1 0,1 0,0 1,0-1,0 0,1 1,-3 8,4-11,0-1,-1 1,1-1,0 1,0-1,0 0,0 1,0-1,0 1,0-1,0 1,1-1,-1 1,0-1,1 1,0-1,-1 0,2 2,-1-2,-1 0,1-1,0 1,0-1,-1 1,1-1,0 1,0-1,0 1,0-1,0 0,0 1,0-1,0 0,0 0,0 0,0 0,-1 0,1 0,2 0,0-1,1 1,-1-1,0 0,0 0,0 0,0-1,-1 1,1-1,0 0,0 1,-1-1,1 0,-1-1,0 1,3-3,-2 0,-1 0,0 0,0 0,0 0,0 0,-1 0,0 0,0 0,0 0,-1-1,0 1,0 0,0-1,-1 1,1 0,-1 0,-1-1,1 1,-1 0,-2-5,4 9,0 1,-1-1,1 0,-1 0,1 0,-1 1,0-1,1 0,-1 1,0-1,1 1,-1-1,0 1,0-1,1 1,-2-1,1 1,1 0,-1 0,1 0,-1 0,1 0,-1 0,1 0,-1 0,1 0,-1 0,1 0,0 0,-1 1,1-1,-1 0,1 0,0 1,-1-1,1 0,-1 1,1-1,-1 1,0 1,0-1,-1 1,1 0,0 0,0 1,0-1,0 0,1 0,-1 0,0 4,0 14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18.0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141 55,'-23'-9,"21"7,-1 1,1 0,-1-1,0 1,0 1,1-1,-1 0,0 1,0-1,0 1,0 0,0 0,1 0,-6 1,4 0,0 1,0-1,0 1,0 0,1 0,-1 1,0-1,1 1,0-1,0 1,0 0,0 1,0-1,0 0,1 1,0-1,-3 6,3-7,1 1,0 0,0-1,0 1,0 0,0 0,0 0,1-1,-1 1,1 0,0 0,0 0,0 0,0 0,0 0,1 0,0 0,-1 0,1 0,0-1,0 1,0 0,1-1,-1 1,4 4,-3-5,-1-1,1 1,-1-1,1 0,0 0,0 1,0-1,0 0,0-1,0 1,0 0,0 0,0-1,0 0,0 1,0-1,0 0,1 0,-1 0,0 0,0 0,0 0,0-1,0 1,1-1,-1 0,0 1,0-1,0 0,-1 0,1 0,2-2,1 0,0-1,-1 1,1-1,-1 1,0-1,0-1,0 1,-1 0,0-1,0 0,3-5,-3 4,-1-1,0 1,0-1,0 0,0-12,-1 16,-1 0,0 0,0 0,-1 0,1 0,0 1,-1-1,0 0,0 0,0 0,0 0,0 1,0-1,-1 1,-3-6,-14-7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18.9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1 134,'25'-23,"-5"4,0 1,1 1,1 0,27-14,-47 30,0 0,0 0,0 0,0 0,-1 0,1 1,0-1,0 1,1-1,-1 1,0 0,0 0,0 0,0 0,0 0,0 0,0 0,0 1,0-1,0 1,0 0,0-1,0 1,0 0,-1 0,1 0,0 1,0-1,1 2,2 3,1 1,-1 0,-1 0,1 0,-1 0,3 9,-3-7,0-1,0 0,1 0,6 7,-6-10,0 0,0-1,1 0,-1 0,1 0,0 0,0-1,1 0,-1 0,1-1,-1 0,1 0,8 1,-1-1,1-1,0 0,0-1,0 0,17-4,14-4,3-1,2-6,-5-6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19.3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63,'26'-20,"-19"14,0 0,0 0,1 1,0 0,12-6,-18 10,0 1,0-1,0 0,0 1,0 0,0-1,0 1,1 0,-1 0,0 0,0 0,0 1,0-1,0 1,0-1,0 1,0 0,0-1,0 1,-1 0,1 0,0 0,0 1,-1-1,1 0,-1 1,1-1,-1 1,3 2,10 14,-8-9,1 0,0-1,0 0,0 0,1-1,0 0,1 0,0-1,0 0,18 9,11-1,5-2,6-3,8 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24.4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143 218,'-5'0,"-13"0,-35-5,49 5,-1-1,1 0,0 0,0 0,0-1,0 1,0-1,0 0,1 0,-1-1,0 1,1-1,0 0,-3-3,5 5,0 0,0-1,1 1,-1-1,0 1,1-1,0 1,-1-1,1 1,0-1,0 1,-1-1,1 0,1 1,-1-1,0 1,0-1,1 1,-1-1,0 1,1-1,0 1,-1-1,1 1,0 0,0-1,0 1,-1 0,1-1,1 1,-1 0,0 0,1-1,6-6,0 1,1 0,12-8,3-1,1 1,1 2,34-14,-46 21,0 2,1-1,-1 2,1 0,0 1,0 0,0 1,16 1,-28 0,0 1,0-1,-1 0,1 1,0-1,0 1,0 0,-1 0,1 0,-1 0,1 0,-1 1,1-1,-1 1,0 0,1 0,-1 0,0 0,0 0,0 0,-1 0,1 0,-1 1,1-1,-1 1,0-1,1 1,-1 0,-1-1,1 1,0 0,-1 0,1 0,-1-1,0 1,0 4,-1 6,0-1,-1 1,-1-1,1 1,-2-1,-9 23,-77 156,-29 76,96-191,20-61,0 1,1 0,0-1,1 1,1 0,1 0,0 0,1 0,5 20,-5-29,1 0,-1 0,1 0,0 0,1 0,0-1,0 1,0-1,1 0,0 0,0-1,0 1,1-1,0-1,0 1,0-1,0 0,1 0,-1 0,1-1,12 4,1-2,1-1,0 0,0-2,0 0,0-1,0-2,0 0,0-1,0-1,21-6,16-9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25.1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358 43,'-12'-7,"0"1,0 0,-1 1,0 1,0 0,0 0,0 2,-15-2,19 3,1 1,0 1,0-1,0 2,0-1,0 1,0 0,0 1,1-1,-1 2,1-1,0 1,-1 0,-10 9,8-5,1 0,0 1,1 0,0 0,0 1,1 0,1 0,-1 0,-4 13,-3 20,13-37,0 0,0 1,1-1,0 0,0 1,1-1,0 0,0 0,0 1,1-1,-1 0,2 0,-1-1,1 1,0 0,4 5,-5-8,0 0,0-1,0 1,1-1,-1 1,1-1,0 0,0 0,0 0,0 0,0-1,0 1,0-1,0 0,1 0,-1 0,1 0,-1-1,0 1,1-1,-1 0,1 0,-1 0,1 0,-1-1,1 0,-1 1,0-1,1 0,4-3,4-1,0-1,-1 0,0-1,0 0,-1 0,0-2,0 1,0-1,9-13,6-9,33-58,12-15,-70 104,1-1,-1 0,1 0,0 1,-1-1,1 0,-1 0,1 1,0-1,0 1,-1-1,1 1,0-1,0 1,0-1,0 1,0 0,0-1,-1 1,1 0,0 0,0 0,0 0,2 0,-2 0,0 1,0-1,0 1,0 0,0-1,0 1,0 0,0 0,0 0,0 0,-1 0,1 0,0 0,-1 0,1 0,0 2,4 6,-2 1,1 1,2 15,-5-20,12 61,-4 0,-2 0,-3 1,-3 0,-4 0,-2 0,-22 107,21-146,-1-2,-1 1,-1-1,-2-1,0 1,-2-2,-1 0,-1 0,-36 43,6-25,35-34,-1-1,0-1,-1 0,0 0,-21 8,27-12,-1-1,1 0,-1-1,1 1,-1-1,1 0,-1-1,0 0,1 0,-1 0,0-1,1 0,-11-3,-12-11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25.4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798 1,'-128'164,"-57"77,94-118,-208 295,260-363,35-49,-1-1,0 1,-10 9,-12-1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25.9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159 1,'-18'6,"1"1,-1 1,-29 18,42-23,1 0,0 1,-1-1,1 1,1-1,-1 1,1 0,-1 1,1-1,0 0,1 1,-1 0,1 0,0 0,0 0,1 0,-1 0,-1 10,3-12,0-1,0 1,0 0,1-1,-1 1,1 0,-1-1,1 1,0 0,0-1,0 1,0-1,1 0,-1 1,1-1,-1 0,1 0,0 0,0 0,-1 0,2 0,-1-1,0 1,0 0,0-1,1 0,-1 0,1 1,-1-1,1-1,-1 1,1 0,0-1,3 1,-2 0,1 0,-1-1,1 0,0 0,-1 0,1 0,0-1,-1 1,1-1,-1-1,1 1,-1 0,0-1,0 0,1 0,-1 0,0-1,-1 1,7-6,-7 4,0 0,0 0,-1 0,1-1,-1 1,0-1,0 1,-1-1,1 0,-1 0,0 0,-1 0,1 0,-1-9,0 11,0 0,0 1,0-1,0 1,-1-1,1 1,-1-1,0 1,0-1,0 1,0 0,0-1,-1 1,1 0,0 0,-1 0,0 0,1 0,-1 0,0 0,0 1,0-1,0 1,-1-1,1 1,0 0,-1 0,1 0,0 0,-4-1,4 2,-1 0,0 0,0 0,1 0,-1 0,0 1,1-1,-1 1,0 0,1-1,-1 1,-2 2,-14 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7:26.3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158 1,'-25'9,"9"-4,1 1,0 0,-20 12,31-16,0 1,1 0,-1-1,1 1,-1 1,1-1,0 0,0 1,1 0,-1 0,1 0,0 0,0 0,0 0,0 0,-1 9,2-11,1 1,-1-1,1 1,0-1,0 1,0-1,0 1,1-1,-1 1,1-1,-1 1,1-1,0 1,0-1,0 0,0 0,1 1,-1-1,1 0,-1 0,1 0,0 0,-1-1,1 1,0 0,0-1,0 1,1-1,-1 0,0 0,0 0,1 0,-1 0,5 1,-4-1,0 0,0-1,0 1,0-1,0 0,0 0,0 0,0 0,0-1,0 1,0-1,0 1,0-1,0 0,0 0,-1-1,1 1,0 0,-1-1,1 0,-1 1,0-1,1 0,-1 0,0-1,0 1,0 0,0-1,2-4,-2 3,0-2,-1 1,1 0,-1 0,0 0,0-1,-1 1,1-1,-1 1,-1 0,1-1,-1 1,-2-10,-7-21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0:58.0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198 23,'38'-8,"0"2,1 2,51 0,-73 4,-1 1,0 1,0 0,0 2,0-1,-1 2,1 0,-1 1,-1 1,24 13,10 16,-3 6,-33-29,0 0,0 1,-2 1,0 0,0 0,-1 1,-1 1,9 25,-14-30,0-1,0 1,-1 0,-1-1,0 1,-1 0,0 0,-1 0,0 0,-1-1,0 1,0 0,-2-1,-4 12,-2-1,-1 0,-1 0,-1-2,-1 0,-1 0,0-1,-2-1,-23 21,9-13,-1-1,-1-1,-1-2,-46 22,52-30,-2-2,1-1,-1-1,-1-1,0-2,0-1,-36 1,18-5,-1-4,-1-6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37.46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1,'141'0,"4946"0,-5048 2,-1 3,0 1,0 1,46 17,-34-10,79 12,187-14,-92-8,737 10,-650-15,-264 1,0-1,0-3,88-17,-107 13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40.87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0,'16692'0,"-16662"0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43.4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46.5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1,'31'71,"-3"1,31 125,12 333,-22-127,-39-339,1-8,-3-9,-2-15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47.0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1 407,'0'-30,"-1"6,2 0,0 0,6-31,-5 46,1 1,0 0,0 0,0 0,1 0,0 0,1 1,-1 0,1 0,1 0,-1 0,14-11,0 2,2 1,-1 1,2 1,0 0,0 2,1 0,0 2,1 1,0 0,0 2,1 1,28-3,-36 7,1 0,0 1,-1 0,1 1,-1 2,1-1,-1 2,0 0,0 2,0-1,-1 2,0 0,0 1,-1 1,0 0,0 1,25 23,-26-18,0 1,-2 0,1 0,-2 2,-1-1,0 1,-1 1,-1-1,0 2,-2-1,0 1,-1 0,-2 0,1 0,-1 40,-3-44,0 1,-1-1,-1 0,-1 0,0 0,-1 0,-1-1,-1 0,0 0,0 0,-2 0,0-1,0-1,-1 1,-1-1,0-1,-1 0,-1 0,1-1,-22 15,8-10,-1-2,-1 0,0-2,-1 0,-1-2,1-2,-1 0,-1-2,-50 4,12-1,-55 8,67-7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47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244 1,'-17'24,"1"0,1 1,1 1,-21 53,-26 122,60-197,-25 99,-22 176,41-202,4-1,2 1,12 86,-8-134,3 1,0-1,1-1,2 1,1-1,25 49,-24-59,0 1,2-2,0 0,1 0,0-1,1-1,1 0,1-2,0 1,21 11,21 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48.5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1,'-14'305,"4"-163,-37 316,36-376,6-16,6-55,-1 0,5 20,4 2,-8-32,-1 1,1 0,0-1,0 1,0-1,-1 1,2-1,-1 0,0 0,0 1,0-1,1 0,-1 0,0 0,1 0,2 1,10-2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48.8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259 0,'-12'5,"0"0,1 1,0 0,0 0,1 1,-1 1,1-1,1 2,0-1,-11 15,2-2,2 2,1 0,-20 41,10-9,7-2,16-45,1 0,0-1,0 1,0 0,1-1,0 1,1 0,0-1,0 1,1 0,2 7,-3-11,1 0,0 0,0 0,0 0,1 0,-1 0,1-1,0 1,0-1,0 1,0-1,1 0,-1-1,1 1,0 0,-1-1,1 0,0 0,1 0,4 1,28 6,6-3,5-6,7-3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49.3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309 1,'-19'5,"0"2,1 0,-1 1,2 1,-1 1,1 0,1 1,0 1,-24 22,29-22,0 0,1 1,0 0,1 1,0 0,1 0,1 1,0 0,1 0,1 0,1 1,-4 17,6-23,1 0,0-1,1 14,0-18,1-1,-1 1,1 0,0-1,1 1,-1-1,4 7,-4-8,1 0,0-1,0 1,0-1,0 1,0-1,1 0,-1 0,1 0,0 0,-1 0,1-1,0 1,0-1,0 0,0 0,0 0,0 0,0 0,1-1,-1 1,0-1,0 0,0 0,1 0,-1 0,4-2,5 1,-1-2,1 0,-1 0,0-1,0-1,14-6,-12 3,1 0,-1-1,-1-1,0 0,0 0,-1-1,0 0,16-24,-21 26,0 0,-1 0,0 0,-1-1,0 1,0-1,-1 0,0-1,-1 1,0 0,-1-1,0 1,-1-21,-1 27,-1 5,-4 15,-3 24,7-22,1 0,0-1,2 1,0 0,4 19,7 7,-9-38,0 0,1 1,-1-1,7 7,-4-6,-1-1,1 0,11 8,-11-9,1 0,-1-1,1 0,0-1,1 1,-1-1,1-1,-1 0,12 3,24-5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49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104 1,'-27'193,"20"-121,-58 631,61-651,4-7,4-11,3-20,-7-14,1 0,-1 0,0 0,1 1,-1-1,1 0,-1 0,1 0,-1 0,0 0,1 0,-1 0,1 0,-1 0,0 0,1 0,-1 0,1 0,-1 0,1 0,-1-1,0 1,1 0,-1 0,0 0,1-1,-1 1,0 0,1 0,-1-1,1 0,12-13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0:58.7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471 0,'-12'5,"0"1,1 0,-1 1,1 0,1 0,0 1,0 1,0 0,-8 10,-6 9,2 1,-18 32,-4 16,4 1,3 3,4 0,-30 112,47-132,4 0,2 0,-3 95,12-63,18 153,-6-164,2-2,5 0,2 0,5-2,44 100,-59-157,1-2,1 0,24 31,0-13,9-3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50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348 1,'-20'5,"0"2,0 0,1 1,0 1,0 0,1 2,0 0,1 1,0 1,1 1,-28 30,4 8,6 4,29-45,1-1,-1 1,-2 14,5-18,1 0,0 0,0 0,0 0,1 1,0-1,1 0,0 0,3 13,-3-17,0 1,0-1,1 1,0-1,-1 1,1-1,1 0,-1 0,0 0,1 0,-1-1,1 1,0 0,0-1,0 0,0 0,0 0,1 0,-1 0,6 1,3 1,0-1,0 0,0-1,1-1,-1 0,1 0,22-2,5-7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50.5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299 5,'-58'-2,"36"0,0 2,1 0,-35 5,49-4,0 1,0 0,0 0,1 1,-1 0,1 0,0 0,0 1,0-1,0 2,1-1,-1 1,1-1,0 2,-5 6,8-10,0 0,1 0,-1 1,1-1,-1 0,1 1,0-1,0 1,0-1,0 1,0-1,1 1,-1 0,1-1,0 1,0 0,0 4,1-5,-1 0,1 0,0 0,1 0,-1 0,0-1,0 1,1 0,-1-1,1 1,-1-1,1 1,0-1,0 0,-1 0,1 0,0 0,0 0,0 0,0 0,0-1,4 1,37 12,-18-7,1 2,37 17,-56-21,1 0,-1 0,-1 1,1 0,-1 0,1 0,-2 1,1 0,-1 0,1 0,-2 1,8 12,0 5,-4 1,-7-20,0 0,0-1,-1 1,0-1,0 1,-1 0,1-1,-1 1,-2 8,-9 16,-7-1,-4-2,-2-7,7-15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50.9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47 322,'0'0,"-9"26,-1 25,0 15,5-12,-2-14,4-16,1-50</inkml:trace>
  <inkml:trace contextRef="#ctx0" brushRef="#br0" timeOffset="1">135 23,'0'0,"-8"-3,-3-5,-2-1,10 6,6 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51.5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0,'10'285,"-2"-146,-15 191,-17-116,10-122,2-12,1-6,-4-2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51.9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395 1,'-16'0,"0"1,0 0,1 1,-1 1,1 0,-1 2,1-1,1 2,-1 0,1 1,0 0,0 1,1 1,0 0,0 0,1 2,1-1,-17 20,-10 21,2 3,30-42,0 0,-6 20,10-22,-1 0,1 0,-1 12,2-15,1 0,0-1,1 1,-1 0,3 7,-1-7,1 1,0-1,0 1,1-1,0 0,0-1,0 1,1-1,0 0,1 0,-1 0,12 8,14 7,-9-9,30 13,-10-9,3-6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52.3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0,'-14'40,"2"1,2 0,1 0,-3 53,13-35,-1-52,1-1,1 0,-1 1,1-1,0 0,1 0,-1 0,1 0,0 0,1 0,0-1,-1 0,8 8,-8-10,1 0,-1 0,1-1,-1 1,1-1,0 0,0 0,0 0,0-1,0 1,0-1,0 0,1 0,-1 0,0-1,1 1,-1-1,0 0,1-1,7 0,-2-2,0 0,0 0,0-1,-1 0,1 0,-1-1,0 0,-1-1,1 0,-1-1,0 1,-1-1,11-14,-10 12,-1 0,0-1,-1 0,-1 0,1-1,-2 0,1 0,-1 0,-1 0,0 0,2-23,-4-6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52.7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1,'0'0,"0"28,6 24,0 36,-3 11,0 18,-1-8,1-6,6-9,8-13,-2-24,4-16,-1-21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53.0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23,'0'0,"23"0,29-5,22-4,8 3,-8 3,-5 9,3-1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53.4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 58,'-14'10,"0"2,1-1,0 2,1 0,1 0,-20 30,27-36,0-1,0 1,1 1,-1-1,2 0,-1 1,1 0,0 0,1-1,0 1,0 0,1 0,0 0,0 0,1 0,0 0,3 11,-3-14,0-1,1 1,0-1,0 0,0 0,1 0,0 0,-1 0,1 0,1-1,-1 1,0-1,1 0,0 0,-1 0,1 0,0-1,1 0,8 4,-7-4,1 0,0-1,0 0,-1 0,1-1,0 1,0-1,0-1,0 1,0-1,0-1,11-3,-10 3,0-1,-1-1,0 1,1-1,-1 0,-1-1,1 1,-1-1,0-1,0 1,6-8,-9 9,0 0,0-1,0 1,0-1,-1 1,0-1,0 0,0 0,0 0,-1 0,0-1,0 1,-1 0,1 0,-1-1,0 1,-1-9,-1 4,-1 1,1-1,-1 1,-1 0,0 0,0 0,-1 1,0-1,0 1,-1 0,-7-7,-8-7,-2 0,-27-20,26 23,17 10,11-2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53.7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245 0,'-5'5,"-15"12,1 2,0 1,2 0,-18 26,31-40,1 0,-1 0,1 1,0 0,1-1,0 1,0 0,0 0,1 0,0 0,0 0,1 1,0-1,0 0,0 0,1 0,0 0,1 0,0 0,4 11,8 16,1 3,-5 5,-6 6,-4-39,-1 0,0 0,-3 16,2-18,-1 1,0-1,0 0,-7 11,-20 23,26-36,-1 0,0 0,-1 0,1-1,-8 5,11-8,0 0,1 0,-1 0,0 0,0-1,1 1,-1 0,0-1,0 1,0-1,0 0,0 0,0 0,0 0,0 0,0 0,0 0,0-1,1 1,-1-1,0 1,-3-2,3 0,1 1,-1 0,0-1,1 0,-1 1,1-1,-1 0,-1-2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7: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340 1,'-10'4,"-1"0,0 0,1 1,0 1,0 0,0 0,1 1,0 0,-11 11,9-5,-1 1,2 0,0 1,0 0,-9 23,-11 28,4 0,3 2,2 1,4 1,2 0,-7 100,20-139,1 0,1 0,1 0,2 0,2 0,15 60,-13-71,1 0,0-1,2 0,0 0,1-1,0 0,2-1,0 0,1-1,1-1,16 15,-10-14,1 0,36 19,-5-7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0:59.8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1,'14'211,"1"-33,-11 15,-5-136,-1-2,-5 24,24-136,69-226,-59 211,68-125,-68 153,-22 36,1 0,-1 1,2 0,-1 0,1 1,0 0,0 0,15-9,-20 14,1-1,-1 1,1 0,0 0,-1 0,1 1,0-1,0 1,0-1,-1 1,1 0,0 0,0 0,0 0,0 1,0-1,-1 1,1 0,0 0,-1 0,1 0,0 0,-1 0,1 1,-1-1,0 1,1 0,-1 0,0-1,0 1,0 1,2 2,3 4,-1 0,0 1,0 0,-1 0,-1 0,5 14,15 67,-17-42,-1 1,-1 80,-6-77,0-7,0-38,1 0,0 0,1-1,-1 1,2 0,2 11,-4-19,0 1,0-1,0 1,1-1,-1 1,0-1,0 1,0-1,1 1,-1-1,0 0,0 1,1-1,-1 1,0-1,1 0,-1 1,1-1,-1 0,0 1,1-1,-1 0,1 0,-1 0,1 1,-1-1,1 0,-1 0,1 0,-1 0,1 0,-1 0,1 0,-1 0,1 0,-1 0,1 0,-1 0,1 0,-1 0,1 0,-1-1,1 1,-1 0,0 0,1-1,-1 1,1 0,-1 0,0-1,1 1,-1-1,1 1,-1 0,0-1,0 1,1-1,-1 1,0-1,21-31,-20 29,72-138,66-111,-112 210,2 9,-25 29,0 0,0 1,0-1,10-5,-12 8,-1 0,1 0,0 1,0-1,0 0,0 1,0-1,0 1,1 0,-1-1,0 1,0 0,0 0,0 0,0 1,0-1,0 0,0 1,0 0,3 1,-2-1,0 1,0 0,0 0,-1 1,1-1,-1 1,0-1,0 1,0 0,0 0,3 4,2 9,-1 0,0 0,-1 1,3 17,-6-23,28 153,1 1,-20-118,3-5,7-7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54.1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316 0,'0'0,"0"38,0 30,0 39,-5 21,0-7,-2-12,2-17,-5-21,-3-10,-16-30</inkml:trace>
  <inkml:trace contextRef="#ctx0" brushRef="#br0" timeOffset="1">0 483,'0'0,"27"-3,32-7,30-3,-5 6,12 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54.5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303 0,'-32'8,"0"1,-43 19,63-22,0 1,1 0,-1 0,2 1,-1 0,1 1,0 1,-13 16,14-15,2 0,-11 18,15-23,0 1,0 0,1-1,-1 1,0 8,2-12,1 1,0-1,-1 0,1 1,1-1,-1 1,0-1,1 0,0 1,-1-1,1 0,1 0,-1 0,2 4,-2-5,0-1,0 0,0 0,0 0,0 0,0 0,1 0,-1 0,0 0,1 0,-1-1,0 1,1 0,-1-1,1 1,-1-1,1 0,-1 1,1-1,-1 0,1 0,-1 0,1 0,0 0,-1 0,1 0,-1-1,1 1,-1-1,1 1,2-2,1-1,1 0,-1-1,1 0,-1 0,0 0,0 0,-1-1,1 0,-1 0,0 0,-1-1,1 1,3-10,8-7,-15 21,0 0,1 0,-1 1,1-1,-1 0,1 1,-1-1,1 1,-1-1,1 0,0 1,-1-1,1 1,0 0,0-1,-1 1,1 0,0-1,0 1,0 0,-1 0,1 0,0-1,0 1,1 0,-1 1,0-1,1 1,-1-1,0 1,0 0,0-1,0 1,0 0,0 0,0 0,0 0,0 0,0 0,1 2,4 6,-1 0,0 1,4 13,-4-13,8 18,18 27,2-5,-26-39,2-1,13 14,25 12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54.8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1,'0'0,"18"14,17 8,9 19,-5 17,-4 16,-8 15,-14 8,0 35,-17 18,-8-7,-12-22,-2-21,-12-11,3-6,-3-8,-7-4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55.7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29,'0'0,"32"0,18-6,34 1,-3 2,-4 0,0 0,2 3,-2-9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8:56.0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61,'0'0,"26"0,31-6,31-2,2-1,5 1,12-4,-5 1,-13 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03.2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557 241,'-10'-25,"-13"-44,15 43,-11-29,16 50,1 1,-1-1,0 1,0 0,0 0,0 1,-1-1,1 1,-1-1,0 1,0 0,0 1,-1-1,1 1,-1 0,1 0,-1 0,0 0,0 1,0 0,1 0,-1 0,0 1,0 0,-8 0,0 0,1 1,0 1,0 0,0 0,0 1,0 1,0 0,1 1,-15 7,10-2,1 0,1 0,0 2,0 0,1 0,1 1,0 1,-18 26,18-20,0 1,1 1,1-1,2 2,0-1,-6 29,8-21,1 1,2 0,1 0,1-1,2 1,1 0,1 0,1 0,2-1,18 52,-18-65,2-1,0 1,1-1,20 26,9 3,5-8,-34-31,1 0,19 8,21 2,-4-9,-43-7,0 0,0 0,0 0,0-1,0 1,0 0,0-1,0 0,0 0,0 0,0 0,0 0,-1-1,1 1,-1-1,1 0,-1 0,0 0,1 0,-1 0,0 0,0 0,0-1,-1 1,1-1,-1 1,2-4,-2 2,0 0,0 1,-1-1,0 1,1-1,-1 0,-1 1,1-1,0 0,-1 1,0-1,0 1,0-1,0 1,-1-1,1 1,-1 0,0-1,0 1,0 0,0 0,-3-3,-5-4,-1 0,1 1,-2 0,1 0,-1 1,-1 1,-16-8,1 3,-1 1,-41-11,15 10,2 7,2 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03.6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0,'19'7,"-1"-1,1-1,37 4,-28-4,247 24,-2-23,-88-2,-100-1,-1 3,0 5,127 31,-153-24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04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1 168,'46'-35,"58"-36,-53 43,3 7,-6 9,-45 12,0 0,0-1,-1 1,1 0,0 1,0-1,0 0,-1 1,1 0,0-1,-1 1,6 2,-7-2,0 0,0 0,0 0,0 0,0 0,0 0,0 1,-1-1,1 0,0 0,-1 1,1-1,-1 0,1 1,-1-1,1 0,-1 1,0-1,0 1,0-1,0 1,0-1,0 1,0-1,-1 3,0 4,-1-1,0 1,-1-1,0 0,0 0,-1 0,-4 7,-36 49,15-22,-5 11,-32 67,61-107,0-1,-4 18,7-22,1-1,0 0,0 0,1 0,0 1,0-1,0 0,1 1,0-1,0 0,1 0,-1 0,1 0,1 0,4 9,-3-8,0-1,1 0,0-1,0 1,0-1,0 0,1 0,0-1,0 0,0 0,0 0,1-1,9 4,11 3,1-2,-1 0,30 3,88 6,-95-12,13-1,-3-5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04.6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0,'0'0,"-8"31,-4 29,-5 32,5 0,4 3,1 9,5-13,4-22,13-3,10 12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05.3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157 4,'-33'-2,"26"1,0 1,-1-1,1 1,0 1,-9 1,13-1,1 0,-1 0,0 0,0 0,1 0,-1 1,1-1,-1 1,1 0,0 0,0 0,0 0,0 0,0 0,0 1,-2 3,0 2,-1 0,2 1,-1-1,1 1,1-1,0 1,0 0,-1 14,2-19,1 0,0 1,0-1,0 0,0 1,1-1,0 0,-1 1,2-1,-1 0,0 0,1 0,0 0,0 0,0 0,0-1,1 1,-1-1,5 6,-4-8,0 1,-1 0,1-1,0 1,0-1,-1 0,1 0,0 0,0 0,0 0,1-1,-1 1,0-1,0 0,0 0,0 0,0-1,5 0,-2 0,-1-1,0 0,0 0,0 0,0 0,0-1,0 0,0 0,-1 0,6-5,-7 5,0 1,-1-1,1 0,-1 0,1 0,-1 0,0-1,-1 1,1 0,0-1,-1 1,0-1,0 0,1-5,-2 7,0-1,0 1,0 0,0-1,-1 1,1-1,-1 1,0 0,0-1,1 1,-2 0,1 0,0-1,0 1,-1 0,1 0,-1 0,1 1,-1-1,0 0,0 1,0-1,-4-2,-2-1,-1 1,0 0,-10-3,-4-2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00.2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313 65,'-3'-6,"-1"-1,1 2,-1-1,0 0,0 1,-10-10,12 13,0 1,-1-1,1 1,0-1,-1 1,1 0,-1 0,1 0,-1 1,0-1,1 1,-1-1,0 1,1 0,-1 0,0 0,1 0,-1 0,0 1,1-1,-4 2,-3 1,0 0,0 1,1 1,-1-1,1 1,0 1,0-1,1 1,0 1,0-1,-7 10,0 0,1 2,0-1,-18 37,23-38,2 0,-1 1,2-1,0 1,1 1,1-1,0 0,0 25,3-34,0 0,0 0,1 0,0 0,1 0,-1 0,1-1,1 1,-1-1,2 1,-1-1,1 0,0 0,0 0,0-1,1 0,0 0,1 0,-1 0,12 8,-11-10,0-1,1 0,-1 0,1-1,0 1,-1-1,1-1,0 0,0 0,0 0,0 0,0-1,0-1,0 1,0-1,0 0,0-1,0 1,0-1,-1-1,1 1,-1-1,12-7,-10 6,-1-1,-1 1,1-1,-1-1,0 1,0-1,0 0,-1 0,0 0,0-1,-1 0,1 0,-2 0,1-1,-1 1,0-1,0 0,-1 0,0 0,1-11,-3 5,-1-1,0 1,-1-1,-1 1,0 0,-1 0,-1 0,0 1,-13-27,-6-2,-47-62,42 63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11.0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391 4,'-31'-2,"24"1,0 1,-1-1,1 1,0 1,0-1,0 1,0 0,0 1,0-1,0 2,0-1,-9 5,5 1,0 0,1 1,1 0,0 1,0 0,-9 12,0 3,-22 43,18-25,2 2,2 0,1 1,-13 64,24-82,1 1,2-1,1 1,1 0,2 0,0 0,2 0,12 47,-9-51,2 0,1 0,1-1,1 0,1-1,1 0,1-1,26 31,-33-44,1-1,0 0,1 0,0-1,0 0,0-1,1 0,0 0,0-1,0 0,1-1,0 0,-1-1,1 0,1-1,-1 0,0 0,1-2,-1 1,0-1,20-3,-22 2,0-1,-1-1,1 1,0-1,-1-1,0 0,0 0,0 0,0-1,-1 0,10-9,10-15,-23 22,0 0,0 0,0 0,-1-1,0 1,0-1,-1 0,0 0,-1 0,0 0,0 0,0 0,-1 0,0-1,-1 1,0 0,0 0,-1 0,0 0,0 0,-1 1,-4-9,3 5,-2 0,0 1,0 0,-1 0,0 0,-1 1,0 0,0 0,-1 1,0 0,0 1,-1 0,0 0,-16-7,7 6,0 2,0 0,-1 1,0 0,0 2,0 1,0 0,-25 2,-23 5,54-2,-1 1,-19 7,-25 15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11.5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1,'41'12,"0"-1,0-2,78 6,-108-14,389 26,-143-12,35 10,79 6,-194-17,-109-8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12.2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0 164,'16'-14,"0"1,0 0,1 1,20-9,74-34,-107 54,47-19,-1 7,-44 12,0 1,0 0,0-1,-1 2,12 1,-14-2,0 1,0 0,-1 0,1 0,0 0,0 0,-1 1,1-1,-1 1,1 0,-1 0,0 0,1 0,-1 0,0 0,-1 0,4 5,-3-3,0 1,0 0,0 0,0 0,-1 0,0 0,0 0,0 0,0 7,-2 9,0 0,-2-1,-9 40,11-55,-16 64,2 3,3-1,11-60,0 1,1 0,3 19,-2-22,1-1,0 1,1-1,0 1,4 7,-2-7,0-1,0 0,1-1,0 1,1-1,0 0,0-1,0 0,0 0,1 0,0-1,1 0,-1-1,1 1,11 2,8 3,1-2,0-1,47 5,-11-5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12.5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1,'0'0,"-6"31,-2 39,-10 32,2 25,6-4,4 1,6-13,6-13,9-15,-2-28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26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22 209,'-1'-1,"-1"0,1 0,0 0,-1 0,1 0,0 0,0 0,-1 0,1-1,0 1,0 0,0-1,1 1,-1-1,0 1,0-1,1 1,-1-1,1 0,-1 1,1-1,0 0,0 1,0-1,0-1,0-2,0 1,0 0,0 0,1-1,0 1,0 0,0 0,0 0,3-4,0 0,1 1,0 0,1 0,-1 0,1 0,1 1,-1 0,1 1,0-1,1 1,14-7,-7 4,1 1,-1 1,1 1,1 0,24-4,4 6,1 7,-2 9,-39-11,-1 0,0 0,0 0,0 1,-1 0,1-1,0 1,-1 0,0 1,0-1,0 1,0-1,0 1,-1 0,0 0,0 0,0 0,0 0,0 0,1 9,-2-6,0 1,0-1,-1 0,0 0,0 0,-1 0,0 0,0 1,-1-1,0-1,0 1,-1 0,-3 6,-2 2,-2-1,0-1,-1 0,0 0,-1-1,-22 17,34-29,-1 1,1-1,-1 1,0-1,1 1,-1-1,1 1,-1-1,1 1,0-1,-1 1,1 0,0-1,-1 1,1 0,0-1,-1 1,1 0,0-1,0 1,0 0,0 0,0-1,0 1,0 0,0 0,1 0,-1 0,1 0,-1 0,1 0,0-1,0 1,-1 0,1-1,0 1,0 0,0-1,0 1,0-1,0 1,0-1,1 1,8 2,1 0,21 2,-19-3,15 4,0 1,0 1,0 2,-1 1,-1 1,34 20,-49-25,0 1,13 12,-18-14,1 0,-1 0,-1 1,1 0,-1 0,0 1,-1-1,0 1,0 0,-1 0,0 0,0 1,-1-1,0 1,0-1,-1 1,0 0,-1 0,0-1,0 1,-1 0,0 0,0-1,-1 1,-1-1,1 1,-1-1,0 0,-7 12,-15 16,-9-2,-12-4,-12-3,-3-6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26.8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400 75,'-8'-18,"6"13,0-1,0 1,-1 0,0 0,0 1,-6-10,7 13,0 0,0-1,1 1,-1 0,0 0,0 0,-1 0,1 0,0 0,0 1,0-1,0 1,-1-1,1 1,0 0,0 0,-1 0,1 0,0 1,0-1,-4 1,0 1,-1 0,1 0,0 1,0 0,1 0,-1 0,0 1,1 0,0 0,0 0,-8 9,-5 7,-22 32,37-48,-22 32,2 1,2 1,1 0,2 2,-22 70,31-79,1 0,2 0,1 0,2 1,1 0,1-1,2 1,7 47,-6-68,1 1,0-1,0 0,1 0,1 0,-1-1,2 1,0-1,0 0,1-1,8 11,-9-14,0-1,0 0,0 0,0 0,1-1,0 0,0 0,0-1,0 0,0 0,1 0,0-1,-1 0,1-1,0 0,0 0,10 0,-6-2,1 0,0 0,-1-1,0-1,1 0,-1-1,0 0,-1-1,1 0,16-11,-23 12,1 1,-1-1,0-1,0 1,-1-1,1 0,-1 0,0 0,5-10,-7 10,0 1,0 0,-1-1,0 1,1-1,-2 0,1 1,0-1,-1 0,0 0,0 1,-1-1,1 0,-3-7,2 5,-2 0,1 1,-1 0,0 0,0-1,0 2,-1-1,0 0,0 1,-9-9,4 6,1 0,-2 1,1 1,-1-1,0 2,-11-6,5 4,-1 1,0 0,0 1,-1 1,1 1,-1 1,0 0,-22 1,-5 5,7 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13.2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1,'0'0,"22"0,27 0,25 5,-2 1,-8 6,-5-4,0-1,1-5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13.5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38,'0'0,"29"-3,34-5,30-7,-4 10,-7-1,-1 6,-12 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27.2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21,'436'1,"492"-3,-577-8,215 1,-432 14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27.9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0,'-40'127,"28"-97,1 1,2 0,2 1,-8 64,16-35,0-50,1 1,0-1,5 14,-4-17,0 0,0 0,1 0,1-1,-1 1,1-1,0 0,1-1,0 1,0-1,0 0,0 0,1-1,0 0,9 5,-5-5,0 0,0 0,0-1,0 0,1-1,0 0,0-1,0-1,-1 0,20 0,29-7,0-7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00.6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 1,'-12'832,"9"-746,-7 162,8-210,3 40,2-35,3-3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28.3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0,'0'0,"-9"27,-4 30,-8 23,10 3,2 7,-2 4,2 23,2 1,7-23,4-9,-1-26,2-6,7 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29.6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112 66,'-4'-5,"1"0,0 0,0-1,-3-8,-10-15,16 29,0 0,0 0,0 0,0 0,0 0,0 0,0-1,0 1,-1 0,1 0,0 0,0 0,0 0,0 0,0 0,0 0,-1 0,1 0,0 0,0 0,0 0,0 0,-1 0,1 0,0 0,0 0,0 0,0 0,0 0,-1 0,1 0,0 0,0 0,0 0,0 0,0 0,-1 0,1 0,0 0,0 0,0 0,0 1,0-1,0 0,-1 0,-4 8,4-7,-7 18,0 0,0 0,2 1,-6 28,-8 85,19-120,0 0,1 0,0-1,3 17,6 9,-7-32,1 0,-1 0,2-1,-1 1,0-1,1 0,0 0,1 0,-1 0,9 6,26 15,8-5,15-1,11-6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29.9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 0,'0'0,"-5"32,2 28,-6 32,4 3,-2 17,14-9,-2-11,0-20,-1 0,4-6,21-15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30.3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1,'0'0,"0"28,0 21,-7 34,5 12,-6 23,5-1,1-5,4-9,6-9,4-10,-3-12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46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126 138,'-116'0,"106"2,11 2,14 4,-10-7,-1-1,1 1,0-1,0 0,0-1,-1 1,1-1,0 0,-1 0,1 0,0-1,7-3,9-5,25-16,-38 21,43-27,-24 13,56-26,-82 44,0 1,0-1,0 1,0-1,0 1,0-1,0 1,0 0,0 0,0-1,0 1,0 0,1 0,-1 0,0 0,0 0,0 1,0-1,0 0,0 0,0 1,0-1,0 0,0 1,0-1,0 1,0 0,0-1,0 1,0 0,-1-1,1 1,0 0,0 0,-1 0,1 0,-1-1,1 1,-1 0,1 0,-1 0,1 0,-1 0,0 0,1 1,-1-1,0 0,0 0,0 0,0 0,0 1,0 10,0 0,0 0,-4 22,1-18,3-9,-1 1,1-1,0 0,1 0,-1 0,2 0,-1 0,1 0,5 13,-6-16,1-1,0 0,0 0,1 0,-1 0,1 0,-1 0,1-1,0 1,0-1,0 0,0 0,0 0,1 0,-1-1,1 1,-1-1,1 0,-1 0,6 1,24 2,4-5,2-4,-4-6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47.1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1 126,'46'-42,"-37"32,1 1,0 0,1 0,0 1,1 0,-1 1,1 0,16-6,-27 12,1 1,-1-1,1 1,-1 0,1-1,-1 1,1 0,-1 0,1 0,-1 0,1 0,-1 0,1 0,-1 0,1 1,-1-1,0 1,1-1,-1 1,1-1,-1 1,0 0,1 0,-1 0,0 0,2 2,0 1,0 0,-1 0,1 1,-1-1,0 1,2 8,-2-8,0 0,0 0,0 0,0 0,1 0,4 5,-3-6,1 0,0 0,0 0,0 0,0-1,1 0,-1 0,1-1,0 1,0-1,0 0,0-1,0 0,12 1,7 0,0-1,33-5,-40 3,46-4,1-1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47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163 676,'84'-110,"-55"75,-2-2,24-42,-17 10,-26 49,-1 0,-1 0,-1 0,-1-1,-1 0,1-41,-4 53,-1 0,0 1,0-1,-1 0,0 1,-1 0,0-1,-5-9,5 12,0 1,0 0,-1 0,1 1,-1-1,-1 1,1 0,0 0,-1 0,0 1,0 0,0-1,-7-2,5 3,0 1,0 0,-1 0,1 1,0 0,0 0,-1 0,1 1,-1 0,1 1,0-1,-1 1,1 1,0 0,0 0,-8 3,2 0,1 1,-16 8,14-5,0 0,1 1,0 1,1 0,0 0,1 1,0 1,-14 20,21-27,0 0,1 0,0 0,0 0,0 1,1-1,0 1,0-1,1 1,0 0,0 0,0 0,1 0,0-1,1 1,-1 0,1 0,0 0,1 0,0-1,0 1,6 12,5 2,2-1,0 0,1-1,1-1,28 24,-2-1,-37-35,31 30,-3 1,43 59,-69-85,0 1,-1 1,0 0,-1 0,0 0,-1 0,-1 1,0 0,-1 0,0 0,-1 1,-1-1,0 22,-3-21,0 0,-1 0,-1-1,0 1,-1-1,0 1,-1-2,-1 1,0-1,-1 0,0 0,-19 21,19-25,0 0,-15 12,15-15,0-1,0 0,-15 7,15-8,1-1,-1-1,0 1,-14 1,17-3,-1 0,1-1,-1 0,1 0,-1-1,1 1,-1-1,1 0,0-1,-1 1,1-1,0 0,0 0,0-1,0 1,0-1,1 0,-1-1,1 1,0-1,0 0,0 0,1 0,-1 0,1-1,0 1,-4-8,2 1,0 0,1 0,1 0,0-1,0 1,1-1,0 1,1-1,0 0,1 0,1 0,1-13,4-1,1 0,0 0,2 1,1 0,2 0,0 1,1 1,19-25,8-10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48.2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153 1,'0'0,"-8"23,-11 19,-2 11,-6-5,5-2,-2 0,8-9,0-6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48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1 204,'63'-38,"2"2,123-48,-115 60,-4 7,-56 15,0 1,0 0,13 1,-20 0,0 0,0 1,0 0,-1 1,1-1,0 1,0 0,-1 0,1 1,-1 0,0 0,8 6,-10-7,0 1,-1-1,0 1,1 0,-1 0,0 0,0 0,-1 0,1 0,-1 1,1-1,-1 1,0-1,0 1,-1-1,1 1,-1-1,0 1,0 0,0-1,0 1,-1 4,-2 5,1 0,-2-1,0 1,-1-1,-8 18,-39 57,43-73,-65 96,-32 54,85-129,3 0,-25 67,40-95,1 1,0 0,0 0,1 0,0 0,0 0,0 0,2 13,0-17,0-1,-1 1,1 0,1-1,-1 0,1 1,-1-1,1 0,0 1,0-1,0 0,0-1,1 1,-1 0,1-1,0 1,0-1,0 0,0 0,4 2,5 2,0-1,0 0,1-1,-1-1,1 0,0 0,0-2,21 1,113-9,-146 7,124-16,21-8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49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829 1,'0'0,"-27"19,-15 13,-30 22,-4 12,-17 26,-12 20,8-3,11-8,17-13,10-13,22-20,6-6,-3 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01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1 450,'40'-19,"0"-2,-1-2,46-35,-41 22,-34 26,0-1,0 1,-1-2,-1 1,0-1,0-1,10-23,-15 30,0 0,-1-1,0 1,0-1,-1 1,1-1,-1 0,-1 0,1 0,-1 0,-1 1,1-1,-1 0,0 0,-1 1,1-1,-1 0,-4-7,4 11,0 0,1 0,-1 0,0 0,-1 1,1-1,0 1,-1 0,1 0,-1-1,0 2,0-1,0 0,0 1,0-1,0 1,-5-2,2 2,1 0,-1 1,0-1,0 1,1 0,-1 1,0-1,1 1,-10 3,1 0,0 1,0 1,1 0,0 1,1 1,-1 0,-13 11,17-10,0-1,1 1,0 1,1 0,0 0,0 0,1 1,0 0,1 0,0 0,1 1,1-1,-1 1,2 0,0 0,0 0,1 1,1-1,1 22,0-23,0 0,1 0,0-1,1 1,0-1,1 1,0-1,1 0,0 0,0-1,1 0,0 0,1 0,0 0,0-1,1 0,0-1,0 0,1 0,0-1,0 0,13 6,-8-6,1 0,0-1,0-1,1 0,-1-1,1-1,-1 0,1-1,0-1,0-1,22-3,10-7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49.7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161 27,'-14'3,"1"1,0 0,1 1,-1 1,1 0,-19 13,26-16,1 0,1 0,-1 0,0 1,1-1,0 1,0 0,0 0,0 0,0 0,1 1,0-1,0 1,0-1,1 1,-1 0,1 0,0-1,0 1,1 0,0 8,-1-10,1 0,1-1,-1 1,0 0,1-1,-1 1,1-1,0 1,0-1,0 1,0-1,1 1,-1-1,0 0,1 0,0 1,-1-1,1-1,0 1,0 0,0 0,0-1,1 1,-1-1,0 1,1-1,-1 0,1 0,-1 0,1 0,-1-1,1 1,-1-1,1 0,3 1,-1-1,0-1,0 1,-1-1,1 1,0-2,-1 1,1 0,-1-1,1 0,-1 0,0 0,0 0,0-1,0 0,0 0,-1 0,1 0,-1 0,5-6,-6 5,1 0,-1 0,0-1,-1 1,1-1,-1 1,0-1,0 1,0-1,0 0,-1 1,0-1,0 0,0 0,-1 1,1-1,-1 0,0 1,0-1,-1 1,0-1,1 1,-4-5,2 4,0-1,0 0,-1 1,0 0,0 0,0 0,0 0,-1 0,0 1,0 0,0 0,-1 1,1-1,-1 1,0 0,-8-3,-6 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29:50.2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159 41,'-2'-3,"0"0,0 0,0 0,-1 0,1 1,-1-1,0 1,1-1,-1 1,0 0,0 0,-1 0,1 1,0-1,-1 1,-4-2,5 3,0 0,0 0,0 0,0 0,0 0,0 1,0-1,0 1,0 0,0 0,1 0,-1 0,0 1,1-1,-1 1,1-1,-1 1,1 0,0 0,-4 4,1 0,0 0,1 0,0 0,0 1,0 0,1 0,0 0,0 0,1 0,0 0,0 1,1-1,-1 14,1-18,1 0,0 1,0-1,0 0,0 0,1 0,-1 0,1 1,0-1,0 0,0 0,0 0,0 0,1-1,-1 1,1 0,0-1,0 1,0-1,0 1,0-1,1 0,-1 0,1 0,-1 0,1 0,0-1,0 1,-1-1,1 0,0 1,0-1,1-1,-1 1,4 0,-4-1,1 1,-1-1,1-1,-1 1,1 0,-1-1,1 0,-1 0,1 0,-1 0,0 0,0-1,1 0,-1 1,0-1,-1 0,1-1,0 1,0 0,3-5,-3 3,1 0,-1-1,0 0,0 0,0 0,-1 0,1 0,-1 0,-1-1,1 1,-1-1,1-9,-2-21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38:59.20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1,'1'1,"1"0,-1 0,1 0,0 0,-1-1,1 1,-1 0,1-1,0 1,0-1,-1 1,1-1,0 0,0 0,3 0,8 1,367 64,-101-15,732 36,3-83,-674-6,1090 1,-1041 2,-366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3:10.979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4 112,'-2'41,"1"-27,1 0,0 0,0 0,1 0,6 23,-6-34,0-1,0 0,0 1,1-1,-1 0,1 0,0 0,-1 0,1 0,0 0,0 0,1-1,-1 1,0-1,0 1,1-1,-1 0,1 0,-1 0,1 0,-1 0,1-1,0 1,-1-1,1 0,0 0,-1 0,1 0,0 0,2-1,2 1,1-1,-1-1,0 1,0-1,0 0,0-1,0 0,-1 0,13-8,-11 4,0 0,0-1,-1 1,0-2,0 1,-1-1,0 0,0-1,-1 1,-1-1,0 0,0 0,0-1,-2 1,1-1,-1 1,-1-1,0 0,0-14,-2 22,1 0,0 0,-1 0,1 0,-1 0,0 1,0-1,0 0,0 0,-1 1,1-1,-1 1,1-1,-1 1,0 0,0-1,0 1,0 0,-1 0,1 1,0-1,-1 0,1 1,-1-1,0 1,1 0,-1 0,0 0,0 0,0 1,0-1,-4 0,2 1,0-1,1 1,-1 0,0 0,0 1,1-1,-1 1,0 0,1 0,-1 1,1-1,-1 1,1 0,0 0,0 1,0-1,0 1,0 0,-5 5,5-4,1 0,1 1,-1-1,1 1,-1 0,1 0,1-1,-3 8,0 10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3:13.904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4 45,'-1'74,"-1"-27,6 67,-2-103,1 0,0-1,0 1,1-1,0 1,1-1,0 0,0-1,1 1,1-1,-1-1,1 1,1-1,0 0,12 9,-18-15,0-1,0 0,0 0,0 0,1 0,-1 0,0 0,1 0,-1-1,0 1,1-1,-1 0,1 0,-1 0,1 0,-1 0,1 0,-1-1,1 1,-1-1,0 0,1 0,-1 0,0 0,0 0,1 0,-1 0,0-1,0 1,3-4,-2 1,1 0,-1 0,0 0,0-1,0 0,0 1,-1-1,0 0,0 0,0-1,0 1,-1 0,1-6,19-96,-14 79,-1 0,-2 0,0-1,-1-46,-3 72,-1 0,1 0,-1 0,1 0,-1 0,0 0,0 0,0 0,0 1,-1-1,1 0,-1 1,1-1,-1 1,0 0,0-1,0 1,-1 0,1 0,0 0,-1 1,1-1,-1 1,1-1,-1 1,0 0,0 0,0 0,0 0,0 0,1 1,-1-1,0 1,0 0,0 0,0 0,0 0,0 1,0-1,0 1,0 0,0-1,0 1,-4 3,-16 12,1 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3:19.128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1,'2'2,"0"1,0-1,0 1,-1 0,1-1,-1 1,0 0,0 0,0 0,0 0,0 0,0 4,3 41,-3-35,-1 62,0-49,0 1,1-1,2 1,6 28,-7-47,1 0,-1 0,2-1,-1 0,1 1,0-1,0 0,1-1,0 1,0-1,0 0,1 0,0-1,0 0,0 0,1 0,14 7,-12-8,1 0,0-1,0 0,0 0,0-1,0 0,0-1,1-1,18 0,-22 0,-1-1,1 1,-1-1,1-1,-1 1,0-1,0 0,1-1,-1 1,-1-1,1 0,0-1,-1 1,0-1,0 0,7-7,-8 5,-1 1,1-1,-1 0,0 0,-1 0,1-1,-1 1,0-1,-1 1,0-1,1-9,-1-11,-3-42,0 31,1 21,2 9,-1 0,-1 0,0 1,-2-13,2 17,0 1,1 0,-1 0,0 0,0 1,0-1,-1 0,1 0,0 0,-1 1,1-1,-1 1,1-1,-1 1,0 0,0-1,0 1,1 0,-1 0,0 0,-3 0,-8-2,0 0,0 2,0-1,0 2,0 0,-22 2,10 0,-5-1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3:20.941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2 29,'0'50,"-2"-18,2 0,2 1,1-1,7 34,-8-57,0 0,1-1,0 0,1 1,0-1,0 0,1-1,0 1,0-1,1 0,-1 0,2-1,-1 0,1 0,0 0,0-1,0 0,1 0,11 5,-6-5,-1 0,1-1,0 0,24 2,-29-5,-1 0,0 0,0-1,1-1,-1 1,0-1,0 0,1-1,-1 1,8-4,-11 2,0 1,-1-1,1 1,-1-1,1 0,-1-1,0 1,0 0,-1-1,1 0,-1 1,0-1,0 0,0 0,2-6,2-9,-1 1,4-24,-7 33,4-25,-2-1,-1 1,-2 0,-3-36,2 66,0 1,0 0,-1-1,0 1,1 0,-1 0,0 0,-1-1,1 1,0 0,-1 1,0-1,1 0,-1 0,0 1,-1-1,1 1,0-1,-6-3,3 4,0-1,-1 1,1 0,-1 0,0 0,1 1,-1 0,0 0,0 1,-8-1,-74 4,62-2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3:22.835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187 0,'-10'0,"0"1,0 0,0 0,1 0,-1 1,0 1,1 0,-1 0,1 1,-15 8,19-9,0 1,0 0,1-1,0 1,0 0,0 1,0-1,1 1,-1 0,1 0,1 0,-1 0,0 0,1 1,0-1,1 1,-1 0,1-1,-1 10,0 15,2-1,4 51,-3-77,-1 0,1 0,-1 0,1 0,0 0,0 0,1 0,-1 0,1 0,-1 0,1-1,0 1,0-1,0 1,0-1,0 0,1 0,-1 0,1 0,-1 0,1 0,0-1,0 1,0-1,0 0,0 0,0 0,5 1,7 1,1-2,0 1,-1-2,27-2,-18 1,96-3,-117 4,0 0,0-1,-1 1,1-1,0 0,-1 0,1 0,-1 0,1 0,-1-1,1 1,-1-1,0 1,0-1,0 0,0 0,0 0,0 0,-1 0,1-1,-1 1,1 0,-1-1,0 1,0-1,0 0,0 1,0-1,-1 0,1 1,-1-1,0 0,0-3,1-6,-1 1,-1 0,0 0,-1 0,0 1,0-1,-5-13,6 22,-2-9,-1 1,1 0,-2 0,0 0,0 1,0-1,-1 1,-1 0,-10-11,0 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3:29.362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163 20,'0'-1,"-1"0,1 0,0 0,-1 0,1 1,-1-1,1 0,-1 0,1 1,-1-1,1 0,-1 1,0-1,0 0,1 1,-1-1,0 1,0-1,1 1,-1 0,0-1,0 1,0 0,0-1,0 1,0 0,-1 0,-27-3,25 3,0 0,-1 0,1 0,0 1,0 0,0-1,0 2,0-1,0 0,0 1,1 0,-1 0,0 0,1 0,-7 6,6-4,1 0,-1 0,1 1,0-1,0 1,0 0,1 0,-1 0,1 0,-2 9,0 4,1 1,1 0,1-1,0 1,4 37,-2-52,-1 0,0-1,1 1,0 0,0-1,0 1,0-1,1 1,-1-1,1 0,0 1,0-1,0 0,0 0,0 0,1-1,5 6,-3-5,-1-1,1 1,0-1,0 0,1 0,-1 0,0-1,1 0,-1 0,1 0,8-1,-9 1,1-1,-1 0,1-1,0 1,-1-1,1 0,-1-1,1 1,-1-1,0 0,0 0,0-1,0 1,0-1,6-4,-5 0,0 1,0-1,0 1,-1-2,1 1,-2 0,1-1,5-15,-3 8,-1-1,6-25,-11 35,0 0,0 0,0 1,-1-1,0 0,0 0,0 1,-1-1,0 0,-3-10,3 14,1 1,-1-1,0 0,0 1,0-1,-1 1,1 0,0-1,0 1,-1 0,1 0,-1 0,1 0,-1 0,1 0,-3-1,-10-3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3:39.404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86,'0'6,"0"0,1 0,0-1,0 1,0-1,1 1,-1-1,2 1,-1-1,0 0,1 0,0 0,0 0,0 0,1-1,0 1,0-1,4 4,-2-3,0-1,0 0,0-1,0 1,0-1,1 0,-1-1,1 0,0 0,0 0,0-1,0 0,0 0,8 0,-13-1,1 0,-1 0,0-1,0 1,0 0,1-1,-1 1,0-1,0 0,0 0,0 0,0 0,0 0,0 0,-1-1,1 1,0 0,2-3,-2 1,0-1,0 1,0 0,-1 0,1-1,-1 1,1-1,-1 1,0-1,0-4,0-9,0 1,-1-1,-4-32,3 41,1 3,-1 1,1-1,-1 1,-1 0,1-1,0 1,-1 0,-4-7,-4-3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01.9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 1,'-29'187,"17"-98,3-31,0-10,-4 20,13-68,0 1,0-1,0 0,0 1,0-1,-1 1,1-1,0 0,0 1,0-1,0 1,0-1,0 1,1-1,-1 0,0 1,0-1,0 1,0-1,0 0,1 1,-1-1,0 1,0-1,0 0,1 1,-1-1,8-7,7-20,-9 13,101-196,-92 185,1 1,1 1,1 0,1 1,1 1,26-21,-44 40,0 1,0-1,1 0,-1 1,1-1,-1 1,1 0,0 0,-1 0,1 0,0 1,0-1,-1 1,1-1,0 1,0 0,4 0,-5 1,1 0,-1 0,0 0,1 0,-1 0,0 0,0 0,0 1,0-1,0 1,0-1,0 1,0 0,0 0,-1 0,1 0,-1 0,0 0,2 3,4 10,0 1,-1-1,-1 1,-1 0,5 28,3 84,-12-122,2 45,-1 0,-2-3,1-32,-1-9,1-1,0 1,0-1,2 13,-2-19,0 0,0 1,0-1,0 0,0 0,1 0,-1 1,0-1,0 0,0 0,0 1,0-1,0 0,0 0,1 0,-1 1,0-1,0 0,0 0,0 0,1 0,-1 0,0 1,0-1,0 0,1 0,-1 0,0 0,0 0,1 0,-1 0,0 0,0 0,1 0,-1 0,0 0,0 0,0 0,1 0,-1 0,0 0,0 0,1 0,-1 0,0 0,0 0,1 0,-1 0,0-1,0 1,0 0,0 0,1 0,-1 0,0-1,0 1,0 0,0 0,1 0,-1-1,0 1,0 0,0 0,0 0,0-1,0 1,12-19,-11 17,49-86,82-106,-102 156,0 5,-26 30,0-1,0 1,0-1,0 1,5-2,-7 4,0 0,-1 0,1 0,0 1,0-1,-1 1,1-1,0 1,0 0,0 0,-1 0,1 0,0 0,0 0,0 0,-1 0,1 1,0-1,0 1,-1 0,4 1,-2 0,-1-1,0 1,1 1,-1-1,0 0,0 1,0-1,-1 1,1-1,0 1,1 5,2 6,0 0,-1 0,-1 1,2 19,-1 11,-1 2,-1 2,4-1,4-4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3:41.460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69 14,'0'-1,"0"1,0-1,0 1,0-1,0 1,0-1,0 1,0-1,0 1,0-1,-1 1,1-1,0 1,0-1,0 1,-1 0,1-1,0 1,-1-1,1 1,0 0,-1-1,1 1,0 0,-1-1,1 1,-1 0,1 0,-1-1,1 1,-1 0,1 0,-1 0,1 0,-1 0,1 0,-1 0,1 0,-1 0,0 0,0 0,0 0,0 0,0 0,0 1,0-1,0 0,0 1,-1-1,1 1,0-1,1 1,-1 0,0-1,0 1,0 0,0 0,0 1,-4 5,0 1,1 0,1 0,-1 1,1-1,1 1,-3 14,2-6,1 1,0 33,2-49,0 1,0 0,1-1,-1 1,0 0,1-1,0 1,-1-1,1 1,0-1,0 0,1 1,-1-1,0 0,1 1,-1-1,1 0,0 0,0 0,0-1,0 1,0 0,0-1,0 1,4 1,-2-2,0 0,0 0,1 0,-1 0,0-1,1 0,-1 0,0 0,1 0,-1-1,0 1,0-1,0 0,9-3,-4 0,0 0,0 0,-1-1,1 0,-1-1,0 1,0-2,0 1,-1-1,11-14,-15 18,0-1,-1 0,1 0,-1 0,0 0,0 0,-1 0,1 0,-1-1,0 1,0-1,-1 1,1-1,-1 1,0-1,0 1,0-1,-1 1,1-1,-1 1,0-1,-1 1,1 0,-1 0,-3-7,-5-5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3:43.25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206 0,'-9'5,"1"1,0-1,0 1,0 1,0-1,1 1,0 1,-8 11,-2 6,-21 40,3-4,30-52,-1 1,1-1,1 1,0 0,0 1,-2 12,5-21,0 1,1-1,-1 1,1-1,0 1,0-1,0 1,0-1,0 1,0-1,1 1,-1-1,1 1,0-1,0 1,0-1,0 0,0 0,0 1,1-1,-1 0,1 0,-1 0,1 0,0-1,0 1,0 0,0-1,0 1,0-1,0 0,3 2,-1-2,1 0,-1 0,1-1,0 1,-1-1,1 0,-1 0,1-1,0 1,-1-1,1 0,-1 0,0-1,1 1,-1-1,0 0,8-4,-1-1,0 0,0-1,-1 0,0-1,10-10,-14 13,0-1,0 0,-1-1,0 1,0-1,-1 0,0 0,0-1,-1 1,0-1,-1 0,1 0,-2 0,1 0,-1 0,-1 0,0 0,0 0,-1 0,-3-16,-2 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3:49.197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50 1,'-4'4,"0"2,0-1,1 0,0 1,0-1,0 1,0 0,1 0,0 0,1 0,-2 8,-1 12,-1 36,4-47,0 11,-1-10,1 1,0-1,2 1,0-1,6 33,-6-47,0 1,0 0,0-1,1 1,-1-1,1 0,-1 1,1-1,0 0,0 0,0 0,0 0,1 0,3 2,0-1,-1 0,0-1,1 0,-1 0,1 0,10 1,3-1,0-1,-1-1,28-2,-41 1,1 0,0 0,-1 0,1-1,-1 0,0 0,1-1,-1 1,0-1,-1 0,1 0,0-1,-1 1,0-1,0 0,5-6,-4 3,0 0,0-1,0 1,-1-2,0 1,0 0,-1-1,0 1,3-18,-4 18,-1 0,-1 0,1 0,-1 0,-1 0,1 0,-2 0,1 0,-1 1,0-1,-4-10,4 14,0-1,-1 1,1-1,-1 1,0 0,-1 0,1 0,-1 1,1-1,-1 1,0 0,0 0,-1 0,1 0,0 1,-1 0,0 0,-6-2,0 1,0 0,0 2,-16-2,1 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3:50.527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19 51,'-1'30,"-7"40,3-40,0 33,5-60,0 1,0-1,0 0,1 0,-1 0,1 0,-1 0,1 0,0 0,0 0,0 0,1 0,-1-1,1 1,0 0,-1-1,1 1,0-1,1 0,-1 1,5 2,-2-2,0 0,0-1,1 0,0 0,-1 0,1-1,0 1,0-2,-1 1,12 0,-16-1,12 1,0-1,0-1,0 1,20-5,-29 4,-1 0,1 0,-1-1,0 1,1-1,-1 0,0 0,0 0,0 0,0 0,-1-1,1 1,0-1,-1 0,0 0,0 0,0 0,0 0,0 0,2-7,1-3,0-1,-2 0,0-1,0 1,-1-1,0-28,-2 33,-1 0,0 0,-1 0,0 0,0 0,-1 1,0-1,-1 1,0-1,-10-15,2 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3:51.787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163 1,'-10'19,"-2"0,0 0,-18 20,17-20,0 0,2 1,0 0,1 0,1 2,-8 27,13-34,0 1,1-1,1 1,1-1,0 1,2 28,-1-42,1 0,-1 0,0 1,1-1,-1 0,1 0,-1 1,1-1,0 0,0 0,0 0,0 0,1 0,-1 0,0-1,1 1,-1 0,1-1,0 1,0-1,-1 1,1-1,0 0,0 0,0 0,0 0,0 0,1 0,-1 0,0-1,0 1,1-1,-1 0,0 0,0 0,5 0,-1 0,0-1,0 0,0 0,0-1,0 0,0 0,-1 0,1-1,-1 0,1 0,-1 0,8-6,3-5,-1-1,0-1,-1 0,16-25,-23 31,-1 0,-1-1,0 0,0 0,-1 0,0 0,-1-1,0 1,1-18,-3 2,0 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3:53.418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25 16,'-4'10,"0"-1,1 1,0 0,0 0,1 0,-1 16,1 64,2-63,0-23,0 1,0-1,0 0,1 1,0-1,0 0,0 1,0-1,3 5,-3-7,0 0,1 0,-1-1,1 1,-1-1,1 1,-1-1,1 1,0-1,0 0,0 0,0 0,0 0,0 0,0 0,0-1,0 1,0 0,0-1,4 0,12 3,0-2,0 0,1-1,-1-1,0-1,29-6,-43 7,0-1,0 0,1 0,-1 0,-1 0,1-1,0 1,-1-1,1 0,-1 0,0-1,0 1,0 0,0-1,-1 0,1 0,-1 0,0 0,0 0,0 0,-1 0,0-1,0 1,0-1,0 1,0-1,-1 1,0-6,0 2,0 0,-1 0,0 0,0 0,-1 0,0 0,0 0,-1 0,0 1,0-1,-1 1,0 0,0 0,-1 0,-5-6,2 5,0 1,0 0,-13-9,-1 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3:54.851"/>
    </inkml:context>
    <inkml:brush xml:id="br0">
      <inkml:brushProperty name="width" value="0.35" units="cm"/>
      <inkml:brushProperty name="height" value="0.35" units="cm"/>
      <inkml:brushProperty name="color" value="#FFC114"/>
      <inkml:brushProperty name="ignorePressure" value="1"/>
    </inkml:brush>
  </inkml:definitions>
  <inkml:trace contextRef="#ctx0" brushRef="#br0">117 0,'-3'1,"0"-1,0 1,0 0,0 0,0 0,0 0,0 0,1 0,-1 1,0-1,1 1,-1 0,1 0,0 0,0 0,0 0,0 1,0-1,0 0,0 1,1 0,-3 4,-2 6,0 0,1 1,-5 17,2-2,1 0,1 1,1 0,2 0,1 0,1 0,5 36,-4-60,2 0,-1-1,0 1,1-1,0 1,1-1,-1 0,1 0,0 0,0 0,1 0,-1-1,1 0,0 1,0-1,1-1,-1 1,1-1,8 6,-6-6,-1 0,0 0,1-1,0 0,-1 0,1-1,0 1,0-1,0-1,0 0,0 0,0 0,0-1,0 1,0-2,9-2,-10 2,-1 0,0-1,-1 0,1 0,0 0,-1 0,0-1,1 1,-1-1,-1 0,1 0,-1-1,1 1,-1-1,-1 0,1 0,-1 0,1 0,-2 0,4-11,1-9,-1 0,-2-1,2-30,-4 43,-1 3,-1 0,1 0,-2-1,1 1,-2 0,1 0,-1 1,0-1,-1 0,-1 1,1 0,-1 0,-1 0,1 1,-2 0,1 0,-1 0,0 1,0 0,-1 0,-16-10,4 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4:56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607 112,'-50'-32,"30"18,0 1,-1 1,-43-18,57 28,0 0,0 0,-1 0,1 1,0 0,-1 1,1 0,-1 0,1 0,-1 1,1 0,0 1,-1-1,1 1,0 1,0-1,-7 5,-8 6,1 0,0 2,1 0,0 1,2 2,0-1,1 2,0 0,2 2,0-1,2 2,0 0,1 0,1 1,-10 35,5 7,15-54,0 0,0 1,1 14,1-18,0 0,1-1,-1 1,1 0,1 0,0-1,0 1,0-1,1 0,0 0,0 0,1-1,0 1,6 5,-7-8,0 0,0-1,0 0,1 1,0-1,-1-1,1 1,0-1,0 0,1 0,-1-1,0 1,1-1,-1 0,1-1,-1 1,1-1,-1 0,1 0,-1-1,7-1,-2-1,0 0,0 0,-1-2,1 1,-1-1,0 0,0-1,-1 0,1 0,-1-1,-1 0,1-1,-1 1,-1-2,0 1,0 0,6-13,-1 3,-2-1,-1 0,0-1,-1 1,-2-1,0-1,4-34,-6 31,-2 0,0-1,-2 1,-1 0,-1 0,-1 0,-10-35,14 59,0 0,0 0,0 0,0 1,0-1,0 0,0 0,0 0,0 0,-1 0,1 0,0 0,0 0,0 0,0 0,0 0,0 0,0 0,0 0,0 0,0 0,0 0,0 0,-1 0,1 0,0 0,0 0,0 0,0 0,0 0,0 0,0 0,0 0,0 0,0-1,0 1,0 0,0 0,0 0,-1 0,1 0,0 0,0 0,0 0,0 0,-1 14,2 24,4 3,1 1,20 69,-19-89,1 1,1-1,1-1,1 0,1 0,19 25,8-3,-33-38,-1 0,1-1,0 1,0-1,1 0,-1-1,1 1,0-1,-1-1,2 1,-1-1,0 0,0-1,1 0,-1 0,0 0,12-1,17-12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4:56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0,'0'32,"0"17,5 21,0 10,-5 23,-7-4,-13 4,-11-8,-9 2,-1 5,3-2,5-7,1-13,11-7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4:59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1,'4'90,"18"103,-13-126,34 235,-38-248,-3 0,-2 0,0-43,0-2,0 0,-1-1,1 1,-2 0,-3 12,5-20,0 0,0-1,-1 1,1 0,0-1,-1 1,1 0,-1-1,1 1,-1-1,1 1,-1-1,1 1,-1-1,1 1,-1-1,0 0,1 1,-1-1,0 0,0 1,-16-2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02.8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 0,'-8'218,"3"-172,-2 0,-22 74,16-77,-1-6,11-30,2-4,0 0,0-1,0 1,-1 0,1-1,-1 1,0-1,1 1,-5 3,5-6,1 0,0 0,-1-1,1 1,0 0,0-1,-1 1,1 0,0-1,0 1,0-1,0 1,0 0,-1-1,1 1,0-1,0 1,0 0,0-1,0 1,0-1,0 1,0 0,0-1,1 1,-1-1,0 1,0 0,0-1,0 1,0-1,1 1,3-20,5-8,2 0,1 0,1 1,29-45,-17 37,1 0,52-52,-66 75,7-8,24-17,-38 32,0 1,1 1,0-1,0 1,0 0,0 0,0 1,1-1,12-1,-18 3,0 1,0 0,1 0,-1 0,0 0,0 0,1 1,-1-1,0 0,0 1,0-1,2 1,-1 0,0 1,0-1,0 1,-1-1,1 1,-1 0,1-1,-1 1,1 0,-1 0,0 0,0 0,0 0,0 0,0 1,1 3,4 40,-6-44,2 45,-4 4,-1 2,3-51,-1 12,1 0,1 0,4 26,-5-37,1 0,0 0,0-1,0 1,0 0,0-1,1 1,-1-1,1 0,-1 1,5 3,-5-5,0 0,1-1,-1 1,0 0,1 0,-1-1,1 1,-1-1,1 1,-1-1,1 0,-1 0,1 1,0-1,-1 0,1 0,-1-1,1 1,0 0,-1 0,1-1,2 0,4-3,0 1,0-1,-1-1,1 1,-1-1,11-9,38-41,-48 47,65-72,-38 41,-1 3,-3 6,-1 9,-28 21,-1-1,0 1,0-1,1 1,-1 0,0-1,1 1,-1 0,0 0,1 0,-1 0,1 0,-1 0,0 0,1 0,-1 1,0-1,1 1,-1-1,0 1,0-1,0 1,1-1,-1 1,0 0,0 0,0 0,0 0,0 0,0 0,0 0,0 0,-1 0,1 0,0 0,-1 0,2 3,1 4,0 0,0 0,0 1,1 13,2 24,-2 0,-2 46,1 9,1-50,6-3,3-8,2-11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4:59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1 126,'16'-14,"0"0,2 1,-1 0,2 2,-1 0,2 1,-1 1,24-7,-29 12,-1 1,1 0,0 1,0 1,0 0,0 1,0 0,0 1,0 1,0 0,0 1,-1 0,22 8,-8 1,-1 1,0 1,44 31,-30-13,-5 3,-8 3,-23-31,-1 1,0-1,0 0,-1 1,0 0,0-1,-1 1,0 0,0 0,-1 0,0 0,-1 0,1 0,-1 0,-1-1,-3 14,2-12,-1-1,0 1,0 0,-1-1,0 0,0 0,-1 0,0-1,0 0,-1 0,1 0,-2-1,-12 9,3-4,-2-1,1-1,-27 9,-7-2,4-5,2-6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00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300 6,'-32'-2,"29"1,-1 0,1 0,-1 1,1 0,-1-1,1 1,-1 1,1-1,-1 0,1 1,-1 0,1 0,0 0,-1 0,1 0,0 1,0-1,0 1,0 0,0 0,0 0,1 0,-5 5,-4 7,0 0,1 1,1 1,0-1,-8 21,-28 85,26-58,2 0,-11 86,23-105,2 1,1-1,3 1,7 53,-5-77,1-1,0 0,2-1,0 1,2-1,14 28,-16-35,1-2,1 1,0-1,0 0,1-1,0 0,0 0,1-1,0 0,1-1,16 9,-17-11,1 0,-1-1,1 0,-1 0,20 3,13-4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00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1,'12'92,"2"34,-7 49,-21 225,9-348,2-7,6-4,-3-40,0 0,0 0,1 0,-1 0,0 0,1 0,-1 0,1 0,-1 0,1 0,0 0,-1 0,2 1,-1-2,-1 0,1 1,-1-1,1 0,-1 0,1 0,-1 0,1 0,-1 0,1 0,-1 0,1 0,-1 0,1 0,-1-1,1 1,-1 0,1 0,-1 0,1 0,-1-1,1 1,-1 0,0-1,1 1,-1 0,0-1,1 1,-1 0,0-1,1 0,11-12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01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0,'-10'5,"0"0,1 1,-1 0,2 0,-1 0,1 2,0-1,0 1,1 0,0 0,-9 13,4 0,0-1,2 2,0 0,-7 26,8-14,4 0,5 0,8 0,-5-28,0-1,0 1,1-1,-1 1,1-1,0 0,1-1,-1 1,8 5,1 0,1-1,22 12,0-4,3-6,0-7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01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10,'-37'-5,"33"4,0 0,0 0,-1 0,1 1,0 0,0 0,0 0,0 0,0 0,0 1,0 0,0-1,0 2,0-1,0 0,0 1,-6 3,0 4,1 0,0 1,0 0,1 0,0 1,1 0,0 0,1 1,1-1,-6 17,2 6,6 2,10-2,-5-31,-1 1,0-1,1 1,0-1,0 0,0 0,0 0,0 0,1 0,-1 0,1-1,0 1,0-1,0 0,0 1,0-2,0 1,0 0,1-1,-1 1,1-1,-1 0,1 0,0 0,-1-1,1 1,0-1,-1 0,1 0,0 0,4-1,-1 0,0 0,0-1,-1 0,1 0,-1-1,1 1,-1-1,0-1,0 1,0-1,-1 0,1 0,-1-1,0 0,0 0,4-6,-4 4,0-1,-1 0,0 0,0-1,-1 1,0-1,-1 0,1 0,-2 0,1 0,-1 0,-1 0,0-11,0 19,0-1,0 1,0 0,0-1,-1 1,1 0,0-1,-1 1,1 0,-1-1,1 1,-1 0,0 0,1 0,-1-1,-2 0,3 3,-1 1,1-1,0 1,-1-1,1 1,0 0,0-1,0 1,0 0,0-1,1 1,-1-1,1 3,3 14,2 0,0 0,0-1,2 0,18 32,-3-17,4-5,-21-23,0 0,0-1,0 0,1 0,-1-1,1 0,0 0,-1 0,9 0,19-2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01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0,'19'297,"-3"-57,-14-167,-1-10,-1-3,0-10,2-15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02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0,'-18'12,"2"0,0 0,0 1,1 1,1 1,0 0,1 1,-21 34,15-17,6-2,12-27,-1 0,1 0,1 0,-1 0,1 1,-1-1,1 0,1 0,-1 1,0-1,1 0,0 0,0 1,0-1,1 0,-1 0,1 0,0-1,4 8,14 13,5-2,8-5,6-4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02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7,'-50'-4,"36"3,1 0,-1 0,0 1,-23 3,34-2,-1 0,0 0,0 0,1 1,-1-1,0 1,1 0,0 0,-1 0,1 0,0 1,0-1,0 1,0 0,1 0,-1 0,1 0,0 0,0 1,0-1,-2 4,3-5,0 1,1-1,-1 0,0 1,1-1,-1 0,1 1,0-1,-1 0,1 1,1-1,-1 1,0-1,0 1,1-1,0 0,-1 1,1-1,0 0,0 0,0 0,0 1,1-1,-1 0,0 0,3 2,4 4,0-1,1 0,0 0,16 9,15 12,-35-23,-1-1,1 1,-1 0,0 0,-1 1,1-1,-1 1,4 9,-6-12,0 0,0 0,0 0,-1 0,1 0,-1 0,0 1,0-1,0 0,0 0,-1 0,1 0,-1 0,0 0,0 0,0 0,0 0,0 0,-4 5,2-2,-16 16,9-11,-25 24,27-30,6-3,-1 0,0 0,0 0,0 0,0 0,-1-1,-5 3,9-4,0 0,0 0,-1 0,1 0,0 0,0 0,0 0,0 0,0 0,0 0,-1 0,1 0,0 0,0 0,0-1,0 1,0 0,0 0,0 0,-1 0,1 0,0 0,0 0,0 0,0 0,0 0,0-1,0 1,0 0,0 0,0 0,0 0,0 0,0 0,0-1,0 1,0 0,-1 0,1 0,0 0,0 0,1 0,-1-1,0 1,0 0,0 0,0 0,0 0,0 0,0 0,0-1,0 1,3-7,5-7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05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06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0,'0'0,"0"27,0 17,4 17,2-11,-4 0,0-9,1-4,17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03.2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0,'0'0,"-4"20,2 21,-2 18,-2 4,6 2,-2-9,2-16,0-26,0-21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07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1,'1'119,"-11"410,7-457,3-11,3-7,-4-15,-7-20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07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60,'3'-5,"1"1,0-1,-1 1,1 0,1 0,-1 0,1 1,-1-1,1 1,0 0,0 0,0 1,1 0,-1 0,0 0,1 0,0 1,-1 0,1 0,0 1,-1-1,1 1,0 0,0 1,-1 0,1 0,0 0,-1 0,1 1,-1 0,1 0,-1 0,0 1,9 5,-8-3,0 0,0 0,-1 0,0 0,1 1,-2 0,7 10,24 48,-25-37,-8-20,0 0,-1-1,0 1,0 1,-1-1,1 0,-2 0,1 0,-1 0,0 0,0 0,-1 0,0-1,-1 1,-3 7,-9 14,-4 0,-8-2,20-20,-1-1,0 0,0-1,-1 0,1 0,-1-1,0 0,0 0,0-1,0 0,0-1,0 0,0 0,-1-1,1 0,0-1,-15-2,12-2,4-6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08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69 0,'-16'44,"5"-17,2 0,0 1,2 0,0 0,-2 43,9-20,7-5,-5-41,-1 0,1 0,0 0,0-1,1 1,3 4,-4-5,1-1,0 0,0 0,0 0,0 0,0 0,7 3,-6-4,-1 0,1 0,0-1,0 0,0 1,0-1,7 0,-6 0,0-1,0 0,0 0,0-1,0 1,0-1,0 0,0-1,0 1,0-1,0 0,-1 0,1 0,-1-1,1 1,-1-1,0 0,0-1,0 1,4-6,-3 3,0-1,0 0,0-1,-1 1,0-1,-1 1,0-1,0 0,-1-1,1 1,0-12,0-2,-1 0,0 0,-2 0,-3-29,-1 27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08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1,'0'192,"0"-130,0-2,0-4,0-16,0-39,0-1,0 1,0 0,0-1,0 1,0-1,0 1,0-1,0 1,0 0,0-1,0 1,1-1,-1 1,0-1,0 1,0-1,1 1,-1-1,0 1,1-1,-1 1,1-1,-1 1,0-1,1 0,-1 1,1-1,0 1,0-2,0 1,-1 0,1-1,0 1,0-1,0 1,-1-1,1 0,0 1,-1-1,1 0,-1 1,1-1,-1 0,2-1,17-38,-1-17,-11 33,0 1,1 0,1 1,2 0,0 0,21-30,-30 50,0-1,0 1,0-1,0 1,1 0,-1 0,1 0,0 0,-1 0,1 1,0-1,0 1,0 0,0 0,0 0,7-1,-8 2,0 0,1 0,-1 0,0 1,1-1,-1 1,0 0,1 0,-1 0,0 0,0 0,0 0,0 0,0 1,0-1,0 1,0-1,-1 1,1 0,-1 0,1 0,2 4,4 8,-1 0,-1 1,0 0,0 0,-2 0,4 19,4 14,3-6,5-1,10-5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09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244 36,'-24'-14,"20"11,0 0,-1 1,1-1,0 1,-1 0,1 1,-1-1,0 1,-5-1,5 2,-1 0,0 0,0 1,1 0,-1 0,0 0,1 1,-1-1,1 1,0 1,0-1,0 1,0 0,0 0,0 0,1 1,-1 0,1 0,0 0,0 0,-5 8,3-4,-1 2,1-1,1 1,0 0,0 0,1 0,0 1,1 0,0-1,-2 16,5-19,-1 0,1 1,0-1,1 1,0-1,0 0,1 0,0 0,0 0,6 13,-7-17,0-1,1 0,-1 0,0 0,1 0,0 0,-1 0,1 0,0-1,0 1,0 0,0-1,0 0,0 0,0 1,1-1,-1 0,0-1,1 1,-1 0,1-1,-1 1,1-1,-1 0,1 0,-1 0,1 0,-1 0,1 0,-1-1,1 1,-1-1,0 0,5-2,-1 1,-1-1,1 0,-1 0,1-1,-1 1,0-1,0-1,-1 1,1-1,-1 1,0-1,0 0,-1-1,4-5,4-10,-1-2,10-32,7-13,-25 64,0-1,1 0,0 0,0 0,5-6,-8 10,0 1,1 0,-1-1,1 1,-1-1,1 1,-1 0,0-1,1 1,-1 0,1 0,-1-1,1 1,0 0,-1 0,1 0,-1 0,1 0,-1-1,1 1,0 1,0-1,0 0,0 1,-1-1,1 1,0-1,-1 1,1-1,0 1,-1 0,1-1,-1 1,1 0,-1 0,1-1,-1 1,0 0,1 0,-1 0,1 0,6 22,-1 0,4 25,9 31,-7-44,3-4,-13-28,-1 0,1 0,0-1,1 1,-1-1,0 1,1-1,-1 0,1 0,0 0,0 0,-1 0,1-1,0 1,4 0,17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09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92 187,'0'0,"0"25,-5 21,3 23,-2-9,-1-3,5-14,-2-14,2-12,0-29,7-11</inkml:trace>
  <inkml:trace contextRef="#ctx0" brushRef="#br0" timeOffset="1">49 20,'0'0,"-8"-3,-1-4,-7 0,7 4,3 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10.0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0,'-30'13,"11"-6,-32 18,45-22,1 1,-1 0,1 0,0 0,0 1,0-1,1 1,-1 1,-4 7,8-11,0-1,1 1,-1-1,1 1,0 0,-1-1,1 1,0-1,0 1,0-1,0 1,0 0,1-1,-1 1,0-1,1 1,-1-1,1 1,-1-1,1 1,0-1,0 0,-1 1,1-1,2 3,4 4,1 0,15 14,-8-8,-6-4,0 0,-1 0,0 1,7 15,-6-2,-5 4,-5 4,-8 0,-6-3,14-27,0 0,0 0,0 0,-1-1,1 1,-1 0,1-1,-1 1,1-1,-1 1,0-1,0 0,0 0,1 0,-1 0,0 0,0 0,-1 0,-1 0,-6-8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10.4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0,'-27'109,"-40"189,61-241,4-8,5-9,3-11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10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10,'0'0,"23"0,26-5,19 0,-8 5,-6 2,8 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11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0,'-20'0,"0"1,0 1,0 0,0 1,0 2,0 0,-30 12,2 11,12 2,33-26,-1 0,1 1,0-1,0 1,0-1,1 1,-3 7,4-11,1 0,0-1,0 1,0 0,-1 0,1 0,0-1,0 1,0 0,0 0,0 0,1-1,-1 1,0 0,0 0,0-1,1 1,-1 0,0 0,1-1,-1 1,1 0,0 0,0 0,0-1,0 1,1-1,-1 1,0-1,0 1,0-1,1 0,-1 0,0 1,1-1,-1 0,0 0,0 0,1-1,-1 1,0 0,2-1,1 0,1 0,-1-1,1 0,-1 1,1-2,3-2,22-8,-29 13,1 0,-1 0,1 0,-1 0,0 1,1-1,-1 0,0 1,1-1,-1 0,0 1,0 0,0-1,1 1,-1 0,0 0,0 0,0-1,0 1,0 0,0 0,0 1,-1-1,1 0,1 2,17 33,-18-34,35 75,-20-53,1-4,6-5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03.5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64 123,'0'0,"-7"-15,-5-14,-4 0,3 10,7 6,0 4,3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11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0,'29'37,"-2"1,-1 1,-3 1,-1 1,-2 1,-1 1,21 77,-31-84,-1-1,-2 2,-1-1,-2 0,-2 1,-1-1,-2 1,-1-1,-2 1,-13 48,8-57,0 1,-2-1,-1-1,-1 0,-1-1,-2 0,0-2,-36 40,10-22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12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17,'344'-9,"-285"6,-2 0,0 2,-4 1,2 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12.8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26,'0'0,"22"0,16 0,25 0,-1-6,-1 2,0-1,10-5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20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14 242,'0'0,"-1"0,1 0,0 0,-1 0,1 1,-1-1,1 0,-1 0,1 0,-1 0,1 0,-1 0,1 0,-1 0,1-1,-1 1,1 0,-1 0,1 0,0 0,-1-1,1 1,-1 0,1 0,-1-1,1 1,0 0,-1-1,1 1,-1-1,14-11,-9 10,45-35,2 2,2 2,1 3,62-26,-68 40,1 6,1 4,-42 6,0 0,0 1,13 2,-16-2,-1 0,0 0,0 1,0-1,0 1,0 0,-1 0,1 0,0 0,-1 1,0-1,1 1,-1 0,0 0,0 0,-1 1,1-1,-1 1,3 5,-2-3,-1 0,0 0,-1 0,1 0,-1 1,-1-1,1 0,-1 1,0-1,-1 1,1-1,-3 11,-4 11,-1-1,-1 0,-2 0,-16 31,-2-2,2 0,22-45,0 0,0 1,1 0,1 0,0 0,1 0,-2 18,4-27,0 1,0-1,1 1,-1 0,1-1,0 1,0-1,0 0,0 1,0-1,1 0,0 1,-1-1,1 0,1 0,-1-1,0 1,1 0,-1-1,1 1,0-1,-1 0,1 0,1 0,-1 0,0-1,0 1,0-1,8 2,14 3,1-1,0-1,0-2,46-1,-30-1,140-2,-130-1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20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56,'645'-13,"-67"-20,-527 28,7 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21.6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246 1,'-12'0,"0"0,0 1,1 0,-1 1,0 0,-14 5,22-5,-1 0,1 0,-1 1,1-1,0 1,0 0,0 0,1 0,-1 1,1-1,0 1,0 0,0 0,0 0,0 0,1 0,-3 7,-8 22,2 0,1 1,1 0,2 0,2 1,1 0,1 51,3-63,1 0,2 1,0-1,2 0,0 0,2 0,0-1,2 0,0-1,1 0,1 0,15 20,6-5,8-5,-33-27,1 0,-1 0,14 4,-13-6,0 0,-1 0,17 1,-18-3,1 0,-1-1,1 1,-1-1,1 0,-1-1,0 1,0-1,0 0,0-1,0 0,0 0,-1 0,1-1,-1 1,0-1,5-5,12-16,-19 20,0-1,0 1,0-1,-1 0,0 0,0 1,0-1,-1-1,0 1,0 0,-1 0,0 0,0 0,-1-8,-6-21,4 29,0 0,0 0,0 0,-1 1,0-1,0 1,0 0,-1 0,0 0,0 0,0 1,0 0,-1 0,0 1,1-1,-1 1,-1 1,1-1,0 1,-1 0,-6-1,-1 0,0 0,-1 2,1-1,-1 2,1 0,-1 1,1 0,-28 7,-6 8,4 6,9 2,6 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22.5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 0,'-26'11,"19"-8,-1 0,1 0,0 1,0 0,-11 8,16-11,1 0,0 0,0 0,0 0,0 0,0 1,0-1,1 0,-1 1,0-1,1 0,-1 1,1-1,-1 1,1-1,0 1,0-1,-1 1,1-1,0 1,0-1,1 1,-1-1,0 1,0-1,1 1,-1-1,1 1,-1-1,1 1,0-1,-1 0,1 1,0-1,2 2,-1-1,0 0,0 0,0 0,0 0,1-1,-1 1,1-1,-1 1,1-1,0 0,-1 0,1 0,0 0,0-1,-1 1,1-1,0 0,0 0,0 0,0 0,0 0,0 0,-1-1,1 1,5-3,-5 3,-1-1,0 0,1 0,-1 1,0-1,0 0,1-1,-1 1,0 0,0-1,0 1,0-1,-1 0,1 1,0-1,-1 0,1 0,-1 0,0 0,1 0,-1-1,0 1,0 0,-1 0,1-1,0 1,-1-1,1 1,-1 0,0-5,0 5,-1 1,1 0,0 0,-1-1,0 1,1 0,-1 0,0 0,1 0,-1 0,0 0,0 0,0 0,0 0,0 1,0-1,0 0,0 1,0-1,-1 0,1 1,0-1,0 1,0 0,-1-1,1 1,0 0,-1 0,1 0,0 0,0 0,-1 0,1 0,-3 1,-5 0,1 0,-1 1,-14 4,9-2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30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1 174,'1'-6,"1"1,0-1,1 1,-1 0,1 0,0 0,1 0,-1 0,1 1,4-5,5-4,0 1,16-11,-15 13,1 1,0 0,28-10,-18 10,4 3,1 2,1 7,0 4,0 8,-28-13,1 0,-1 1,0 0,0-1,5 8,7 18,-13-21,0 0,-1 1,1-1,-2 0,1 0,-1 0,0 1,-1-1,1 0,-2 0,1 0,-1 0,0 0,0 0,-1 0,0 0,-6 10,2-5,-1 0,-1 0,0-1,0 0,-1-1,0 0,-24 17,23-21,12-10,0 3,1-1,-1 1,0 0,1-1,-1 1,1 0,-1 0,1 0,0 1,-1-1,1 0,2 0,-1 0,16-1,-3 3,5 4,3 8,1 6,-2 5,0 5,-5 5,-16-28,0 1,0-1,-1 1,0-1,0 1,0-1,-1 1,-1 11,-6 14,3-25,0 0,0 1,-1-1,0-1,0 1,-9 8,-15 10,-5-4,-6-3,-5-4,0-6,5-7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31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72,'184'0,"-124"0,24-4,152-27,38-4,-224 33,3 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32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254 287,'15'-20,"0"0,22-39,-33 52,-1 0,0 0,0 0,-1 0,0-1,0 1,-1-1,0 1,0-1,-1 1,0-1,0 0,-2-11,1 16,1-1,-1 0,0 1,-1-1,1 1,-1-1,1 1,-1 0,0 0,0 0,0 0,-1 0,1 0,-1 0,0 1,1-1,-5-2,2 3,1 0,0 0,-1 0,1 1,-1 0,0 0,1 0,-1 0,0 1,1-1,-10 2,-1 1,-1 0,1 2,0 0,1 0,-1 1,-27 15,30-14,0 1,1 0,0 1,0 0,-18 20,27-26,-1 1,1-1,0 1,1 0,-1 0,0 0,1 0,0 0,0 0,-1 1,2-1,-2 6,2-7,0 1,0-1,1 0,-1 0,1 1,-1-1,1 0,0 0,0 0,0 0,0 1,0-1,0-1,1 1,-1 0,1 0,-1 0,1-1,0 1,3 2,26 18,45 25,-55-35,0 0,0 2,-2 0,1 1,-2 1,25 27,-27-23,0-2,15 25,-16-17,-4 3,-8-17,-1-1,-1 1,1 20,-5 0,-6 1,-7-1,-7-2,-6-1,-4-2,-7-2,-4-10,39-14,0 0,0 0,0 0,0 0,0-1,0 0,0 0,0 0,0-1,-1 0,1 0,0 0,1 0,-1-1,0 0,0 0,1 0,-9-6,-5-13,15 16,1 0,0-1,1 1,0-1,-1 1,2-1,-1 1,1-1,-1 0,1 1,1-1,-1 0,1 1,0-1,1 1,-1-1,4-6,3-9,0 2,2-1,13-21,8-6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03.9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309 1,'-26'0,"0"0,0 1,0 2,0 1,0 1,-44 14,32 1,13 2,23-19,0-1,0 0,0 1,1 0,-1-1,1 1,0 0,-1-1,1 1,1 0,-1 0,0 0,1 0,-1 0,1 0,0 5,0-4,1-1,0 1,0 0,0-1,1 1,-1-1,1 1,0-1,0 1,0-1,0 0,1 0,2 3,63 72,-45-45,-14-16,0 0,-2 0,7 21,-3 7,-11-3,-7-4,5-33,1-1,-1 1,-1-1,1 1,-4 4,-18 14,-4-5,1-8,7-10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5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0 239,'2'-9,"0"0,0 0,1 0,0 1,0-1,1 1,0-1,0 1,7-9,2-4,-9 13,7-12,0 0,1 1,18-21,-14 25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6:05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8,'0'0,"22"0,18 0,21 0,-5 0,-3 0,-3 0,0 0,1-8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6:05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1,'0'0,"23"0,22 0,21 0,-4 0,-6 0,-10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6:06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1,'-10'279,"0"-1,10-212,4 0,3 1,2-3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6:0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0,'24'8,"1"-1,-1-1,37 4,-20-4,18 3,3-3,272 8,-206-17,-68 1,7-1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6:0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270 338,'22'-32,"-1"-1,-1 0,25-62,-38 66,-5 1,-1 25,-1-1,0 1,-1-1,1 1,-1 0,1-1,-1 1,0-1,0 1,0 0,-1 0,1 0,-1 0,0 0,0 0,0 0,0 0,0 1,-1-1,1 1,-1 0,1-1,-1 1,0 1,0-1,0 0,0 1,-4-2,1 1,0 1,0-1,-1 1,1 1,-1-1,1 1,-1 1,1-1,-1 1,1 0,0 0,-1 1,1 0,-8 3,1 1,0 0,1 1,0 0,0 1,1 0,0 1,0 0,-18 21,25-25,1-1,0 0,0 1,1 0,-1-1,1 1,0 0,1 0,-1 1,1-1,-2 9,3-10,0 0,1 0,-1 0,1 0,0 0,0 1,0-2,0 1,1 0,-1 0,1 0,0-1,0 1,1-1,-1 1,6 5,5 3,0-1,0-1,1 0,1 0,22 10,18 12,-39-21,0 1,0 0,-1 1,-1 1,0 0,-1 1,17 25,-14-10,-7 5,-7-24,-1 1,-1-1,0 1,-1 0,0-1,-1 1,0-1,-1 0,0 0,-1 0,0 0,0 0,-1-1,-1 1,0-1,-7 9,0-2,-1-1,0 0,-1-1,0-1,-2 0,1-1,-37 21,16-17,31-15,0 0,0 0,-1-1,1 0,-1 0,0 0,1-1,-1 0,1 0,-1 0,0-1,1 0,-1-1,1 1,0-1,-10-4,12 3,0 1,0-1,0 1,0-1,1 0,-1 0,1-1,-1 1,1-1,0 0,1 0,-1 0,1 0,-1 0,1 0,0-1,1 1,-1-1,1 1,0-1,0 0,1 0,-1-5,1-6,1-1,0 1,2-1,0 1,0 0,2 0,0 0,1 0,10-20,0 6,1 1,1 1,37-44,-10 22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02.8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15.8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1,'1'189,"-3"217,-15-204,8-156,1-8,7-36,1 0,-1 0,0 0,1 0,-1 0,0 0,0 0,0 0,-1 0,1 0,-2 1,3-2,0-1,-1 0,1 0,0 0,0 0,0 0,-1 0,1 0,0 0,0 0,0 0,0 0,-1 0,1 0,0 0,0 0,0 0,-1 0,1 0,0 0,0 0,0 0,-1 0,1 0,0 0,0 0,0 0,-1 0,1-1,0 1,0 0,0 0,0 0,0 0,-1 0,1-1,-5-14,3-1,1 0,1 0,0 0,1 1,1-1,4-18,4-6,-8 34,2-9,1 1,13-28,-14 36,0 0,0-1,7-6,-9 10,1 0,0 0,0 1,0-1,1 0,-1 1,1 0,-1 0,1 0,0 0,0 1,0-1,0 1,0 0,0 0,0 1,8-1,-7 1,1 1,-1 0,0 0,1 0,-1 0,0 1,0 0,0 0,0 1,-1-1,1 1,-1 0,7 6,7 7,29 33,-18-12,-4 3,-6 2,-16-34,0 0,-1 0,0 0,0 0,-1 0,0 0,-1 0,0 0,0 0,-2 16,0-19,1 0,0-1,-1 1,0 0,0-1,0 1,0-1,-1 0,0 0,0 0,0 0,0-1,-1 1,1-1,-1 1,0-1,0-1,0 1,-6 3,-5 0,1-1,0 0,-1-2,0 1,0-2,0 0,0 0,0-1,0-1,-1-1,1 0,0-1,0-1,0 0,1-1,-25-10,9-1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16.2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112 0,'15'37,"-2"-6,-1 1,8 35,0 20,8 99,-24-146,-3 0,-1 0,-2 0,-13 75,-2-43,-43 113,-46 61,81-194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16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1,'11'73,"-1"-16,13 269,-22 4,-1-308,-12 206,6-170,1-12,-1-13,-3-11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04.2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472 13,'-41'-5,"18"1,1 2,0 0,-32 2,47 1,1 0,-1 0,0 1,1-1,-1 1,1 1,0-1,0 1,0 0,0 1,0-1,1 1,-1 1,1-1,-7 8,-7 15,17-21,-1 1,1-1,0 1,1-1,-1 1,1 0,0-1,1 1,0 0,0 0,1 0,-1-1,3 11,4 9,0 0,13 27,-11-30,-5-11,4 7,-2 0,0 0,6 38,-11-19,-2-32,-1 1,1-1,-1 0,-1 1,1-1,-1 0,0 0,-1-1,1 1,-1-1,0 1,-1-1,1-1,-1 1,0 0,-7 4,-2 1,-1 0,0-1,0-1,-33 12,10-7,34-13,1 1,0 0,-1-1,1 0,0 0,-7 0,-8-9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17.1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44,'16'-8,"1"0,1 2,-1 0,1 1,27-4,-35 8,0 0,0 1,0 0,0 1,0 0,0 1,-1 0,1 0,0 1,-1 0,16 8,-14-5,0 1,-1 0,0 1,0 0,-1 0,1 1,-2 0,0 1,0-1,0 2,-2-1,1 1,6 15,-9-17,0 1,-1-1,0 0,0 1,-1 0,0 0,-1-1,0 1,-1 0,0 0,-1 0,1 0,-2 0,0 0,0-1,0 1,-6 12,1-9,-1 1,0-1,0 0,-1-1,-1 0,0 0,-1-1,0-1,-21 16,11-12,0 0,-2-1,1-2,-1 0,-26 7,-1-2,2-7,7-7,7-5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18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302 1,'-5'1,"-1"0,1 1,0 0,0 0,0 1,0 0,1-1,-1 1,1 1,0-1,-1 1,2 0,-1 0,0 0,1 0,0 0,-1 1,2 0,-5 8,-35 79,5 2,3 2,5 1,-27 152,49-198,-1 79,8-102,1-1,2 1,1-1,10 41,-9-54,1 0,0 0,1 0,0-1,1 0,1 0,0-1,20 21,-2-8,2-7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19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328 15,'-37'-7,"22"5,0-1,-22 1,31 2,0 0,0 1,1 0,-1 0,0 0,1 1,-1 0,1 0,-11 6,6-2,0 1,0 0,1 1,0 0,0 1,1 0,0 0,1 1,-10 16,7-8,0 0,2 1,0 0,-9 37,15-47,0-1,1 1,0 0,1-1,-1 1,2 0,-1 0,1 0,4 13,-4-19,-1-1,1 1,0-1,0 1,0-1,1 1,-1-1,1 0,-1 0,1 0,0 0,-1 0,1 0,0 0,0 0,1-1,-1 1,0-1,1 0,-1 0,0 1,1-1,-1-1,1 1,0 0,-1-1,1 1,0-1,-1 0,1 0,0 0,-1 0,1 0,0-1,3 0,1-1,1 0,-1-1,0 0,0 0,0 0,-1-1,1 0,-1 0,0-1,8-6,-2-1,-1 1,0-2,16-23,-20 25,0-1,-1 0,0 0,-1 0,0-1,-1 0,-1 0,0 0,0 0,-2 0,1-1,-2 1,0-1,-3-21,3 33,-1 0,1-1,-1 1,0 0,1-1,-1 1,-3-4,4 6,0 0,0-1,0 1,0 0,0 0,0 0,0 0,-1 0,1-1,0 1,0 0,0 0,0 0,0 0,0 0,-1 0,1 0,0 0,0-1,0 1,0 0,-1 0,1 0,0 0,0 0,0 0,0 0,-1 0,1 0,0 0,0 0,0 0,0 0,-1 0,1 0,0 0,-3 13,2 10,1 1,1-1,2 1,0-1,1 0,2 0,0 0,2-1,0 0,14 27,-2-18,-18-28,1-1,0 1,-1 0,1-1,0 1,0-1,0 0,1 0,-1 0,0 0,1-1,-1 0,1 1,0-1,-1 0,1-1,0 1,0-1,-1 1,1-1,0 0,0-1,4 0,0 0,-1-1,0 0,1-1,-1 1,0-1,0-1,-1 1,1-1,-1 0,11-10,13-17,-3-5,-5 0,-17 27,1 0,0 0,1 0,9-8,-16 16,1 0,0 1,-1-1,1 1,0-1,-1 0,1 1,0 0,0-1,-1 1,1-1,0 1,0 0,0 0,0-1,0 1,0 0,-1 0,1 0,0 0,0 0,0 0,0 0,0 0,0 0,0 1,0-1,-1 0,1 1,0-1,0 0,0 1,-1-1,1 1,0-1,0 1,-1-1,1 1,0 0,-1-1,1 1,-1 0,1 0,-1-1,1 1,-1 0,0 0,1 1,2 5,1 1,-2-1,1 1,1 9,-3-12,17 72,-6-35,0-4,5-6,-15-28,-1-3,-1 1,1-1,0 1,0-1,0 1,0-1,0 0,0 1,0-1,0 0,1 0,-1 0,0 0,1 0,-1 0,1 0,-1 0,1 0,3 0,5-5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19.9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12,'0'0,"-5"0,-2-4,-6 0,6 2,0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20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1,'-9'93,"8"-68,-2 34,2-1,0-5,3-18,-2-35,0 1,0-1,0 0,0 1,0-1,0 1,0-1,0 0,0 1,0-1,0 0,1 1,-1-1,0 0,0 1,0-1,1 0,-1 1,0-1,0 0,1 0,-1 1,0-1,0 0,1 0,-1 1,0-1,1 0,-1 0,0 0,1 0,0 0,-1 0,1 0,0 0,0-1,-1 1,1 0,-1-1,1 1,0-1,-1 1,1-1,-1 1,1-1,0 0,18-26,-18 24,18-29,24-37,-38 62,0 1,0 0,1 0,0 0,0 1,0 0,14-8,-19 12,0 1,0-1,0 1,0-1,1 1,-1-1,0 1,0 0,1 0,-1-1,0 1,1 0,-1 0,0 0,1 0,-1 1,0-1,1 0,-1 1,0-1,0 0,1 1,-1-1,0 1,0 0,0 0,0-1,0 1,0 0,0 0,0 0,0 0,0 0,0 0,-1 0,2 2,2 5,0-1,0 1,-1 0,3 13,-3-11,7 24,-3-10,1 0,0 0,2-1,15 27,-22-44,2 0,-1-1,0 1,1-1,0 0,0 0,1-1,7 6,-8-7,-1-1,1 0,0 1,0-2,0 1,0-1,0 0,1 0,-1 0,0 0,0-1,8-1,22-4,7-7,-31 7,1 0,-1 0,0-1,0 0,15-13,8-12,-28 26,-1-2,0 1,0 0,0-1,-1 0,0 0,5-12,-3-10,-6 27,1 0,-1 0,0 0,0 1,0-1,-1 0,1 0,0 0,-1 1,1-1,-1 0,0 1,1-1,-1 0,0 1,0-1,0 1,-2-3,1 2,1 1,0 0,-1 1,0-1,1 0,-1 0,1 1,-1-1,0 1,0-1,1 1,-1 0,0 0,0-1,-3 2,-1-1,-1 1,0 1,0-1,0 1,1 1,-1-1,1 1,-8 4,5-1,0 0,1 0,-15 15,6 0,15-19,1 0,0 0,0 1,0-1,0 0,0 0,0 1,0-1,1 1,-1-1,1 1,0 4,0-6,0 1,0-1,1 0,-1 0,0 1,1-1,-1 0,1 0,0 1,-1-1,1 0,0 0,-1 0,1 0,0 0,0 0,0 0,0 0,0-1,0 1,0 0,1 0,-1-1,2 2,13 1,4-4,-4-1,-11 2,-1-1,1 0,0 1,0 0,8 1,-12-1,0 1,1-1,-1 1,1-1,-1 1,0 0,1-1,-1 1,0 0,0 0,0 0,0 0,0 0,0 0,0 0,0 0,0 0,0 1,0-1,-1 0,1 1,0-1,0 2,13 43,-4-21,6 2,-14-24,1 0,0 1,-1-1,2 0,-1 0,0 0,0-1,1 1,0-1,-1 0,1 0,0 0,0 0,0-1,0 1,0-1,1 0,4 0,17-3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20.9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 1,'1'57,"-9"281,3-269,-3-1,-33 126,29-152,1-2,4-8,5-10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21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111 5,'-12'8,"0"0,1 1,0 0,0 0,1 1,-11 15,18-22,0 1,1 0,0 0,0-1,0 1,0 1,1-1,-1 0,1 0,0 0,0 1,1-1,-1 1,1-1,0 0,0 1,1-1,-1 0,1 1,0-1,0 0,0 1,1-1,2 5,-2-5,0 0,0 0,1 0,0 0,-1-1,1 1,0-1,1 0,-1 0,1 0,-1 0,1 0,0-1,0 0,0 0,0 0,0 0,1-1,-1 1,1-1,-1 0,1 0,-1-1,1 1,5-1,-2-1,0 0,0 0,0-1,0 0,-1 0,1 0,-1-1,1 0,-1-1,0 0,0 0,0-1,11-10,-6 4,0-1,-2-1,1 0,-2-1,0 0,0 0,-1-1,-1 0,-1-1,0 1,5-21,-10 21,-1 15,0 0,0 0,0 0,0 0,-1-1,1 1,0 0,0 0,0 0,0 0,0 0,0 0,0 0,0 0,0 0,0 0,-1 0,1 0,0 0,0 0,0 0,0 0,0 0,0 0,0 0,-1 0,1 0,0 0,0 0,0 0,0 0,0 0,0 0,0 0,0 0,-1 0,1 0,0 0,0 0,0 0,0 0,0 0,0 0,0 0,0 1,0-1,0 0,0 0,0 0,-1 0,1 0,0 0,0 0,-2 3,0 0,0 0,1 0,-1 0,-2 6,-5 17,-5 31,7-25,1-5,6-10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21.7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22.0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0,'0'24,"-3"77,2-88,-1 0,-1 0,0-1,0 1,-10 19,-4 1,13-29,0 1,2-5,4-11,9-19,-6 22,0 0,0 0,0 0,1 0,0 1,1 0,0 1,11-10,-13 13,0-1,-1 1,1 0,0 0,1 1,-1 0,0 0,1 0,-1 0,1 1,0 0,0 0,-1 0,1 1,7 0,-10 1,-1 0,1 0,0 0,-1 0,1 0,-1 0,0 1,1-1,-1 1,0 0,0 0,0 0,0 0,0 0,-1 0,1 0,0 0,-1 1,0-1,1 1,-1-1,0 1,0-1,0 4,3 8,0 0,-2 0,2 18,-1 1,-2-14,1 0,1-1,0 1,2-1,7 22,5-7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24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1 172,'0'-11,"1"1,1 0,0 0,0 0,1 0,0 0,1 1,0-1,0 1,1 0,8-11,-10 15,1 1,0-1,0 1,0-1,0 1,8-5,-11 8,0 0,0 1,1-1,-1 0,1 1,-1-1,0 0,1 1,-1 0,1-1,0 1,-1 0,1 0,-1 0,1 0,-1 0,1 0,-1 0,1 1,-1-1,1 0,-1 1,1-1,-1 1,1 0,-1-1,0 1,1 0,0 1,2 2,0-1,-1 1,0 0,0 0,0 0,0 0,-1 0,0 1,0-1,0 1,2 6,1 7,4 31,-8-41,17 141,-3 168,-14-296,7 94,-4-77,2-4,1-5,1-8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7:44.0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11 183,'-1'-1,"0"-1,0 0,0 0,0 1,0-1,0 0,1 0,-1 0,1 0,-1 0,1 0,0 0,0 0,0-2,-1-2,1 2,-1 1,1 0,0 0,0-1,1 1,-1 0,1 0,0-1,-1 1,1 0,1 0,-1 0,0 0,4-5,-2 3,1 1,0-1,0 1,0 0,1 0,-1 0,10-5,0 1,1 1,0 0,0 1,0 1,22-5,-19 6,-1 1,1 1,0 0,1 1,-1 1,0 1,36 6,-17 4,-6 5,-28-15,-1 1,1 0,-1 0,1 0,-1 1,0-1,0 1,0-1,0 1,0-1,-1 1,1 0,-1 0,0 0,0 0,0 0,0 0,0 5,-1-3,0-1,0 1,0-1,-1 1,0-1,0 1,0-1,-1 1,1-1,-1 0,-4 7,-1 0,0-1,0 1,-2-2,1 1,-1-1,-1 0,1-1,-15 10,-42 14,66-33,0 1,0 0,0 0,0 0,0 0,0 0,0 0,0 0,0 0,0 0,0 0,0 0,0 0,0-1,0 1,0 0,0 0,0 0,0 0,0 0,0 0,0 0,0 0,0 0,0 0,0 0,0 0,0-1,0 1,0 0,0 0,0 0,0 0,0 0,0 0,-1 0,1 0,0 0,0 0,0 0,0 0,0 0,0 0,0 0,0 0,0 0,0 0,0 0,0 0,0 0,-1 0,1 0,0 0,0 0,0 0,0 0,0 0,0 0,0 0,0 0,1-1,1 0,-1 0,1 0,-1 0,1 1,0-1,-1 1,1-1,0 1,-1-1,4 1,17-2,-9 4,0-1,-1 2,1 0,-1 0,1 1,-1 1,-1 0,1 0,-1 1,0 1,0 0,0 0,-1 1,12 13,7 10,-4 7,-6 1,-16-29,1 1,-1 0,-1 0,0 0,1 18,-4 12,0-30,-1 0,-1 0,0 0,0-1,-7 15,-12 10,15-27,0 0,-1 0,0-1,0-1,0 1,-1-1,0-1,-1 0,1 0,-19 6,11-5,0-1,0-1,-1-1,1-1,-32 1,6-5,2-5,-3-3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04.7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331 90,'1'-6,"-2"1,1 0,0 0,-1-1,0 1,0 0,-1 0,1 0,-1 0,-3-5,3 8,1 0,-1 0,1 0,-1 0,0 0,1 1,-1-1,0 1,0-1,0 1,-1 0,1 0,0-1,0 2,-1-1,1 0,0 0,-1 1,1-1,-1 1,1 0,-1 0,-3 0,-5 1,0 1,0 0,0 0,0 1,1 1,-1 0,1 0,0 1,-10 6,-21 19,29-20,0 1,1 1,1-1,0 2,-14 22,20-29,1 1,-1-1,1 1,0 0,1 0,0 0,0 0,0 0,1 0,0 1,1-1,-1 0,1 1,2 8,-2-13,1 0,0 0,0 0,1 0,-1 0,1 0,-1 0,1 0,0-1,0 1,0-1,0 0,0 1,1-1,-1 0,1 0,-1 0,1-1,0 1,0-1,0 1,0-1,0 0,0 0,0 0,0-1,0 1,6 0,5 0,-1-1,1 0,0-1,-1 0,19-5,-14 2,0 0,0-2,-1 0,19-9,-26 10,-1-1,0 1,0-2,0 1,0-1,-1 0,0-1,8-11,-20 24,-4 5,0 0,1 0,0 1,-7 17,9-15,2-1,0 1,0 0,1 0,1 0,0 0,1 0,3 23,-3-28,1 0,1 1,0-1,0 0,1 0,0 0,0 0,1-1,-1 1,2-1,-1 0,1 0,0-1,10 11,4-5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24.8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 0,'14'294,"0"-169,-5 203,-11-270,0-10,-2-6,-4-7,7-33,1 0,-1 0,0-1,0 1,0 0,0 0,0-1,0 1,-1-1,1 1,-2 1,3-3,-1 0,1 0,-1 1,1-1,-1 0,1 0,-1 0,1 0,-1 1,0-1,1 0,-1 0,1 0,-1 0,1 0,-1-1,0 1,1 0,-1 0,1 0,-1 0,1-1,-1 1,1 0,-1 0,1-1,-1 1,1 0,0-1,-1 1,1-1,-1 1,1 0,0-1,-1 1,1-1,0 1,0-1,-1 1,1-2,-5-6,1 0,0-1,1 1,0-1,-3-10,-7-50,7 35,-3-17,2 0,3-1,3-96,4 112,1 1,2-1,2 1,1 0,1 1,22-46,-27 69,0 0,1 0,0 1,1 0,0 0,1 1,12-12,-16 18,-1 0,1 0,-1 1,1-1,0 1,0 0,0 0,0 0,1 1,-1-1,0 1,1 0,-1 0,1 1,-1-1,1 1,-1 0,1 0,-1 1,1-1,-1 1,7 2,15 8,-2 6,-3 3,-18-17,-1 0,1 1,-1 0,0-1,0 1,0 0,0 0,-1 0,1 0,-1 0,0 1,0-1,-1 0,1 1,-1-1,0 0,0 1,-1-1,1 0,-1 1,0-1,0 0,0 0,-1 0,1 0,-1 0,0 0,0 0,-1 0,1-1,-1 1,-5 5,-12 9,-8-3,-4-4,-2-4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25.2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1,'-5'23,"2"1,0 0,2 1,2 27,0-32,0-1,2 1,0-1,1 0,9 26,4-10,-15-33,-1 1,1-1,0 0,-1 0,1 1,0-1,1 0,-1-1,0 1,0 0,1-1,-1 1,1-1,0 0,-1 0,1 0,0 0,-1 0,1 0,3 0,-2-1,1-1,-1 1,0 0,0-1,0 0,0 0,0 0,0-1,0 1,-1-1,1 0,0 0,4-4,-1 1,0-1,0 0,0 0,-1-1,0 0,0 0,-1-1,0 1,0-1,-1 0,0 0,0-1,2-9,0 0,-2 0,0-1,-1 0,-1 1,-1-27,-1 13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26.0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0,'0'163,"0"-121,0-33,0-5,0-1,0 1,0 0,0 0,1 0,0 0,-1-1,2 1,1 6,-2-9,-1-1,0 0,0 1,1-1,-1 0,0 1,1-1,-1 0,0 1,1-1,-1 0,1 0,-1 0,0 1,1-1,-1 0,1 0,-1 0,0 0,1 0,-1 0,1 0,-1 0,1 0,-1 0,1 0,-1 0,0 0,1 0,-1 0,1 0,-1 0,0 0,1-1,-1 1,1 0,-1 0,0-1,1 1,-1 0,0 0,1-1,-1 1,0 0,0-1,1 1,-1-1,0 1,0 0,1-1,11-21,4-16,-8 18,14-26,-18 40,0 0,0 0,0 1,1-1,-1 1,1 0,0 0,8-5,-12 9,0 0,1 1,-1-1,0 0,0 0,1 1,-1-1,0 1,1-1,-1 1,0 0,1-1,-1 1,1 0,-1 0,1 0,-1 0,1 0,-1 0,0 1,1-1,-1 0,1 1,-1-1,0 1,1-1,-1 1,0 0,0 0,0-1,1 1,-1 0,0 0,0 0,0 0,0 0,0 0,-1 1,1-1,0 0,0 0,0 2,4 7,-1 0,0 0,-1 0,4 16,-7-26,20 86,-6-46,-12-35,0 1,1-1,0 0,0 1,1-1,-1-1,1 1,0 0,0-1,9 7,-10-9,0 0,1 0,-1-1,0 1,1-1,-1 0,1 0,0 0,-1-1,1 1,0-1,-1 0,1 0,0 0,0 0,-1-1,1 1,6-3,9-3,-1-1,0-1,0-1,-1-1,0 0,0-1,-1-1,15-14,-5 0,-10 1,-15 24,0-1,0 0,-1 0,1 1,-1-1,0 0,1 0,-1 0,0 0,0 0,0 0,0 0,-1 0,1 1,0-1,-1 0,0-3,0 4,1 0,-1 1,0-1,1 0,-1 0,0 0,1 1,-1-1,0 0,0 1,0-1,1 0,-1 1,0-1,0 1,0-1,0 1,0 0,0-1,0 1,0 0,0 0,0 0,0 0,0 0,0 0,-1 0,1 0,0 0,0 0,0 1,-1-1,-3 2,0 1,0-1,0 1,1 0,-1 0,1 0,-1 1,1-1,0 1,1 0,-1 0,-4 7,-6 13,5 1,8-24,1 0,0 1,-1-1,1 1,0-1,0 1,0-1,0 1,0-1,1 1,-1-1,0 1,1-1,-1 1,2 1,-2-2,1 0,0 0,-1-1,1 1,0 0,-1-1,1 1,0-1,0 1,0-1,0 1,-1-1,1 1,0-1,0 0,0 1,0-1,1 0,1 0,1 0,-1 0,0 0,1 0,-1-1,0 1,0-1,0 0,0 0,0 0,0-1,4-1,15-12,-2-4,10-12,-26 26,-4 4,1 0,-1 1,1-1,-1 1,1-1,-1 1,1-1,0 1,-1-1,1 1,0-1,-1 1,1 0,0-1,-1 1,1 0,1 0,-2 0,1 0,-1 0,1 0,-1 0,0 0,1 0,-1 1,0-1,1 0,-1 0,0 1,1-1,-1 0,0 0,1 1,-1-1,0 0,0 1,1-1,-1 0,0 1,0-1,0 1,2 4,-1 0,0 0,0 0,0 7,1-2,0 6,2 0,0 0,6 15,2-6,-10-23,0 1,0 0,0-1,0 0,1 1,-1-1,1 0,-1 0,1-1,-1 1,1 0,0-1,0 0,3 2,19 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26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79 352,'0'0,"0"16,0 14,0 11,0-4,0-8,0-6,0-9</inkml:trace>
  <inkml:trace contextRef="#ctx0" brushRef="#br0" timeOffset="1">0 1,'0'0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26.8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0,'-11'119,"6"-60,1-6,0-6,3-14,5-22,-4-11,0 0,1 0,-1 0,0 0,0 0,0 0,1 0,-1 0,0 0,0 0,1 0,-1 0,0 0,0 0,0 0,1 0,-1 0,0 0,0 0,0 0,1-1,-1 1,0 0,0 0,0 0,0 0,1 0,-1-1,0 1,14-21,-11 16,17-28,22-31,-36 56,0 0,1 1,0 0,0 0,14-9,-20 15,0 0,0 1,0-1,0 1,0-1,0 1,0-1,0 1,0 0,0-1,0 1,0 0,0 0,0 0,0 0,0 0,0 0,0 0,0 0,0 0,0 1,2-1,-2 1,1 0,-1 0,0 0,1 0,-1 0,0 1,0-1,0 0,0 0,0 1,0-1,0 1,0 1,3 6,0 0,-2 1,5 19,-6-21,19 72,-5-39,4-6,-15-29,0-1,1 1,7 6,-8-8,1-1,0 0,-1 1,9 3,26 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27.7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0 180,'6'-1,"1"-1,-1 1,0-1,0 0,-1 0,1-1,0 0,5-3,1-2,-1 0,16-15,-20 16,1 0,-1-1,-1 0,10-14,-15 19,1 1,-1 0,0-1,0 1,0-1,-1 1,1-1,0 0,-1 1,0-6,0 7,0-1,0 1,-1-1,1 1,0 0,-1-1,0 1,1 0,-1-1,0 1,1 0,-1 0,0 0,0 0,0-1,0 1,0 0,0 1,-1-1,1 0,-2-1,1 1,0 0,0 0,0 0,0 1,0-1,-1 1,1-1,0 1,0 0,-1 0,1 0,0 0,-1 0,1 0,0 1,0-1,-1 1,1-1,0 1,0 0,0 0,0 0,0 0,0 0,0 1,0-1,1 0,-1 1,0 0,-2 2,-1 1,1 1,0-1,0 1,0 0,1 0,0 0,0 0,0 0,-2 9,4-10,0 1,0-1,0 1,1-1,0 1,0-1,0 1,0-1,1 1,0-1,1 1,-1-1,3 7,-2-9,0 1,0 0,1-1,-1 1,1-1,-1 0,1 0,0 0,0 0,1-1,-1 1,0-1,1 0,0 0,-1 0,1 0,0 0,4 0,23 4,1-5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28.0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1,'-15'21,"1"2,0 0,-10 26,7-9,6-1,10-34,0 0,1 0,-1 0,1 0,1 0,0 9,-1-14,0 1,0 0,1 0,-1 0,0 0,0 0,1 0,-1 0,1 0,-1 0,1-1,-1 1,1 0,-1 0,1-1,0 1,-1 0,1 0,0-1,-1 1,1-1,0 1,0-1,0 1,0-1,0 0,-1 1,1-1,0 0,0 0,0 1,0-1,0 0,0 0,0 0,0 0,0 0,0-1,0 1,1 0,5-3,-1 1,0-1,1 0,-1 0,0-1,6-4,-8 4,1 1,-1 0,1 0,0 0,0 1,0 0,0 0,1 0,-1 0,8 0,-11 2,1 0,-1 0,0 1,0-1,1 1,-1-1,0 1,0 0,0 0,0 0,0 0,0 0,0 1,0-1,-1 1,1-1,0 1,-1-1,1 1,-1 0,0 0,0 0,1 0,-1 0,1 2,3 8,0 1,0 0,2 14,-3-13,20 57,-10-36,-12-31,0 0,0-1,1 1,-1-1,4 4,12 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28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0,'24'37,"-1"0,-2 1,-2 1,-1 1,-3 0,-1 1,-2 1,-1 0,-3 1,-1 0,1 68,-7-59,-3 1,-2-1,-2 0,-3-1,-1 1,-3-2,-3 0,-1 0,-31 60,10-37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29.5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1,'0'0,"15"3,18-1,17 2,2 0,-5-4,-2 2,-1 0,-1 2,2-1,7-1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29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63,'0'0,"19"0,19-6,23-4,2 2,-1-4,-2 5,0-1,2 2,-2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05.2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0,'7'1,"-1"-1,0 2,1-1,-1 0,0 1,0 0,0 1,0 0,0-1,10 8,-3-1,-1 0,0 1,15 16,1 6,-2 1,-1 1,-1 1,-2 1,-2 0,18 46,-14-21,-4 0,-1 0,12 86,-20-75,-3 1,-4 0,-3 0,-2 0,-5 0,-2 0,-3-1,-4 0,-2-1,-4-1,-48 110,59-159,-82 160,79-159,-1-1,-2 1,0-2,-1 0,-34 30,28-34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1.3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1 200,'1'-12,"0"1,1-1,1 0,0 1,0 0,1 0,1 0,6-11,-7 13,1 0,1 1,0 0,0 0,12-11,-16 16,1 1,-1 0,1 0,0 0,-1 0,1 0,0 0,0 1,0-1,1 1,-1 0,0 0,0 0,1 1,-1-1,0 1,1-1,-1 1,6 1,-7-1,1 1,-1 0,0 0,0 0,1 0,-1 0,0 1,0-1,0 0,-1 1,1 0,0-1,-1 1,1 0,-1 0,1 0,-1 0,2 4,1 2,0 2,-1-1,4 13,1 13,-2 0,4 62,-9 74,-1-139,-8 221,8-195,3-13,5-4,3-1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2.2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1,'172'25,"-104"-17,85 3,-71-7,-38-2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3.0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0,'33'758,"-33"-755,19 162,-12-128,-3-3,-6-1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3.6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32,'14'-3,"0"0,19-7,-24 7,-1 0,1 0,0 1,0 1,0-1,0 1,0 1,18 0,-20 1,1 1,-1 0,0 0,1 1,-1-1,0 2,0-1,-1 1,1 0,8 7,-7-4,0 1,0 0,0 0,-1 1,-1 0,10 15,1 9,-12-22,0 0,-1 0,-1 0,1 0,-2 1,0-1,0 1,0 12,-3-16,1-1,-1 1,0-1,0 1,-1-1,0 0,0 0,0 1,-1-2,-1 1,1 0,-1-1,-8 12,0-5,0 0,0-1,-1-1,0 0,-1-1,0 0,-1-1,-17 7,-3 1,-2-5,-2-3,0-4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4.1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141 1,'-33'89,"13"-36,-19 75,-4 121,39-207,2 1,2-1,2 0,7 44,-2-43,2 0,29 80,-20-83,3-2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4.7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14 196,'11'-1,"1"-1,-1 0,1-1,-1 0,0 0,0-2,0 1,-1-1,16-10,-10 5,-1 0,15-13,-6 0,-9-1,-14 22,0 1,-1 0,1-1,0 0,-1 1,1-1,-1 1,1-1,-1 0,0 1,0-1,0 1,0-1,0 0,0 1,0-1,0 0,-1 1,1-1,-1 0,1 1,-1-1,1 1,-1-1,0 1,0-1,0 1,0 0,0 0,0-1,0 1,0 0,-1 0,1 0,0 0,-3-1,1 0,-1 1,1 0,0 0,0 0,-1 1,1-1,-1 1,1-1,0 1,-1 0,1 1,-1-1,1 1,0-1,-1 1,1 0,-5 2,-2 2,0 1,1 0,0 0,0 1,0 0,1 0,0 1,0 0,1 1,-9 13,8-11,1 1,0 1,1-1,0 1,1 0,0 1,-5 26,9-30,0 0,0 0,1 0,0 0,1 1,0-1,0 0,1 0,1 0,5 16,-5-20,0 0,0-1,0 1,1-1,-1 1,1-1,1 0,-1-1,1 1,0-1,0 0,0 0,0 0,1-1,-1 0,1 0,0 0,7 2,1-1,1-1,0 0,-1-1,1-1,0 0,0-1,0-1,27-4,-24 2,0-1,-1-1,1-1,-1 0,-1-1,1-1,14-10,4-6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5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1,'0'0,"-5"17,-2 20,-6 16,6 1,1 1,2 1,6-3,4-19,-1-28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5.4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6.8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0,'0'20,"-1"26,3 1,8 49,25 197,-35-290,6 45,-2-1,0-2,-1-8,-2-17,-1-16,-2-13,-4-58,2-2,7-71,-2 109,1-10,1 0,3 1,1 0,18-58,-21 87,0 0,0 0,2 1,-1 0,1 0,1 0,9-11,-14 19,1-1,0 0,0 1,0 0,0 0,0 0,0 0,0 0,1 0,-1 1,6-2,-7 3,1-1,0 1,0 0,0 0,0 0,-1 0,1 0,0 1,0-1,0 1,-1 0,1 0,0 0,-1 0,1 0,3 3,-1 0,0-1,-1 1,0 0,0 0,0 0,0 1,3 4,8 15,-2 1,-5 3,-3 0,-8-1,-7-1,7-20,-1 0,0-1,0 0,-1 0,1 0,-1 0,0-1,-1 1,1-2,-1 1,-10 5,-13 2,12-7,-33 5,44-9,1 1,0-1,0 0,0 0,0-1,-1 1,1-1,0 0,0-1,0 1,-5-3,-2-5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7.1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0,'-6'34,"-1"68,7-84,-1-6,0 1,2 0,0 0,0 0,1 0,0 0,8 22,-8-31,0 0,0 0,0-1,1 1,3 4,-5-6,2 0,-1 0,0 1,0-1,1 0,-1-1,1 1,-1 0,1-1,0 0,0 1,0-1,0 0,-1 0,1-1,0 1,5 0,-5-1,1-1,0 1,0-1,0 0,-1 1,1-2,0 1,-1 0,1-1,-1 1,0-1,5-3,-1-1,0 1,-1-1,1 0,-1-1,-1 1,1-1,-1-1,0 1,-1 0,0-1,5-12,-2-4,-2-2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05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35,'0'0,"18"-5,18-1,19-4,6 6,4 0,0 1,4 3,-3-2,-3 2,-5 0,-3 0,1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7.6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0,'0'255,"14"-280,-3-14,-9 31,0 0,0 1,1-1,-1 0,2 1,5-11,-5 13,-1-1,1 1,0 0,1 0,-1 0,1 1,9-7,-13 10,-1 1,1 0,-1 0,1 0,0-1,-1 1,1 0,0 0,-1 0,1 0,0 0,-1 0,1 0,0 0,-1 1,1-1,0 0,-1 0,1 0,-1 1,1-1,-1 0,1 1,0-1,-1 0,1 1,-1-1,1 1,-1-1,0 1,1-1,-1 1,1-1,-1 1,0 0,1 0,10 26,-11-25,13 46,-9-29,1 0,1 0,1-1,17 32,-7-26,-16-22,1-1,0 1,-1-1,1 0,0 0,0 1,0-1,0 0,0-1,0 1,0 0,0 0,0-1,1 0,-1 1,0-1,0 0,0 0,3 0,21-6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8.0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86 110,'5'-5,"0"-1,0 0,-1 0,0 0,6-13,-9 17,0 1,0-1,0 0,0 0,-1 0,1 1,-1-1,1 0,-1 0,0 0,0 0,0 0,0 0,0 0,0 0,0 0,-1 0,1 0,-1 0,1 1,-1-1,0 0,0 0,0 1,0-1,-2-2,2 3,0 0,0 0,0 0,0 0,0 1,0-1,-1 1,1-1,0 0,0 1,-1 0,1-1,0 1,-1 0,1 0,0 0,-1 0,-2 0,2 0,-1 1,1 0,-1-1,1 1,-1 0,1 0,-1 1,1-1,-3 2,0 1,-1 1,1-1,0 1,1 0,-1 0,-6 11,8-10,0-1,0 1,1 0,0-1,0 1,0 0,1 0,-1 1,1-1,1 0,0 0,-1 0,2 1,-1-1,2 9,-1-14,-1 0,0 0,1 0,-1 0,1 0,-1 0,1 0,-1 0,1 0,0 0,0 0,-1 0,1 0,0-1,0 1,0 0,0-1,0 1,0 0,0-1,0 1,0-1,0 0,0 1,0-1,0 0,0 1,1-1,-1 0,0 0,0 0,0 0,0 0,0-1,1 1,-1 0,0 0,0-1,0 1,0 0,0-1,2 0,2-2,1 0,0-1,-1 1,0-1,1 0,5-6,1-3,15-22,-1 2,-26 32,0 1,1-1,-1 1,1-1,-1 1,0 0,1-1,-1 1,1-1,-1 1,1 0,0-1,-1 1,1 0,-1 0,1-1,-1 1,1 0,0 0,-1 0,1 0,1 0,-2 0,1 0,-1 1,1-1,-1 0,1 1,-1-1,1 0,-1 1,1-1,-1 1,1-1,-1 1,0-1,1 1,-1-1,0 1,0-1,1 2,1 4,0 1,-1-1,1 10,-1-10,2 20,8 40,0-27,-9-32,0 0,1 0,0-1,0 1,0-1,1 0,0 1,0-2,0 1,1 0,10 8,-3-6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8.4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1,'0'0,"-4"19,2 12,-3 14,2-7,3-5,3-9,0-10,1-10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8.7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9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106 86,'-10'9,"-7"4,-21 23,33-31,0 1,1-1,0 1,0 0,1 0,0 1,0-1,-3 9,5-12,0-1,1 1,-1-1,1 1,0 0,-1-1,1 1,0-1,1 1,-1 0,0-1,1 1,0-1,-1 1,1-1,0 1,0-1,0 0,1 1,-1-1,3 3,2 2,1 0,-1-1,1 0,15 9,-15-10,1 0,-1 0,-1 1,8 8,-4 1,-8-11,-1 0,0 0,1-1,-1 1,-1 0,1 0,-1 0,0 1,1-1,-2 0,1 0,0 0,-1 0,-2 6,-3 15,-3 2,7-23,0 1,0-1,-1 1,1-1,-1 0,-4 5,1-5</inkml:trace>
  <inkml:trace contextRef="#ctx0" brushRef="#br0" timeOffset="1">333 0,'0'0,"0"22,6 18,1 25,-1 5,1-4,-5-9,-2-12,1-15,-7-27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9.4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0,'0'0,"17"4,13-2,17 2,1-1,-4-3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39.7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170 0,'-10'4,"0"0,0 1,1 0,-1 1,1 0,0 0,1 1,0 0,0 1,0 0,1 0,0 0,-8 15,-6 12,18-30,0 0,0 0,1 0,0 1,0-1,0 1,1 0,0-1,0 1,0 0,1 0,0 6,0-12,0 1,0-1,0 0,0 1,0-1,0 0,0 1,0-1,1 0,-1 1,0-1,0 0,0 1,0-1,1 0,-1 1,0-1,0 0,0 1,1-1,-1 0,0 0,1 1,-1-1,0 0,0 0,1 0,-1 0,0 1,1-1,-1 0,1 0,11-6,6-14,-16 16,14-13,-16 16,1 1,-1 0,0 0,1-1,-1 1,0 0,1 0,-1 0,1 0,-1 0,1 0,-1 0,0 0,1 0,-1 0,1 0,-1 0,0 0,1 0,-1 0,1 0,-1 0,0 0,1 1,-1-1,1 0,-1 0,0 1,1-1,-1 0,0 0,1 1,-1-1,0 0,0 1,1-1,-1 0,0 1,0-1,0 0,1 1,-1-1,0 1,0-1,0 0,0 1,0-1,0 1,12 32,-3-12,4 0,6-2,-15-16,-1 0,1-1,-1 0,1 1,0-1,0-1,0 1,0-1,0 1,7 0,14-2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40.1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0,'31'59,"55"119,-75-149,-1 0,-1 0,-2 1,6 44,-11-48,-1-1,-1 1,-2 0,0-1,-2 1,-1-1,-12 38,2-22,-1-1,-2-1,-39 64,11-32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41.1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0,'0'0,"18"0,18 0,18 0,-4 0,-3 0,2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41.5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1,'0'0,"14"0,19 0,16 0,0 0,-4 0,3 0,-5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06.0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1 127,'0'0,"25"-4,21-9,26-5,4-5,29-1,20 1,2 10,-1 11,-15 0,-12-2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42.4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0 173,'13'-21,"0"0,1 1,1 0,1 2,20-20,-17 21,-18 15,1 0,0 1,0-1,0 1,0-1,0 1,1 0,-1 0,0 0,0 0,1 1,-1-1,1 1,-1-1,0 1,1 0,-1 0,1 0,-1 0,5 1,-5 0,1 0,0 0,-1 0,1 1,-1-1,1 1,-1-1,1 1,-1 0,0 0,0 0,0 0,0 1,-1-1,1 0,0 1,1 3,2 5,0 1,-1-1,0 1,4 23,3 52,-9-73,5 268,-2-20,1-218,1-5,0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42.8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0,'0'0,"15"6,19 0,18 3,5 0,4-1,3-7,11-1,8-4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53.3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0,'-6'45,"-1"71,7-107,-1 24,1 2,1 2,0-28,0 0,1 0,0 0,5 16,-5-21,0 1,0-1,0 1,1-1,0 0,0 0,0-1,0 1,0 0,7 4,10 4,6-4,10-1,9-3,4-4,-34-1,0 0,-1-2,29-7,-6-5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53.6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1,'-3'20,"0"0,0 37,1-24,-3 255,6-241,4-1,1-2,-2-7,-7-12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54.1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0,'19'8,"-1"-2,35 7,-9-3,0 1,0-3,0-1,0-2,73-1,297-31,-362 20,-5-2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54.9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167 1,'-11'-1,"0"1,0 1,0 0,1 1,-20 4,26-4,0 0,0-1,1 1,-1 1,1-1,-1 0,1 1,0 0,0 0,0 0,0 0,0 0,1 0,0 1,-1-1,1 1,-3 7,0 4,0 0,1 1,0 0,1-1,1 1,1 0,0 22,2-14,1 0,1 0,1 0,8 27,1-12,5-3,-12-26,0-1,1 1,1-1,15 15,9 0,-28-21,1 0,1 0,-1-1,6 2,-6-3,-1 1,1-2,0 1,8 0,-8-1,-1 0,0-1,1 1,-1-1,4-2,16-8,-22 9,0 0,0 1,0-1,0 0,0 0,0 0,2-4,-2 3,0-1,-1 0,1 0,-1 0,1-1,-1 1,0 0,-1-1,1 1,-1 0,0-1,0 1,0 0,0-1,-1 1,0 0,0-1,0 1,0 0,-1 0,0 0,0 0,-2-4,1 3,0 1,0-1,0 1,-1 0,1 0,-1 1,0-1,0 1,0 0,-1 0,1 0,-1 0,0 1,1 0,-1 0,0 0,0 1,0-1,-6 0,-17 2,-2 7,-7 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7:59.4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27,'-15'9,"13"-8,0 0,0 0,1 0,-1-1,1 2,-1-1,1 0,-1 0,1 0,0 1,-1-1,1 1,0-1,0 1,0-1,0 1,0-1,1 1,-1 0,0 2,-1 1,1 0,0-1,1 1,-1 0,1 0,0 0,0-1,1 1,1 7,-2-11,0-1,0 0,0 0,0 1,0-1,0 0,1 0,-1 1,0-1,0 0,0 0,0 0,1 0,-1 1,0-1,0 0,1 0,-1 0,0 0,0 0,1 0,-1 0,0 1,0-1,1 0,-1 0,0 0,0 0,1 0,-1 0,0 0,1-1,9-4,5-10,-12 10,-1 0,1 1,-1-1,0 0,-1 0,1 0,-1 0,0 0,-1-1,1 1,-1 0,0 0,0 0,0-1,-1 1,-1-7,1 11,1 1,0-1,-1 0,1 1,0-1,-1 0,1 1,-1-1,1 1,-1-1,1 1,-1-1,1 1,-1-1,1 1,-1-1,0 1,1 0,-1-1,0 1,1 0,-1 0,0 0,0-1,1 1,-1 0,0 0,0 0,1 0,-1 0,0 0,1 0,-1 1,0-1,0 0,1 0,-1 0,0 1,1-1,-1 0,0 1,1-1,-1 1,1-1,-1 1,0 0,-3 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8:00.7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253 43,'-10'-1,"0"0,0-1,-1 0,2-1,-1 0,-14-6,14 5,1 0,-1 1,0 0,0 1,0 0,-15-1,23 3,0 0,0 0,0 1,0-1,0 1,0 0,0-1,0 1,0 0,0 0,1 0,-1 0,0 1,1-1,-1 0,1 1,-1-1,1 1,-1-1,0 4,-2 0,1 1,0 0,0 0,0 0,-2 8,0 12,1 5,-2 4,0 5,2-10,3-10,3-15,3-10,-3 4,0-1,1 0,-1 1,1 0,0 0,-1 0,1 0,0 0,-1 0,1 1,0-1,0 1,0 0,0 0,5 0,-4 1,0 0,1 1,-1-1,0 1,0-1,0 1,-1 0,1 1,5 3,3 4,-1 1,1 1,-2 0,15 21,-8-8,-1 1,0 2,-3 3,-4 3,-9 3,0-33,-1 1,0 0,0 0,-1-1,-1 6,1-5,-1-1,0 1,0-1,-4 6,-16 13,-3-8,-4-5,-3-4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8:01.2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1,'166'29,"-110"-21,22 1,88 1,-2-4,-111-4,1 1,0-2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8:02.3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217 274,'1'-8,"2"1,-1-1,1 1,0-1,7-10,-6 10,0 0,0 0,-1 0,4-14,-6 14,0 0,0 0,-1 1,0-1,-1 0,1 0,-2 0,1 0,-1 0,0 1,0-1,-5-8,-4-3,-5 5,-2 2,12 10,0 0,0 1,0-1,0 2,-1-1,1 1,0-1,0 2,-1-1,1 1,0 0,0 0,0 1,0-1,0 2,0-1,-8 5,8-4,0 0,0 0,1 1,0-1,0 1,0 1,0-1,0 0,1 1,0 0,0 0,0 1,1-1,0 1,0-1,0 1,-2 7,4-9,1 0,-1 0,1 0,0 0,0 0,0 0,0 0,1 0,-1 0,1 0,0 0,1 0,-1 0,1-1,-1 1,1 0,0-1,0 1,5 4,4 4,0-1,0 0,24 17,-9-8,0 1,-1 2,0 1,38 48,-42-39,-4 1,-13-23,0 0,0 1,-1 0,-1-1,0 1,0 0,-1 0,-1 0,0 0,-2 15,-6 4,-4-4,-9 0,-9-1,-4-5,29-19,0 0,0 0,-1 0,-8 1,8-2,0-1,-1 1,-9-2,11 1,-1-1,1 0,0 0,0 0,0-1,1 1,-1-1,0 0,0 0,1-1,0 0,-1 0,1 0,0 0,0 0,1-1,-1 0,1 1,-1-2,1 1,1 0,-1 0,0-1,1 0,0 1,0-1,1 0,-1 0,1 0,0 0,0 0,0-6,2-6,0 0,1 0,0 0,2 0,0 0,1 0,0 1,10-19,9-14,38-56,10 3,-60 87,16-23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10.3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156 83,'-34'-2,"28"1,0 0,0 1,0-1,0 1,0 1,-10 1,14-1,0 0,0 0,-1 0,1 0,0 0,0 1,0-1,0 1,1-1,-1 1,0 0,1 0,-1 0,1 0,-1 0,1 0,0 0,0 0,0 0,-1 5,-4 11,1 0,1 1,-4 34,4 62,2-44,-3 42,6 0,24 184,-19-257,3 0,1-1,2 0,21 48,-24-67,1-2,0 1,1-1,1-1,1 0,0-1,2 0,-1-1,33 25,-40-35,0 0,0-1,1 0,-1-1,1 1,0-2,0 1,0-1,0 0,1 0,-1-1,0 0,10-1,-11 0,0-1,-1 0,1 0,-1-1,1 0,-1 0,0 0,0-1,0 0,0 0,0-1,-1 1,1-1,-1 0,0-1,8-8,-2-1,0-1,-1 0,0-1,-2 0,0 0,11-33,-5 4,12-71,-16 54,-3-1,-2 1,-4-1,-8-88,1 100,-2 2,-2-1,-2 1,-3 1,-1 0,-24-46,20 57,-1 2,-2 1,-1 1,-1 0,-52-49,58 65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16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37,'0'0,"23"0,18-8,18-2,-7 3,-2 2,1 3,2-1,5 1,9 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17.3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0,'0'0,"21"5,21 0,16 5,1-6,-3-1,0-6,11 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21.3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0,'-17'124,"0"1,9-85,1 0,4-2,6-1,-2-33,0 0,1 0,-1-1,1 1,0 0,0-1,0 1,1-1,-1 0,1 0,0 0,0 0,0 0,0 0,0-1,5 3,1 0,1 0,-1-1,1 0,0-1,15 4,10 0,10-2,20 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21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1,'-4'19,"1"0,-2 39,3-23,-1 35,3 0,9 74,-1-78,-2-2,-1 0,-3-3,-2-9,0-10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22.6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165 398,'20'-42,"-1"3,-1-2,14-48,-26 55,-5-1,-2 28,1 0,-1 0,-1 0,0 0,0 0,0 0,-6-11,-10-8,15 24,1-1,-1 1,1 0,-1 0,0 0,0 1,0-1,0 1,0-1,0 1,0 0,-1 0,1 0,0 1,-1-1,-2 1,0 0,1 0,0 1,0 0,0 0,0 0,1 0,-1 1,0 0,-8 4,3 1,0 0,0 0,0 1,1 0,0 0,0 1,1 0,-7 11,13-16,-1 0,0 0,1 0,0 0,0 0,0 1,1-1,-1 1,1-1,0 1,1-1,-1 1,1 0,0-1,0 1,0 0,0-1,1 1,0 0,0-1,0 1,1-1,0 1,-1-1,2 0,-1 0,5 7,0-1,1-1,1 1,0-2,0 1,1-1,0-1,0 1,0-2,16 8,8 3,-2 1,0 2,30 24,-53-37,0 1,0 1,0-1,-1 1,0 0,-1 1,0 0,-1 0,0 1,0 0,-1 0,0 0,4 17,-8-23,-1 0,1-1,-1 1,0 0,0 0,0 0,-1-1,0 1,0 0,0 0,0-1,-1 1,1-1,-5 7,3-5,-1 0,0-1,-1 1,1-1,-1 0,0 0,0 0,-1-1,-8 6,7-5,-1-1,1 0,-1 0,0-1,0 0,-1-1,1 1,-1-2,1 1,-1-1,1 0,-1-1,0 0,1 0,-1-1,-13-3,18 3,0 0,1-1,-1 0,0 0,1 0,-1 0,1 0,-1-1,1 1,0-1,0 0,1 0,-1 0,0 0,1-1,0 1,0-1,0 1,0-1,0 0,1 1,0-1,0 0,0 0,0 0,0 0,1-1,0 1,0 0,0-5,1-5,1 1,0-1,1 0,0 1,1-1,0 1,11-21,0 9,0 0,2 0,1 2,33-35,-24 26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23.1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83,'81'0,"413"-17,319-44,-644 59,-91-1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23.6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1,'-9'31,"1"1,1 1,-3 47,3-21,-1-3,4-4,3-38,1 0,0 0,1 1,1-1,0 0,8 25,-8-33,0 0,1-1,0 1,0-1,0 0,0 0,1 0,0 0,0-1,1 1,-1-1,1 0,0-1,0 1,0-1,0 0,0 0,9 3,-3-2,1-1,0 0,0 0,0-2,1 1,12-1,13-2,-28 1,-1-1,0 0,0-1,0 0,0-1,9-3,15-12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24.0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 1,'0'0,"-6"22,-2 22,-5 21,4 8,-1 8,5 13,0-3,5-6,-2-7,2-20,0-1,2-14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24.7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144 405,'41'-68,"-26"47,-2 0,0-1,-2 0,0-1,-2-1,10-36,-15 22,-8 6,4 28,-1 0,-1 0,1 1,0-1,-1 0,0 1,0 0,0-1,0 1,-1 0,1 0,-1 0,0 0,0 0,0 1,0-1,0 1,0 0,-1 0,1 0,-1 1,0-1,1 1,-1-1,-5 0,3 1,-1 1,1 0,-1 0,1 0,-1 1,1-1,-1 1,1 1,0 0,0 0,0 0,0 0,0 1,-11 6,8-3,0 1,1-1,-1 1,1 1,1-1,-1 1,1 1,1-1,-7 12,11-16,0-1,0 1,0-1,1 1,0 0,0 0,0 0,0 0,0 0,1 0,0 0,0 0,0 0,0 0,1 0,-1 0,1 0,0 0,0-1,1 1,-1 0,1 0,0-1,-1 1,2-1,-1 0,5 6,13 12,45 37,-46-43,0 2,-1 0,21 25,-29-28,0 0,0 1,-2 0,0 0,9 25,-14-30,0 1,0-1,-1 1,-1 0,0 0,0 0,-1-1,-1 1,-2 21,-6 4,-3-2,-5-2,13-26,0-1,-1 1,1-1,-1 0,-1-1,1 1,-1-1,1 0,-1-1,0 1,-1-1,1 0,-13 3,16-4,-1-1,1-1,-1 1,1 0,-1-1,1 0,-1 0,0 0,1 0,-1-1,1 1,-1-1,1 0,-1 0,1 0,-1-1,1 1,0-1,0 0,0 0,0 0,0 0,0 0,0 0,1-1,-1 0,1 1,-3-5,1-1,0 1,1-1,0 1,0-1,1 0,0 0,0 0,1 0,0-1,0 1,1 0,0 0,1-1,0 1,0 0,3-11,2-4,1 0,1 0,1 1,17-30,50-70,-66 107,16-25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25.3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1,'0'0,"20"0,16 0,22 7,-2 1,3 1,-6-4,-4 0,12-3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11.0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135 0,'0'0,"-6"20,-3 18,-7 18,-3-7,7-4,-4 2,1-3,-3-10,-5-12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26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92,'17'-15,"1"2,0 0,21-11,-32 20,0 0,1 1,-1 0,1 0,0 1,0 0,0 0,0 0,0 1,0 1,12 0,-17 0,-1 0,1 0,-1 1,0-1,1 1,-1 0,0 0,0-1,1 1,-1 1,0-1,0 0,0 0,0 1,0-1,-1 1,1 0,0 0,-1-1,1 1,-1 0,0 0,1 0,-1 1,0-1,0 0,-1 0,1 1,0-1,-1 0,1 1,-1 3,1 1,-2 1,1-1,-1 1,0-1,0 0,-1 0,0 0,0 0,-7 13,-68 123,49-93,6 0,19-42,0 1,1-1,0 1,0 0,1 0,0-1,1 1,0 0,1 12,0-16,0-1,0 0,0 0,1 0,-1 0,1 0,0 0,0 0,1 0,-1-1,1 1,-1-1,1 1,1-1,-1 0,0-1,1 1,-1 0,1-1,0 0,4 3,6 0,-1 0,0-1,1 0,0-1,0-1,24 2,88-5,-89-1,28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26.9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269 1,'-14'3,"-1"0,0 2,1 0,0 0,-20 12,24-12,2 1,-1 1,1 0,0 0,0 0,1 1,0 0,-9 14,5-4,0 0,2 1,0 0,1 1,0-1,2 2,1-1,0 0,-2 25,6-32,0 0,1 0,0 0,1 0,0 0,1 0,1 0,0 0,0-1,2 1,-1-1,2 0,-1 0,2-1,12 19,-15-25,1 0,0 0,0-1,0 1,0-1,1 0,-1-1,1 1,0-1,0 0,1-1,-1 1,0-1,1 0,-1-1,1 0,0 0,0 0,-1-1,1 0,0 0,0-1,-1 1,1-2,0 1,-1-1,10-3,-3 0,-1 0,1-1,-1 0,0-1,-1 0,0-1,0-1,0 1,-1-2,-1 1,1-2,12-17,-16 19,0-1,-1 0,0-1,-1 1,0-1,-1 1,0-1,0 0,-1-1,-1 1,0 0,0 0,-1-1,-1 1,0 0,0 0,-1-1,-1 1,0 0,0 1,-1-1,0 1,-1-1,0 1,-1 0,0 1,-1 0,1 0,-2 0,1 1,-1 0,-17-13,-20-9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27.3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1,'37'6,"0"-1,57-1,-62-3,608 3,-103-2,-330-3,-122-6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27.9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1,'-15'50,"-11"70,19-69,4-35,2-1,0 1,1 0,0 0,1-1,6 31,-6-42,1 0,-1 1,1-1,0 0,0 0,0 0,0 0,1 0,-1-1,1 1,0-1,0 1,1-1,-1 0,1 0,-1-1,1 1,0-1,0 0,0 0,0 0,1 0,-1-1,0 1,1-1,-1-1,1 1,5 0,8-1,-1 0,1-1,-1-1,21-4,4-3,6-8,-2-9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28.3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1,'0'0,"-5"24,3 25,-3 24,-1 2,6 5,0 13,6-13,1-4,0-22,8-3,0-12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29.0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136 434,'106'-178,"-83"133,-8-2,-8-2,-6 43,-1-1,-1 1,1-1,-4-11,3 14,0 0,0 0,-1 1,1-1,-1 0,0 1,0 0,0-1,-1 1,1 0,-1 0,0 0,1 1,-1-1,-1 1,1-1,0 1,-1 0,1 0,-1 1,1-1,-1 1,0 0,0-1,1 2,-1-1,0 0,0 1,0 0,0 0,0 0,-6 1,0 0,0 1,-1 0,1 0,0 1,0 0,0 1,1 0,-1 1,1 0,0 0,-10 8,15-9,-1 0,1 0,-1 0,1 1,0-1,1 1,-1 0,1 0,0 0,0 0,1 1,-4 8,5-10,1 0,-1 0,1 1,0-1,0 0,0 0,0 0,1 0,0 1,0-1,0 0,0 0,1 0,-1-1,1 1,0 0,0-1,5 6,15 21,46 44,-48-56,-2 1,-1 1,0 1,-2 0,18 32,-27-41,-1 0,0 1,0 0,-2 0,0 0,0 0,-1 1,0 22,-2-27,0-1,-1 1,-1 0,1 0,-1-1,-1 1,0-1,0 0,0 1,-1-2,0 1,-1 0,0-1,-8 10,9-13,0 0,-1 0,1 0,-1 0,0-1,0 0,-1 0,1 0,-1 0,1-1,-1 0,0 0,0-1,0 0,0 0,0 0,0-1,0 1,0-1,-6-1,8 0,-1 0,1 1,0-1,0-1,0 1,0-1,0 1,0-1,0 0,1-1,-1 1,0-1,1 1,0-1,0 0,0 0,0-1,0 1,1-1,-1 1,1-1,0 0,0 0,0 0,1 0,0 0,-1 0,1 0,0-5,0 1,0 0,1-1,0 1,1-1,0 1,0 0,1 0,0-1,0 1,1 0,0 1,0-1,1 0,0 1,0 0,6-7,9-10,1 0,46-40,-63 61,27-26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8:56.9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1,'0'0,"18"0,16 0,17 0,-4 0,-1 0,-2 0,0 0,-3 0,3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8:57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1,'0'0,"19"0,23 0,18 0,-1 0,-5 0,-5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8:58.4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0 187,'3'-15,"0"0,2 0,-1 0,2 1,0 0,1 0,0 0,13-17,-17 27,-1 1,1-1,0 1,0 0,0 0,0 0,1 1,-1-1,1 1,0 0,-1 0,6-2,-8 4,0 0,0-1,0 1,1 0,-1 0,0 0,0 0,0 0,1 0,-1 0,0 0,0 1,0-1,0 0,0 1,1-1,-1 1,1 0,0 1,-1-1,1 1,-1-1,1 1,-1-1,0 1,0 0,0 0,0 0,0 0,0 0,0 0,0 3,6 21,-1 0,-1 0,2 50,-9 85,0-60,-3 106,5-144,5-7,2-6,2-9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8:58.8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8,'0'0,"23"0,23 0,24 0,-3 0,6-8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11.8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0 153,'8'-13,"1"0,0 1,1 0,0 1,1 0,0 1,1 0,0 0,22-13,0 8,1 5,4 7,-35 4,0-1,1 0,-1 1,0 0,0 0,0 0,1 1,-1-1,0 1,-1 0,1 0,0 1,-1-1,1 1,-1-1,0 1,0 0,0 0,4 5,-4-2,0-1,0 1,0 0,-1 0,0 0,0 1,-1-1,0 0,0 1,0-1,-1 0,0 13,-2 9,-2-1,-1 0,-9 32,-33 83,24-75,-31 108,43-131,2 0,-3 50,11-79,0 0,2 0,0 1,0-1,1 0,1 0,1-1,0 1,12 27,-10-31,0 0,0-1,1 0,1 0,0 0,0-1,0 0,2 0,-1-1,1-1,0 1,15 7,-5-4,1-1,1-1,-1-1,2 0,-1-2,1-1,0 0,0-2,0-1,0 0,1-2,42-5,-13-6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01.9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1 161,'6'-8,"15"-16,0 0,35-28,-49 46,1 0,0 1,0 0,0 0,1 1,-1 0,1 0,0 1,1 0,-1 1,0 0,16-1,-23 2,0 1,0 0,0 0,0 0,0 0,0 1,0-1,0 0,0 1,0 0,0-1,0 1,-1 0,1 0,0 0,0 0,-1 0,1 0,0 0,-1 1,3 2,-3-2,1 1,-1 0,0-1,0 1,0 0,0 0,-1-1,1 1,-1 0,0 0,1 0,-1 0,-1 4,-2 10,0-1,-1 0,0 0,-9 19,12-33,-51 151,45-130,1 0,2 1,1 0,-2 42,6-59,-1-1,1 1,0 0,0 0,0 0,1 0,0-1,1 1,0-1,0 0,0 1,0-1,1-1,0 1,6 5,-4-4,1-2,0 1,0-1,1 0,-1 0,1-1,0 0,0 0,1-1,-1 0,14 2,9 2,1-3,0 0,51-1,-25-5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02.5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331 1,'-15'0,"0"0,0 2,0-1,0 2,-25 7,32-7,-1 1,1 0,0 0,0 1,0 0,0 0,1 1,0 0,0 0,-10 12,3 1,0 0,1 0,1 2,1-1,1 1,1 1,1 0,0 0,2 1,-6 39,10-47,1 1,1 0,0-1,1 1,0-1,2 1,5 21,-4-26,0 0,0 0,1-1,0 0,1 0,1 0,-1 0,1-1,1 0,15 14,-16-17,1 0,0-1,0 0,1 0,-1-1,1 0,0 0,0-1,0 0,1-1,-1 0,0 0,1-1,0-1,-1 1,1-1,-1-1,1 0,0 0,-1-1,0 0,14-5,-9 2,-1-1,1 0,-1 0,0-2,-1 1,0-2,0 0,0 0,-1-1,-1 0,0-1,0 0,-1-1,8-13,-9 11,-1 0,0 0,-2-1,1 0,-2-1,0 1,-1-1,0 0,-1 1,-1-1,-1 0,-3-31,2 33,-2-1,0 1,-1 1,0-1,-1 0,-1 1,0 0,0 1,-2-1,1 1,-2 0,1 1,-2 0,-18-17,-19-9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03.1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0,'16'4,"-1"-1,1-1,25 1,-4 0,410 39,133 16,-34-16,-431-36,6 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05.8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0,'-13'49,"-11"90,19-102,-1 13,4-3,2-39,1 0,0 0,0-1,2 9,-1-11,-1-1,1 0,0 0,0 0,0 0,1 0,-1 0,5 4,-3-5,-1 1,1-1,0 0,0-1,0 1,0-1,9 5,-5-4,1-1,0 1,16 1,-15-2,1-1,0-1,12-1,40-9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06.2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0,'-11'26,"2"1,0 0,2 1,1 0,1 0,1 0,1 36,15 198,-11-260,7 56,6-7,10-5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06.9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181 441,'72'-127,"-51"83,-4-1,-4-2,-9-1,-4 41,-1 1,1-1,-2 0,1 0,-1 1,0-1,0 1,0-1,-1 1,0 0,-1 0,1 0,-7-7,8 10,-1 0,0 1,0-1,0 1,0-1,0 1,0 0,-1 0,1 0,-1 1,0-1,1 1,-1 0,0 0,0 0,1 0,-1 1,0 0,0-1,0 1,0 1,0-1,0 1,-5 1,-1 1,-1 0,1 1,0 1,0 0,0 0,1 1,-1 0,2 1,-1 0,1 0,0 1,0 0,1 0,0 1,0 0,-7 14,10-17,1-1,0 1,1 0,-1 1,1-1,1 0,-1 1,1-1,0 1,0-1,1 1,0-1,0 1,1 0,-1-1,1 1,1-1,-1 1,1-1,0 0,1 0,0 0,0 0,0 0,0 0,1-1,0 0,8 9,102 85,-14-13,-86-71,0 0,0 1,-1 0,13 24,-9-6,-5-2,-8 1,-6 1,1-30,0 1,0 0,-1-1,0 1,-3 5,3-5,-1-1,0 0,0 0,-1 0,-4 6,4-7,0 0,0 1,-1-1,1-1,-1 1,1-1,-1 0,0 0,0 0,0 0,0-1,0 0,0 0,0-1,0 1,-1-1,1 0,0 0,0-1,0 1,0-1,0-1,0 1,0-1,0 1,0-1,0-1,1 1,-1-1,1 0,0 0,-1 0,1 0,1-1,-1 1,1-1,-1 0,1-1,0 1,0 0,1-1,-4-9,2 3,2-1,0 0,0-1,1 1,1 0,0 0,1-1,0 1,0 0,2 0,6-23,1 7,0 1,2 0,28-46,-13 28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29.4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13,'0'0,"23"0,20-6,21 2,-8 1,-9 3,-7 3,-10 1,-10-1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29.7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0,'0'0,"25"6,26-2,24 6,-5-3,9-1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44.9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88,'17'-15,"1"2,1 0,24-13,-37 23,1 0,0 0,0 0,0 1,0 0,0 1,1-1,-1 1,1 1,-1-1,0 1,1 1,11 1,-17-2,0 1,0-1,0 1,-1 0,1 0,0-1,-1 1,1 0,0 0,-1 1,1-1,-1 0,0 0,1 1,-1-1,0 1,0-1,0 1,0 0,0-1,0 1,0 0,0-1,-1 1,1 0,-1 0,0 0,1 0,-1 0,0 0,0-1,0 1,0 0,0 0,-1 0,0 3,-2 8,0 0,-1-1,0 1,-8 13,9-18,-39 84,18-40,4 3,3 1,15-46,0 0,1 0,0 12,1-17,0-1,0 1,1 0,0-1,0 1,0-1,0 0,1 1,-1-1,1 0,0 0,1 0,-1 0,1 0,3 4,-1-3,-1-1,1 0,0 0,1 0,-1-1,1 0,-1 0,1 0,12 4,-3-3,1-1,-1 0,1-1,-1-1,1 0,0-2,0 1,18-4,8-8,-4-4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45.7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92 345,'18'-19,"0"0,-1-2,-1 0,-1-1,16-31,-17 17,-4 3,-6 2,-4 26,-1 1,1 0,-1 0,0 0,0 0,-1 1,1-1,-1 0,0 0,0 1,0-1,0 1,-1 0,1-1,-1 1,0 0,0 1,0-1,0 0,0 1,-1 0,1 0,-1 0,1 0,-1 0,0 1,0-1,0 1,0 0,0 1,0-1,0 0,0 1,-8 1,7-2,1 2,0-1,-1 0,1 1,0 0,0 0,-1 0,1 1,0-1,0 1,0 0,0 0,1 1,-1-1,1 1,-1-1,1 1,0 0,0 1,0-1,0 0,1 1,-1-1,1 1,0 0,0 0,0 0,1 0,-1 0,1 0,0 1,-1 8,2-7,1 1,0 0,0 0,0 0,0 0,1-1,0 1,1-1,0 1,0-1,0 0,0 0,1 0,6 7,9 10,1-1,24 20,-21-20,2 3,30 37,-48-53,-1 0,1 0,-2 1,1 0,-2 0,1 0,-1 1,3 14,-6-21,0 0,0 1,-1-1,1 0,-1 0,0 0,-1 0,1 1,-1-1,0 0,0 0,0 0,0 0,-1 0,1 0,-1-1,0 1,0 0,-1-1,1 1,-1-1,0 0,0 0,0 0,0 0,0-1,0 1,-1-1,1 0,-1 0,0 0,0 0,-7 2,1-1,-1 0,1-1,-1 0,0-1,0 0,1 0,-1-1,0-1,0 0,0 0,-20-6,26 6,-1-1,1 0,0-1,0 1,0-1,0 0,0 0,0 0,1-1,0 0,-1 0,1 0,1 0,-7-8,9 8,-1 1,0-1,1 1,0-1,0 0,0 1,0-1,0 0,1 0,0 0,-1 1,1-1,1 0,-1 0,1 0,-1 0,1 1,0-1,1 0,-1 1,0-1,4-5,0 0,1 1,0 0,0 0,1 0,0 1,0 0,11-8,61-38,-55 38,17-10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12.5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276 104,'-8'0,"0"1,0-1,1 1,-1 1,1 0,-1 0,1 0,0 1,0 0,0 0,0 0,0 1,1 1,0-1,0 1,0 0,-6 6,1 2,1-1,1 1,0 1,1 0,1 0,0 1,-6 18,-3 11,3 1,1 0,2 1,3 0,-3 61,9-70,1 1,3-1,1-1,1 1,2 0,2-1,14 38,-15-53,1 0,1-1,1-1,1 0,0 0,1-2,1 1,1-1,18 15,5-5,-29-23,-1 0,1 0,-1 0,1-1,0-1,0 1,1-2,-1 1,0-1,1-1,-1 1,1-2,-1 1,0-1,1-1,-1 1,11-5,-9 2,-2 0,1-1,0 0,-1-1,0 0,0 0,-1-1,0 0,0-1,-1 0,1 0,-2 0,1-1,8-16,-2-2,0 0,-3-1,0 0,-1 0,-2-1,-1 0,-2-1,0 1,-2-1,-2 0,-3-40,-2 17,-3 1,-2 0,-2 1,-3 0,-32-75,27 81,-2 1,-2 1,-1 1,-49-60,40 64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46.2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39,'349'-8,"-53"-1,-105 1,-41 1,-71 5,1-3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47.0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0,'-16'51,"-17"105,29-110,5 3,-1-39,2 0,-1 0,1 0,1-1,-1 1,9 17,-8-21,0-1,0 0,1 0,-1 0,1 0,0 0,0-1,1 0,0 0,-1 0,1 0,8 3,18 6,2-8,1-8,-1-7,-3-8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47.3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1,'-7'45,"-1"84,7-112,-2 254,3-207,0-4,1-7,5-7,2-7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49:48.0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224 333,'34'-75,"-21"50,-1-1,-2 0,12-42,-18 37,-4 28,0 0,0-1,0 1,0 0,-1 0,0-1,1 1,-1 0,0 0,0 0,-1 0,1 0,-1 0,1 0,-1 1,0-1,0 1,0-1,-1 1,1 0,0-1,-1 1,0 0,1 1,-1-1,0 0,0 1,0 0,0-1,0 1,0 1,0-1,-1 0,1 1,0-1,-4 1,-3 0,0 0,0 0,0 1,0 1,0 0,1 0,-1 1,0 0,1 0,-16 9,15-6,0 0,0 1,1 0,0 1,0 0,1 1,0 0,0 0,1 0,-10 17,15-22,-1 0,1 0,1 1,-1-1,1 0,0 1,0-1,0 1,0-1,1 1,-1-1,1 1,1 0,-1-1,1 1,-1-1,1 1,1-1,-1 1,0-1,1 0,0 0,0 0,1 0,-1 0,1 0,-1 0,1-1,7 7,21 18,38 24,-37-28,47 42,-71-57,1 0,-2 0,1 1,-1 0,-1 0,1 0,-2 1,0 0,6 17,-5-1,-5-20,-1-1,1 1,-1-1,-1 1,1-1,-1 0,-2 10,-10 15,-7-1,-5-2,-8-3,-5-5,33-18,0-1,0 0,0 0,0 0,-10 0,12 0,0-1,0 0,0 0,0-1,0 1,0-1,0 1,0-1,0 0,1 0,-1 0,0-1,0 1,1 0,-1-1,1 0,-1 0,1 0,0 0,0 0,0 0,0 0,0-1,0 1,1-1,-1 1,1-1,0 0,0 0,0 1,0-1,0 0,0 0,0-5,0-3,1 0,0 0,1 0,0 0,1 0,0 0,0 1,6-15,5-5,1 0,2 1,1 1,34-44,-34 47,12-14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18.1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26,'-13'0,"33"0,54 1,-32 1,0-2,69-9,-54-5,-46 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18.5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23,'0'0,"23"0,20 0,19 0,-11-5,-5-2,-7-3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18.9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0,'-39'438,"37"-421,-5 37,3-3,3 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19.2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1,'1'7,"1"0,0 0,0 0,1 0,0 0,0 0,0 0,1-1,0 0,1 0,-1 0,1 0,0-1,0 0,1 0,0 0,9 6,-6-5,1-2,-1 1,1-1,-1 0,1-1,1 0,-1-1,0 0,1-1,-1 0,21 0,-2-4,1-6,0-6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19.6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0,'0'0,"-6"27,4 21,-4 26,2-2,4-1,-5 0,1 0,-1-6,3-4,-2-2,1-6,-4 11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20.3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1,'39'6,"76"3,-57-6,326 3,-227-8,282 16,-376-12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14.4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97 1,'-9'4,"-1"1,1 0,0 0,0 1,0 0,-10 10,17-14,-1 1,1-1,0 1,1 0,-1 0,0 0,1 0,-1 0,1 0,0 0,0 0,1 1,-1-1,0 0,1 1,0-1,0 0,0 1,0-1,1 0,0 5,0-3,0 0,1 0,0 0,0 0,0 0,0-1,1 1,0-1,-1 0,2 0,-1 0,6 6,-8-9,1 0,-1 0,0 0,1 0,0 0,-1 0,1 0,-1-1,1 1,0-1,0 1,-1-1,1 0,0 1,0-1,0 0,-1 0,1 0,0 0,0-1,-1 1,1 0,0-1,0 1,-1-1,1 0,0 0,-1 1,1-1,-1 0,1 0,-1 0,1-1,-1 1,0 0,0 0,0-1,1 1,0-3,1-1,1 0,-1 0,-1-1,1 1,-1-1,0 0,0 0,0 0,-1 0,0 0,0 0,-1-10,0 13,0 0,0-1,-1 1,1 0,-1 0,0 0,0 0,0-1,0 1,0 1,-3-5,3 5,-1 0,1 1,0-1,-1 1,1 0,-1-1,0 1,0 0,1 0,-1 0,0 0,0 0,0 0,0 1,0-1,0 1,0-1,0 1,-3 0,3-1,0 1,0 1,-1-1,1 0,0 0,-1 1,1-1,0 1,0 0,0 0,-1 0,1 0,0 0,0 0,0 0,1 1,-1-1,0 1,0-1,1 1,-1 0,1 0,0-1,-1 1,1 0,0 0,0 1,0-1,0 0,1 0,-1 0,0 1,1-1,-1 4,1-3,0 0,-1 1,1-1,0 0,1 0,-1 0,0 0,1 0,0 0,-1 0,1-1,0 1,1 0,-1 0,0-1,1 1,0 0,0-1,-1 0,1 1,1-1,-1 0,0 0,0 0,1 0,4 2,-1-2,-1 0,1-1,0 1,0-2,-1 1,1 0,0-1,0 0,0-1,0 1,-1-1,1 0,0-1,6-1,-9 2,1-1,0 1,0-1,-1 1,1-1,-1 0,1 0,-1-1,0 1,0-1,0 1,0-1,-1 0,1 0,-1 0,1 0,-1-1,0 1,0-1,-1 1,3-7,-4 8,0 0,0 0,-1 0,1 0,0 0,-1 0,0 0,1 0,-1 0,0 0,0 0,0 0,0 0,0 0,0 1,-1-1,1 1,-3-3,1 0,0 1,-1 1,1-1,0 0,-1 1,0-1,1 1,-6-2,2 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21.4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0 177,'20'-22,"0"1,1 0,1 2,36-25,-23 21,-28 19,0 0,0 0,1 1,-1 0,15-3,-21 5,1 1,-1-1,0 1,1 0,-1 0,1-1,-1 1,1 0,-1 0,0 1,1-1,-1 0,1 0,-1 1,1-1,-1 1,0-1,0 1,1-1,-1 1,0 0,0 0,1 0,-1-1,0 1,0 0,0 1,0-1,0 0,-1 0,1 0,0 0,0 1,-1-1,1 0,-1 1,1-1,-1 0,0 1,1 2,-1 2,0 1,0 0,0 0,-1 0,0-1,0 1,-1 0,-3 9,-26 57,16-42,-12 31,-42 100,55-125,2 0,-10 56,20-82,1-1,0 1,0-1,1 0,0 1,1-1,3 15,-3-21,0 0,1 0,-1 0,1 0,0-1,0 1,0 0,0-1,1 1,0-1,-1 0,1 0,0 0,0 0,1-1,-1 1,1-1,-1 0,1 0,7 3,-1-2,0 0,1-1,-1 0,0 0,1-1,0-1,-1 0,1 0,16-3,-2-2,1 0,42-17,-13 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21.8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0,'-11'38,"3"1,1-1,2 1,0 55,6-55,-1-33,1-1,0 0,0 0,1 0,-1 0,1 0,0 0,0 0,1 0,0-1,5 9,17 13,-21-23,0-1,0 1,0-1,0 1,5 1,24 4,-1-9,-3-7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22.2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1,'0'0,"-8"31,1 27,-2 33,1 11,5-7,0-7,1-6,2-8,0-18,8-3,4 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23.0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0,'0'272,"1"-231,6-1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23.9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38,'0'0,"19"0,15-5,16-1,-10 4,-7 0,-13-1,-2-4,-4-5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24.2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15,'0'0,"21"0,18 0,17-5,-3 0,-1 3,-2-1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31.1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1,'2'0,"185"4,-135-1,-3 2,-2 2,-5 5,-36-10,-1 0,0 1,1-1,-1 1,5 4,-5-2,1 1,-1-1,0 1,-1 0,1 1,-1-1,0 1,-1 0,0 0,0 0,0 0,-1 0,0 0,0 1,0 12,1 12,-1 0,-4 44,1-64,-6 81,-1-49,0-3,-3-6,-9-7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31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1,'62'8,"114"1,-148-9,128 2,-110-2,-4 3,0-1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31.9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1,'23'7,"1"-1,-1-1,1-1,39 1,-34-3,519 9,-363-12,-134 1,71-2,-73-3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32.5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1,'1'112,"1"-2,-19 172,9-229,1-1,5-3,4-14,2-20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18.9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229 233,'4'-57,"-2"37,0-1,-2-29,-1 45,1 0,-1 0,0 0,0 1,0-1,-1 0,0 1,0-1,0 1,0 0,-1-1,1 1,-1 0,0 1,-5-6,7 8,-1 0,1 0,0 0,0 1,-1-1,1 0,-1 1,1-1,-1 1,1-1,-1 1,1 0,-1-1,1 1,-1 0,1 0,-1 0,0 0,1 1,-1-1,1 0,-1 1,1-1,-1 1,1-1,-1 1,1 0,0-1,-1 1,1 0,0 0,0 0,0 0,-1 0,0 2,-4 3,0 0,1 1,-1 0,-7 14,-3 9,1 1,2 0,2 0,0 2,-11 64,10-19,-2 113,13-127,3 1,3 0,14 68,-8-83,1 0,3-1,2-1,34 68,-24-71,9-3,-28-35,0 0,0 0,0-1,1 0,0-1,0 0,0 0,1-1,0 0,12 3,-16-5,0-1,-1 0,1-1,0 0,0 1,0-2,0 1,0-1,-1 0,1 0,0 0,-1-1,1 0,-1 0,1 0,-1-1,0 0,0 0,8-6,-1-2,-1-1,0-1,-1 0,0 0,-1-1,0 0,-1 0,-1-1,0 0,6-22,2-12,16-98,-25 103,-1-1,-2 1,-3-1,-1 0,-2 1,-2-1,-2 1,-23-77,21 95,-1 0,-2 1,0 1,-1 0,-2 0,-27-33,28 40,-1 1,-1 1,-1 1,0 0,-1 1,0 0,-1 2,-39-18,-25-2,69 24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0:33.0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98,'24'-14,"81"-42,-94 51,1 1,-1 0,1 0,0 1,0 1,0 0,16-1,-26 3,-1 0,0 0,0 0,1 0,-1 0,0 0,1 0,-1 0,0 1,0-1,1 0,-1 1,0 0,0-1,0 1,0-1,0 1,1 0,-1 0,0 0,-1 0,1-1,0 1,0 0,0 1,-1-1,1 0,0 0,-1 0,1 0,-1 0,1 1,-1-1,0 0,1 1,-1-1,0 0,0 0,0 1,0-1,0 2,-1 5,-1 0,1 0,-1 1,-1-1,-3 8,4-10,-56 139,39-92,5 1,12-45,0 0,1 0,1 1,0-1,0 0,0 0,1 1,1-1,4 16,-4-20,0-1,0 1,0-1,1 1,-1-1,1 0,0 0,1 0,-1 0,1 0,-1-1,1 0,0 1,0-2,1 1,-1 0,1-1,-1 0,8 3,3-1,1 0,0 0,0-2,0 0,25-1,86-8,-76 3,17-1,-4-2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24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37,'308'-13,"-74"-7,-173 18,5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19.5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1 150,'271'0,"301"-1,-289-17,-64 2,187-6,223-8,115 7,-136 4,-172 8,509 2,-230 26,-582-14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20.9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82 25,'-20'-12,"18"10,0 1,0-1,0 1,-1 0,1-1,0 1,-1 0,-3-1,5 2,0 0,-1 0,1 1,0-1,0 0,0 0,0 1,0-1,0 0,0 1,0-1,0 1,0-1,0 1,0 0,0-1,0 1,1 0,-1 0,0-1,0 1,1 0,-1 0,1 0,-2 2,1-1,-1 1,1 0,0 0,0-1,0 1,0 0,0 0,0 0,1 0,0 0,-1 0,1 0,0 0,1 0,-1 0,0 0,1 0,0 0,-1 0,1-1,0 1,1 0,-1 0,0-1,1 1,0-1,-1 1,1-1,0 1,0-1,0 0,1 0,-1 0,0 0,1-1,-1 1,1-1,0 1,0-1,-1 0,1 0,0 0,0-1,0 1,0 0,0-1,0 0,0 0,0 0,0 0,0 0,0-1,0 1,0-1,0 0,-1 0,1 0,0 0,4-3,-5 3,0-1,0 1,-1 0,1-1,-1 1,1-1,-1 0,0 1,0-1,1 0,-1 0,0 0,-1 0,1 0,0 0,-1 0,1 0,-1 0,1 0,-1-1,0 1,0 0,0 0,0 0,0 0,-1 0,1-1,-2-2,2 3,-1 1,1-1,-1 1,1-1,-1 1,0-1,0 1,0-1,0 1,0 0,0-1,0 1,0 0,-1 0,1 0,0 0,-1 0,1 0,-1 0,1 0,-1 1,1-1,-1 0,0 1,1-1,-1 1,1 0,-1 0,0 0,0 0,1 0,-1 0,0 0,1 0,-4 1,2 0,1 0,-1 0,1 1,0-1,-1 0,1 1,0-1,0 1,0 0,0 0,0 0,-3 4,5-5,-1-1,1 1,-1 0,1 0,-1 0,1-1,0 1,-1 0,1 0,0 0,0 0,0 0,-1 0,1-1,0 1,0 0,0 0,1 0,-1 0,0 0,0 0,0 0,1-1,-1 1,0 0,1 0,-1 0,1-1,-1 1,1 0,-1 0,1-1,0 1,-1 0,1-1,0 1,-1-1,1 1,0-1,0 1,0 0,0-1,-1 0,1 0,-1 0,0 0,1 0,-1 0,1 0,-1 0,1 0,-1 0,0 0,1 0,-1 0,1 0,-1 0,1 0,-1 0,0 0,1-1,-1 1,1 0,-1 0,0-1,1 1,-1 0,0 0,1-1,-1 1,0 0,0-1,1 1,-1 0,0-1,0 1,0-1,1 1,-1 0,0-1,0 1,0-1,0 1,0-1,0 1,0 0,0-1,0 1,0-1,0-1,1 0,-1 0,0 0,0 1,0-1,0 0,0 0,0 0,-1 0,0-3,0 3,-1 0,1 0,-1 0,0 0,1 0,-1 0,0 0,0 0,0 1,0-1,-1 1,1 0,0-1,-1 1,1 0,-1 0,1 1,-1-1,1 0,-1 1,1 0,-1-1,0 1,1 0,-1 0,-4 1,4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22.1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0 264,'91'1,"397"-14,269-28,-502 30,442-9,-676 20,1259-63,-691 22,-78 6,908-5,-489 107,-779-48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25.1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55,'0'0,"23"0,22-4,25-4,2 1,0-1,9 4,-4-4,11 1,9 1,-10 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25.8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 1,'-48'579,"18"-325,20-116,7 0,16 151,-7-225,4 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26.4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55,'379'-10,"-138"2,215-9,124-2,-240 29,-155-2,-77-5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27.3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531 0,'-16'0,"0"0,0 1,0 1,0 1,0 0,0 0,1 2,0 0,0 1,0 0,1 1,0 1,0 0,1 1,0 1,0 0,1 0,-13 16,3 0,2 0,0 2,2 0,1 2,2-1,1 2,1 0,1 1,2 0,1 1,2-1,1 2,2-1,1 1,1-1,2 1,8 56,-5-70,2 0,0-1,2 1,0-1,1-1,1 1,0-2,1 1,1-1,1-1,1 0,0 0,1-1,0-1,1-1,1 0,24 15,-27-20,0-1,18 7,-11-7,0-2,0 0,0-1,1-2,-1 0,1-1,30-2,-39 0,1 0,19-5,-24 4,0-1,0 0,0 0,0-1,0 0,-1 0,0-1,0 0,0 0,-1-1,1 0,-1 0,-1 0,1-1,4-7,-6 8,-1-1,1 1,-1-1,-1 0,1 0,-1 0,-1 0,1 0,-1 0,0-1,-1 1,0 0,0-1,0 1,-1 0,0 0,-1-1,-2-7,-2 0,0-1,-2 1,1 0,-2 1,0 0,-1 0,0 1,-1 0,-1 1,0 0,0 1,-1 1,0-1,-19-9,7 5,-1 2,0 0,-1 1,-1 2,0 1,0 1,-39-6,39 11,0 1,0 1,0 2,-1 0,-48 10,11 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38.8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1,'-10'544,"1"-239,8-254,2-7,1-2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7:44.5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255 0,'1'59,"-3"-1,-3 0,-2 0,-17 63,7-69,-48 97,42-109,-1-8,21-29,1 0,-1-1,0 1,0-1,0 0,0 0,0 0,0 0,-1-1,-3 2,6-3,-1 0,1 1,0-1,0 0,-1 0,1 0,0 0,-1 0,1-1,0 1,-1 0,1-1,0 1,0 0,0-1,-1 0,1 1,0-1,0 0,0 1,0-1,0 0,0 0,0 0,0 0,0 0,1 0,-1 0,0 0,0-3,-8-20,1-8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19.3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1,'0'0,"-6"20,0 15,-7 16,5-3,0-6,1-2,-3-9,2-3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39.2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340 1,'-43'11,"32"-9,-1 1,1 0,0 0,0 1,0 0,0 1,1 1,-1 0,1 0,-13 12,-11 15,-31 38,37-36,5 2,21-31,-1-1,1 1,0 0,-2 10,3-12,1 0,-1 0,1-1,0 1,1 0,-1 0,1-1,-1 1,1 0,0 0,0-1,1 1,-1-1,1 1,0-1,0 0,0 0,0 0,0 0,1 0,0 0,-1-1,1 1,0-1,0 1,0-1,1 0,-1-1,0 1,6 2,6 1,0 1,0-2,1 0,-1-1,32 2,-6-1,-10-1,48-1,-34-6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39.7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300 0,'-17'0,"0"1,0 1,-1 0,2 1,-30 9,35-8,-1 1,2 0,-1 1,1 0,0 0,0 1,0 1,-15 15,-3 11,6 7,20-35,0 0,1 0,-1 1,0 9,1-12,1-1,0 1,0-1,0 0,1 1,-1-1,1 0,0 0,0 1,0-1,0 0,0 0,1 0,-1 0,1 0,4 4,-5-5,1 0,0-1,0 0,0 1,0-1,0 0,0 0,0 0,1 0,-1 0,0-1,0 1,1-1,-1 0,0 1,1-1,-1 0,0 0,1-1,-1 1,0 0,1-1,-1 1,0-1,4-1,2-2,1 0,-2 0,1 0,0-1,-1 0,0 0,0-1,-1 0,1-1,-1 1,-1-1,1 0,4-9,4-7,-1-1,-1 0,8-26,-20 62,0 0,1 0,4 16,-4-23,2 13,0 0,2-1,0 0,1 0,1 0,0-1,11 17,10 4,-22-31,0 0,1-1,0 1,0-1,0 0,1-1,-1 0,1 0,0-1,0 0,0 0,1-1,-1 0,1 0,-1-1,1 0,15-1,5-6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0.1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0,'0'0,"-6"26,1 21,-5 26,3-9,5-9,2-10,4-10,1-16,3-20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0.4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2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0,'7'147,"-1"-32,-5-14,-4 1,-32 197,21-239,2-5,6-11,6-41,0 1,1-1,0 1,-1-1,2 0,1 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2.8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209 0,'-38'26,"23"-18,0 2,1 0,1 0,-1 2,2-1,-1 2,-12 16,1 7,7 0,15-32,1 0,-1 0,1 0,0 1,1-1,-1 0,1 1,0-1,0 1,0-1,0 0,1 1,-1-1,1 0,1 0,-1 1,0-1,1 0,0 0,0 0,0-1,1 1,-1 0,1-1,0 1,4 3,-3-3,2 0,-1-1,0 0,1 1,-1-2,1 1,0-1,0 0,0 0,0 0,0-1,0 0,1 0,-1-1,0 1,0-1,12-2,17-4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3.1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 0,'-8'46,"1"0,-1 53,5-55,-49 404,41-389,4-8,4-1,-3 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3.5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232 1,'-30'21,"0"1,-42 43,38-28,4 3,7 4,21-38,-1 1,1-1,0 1,-1 9,3-13,-1 1,1-1,0 1,0-1,1 1,-1-1,1 1,0-1,0 0,0 1,0-1,1 0,-1 0,1 0,0 0,0 0,0 0,0 0,0 0,1-1,-1 1,1-1,0 0,-1 0,1 0,0 0,1 0,-1-1,0 1,0-1,6 2,6 1,0 0,0-1,0-1,1 0,27 0,-27-2,-1-1,1-1,-1 0,26-7,-13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3.8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40 240,'0'0,"-5"22,0 18,-4 17,0-5,4-4,3-3,-1-7,1-8,2-16,0-12,0-11</inkml:trace>
  <inkml:trace contextRef="#ctx0" brushRef="#br0" timeOffset="1">117 1,'0'0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4.5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206 0,'-70'312,"13"-53,34-170,0-12,8-19,4-12,5-7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19.8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0,'16'477,"-3"-303,10 101,-17-239,15 52,-5-43,1-4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4.8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237 1,'-19'3,"1"1,0 1,1 1,-1 0,1 1,-20 12,30-15,0 0,1 1,-1 0,1 1,0 0,1 0,-1 0,1 0,1 1,-1 0,1 0,0 0,0 0,1 1,0-1,-2 11,4-13,-1 1,1-1,1 0,-1 1,1-1,0 0,0 1,1-1,-1 0,1 1,0-1,1 0,-1 0,1 0,0 0,0 0,1 0,0 0,3 4,0-2,0 1,1-1,1-1,-1 1,1-1,0-1,0 1,1-1,11 5,15 4,2-5,3-7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5.2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1,'-8'32,"0"0,3 1,0 0,3 1,1 51,1-81,0 5,1 0,0 0,1 0,2 11,-3-19,-1 0,0 1,1-1,-1 0,1 0,-1 0,1 0,-1 1,1-1,0 0,0 0,-1 0,1 0,0 0,0-1,0 1,0 0,0 0,0-1,0 1,0 0,0-1,1 1,-1-1,0 0,0 1,1-1,-1 0,0 0,0 1,1-1,-1 0,0 0,0-1,1 1,-1 0,0 0,3-1,2-2,0 0,0 0,0-1,0 0,0 0,-1 0,0-1,0 1,0-1,0-1,-1 1,0-1,0 1,0-1,4-10,1-3,-1 0,-1-1,9-39,-11 33,-3-1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5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1,'-9'95,"6"-46,-4 18,-1-3,-1-6,8-48,-3 22,3-31,1 1,0-1,0 1,0-1,1 1,-1-1,0 1,0-1,1 0,-1 1,1-1,0 1,-1-1,1 0,1 3,-1-4,-1 0,1 1,-1-1,1 0,0 1,-1-1,1 0,-1 0,1 1,0-1,-1 0,1 0,0 0,-1 0,1 0,0 0,-1 0,1 0,-1 0,1 0,0-1,-1 1,1 0,0 0,-1-1,1 1,0-1,17-11,-14 9,37-28,61-42,-80 61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5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235 1,'-5'1,"-18"3,1 1,0 1,-33 15,50-19,0 1,0-1,0 1,0 0,1 0,-1 1,1-1,0 1,0 0,1 0,-1 1,1-1,0 1,0 0,0-1,0 1,1 0,0 1,0-1,-1 7,3-10,-1 0,1 1,0-1,0 0,0 0,0 0,1 0,-1 0,1 0,-1 0,1 0,0 0,-1 0,1 0,0 0,0 0,0 0,1-1,-1 1,2 1,4 4,0-1,0-1,13 9,-15-11,0 0,0 0,-1 0,1 1,-1 0,0 0,0 0,0 0,0 0,4 9,-4 3,-4 2,-7 2,-9 0,-8 1,-6-4,28-17,-30 12,31-12,0 1,0-1,0 0,0 0,0 1,0-1,0 0,0 0,0 0,0 0,0 0,0 0,0 0,0-1,0 1,0 0,0-1,0 1,0 0,0-1,1 1,-1-1,0 1,0-1,0 0,0 1,0-2,-1-10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6.4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347 7,'-66'-3,"50"1,-1 1,0 1,1 0,-1 1,1 1,-27 6,27-3,-27 12,39-15,0 0,0 0,0 0,1 1,-1-1,1 1,-1 0,1 0,0 0,1 1,-1-1,-3 5,6-7,0-1,0 1,-1 0,1 0,0 0,0-1,0 1,-1 0,1 0,0 0,0 0,1 0,-1-1,0 1,0 0,0 0,0 0,1-1,-1 1,0 0,1 0,-1-1,1 1,-1 0,1-1,-1 1,1 0,-1-1,1 1,0-1,-1 1,1-1,0 1,-1-1,1 1,1 0,35 14,-23-10,-7-2,-1 0,0 1,0-1,0 1,-1 0,1 1,-1-1,0 1,8 10,-10-11,-1 0,0 0,0 0,0 0,-1 0,1 0,-1 1,0-1,0 0,0 1,-1-1,0 1,1-1,-2 1,1-1,-2 8,1-6,-1 0,1-1,-1 1,0-1,-1 0,0 1,0-1,0 0,0 0,-1-1,-3 5,-4 2,0-1,-1 0,-14 9,-10 6,26-18,1-4,8-2,0 0,-1-1,1 1,0 0,-1-1,1 1,-1-1,1 0,-1 1,1-1,-1 0,1 0,-1 0,1 0,-1 0,-2-1,4-6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6.7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184 302,'0'0,"-16"20,-7 9,-9 14,2-1,-3 1,8-10,8-17,10-13,9-15</inkml:trace>
  <inkml:trace contextRef="#ctx0" brushRef="#br0" timeOffset="1">258 46,'0'0,"-8"-11,-2-1,-4-3,2 10,5 3,3 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7.1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245 1,'-89'335,"-34"71,111-361,0-7,3-8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7.5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280 51,'-3'-4,"0"-1,0 1,-1 0,1 0,-1 0,0 1,0-1,0 1,-8-5,8 7,1-1,-1 1,0 0,1 0,-1 0,0 1,0-1,0 1,0 0,1 0,-1 0,0 1,0-1,-4 2,-4 1,1 1,1 0,-1 0,0 1,1 0,0 1,0 0,-14 13,18-15,0 2,1-1,0 0,0 1,0 0,0 0,1 1,0-1,1 1,-1 0,1 0,0 0,-3 15,6-21,-1 0,1 0,0 0,0 0,0 0,0 0,0 0,0 1,0-1,0 0,0 0,0 0,1 0,-1 0,0 0,1 0,-1 0,1 0,-1 0,1 0,0 0,-1 0,1-1,0 1,-1 0,1 0,2 1,-1-1,0-1,0 1,0 0,0-1,1 0,-1 1,0-1,0 0,1 0,-1 0,0-1,4 0,5-1,0-1,-1 0,1-1,13-7,-11 4,0 0,-1-1,0 0,0-1,-1-1,0 0,0 0,-1-1,-1 0,13-19,-17 18,-13 20,-13 21,12-14,2 0,0 0,0 0,1 1,1 0,-5 30,10-44,-1 0,1 1,0-1,1 0,-1 0,0 0,1 0,-1 1,1-1,0 0,-1 0,1 0,0 0,0 0,1-1,-1 1,0 0,0 0,1-1,-1 1,3 1,-2-2,-1 0,1-1,-1 1,1-1,-1 1,1-1,0 0,-1 0,1 1,-1-1,1 0,0 0,-1-1,1 1,0 0,-1 0,1-1,-1 1,1-1,-1 0,1 1,-1-1,1 0,-1 0,0 0,0 0,1 0,-1 0,0 0,1-2,19-19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7.8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126 115,'-107'208,"103"-200,-8 17,11-24,1 0,0 0,-1 0,1 0,0 1,0-1,-1 0,1 0,0 0,0 0,0 0,0 0,0 0,1 0,-1 0,0 0,0 1,1 0,-1-2,0 0,1 0,-1 0,0 0,0 1,0-1,0 0,0 0,1 0,-1 0,0 0,0 0,0 0,0 0,1 0,-1 0,0 0,0 0,0 0,0 0,1 0,-1 0,0 0,0 0,0 0,1 0,-1 0,0 0,0 0,0 0,0 0,1 0,-1 0,0 0,0 0,0-1,0 1,0 0,1 0,7-10,5-12,-13 22,15-28,-1-1,-2 0,-1-1,-1 0,-2-1,-1 0,5-55,-11 81,-1 1,-1 0,1-1,0 1,-1 0,0-1,0 1,0 0,-3-6,4 10,0 0,0 0,0 0,0 0,0 0,0 0,0 0,0 0,0 0,-1 0,1 0,0 0,0-1,0 1,0 0,0 0,0 0,0 0,0 0,0 0,0 0,0 0,0 0,0 0,0 0,0 0,1 0,-1 0,0 0,0-1,0 1,0 0,0 0,0 0,0 0,0 0,0 0,0 0,0 0,0 0,0 0,0 0,0 0,0 0,0 0,0 0,0 0,0 0,1 0,-1 0,0 0,0 0,0 0,0 0,0 0,0 0,0 0,0 0,0 0,0 0,0 0,0 0,0 0,0 0,1 0,-1 0,0 0,0 0,2 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8.5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245 0,'-41'22,"24"-14,1 0,0 1,-20 16,32-22,1 0,-1 1,1-1,0 1,0-1,0 1,0 0,1 0,-1 0,1 1,0-1,0 0,1 1,0-1,-1 1,1 0,0 8,2 25,4 24,-5-38,-5-2,-4 1,-6-5,-6-5,1-8,11-5,7-3,2 2,1 0,0 1,-1-1,1 1,0-1,-1 1,1-1,0 1,0-1,0 1,-1 0,1-1,0 1,0 0,1 0,57-11,79-19,-120 25,0-1,-1-1,0 0,0-2,23-14,-34 18,0 0,0 0,-1 0,1-1,4-6,-8 10,-1 0,0 0,1 0,-1 0,0 0,0 0,0 0,0-1,0 1,0 0,-1-1,1 1,-1 0,0-1,0 1,0-1,0 1,0 0,-1-5,1 7,0-1,0 0,-1 0,1 0,0 1,-1-1,1 0,-1 1,1-1,-1 0,1 1,-1-1,1 1,-1-1,0 0,1 1,-1 0,0-1,1 1,-1-1,0 1,0 0,1-1,-1 1,0 0,0 0,0 0,-1 0,0 0,0 0,0 0,0 1,0-1,0 1,0 0,0-1,0 1,-3 2,-1 1,0 0,1 0,-1 0,1 1,-8 9,-4 11,2 5,6 3,9-1,1-29,-1-1,0 0,1 1,-1-1,1 0,0 1,-1-1,1 0,0 0,0 0,1 1,-1-1,0-1,1 1,-1 0,1 0,0 0,-1-1,1 1,0-1,0 1,0-1,0 0,0 0,1 0,-1 0,0 0,0-1,1 1,-1 0,0-1,4 0,20-7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21.0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281 57,'-6'-3,"0"1,0-1,0 0,0-1,-9-7,-18-10,30 20,0-1,0 1,0 0,-1 0,1 0,0 0,-1 0,1 1,-1 0,1-1,-1 1,1 0,-1 1,1-1,0 1,-1 0,1-1,0 1,-5 2,3 0,1 0,-1 0,1 1,0-1,-1 1,1 0,1 0,-1 0,1 1,0-1,-5 8,1 3,0-1,1 1,1 0,-7 26,-8 68,15-74,-3 21,3-3,2-6,2-8,2-11,-1-27,0-1,0 1,0-1,0 1,0-1,0 1,0-1,0 1,0-1,0 1,1-1,-1 1,0-1,0 1,0-1,1 1,-1-1,0 1,1-1,-1 0,0 1,1-1,-1 0,0 1,1-1,-1 0,1 1,-1-1,1 1,4-4,12-5,-15 5,2-3,24-9,-19 10,0 1,0 1,1 0,-1 0,1 0,-1 1,1 1,0 0,0 0,0 1,0 0,0 1,0 0,-1 0,1 1,11 4,-9-2,1 2,-1-1,0 2,0-1,-1 2,0-1,0 1,-1 1,0 0,-1 1,13 16,-7-7,-2 0,-1 1,0 1,-2 0,0 1,-1 0,-2 0,0 1,-1-1,-1 2,-2-1,0 0,-1 1,-1 0,-2-1,0 1,-2-1,0 1,-1-1,-2 0,0 0,-2-1,-16 36,18-48,1-1,-1 0,-1 0,1-1,-1 0,-1 0,0-1,-17 13,-6-3,26-15,1-1,-1 1,1-1,-1-1,-6 1,3-1,1 0,0-1,-1 0,1-1,0 0,0 0,0 0,0-1,0 0,0 0,1-1,0 0,-1 0,-6-6,-15-18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8.8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274 0,'-73'122,"20"-30,25-51,-4-8,-1-9,30-23,0 1,0-1,0 0,0 0,0 0,0 0,-5 0,7-1,0 1,0-1,0 0,1 0,-1 0,0 0,0 0,0 0,0 0,0 0,1 0,-1 0,0-1,0 1,0 0,1-1,-1 1,0 0,0-1,1 1,-1-1,0 1,1-1,-1 1,0-1,1 0,-1 1,1-1,-1 0,1 1,-1-1,1 0,0 0,-1 1,1-1,0 0,0 0,-1 0,1 0,0 1,0-3,0 1,1 1,-1-1,1 0,-1 0,1 0,0 1,0-1,0 0,0 1,0-1,0 1,0-1,0 1,0 0,1-1,-1 1,1 0,2-2,5-2,0 1,1-1,-1 2,1 0,0 0,0 0,0 1,0 1,16-1,6 2,56 7,-27 3,3 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49.9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1,'0'0,"0"25,0 24,0 27,0 4,0 1,0 14,0-10,0-13,7-19,6-3,2-8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50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1,'0'0,"23"0,26 0,27 0,-2 0,4 0,-3 0,-6 0,-1 0,7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50.6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 1,'-10'25,"1"2,1-1,-7 46,14-69,1 1,-1-1,1 0,0 1,0-1,0 1,0-1,0 1,1-1,1 4,-2-6,1 0,-1 0,1 0,0 0,0 0,-1 0,1 0,0-1,0 1,0 0,0-1,0 1,0 0,0-1,0 0,0 1,0-1,0 1,0-1,0 0,0 0,0 0,0 1,0-1,1 0,-1-1,0 1,0 0,0 0,0 0,0-1,0 1,2-1,10-4,-1 0,0 0,-1-1,1-1,-1 0,0 0,16-15,24-16,-50 37,0 1,0-1,-1 0,1 1,0-1,0 1,0 0,0-1,0 1,-1 0,1-1,0 1,0 0,0 0,0 0,0 0,0 0,0 0,0 0,0 0,0 0,2 1,-3-1,1 1,-1 0,1-1,-1 1,1 0,-1 0,1-1,-1 1,1 0,-1 0,0 0,0-1,1 1,-1 0,0 0,0 0,0 0,0-1,0 3,-1 5,1-1,-2 1,1 0,-4 10,-20 49,-56 111,52-125,1-7,3-9,5-10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51.0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 1,'0'0,"-10"28,4 29,-4 27,2 19,0-12,1-5,3-17,1-12,3-4,7-21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51.3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0,'0'0,"17"0,26 0,16 0,5 0,0 0,11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51.7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184 1,'-17'12,"1"0,0 2,1 0,1 1,0 0,1 1,0 1,2 0,0 0,-10 23,6-1,8-5,7-32,0 0,0 0,0 0,0-1,1 1,-1 0,0 0,1-1,-1 1,1 0,0-1,0 1,-1 0,1-1,0 1,0-1,0 0,1 1,-1-1,0 0,3 2,-2-1,1-1,-1 0,1 0,-1 0,1 0,0-1,0 1,-1-1,1 1,0-1,0 0,4 0,2-2,0 1,0-1,0 0,0-1,0 1,-1-2,11-5,-15 7,0 0,0 0,-1 0,1-1,-1 0,0 0,0 0,0 0,0 0,0 0,-1-1,1 1,-1-1,0 0,0 0,-1 0,1 0,-1 0,2-6,-3 6,0-1,0 1,0-1,0 1,-1 0,0-1,0 1,0-1,-1 1,1 0,-1 0,0 0,0 0,0 0,-1 0,1 1,-1-1,-4-4,-1 1,0-1,-1 1,-12-9,-18-14,24 13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52.1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253 18,'0'0,"-20"-3,-15-4,-15-1,7 8,2 8,8 2,2-3</inkml:trace>
  <inkml:trace contextRef="#ctx0" brushRef="#br0" timeOffset="1">673 28,'0'0,"0"23,0 21,-6 26,4 7,-6 1,-1-4,-4-2,0-4,0-16,2-5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52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45,'0'0,"25"-5,24-5,29-2,-1-1,1 8,-12 5,2 3,-1-1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58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0,'8'63,"2"-1,34 111,58 114,-101-285,21 53,-4-6,-1-5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21.6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1,'0'0,"20"0,16 4,18-2,-7 2,-2 1,-4-5,-2 2,-2-2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58.4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65,'0'0,"24"-2,32-6,23-4,-4-1,0 0,-5-4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58.9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1,'0'66,"-2"-13,8 57,-6-105,1 1,0-1,0 0,0 0,1 0,0 0,0 0,0-1,0 1,6 6,-7-10,0 1,0-1,1 0,-1 1,0-1,1 0,0 0,-1 0,1 0,-1-1,1 1,0 0,0-1,-1 1,1-1,0 1,0-1,0 0,0 0,-1 0,1 0,0 0,0 0,0-1,0 1,-1 0,1-1,0 0,0 1,-1-1,3-1,1-1,0 0,0 0,-1 0,1-1,-1 1,0-1,0 0,0 0,0-1,4-7,3-5,13-31,-17 31,17-26,-24 43,0-1,0 0,1 0,-1 1,1-1,-1 0,1 1,-1-1,1 0,-1 1,1-1,-1 1,1-1,0 1,-1-1,1 1,0-1,-1 1,1 0,0 0,0-1,-1 1,1 0,0 0,0 0,0-1,-1 1,3 0,-2 1,-1 0,1 0,0 0,0-1,0 1,0 0,-1 0,1 0,-1 0,1 0,0 0,-1 1,0-1,1 0,-1 0,1 2,1 8,0 1,0 20,2 69,-2-35,-2 4,0 0,0-10,0-15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59.2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1,'0'0,"0"22,0 21,0 21,0 14,0 4,5 23,1-16,1-13,3-25,5-21,-2-17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59.5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50,'0'0,"22"-2,24-6,22-4,-1-1,-1 5,13 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3:59.9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150 0,'-11'8,"-1"-1,1 1,0 1,0 0,1 1,1 0,-1 0,2 1,-1 0,1 1,1-1,-11 26,6 8,11-37,0 1,0-1,2 13,-1-16,1 1,0-1,0 0,0 0,1 0,3 8,-3-9,1 0,0 1,0-1,0 0,0-1,1 1,0 0,0-1,0 0,0 0,0 0,0-1,1 1,-1-1,1 0,0 0,0-1,0 1,0-1,0 0,0 0,0-1,0 0,0 0,0 0,8-1,-7 0,0 0,0 0,0 0,-1 0,1-1,-1 0,1-1,-1 1,0-1,1 0,-1 0,-1 0,1-1,0 0,-1 0,0 0,0 0,0-1,-1 0,1 1,-1-1,0-1,3-5,-5 7,0 0,0 1,0-1,-1 0,0 0,1 0,-1 0,0 0,-1 0,1 0,-1 0,-1-6,-1 2,0 1,0 0,0 0,-1 0,-9-12,-3-1,-1 2,-36-32,53 50,-27-23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00.2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282 67,'0'0,"-27"0,-15-2,-18 2,15 7,10 1,8 7,1-5,7 1</inkml:trace>
  <inkml:trace contextRef="#ctx0" brushRef="#br0" timeOffset="1">664 0,'0'0,"0"30,0 30,0 27,5 13,0-8,2-8,2-14,5-22,-4-16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00.6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34,'0'0,"22"0,23-8,25-3,2 4,3 3,10 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00.9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0,'0'0,"21"0,19 0,18 0,-12 0,-11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01.6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0 206,'6'-18,"3"-9,23-48,-27 67,-1 1,1-1,1 1,-1 0,1 0,0 0,1 1,0 0,14-10,-20 15,0 0,0 0,0 1,1-1,-1 1,0-1,0 1,0-1,0 1,0 0,1-1,-1 1,0 0,0 0,1 0,-1 0,0 0,0 0,0 0,1 1,-1-1,0 0,0 1,0-1,0 1,1-1,-1 1,0-1,0 1,0 0,0 0,0-1,-1 1,1 0,0 0,0 0,0 0,-1 0,1 0,-1 0,1 0,-1 0,1 2,3 6,-1 0,0 0,-1 0,3 14,-5-22,6 57,-2 0,-7 101,-1-12,6-72,0 0,1 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02.5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1,'4'23,"42"339,-40-198,-3-102,3-8,-6-54,7 31,-7-29,1 0,-1-1,1 1,0-1,0 0,-1 1,1-1,0 1,0-1,0 0,0 0,1 0,-1 0,0 1,3 0,-4-2,0 0,1 0,-1 1,1-1,-1 0,0 0,1 0,-1 0,1 0,-1 0,0 0,1 0,-1 0,1 0,-1 0,0 0,1 0,-1 0,1 0,-1-1,0 1,1 0,-1 0,0 0,1-1,-1 1,1-1,7-12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21.9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25,'0'0,"16"0,24-4,22-3,3 0,18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02.9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218 0,'-18'11,"1"1,0 1,1 0,0 1,1 1,1 0,0 1,1 1,1 0,-13 25,6 3,4 1,8-1,10-3,-3-38,1 0,0-1,0 1,0 0,1 0,0-1,-1 1,1-1,0 1,0-1,1 0,-1 0,1 0,0 0,3 3,20 8,6-9,4-4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03.4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0,'-21'24,"2"0,-23 39,35-50,0 0,1 1,0 0,1 0,1 0,0 1,-2 15,6-26,-1 1,1-1,0 0,0 1,1-1,-1 1,1-1,3 8,-4-11,1 0,-1 0,0 0,1 0,-1 0,1 0,0 0,-1 0,1 0,0-1,-1 1,1 0,0-1,0 1,0 0,0-1,0 1,-1-1,1 1,0-1,0 0,0 1,0-1,0 0,0 0,1 1,-1-1,0 0,0 0,0 0,0 0,0-1,0 1,0 0,0 0,0-1,0 1,0 0,0-1,0 1,0-1,1 0,3-3,1 1,-1-1,0 0,1-1,-2 1,1-1,-1 0,6-7,30-51,-26 39,33-60,-47 84,0 0,0 0,0 0,0-1,0 1,1 0,-1 0,0 0,0 0,0 0,0 0,0 0,0 0,1 0,-1 0,0 0,0 0,0 0,0 0,0 0,1 0,-1 0,0 0,0 0,0 0,0 0,1 0,-1 0,0 0,0 0,0 0,0 0,0 0,0 0,1 0,-1 0,0 0,0 0,0 1,0-1,0 0,0 0,1 0,5 9,5 13,-11-21,10 22,-5-9,0-1,1 0,1-1,0 1,15 19,-20-30,1 0,-1 0,0 1,1-1,-1-1,1 1,0 0,-1-1,1 1,0-1,0 0,0 0,0 0,0 0,0-1,1 1,-1-1,0 0,0 0,0 0,0 0,0 0,1-1,-1 1,0-1,0 0,0 0,0 0,0 0,0-1,3-2,2 0,-1-1,0 1,0-2,0 1,-1-1,0 0,8-9,4-5,-14 18,0 2,7 1,1 11,-8-5,-3-2,1-1,0 0,0 0,0 0,1 0,-1 0,6 5,9 11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03.7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 1,'0'0,"-5"12,5 5,-2 8,6-12,5-15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04.1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0,'-22'145,"2"-12,-18 59,29-134,3-8,5-44,0-3,1-1,-1 0,1 1,0-1,0 1,0-1,0 0,0 1,1-1,-1 0,1 1,-1-1,1 0,0 1,1 1,3-7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04.4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1,'-19'57,"-14"52,30-94,0 0,1 0,1 0,0 0,2 21,-1-33,0-1,1 0,-1 0,1 0,0 0,-1 1,1-1,0 0,0 0,0 0,1-1,-1 1,0 0,1 0,-1-1,1 1,0-1,-1 1,1-1,0 0,0 1,0-1,0 0,0 0,0 0,0-1,0 1,4 0,-2 0,0-1,-1 1,1-1,0 0,0 0,0 0,0-1,0 1,-1-1,1 0,0 0,-1-1,1 1,-1-1,7-3,13-16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04.7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1,'0'20,"-11"310,3-265,0-2,0-5,0-11,6-30,4-24,5-15,8-4,2-3,6-5,-22 30,-1 4,0 0,0 0,0-1,0 1,0 0,0 0,0 0,0 0,0 0,0 0,0 0,0 0,0 0,0 0,0-1,0 1,0 0,0 0,-1 0,1 0,0 0,0 0,0 0,0 0,0 0,0 0,0 0,0 0,0 0,0-1,0 1,0 0,-1 0,1 0,0 0,0 0,0 0,0 0,0 0,0 0,0 0,0 0,0 0,-1 0,1 0,0 0,0 0,0 0,0 0,0 0,0 0,0 1,-17 19,5 1,3 5,8 1,1-24,1-1,-1 0,1 0,-1 1,1-1,0 0,0 0,0 0,2 3,-1-3,0 0,0 0,0 0,0 0,0 0,1 0,-1 0,4 1,-2-1,0 0,0-1,0 1,1-1,6 1,28 0,4-11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05.1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32 267,'0'0,"-6"22,-2 18,-3 17,7-12,1-3,8-11,2-13,1-24,-6-11</inkml:trace>
  <inkml:trace contextRef="#ctx0" brushRef="#br0" timeOffset="1">125 0,'0'0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06.2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21,'0'0,"25"0,22 0,23 0,-11 0,-6-7,-5-6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06.8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0 139,'2'-10,"1"0,0 0,0 1,1-1,0 1,1 0,0 0,0 1,1-1,0 1,1 0,7-7,-13 14,1-1,-1 1,0 0,1 0,-1 0,1 0,-1 0,1 0,-1 0,1 0,0 1,-1-1,1 1,0-1,0 1,-1 0,1-1,0 1,3 0,-4 1,1 0,-1-1,1 1,-1 0,1-1,-1 1,0 0,1 0,-1 0,0 0,0 1,0-1,0 0,0 0,0 1,0-1,1 3,1 3,1 1,-2 0,1 1,-1-1,0 0,1 16,0 107,-4-92,1 24,2 0,20 123,-11-129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27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0,'196'9,"-44"-1,261-3,92 3,31 2,67 2,82 2,94 4,-349-1,-222-11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30.9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178 12,'-18'23,"0"1,2 1,1 0,1 1,0 1,3 0,0 1,1 0,-9 53,6-5,3 1,2 118,8-142,12 91,-9-121,2 0,0-1,2 0,0 0,2 0,16 30,0-18,-21-30,0 0,0 0,1-1,-1 1,1-1,0 0,0-1,0 1,0-1,0 0,0 0,1 0,-1-1,1 0,-1 0,1 0,0-1,-1 0,1 0,0 0,9-2,-7-1,1 1,-1-1,0 0,0-1,0 0,0 0,0-1,-1 0,0 0,0-1,0 1,-1-2,8-8,-1-2,-1 0,0 0,-1-1,-1 0,-1-1,-1 0,8-25,-9 17,-1 0,-1 0,-1-1,1-51,-8 29,-1 1,-2-1,-3 1,-2 0,-27-77,24 87,-2 1,-30-55,37 78,-1 0,-1 0,0 1,0 1,-1 0,-1 0,0 2,-21-15,29 23,0 0,0 0,0 1,0 0,-1 0,-9-2,-5-1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28.8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0,'20'117,"54"434,-69-443,1 10,23 126,-19-200,5-5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29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283 48,'-4'-1,"1"-1,0 1,0-1,0 0,0 0,1 0,-1 0,-3-4,-19-13,22 18,0 0,0-1,0 1,0 0,-1 0,1 1,0-1,0 1,0-1,-1 1,1 0,0 0,0 0,-1 1,1-1,0 1,0 0,0 0,0 0,0 0,0 1,0-1,0 1,0-1,0 1,1 0,-1 0,1 1,-1-1,1 0,0 1,0-1,0 1,-2 5,-5 7,2 1,0-1,0 1,2 1,-5 20,-31 146,25-104,6-32,3-2,2-10,5-14,0-20,1-1,-1 1,0 0,0-1,1 1,-1-1,0 1,1-1,-1 1,0-1,1 1,-1-1,1 1,-1-1,1 0,-1 1,1-1,0 1,1 1,2-1,18-7,35-9,-29 14,-15 1,1 1,-1 1,0 1,0 0,0 0,0 1,-1 1,1 0,-1 0,0 2,-1-1,18 14,-8-3,0 1,0 1,-2 1,28 36,-35-38,0 0,-1 1,-1 0,-1 0,-1 1,0 1,-2-1,0 1,5 39,-9-43,-1 0,0 0,-1 0,-1-1,0 1,-2 0,0-1,0 1,-2-1,0 0,-1 0,0-1,-10 17,-11 6,-5-4,-6-4,-8-8,-4-7,-5-7,-6-4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30.6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1,'0'0,"23"4,18-1,21 1,0 2,0-6,1 0,0-2,0-3,0 2,-1-4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32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1,'7'93,"0"-16,-3 24,21 118,-15-157,-2-2,-4 6,4 74,-6-78,-7-6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34.0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319 2,'-41'-1,"11"1,1 0,-35 5,58-3,1 0,0 0,-1 0,1 0,0 1,0 0,1 0,-1 0,1 1,-1 0,1-1,0 1,0 1,1-1,-1 1,1-1,0 1,0 0,-1 5,-6 10,1 1,2-1,-9 34,8-20,-1 1,1-3,7-6,1-25,1 0,-1 0,0 0,1 0,-1 0,0 0,1 0,-1 0,1 0,-1 0,1 0,0 0,0 0,-1-1,1 1,0 0,0-1,0 1,-1 0,1-1,0 1,0-1,0 1,0-1,0 0,0 1,0-1,0 0,1 0,-1 1,1-1,4 0,1 0,-1-1,1 0,7-1,3-1,-6 2,0 0,1 1,-1 0,23 3,-28-1,0-1,0 1,0 1,0-1,0 1,-1 0,1 0,-1 0,0 1,9 8,0 3,-1 0,0 2,-1-1,-1 2,-1-1,10 26,0 4,-14-29,-1 0,0 1,-2-1,0 1,-1 0,-1 0,-1 0,-1 0,-4 31,3-40,0 1,0-1,-2 0,1 1,-1-1,0-1,-1 1,0-1,-1 0,0 0,0 0,-1-1,0 0,0 0,-1-1,0 0,-1 0,-13 8,-12 0,-4-6,-4-6,28-3,1 0,0-2,-1 0,-22-6,-1-6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34.5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1,'0'0,"21"0,20 0,23 0,-4 4,-2 0,5 0,5 3,-1-2,5 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34.9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1,'-22'127,"19"-108,-6 51,1 1,0 0,4 0,4-57,0 0,4 21,-2-24,1 0,8 17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35.8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0,'6'41,"1"0,2-1,22 62,58 114,-68-168,113 220,-112-224,-3 0,-5-1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36.1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0 717,'0'0,"21"-19,13-13,18-20,6-6,6-2,12-15,10-6,-7 5,-7 2,-5 11,-6 1,-6-3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42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178 1,'-14'0,"1"0,-1 1,0 0,1 1,-24 7,33-8,0 1,0 0,0 0,0 0,0 0,1 1,-1-1,1 1,-1 0,1 0,0 0,1 1,-1-1,0 1,1-1,0 1,0 0,0 0,0 0,1 0,-3 8,2-5,1 0,0-1,0 1,1 0,0 0,0 0,0 0,3 12,-3-17,1 0,-1 0,1 0,0-1,-1 1,1 0,0 0,0-1,0 1,0-1,1 1,-1-1,0 1,1-1,-1 0,1 0,-1 1,1-1,-1 0,1-1,0 1,0 0,-1 0,1-1,0 1,0-1,0 1,0-1,0 0,-1 0,1 0,0 0,0 0,0 0,3-1,-1 0,1 0,-1 0,0 0,1 0,-1-1,0 0,0 0,0 0,0 0,0-1,-1 1,1-1,-1 0,0 0,1 0,-1-1,-1 1,1-1,0 0,2-4,-3 2,1 0,-1 1,0-1,-1 0,1 0,-1 0,0-1,-1 1,1 0,-1 0,0 0,-1 0,0-1,-1-6,2 12,0 0,-1-1,1 1,0 0,0 0,-1 0,1-1,-1 1,1 0,-1 0,0 0,0 0,1 0,-1 0,0 0,0 0,0 0,0 0,0 0,0 1,0-1,0 0,0 1,0-1,0 1,-1-1,1 1,0-1,0 1,-3 0,1 0,0 0,0 1,0 0,-1-1,1 1,0 0,1 1,-1-1,0 0,0 1,-4 3,-7 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31.2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 0,'0'0,"-6"23,-10 14,-1 13,-3-3,1-5,6 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49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1,'-14'40,"1"1,1 0,3 1,1 1,-2 53,9 217,4-249,2 0,1-1,1 1,-3-6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4:50.7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65,'33'8,"1"-2,50 3,-24-2,118 8,251-9,181-44,-371 20,-14 1,545-26,-363 46,-202 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5:00.7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135 1,'-1'22,"0"0,-2 0,-7 27,-2 17,-35 234,-1 5,41-250,2-1,4 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5:01.3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103 0,'-1'0,"0"1,1-1,-1 0,0 1,0-1,0 1,1-1,-1 1,0-1,1 1,-1-1,0 1,1 0,-1-1,1 1,-1 0,1 0,-1-1,1 1,0 0,-1 0,1 0,-1 1,-6 27,4-19,-49 150,41-123,1 7,6 9,8-2,-2-44,0 0,0 0,0 0,5 9,-4-11,0 0,0 0,1 0,7 7,-5-5,1-2,0 1,1-1,-1 0,1 0,0-1,0 0,0-1,1 0,15 4,-8-3,0-2,0 1,0-2,1 0,16-2,2-4,2-9,0-9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5:01.8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1,'0'0,"-1"0,1 0,-1 0,1 1,-1-1,1 0,0 0,-1 1,1-1,0 0,-1 1,1-1,0 0,-1 1,1-1,0 1,0-1,-1 0,1 1,0-1,0 1,0-1,0 1,0-1,0 1,-1-1,1 1,0 0,-1 17,1-14,-28 334,20-268,-6 76,12-74,2-8,-3-8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5:02.5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8,'0'0,"24"0,21 0,23 0,-14 0,0 0,-2 0,3 0,7-7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5:02.9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0,'0'0,"-4"25,0 20,-2 20,2-8,4-2,0-3,2 3,3 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5:03.4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0,'54'45,"-36"-32,33 33,-28-20,-2 0,0 2,24 45,37 99,-56-112,-1 0,2 0,3-8,0-12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5:03.8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650 0,'0'0,"-21"8,-14 5,-9 9,-3 11,-6 7,1 2,-3 9,0 5,0 4,2-3,4 0,7-2,-2 0,-1-5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5:06.8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1,'-1'29,"-2"-1,-7 34,1-9,-9 53,7-58,-2 0,4-1,2 0,2-3,5-7,0-34,0-1,0 1,1 0,-1 0,1 0,-1 0,1-1,0 1,0 0,1-1,-1 1,0-1,1 1,0-1,3 4,17 11,-11-11,0 0,0-1,1-1,-1 0,1-1,16 3,74 7,-86-12,39 3,0-1,2 0,3-3,2-3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31.8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151 1,'-12'13,"0"0,1 0,1 2,0-1,1 1,0 1,2-1,-1 1,2 1,-8 32,1 11,-9 107,22-167,-5 63,2 0,3 1,10 71,-7-108,2 1,1-1,1 0,1 0,2-1,0 0,2-1,0 0,29 41,-34-57,0 0,1-1,0 0,0 0,1-1,0 1,0-2,1 0,0 0,0 0,19 6,-23-10,0 0,0-1,0 0,0 0,0-1,0 0,1 0,-1 0,0 0,0-1,0 0,0-1,0 1,0-1,0 0,-1-1,1 1,-1-1,1 0,-1-1,0 1,0-1,5-5,-1-1,0 0,-1 0,0 0,-1-1,0-1,0 1,-1-1,-1 0,0 0,-1 0,0-1,3-21,-2 3,-2 1,-1-1,-2 1,-4-46,-1 35,-1 2,-2-1,-2 1,-2 0,-1 1,-21-42,21 55,-1 0,-1 0,-1 1,-1 1,-1 1,-1 1,-1 0,0 1,-38-27,35 31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5:07.2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106 1,'0'0,"-12"19,0 17,-4 14,7 7,1 7,3 4,-2 4,0 0,-2 0,3-2,-1-5,0-6,7-3,7-12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5:07.8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1,'0'0,"23"0,26 0,23 0,-4 5,-4-2,0 4,-4 1,-3-1,-5-2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5:08.2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0,'0'0,"25"5,25 0,26 5,-7-3,-1 0,1 1,2 0,1-3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5:08.7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 1,'0'0,"-7"22,-1 19,-3 19,7 4,-1 6,3 5,-2 4,8 1,-2 2,5 8,0-5,5-3,-3-4,-2-12,-3 2,-4-4,-7-8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5:09.2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1,'23'14,"0"0,0-2,1 0,0-2,27 8,132 29,-158-42,533 74,-362-59,142 6,-279-21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7:55:10.1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381 1,'-16'0,"-6"-1,1 2,-41 6,55-6,1 0,-1 1,1 0,0 1,0-1,0 1,0 1,1-1,-1 1,1 0,0 0,0 0,-8 9,1 3,1 1,0 0,2 0,0 1,0 0,2 0,0 1,-4 22,3-5,2-1,1 1,1 57,4-62,2-1,1 0,12 53,-10-66,0-1,1 1,0-1,1 0,1-1,1 0,0 0,13 14,-16-21,1-1,0 0,9 6,-8-7,0-1,1 0,0-1,0 0,0 0,1 0,-1-1,1-1,0 0,0 0,0-1,0 0,0-1,0 0,0 0,0-1,-1-1,15-3,-9 1,-1 0,-1-1,1-1,-1 0,0 0,0-2,0 1,-1-2,-1 0,1 0,-2-1,11-11,8-19,-24 31,-1 0,0 0,0 0,-1 0,0-1,0 1,-1-1,-1 1,0-1,0 0,-1-13,0 17,-1 0,1 1,-1-1,-1 1,1-1,-1 1,0-1,0 1,-1 0,1 0,-1 0,0 0,0 1,-1-1,0 1,1 0,-1 0,-1 0,1 0,-1 1,-5-4,-3 0,-1 1,0 0,-1 1,1 1,-1 0,0 1,0 1,0 0,0 1,-22 1,4 2,1 1,0 2,-59 16,58-11,1 2,-31 17,3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32.6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0 162,'10'-14,"1"0,0 1,1 1,0-1,0 2,2 0,-1 0,31-17,-4 9,-2 6,-36 13,-1-1,1 1,0-1,0 1,0 0,0 0,0 0,0 0,-1 0,1 0,0 0,0 1,0-1,0 1,-1-1,1 1,0 0,2 1,-3-1,0 1,-1-1,1 0,-1 0,1 0,-1 1,1-1,-1 0,0 0,0 1,0-1,1 0,-1 1,-1-1,1 0,0 1,0-1,0 0,-1 0,1 1,0-1,-1 0,0 0,1 0,-2 3,-25 42,20-36,1 1,0 0,0-1,-7 24,12-31,0 0,1 1,-1-1,1 0,0 0,0 1,0-1,0 0,1 1,-1-1,1 0,0 0,0 1,0-1,0 0,1 0,-1 0,1 0,-1-1,1 1,0 0,5 4,9 8,1-1,35 23,9 7,-47-32,0 1,0 0,-2 1,1 1,-2 0,0 1,11 21,-19-30,1 1,-1-1,0 1,-1 0,0 0,0 0,-1 0,0 0,0 0,-1 1,0-1,-1 0,0 0,0 0,0 1,-1-1,0-1,-1 1,-4 9,1-4,-2 0,1-1,-2 0,1 0,-2-1,-13 13,0-3,-49 34,34-31,32-21,0 0,0-1,0 0,-10 2,-23-1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32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12,'0'0,"23"0,24 0,25-4,-2 0,-1 1,-2 3,-6 5,-3 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7:44.9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33.2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0,'0'0,"22"0,25 0,21 0,-1 0,-3 5,10-1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34.0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1 138,'39'-26,"2"2,0 2,83-30,-78 41,-40 10,0 0,-1 1,1 0,0 0,-1 0,1 1,6 1,-11-2,0 1,0-1,0 0,0 1,0-1,0 1,0-1,0 1,0-1,0 1,-1 0,1-1,0 1,0 0,-1-1,1 1,-1 0,1 0,0 0,-1 0,0 0,1 0,-1 0,1 0,-1 0,0 0,0 0,0 0,0 0,0 0,1 0,-2 0,1 0,0 0,0 0,0 0,0 0,-1 0,1 0,0 0,-1 0,1-1,-1 1,1 0,-1 0,0 1,-6 9,0-1,-1 1,0-1,0-1,-1 0,-1 0,-17 13,15-12,0 0,1 1,0 0,-19 24,29-33,0-1,1 0,-1 0,0 1,0-1,1 1,-1-1,1 1,-1-1,1 1,0-1,0 1,-1-1,1 1,0-1,0 1,1-1,-1 1,0-1,0 1,1-1,-1 1,1-1,-1 1,1-1,0 1,-1-1,1 0,0 0,0 1,0-1,0 0,0 0,0 0,0 0,1 0,1 2,6 2,-1 0,1-1,0 0,18 6,-15-6,21 8,-1 1,0 1,-1 2,0 2,33 25,-27-9,-32-29,0 1,-1 0,0 0,0 0,0 0,-1 1,0-1,0 1,-1 0,0 0,0 0,0 0,-1 0,0 0,-1 1,1-1,-2 0,1 0,-1 1,0-1,0 0,-1 0,0 0,0 0,0 0,-1 0,0-1,-1 1,-5 8,-7 6,0 0,-1-1,-1 0,-1-2,-22 18,-112 74,143-103,-45 29,2-3,6-8,7-9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34.4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709 0,'0'0,"-19"13,-13 9,-17 17,-5 7,-5 8,-14 22,-6 11,8-2,9-7,5-5,16-7,2-9,13-14,3-5,-2-10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34.9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307 43,'-23'-13,"14"8,-1-1,-21-7,27 12,-1 0,0 0,0 0,1 0,-1 1,0 0,0 0,0 0,0 1,-5 1,-2 0,1 1,-1 1,1 0,0 0,0 1,0 1,-10 6,-10 15,26-21,1-1,-1 1,1 0,0 1,1-1,-1 1,1 0,1 0,-1 0,1 0,1 0,-1 0,0 14,1-18,1 1,0 0,1-1,-1 1,0-1,1 1,0-1,0 0,0 1,0-1,1 0,-1 0,1 1,0-1,-1 0,2-1,-1 1,0 0,0-1,1 1,0-1,-1 0,1 1,0-1,0-1,0 1,0 0,1-1,-1 1,5 0,-1 0,-1-1,0 0,1-1,-1 1,0-1,1 0,-1-1,1 0,-1 0,0 0,0-1,0 0,1 0,-2 0,1-1,0 0,0 0,-1 0,6-5,-6 5,-1-1,0 1,0-1,-1 0,1 0,-1 0,0-1,0 1,0-1,0 1,-1-1,0 0,0 0,0 0,0 0,-1-1,0 1,0 0,-1-1,1 1,-1 0,-1-11,-1 9,1 0,-1 0,0 0,-1 0,0 0,0 0,-1 0,1 1,-2 0,-5-9,-11-9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1:35.5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120 0,'-10'5,"-1"-1,0 0,1 2,0-1,-15 11,22-13,-1 0,1 1,0-1,0 1,0 0,0 0,1 0,0 0,0 0,0 1,0-1,0 1,1-1,-1 6,0 0,1-1,0 1,0-1,1 1,0 0,1-1,3 15,-4-21,0 0,1 0,0-1,0 1,0 0,0-1,0 1,0 0,1-1,-1 0,1 1,0-1,-1 0,1 0,0 0,0 0,1 0,-1 0,0-1,1 1,-1-1,1 0,-1 1,1-1,-1 0,1-1,0 1,0 0,4 0,-4-1,0 0,-1 0,1-1,0 1,0-1,0 1,-1-1,1 0,0 0,-1 0,1 0,-1-1,1 1,-1-1,0 1,1-1,-1 0,0 0,0 0,0 0,-1 0,1 0,0-1,-1 1,1-1,-1 1,0-1,0 1,0-1,0 0,1-5,-1 0,1 0,-1 0,0-1,-1 1,0 0,0-1,-1 1,0 0,-4-15,-11-14,-4-6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07.6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160 0,'9'153,"-3"-75,15 409,-36-1,8-417,-2-19,-2-17,2-20,9-13,0 0,-1 0,1 0,0 1,-1-1,1 0,0 0,-1 0,1 0,0 0,0 0,-1 0,1 0,0 0,-1 0,1 0,0 0,-1 0,1 0,0 0,-1 0,1 0,0 0,-1-1,1 1,0 0,-1 0,1 0,0 0,0-1,-1 1,1 0,0 0,0-1,-1 1,0-2,0 0,0 1,0-1,0 0,0 0,0 0,1 0,-1 0,1 0,-1 0,1 0,0 0,0-3,2-31,-1 24,3-35,1 1,3 1,22-72,-12 69,6 6,-21 37,0 0,0 1,1-1,0 1,0 0,0 1,1-1,-1 1,1-1,0 1,-1 1,2-1,-1 1,0 0,0 0,1 0,-1 1,1 0,-1 0,1 0,-1 1,1-1,0 1,-1 1,1-1,0 1,-1 0,1 0,-1 1,0 0,1 0,-1 0,0 0,0 1,0 0,0 0,-1 0,1 1,-1-1,4 5,8 8,-2 0,0 0,0 2,-2-1,0 2,-1 0,-1 0,0 0,-2 2,8 26,-13-36,-1 0,0 0,-1 0,0 0,-1 1,0-1,0 0,-1 1,-4 15,2-19,1 0,-1 1,-1-1,0-1,0 1,0 0,-1-1,0 0,-1 0,1-1,-1 1,-1-1,-9 8,6-8,0 0,0-1,0 0,0 0,-1-1,0 0,0-1,0 0,0-1,0 0,-1-1,1 0,-1-1,-11-1,2-1,1 0,0-2,0 0,1-1,-1-1,1 0,-21-12,19 7,0-2,-28-22,6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08.0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297 0,'19'38,"-2"0,-2 1,-2 1,-1 1,-3-1,0 2,-3-1,-2 1,-1 72,-8-15,-4-1,-43 189,25-184,-4-1,-4-1,-93 181,110-250,0 0,-27 34,10-27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08.5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177 0,'-20'240,"11"-166,-25 205,-28 280,40-372,11-109,2-17,-1-23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09.0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233 1,'31'-1,"-1"2,39 7,-59-6,-1 0,1 0,-1 2,0-1,0 1,0 0,0 1,-1 0,1 1,14 12,-5-2,-1 2,-1 0,0 0,-1 2,-1 0,-1 1,-1 0,12 29,-19-36,0 0,-1 0,0 0,-1 0,-1 1,0-1,-1 1,-1-1,0 1,-1 0,0-1,-2 1,1-1,-2 0,-4 15,-1-9,0-1,-2 1,0-2,-1 1,0-2,-2 1,0-2,-1 0,0-1,-2 0,-17 12,1-4,0-1,-2-2,0-2,-1-1,-43 14,23-13,1-7,5-9,7-7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09.4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539 0,'-20'6,"1"1,0 1,0 1,1 0,0 1,1 1,0 0,0 2,2 0,-22 22,6 1,2 1,1 2,2 1,2 2,-20 45,15-19,3 2,-26 109,41-129,2 0,2 1,3-1,1 1,9 98,-1-117,0-1,2 0,1 0,17 39,-16-49,1-1,1 1,1-2,0 0,2 0,25 27,-4-13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47:45.4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272 0,'-25'4,"-66"13,81-14,0 0,1 1,-1 0,1 0,0 1,0 1,-8 6,-11 16,22-20,0-1,1 1,0 0,1 1,0-1,-6 17,9-21,0 1,0-1,1 1,-1 0,1 6,0-9,0 0,0 0,0 0,1 0,-1 1,0-1,1 0,0 0,-1 0,1 0,0 0,0 0,0 0,0-1,1 1,-1 0,0-1,1 1,-1 0,1-1,0 0,0 1,-1-1,1 0,0 0,0 0,0 0,0 0,0 0,0-1,0 1,0-1,0 1,1-1,2 0,1 0,0 0,0-1,0 0,0 0,0 0,0-1,0 1,0-1,-1-1,1 1,7-6,-4 2,0-1,-1 0,0-1,0 0,-1 0,0 0,-1-1,0 0,0 0,0-1,-1 1,-1-1,0-1,0 1,2-13,-5 15,-4 16,-2 18,5-14,1-1,0 0,1 0,0 0,0 0,1 0,7 17,6-1,5-1,8-6,9-6,7-7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10.3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200 279,'20'-8,"-1"-1,0-1,-1 0,0-2,-1 0,21-19,-31 25,24-22,-5-2,-24 27,0 0,-1 1,1-1,-1 0,0 0,1 0,-1 0,-1 0,1 0,0 0,-1-1,1 1,-1 0,0 0,0 0,-1 0,1-1,0 1,-1 0,0 0,0 0,0 0,0 0,0 0,-1 0,1 0,-1 1,0-1,0 0,0 1,0 0,0-1,-1 1,1 0,0 0,-1 0,0 0,0 1,1-1,-1 1,0 0,0-1,0 1,0 1,-5-2,-4 0,0 0,-1 1,1 0,0 1,-1 1,1 0,0 0,-1 1,1 1,0 0,0 1,1 0,-1 0,1 1,-15 10,14-8,-1 1,1 0,1 1,0 1,0 0,1 0,0 1,0 0,1 1,1 0,0 1,-10 22,14-25,2 1,-1-1,1 1,1-1,-1 1,2 0,0-1,0 1,1 0,0-1,1 1,0-1,1 1,0-1,0 0,1 0,1 0,7 13,-4-10,0 0,1 0,0-1,0 0,2-1,-1 0,1-1,1 0,0 0,0-2,1 1,20 9,-21-13,1-1,0 0,0-1,0 0,1-1,-1 0,0-1,1 0,-1-2,1 1,-1-2,0 0,1 0,-1-1,0-1,-1 0,21-9,-16 4,-1 0,0 0,-1-2,0 0,-1 0,0-1,-1-1,0-1,-1 0,0 0,-2-1,13-22,-4-3,-9 1,-9 35,0 2,-1-1,1 0,-1 0,1 1,-1-1,0 0,0 0,0 0,0 0,0 1,-1-1,1 0,-3-5,3 8,0 0,0-1,0 1,0 0,0 0,0 0,0-1,0 1,-1 0,1 0,0 0,0-1,0 1,0 0,0 0,-1 0,1 0,0 0,0-1,0 1,0 0,-1 0,1 0,0 0,0 0,0 0,-1 0,1 0,0 0,0 0,-1 0,1 0,0 0,0 0,0 0,-1 0,1 0,0 0,0 0,0 0,-1 0,1 0,0 0,0 0,0 0,-1 1,1-1,0 0,0 0,0 0,0 0,-1 0,1 1,0-1,0 0,0 0,0 0,0 1,0-1,0 0,-7 16,7-14,-3 10,0 0,2 1,-1-1,2 1,0-1,0 1,1 0,1-1,0 0,0 1,5 12,8 14,8-4,-17-28,1 0,0-1,0 0,0 0,1-1,-1 0,1-1,1 1,12 4,-16-7,-1-1,1 1,0-1,0 0,0 0,0 0,0-1,0 0,0 0,0 0,0-1,0 1,0-1,-1 0,1 0,0-1,0 0,-1 0,8-4,8-10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10.7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11.1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220 0,'-7'41,"-1"43,-1 6,-154 652,149-692,3-9,8-30,2-8,0 0,1 0,-1 0,0 1,1-1,0 0,0 0,0 1,0 4,0-8,0 1,0-1,0 0,0 0,0 0,0 0,1 0,-1 0,0 0,0 1,0-1,0 0,0 0,0 0,0 0,0 0,0 0,0 0,0 0,0 1,1-1,-1 0,0 0,0 0,0 0,0 0,0 0,0 0,0 0,1 0,-1 0,0 0,0 0,0 0,0 0,0 0,0 0,1 0,-1 0,0 0,0 0,0 0,0 0,0 0,0 0,0 0,1 0,5-7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11.5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240 73,'0'-4,"0"0,0 1,-1-1,1 0,-1 1,0-1,0 0,0 1,0 0,0-1,-1 1,0 0,1-1,-1 1,-4-4,4 5,1 1,-1 0,0 0,1 0,-1 0,0 0,0 0,0 1,0-1,0 0,0 1,0 0,0-1,0 1,0 0,0 0,0 0,0 0,0 0,0 1,0-1,0 1,0-1,0 1,0 0,0 0,1 0,-4 1,-7 5,0 0,0 1,1 1,0 0,0 0,1 1,0 0,-16 23,21-25,-1 0,1 0,0 1,1 0,0 0,0 0,1 1,0-1,1 1,0 0,0-1,1 1,0 13,2-19,-1 0,1 1,0-1,0 0,0 0,1 0,0 0,-1 0,1 0,0-1,1 1,-1-1,4 4,-1-1,0-1,1 0,0 0,0 0,1-1,10 6,6 0,0-1,0-1,33 7,-12-6,2-7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11.8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0,'-6'30,"2"-1,1 1,2-1,1 1,5 47,5-37,-9-36,1 0,0 0,0-1,0 1,1 0,2 3,-2-4,0-1,0 1,0-1,0 1,0-1,0 0,1 0,-1-1,1 1,0-1,-1 0,1 0,0 0,0 0,-1 0,1-1,0 0,0 0,0 0,0 0,0-1,-1 1,1-1,0 0,0 0,-1 0,5-3,2 0,-1 0,1-1,-1-1,0 1,-1-1,0-1,0 1,14-16,-15 13,0 0,0 0,-1-1,-1 0,1 0,-2 0,1-1,-1 0,-1 0,0 0,-1 0,2-15,-1-5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12.5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0,'-8'141,"4"-82,-1-7,0-8,4-37,0 19,6-20,6-10,16-15,34-34,-40 33,1 0,39-24,-61 44,1-1,0 0,0 1,0-1,-1 0,1 1,0-1,0 1,0 0,0-1,0 1,0 0,0 0,0-1,0 1,0 0,0 0,0 0,0 0,0 0,0 0,0 1,0-1,0 0,0 0,0 1,0-1,0 0,0 1,0-1,0 1,-1 0,1-1,0 1,0 0,1 1,-1 2,1 1,-1-1,0 1,-1 0,1-1,-1 1,1 0,-2-1,1 1,0 0,-1-1,-2 10,-3 14,-1 3,1 3,5-27,3-3,-2-3,0-1,0 0,0 1,0-1,0 0,0 0,0 1,1-1,-1 0,0 1,0-1,0 0,0 0,1 1,-1-1,0 0,0 0,0 0,1 1,-1-1,0 0,0 0,1 0,-1 0,0 1,0-1,1 0,-1 0,0 0,1 0,-1 0,0 0,0 0,1 0,-1 0,0 0,1 0,-1 0,0 0,0 0,1 0,-1 0,0 0,1 0,-1-1,0 1,0 0,1 0,-1 0,0 0,0-1,1 1,-1 0,0 0,0 0,1-1,15-14,-14 13,95-109,-64 77,32-23,-36 38,-28 19,0-1,1 0,-1 1,1-1,-1 1,0-1,1 1,-1 0,1-1,-1 1,1 0,-1 0,1 0,-1 0,1 0,-1 1,1-1,-1 0,1 1,-1-1,0 1,1-1,1 2,-1 0,0 0,0 0,0 0,-1 0,1 0,-1 0,1 0,-1 1,0-1,0 0,0 1,1 3,1 6,0 0,-1 1,-1-1,0 19,-1 9,-2 4,1-2,6-5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13.6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110 0,'-75'214,"59"-165,4-6,6-14,6-15,0-14,0 0,0 0,0 0,0 0,0 0,0 0,0 0,0 0,0 0,0 1,0-1,0 0,0 0,0 0,0 0,0 0,0 0,0 0,0 0,0 1,0-1,0 0,0 0,0 0,0 0,0 0,0 0,0 0,0 0,0 0,0 0,0 0,0 1,0-1,1 0,-1 0,0 0,0 0,0 0,0 0,0 0,0 0,0 0,0 0,0 0,1 0,-1 0,0 0,0 0,0 0,0 0,0 0,0 0,0 0,0 0,0 0,1 0,-1 0,0 0,0 0,0 0,0 0,0 0,0-1,25-23,-1-2,-2-1,21-31,14-19,-43 60,-4 5,0 0,0 0,1 1,0 0,24-16,-35 26,1 0,0 1,0-1,0 0,0 1,0-1,-1 1,1-1,0 1,0 0,0-1,0 1,1 0,-1 0,0-1,0 1,0 0,0 0,0 0,0 0,0 1,0-1,0 0,0 0,0 1,0-1,0 0,0 1,0-1,0 1,0-1,0 1,0 0,-1-1,1 1,0 0,0 0,-1-1,1 1,0 0,-1 0,1 0,-1 0,1 0,-1 0,0 0,1 0,-1 0,0 0,0 0,0 0,1 2,0 6,0 0,0 1,-1-1,-2 15,-2 15,-2 5,1 1,4-39,1 1,-1-1,1 1,1-1,-1 1,1-1,4 12,-5-16,0-1,1 0,0 0,-1 0,1 0,0 0,-1 0,1 0,0 0,0 0,0 0,0 0,0 0,0 0,0-1,0 1,0-1,2 2,-1-2,0 0,0 1,0-1,0 0,-1 0,1 0,0-1,0 1,0 0,0-1,0 1,0-1,0 0,-1 1,5-3,6-4,1-1,-1-1,0 0,16-16,1-2,1-4,9-5,-39 36,0 0,0-1,0 1,1 0,-1 0,0 0,0 0,0 0,0-1,0 1,0 0,1 0,-1 0,0 0,0 0,0 0,0 0,0 0,1 0,-1 0,0-1,0 1,0 0,1 0,-1 0,0 0,0 0,0 0,0 0,1 0,-1 0,0 1,0-1,0 0,0 0,1 0,-1 0,0 0,0 0,0 0,0 0,0 0,1 0,-1 1,0-1,0 0,0 0,0 0,0 0,0 0,0 1,0-1,1 0,-1 0,0 0,0 0,0 1,0-1,0 0,0 0,0 0,0 0,0 1,0-1,0 0,0 0,0 0,-3 15,2-13,-5 45,4-14,5 0,-2-29,0-1,0 1,0-1,0 1,1-1,-1 1,1-1,0 0,0 0,0 1,0-2,1 1,-1 0,1 0,0-1,4 4,-2-3,0-1,0 0,-1 0,1 0,1 0,-1-1,0 0,0 0,0 0,8 0,5-2,-1 0,1-1,-1-1,0-1,33-11,-3-3,-5-2,-5-2,-7-1,-28 21,0 1,0-1,-1 0,1 0,-1 0,0 0,1 0,-1 0,0 0,0-1,0 1,-1 0,1 0,0-1,-1 1,1-5,-1 5,-1 1,1-1,-1 1,1-1,-1 1,1-1,-1 1,0 0,0-1,0 1,0 0,0 0,0 0,0 0,0 0,0 0,0 0,0 0,-1 0,1 0,0 1,-1-1,1 0,-1 1,1-1,-1 1,1 0,-3-1,-3 0,-1 0,0 0,1 1,-1 0,0 1,1 0,-1 0,1 0,-1 1,1 0,0 1,-9 3,-28 14,3 7,12 2,28-28,0 1,0-1,0 0,0 1,0-1,1 1,-1-1,0 1,1 0,-1-1,1 1,0 0,-1 2,1-3,0-1,1 1,-1-1,0 1,0 0,0-1,1 1,-1-1,0 1,1-1,-1 1,0-1,1 1,-1-1,1 1,-1-1,0 1,1-1,-1 0,1 1,0-1,-1 0,1 1,0-1,3 1,-1 0,1-1,-1 1,1-1,-1 0,1 0,-1 0,1-1,-1 1,7-2,17-7,42-18,-56 21,24-10,-31 13,23-7,-28 10,0-1,-1 1,1 0,0 0,-1 0,1 0,0 0,-1 0,1 0,0 1,-1-1,1 0,0 0,-1 0,1 1,0-1,-1 0,1 1,-1-1,1 0,-1 1,1-1,0 1,-1-1,0 1,1-1,-1 1,1 0,-1-1,0 1,1-1,-1 1,0 0,0-1,1 1,-1 0,0-1,0 1,0 1,3 47,0-25,8 6,-9-27,0 0,0 0,0-1,0 1,1 0,-1-1,1 1,0-1,-1 0,1 0,0 0,0 0,1-1,-1 1,0-1,0 0,6 2,-2-2,0 0,0 0,0-1,0 0,0 0,0 0,0-1,8-2,35-11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14.0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316 24,'-73'-11,"46"6,-1 1,-36 0,56 5,-1-1,1 1,-1 0,1 1,0 0,0 0,0 1,0 0,0 0,0 1,-12 8,19-11,0-1,0 1,0 0,0 0,0 0,0 0,1 0,-1-1,0 1,1 0,-1 1,1-1,-1 0,1 0,-1 0,1 0,0 0,-1 0,1 1,0-1,0 0,0 0,0 0,0 1,0-1,0 0,0 0,1 0,-1 0,0 1,1-1,-1 0,1 0,-1 0,1 0,0 0,-1 0,1 0,2 1,3 6,0-1,1-1,0 1,8 5,-6-5,-2-1,0 1,0-1,0 2,-1-1,11 16,-15-20,-1 0,1 0,-1 0,0-1,0 1,0 1,0-1,-1 0,1 0,-1 0,0 0,0 0,0 1,0-1,-1 0,1 0,-1 0,1 0,-1 0,0 0,-3 6,-10 11,-7 2,-6 1,1-5,10-10,28-19,9-7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14.4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351 1,'-19'0,"0"1,0 0,0 2,0 0,1 1,-25 9,37-11,0 1,-1 0,1 0,1 0,-1 0,0 1,1 0,0 0,0 1,0-1,0 1,1 0,0 0,0 1,0-1,1 1,-1 0,2 0,-1 0,0 0,-1 11,3-14,0 0,1 0,-1 1,1-1,0 0,0 1,0-1,1 0,-1 0,1 1,0-1,-1 0,2 0,-1 0,2 3,1 1,2 1,-1-1,1-1,10 10,21 24,-30-28,-6 1,-1-11,-1 1,0-1,0 1,0-1,0 0,0 1,-1-1,1 0,-1 0,1 0,-1 0,0 0,0 0,0-1,-4 4,-35 18,12-13,-2-3,30-7,-38 4,38-4,0 0,1 0,-1 0,0 0,1 0,-1 0,0 0,1 0,-1-1,0 1,1 0,-1 0,1-1,-1 1,1 0,-1-1,1 1,-1-1,0 0,1 0,-1 0,1 1,0-1,0 0,0 1,0-1,0 0,1 0,-1 1,0-1,0 0,0 1,1-1,-1 0,0 1,1-1,-1 0,0 1,1-1,-1 1,1-1,-1 1,2-2,13-15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52:14.9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242 0,'-19'5,"0"0,1 1,-1 1,1 1,1 0,-1 1,-19 15,2 7,9 2,23-29,1-1,1 1,-1-1,0 1,1 0,0-1,0 1,0 0,0 0,0 5,1-8,0 0,0 1,1-1,-1 0,0 0,0 0,1 0,-1 0,1 1,-1-1,1 0,-1 0,1 0,0 0,0-1,-1 1,1 0,0 0,0 0,0-1,0 1,0 0,0-1,0 1,0-1,0 1,0-1,0 1,0-1,0 0,1 1,-1-1,0 0,0 0,0 0,0 0,1 0,1-1,9 0,-1 0,1-1,-1 0,0-1,0 0,0-1,0 0,0-1,17-11,3-3,50-43,-71 57,-11 14,-16 24,11-21,-26 71,28-72,1 0,1 0,0 0,1 1,-1 17,2-27,0 0,1 0,-1 0,0-1,1 1,-1 0,1 0,-1 0,1-1,0 1,1 2,-2-4,1 1,-1-1,1 1,-1-1,1 1,0-1,-1 1,1-1,-1 0,1 1,0-1,-1 0,1 1,0-1,-1 0,1 0,0 0,0 0,-1 0,1 0,0 0,0 0,-1 0,1 0,0 0,-1 0,1 0,1-1,15-8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AD7E1D-33F4-4577-B24C-6371450FF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A58A41C-0D64-4AD2-B879-679B939BB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C80ED0-3531-436C-AC30-BDAD0466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D2F9-8796-4D44-A1C3-72175139229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153F13-4275-4070-916D-8EAD2489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1D9B31-1B7C-44C9-9A1A-3B77C120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C01-000E-4D30-8AE6-5B05EBC3C7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917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2E4D15-2E29-46AD-988B-41A4F345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4F30B4A-C89A-41E4-9143-9E44E7C90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8829D9-7362-4EA5-BC78-27953E27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D2F9-8796-4D44-A1C3-72175139229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E2552A-0C60-4DF5-9A4E-70E51CC8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B0128D-7D4E-4235-98E6-F310E078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C01-000E-4D30-8AE6-5B05EBC3C7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899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A3372E9-5B47-47BA-93DB-56F62546B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3B7CAA0-2CE2-4608-B080-2860F929C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371F99-C053-468E-82DE-5D574459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D2F9-8796-4D44-A1C3-72175139229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F8D5B6-A2CB-412B-85FD-A70F328D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211806-9400-4EF3-80BD-D969EB7B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C01-000E-4D30-8AE6-5B05EBC3C7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75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811658-9BDA-47A3-BB2E-28D891DC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EDD766-7B33-43D7-932C-F6A657DFE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16A7DB-F8FD-4F60-90B5-B802C113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D2F9-8796-4D44-A1C3-72175139229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125B82-DCEE-4B58-BFF7-908D0B9A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B5FCFF-1625-44A0-BC89-F2A69A1C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C01-000E-4D30-8AE6-5B05EBC3C7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096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88836-8445-4BAB-A0C8-4C7D9C11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4F49DF-F9E8-4D58-B0B1-B6EA89CBE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69C270-6972-4DF6-8869-3C77031C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D2F9-8796-4D44-A1C3-72175139229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B22419-EA23-436B-8BF7-74D754BD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5968E-4D2A-47F8-807F-C0A17773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C01-000E-4D30-8AE6-5B05EBC3C7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68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479475-85D1-4353-9CC8-E90AD87B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F31B9C-6145-43C9-A754-516AE1F60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77092B-04DD-4621-80A4-1417EFAFB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1897C00-B11C-499C-80BA-F572F33A6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D2F9-8796-4D44-A1C3-72175139229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0C1C1D-97F7-4389-94A3-FFEBBAD5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E7554DB-BE78-45D4-A1BF-C84A6265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C01-000E-4D30-8AE6-5B05EBC3C7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390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026377-8933-4DCC-96E1-C6FED6453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62E627-A353-49B1-85EB-5F6D9604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2C6018D-CBC8-48EE-91FD-F79C2ACF6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AF01E60-A468-44A9-B4AC-46A5BE94F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033A2AC-9C4F-42AE-8BCE-1167E0BB8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DADE89C-09B5-43DC-94B5-E1725D6B5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D2F9-8796-4D44-A1C3-72175139229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DD602EA-D2AB-44CC-AC9C-91B4E44C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5DD4D31-0A86-40DE-AA1F-CCCF3CEB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C01-000E-4D30-8AE6-5B05EBC3C7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28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2F3061-2B00-447D-B707-994E18DA4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1CBCFB4-9DE0-443D-9DCC-89C83512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D2F9-8796-4D44-A1C3-72175139229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4F91659-340F-4811-87DE-B83F5477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989D3D8-7A8F-476D-8C1B-8D6C9F30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C01-000E-4D30-8AE6-5B05EBC3C7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075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74F1DE4-797F-4A4E-9A86-7C0D1AE6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D2F9-8796-4D44-A1C3-72175139229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1CCCCF1-051F-47CA-8F93-81E1427A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B726E3-AEF8-4855-A31C-DE078E76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C01-000E-4D30-8AE6-5B05EBC3C7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575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55869E-AA0F-4387-B9CB-CE1C6E82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F807D3-27B1-4886-9F17-A83D480F4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7E35A1A-931E-4E80-B41F-7B077DF64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978EA0-D335-4706-8C5B-18A261F0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D2F9-8796-4D44-A1C3-72175139229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D7256FF-526D-48E5-9C6A-D088F6EC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2189CD-9186-45E2-8D3B-4C0D75CD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C01-000E-4D30-8AE6-5B05EBC3C7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024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3A7CFA-CB07-489D-8877-4C00F184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EFF2D86-3EC6-4831-8E2C-7B4010DB5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DBE6FA9-E470-4597-82EB-0B6F60019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CA7816-9854-469B-879D-3CF6115F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D2F9-8796-4D44-A1C3-72175139229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CC63FE1-2393-4C1E-98F1-5C9AFFF5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E999F5-7929-488B-B4A9-D9240484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4C01-000E-4D30-8AE6-5B05EBC3C7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60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AAB8A76-E7D0-4F9E-BE31-B3C37A3E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B0EC75-3E5D-48D5-853D-98E69E00D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EB72A2-1C04-4620-BD2E-49C9234BE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D2F9-8796-4D44-A1C3-72175139229A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B13926-CC70-4DF8-ADF1-07E8E8AB6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F11270-38F2-4ADC-B557-66504B63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14C01-000E-4D30-8AE6-5B05EBC3C7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03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9.xml"/><Relationship Id="rId299" Type="http://schemas.openxmlformats.org/officeDocument/2006/relationships/image" Target="../media/image658.png"/><Relationship Id="rId21" Type="http://schemas.openxmlformats.org/officeDocument/2006/relationships/customXml" Target="../ink/ink541.xml"/><Relationship Id="rId63" Type="http://schemas.openxmlformats.org/officeDocument/2006/relationships/customXml" Target="../ink/ink562.xml"/><Relationship Id="rId159" Type="http://schemas.openxmlformats.org/officeDocument/2006/relationships/image" Target="../media/image589.png"/><Relationship Id="rId170" Type="http://schemas.openxmlformats.org/officeDocument/2006/relationships/customXml" Target="../ink/ink616.xml"/><Relationship Id="rId226" Type="http://schemas.openxmlformats.org/officeDocument/2006/relationships/customXml" Target="../ink/ink645.xml"/><Relationship Id="rId268" Type="http://schemas.openxmlformats.org/officeDocument/2006/relationships/customXml" Target="../ink/ink666.xml"/><Relationship Id="rId32" Type="http://schemas.openxmlformats.org/officeDocument/2006/relationships/image" Target="../media/image527.png"/><Relationship Id="rId74" Type="http://schemas.openxmlformats.org/officeDocument/2006/relationships/image" Target="../media/image548.png"/><Relationship Id="rId128" Type="http://schemas.openxmlformats.org/officeDocument/2006/relationships/image" Target="../media/image574.png"/><Relationship Id="rId5" Type="http://schemas.openxmlformats.org/officeDocument/2006/relationships/customXml" Target="../ink/ink533.xml"/><Relationship Id="rId181" Type="http://schemas.openxmlformats.org/officeDocument/2006/relationships/customXml" Target="../ink/ink622.xml"/><Relationship Id="rId237" Type="http://schemas.openxmlformats.org/officeDocument/2006/relationships/image" Target="../media/image627.png"/><Relationship Id="rId279" Type="http://schemas.openxmlformats.org/officeDocument/2006/relationships/image" Target="../media/image648.png"/><Relationship Id="rId43" Type="http://schemas.openxmlformats.org/officeDocument/2006/relationships/customXml" Target="../ink/ink552.xml"/><Relationship Id="rId139" Type="http://schemas.openxmlformats.org/officeDocument/2006/relationships/image" Target="../media/image579.png"/><Relationship Id="rId290" Type="http://schemas.openxmlformats.org/officeDocument/2006/relationships/customXml" Target="../ink/ink677.xml"/><Relationship Id="rId304" Type="http://schemas.openxmlformats.org/officeDocument/2006/relationships/customXml" Target="../ink/ink684.xml"/><Relationship Id="rId85" Type="http://schemas.openxmlformats.org/officeDocument/2006/relationships/customXml" Target="../ink/ink573.xml"/><Relationship Id="rId150" Type="http://schemas.openxmlformats.org/officeDocument/2006/relationships/customXml" Target="../ink/ink606.xml"/><Relationship Id="rId192" Type="http://schemas.openxmlformats.org/officeDocument/2006/relationships/customXml" Target="../ink/ink628.xml"/><Relationship Id="rId206" Type="http://schemas.openxmlformats.org/officeDocument/2006/relationships/customXml" Target="../ink/ink635.xml"/><Relationship Id="rId248" Type="http://schemas.openxmlformats.org/officeDocument/2006/relationships/customXml" Target="../ink/ink656.xml"/><Relationship Id="rId12" Type="http://schemas.openxmlformats.org/officeDocument/2006/relationships/image" Target="../media/image517.png"/><Relationship Id="rId108" Type="http://schemas.openxmlformats.org/officeDocument/2006/relationships/image" Target="../media/image565.png"/><Relationship Id="rId315" Type="http://schemas.openxmlformats.org/officeDocument/2006/relationships/customXml" Target="../ink/ink690.xml"/><Relationship Id="rId54" Type="http://schemas.openxmlformats.org/officeDocument/2006/relationships/image" Target="../media/image538.png"/><Relationship Id="rId96" Type="http://schemas.openxmlformats.org/officeDocument/2006/relationships/image" Target="../media/image559.png"/><Relationship Id="rId161" Type="http://schemas.openxmlformats.org/officeDocument/2006/relationships/image" Target="../media/image590.png"/><Relationship Id="rId217" Type="http://schemas.openxmlformats.org/officeDocument/2006/relationships/image" Target="../media/image617.png"/><Relationship Id="rId259" Type="http://schemas.openxmlformats.org/officeDocument/2006/relationships/image" Target="../media/image638.png"/><Relationship Id="rId23" Type="http://schemas.openxmlformats.org/officeDocument/2006/relationships/customXml" Target="../ink/ink542.xml"/><Relationship Id="rId119" Type="http://schemas.openxmlformats.org/officeDocument/2006/relationships/customXml" Target="../ink/ink590.xml"/><Relationship Id="rId270" Type="http://schemas.openxmlformats.org/officeDocument/2006/relationships/customXml" Target="../ink/ink667.xml"/><Relationship Id="rId65" Type="http://schemas.openxmlformats.org/officeDocument/2006/relationships/customXml" Target="../ink/ink563.xml"/><Relationship Id="rId130" Type="http://schemas.openxmlformats.org/officeDocument/2006/relationships/image" Target="../media/image575.png"/><Relationship Id="rId172" Type="http://schemas.openxmlformats.org/officeDocument/2006/relationships/customXml" Target="../ink/ink617.xml"/><Relationship Id="rId193" Type="http://schemas.openxmlformats.org/officeDocument/2006/relationships/image" Target="../media/image605.png"/><Relationship Id="rId207" Type="http://schemas.openxmlformats.org/officeDocument/2006/relationships/image" Target="../media/image612.png"/><Relationship Id="rId228" Type="http://schemas.openxmlformats.org/officeDocument/2006/relationships/customXml" Target="../ink/ink646.xml"/><Relationship Id="rId249" Type="http://schemas.openxmlformats.org/officeDocument/2006/relationships/image" Target="../media/image633.png"/><Relationship Id="rId13" Type="http://schemas.openxmlformats.org/officeDocument/2006/relationships/customXml" Target="../ink/ink537.xml"/><Relationship Id="rId109" Type="http://schemas.openxmlformats.org/officeDocument/2006/relationships/customXml" Target="../ink/ink585.xml"/><Relationship Id="rId260" Type="http://schemas.openxmlformats.org/officeDocument/2006/relationships/customXml" Target="../ink/ink662.xml"/><Relationship Id="rId281" Type="http://schemas.openxmlformats.org/officeDocument/2006/relationships/image" Target="../media/image649.png"/><Relationship Id="rId316" Type="http://schemas.openxmlformats.org/officeDocument/2006/relationships/image" Target="../media/image666.png"/><Relationship Id="rId34" Type="http://schemas.openxmlformats.org/officeDocument/2006/relationships/image" Target="../media/image528.png"/><Relationship Id="rId55" Type="http://schemas.openxmlformats.org/officeDocument/2006/relationships/customXml" Target="../ink/ink558.xml"/><Relationship Id="rId76" Type="http://schemas.openxmlformats.org/officeDocument/2006/relationships/image" Target="../media/image549.png"/><Relationship Id="rId97" Type="http://schemas.openxmlformats.org/officeDocument/2006/relationships/customXml" Target="../ink/ink579.xml"/><Relationship Id="rId120" Type="http://schemas.openxmlformats.org/officeDocument/2006/relationships/image" Target="../media/image570.png"/><Relationship Id="rId141" Type="http://schemas.openxmlformats.org/officeDocument/2006/relationships/image" Target="../media/image580.png"/><Relationship Id="rId7" Type="http://schemas.openxmlformats.org/officeDocument/2006/relationships/customXml" Target="../ink/ink534.xml"/><Relationship Id="rId162" Type="http://schemas.openxmlformats.org/officeDocument/2006/relationships/customXml" Target="../ink/ink612.xml"/><Relationship Id="rId183" Type="http://schemas.openxmlformats.org/officeDocument/2006/relationships/customXml" Target="../ink/ink623.xml"/><Relationship Id="rId218" Type="http://schemas.openxmlformats.org/officeDocument/2006/relationships/customXml" Target="../ink/ink641.xml"/><Relationship Id="rId239" Type="http://schemas.openxmlformats.org/officeDocument/2006/relationships/image" Target="../media/image628.png"/><Relationship Id="rId250" Type="http://schemas.openxmlformats.org/officeDocument/2006/relationships/customXml" Target="../ink/ink657.xml"/><Relationship Id="rId271" Type="http://schemas.openxmlformats.org/officeDocument/2006/relationships/image" Target="../media/image644.png"/><Relationship Id="rId292" Type="http://schemas.openxmlformats.org/officeDocument/2006/relationships/customXml" Target="../ink/ink678.xml"/><Relationship Id="rId306" Type="http://schemas.openxmlformats.org/officeDocument/2006/relationships/customXml" Target="../ink/ink685.xml"/><Relationship Id="rId24" Type="http://schemas.openxmlformats.org/officeDocument/2006/relationships/image" Target="../media/image523.png"/><Relationship Id="rId45" Type="http://schemas.openxmlformats.org/officeDocument/2006/relationships/customXml" Target="../ink/ink553.xml"/><Relationship Id="rId66" Type="http://schemas.openxmlformats.org/officeDocument/2006/relationships/image" Target="../media/image544.png"/><Relationship Id="rId87" Type="http://schemas.openxmlformats.org/officeDocument/2006/relationships/customXml" Target="../ink/ink574.xml"/><Relationship Id="rId110" Type="http://schemas.openxmlformats.org/officeDocument/2006/relationships/image" Target="../media/image566.png"/><Relationship Id="rId131" Type="http://schemas.openxmlformats.org/officeDocument/2006/relationships/customXml" Target="../ink/ink596.xml"/><Relationship Id="rId152" Type="http://schemas.openxmlformats.org/officeDocument/2006/relationships/customXml" Target="../ink/ink607.xml"/><Relationship Id="rId173" Type="http://schemas.openxmlformats.org/officeDocument/2006/relationships/customXml" Target="../ink/ink618.xml"/><Relationship Id="rId194" Type="http://schemas.openxmlformats.org/officeDocument/2006/relationships/customXml" Target="../ink/ink629.xml"/><Relationship Id="rId208" Type="http://schemas.openxmlformats.org/officeDocument/2006/relationships/customXml" Target="../ink/ink636.xml"/><Relationship Id="rId229" Type="http://schemas.openxmlformats.org/officeDocument/2006/relationships/image" Target="../media/image623.png"/><Relationship Id="rId240" Type="http://schemas.openxmlformats.org/officeDocument/2006/relationships/customXml" Target="../ink/ink652.xml"/><Relationship Id="rId261" Type="http://schemas.openxmlformats.org/officeDocument/2006/relationships/image" Target="../media/image639.png"/><Relationship Id="rId14" Type="http://schemas.openxmlformats.org/officeDocument/2006/relationships/image" Target="../media/image518.png"/><Relationship Id="rId35" Type="http://schemas.openxmlformats.org/officeDocument/2006/relationships/customXml" Target="../ink/ink548.xml"/><Relationship Id="rId56" Type="http://schemas.openxmlformats.org/officeDocument/2006/relationships/image" Target="../media/image539.png"/><Relationship Id="rId77" Type="http://schemas.openxmlformats.org/officeDocument/2006/relationships/customXml" Target="../ink/ink569.xml"/><Relationship Id="rId100" Type="http://schemas.openxmlformats.org/officeDocument/2006/relationships/image" Target="../media/image561.png"/><Relationship Id="rId282" Type="http://schemas.openxmlformats.org/officeDocument/2006/relationships/customXml" Target="../ink/ink673.xml"/><Relationship Id="rId8" Type="http://schemas.openxmlformats.org/officeDocument/2006/relationships/image" Target="../media/image515.png"/><Relationship Id="rId98" Type="http://schemas.openxmlformats.org/officeDocument/2006/relationships/image" Target="../media/image560.png"/><Relationship Id="rId121" Type="http://schemas.openxmlformats.org/officeDocument/2006/relationships/customXml" Target="../ink/ink591.xml"/><Relationship Id="rId142" Type="http://schemas.openxmlformats.org/officeDocument/2006/relationships/customXml" Target="../ink/ink602.xml"/><Relationship Id="rId163" Type="http://schemas.openxmlformats.org/officeDocument/2006/relationships/image" Target="../media/image591.png"/><Relationship Id="rId184" Type="http://schemas.openxmlformats.org/officeDocument/2006/relationships/customXml" Target="../ink/ink624.xml"/><Relationship Id="rId219" Type="http://schemas.openxmlformats.org/officeDocument/2006/relationships/image" Target="../media/image618.png"/><Relationship Id="rId230" Type="http://schemas.openxmlformats.org/officeDocument/2006/relationships/customXml" Target="../ink/ink647.xml"/><Relationship Id="rId251" Type="http://schemas.openxmlformats.org/officeDocument/2006/relationships/image" Target="../media/image634.png"/><Relationship Id="rId25" Type="http://schemas.openxmlformats.org/officeDocument/2006/relationships/customXml" Target="../ink/ink543.xml"/><Relationship Id="rId46" Type="http://schemas.openxmlformats.org/officeDocument/2006/relationships/image" Target="../media/image534.png"/><Relationship Id="rId67" Type="http://schemas.openxmlformats.org/officeDocument/2006/relationships/customXml" Target="../ink/ink564.xml"/><Relationship Id="rId272" Type="http://schemas.openxmlformats.org/officeDocument/2006/relationships/customXml" Target="../ink/ink668.xml"/><Relationship Id="rId293" Type="http://schemas.openxmlformats.org/officeDocument/2006/relationships/image" Target="../media/image655.png"/><Relationship Id="rId307" Type="http://schemas.openxmlformats.org/officeDocument/2006/relationships/customXml" Target="../ink/ink686.xml"/><Relationship Id="rId88" Type="http://schemas.openxmlformats.org/officeDocument/2006/relationships/image" Target="../media/image555.png"/><Relationship Id="rId111" Type="http://schemas.openxmlformats.org/officeDocument/2006/relationships/customXml" Target="../ink/ink586.xml"/><Relationship Id="rId132" Type="http://schemas.openxmlformats.org/officeDocument/2006/relationships/image" Target="../media/image576.png"/><Relationship Id="rId153" Type="http://schemas.openxmlformats.org/officeDocument/2006/relationships/image" Target="../media/image586.png"/><Relationship Id="rId174" Type="http://schemas.openxmlformats.org/officeDocument/2006/relationships/image" Target="../media/image596.png"/><Relationship Id="rId195" Type="http://schemas.openxmlformats.org/officeDocument/2006/relationships/image" Target="../media/image606.png"/><Relationship Id="rId209" Type="http://schemas.openxmlformats.org/officeDocument/2006/relationships/image" Target="../media/image613.png"/><Relationship Id="rId220" Type="http://schemas.openxmlformats.org/officeDocument/2006/relationships/customXml" Target="../ink/ink642.xml"/><Relationship Id="rId241" Type="http://schemas.openxmlformats.org/officeDocument/2006/relationships/image" Target="../media/image629.png"/><Relationship Id="rId15" Type="http://schemas.openxmlformats.org/officeDocument/2006/relationships/customXml" Target="../ink/ink538.xml"/><Relationship Id="rId36" Type="http://schemas.openxmlformats.org/officeDocument/2006/relationships/image" Target="../media/image529.png"/><Relationship Id="rId57" Type="http://schemas.openxmlformats.org/officeDocument/2006/relationships/customXml" Target="../ink/ink559.xml"/><Relationship Id="rId262" Type="http://schemas.openxmlformats.org/officeDocument/2006/relationships/customXml" Target="../ink/ink663.xml"/><Relationship Id="rId283" Type="http://schemas.openxmlformats.org/officeDocument/2006/relationships/image" Target="../media/image650.png"/><Relationship Id="rId78" Type="http://schemas.openxmlformats.org/officeDocument/2006/relationships/image" Target="../media/image550.png"/><Relationship Id="rId99" Type="http://schemas.openxmlformats.org/officeDocument/2006/relationships/customXml" Target="../ink/ink580.xml"/><Relationship Id="rId101" Type="http://schemas.openxmlformats.org/officeDocument/2006/relationships/customXml" Target="../ink/ink581.xml"/><Relationship Id="rId122" Type="http://schemas.openxmlformats.org/officeDocument/2006/relationships/image" Target="../media/image571.png"/><Relationship Id="rId143" Type="http://schemas.openxmlformats.org/officeDocument/2006/relationships/image" Target="../media/image581.png"/><Relationship Id="rId164" Type="http://schemas.openxmlformats.org/officeDocument/2006/relationships/customXml" Target="../ink/ink613.xml"/><Relationship Id="rId185" Type="http://schemas.openxmlformats.org/officeDocument/2006/relationships/image" Target="../media/image601.png"/><Relationship Id="rId9" Type="http://schemas.openxmlformats.org/officeDocument/2006/relationships/customXml" Target="../ink/ink535.xml"/><Relationship Id="rId210" Type="http://schemas.openxmlformats.org/officeDocument/2006/relationships/customXml" Target="../ink/ink637.xml"/><Relationship Id="rId26" Type="http://schemas.openxmlformats.org/officeDocument/2006/relationships/image" Target="../media/image524.png"/><Relationship Id="rId231" Type="http://schemas.openxmlformats.org/officeDocument/2006/relationships/image" Target="../media/image624.png"/><Relationship Id="rId252" Type="http://schemas.openxmlformats.org/officeDocument/2006/relationships/customXml" Target="../ink/ink658.xml"/><Relationship Id="rId273" Type="http://schemas.openxmlformats.org/officeDocument/2006/relationships/image" Target="../media/image645.png"/><Relationship Id="rId294" Type="http://schemas.openxmlformats.org/officeDocument/2006/relationships/customXml" Target="../ink/ink679.xml"/><Relationship Id="rId308" Type="http://schemas.openxmlformats.org/officeDocument/2006/relationships/image" Target="../media/image662.png"/><Relationship Id="rId47" Type="http://schemas.openxmlformats.org/officeDocument/2006/relationships/customXml" Target="../ink/ink554.xml"/><Relationship Id="rId68" Type="http://schemas.openxmlformats.org/officeDocument/2006/relationships/image" Target="../media/image545.png"/><Relationship Id="rId89" Type="http://schemas.openxmlformats.org/officeDocument/2006/relationships/customXml" Target="../ink/ink575.xml"/><Relationship Id="rId112" Type="http://schemas.openxmlformats.org/officeDocument/2006/relationships/image" Target="../media/image342.png"/><Relationship Id="rId133" Type="http://schemas.openxmlformats.org/officeDocument/2006/relationships/customXml" Target="../ink/ink597.xml"/><Relationship Id="rId154" Type="http://schemas.openxmlformats.org/officeDocument/2006/relationships/customXml" Target="../ink/ink608.xml"/><Relationship Id="rId175" Type="http://schemas.openxmlformats.org/officeDocument/2006/relationships/customXml" Target="../ink/ink619.xml"/><Relationship Id="rId196" Type="http://schemas.openxmlformats.org/officeDocument/2006/relationships/customXml" Target="../ink/ink630.xml"/><Relationship Id="rId200" Type="http://schemas.openxmlformats.org/officeDocument/2006/relationships/customXml" Target="../ink/ink632.xml"/><Relationship Id="rId16" Type="http://schemas.openxmlformats.org/officeDocument/2006/relationships/image" Target="../media/image519.png"/><Relationship Id="rId221" Type="http://schemas.openxmlformats.org/officeDocument/2006/relationships/image" Target="../media/image619.png"/><Relationship Id="rId242" Type="http://schemas.openxmlformats.org/officeDocument/2006/relationships/customXml" Target="../ink/ink653.xml"/><Relationship Id="rId263" Type="http://schemas.openxmlformats.org/officeDocument/2006/relationships/image" Target="../media/image640.png"/><Relationship Id="rId284" Type="http://schemas.openxmlformats.org/officeDocument/2006/relationships/customXml" Target="../ink/ink674.xml"/><Relationship Id="rId37" Type="http://schemas.openxmlformats.org/officeDocument/2006/relationships/customXml" Target="../ink/ink549.xml"/><Relationship Id="rId58" Type="http://schemas.openxmlformats.org/officeDocument/2006/relationships/image" Target="../media/image540.png"/><Relationship Id="rId79" Type="http://schemas.openxmlformats.org/officeDocument/2006/relationships/customXml" Target="../ink/ink570.xml"/><Relationship Id="rId102" Type="http://schemas.openxmlformats.org/officeDocument/2006/relationships/image" Target="../media/image562.png"/><Relationship Id="rId123" Type="http://schemas.openxmlformats.org/officeDocument/2006/relationships/customXml" Target="../ink/ink592.xml"/><Relationship Id="rId144" Type="http://schemas.openxmlformats.org/officeDocument/2006/relationships/customXml" Target="../ink/ink603.xml"/><Relationship Id="rId90" Type="http://schemas.openxmlformats.org/officeDocument/2006/relationships/image" Target="../media/image556.png"/><Relationship Id="rId165" Type="http://schemas.openxmlformats.org/officeDocument/2006/relationships/image" Target="../media/image592.png"/><Relationship Id="rId186" Type="http://schemas.openxmlformats.org/officeDocument/2006/relationships/customXml" Target="../ink/ink625.xml"/><Relationship Id="rId211" Type="http://schemas.openxmlformats.org/officeDocument/2006/relationships/image" Target="../media/image614.png"/><Relationship Id="rId232" Type="http://schemas.openxmlformats.org/officeDocument/2006/relationships/customXml" Target="../ink/ink648.xml"/><Relationship Id="rId253" Type="http://schemas.openxmlformats.org/officeDocument/2006/relationships/image" Target="../media/image635.png"/><Relationship Id="rId274" Type="http://schemas.openxmlformats.org/officeDocument/2006/relationships/customXml" Target="../ink/ink669.xml"/><Relationship Id="rId295" Type="http://schemas.openxmlformats.org/officeDocument/2006/relationships/image" Target="../media/image656.png"/><Relationship Id="rId309" Type="http://schemas.openxmlformats.org/officeDocument/2006/relationships/customXml" Target="../ink/ink687.xml"/><Relationship Id="rId27" Type="http://schemas.openxmlformats.org/officeDocument/2006/relationships/customXml" Target="../ink/ink544.xml"/><Relationship Id="rId48" Type="http://schemas.openxmlformats.org/officeDocument/2006/relationships/image" Target="../media/image535.png"/><Relationship Id="rId69" Type="http://schemas.openxmlformats.org/officeDocument/2006/relationships/customXml" Target="../ink/ink565.xml"/><Relationship Id="rId113" Type="http://schemas.openxmlformats.org/officeDocument/2006/relationships/customXml" Target="../ink/ink587.xml"/><Relationship Id="rId134" Type="http://schemas.openxmlformats.org/officeDocument/2006/relationships/customXml" Target="../ink/ink598.xml"/><Relationship Id="rId80" Type="http://schemas.openxmlformats.org/officeDocument/2006/relationships/image" Target="../media/image551.png"/><Relationship Id="rId155" Type="http://schemas.openxmlformats.org/officeDocument/2006/relationships/image" Target="../media/image587.png"/><Relationship Id="rId176" Type="http://schemas.openxmlformats.org/officeDocument/2006/relationships/image" Target="../media/image597.png"/><Relationship Id="rId197" Type="http://schemas.openxmlformats.org/officeDocument/2006/relationships/image" Target="../media/image607.png"/><Relationship Id="rId201" Type="http://schemas.openxmlformats.org/officeDocument/2006/relationships/image" Target="../media/image609.png"/><Relationship Id="rId222" Type="http://schemas.openxmlformats.org/officeDocument/2006/relationships/customXml" Target="../ink/ink643.xml"/><Relationship Id="rId243" Type="http://schemas.openxmlformats.org/officeDocument/2006/relationships/image" Target="../media/image630.png"/><Relationship Id="rId264" Type="http://schemas.openxmlformats.org/officeDocument/2006/relationships/customXml" Target="../ink/ink664.xml"/><Relationship Id="rId285" Type="http://schemas.openxmlformats.org/officeDocument/2006/relationships/image" Target="../media/image651.png"/><Relationship Id="rId17" Type="http://schemas.openxmlformats.org/officeDocument/2006/relationships/customXml" Target="../ink/ink539.xml"/><Relationship Id="rId38" Type="http://schemas.openxmlformats.org/officeDocument/2006/relationships/image" Target="../media/image530.png"/><Relationship Id="rId59" Type="http://schemas.openxmlformats.org/officeDocument/2006/relationships/customXml" Target="../ink/ink560.xml"/><Relationship Id="rId103" Type="http://schemas.openxmlformats.org/officeDocument/2006/relationships/customXml" Target="../ink/ink582.xml"/><Relationship Id="rId124" Type="http://schemas.openxmlformats.org/officeDocument/2006/relationships/image" Target="../media/image572.png"/><Relationship Id="rId310" Type="http://schemas.openxmlformats.org/officeDocument/2006/relationships/image" Target="../media/image663.png"/><Relationship Id="rId70" Type="http://schemas.openxmlformats.org/officeDocument/2006/relationships/image" Target="../media/image546.png"/><Relationship Id="rId91" Type="http://schemas.openxmlformats.org/officeDocument/2006/relationships/customXml" Target="../ink/ink576.xml"/><Relationship Id="rId145" Type="http://schemas.openxmlformats.org/officeDocument/2006/relationships/image" Target="../media/image582.png"/><Relationship Id="rId166" Type="http://schemas.openxmlformats.org/officeDocument/2006/relationships/customXml" Target="../ink/ink614.xml"/><Relationship Id="rId187" Type="http://schemas.openxmlformats.org/officeDocument/2006/relationships/image" Target="../media/image60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638.xml"/><Relationship Id="rId233" Type="http://schemas.openxmlformats.org/officeDocument/2006/relationships/image" Target="../media/image625.png"/><Relationship Id="rId254" Type="http://schemas.openxmlformats.org/officeDocument/2006/relationships/customXml" Target="../ink/ink659.xml"/><Relationship Id="rId28" Type="http://schemas.openxmlformats.org/officeDocument/2006/relationships/image" Target="../media/image525.png"/><Relationship Id="rId49" Type="http://schemas.openxmlformats.org/officeDocument/2006/relationships/customXml" Target="../ink/ink555.xml"/><Relationship Id="rId114" Type="http://schemas.openxmlformats.org/officeDocument/2006/relationships/image" Target="../media/image567.png"/><Relationship Id="rId275" Type="http://schemas.openxmlformats.org/officeDocument/2006/relationships/image" Target="../media/image646.png"/><Relationship Id="rId296" Type="http://schemas.openxmlformats.org/officeDocument/2006/relationships/customXml" Target="../ink/ink680.xml"/><Relationship Id="rId300" Type="http://schemas.openxmlformats.org/officeDocument/2006/relationships/customXml" Target="../ink/ink682.xml"/><Relationship Id="rId60" Type="http://schemas.openxmlformats.org/officeDocument/2006/relationships/image" Target="../media/image541.png"/><Relationship Id="rId81" Type="http://schemas.openxmlformats.org/officeDocument/2006/relationships/customXml" Target="../ink/ink571.xml"/><Relationship Id="rId135" Type="http://schemas.openxmlformats.org/officeDocument/2006/relationships/image" Target="../media/image577.png"/><Relationship Id="rId156" Type="http://schemas.openxmlformats.org/officeDocument/2006/relationships/customXml" Target="../ink/ink609.xml"/><Relationship Id="rId177" Type="http://schemas.openxmlformats.org/officeDocument/2006/relationships/customXml" Target="../ink/ink620.xml"/><Relationship Id="rId198" Type="http://schemas.openxmlformats.org/officeDocument/2006/relationships/customXml" Target="../ink/ink631.xml"/><Relationship Id="rId202" Type="http://schemas.openxmlformats.org/officeDocument/2006/relationships/customXml" Target="../ink/ink633.xml"/><Relationship Id="rId223" Type="http://schemas.openxmlformats.org/officeDocument/2006/relationships/image" Target="../media/image620.png"/><Relationship Id="rId244" Type="http://schemas.openxmlformats.org/officeDocument/2006/relationships/customXml" Target="../ink/ink654.xml"/><Relationship Id="rId18" Type="http://schemas.openxmlformats.org/officeDocument/2006/relationships/image" Target="../media/image520.png"/><Relationship Id="rId39" Type="http://schemas.openxmlformats.org/officeDocument/2006/relationships/customXml" Target="../ink/ink550.xml"/><Relationship Id="rId265" Type="http://schemas.openxmlformats.org/officeDocument/2006/relationships/image" Target="../media/image641.png"/><Relationship Id="rId286" Type="http://schemas.openxmlformats.org/officeDocument/2006/relationships/customXml" Target="../ink/ink675.xml"/><Relationship Id="rId50" Type="http://schemas.openxmlformats.org/officeDocument/2006/relationships/image" Target="../media/image536.png"/><Relationship Id="rId104" Type="http://schemas.openxmlformats.org/officeDocument/2006/relationships/image" Target="../media/image563.png"/><Relationship Id="rId125" Type="http://schemas.openxmlformats.org/officeDocument/2006/relationships/customXml" Target="../ink/ink593.xml"/><Relationship Id="rId146" Type="http://schemas.openxmlformats.org/officeDocument/2006/relationships/customXml" Target="../ink/ink604.xml"/><Relationship Id="rId167" Type="http://schemas.openxmlformats.org/officeDocument/2006/relationships/image" Target="../media/image593.png"/><Relationship Id="rId188" Type="http://schemas.openxmlformats.org/officeDocument/2006/relationships/customXml" Target="../ink/ink626.xml"/><Relationship Id="rId311" Type="http://schemas.openxmlformats.org/officeDocument/2006/relationships/customXml" Target="../ink/ink688.xml"/><Relationship Id="rId71" Type="http://schemas.openxmlformats.org/officeDocument/2006/relationships/customXml" Target="../ink/ink566.xml"/><Relationship Id="rId92" Type="http://schemas.openxmlformats.org/officeDocument/2006/relationships/image" Target="../media/image557.png"/><Relationship Id="rId213" Type="http://schemas.openxmlformats.org/officeDocument/2006/relationships/image" Target="../media/image615.png"/><Relationship Id="rId234" Type="http://schemas.openxmlformats.org/officeDocument/2006/relationships/customXml" Target="../ink/ink649.xml"/><Relationship Id="rId2" Type="http://schemas.openxmlformats.org/officeDocument/2006/relationships/customXml" Target="../ink/ink532.xml"/><Relationship Id="rId29" Type="http://schemas.openxmlformats.org/officeDocument/2006/relationships/customXml" Target="../ink/ink545.xml"/><Relationship Id="rId255" Type="http://schemas.openxmlformats.org/officeDocument/2006/relationships/image" Target="../media/image636.png"/><Relationship Id="rId276" Type="http://schemas.openxmlformats.org/officeDocument/2006/relationships/customXml" Target="../ink/ink670.xml"/><Relationship Id="rId297" Type="http://schemas.openxmlformats.org/officeDocument/2006/relationships/image" Target="../media/image657.png"/><Relationship Id="rId40" Type="http://schemas.openxmlformats.org/officeDocument/2006/relationships/image" Target="../media/image531.png"/><Relationship Id="rId115" Type="http://schemas.openxmlformats.org/officeDocument/2006/relationships/customXml" Target="../ink/ink588.xml"/><Relationship Id="rId136" Type="http://schemas.openxmlformats.org/officeDocument/2006/relationships/customXml" Target="../ink/ink599.xml"/><Relationship Id="rId157" Type="http://schemas.openxmlformats.org/officeDocument/2006/relationships/image" Target="../media/image588.png"/><Relationship Id="rId178" Type="http://schemas.openxmlformats.org/officeDocument/2006/relationships/image" Target="../media/image598.png"/><Relationship Id="rId301" Type="http://schemas.openxmlformats.org/officeDocument/2006/relationships/image" Target="../media/image659.png"/><Relationship Id="rId61" Type="http://schemas.openxmlformats.org/officeDocument/2006/relationships/customXml" Target="../ink/ink561.xml"/><Relationship Id="rId82" Type="http://schemas.openxmlformats.org/officeDocument/2006/relationships/image" Target="../media/image552.png"/><Relationship Id="rId199" Type="http://schemas.openxmlformats.org/officeDocument/2006/relationships/image" Target="../media/image608.png"/><Relationship Id="rId203" Type="http://schemas.openxmlformats.org/officeDocument/2006/relationships/image" Target="../media/image610.png"/><Relationship Id="rId19" Type="http://schemas.openxmlformats.org/officeDocument/2006/relationships/customXml" Target="../ink/ink540.xml"/><Relationship Id="rId224" Type="http://schemas.openxmlformats.org/officeDocument/2006/relationships/customXml" Target="../ink/ink644.xml"/><Relationship Id="rId245" Type="http://schemas.openxmlformats.org/officeDocument/2006/relationships/image" Target="../media/image631.png"/><Relationship Id="rId266" Type="http://schemas.openxmlformats.org/officeDocument/2006/relationships/customXml" Target="../ink/ink665.xml"/><Relationship Id="rId287" Type="http://schemas.openxmlformats.org/officeDocument/2006/relationships/image" Target="../media/image652.png"/><Relationship Id="rId30" Type="http://schemas.openxmlformats.org/officeDocument/2006/relationships/image" Target="../media/image526.png"/><Relationship Id="rId105" Type="http://schemas.openxmlformats.org/officeDocument/2006/relationships/customXml" Target="../ink/ink583.xml"/><Relationship Id="rId126" Type="http://schemas.openxmlformats.org/officeDocument/2006/relationships/image" Target="../media/image573.png"/><Relationship Id="rId147" Type="http://schemas.openxmlformats.org/officeDocument/2006/relationships/image" Target="../media/image583.png"/><Relationship Id="rId168" Type="http://schemas.openxmlformats.org/officeDocument/2006/relationships/customXml" Target="../ink/ink615.xml"/><Relationship Id="rId312" Type="http://schemas.openxmlformats.org/officeDocument/2006/relationships/image" Target="../media/image664.png"/><Relationship Id="rId51" Type="http://schemas.openxmlformats.org/officeDocument/2006/relationships/customXml" Target="../ink/ink556.xml"/><Relationship Id="rId72" Type="http://schemas.openxmlformats.org/officeDocument/2006/relationships/image" Target="../media/image547.png"/><Relationship Id="rId93" Type="http://schemas.openxmlformats.org/officeDocument/2006/relationships/customXml" Target="../ink/ink577.xml"/><Relationship Id="rId189" Type="http://schemas.openxmlformats.org/officeDocument/2006/relationships/image" Target="../media/image603.png"/><Relationship Id="rId3" Type="http://schemas.openxmlformats.org/officeDocument/2006/relationships/image" Target="../media/image512.png"/><Relationship Id="rId214" Type="http://schemas.openxmlformats.org/officeDocument/2006/relationships/customXml" Target="../ink/ink639.xml"/><Relationship Id="rId235" Type="http://schemas.openxmlformats.org/officeDocument/2006/relationships/image" Target="../media/image626.png"/><Relationship Id="rId256" Type="http://schemas.openxmlformats.org/officeDocument/2006/relationships/customXml" Target="../ink/ink660.xml"/><Relationship Id="rId277" Type="http://schemas.openxmlformats.org/officeDocument/2006/relationships/image" Target="../media/image647.png"/><Relationship Id="rId298" Type="http://schemas.openxmlformats.org/officeDocument/2006/relationships/customXml" Target="../ink/ink681.xml"/><Relationship Id="rId116" Type="http://schemas.openxmlformats.org/officeDocument/2006/relationships/image" Target="../media/image568.png"/><Relationship Id="rId137" Type="http://schemas.openxmlformats.org/officeDocument/2006/relationships/image" Target="../media/image578.png"/><Relationship Id="rId158" Type="http://schemas.openxmlformats.org/officeDocument/2006/relationships/customXml" Target="../ink/ink610.xml"/><Relationship Id="rId302" Type="http://schemas.openxmlformats.org/officeDocument/2006/relationships/customXml" Target="../ink/ink683.xml"/><Relationship Id="rId20" Type="http://schemas.openxmlformats.org/officeDocument/2006/relationships/image" Target="../media/image521.png"/><Relationship Id="rId41" Type="http://schemas.openxmlformats.org/officeDocument/2006/relationships/customXml" Target="../ink/ink551.xml"/><Relationship Id="rId62" Type="http://schemas.openxmlformats.org/officeDocument/2006/relationships/image" Target="../media/image542.png"/><Relationship Id="rId83" Type="http://schemas.openxmlformats.org/officeDocument/2006/relationships/customXml" Target="../ink/ink572.xml"/><Relationship Id="rId179" Type="http://schemas.openxmlformats.org/officeDocument/2006/relationships/customXml" Target="../ink/ink621.xml"/><Relationship Id="rId190" Type="http://schemas.openxmlformats.org/officeDocument/2006/relationships/customXml" Target="../ink/ink627.xml"/><Relationship Id="rId204" Type="http://schemas.openxmlformats.org/officeDocument/2006/relationships/customXml" Target="../ink/ink634.xml"/><Relationship Id="rId225" Type="http://schemas.openxmlformats.org/officeDocument/2006/relationships/image" Target="../media/image621.png"/><Relationship Id="rId246" Type="http://schemas.openxmlformats.org/officeDocument/2006/relationships/customXml" Target="../ink/ink655.xml"/><Relationship Id="rId267" Type="http://schemas.openxmlformats.org/officeDocument/2006/relationships/image" Target="../media/image642.png"/><Relationship Id="rId288" Type="http://schemas.openxmlformats.org/officeDocument/2006/relationships/customXml" Target="../ink/ink676.xml"/><Relationship Id="rId106" Type="http://schemas.openxmlformats.org/officeDocument/2006/relationships/image" Target="../media/image564.png"/><Relationship Id="rId127" Type="http://schemas.openxmlformats.org/officeDocument/2006/relationships/customXml" Target="../ink/ink594.xml"/><Relationship Id="rId313" Type="http://schemas.openxmlformats.org/officeDocument/2006/relationships/customXml" Target="../ink/ink689.xml"/><Relationship Id="rId10" Type="http://schemas.openxmlformats.org/officeDocument/2006/relationships/image" Target="../media/image516.png"/><Relationship Id="rId31" Type="http://schemas.openxmlformats.org/officeDocument/2006/relationships/customXml" Target="../ink/ink546.xml"/><Relationship Id="rId52" Type="http://schemas.openxmlformats.org/officeDocument/2006/relationships/image" Target="../media/image537.png"/><Relationship Id="rId73" Type="http://schemas.openxmlformats.org/officeDocument/2006/relationships/customXml" Target="../ink/ink567.xml"/><Relationship Id="rId94" Type="http://schemas.openxmlformats.org/officeDocument/2006/relationships/image" Target="../media/image558.png"/><Relationship Id="rId148" Type="http://schemas.openxmlformats.org/officeDocument/2006/relationships/customXml" Target="../ink/ink605.xml"/><Relationship Id="rId169" Type="http://schemas.openxmlformats.org/officeDocument/2006/relationships/image" Target="../media/image594.png"/><Relationship Id="rId4" Type="http://schemas.openxmlformats.org/officeDocument/2006/relationships/image" Target="../media/image513.png"/><Relationship Id="rId180" Type="http://schemas.openxmlformats.org/officeDocument/2006/relationships/image" Target="../media/image599.png"/><Relationship Id="rId215" Type="http://schemas.openxmlformats.org/officeDocument/2006/relationships/image" Target="../media/image616.png"/><Relationship Id="rId236" Type="http://schemas.openxmlformats.org/officeDocument/2006/relationships/customXml" Target="../ink/ink650.xml"/><Relationship Id="rId257" Type="http://schemas.openxmlformats.org/officeDocument/2006/relationships/image" Target="../media/image637.png"/><Relationship Id="rId278" Type="http://schemas.openxmlformats.org/officeDocument/2006/relationships/customXml" Target="../ink/ink671.xml"/><Relationship Id="rId303" Type="http://schemas.openxmlformats.org/officeDocument/2006/relationships/image" Target="../media/image660.png"/><Relationship Id="rId42" Type="http://schemas.openxmlformats.org/officeDocument/2006/relationships/image" Target="../media/image532.png"/><Relationship Id="rId84" Type="http://schemas.openxmlformats.org/officeDocument/2006/relationships/image" Target="../media/image553.png"/><Relationship Id="rId138" Type="http://schemas.openxmlformats.org/officeDocument/2006/relationships/customXml" Target="../ink/ink600.xml"/><Relationship Id="rId191" Type="http://schemas.openxmlformats.org/officeDocument/2006/relationships/image" Target="../media/image604.png"/><Relationship Id="rId205" Type="http://schemas.openxmlformats.org/officeDocument/2006/relationships/image" Target="../media/image611.png"/><Relationship Id="rId247" Type="http://schemas.openxmlformats.org/officeDocument/2006/relationships/image" Target="../media/image632.png"/><Relationship Id="rId107" Type="http://schemas.openxmlformats.org/officeDocument/2006/relationships/customXml" Target="../ink/ink584.xml"/><Relationship Id="rId289" Type="http://schemas.openxmlformats.org/officeDocument/2006/relationships/image" Target="../media/image653.png"/><Relationship Id="rId11" Type="http://schemas.openxmlformats.org/officeDocument/2006/relationships/customXml" Target="../ink/ink536.xml"/><Relationship Id="rId53" Type="http://schemas.openxmlformats.org/officeDocument/2006/relationships/customXml" Target="../ink/ink557.xml"/><Relationship Id="rId149" Type="http://schemas.openxmlformats.org/officeDocument/2006/relationships/image" Target="../media/image584.png"/><Relationship Id="rId314" Type="http://schemas.openxmlformats.org/officeDocument/2006/relationships/image" Target="../media/image665.png"/><Relationship Id="rId95" Type="http://schemas.openxmlformats.org/officeDocument/2006/relationships/customXml" Target="../ink/ink578.xml"/><Relationship Id="rId160" Type="http://schemas.openxmlformats.org/officeDocument/2006/relationships/customXml" Target="../ink/ink611.xml"/><Relationship Id="rId216" Type="http://schemas.openxmlformats.org/officeDocument/2006/relationships/customXml" Target="../ink/ink640.xml"/><Relationship Id="rId258" Type="http://schemas.openxmlformats.org/officeDocument/2006/relationships/customXml" Target="../ink/ink661.xml"/><Relationship Id="rId22" Type="http://schemas.openxmlformats.org/officeDocument/2006/relationships/image" Target="../media/image522.png"/><Relationship Id="rId64" Type="http://schemas.openxmlformats.org/officeDocument/2006/relationships/image" Target="../media/image543.png"/><Relationship Id="rId118" Type="http://schemas.openxmlformats.org/officeDocument/2006/relationships/image" Target="../media/image569.png"/><Relationship Id="rId171" Type="http://schemas.openxmlformats.org/officeDocument/2006/relationships/image" Target="../media/image595.png"/><Relationship Id="rId227" Type="http://schemas.openxmlformats.org/officeDocument/2006/relationships/image" Target="../media/image622.png"/><Relationship Id="rId269" Type="http://schemas.openxmlformats.org/officeDocument/2006/relationships/image" Target="../media/image643.png"/><Relationship Id="rId33" Type="http://schemas.openxmlformats.org/officeDocument/2006/relationships/customXml" Target="../ink/ink547.xml"/><Relationship Id="rId129" Type="http://schemas.openxmlformats.org/officeDocument/2006/relationships/customXml" Target="../ink/ink595.xml"/><Relationship Id="rId280" Type="http://schemas.openxmlformats.org/officeDocument/2006/relationships/customXml" Target="../ink/ink672.xml"/><Relationship Id="rId75" Type="http://schemas.openxmlformats.org/officeDocument/2006/relationships/customXml" Target="../ink/ink568.xml"/><Relationship Id="rId140" Type="http://schemas.openxmlformats.org/officeDocument/2006/relationships/customXml" Target="../ink/ink601.xml"/><Relationship Id="rId182" Type="http://schemas.openxmlformats.org/officeDocument/2006/relationships/image" Target="../media/image600.png"/><Relationship Id="rId6" Type="http://schemas.openxmlformats.org/officeDocument/2006/relationships/image" Target="../media/image514.png"/><Relationship Id="rId238" Type="http://schemas.openxmlformats.org/officeDocument/2006/relationships/customXml" Target="../ink/ink651.xml"/><Relationship Id="rId291" Type="http://schemas.openxmlformats.org/officeDocument/2006/relationships/image" Target="../media/image654.png"/><Relationship Id="rId305" Type="http://schemas.openxmlformats.org/officeDocument/2006/relationships/image" Target="../media/image661.png"/><Relationship Id="rId44" Type="http://schemas.openxmlformats.org/officeDocument/2006/relationships/image" Target="../media/image533.png"/><Relationship Id="rId86" Type="http://schemas.openxmlformats.org/officeDocument/2006/relationships/image" Target="../media/image554.png"/><Relationship Id="rId151" Type="http://schemas.openxmlformats.org/officeDocument/2006/relationships/image" Target="../media/image58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48.xml"/><Relationship Id="rId21" Type="http://schemas.openxmlformats.org/officeDocument/2006/relationships/customXml" Target="../ink/ink700.xml"/><Relationship Id="rId42" Type="http://schemas.openxmlformats.org/officeDocument/2006/relationships/image" Target="../media/image686.png"/><Relationship Id="rId63" Type="http://schemas.openxmlformats.org/officeDocument/2006/relationships/customXml" Target="../ink/ink721.xml"/><Relationship Id="rId84" Type="http://schemas.openxmlformats.org/officeDocument/2006/relationships/image" Target="../media/image706.png"/><Relationship Id="rId138" Type="http://schemas.openxmlformats.org/officeDocument/2006/relationships/image" Target="../media/image733.png"/><Relationship Id="rId159" Type="http://schemas.openxmlformats.org/officeDocument/2006/relationships/customXml" Target="../ink/ink769.xml"/><Relationship Id="rId170" Type="http://schemas.openxmlformats.org/officeDocument/2006/relationships/image" Target="../media/image749.png"/><Relationship Id="rId107" Type="http://schemas.openxmlformats.org/officeDocument/2006/relationships/customXml" Target="../ink/ink743.xml"/><Relationship Id="rId11" Type="http://schemas.openxmlformats.org/officeDocument/2006/relationships/customXml" Target="../ink/ink695.xml"/><Relationship Id="rId32" Type="http://schemas.openxmlformats.org/officeDocument/2006/relationships/image" Target="../media/image681.png"/><Relationship Id="rId53" Type="http://schemas.openxmlformats.org/officeDocument/2006/relationships/customXml" Target="../ink/ink716.xml"/><Relationship Id="rId74" Type="http://schemas.openxmlformats.org/officeDocument/2006/relationships/image" Target="../media/image701.png"/><Relationship Id="rId128" Type="http://schemas.openxmlformats.org/officeDocument/2006/relationships/image" Target="../media/image728.png"/><Relationship Id="rId149" Type="http://schemas.openxmlformats.org/officeDocument/2006/relationships/customXml" Target="../ink/ink764.xml"/><Relationship Id="rId5" Type="http://schemas.openxmlformats.org/officeDocument/2006/relationships/customXml" Target="../ink/ink692.xml"/><Relationship Id="rId95" Type="http://schemas.openxmlformats.org/officeDocument/2006/relationships/customXml" Target="../ink/ink737.xml"/><Relationship Id="rId160" Type="http://schemas.openxmlformats.org/officeDocument/2006/relationships/image" Target="../media/image744.png"/><Relationship Id="rId22" Type="http://schemas.openxmlformats.org/officeDocument/2006/relationships/image" Target="../media/image677.png"/><Relationship Id="rId43" Type="http://schemas.openxmlformats.org/officeDocument/2006/relationships/customXml" Target="../ink/ink711.xml"/><Relationship Id="rId64" Type="http://schemas.openxmlformats.org/officeDocument/2006/relationships/image" Target="../media/image697.png"/><Relationship Id="rId118" Type="http://schemas.openxmlformats.org/officeDocument/2006/relationships/image" Target="../media/image723.png"/><Relationship Id="rId139" Type="http://schemas.openxmlformats.org/officeDocument/2006/relationships/customXml" Target="../ink/ink759.xml"/><Relationship Id="rId85" Type="http://schemas.openxmlformats.org/officeDocument/2006/relationships/customXml" Target="../ink/ink732.xml"/><Relationship Id="rId150" Type="http://schemas.openxmlformats.org/officeDocument/2006/relationships/image" Target="../media/image739.png"/><Relationship Id="rId171" Type="http://schemas.openxmlformats.org/officeDocument/2006/relationships/customXml" Target="../ink/ink775.xml"/><Relationship Id="rId12" Type="http://schemas.openxmlformats.org/officeDocument/2006/relationships/image" Target="../media/image672.png"/><Relationship Id="rId33" Type="http://schemas.openxmlformats.org/officeDocument/2006/relationships/customXml" Target="../ink/ink706.xml"/><Relationship Id="rId108" Type="http://schemas.openxmlformats.org/officeDocument/2006/relationships/image" Target="../media/image718.png"/><Relationship Id="rId129" Type="http://schemas.openxmlformats.org/officeDocument/2006/relationships/customXml" Target="../ink/ink754.xml"/><Relationship Id="rId54" Type="http://schemas.openxmlformats.org/officeDocument/2006/relationships/image" Target="../media/image692.png"/><Relationship Id="rId75" Type="http://schemas.openxmlformats.org/officeDocument/2006/relationships/customXml" Target="../ink/ink727.xml"/><Relationship Id="rId96" Type="http://schemas.openxmlformats.org/officeDocument/2006/relationships/image" Target="../media/image712.png"/><Relationship Id="rId140" Type="http://schemas.openxmlformats.org/officeDocument/2006/relationships/image" Target="../media/image734.png"/><Relationship Id="rId161" Type="http://schemas.openxmlformats.org/officeDocument/2006/relationships/customXml" Target="../ink/ink7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9.png"/><Relationship Id="rId23" Type="http://schemas.openxmlformats.org/officeDocument/2006/relationships/customXml" Target="../ink/ink701.xml"/><Relationship Id="rId28" Type="http://schemas.openxmlformats.org/officeDocument/2006/relationships/image" Target="../media/image342.png"/><Relationship Id="rId49" Type="http://schemas.openxmlformats.org/officeDocument/2006/relationships/customXml" Target="../ink/ink714.xml"/><Relationship Id="rId114" Type="http://schemas.openxmlformats.org/officeDocument/2006/relationships/image" Target="../media/image721.png"/><Relationship Id="rId119" Type="http://schemas.openxmlformats.org/officeDocument/2006/relationships/customXml" Target="../ink/ink749.xml"/><Relationship Id="rId44" Type="http://schemas.openxmlformats.org/officeDocument/2006/relationships/image" Target="../media/image687.png"/><Relationship Id="rId60" Type="http://schemas.openxmlformats.org/officeDocument/2006/relationships/image" Target="../media/image695.png"/><Relationship Id="rId65" Type="http://schemas.openxmlformats.org/officeDocument/2006/relationships/customXml" Target="../ink/ink722.xml"/><Relationship Id="rId81" Type="http://schemas.openxmlformats.org/officeDocument/2006/relationships/customXml" Target="../ink/ink730.xml"/><Relationship Id="rId86" Type="http://schemas.openxmlformats.org/officeDocument/2006/relationships/image" Target="../media/image707.png"/><Relationship Id="rId130" Type="http://schemas.openxmlformats.org/officeDocument/2006/relationships/image" Target="../media/image729.png"/><Relationship Id="rId135" Type="http://schemas.openxmlformats.org/officeDocument/2006/relationships/customXml" Target="../ink/ink757.xml"/><Relationship Id="rId151" Type="http://schemas.openxmlformats.org/officeDocument/2006/relationships/customXml" Target="../ink/ink765.xml"/><Relationship Id="rId156" Type="http://schemas.openxmlformats.org/officeDocument/2006/relationships/image" Target="../media/image742.png"/><Relationship Id="rId172" Type="http://schemas.openxmlformats.org/officeDocument/2006/relationships/image" Target="../media/image750.png"/><Relationship Id="rId13" Type="http://schemas.openxmlformats.org/officeDocument/2006/relationships/customXml" Target="../ink/ink696.xml"/><Relationship Id="rId18" Type="http://schemas.openxmlformats.org/officeDocument/2006/relationships/image" Target="../media/image675.png"/><Relationship Id="rId39" Type="http://schemas.openxmlformats.org/officeDocument/2006/relationships/customXml" Target="../ink/ink709.xml"/><Relationship Id="rId109" Type="http://schemas.openxmlformats.org/officeDocument/2006/relationships/customXml" Target="../ink/ink744.xml"/><Relationship Id="rId34" Type="http://schemas.openxmlformats.org/officeDocument/2006/relationships/image" Target="../media/image682.png"/><Relationship Id="rId50" Type="http://schemas.openxmlformats.org/officeDocument/2006/relationships/image" Target="../media/image690.png"/><Relationship Id="rId55" Type="http://schemas.openxmlformats.org/officeDocument/2006/relationships/customXml" Target="../ink/ink717.xml"/><Relationship Id="rId76" Type="http://schemas.openxmlformats.org/officeDocument/2006/relationships/image" Target="../media/image702.png"/><Relationship Id="rId97" Type="http://schemas.openxmlformats.org/officeDocument/2006/relationships/customXml" Target="../ink/ink738.xml"/><Relationship Id="rId104" Type="http://schemas.openxmlformats.org/officeDocument/2006/relationships/image" Target="../media/image716.png"/><Relationship Id="rId120" Type="http://schemas.openxmlformats.org/officeDocument/2006/relationships/image" Target="../media/image724.png"/><Relationship Id="rId125" Type="http://schemas.openxmlformats.org/officeDocument/2006/relationships/customXml" Target="../ink/ink752.xml"/><Relationship Id="rId141" Type="http://schemas.openxmlformats.org/officeDocument/2006/relationships/customXml" Target="../ink/ink760.xml"/><Relationship Id="rId146" Type="http://schemas.openxmlformats.org/officeDocument/2006/relationships/image" Target="../media/image737.png"/><Relationship Id="rId167" Type="http://schemas.openxmlformats.org/officeDocument/2006/relationships/customXml" Target="../ink/ink773.xml"/><Relationship Id="rId7" Type="http://schemas.openxmlformats.org/officeDocument/2006/relationships/customXml" Target="../ink/ink693.xml"/><Relationship Id="rId71" Type="http://schemas.openxmlformats.org/officeDocument/2006/relationships/customXml" Target="../ink/ink725.xml"/><Relationship Id="rId92" Type="http://schemas.openxmlformats.org/officeDocument/2006/relationships/image" Target="../media/image710.png"/><Relationship Id="rId162" Type="http://schemas.openxmlformats.org/officeDocument/2006/relationships/image" Target="../media/image745.png"/><Relationship Id="rId2" Type="http://schemas.openxmlformats.org/officeDocument/2006/relationships/image" Target="../media/image667.png"/><Relationship Id="rId29" Type="http://schemas.openxmlformats.org/officeDocument/2006/relationships/customXml" Target="../ink/ink704.xml"/><Relationship Id="rId24" Type="http://schemas.openxmlformats.org/officeDocument/2006/relationships/image" Target="../media/image678.png"/><Relationship Id="rId40" Type="http://schemas.openxmlformats.org/officeDocument/2006/relationships/image" Target="../media/image685.png"/><Relationship Id="rId45" Type="http://schemas.openxmlformats.org/officeDocument/2006/relationships/customXml" Target="../ink/ink712.xml"/><Relationship Id="rId66" Type="http://schemas.openxmlformats.org/officeDocument/2006/relationships/image" Target="../media/image698.png"/><Relationship Id="rId87" Type="http://schemas.openxmlformats.org/officeDocument/2006/relationships/customXml" Target="../ink/ink733.xml"/><Relationship Id="rId110" Type="http://schemas.openxmlformats.org/officeDocument/2006/relationships/image" Target="../media/image719.png"/><Relationship Id="rId115" Type="http://schemas.openxmlformats.org/officeDocument/2006/relationships/customXml" Target="../ink/ink747.xml"/><Relationship Id="rId131" Type="http://schemas.openxmlformats.org/officeDocument/2006/relationships/customXml" Target="../ink/ink755.xml"/><Relationship Id="rId136" Type="http://schemas.openxmlformats.org/officeDocument/2006/relationships/image" Target="../media/image732.png"/><Relationship Id="rId157" Type="http://schemas.openxmlformats.org/officeDocument/2006/relationships/customXml" Target="../ink/ink768.xml"/><Relationship Id="rId61" Type="http://schemas.openxmlformats.org/officeDocument/2006/relationships/customXml" Target="../ink/ink720.xml"/><Relationship Id="rId82" Type="http://schemas.openxmlformats.org/officeDocument/2006/relationships/image" Target="../media/image705.png"/><Relationship Id="rId152" Type="http://schemas.openxmlformats.org/officeDocument/2006/relationships/image" Target="../media/image740.png"/><Relationship Id="rId173" Type="http://schemas.openxmlformats.org/officeDocument/2006/relationships/image" Target="../media/image751.png"/><Relationship Id="rId19" Type="http://schemas.openxmlformats.org/officeDocument/2006/relationships/customXml" Target="../ink/ink699.xml"/><Relationship Id="rId14" Type="http://schemas.openxmlformats.org/officeDocument/2006/relationships/image" Target="../media/image673.png"/><Relationship Id="rId30" Type="http://schemas.openxmlformats.org/officeDocument/2006/relationships/image" Target="../media/image680.png"/><Relationship Id="rId35" Type="http://schemas.openxmlformats.org/officeDocument/2006/relationships/customXml" Target="../ink/ink707.xml"/><Relationship Id="rId56" Type="http://schemas.openxmlformats.org/officeDocument/2006/relationships/image" Target="../media/image693.png"/><Relationship Id="rId77" Type="http://schemas.openxmlformats.org/officeDocument/2006/relationships/customXml" Target="../ink/ink728.xml"/><Relationship Id="rId100" Type="http://schemas.openxmlformats.org/officeDocument/2006/relationships/image" Target="../media/image714.png"/><Relationship Id="rId105" Type="http://schemas.openxmlformats.org/officeDocument/2006/relationships/customXml" Target="../ink/ink742.xml"/><Relationship Id="rId126" Type="http://schemas.openxmlformats.org/officeDocument/2006/relationships/image" Target="../media/image727.png"/><Relationship Id="rId147" Type="http://schemas.openxmlformats.org/officeDocument/2006/relationships/customXml" Target="../ink/ink763.xml"/><Relationship Id="rId168" Type="http://schemas.openxmlformats.org/officeDocument/2006/relationships/image" Target="../media/image748.png"/><Relationship Id="rId8" Type="http://schemas.openxmlformats.org/officeDocument/2006/relationships/image" Target="../media/image670.png"/><Relationship Id="rId51" Type="http://schemas.openxmlformats.org/officeDocument/2006/relationships/customXml" Target="../ink/ink715.xml"/><Relationship Id="rId72" Type="http://schemas.openxmlformats.org/officeDocument/2006/relationships/image" Target="../media/image605.png"/><Relationship Id="rId93" Type="http://schemas.openxmlformats.org/officeDocument/2006/relationships/customXml" Target="../ink/ink736.xml"/><Relationship Id="rId98" Type="http://schemas.openxmlformats.org/officeDocument/2006/relationships/image" Target="../media/image713.png"/><Relationship Id="rId121" Type="http://schemas.openxmlformats.org/officeDocument/2006/relationships/customXml" Target="../ink/ink750.xml"/><Relationship Id="rId142" Type="http://schemas.openxmlformats.org/officeDocument/2006/relationships/image" Target="../media/image735.png"/><Relationship Id="rId163" Type="http://schemas.openxmlformats.org/officeDocument/2006/relationships/customXml" Target="../ink/ink771.xml"/><Relationship Id="rId3" Type="http://schemas.openxmlformats.org/officeDocument/2006/relationships/customXml" Target="../ink/ink691.xml"/><Relationship Id="rId25" Type="http://schemas.openxmlformats.org/officeDocument/2006/relationships/customXml" Target="../ink/ink702.xml"/><Relationship Id="rId46" Type="http://schemas.openxmlformats.org/officeDocument/2006/relationships/image" Target="../media/image688.png"/><Relationship Id="rId67" Type="http://schemas.openxmlformats.org/officeDocument/2006/relationships/customXml" Target="../ink/ink723.xml"/><Relationship Id="rId116" Type="http://schemas.openxmlformats.org/officeDocument/2006/relationships/image" Target="../media/image722.png"/><Relationship Id="rId137" Type="http://schemas.openxmlformats.org/officeDocument/2006/relationships/customXml" Target="../ink/ink758.xml"/><Relationship Id="rId158" Type="http://schemas.openxmlformats.org/officeDocument/2006/relationships/image" Target="../media/image743.png"/><Relationship Id="rId20" Type="http://schemas.openxmlformats.org/officeDocument/2006/relationships/image" Target="../media/image676.png"/><Relationship Id="rId41" Type="http://schemas.openxmlformats.org/officeDocument/2006/relationships/customXml" Target="../ink/ink710.xml"/><Relationship Id="rId62" Type="http://schemas.openxmlformats.org/officeDocument/2006/relationships/image" Target="../media/image696.png"/><Relationship Id="rId83" Type="http://schemas.openxmlformats.org/officeDocument/2006/relationships/customXml" Target="../ink/ink731.xml"/><Relationship Id="rId88" Type="http://schemas.openxmlformats.org/officeDocument/2006/relationships/image" Target="../media/image708.png"/><Relationship Id="rId111" Type="http://schemas.openxmlformats.org/officeDocument/2006/relationships/customXml" Target="../ink/ink745.xml"/><Relationship Id="rId132" Type="http://schemas.openxmlformats.org/officeDocument/2006/relationships/image" Target="../media/image730.png"/><Relationship Id="rId153" Type="http://schemas.openxmlformats.org/officeDocument/2006/relationships/customXml" Target="../ink/ink766.xml"/><Relationship Id="rId15" Type="http://schemas.openxmlformats.org/officeDocument/2006/relationships/customXml" Target="../ink/ink697.xml"/><Relationship Id="rId36" Type="http://schemas.openxmlformats.org/officeDocument/2006/relationships/image" Target="../media/image683.png"/><Relationship Id="rId57" Type="http://schemas.openxmlformats.org/officeDocument/2006/relationships/customXml" Target="../ink/ink718.xml"/><Relationship Id="rId106" Type="http://schemas.openxmlformats.org/officeDocument/2006/relationships/image" Target="../media/image717.png"/><Relationship Id="rId127" Type="http://schemas.openxmlformats.org/officeDocument/2006/relationships/customXml" Target="../ink/ink753.xml"/><Relationship Id="rId10" Type="http://schemas.openxmlformats.org/officeDocument/2006/relationships/image" Target="../media/image671.png"/><Relationship Id="rId31" Type="http://schemas.openxmlformats.org/officeDocument/2006/relationships/customXml" Target="../ink/ink705.xml"/><Relationship Id="rId52" Type="http://schemas.openxmlformats.org/officeDocument/2006/relationships/image" Target="../media/image691.png"/><Relationship Id="rId73" Type="http://schemas.openxmlformats.org/officeDocument/2006/relationships/customXml" Target="../ink/ink726.xml"/><Relationship Id="rId78" Type="http://schemas.openxmlformats.org/officeDocument/2006/relationships/image" Target="../media/image703.png"/><Relationship Id="rId94" Type="http://schemas.openxmlformats.org/officeDocument/2006/relationships/image" Target="../media/image711.png"/><Relationship Id="rId99" Type="http://schemas.openxmlformats.org/officeDocument/2006/relationships/customXml" Target="../ink/ink739.xml"/><Relationship Id="rId101" Type="http://schemas.openxmlformats.org/officeDocument/2006/relationships/customXml" Target="../ink/ink740.xml"/><Relationship Id="rId122" Type="http://schemas.openxmlformats.org/officeDocument/2006/relationships/image" Target="../media/image725.png"/><Relationship Id="rId143" Type="http://schemas.openxmlformats.org/officeDocument/2006/relationships/customXml" Target="../ink/ink761.xml"/><Relationship Id="rId148" Type="http://schemas.openxmlformats.org/officeDocument/2006/relationships/image" Target="../media/image738.png"/><Relationship Id="rId164" Type="http://schemas.openxmlformats.org/officeDocument/2006/relationships/image" Target="../media/image746.png"/><Relationship Id="rId169" Type="http://schemas.openxmlformats.org/officeDocument/2006/relationships/customXml" Target="../ink/ink774.xml"/><Relationship Id="rId4" Type="http://schemas.openxmlformats.org/officeDocument/2006/relationships/image" Target="../media/image668.png"/><Relationship Id="rId9" Type="http://schemas.openxmlformats.org/officeDocument/2006/relationships/customXml" Target="../ink/ink694.xml"/><Relationship Id="rId26" Type="http://schemas.openxmlformats.org/officeDocument/2006/relationships/image" Target="../media/image679.png"/><Relationship Id="rId47" Type="http://schemas.openxmlformats.org/officeDocument/2006/relationships/customXml" Target="../ink/ink713.xml"/><Relationship Id="rId68" Type="http://schemas.openxmlformats.org/officeDocument/2006/relationships/image" Target="../media/image699.png"/><Relationship Id="rId89" Type="http://schemas.openxmlformats.org/officeDocument/2006/relationships/customXml" Target="../ink/ink734.xml"/><Relationship Id="rId112" Type="http://schemas.openxmlformats.org/officeDocument/2006/relationships/image" Target="../media/image720.png"/><Relationship Id="rId133" Type="http://schemas.openxmlformats.org/officeDocument/2006/relationships/customXml" Target="../ink/ink756.xml"/><Relationship Id="rId154" Type="http://schemas.openxmlformats.org/officeDocument/2006/relationships/image" Target="../media/image741.png"/><Relationship Id="rId16" Type="http://schemas.openxmlformats.org/officeDocument/2006/relationships/image" Target="../media/image674.png"/><Relationship Id="rId37" Type="http://schemas.openxmlformats.org/officeDocument/2006/relationships/customXml" Target="../ink/ink708.xml"/><Relationship Id="rId58" Type="http://schemas.openxmlformats.org/officeDocument/2006/relationships/image" Target="../media/image694.png"/><Relationship Id="rId79" Type="http://schemas.openxmlformats.org/officeDocument/2006/relationships/customXml" Target="../ink/ink729.xml"/><Relationship Id="rId102" Type="http://schemas.openxmlformats.org/officeDocument/2006/relationships/image" Target="../media/image715.png"/><Relationship Id="rId123" Type="http://schemas.openxmlformats.org/officeDocument/2006/relationships/customXml" Target="../ink/ink751.xml"/><Relationship Id="rId144" Type="http://schemas.openxmlformats.org/officeDocument/2006/relationships/image" Target="../media/image736.png"/><Relationship Id="rId90" Type="http://schemas.openxmlformats.org/officeDocument/2006/relationships/image" Target="../media/image709.png"/><Relationship Id="rId165" Type="http://schemas.openxmlformats.org/officeDocument/2006/relationships/customXml" Target="../ink/ink772.xml"/><Relationship Id="rId27" Type="http://schemas.openxmlformats.org/officeDocument/2006/relationships/customXml" Target="../ink/ink703.xml"/><Relationship Id="rId48" Type="http://schemas.openxmlformats.org/officeDocument/2006/relationships/image" Target="../media/image689.png"/><Relationship Id="rId69" Type="http://schemas.openxmlformats.org/officeDocument/2006/relationships/customXml" Target="../ink/ink724.xml"/><Relationship Id="rId113" Type="http://schemas.openxmlformats.org/officeDocument/2006/relationships/customXml" Target="../ink/ink746.xml"/><Relationship Id="rId134" Type="http://schemas.openxmlformats.org/officeDocument/2006/relationships/image" Target="../media/image731.png"/><Relationship Id="rId80" Type="http://schemas.openxmlformats.org/officeDocument/2006/relationships/image" Target="../media/image704.png"/><Relationship Id="rId155" Type="http://schemas.openxmlformats.org/officeDocument/2006/relationships/customXml" Target="../ink/ink767.xml"/><Relationship Id="rId17" Type="http://schemas.openxmlformats.org/officeDocument/2006/relationships/customXml" Target="../ink/ink698.xml"/><Relationship Id="rId38" Type="http://schemas.openxmlformats.org/officeDocument/2006/relationships/image" Target="../media/image684.png"/><Relationship Id="rId59" Type="http://schemas.openxmlformats.org/officeDocument/2006/relationships/customXml" Target="../ink/ink719.xml"/><Relationship Id="rId103" Type="http://schemas.openxmlformats.org/officeDocument/2006/relationships/customXml" Target="../ink/ink741.xml"/><Relationship Id="rId124" Type="http://schemas.openxmlformats.org/officeDocument/2006/relationships/image" Target="../media/image726.png"/><Relationship Id="rId70" Type="http://schemas.openxmlformats.org/officeDocument/2006/relationships/image" Target="../media/image700.png"/><Relationship Id="rId91" Type="http://schemas.openxmlformats.org/officeDocument/2006/relationships/customXml" Target="../ink/ink735.xml"/><Relationship Id="rId145" Type="http://schemas.openxmlformats.org/officeDocument/2006/relationships/customXml" Target="../ink/ink762.xml"/><Relationship Id="rId166" Type="http://schemas.openxmlformats.org/officeDocument/2006/relationships/image" Target="../media/image7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16.png"/><Relationship Id="rId42" Type="http://schemas.openxmlformats.org/officeDocument/2006/relationships/customXml" Target="../ink/ink22.xml"/><Relationship Id="rId47" Type="http://schemas.openxmlformats.org/officeDocument/2006/relationships/image" Target="../media/image29.png"/><Relationship Id="rId63" Type="http://schemas.openxmlformats.org/officeDocument/2006/relationships/image" Target="../media/image37.png"/><Relationship Id="rId68" Type="http://schemas.openxmlformats.org/officeDocument/2006/relationships/customXml" Target="../ink/ink35.xml"/><Relationship Id="rId16" Type="http://schemas.openxmlformats.org/officeDocument/2006/relationships/customXml" Target="../ink/ink9.xml"/><Relationship Id="rId11" Type="http://schemas.openxmlformats.org/officeDocument/2006/relationships/customXml" Target="../ink/ink6.xml"/><Relationship Id="rId32" Type="http://schemas.openxmlformats.org/officeDocument/2006/relationships/customXml" Target="../ink/ink17.xml"/><Relationship Id="rId37" Type="http://schemas.openxmlformats.org/officeDocument/2006/relationships/image" Target="../media/image24.png"/><Relationship Id="rId53" Type="http://schemas.openxmlformats.org/officeDocument/2006/relationships/image" Target="../media/image32.png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../media/image45.png"/><Relationship Id="rId5" Type="http://schemas.openxmlformats.org/officeDocument/2006/relationships/customXml" Target="../ink/ink3.xml"/><Relationship Id="rId61" Type="http://schemas.openxmlformats.org/officeDocument/2006/relationships/image" Target="../media/image36.png"/><Relationship Id="rId82" Type="http://schemas.openxmlformats.org/officeDocument/2006/relationships/customXml" Target="../ink/ink42.xml"/><Relationship Id="rId19" Type="http://schemas.openxmlformats.org/officeDocument/2006/relationships/image" Target="../media/image15.png"/><Relationship Id="rId14" Type="http://schemas.openxmlformats.org/officeDocument/2006/relationships/image" Target="../media/image13.png"/><Relationship Id="rId22" Type="http://schemas.openxmlformats.org/officeDocument/2006/relationships/customXml" Target="../ink/ink12.xml"/><Relationship Id="rId27" Type="http://schemas.openxmlformats.org/officeDocument/2006/relationships/image" Target="../media/image19.png"/><Relationship Id="rId30" Type="http://schemas.openxmlformats.org/officeDocument/2006/relationships/customXml" Target="../ink/ink16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64" Type="http://schemas.openxmlformats.org/officeDocument/2006/relationships/customXml" Target="../ink/ink33.xml"/><Relationship Id="rId69" Type="http://schemas.openxmlformats.org/officeDocument/2006/relationships/image" Target="../media/image40.png"/><Relationship Id="rId77" Type="http://schemas.openxmlformats.org/officeDocument/2006/relationships/image" Target="../media/image44.png"/><Relationship Id="rId8" Type="http://schemas.openxmlformats.org/officeDocument/2006/relationships/image" Target="../media/image10.png"/><Relationship Id="rId51" Type="http://schemas.openxmlformats.org/officeDocument/2006/relationships/image" Target="../media/image31.png"/><Relationship Id="rId72" Type="http://schemas.openxmlformats.org/officeDocument/2006/relationships/customXml" Target="../ink/ink37.xml"/><Relationship Id="rId80" Type="http://schemas.openxmlformats.org/officeDocument/2006/relationships/customXml" Target="../ink/ink41.xml"/><Relationship Id="rId3" Type="http://schemas.openxmlformats.org/officeDocument/2006/relationships/customXml" Target="../ink/ink2.xml"/><Relationship Id="rId12" Type="http://schemas.openxmlformats.org/officeDocument/2006/relationships/image" Target="../media/image12.png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35.png"/><Relationship Id="rId67" Type="http://schemas.openxmlformats.org/officeDocument/2006/relationships/image" Target="../media/image39.png"/><Relationship Id="rId20" Type="http://schemas.openxmlformats.org/officeDocument/2006/relationships/customXml" Target="../ink/ink11.xml"/><Relationship Id="rId41" Type="http://schemas.openxmlformats.org/officeDocument/2006/relationships/image" Target="../media/image26.png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43.png"/><Relationship Id="rId83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5" Type="http://schemas.openxmlformats.org/officeDocument/2006/relationships/customXml" Target="../ink/ink8.xml"/><Relationship Id="rId23" Type="http://schemas.openxmlformats.org/officeDocument/2006/relationships/image" Target="../media/image17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image" Target="../media/image11.png"/><Relationship Id="rId31" Type="http://schemas.openxmlformats.org/officeDocument/2006/relationships/image" Target="../media/image21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38.png"/><Relationship Id="rId73" Type="http://schemas.openxmlformats.org/officeDocument/2006/relationships/image" Target="../media/image42.png"/><Relationship Id="rId78" Type="http://schemas.openxmlformats.org/officeDocument/2006/relationships/customXml" Target="../ink/ink40.xml"/><Relationship Id="rId81" Type="http://schemas.openxmlformats.org/officeDocument/2006/relationships/image" Target="../media/image46.png"/><Relationship Id="rId4" Type="http://schemas.openxmlformats.org/officeDocument/2006/relationships/image" Target="../media/image8.png"/><Relationship Id="rId9" Type="http://schemas.openxmlformats.org/officeDocument/2006/relationships/customXml" Target="../ink/ink5.xml"/><Relationship Id="rId13" Type="http://schemas.openxmlformats.org/officeDocument/2006/relationships/customXml" Target="../ink/ink7.xml"/><Relationship Id="rId18" Type="http://schemas.openxmlformats.org/officeDocument/2006/relationships/customXml" Target="../ink/ink10.xml"/><Relationship Id="rId39" Type="http://schemas.openxmlformats.org/officeDocument/2006/relationships/image" Target="../media/image25.png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33.png"/><Relationship Id="rId76" Type="http://schemas.openxmlformats.org/officeDocument/2006/relationships/customXml" Target="../ink/ink39.xml"/><Relationship Id="rId7" Type="http://schemas.openxmlformats.org/officeDocument/2006/relationships/customXml" Target="../ink/ink4.xml"/><Relationship Id="rId71" Type="http://schemas.openxmlformats.org/officeDocument/2006/relationships/image" Target="../media/image41.png"/><Relationship Id="rId2" Type="http://schemas.openxmlformats.org/officeDocument/2006/relationships/image" Target="../media/image7.png"/><Relationship Id="rId29" Type="http://schemas.openxmlformats.org/officeDocument/2006/relationships/image" Target="../media/image20.png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28.png"/><Relationship Id="rId66" Type="http://schemas.openxmlformats.org/officeDocument/2006/relationships/customXml" Target="../ink/ink3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0.xml"/><Relationship Id="rId299" Type="http://schemas.openxmlformats.org/officeDocument/2006/relationships/image" Target="../media/image194.png"/><Relationship Id="rId21" Type="http://schemas.openxmlformats.org/officeDocument/2006/relationships/customXml" Target="../ink/ink52.xml"/><Relationship Id="rId63" Type="http://schemas.openxmlformats.org/officeDocument/2006/relationships/customXml" Target="../ink/ink73.xml"/><Relationship Id="rId159" Type="http://schemas.openxmlformats.org/officeDocument/2006/relationships/customXml" Target="../ink/ink121.xml"/><Relationship Id="rId324" Type="http://schemas.openxmlformats.org/officeDocument/2006/relationships/customXml" Target="../ink/ink205.xml"/><Relationship Id="rId170" Type="http://schemas.openxmlformats.org/officeDocument/2006/relationships/image" Target="../media/image131.png"/><Relationship Id="rId226" Type="http://schemas.openxmlformats.org/officeDocument/2006/relationships/image" Target="../media/image158.png"/><Relationship Id="rId268" Type="http://schemas.openxmlformats.org/officeDocument/2006/relationships/customXml" Target="../ink/ink177.xml"/><Relationship Id="rId32" Type="http://schemas.openxmlformats.org/officeDocument/2006/relationships/image" Target="../media/image63.png"/><Relationship Id="rId74" Type="http://schemas.openxmlformats.org/officeDocument/2006/relationships/image" Target="../media/image84.png"/><Relationship Id="rId128" Type="http://schemas.openxmlformats.org/officeDocument/2006/relationships/image" Target="../media/image110.png"/><Relationship Id="rId335" Type="http://schemas.openxmlformats.org/officeDocument/2006/relationships/image" Target="../media/image212.png"/><Relationship Id="rId5" Type="http://schemas.openxmlformats.org/officeDocument/2006/relationships/customXml" Target="../ink/ink44.xml"/><Relationship Id="rId181" Type="http://schemas.openxmlformats.org/officeDocument/2006/relationships/customXml" Target="../ink/ink132.xml"/><Relationship Id="rId237" Type="http://schemas.openxmlformats.org/officeDocument/2006/relationships/customXml" Target="../ink/ink161.xml"/><Relationship Id="rId279" Type="http://schemas.openxmlformats.org/officeDocument/2006/relationships/image" Target="../media/image184.png"/><Relationship Id="rId43" Type="http://schemas.openxmlformats.org/officeDocument/2006/relationships/customXml" Target="../ink/ink63.xml"/><Relationship Id="rId139" Type="http://schemas.openxmlformats.org/officeDocument/2006/relationships/customXml" Target="../ink/ink111.xml"/><Relationship Id="rId290" Type="http://schemas.openxmlformats.org/officeDocument/2006/relationships/customXml" Target="../ink/ink188.xml"/><Relationship Id="rId304" Type="http://schemas.openxmlformats.org/officeDocument/2006/relationships/customXml" Target="../ink/ink195.xml"/><Relationship Id="rId85" Type="http://schemas.openxmlformats.org/officeDocument/2006/relationships/customXml" Target="../ink/ink84.xml"/><Relationship Id="rId150" Type="http://schemas.openxmlformats.org/officeDocument/2006/relationships/image" Target="../media/image121.png"/><Relationship Id="rId192" Type="http://schemas.openxmlformats.org/officeDocument/2006/relationships/customXml" Target="../ink/ink138.xml"/><Relationship Id="rId206" Type="http://schemas.openxmlformats.org/officeDocument/2006/relationships/image" Target="../media/image148.png"/><Relationship Id="rId248" Type="http://schemas.openxmlformats.org/officeDocument/2006/relationships/image" Target="../media/image169.png"/><Relationship Id="rId12" Type="http://schemas.openxmlformats.org/officeDocument/2006/relationships/image" Target="../media/image53.png"/><Relationship Id="rId108" Type="http://schemas.openxmlformats.org/officeDocument/2006/relationships/image" Target="../media/image100.png"/><Relationship Id="rId315" Type="http://schemas.openxmlformats.org/officeDocument/2006/relationships/image" Target="../media/image202.png"/><Relationship Id="rId54" Type="http://schemas.openxmlformats.org/officeDocument/2006/relationships/image" Target="../media/image74.png"/><Relationship Id="rId96" Type="http://schemas.openxmlformats.org/officeDocument/2006/relationships/image" Target="../media/image95.png"/><Relationship Id="rId161" Type="http://schemas.openxmlformats.org/officeDocument/2006/relationships/customXml" Target="../ink/ink122.xml"/><Relationship Id="rId217" Type="http://schemas.openxmlformats.org/officeDocument/2006/relationships/customXml" Target="../ink/ink151.xml"/><Relationship Id="rId259" Type="http://schemas.openxmlformats.org/officeDocument/2006/relationships/customXml" Target="../ink/ink172.xml"/><Relationship Id="rId23" Type="http://schemas.openxmlformats.org/officeDocument/2006/relationships/customXml" Target="../ink/ink53.xml"/><Relationship Id="rId119" Type="http://schemas.openxmlformats.org/officeDocument/2006/relationships/customXml" Target="../ink/ink101.xml"/><Relationship Id="rId270" Type="http://schemas.openxmlformats.org/officeDocument/2006/relationships/customXml" Target="../ink/ink178.xml"/><Relationship Id="rId326" Type="http://schemas.openxmlformats.org/officeDocument/2006/relationships/customXml" Target="../ink/ink206.xml"/><Relationship Id="rId65" Type="http://schemas.openxmlformats.org/officeDocument/2006/relationships/customXml" Target="../ink/ink74.xml"/><Relationship Id="rId130" Type="http://schemas.openxmlformats.org/officeDocument/2006/relationships/image" Target="../media/image111.png"/><Relationship Id="rId172" Type="http://schemas.openxmlformats.org/officeDocument/2006/relationships/image" Target="../media/image132.png"/><Relationship Id="rId228" Type="http://schemas.openxmlformats.org/officeDocument/2006/relationships/image" Target="../media/image159.png"/><Relationship Id="rId281" Type="http://schemas.openxmlformats.org/officeDocument/2006/relationships/image" Target="../media/image185.png"/><Relationship Id="rId337" Type="http://schemas.openxmlformats.org/officeDocument/2006/relationships/image" Target="../media/image213.png"/><Relationship Id="rId34" Type="http://schemas.openxmlformats.org/officeDocument/2006/relationships/image" Target="../media/image64.png"/><Relationship Id="rId76" Type="http://schemas.openxmlformats.org/officeDocument/2006/relationships/image" Target="../media/image85.png"/><Relationship Id="rId141" Type="http://schemas.openxmlformats.org/officeDocument/2006/relationships/customXml" Target="../ink/ink112.xml"/><Relationship Id="rId7" Type="http://schemas.openxmlformats.org/officeDocument/2006/relationships/customXml" Target="../ink/ink45.xml"/><Relationship Id="rId183" Type="http://schemas.openxmlformats.org/officeDocument/2006/relationships/customXml" Target="../ink/ink133.xml"/><Relationship Id="rId239" Type="http://schemas.openxmlformats.org/officeDocument/2006/relationships/customXml" Target="../ink/ink162.xml"/><Relationship Id="rId250" Type="http://schemas.openxmlformats.org/officeDocument/2006/relationships/image" Target="../media/image170.png"/><Relationship Id="rId292" Type="http://schemas.openxmlformats.org/officeDocument/2006/relationships/customXml" Target="../ink/ink189.xml"/><Relationship Id="rId306" Type="http://schemas.openxmlformats.org/officeDocument/2006/relationships/customXml" Target="../ink/ink196.xml"/><Relationship Id="rId45" Type="http://schemas.openxmlformats.org/officeDocument/2006/relationships/customXml" Target="../ink/ink64.xml"/><Relationship Id="rId87" Type="http://schemas.openxmlformats.org/officeDocument/2006/relationships/customXml" Target="../ink/ink85.xml"/><Relationship Id="rId110" Type="http://schemas.openxmlformats.org/officeDocument/2006/relationships/image" Target="../media/image101.png"/><Relationship Id="rId152" Type="http://schemas.openxmlformats.org/officeDocument/2006/relationships/image" Target="../media/image122.png"/><Relationship Id="rId173" Type="http://schemas.openxmlformats.org/officeDocument/2006/relationships/customXml" Target="../ink/ink128.xml"/><Relationship Id="rId194" Type="http://schemas.openxmlformats.org/officeDocument/2006/relationships/customXml" Target="../ink/ink139.xml"/><Relationship Id="rId208" Type="http://schemas.openxmlformats.org/officeDocument/2006/relationships/image" Target="../media/image149.png"/><Relationship Id="rId229" Type="http://schemas.openxmlformats.org/officeDocument/2006/relationships/customXml" Target="../ink/ink157.xml"/><Relationship Id="rId240" Type="http://schemas.openxmlformats.org/officeDocument/2006/relationships/image" Target="../media/image165.png"/><Relationship Id="rId261" Type="http://schemas.openxmlformats.org/officeDocument/2006/relationships/customXml" Target="../ink/ink173.xml"/><Relationship Id="rId14" Type="http://schemas.openxmlformats.org/officeDocument/2006/relationships/image" Target="../media/image54.png"/><Relationship Id="rId35" Type="http://schemas.openxmlformats.org/officeDocument/2006/relationships/customXml" Target="../ink/ink59.xml"/><Relationship Id="rId56" Type="http://schemas.openxmlformats.org/officeDocument/2006/relationships/image" Target="../media/image75.png"/><Relationship Id="rId77" Type="http://schemas.openxmlformats.org/officeDocument/2006/relationships/customXml" Target="../ink/ink80.xml"/><Relationship Id="rId100" Type="http://schemas.openxmlformats.org/officeDocument/2006/relationships/image" Target="../media/image8.png"/><Relationship Id="rId282" Type="http://schemas.openxmlformats.org/officeDocument/2006/relationships/customXml" Target="../ink/ink184.xml"/><Relationship Id="rId317" Type="http://schemas.openxmlformats.org/officeDocument/2006/relationships/image" Target="../media/image203.png"/><Relationship Id="rId338" Type="http://schemas.openxmlformats.org/officeDocument/2006/relationships/customXml" Target="../ink/ink212.xml"/><Relationship Id="rId8" Type="http://schemas.openxmlformats.org/officeDocument/2006/relationships/image" Target="../media/image51.png"/><Relationship Id="rId98" Type="http://schemas.openxmlformats.org/officeDocument/2006/relationships/image" Target="../media/image96.png"/><Relationship Id="rId121" Type="http://schemas.openxmlformats.org/officeDocument/2006/relationships/customXml" Target="../ink/ink102.xml"/><Relationship Id="rId142" Type="http://schemas.openxmlformats.org/officeDocument/2006/relationships/image" Target="../media/image117.png"/><Relationship Id="rId163" Type="http://schemas.openxmlformats.org/officeDocument/2006/relationships/customXml" Target="../ink/ink123.xml"/><Relationship Id="rId184" Type="http://schemas.openxmlformats.org/officeDocument/2006/relationships/image" Target="../media/image138.png"/><Relationship Id="rId219" Type="http://schemas.openxmlformats.org/officeDocument/2006/relationships/customXml" Target="../ink/ink152.xml"/><Relationship Id="rId230" Type="http://schemas.openxmlformats.org/officeDocument/2006/relationships/image" Target="../media/image160.png"/><Relationship Id="rId251" Type="http://schemas.openxmlformats.org/officeDocument/2006/relationships/customXml" Target="../ink/ink168.xml"/><Relationship Id="rId25" Type="http://schemas.openxmlformats.org/officeDocument/2006/relationships/customXml" Target="../ink/ink54.xml"/><Relationship Id="rId46" Type="http://schemas.openxmlformats.org/officeDocument/2006/relationships/image" Target="../media/image70.png"/><Relationship Id="rId67" Type="http://schemas.openxmlformats.org/officeDocument/2006/relationships/customXml" Target="../ink/ink75.xml"/><Relationship Id="rId272" Type="http://schemas.openxmlformats.org/officeDocument/2006/relationships/customXml" Target="../ink/ink179.xml"/><Relationship Id="rId293" Type="http://schemas.openxmlformats.org/officeDocument/2006/relationships/image" Target="../media/image191.png"/><Relationship Id="rId307" Type="http://schemas.openxmlformats.org/officeDocument/2006/relationships/image" Target="../media/image198.png"/><Relationship Id="rId328" Type="http://schemas.openxmlformats.org/officeDocument/2006/relationships/customXml" Target="../ink/ink207.xml"/><Relationship Id="rId88" Type="http://schemas.openxmlformats.org/officeDocument/2006/relationships/image" Target="../media/image91.png"/><Relationship Id="rId111" Type="http://schemas.openxmlformats.org/officeDocument/2006/relationships/customXml" Target="../ink/ink97.xml"/><Relationship Id="rId132" Type="http://schemas.openxmlformats.org/officeDocument/2006/relationships/image" Target="../media/image112.png"/><Relationship Id="rId153" Type="http://schemas.openxmlformats.org/officeDocument/2006/relationships/customXml" Target="../ink/ink118.xml"/><Relationship Id="rId174" Type="http://schemas.openxmlformats.org/officeDocument/2006/relationships/image" Target="../media/image133.png"/><Relationship Id="rId195" Type="http://schemas.openxmlformats.org/officeDocument/2006/relationships/image" Target="../media/image143.png"/><Relationship Id="rId209" Type="http://schemas.openxmlformats.org/officeDocument/2006/relationships/customXml" Target="../ink/ink147.xml"/><Relationship Id="rId220" Type="http://schemas.openxmlformats.org/officeDocument/2006/relationships/image" Target="../media/image155.png"/><Relationship Id="rId241" Type="http://schemas.openxmlformats.org/officeDocument/2006/relationships/customXml" Target="../ink/ink163.xml"/><Relationship Id="rId15" Type="http://schemas.openxmlformats.org/officeDocument/2006/relationships/customXml" Target="../ink/ink49.xml"/><Relationship Id="rId36" Type="http://schemas.openxmlformats.org/officeDocument/2006/relationships/image" Target="../media/image65.png"/><Relationship Id="rId57" Type="http://schemas.openxmlformats.org/officeDocument/2006/relationships/customXml" Target="../ink/ink70.xml"/><Relationship Id="rId262" Type="http://schemas.openxmlformats.org/officeDocument/2006/relationships/image" Target="../media/image176.png"/><Relationship Id="rId283" Type="http://schemas.openxmlformats.org/officeDocument/2006/relationships/image" Target="../media/image186.png"/><Relationship Id="rId318" Type="http://schemas.openxmlformats.org/officeDocument/2006/relationships/customXml" Target="../ink/ink202.xml"/><Relationship Id="rId339" Type="http://schemas.openxmlformats.org/officeDocument/2006/relationships/image" Target="../media/image214.png"/><Relationship Id="rId78" Type="http://schemas.openxmlformats.org/officeDocument/2006/relationships/image" Target="../media/image86.png"/><Relationship Id="rId99" Type="http://schemas.openxmlformats.org/officeDocument/2006/relationships/customXml" Target="../ink/ink91.xml"/><Relationship Id="rId101" Type="http://schemas.openxmlformats.org/officeDocument/2006/relationships/customXml" Target="../ink/ink92.xml"/><Relationship Id="rId122" Type="http://schemas.openxmlformats.org/officeDocument/2006/relationships/image" Target="../media/image107.png"/><Relationship Id="rId143" Type="http://schemas.openxmlformats.org/officeDocument/2006/relationships/customXml" Target="../ink/ink113.xml"/><Relationship Id="rId164" Type="http://schemas.openxmlformats.org/officeDocument/2006/relationships/image" Target="../media/image128.png"/><Relationship Id="rId185" Type="http://schemas.openxmlformats.org/officeDocument/2006/relationships/customXml" Target="../ink/ink134.xml"/><Relationship Id="rId9" Type="http://schemas.openxmlformats.org/officeDocument/2006/relationships/customXml" Target="../ink/ink46.xml"/><Relationship Id="rId210" Type="http://schemas.openxmlformats.org/officeDocument/2006/relationships/image" Target="../media/image150.png"/><Relationship Id="rId26" Type="http://schemas.openxmlformats.org/officeDocument/2006/relationships/image" Target="../media/image60.png"/><Relationship Id="rId231" Type="http://schemas.openxmlformats.org/officeDocument/2006/relationships/customXml" Target="../ink/ink158.xml"/><Relationship Id="rId252" Type="http://schemas.openxmlformats.org/officeDocument/2006/relationships/image" Target="../media/image171.png"/><Relationship Id="rId273" Type="http://schemas.openxmlformats.org/officeDocument/2006/relationships/image" Target="../media/image181.png"/><Relationship Id="rId294" Type="http://schemas.openxmlformats.org/officeDocument/2006/relationships/customXml" Target="../ink/ink190.xml"/><Relationship Id="rId308" Type="http://schemas.openxmlformats.org/officeDocument/2006/relationships/customXml" Target="../ink/ink197.xml"/><Relationship Id="rId329" Type="http://schemas.openxmlformats.org/officeDocument/2006/relationships/image" Target="../media/image209.png"/><Relationship Id="rId47" Type="http://schemas.openxmlformats.org/officeDocument/2006/relationships/customXml" Target="../ink/ink65.xml"/><Relationship Id="rId68" Type="http://schemas.openxmlformats.org/officeDocument/2006/relationships/image" Target="../media/image81.png"/><Relationship Id="rId89" Type="http://schemas.openxmlformats.org/officeDocument/2006/relationships/customXml" Target="../ink/ink86.xml"/><Relationship Id="rId112" Type="http://schemas.openxmlformats.org/officeDocument/2006/relationships/image" Target="../media/image102.png"/><Relationship Id="rId133" Type="http://schemas.openxmlformats.org/officeDocument/2006/relationships/customXml" Target="../ink/ink108.xml"/><Relationship Id="rId154" Type="http://schemas.openxmlformats.org/officeDocument/2006/relationships/image" Target="../media/image123.png"/><Relationship Id="rId175" Type="http://schemas.openxmlformats.org/officeDocument/2006/relationships/customXml" Target="../ink/ink129.xml"/><Relationship Id="rId196" Type="http://schemas.openxmlformats.org/officeDocument/2006/relationships/customXml" Target="../ink/ink140.xml"/><Relationship Id="rId200" Type="http://schemas.openxmlformats.org/officeDocument/2006/relationships/image" Target="../media/image145.png"/><Relationship Id="rId16" Type="http://schemas.openxmlformats.org/officeDocument/2006/relationships/image" Target="../media/image55.png"/><Relationship Id="rId221" Type="http://schemas.openxmlformats.org/officeDocument/2006/relationships/customXml" Target="../ink/ink153.xml"/><Relationship Id="rId242" Type="http://schemas.openxmlformats.org/officeDocument/2006/relationships/image" Target="../media/image166.png"/><Relationship Id="rId263" Type="http://schemas.openxmlformats.org/officeDocument/2006/relationships/customXml" Target="../ink/ink174.xml"/><Relationship Id="rId284" Type="http://schemas.openxmlformats.org/officeDocument/2006/relationships/customXml" Target="../ink/ink185.xml"/><Relationship Id="rId319" Type="http://schemas.openxmlformats.org/officeDocument/2006/relationships/image" Target="../media/image204.png"/><Relationship Id="rId37" Type="http://schemas.openxmlformats.org/officeDocument/2006/relationships/customXml" Target="../ink/ink60.xml"/><Relationship Id="rId58" Type="http://schemas.openxmlformats.org/officeDocument/2006/relationships/image" Target="../media/image76.png"/><Relationship Id="rId79" Type="http://schemas.openxmlformats.org/officeDocument/2006/relationships/customXml" Target="../ink/ink81.xml"/><Relationship Id="rId102" Type="http://schemas.openxmlformats.org/officeDocument/2006/relationships/image" Target="../media/image97.png"/><Relationship Id="rId123" Type="http://schemas.openxmlformats.org/officeDocument/2006/relationships/customXml" Target="../ink/ink103.xml"/><Relationship Id="rId144" Type="http://schemas.openxmlformats.org/officeDocument/2006/relationships/image" Target="../media/image118.png"/><Relationship Id="rId330" Type="http://schemas.openxmlformats.org/officeDocument/2006/relationships/customXml" Target="../ink/ink208.xml"/><Relationship Id="rId90" Type="http://schemas.openxmlformats.org/officeDocument/2006/relationships/image" Target="../media/image92.png"/><Relationship Id="rId165" Type="http://schemas.openxmlformats.org/officeDocument/2006/relationships/customXml" Target="../ink/ink124.xml"/><Relationship Id="rId186" Type="http://schemas.openxmlformats.org/officeDocument/2006/relationships/image" Target="../media/image139.png"/><Relationship Id="rId211" Type="http://schemas.openxmlformats.org/officeDocument/2006/relationships/customXml" Target="../ink/ink148.xml"/><Relationship Id="rId232" Type="http://schemas.openxmlformats.org/officeDocument/2006/relationships/image" Target="../media/image161.png"/><Relationship Id="rId253" Type="http://schemas.openxmlformats.org/officeDocument/2006/relationships/customXml" Target="../ink/ink169.xml"/><Relationship Id="rId274" Type="http://schemas.openxmlformats.org/officeDocument/2006/relationships/customXml" Target="../ink/ink180.xml"/><Relationship Id="rId295" Type="http://schemas.openxmlformats.org/officeDocument/2006/relationships/image" Target="../media/image192.png"/><Relationship Id="rId309" Type="http://schemas.openxmlformats.org/officeDocument/2006/relationships/image" Target="../media/image199.png"/><Relationship Id="rId27" Type="http://schemas.openxmlformats.org/officeDocument/2006/relationships/customXml" Target="../ink/ink55.xml"/><Relationship Id="rId48" Type="http://schemas.openxmlformats.org/officeDocument/2006/relationships/image" Target="../media/image71.png"/><Relationship Id="rId69" Type="http://schemas.openxmlformats.org/officeDocument/2006/relationships/customXml" Target="../ink/ink76.xml"/><Relationship Id="rId113" Type="http://schemas.openxmlformats.org/officeDocument/2006/relationships/customXml" Target="../ink/ink98.xml"/><Relationship Id="rId134" Type="http://schemas.openxmlformats.org/officeDocument/2006/relationships/image" Target="../media/image113.png"/><Relationship Id="rId320" Type="http://schemas.openxmlformats.org/officeDocument/2006/relationships/customXml" Target="../ink/ink203.xml"/><Relationship Id="rId80" Type="http://schemas.openxmlformats.org/officeDocument/2006/relationships/image" Target="../media/image87.png"/><Relationship Id="rId155" Type="http://schemas.openxmlformats.org/officeDocument/2006/relationships/customXml" Target="../ink/ink119.xml"/><Relationship Id="rId176" Type="http://schemas.openxmlformats.org/officeDocument/2006/relationships/image" Target="../media/image134.png"/><Relationship Id="rId197" Type="http://schemas.openxmlformats.org/officeDocument/2006/relationships/image" Target="../media/image144.png"/><Relationship Id="rId201" Type="http://schemas.openxmlformats.org/officeDocument/2006/relationships/customXml" Target="../ink/ink143.xml"/><Relationship Id="rId222" Type="http://schemas.openxmlformats.org/officeDocument/2006/relationships/image" Target="../media/image156.png"/><Relationship Id="rId243" Type="http://schemas.openxmlformats.org/officeDocument/2006/relationships/customXml" Target="../ink/ink164.xml"/><Relationship Id="rId264" Type="http://schemas.openxmlformats.org/officeDocument/2006/relationships/image" Target="../media/image177.png"/><Relationship Id="rId285" Type="http://schemas.openxmlformats.org/officeDocument/2006/relationships/image" Target="../media/image187.png"/><Relationship Id="rId17" Type="http://schemas.openxmlformats.org/officeDocument/2006/relationships/customXml" Target="../ink/ink50.xml"/><Relationship Id="rId38" Type="http://schemas.openxmlformats.org/officeDocument/2006/relationships/image" Target="../media/image66.png"/><Relationship Id="rId59" Type="http://schemas.openxmlformats.org/officeDocument/2006/relationships/customXml" Target="../ink/ink71.xml"/><Relationship Id="rId103" Type="http://schemas.openxmlformats.org/officeDocument/2006/relationships/customXml" Target="../ink/ink93.xml"/><Relationship Id="rId124" Type="http://schemas.openxmlformats.org/officeDocument/2006/relationships/image" Target="../media/image108.png"/><Relationship Id="rId310" Type="http://schemas.openxmlformats.org/officeDocument/2006/relationships/customXml" Target="../ink/ink198.xml"/><Relationship Id="rId70" Type="http://schemas.openxmlformats.org/officeDocument/2006/relationships/image" Target="../media/image82.png"/><Relationship Id="rId91" Type="http://schemas.openxmlformats.org/officeDocument/2006/relationships/customXml" Target="../ink/ink87.xml"/><Relationship Id="rId145" Type="http://schemas.openxmlformats.org/officeDocument/2006/relationships/customXml" Target="../ink/ink114.xml"/><Relationship Id="rId166" Type="http://schemas.openxmlformats.org/officeDocument/2006/relationships/image" Target="../media/image129.png"/><Relationship Id="rId187" Type="http://schemas.openxmlformats.org/officeDocument/2006/relationships/customXml" Target="../ink/ink135.xml"/><Relationship Id="rId331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51.png"/><Relationship Id="rId233" Type="http://schemas.openxmlformats.org/officeDocument/2006/relationships/customXml" Target="../ink/ink159.xml"/><Relationship Id="rId254" Type="http://schemas.openxmlformats.org/officeDocument/2006/relationships/image" Target="../media/image172.png"/><Relationship Id="rId28" Type="http://schemas.openxmlformats.org/officeDocument/2006/relationships/image" Target="../media/image61.png"/><Relationship Id="rId49" Type="http://schemas.openxmlformats.org/officeDocument/2006/relationships/customXml" Target="../ink/ink66.xml"/><Relationship Id="rId114" Type="http://schemas.openxmlformats.org/officeDocument/2006/relationships/image" Target="../media/image103.png"/><Relationship Id="rId275" Type="http://schemas.openxmlformats.org/officeDocument/2006/relationships/image" Target="../media/image182.png"/><Relationship Id="rId296" Type="http://schemas.openxmlformats.org/officeDocument/2006/relationships/customXml" Target="../ink/ink191.xml"/><Relationship Id="rId300" Type="http://schemas.openxmlformats.org/officeDocument/2006/relationships/customXml" Target="../ink/ink193.xml"/><Relationship Id="rId60" Type="http://schemas.openxmlformats.org/officeDocument/2006/relationships/image" Target="../media/image77.png"/><Relationship Id="rId81" Type="http://schemas.openxmlformats.org/officeDocument/2006/relationships/customXml" Target="../ink/ink82.xml"/><Relationship Id="rId135" Type="http://schemas.openxmlformats.org/officeDocument/2006/relationships/customXml" Target="../ink/ink109.xml"/><Relationship Id="rId156" Type="http://schemas.openxmlformats.org/officeDocument/2006/relationships/image" Target="../media/image124.png"/><Relationship Id="rId177" Type="http://schemas.openxmlformats.org/officeDocument/2006/relationships/customXml" Target="../ink/ink130.xml"/><Relationship Id="rId198" Type="http://schemas.openxmlformats.org/officeDocument/2006/relationships/customXml" Target="../ink/ink141.xml"/><Relationship Id="rId321" Type="http://schemas.openxmlformats.org/officeDocument/2006/relationships/image" Target="../media/image205.png"/><Relationship Id="rId202" Type="http://schemas.openxmlformats.org/officeDocument/2006/relationships/image" Target="../media/image146.png"/><Relationship Id="rId223" Type="http://schemas.openxmlformats.org/officeDocument/2006/relationships/customXml" Target="../ink/ink154.xml"/><Relationship Id="rId244" Type="http://schemas.openxmlformats.org/officeDocument/2006/relationships/image" Target="../media/image167.png"/><Relationship Id="rId18" Type="http://schemas.openxmlformats.org/officeDocument/2006/relationships/image" Target="../media/image56.png"/><Relationship Id="rId39" Type="http://schemas.openxmlformats.org/officeDocument/2006/relationships/customXml" Target="../ink/ink61.xml"/><Relationship Id="rId265" Type="http://schemas.openxmlformats.org/officeDocument/2006/relationships/customXml" Target="../ink/ink175.xml"/><Relationship Id="rId286" Type="http://schemas.openxmlformats.org/officeDocument/2006/relationships/customXml" Target="../ink/ink186.xml"/><Relationship Id="rId50" Type="http://schemas.openxmlformats.org/officeDocument/2006/relationships/image" Target="../media/image72.png"/><Relationship Id="rId104" Type="http://schemas.openxmlformats.org/officeDocument/2006/relationships/image" Target="../media/image98.png"/><Relationship Id="rId125" Type="http://schemas.openxmlformats.org/officeDocument/2006/relationships/customXml" Target="../ink/ink104.xml"/><Relationship Id="rId146" Type="http://schemas.openxmlformats.org/officeDocument/2006/relationships/image" Target="../media/image119.png"/><Relationship Id="rId167" Type="http://schemas.openxmlformats.org/officeDocument/2006/relationships/customXml" Target="../ink/ink125.xml"/><Relationship Id="rId188" Type="http://schemas.openxmlformats.org/officeDocument/2006/relationships/customXml" Target="../ink/ink136.xml"/><Relationship Id="rId311" Type="http://schemas.openxmlformats.org/officeDocument/2006/relationships/image" Target="../media/image200.png"/><Relationship Id="rId332" Type="http://schemas.openxmlformats.org/officeDocument/2006/relationships/customXml" Target="../ink/ink209.xml"/><Relationship Id="rId71" Type="http://schemas.openxmlformats.org/officeDocument/2006/relationships/customXml" Target="../ink/ink77.xml"/><Relationship Id="rId92" Type="http://schemas.openxmlformats.org/officeDocument/2006/relationships/image" Target="../media/image93.png"/><Relationship Id="rId213" Type="http://schemas.openxmlformats.org/officeDocument/2006/relationships/customXml" Target="../ink/ink149.xml"/><Relationship Id="rId234" Type="http://schemas.openxmlformats.org/officeDocument/2006/relationships/image" Target="../media/image162.png"/><Relationship Id="rId2" Type="http://schemas.openxmlformats.org/officeDocument/2006/relationships/image" Target="../media/image48.png"/><Relationship Id="rId29" Type="http://schemas.openxmlformats.org/officeDocument/2006/relationships/customXml" Target="../ink/ink56.xml"/><Relationship Id="rId255" Type="http://schemas.openxmlformats.org/officeDocument/2006/relationships/customXml" Target="../ink/ink170.xml"/><Relationship Id="rId276" Type="http://schemas.openxmlformats.org/officeDocument/2006/relationships/customXml" Target="../ink/ink181.xml"/><Relationship Id="rId297" Type="http://schemas.openxmlformats.org/officeDocument/2006/relationships/image" Target="../media/image193.png"/><Relationship Id="rId40" Type="http://schemas.openxmlformats.org/officeDocument/2006/relationships/image" Target="../media/image67.png"/><Relationship Id="rId115" Type="http://schemas.openxmlformats.org/officeDocument/2006/relationships/customXml" Target="../ink/ink99.xml"/><Relationship Id="rId136" Type="http://schemas.openxmlformats.org/officeDocument/2006/relationships/image" Target="../media/image114.png"/><Relationship Id="rId157" Type="http://schemas.openxmlformats.org/officeDocument/2006/relationships/customXml" Target="../ink/ink120.xml"/><Relationship Id="rId178" Type="http://schemas.openxmlformats.org/officeDocument/2006/relationships/image" Target="../media/image135.png"/><Relationship Id="rId301" Type="http://schemas.openxmlformats.org/officeDocument/2006/relationships/image" Target="../media/image195.png"/><Relationship Id="rId322" Type="http://schemas.openxmlformats.org/officeDocument/2006/relationships/customXml" Target="../ink/ink204.xml"/><Relationship Id="rId61" Type="http://schemas.openxmlformats.org/officeDocument/2006/relationships/customXml" Target="../ink/ink72.xml"/><Relationship Id="rId82" Type="http://schemas.openxmlformats.org/officeDocument/2006/relationships/image" Target="../media/image88.png"/><Relationship Id="rId199" Type="http://schemas.openxmlformats.org/officeDocument/2006/relationships/customXml" Target="../ink/ink142.xml"/><Relationship Id="rId203" Type="http://schemas.openxmlformats.org/officeDocument/2006/relationships/customXml" Target="../ink/ink144.xml"/><Relationship Id="rId19" Type="http://schemas.openxmlformats.org/officeDocument/2006/relationships/customXml" Target="../ink/ink51.xml"/><Relationship Id="rId224" Type="http://schemas.openxmlformats.org/officeDocument/2006/relationships/image" Target="../media/image157.png"/><Relationship Id="rId245" Type="http://schemas.openxmlformats.org/officeDocument/2006/relationships/customXml" Target="../ink/ink165.xml"/><Relationship Id="rId266" Type="http://schemas.openxmlformats.org/officeDocument/2006/relationships/image" Target="../media/image178.png"/><Relationship Id="rId287" Type="http://schemas.openxmlformats.org/officeDocument/2006/relationships/image" Target="../media/image188.png"/><Relationship Id="rId30" Type="http://schemas.openxmlformats.org/officeDocument/2006/relationships/image" Target="../media/image62.png"/><Relationship Id="rId105" Type="http://schemas.openxmlformats.org/officeDocument/2006/relationships/customXml" Target="../ink/ink94.xml"/><Relationship Id="rId126" Type="http://schemas.openxmlformats.org/officeDocument/2006/relationships/image" Target="../media/image109.png"/><Relationship Id="rId147" Type="http://schemas.openxmlformats.org/officeDocument/2006/relationships/customXml" Target="../ink/ink115.xml"/><Relationship Id="rId168" Type="http://schemas.openxmlformats.org/officeDocument/2006/relationships/image" Target="../media/image130.png"/><Relationship Id="rId312" Type="http://schemas.openxmlformats.org/officeDocument/2006/relationships/customXml" Target="../ink/ink199.xml"/><Relationship Id="rId333" Type="http://schemas.openxmlformats.org/officeDocument/2006/relationships/image" Target="../media/image211.png"/><Relationship Id="rId51" Type="http://schemas.openxmlformats.org/officeDocument/2006/relationships/customXml" Target="../ink/ink67.xml"/><Relationship Id="rId72" Type="http://schemas.openxmlformats.org/officeDocument/2006/relationships/image" Target="../media/image83.png"/><Relationship Id="rId93" Type="http://schemas.openxmlformats.org/officeDocument/2006/relationships/customXml" Target="../ink/ink88.xml"/><Relationship Id="rId189" Type="http://schemas.openxmlformats.org/officeDocument/2006/relationships/image" Target="../media/image140.png"/><Relationship Id="rId3" Type="http://schemas.openxmlformats.org/officeDocument/2006/relationships/customXml" Target="../ink/ink43.xml"/><Relationship Id="rId214" Type="http://schemas.openxmlformats.org/officeDocument/2006/relationships/image" Target="../media/image152.png"/><Relationship Id="rId235" Type="http://schemas.openxmlformats.org/officeDocument/2006/relationships/customXml" Target="../ink/ink160.xml"/><Relationship Id="rId256" Type="http://schemas.openxmlformats.org/officeDocument/2006/relationships/image" Target="../media/image173.png"/><Relationship Id="rId277" Type="http://schemas.openxmlformats.org/officeDocument/2006/relationships/image" Target="../media/image183.png"/><Relationship Id="rId298" Type="http://schemas.openxmlformats.org/officeDocument/2006/relationships/customXml" Target="../ink/ink192.xml"/><Relationship Id="rId116" Type="http://schemas.openxmlformats.org/officeDocument/2006/relationships/image" Target="../media/image104.png"/><Relationship Id="rId137" Type="http://schemas.openxmlformats.org/officeDocument/2006/relationships/customXml" Target="../ink/ink110.xml"/><Relationship Id="rId158" Type="http://schemas.openxmlformats.org/officeDocument/2006/relationships/image" Target="../media/image125.png"/><Relationship Id="rId302" Type="http://schemas.openxmlformats.org/officeDocument/2006/relationships/customXml" Target="../ink/ink194.xml"/><Relationship Id="rId323" Type="http://schemas.openxmlformats.org/officeDocument/2006/relationships/image" Target="../media/image206.png"/><Relationship Id="rId20" Type="http://schemas.openxmlformats.org/officeDocument/2006/relationships/image" Target="../media/image57.png"/><Relationship Id="rId41" Type="http://schemas.openxmlformats.org/officeDocument/2006/relationships/customXml" Target="../ink/ink62.xml"/><Relationship Id="rId62" Type="http://schemas.openxmlformats.org/officeDocument/2006/relationships/image" Target="../media/image78.png"/><Relationship Id="rId83" Type="http://schemas.openxmlformats.org/officeDocument/2006/relationships/customXml" Target="../ink/ink83.xml"/><Relationship Id="rId179" Type="http://schemas.openxmlformats.org/officeDocument/2006/relationships/customXml" Target="../ink/ink131.xml"/><Relationship Id="rId190" Type="http://schemas.openxmlformats.org/officeDocument/2006/relationships/customXml" Target="../ink/ink137.xml"/><Relationship Id="rId204" Type="http://schemas.openxmlformats.org/officeDocument/2006/relationships/image" Target="../media/image147.png"/><Relationship Id="rId225" Type="http://schemas.openxmlformats.org/officeDocument/2006/relationships/customXml" Target="../ink/ink155.xml"/><Relationship Id="rId246" Type="http://schemas.openxmlformats.org/officeDocument/2006/relationships/image" Target="../media/image168.png"/><Relationship Id="rId267" Type="http://schemas.openxmlformats.org/officeDocument/2006/relationships/customXml" Target="../ink/ink176.xml"/><Relationship Id="rId288" Type="http://schemas.openxmlformats.org/officeDocument/2006/relationships/customXml" Target="../ink/ink187.xml"/><Relationship Id="rId106" Type="http://schemas.openxmlformats.org/officeDocument/2006/relationships/image" Target="../media/image99.png"/><Relationship Id="rId127" Type="http://schemas.openxmlformats.org/officeDocument/2006/relationships/customXml" Target="../ink/ink105.xml"/><Relationship Id="rId313" Type="http://schemas.openxmlformats.org/officeDocument/2006/relationships/image" Target="../media/image201.png"/><Relationship Id="rId10" Type="http://schemas.openxmlformats.org/officeDocument/2006/relationships/image" Target="../media/image52.png"/><Relationship Id="rId31" Type="http://schemas.openxmlformats.org/officeDocument/2006/relationships/customXml" Target="../ink/ink57.xml"/><Relationship Id="rId52" Type="http://schemas.openxmlformats.org/officeDocument/2006/relationships/image" Target="../media/image73.png"/><Relationship Id="rId73" Type="http://schemas.openxmlformats.org/officeDocument/2006/relationships/customXml" Target="../ink/ink78.xml"/><Relationship Id="rId94" Type="http://schemas.openxmlformats.org/officeDocument/2006/relationships/image" Target="../media/image94.png"/><Relationship Id="rId148" Type="http://schemas.openxmlformats.org/officeDocument/2006/relationships/image" Target="../media/image120.png"/><Relationship Id="rId169" Type="http://schemas.openxmlformats.org/officeDocument/2006/relationships/customXml" Target="../ink/ink126.xml"/><Relationship Id="rId334" Type="http://schemas.openxmlformats.org/officeDocument/2006/relationships/customXml" Target="../ink/ink210.xml"/><Relationship Id="rId4" Type="http://schemas.openxmlformats.org/officeDocument/2006/relationships/image" Target="../media/image49.png"/><Relationship Id="rId180" Type="http://schemas.openxmlformats.org/officeDocument/2006/relationships/image" Target="../media/image136.png"/><Relationship Id="rId215" Type="http://schemas.openxmlformats.org/officeDocument/2006/relationships/customXml" Target="../ink/ink150.xml"/><Relationship Id="rId236" Type="http://schemas.openxmlformats.org/officeDocument/2006/relationships/image" Target="../media/image163.png"/><Relationship Id="rId257" Type="http://schemas.openxmlformats.org/officeDocument/2006/relationships/customXml" Target="../ink/ink171.xml"/><Relationship Id="rId278" Type="http://schemas.openxmlformats.org/officeDocument/2006/relationships/customXml" Target="../ink/ink182.xml"/><Relationship Id="rId303" Type="http://schemas.openxmlformats.org/officeDocument/2006/relationships/image" Target="../media/image196.png"/><Relationship Id="rId42" Type="http://schemas.openxmlformats.org/officeDocument/2006/relationships/image" Target="../media/image68.png"/><Relationship Id="rId84" Type="http://schemas.openxmlformats.org/officeDocument/2006/relationships/image" Target="../media/image89.png"/><Relationship Id="rId138" Type="http://schemas.openxmlformats.org/officeDocument/2006/relationships/image" Target="../media/image115.png"/><Relationship Id="rId191" Type="http://schemas.openxmlformats.org/officeDocument/2006/relationships/image" Target="../media/image141.png"/><Relationship Id="rId205" Type="http://schemas.openxmlformats.org/officeDocument/2006/relationships/customXml" Target="../ink/ink145.xml"/><Relationship Id="rId247" Type="http://schemas.openxmlformats.org/officeDocument/2006/relationships/customXml" Target="../ink/ink166.xml"/><Relationship Id="rId107" Type="http://schemas.openxmlformats.org/officeDocument/2006/relationships/customXml" Target="../ink/ink95.xml"/><Relationship Id="rId289" Type="http://schemas.openxmlformats.org/officeDocument/2006/relationships/image" Target="../media/image189.png"/><Relationship Id="rId11" Type="http://schemas.openxmlformats.org/officeDocument/2006/relationships/customXml" Target="../ink/ink47.xml"/><Relationship Id="rId53" Type="http://schemas.openxmlformats.org/officeDocument/2006/relationships/customXml" Target="../ink/ink68.xml"/><Relationship Id="rId149" Type="http://schemas.openxmlformats.org/officeDocument/2006/relationships/customXml" Target="../ink/ink116.xml"/><Relationship Id="rId314" Type="http://schemas.openxmlformats.org/officeDocument/2006/relationships/customXml" Target="../ink/ink200.xml"/><Relationship Id="rId95" Type="http://schemas.openxmlformats.org/officeDocument/2006/relationships/customXml" Target="../ink/ink89.xml"/><Relationship Id="rId160" Type="http://schemas.openxmlformats.org/officeDocument/2006/relationships/image" Target="../media/image126.png"/><Relationship Id="rId216" Type="http://schemas.openxmlformats.org/officeDocument/2006/relationships/image" Target="../media/image153.png"/><Relationship Id="rId258" Type="http://schemas.openxmlformats.org/officeDocument/2006/relationships/image" Target="../media/image174.png"/><Relationship Id="rId22" Type="http://schemas.openxmlformats.org/officeDocument/2006/relationships/image" Target="../media/image58.png"/><Relationship Id="rId64" Type="http://schemas.openxmlformats.org/officeDocument/2006/relationships/image" Target="../media/image79.png"/><Relationship Id="rId118" Type="http://schemas.openxmlformats.org/officeDocument/2006/relationships/image" Target="../media/image105.png"/><Relationship Id="rId325" Type="http://schemas.openxmlformats.org/officeDocument/2006/relationships/image" Target="../media/image207.png"/><Relationship Id="rId171" Type="http://schemas.openxmlformats.org/officeDocument/2006/relationships/customXml" Target="../ink/ink127.xml"/><Relationship Id="rId227" Type="http://schemas.openxmlformats.org/officeDocument/2006/relationships/customXml" Target="../ink/ink156.xml"/><Relationship Id="rId269" Type="http://schemas.openxmlformats.org/officeDocument/2006/relationships/image" Target="../media/image179.png"/><Relationship Id="rId33" Type="http://schemas.openxmlformats.org/officeDocument/2006/relationships/customXml" Target="../ink/ink58.xml"/><Relationship Id="rId129" Type="http://schemas.openxmlformats.org/officeDocument/2006/relationships/customXml" Target="../ink/ink106.xml"/><Relationship Id="rId280" Type="http://schemas.openxmlformats.org/officeDocument/2006/relationships/customXml" Target="../ink/ink183.xml"/><Relationship Id="rId336" Type="http://schemas.openxmlformats.org/officeDocument/2006/relationships/customXml" Target="../ink/ink211.xml"/><Relationship Id="rId75" Type="http://schemas.openxmlformats.org/officeDocument/2006/relationships/customXml" Target="../ink/ink79.xml"/><Relationship Id="rId140" Type="http://schemas.openxmlformats.org/officeDocument/2006/relationships/image" Target="../media/image116.png"/><Relationship Id="rId182" Type="http://schemas.openxmlformats.org/officeDocument/2006/relationships/image" Target="../media/image137.png"/><Relationship Id="rId6" Type="http://schemas.openxmlformats.org/officeDocument/2006/relationships/image" Target="../media/image50.png"/><Relationship Id="rId238" Type="http://schemas.openxmlformats.org/officeDocument/2006/relationships/image" Target="../media/image164.png"/><Relationship Id="rId291" Type="http://schemas.openxmlformats.org/officeDocument/2006/relationships/image" Target="../media/image190.png"/><Relationship Id="rId305" Type="http://schemas.openxmlformats.org/officeDocument/2006/relationships/image" Target="../media/image197.png"/><Relationship Id="rId44" Type="http://schemas.openxmlformats.org/officeDocument/2006/relationships/image" Target="../media/image69.png"/><Relationship Id="rId86" Type="http://schemas.openxmlformats.org/officeDocument/2006/relationships/image" Target="../media/image90.png"/><Relationship Id="rId151" Type="http://schemas.openxmlformats.org/officeDocument/2006/relationships/customXml" Target="../ink/ink117.xml"/><Relationship Id="rId193" Type="http://schemas.openxmlformats.org/officeDocument/2006/relationships/image" Target="../media/image142.png"/><Relationship Id="rId207" Type="http://schemas.openxmlformats.org/officeDocument/2006/relationships/customXml" Target="../ink/ink146.xml"/><Relationship Id="rId249" Type="http://schemas.openxmlformats.org/officeDocument/2006/relationships/customXml" Target="../ink/ink167.xml"/><Relationship Id="rId13" Type="http://schemas.openxmlformats.org/officeDocument/2006/relationships/customXml" Target="../ink/ink48.xml"/><Relationship Id="rId109" Type="http://schemas.openxmlformats.org/officeDocument/2006/relationships/customXml" Target="../ink/ink96.xml"/><Relationship Id="rId260" Type="http://schemas.openxmlformats.org/officeDocument/2006/relationships/image" Target="../media/image175.png"/><Relationship Id="rId316" Type="http://schemas.openxmlformats.org/officeDocument/2006/relationships/customXml" Target="../ink/ink201.xml"/><Relationship Id="rId55" Type="http://schemas.openxmlformats.org/officeDocument/2006/relationships/customXml" Target="../ink/ink69.xml"/><Relationship Id="rId97" Type="http://schemas.openxmlformats.org/officeDocument/2006/relationships/customXml" Target="../ink/ink90.xml"/><Relationship Id="rId120" Type="http://schemas.openxmlformats.org/officeDocument/2006/relationships/image" Target="../media/image106.png"/><Relationship Id="rId162" Type="http://schemas.openxmlformats.org/officeDocument/2006/relationships/image" Target="../media/image127.png"/><Relationship Id="rId218" Type="http://schemas.openxmlformats.org/officeDocument/2006/relationships/image" Target="../media/image154.png"/><Relationship Id="rId271" Type="http://schemas.openxmlformats.org/officeDocument/2006/relationships/image" Target="../media/image180.png"/><Relationship Id="rId24" Type="http://schemas.openxmlformats.org/officeDocument/2006/relationships/image" Target="../media/image59.png"/><Relationship Id="rId66" Type="http://schemas.openxmlformats.org/officeDocument/2006/relationships/image" Target="../media/image80.png"/><Relationship Id="rId131" Type="http://schemas.openxmlformats.org/officeDocument/2006/relationships/customXml" Target="../ink/ink107.xml"/><Relationship Id="rId327" Type="http://schemas.openxmlformats.org/officeDocument/2006/relationships/image" Target="../media/image20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0.png"/><Relationship Id="rId21" Type="http://schemas.openxmlformats.org/officeDocument/2006/relationships/image" Target="../media/image224.png"/><Relationship Id="rId42" Type="http://schemas.openxmlformats.org/officeDocument/2006/relationships/customXml" Target="../ink/ink233.xml"/><Relationship Id="rId63" Type="http://schemas.openxmlformats.org/officeDocument/2006/relationships/image" Target="../media/image245.png"/><Relationship Id="rId84" Type="http://schemas.openxmlformats.org/officeDocument/2006/relationships/customXml" Target="../ink/ink254.xml"/><Relationship Id="rId138" Type="http://schemas.openxmlformats.org/officeDocument/2006/relationships/customXml" Target="../ink/ink282.xml"/><Relationship Id="rId159" Type="http://schemas.openxmlformats.org/officeDocument/2006/relationships/image" Target="../media/image291.png"/><Relationship Id="rId107" Type="http://schemas.openxmlformats.org/officeDocument/2006/relationships/customXml" Target="../ink/ink266.xml"/><Relationship Id="rId11" Type="http://schemas.openxmlformats.org/officeDocument/2006/relationships/image" Target="../media/image219.png"/><Relationship Id="rId32" Type="http://schemas.openxmlformats.org/officeDocument/2006/relationships/customXml" Target="../ink/ink228.xml"/><Relationship Id="rId53" Type="http://schemas.openxmlformats.org/officeDocument/2006/relationships/image" Target="../media/image240.png"/><Relationship Id="rId74" Type="http://schemas.openxmlformats.org/officeDocument/2006/relationships/customXml" Target="../ink/ink249.xml"/><Relationship Id="rId128" Type="http://schemas.openxmlformats.org/officeDocument/2006/relationships/customXml" Target="../ink/ink277.xml"/><Relationship Id="rId149" Type="http://schemas.openxmlformats.org/officeDocument/2006/relationships/image" Target="../media/image286.png"/><Relationship Id="rId5" Type="http://schemas.openxmlformats.org/officeDocument/2006/relationships/image" Target="../media/image216.png"/><Relationship Id="rId95" Type="http://schemas.openxmlformats.org/officeDocument/2006/relationships/customXml" Target="../ink/ink260.xml"/><Relationship Id="rId22" Type="http://schemas.openxmlformats.org/officeDocument/2006/relationships/customXml" Target="../ink/ink223.xml"/><Relationship Id="rId43" Type="http://schemas.openxmlformats.org/officeDocument/2006/relationships/image" Target="../media/image235.png"/><Relationship Id="rId64" Type="http://schemas.openxmlformats.org/officeDocument/2006/relationships/customXml" Target="../ink/ink244.xml"/><Relationship Id="rId118" Type="http://schemas.openxmlformats.org/officeDocument/2006/relationships/customXml" Target="../ink/ink272.xml"/><Relationship Id="rId139" Type="http://schemas.openxmlformats.org/officeDocument/2006/relationships/image" Target="../media/image281.png"/><Relationship Id="rId80" Type="http://schemas.openxmlformats.org/officeDocument/2006/relationships/customXml" Target="../ink/ink252.xml"/><Relationship Id="rId85" Type="http://schemas.openxmlformats.org/officeDocument/2006/relationships/customXml" Target="../ink/ink255.xml"/><Relationship Id="rId150" Type="http://schemas.openxmlformats.org/officeDocument/2006/relationships/customXml" Target="../ink/ink288.xml"/><Relationship Id="rId155" Type="http://schemas.openxmlformats.org/officeDocument/2006/relationships/image" Target="../media/image289.png"/><Relationship Id="rId12" Type="http://schemas.openxmlformats.org/officeDocument/2006/relationships/customXml" Target="../ink/ink218.xml"/><Relationship Id="rId17" Type="http://schemas.openxmlformats.org/officeDocument/2006/relationships/image" Target="../media/image222.png"/><Relationship Id="rId33" Type="http://schemas.openxmlformats.org/officeDocument/2006/relationships/image" Target="../media/image230.png"/><Relationship Id="rId38" Type="http://schemas.openxmlformats.org/officeDocument/2006/relationships/customXml" Target="../ink/ink231.xml"/><Relationship Id="rId59" Type="http://schemas.openxmlformats.org/officeDocument/2006/relationships/image" Target="../media/image243.png"/><Relationship Id="rId103" Type="http://schemas.openxmlformats.org/officeDocument/2006/relationships/customXml" Target="../ink/ink264.xml"/><Relationship Id="rId108" Type="http://schemas.openxmlformats.org/officeDocument/2006/relationships/image" Target="../media/image266.png"/><Relationship Id="rId124" Type="http://schemas.openxmlformats.org/officeDocument/2006/relationships/customXml" Target="../ink/ink275.xml"/><Relationship Id="rId129" Type="http://schemas.openxmlformats.org/officeDocument/2006/relationships/image" Target="../media/image276.png"/><Relationship Id="rId54" Type="http://schemas.openxmlformats.org/officeDocument/2006/relationships/customXml" Target="../ink/ink239.xml"/><Relationship Id="rId70" Type="http://schemas.openxmlformats.org/officeDocument/2006/relationships/customXml" Target="../ink/ink247.xml"/><Relationship Id="rId75" Type="http://schemas.openxmlformats.org/officeDocument/2006/relationships/image" Target="../media/image250.png"/><Relationship Id="rId91" Type="http://schemas.openxmlformats.org/officeDocument/2006/relationships/customXml" Target="../ink/ink258.xml"/><Relationship Id="rId96" Type="http://schemas.openxmlformats.org/officeDocument/2006/relationships/image" Target="../media/image260.png"/><Relationship Id="rId140" Type="http://schemas.openxmlformats.org/officeDocument/2006/relationships/customXml" Target="../ink/ink283.xml"/><Relationship Id="rId145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5.xml"/><Relationship Id="rId23" Type="http://schemas.openxmlformats.org/officeDocument/2006/relationships/image" Target="../media/image225.png"/><Relationship Id="rId28" Type="http://schemas.openxmlformats.org/officeDocument/2006/relationships/customXml" Target="../ink/ink226.xml"/><Relationship Id="rId49" Type="http://schemas.openxmlformats.org/officeDocument/2006/relationships/image" Target="../media/image238.png"/><Relationship Id="rId114" Type="http://schemas.openxmlformats.org/officeDocument/2006/relationships/customXml" Target="../ink/ink270.xml"/><Relationship Id="rId119" Type="http://schemas.openxmlformats.org/officeDocument/2006/relationships/image" Target="../media/image271.png"/><Relationship Id="rId44" Type="http://schemas.openxmlformats.org/officeDocument/2006/relationships/customXml" Target="../ink/ink234.xml"/><Relationship Id="rId60" Type="http://schemas.openxmlformats.org/officeDocument/2006/relationships/customXml" Target="../ink/ink242.xml"/><Relationship Id="rId65" Type="http://schemas.openxmlformats.org/officeDocument/2006/relationships/image" Target="../media/image8.png"/><Relationship Id="rId81" Type="http://schemas.openxmlformats.org/officeDocument/2006/relationships/image" Target="../media/image253.png"/><Relationship Id="rId86" Type="http://schemas.openxmlformats.org/officeDocument/2006/relationships/image" Target="../media/image255.png"/><Relationship Id="rId130" Type="http://schemas.openxmlformats.org/officeDocument/2006/relationships/customXml" Target="../ink/ink278.xml"/><Relationship Id="rId135" Type="http://schemas.openxmlformats.org/officeDocument/2006/relationships/image" Target="../media/image279.png"/><Relationship Id="rId151" Type="http://schemas.openxmlformats.org/officeDocument/2006/relationships/image" Target="../media/image287.png"/><Relationship Id="rId156" Type="http://schemas.openxmlformats.org/officeDocument/2006/relationships/customXml" Target="../ink/ink291.xml"/><Relationship Id="rId13" Type="http://schemas.openxmlformats.org/officeDocument/2006/relationships/image" Target="../media/image220.png"/><Relationship Id="rId18" Type="http://schemas.openxmlformats.org/officeDocument/2006/relationships/customXml" Target="../ink/ink221.xml"/><Relationship Id="rId39" Type="http://schemas.openxmlformats.org/officeDocument/2006/relationships/image" Target="../media/image233.png"/><Relationship Id="rId109" Type="http://schemas.openxmlformats.org/officeDocument/2006/relationships/customXml" Target="../ink/ink267.xml"/><Relationship Id="rId34" Type="http://schemas.openxmlformats.org/officeDocument/2006/relationships/customXml" Target="../ink/ink229.xml"/><Relationship Id="rId50" Type="http://schemas.openxmlformats.org/officeDocument/2006/relationships/customXml" Target="../ink/ink237.xml"/><Relationship Id="rId55" Type="http://schemas.openxmlformats.org/officeDocument/2006/relationships/image" Target="../media/image241.png"/><Relationship Id="rId76" Type="http://schemas.openxmlformats.org/officeDocument/2006/relationships/customXml" Target="../ink/ink250.xml"/><Relationship Id="rId97" Type="http://schemas.openxmlformats.org/officeDocument/2006/relationships/customXml" Target="../ink/ink261.xml"/><Relationship Id="rId104" Type="http://schemas.openxmlformats.org/officeDocument/2006/relationships/image" Target="../media/image264.png"/><Relationship Id="rId120" Type="http://schemas.openxmlformats.org/officeDocument/2006/relationships/customXml" Target="../ink/ink273.xml"/><Relationship Id="rId125" Type="http://schemas.openxmlformats.org/officeDocument/2006/relationships/image" Target="../media/image274.png"/><Relationship Id="rId141" Type="http://schemas.openxmlformats.org/officeDocument/2006/relationships/image" Target="../media/image282.png"/><Relationship Id="rId146" Type="http://schemas.openxmlformats.org/officeDocument/2006/relationships/customXml" Target="../ink/ink286.xml"/><Relationship Id="rId7" Type="http://schemas.openxmlformats.org/officeDocument/2006/relationships/image" Target="../media/image217.png"/><Relationship Id="rId71" Type="http://schemas.openxmlformats.org/officeDocument/2006/relationships/image" Target="../media/image248.png"/><Relationship Id="rId92" Type="http://schemas.openxmlformats.org/officeDocument/2006/relationships/image" Target="../media/image258.png"/><Relationship Id="rId2" Type="http://schemas.openxmlformats.org/officeDocument/2006/relationships/customXml" Target="../ink/ink213.xml"/><Relationship Id="rId29" Type="http://schemas.openxmlformats.org/officeDocument/2006/relationships/image" Target="../media/image228.png"/><Relationship Id="rId24" Type="http://schemas.openxmlformats.org/officeDocument/2006/relationships/customXml" Target="../ink/ink224.xml"/><Relationship Id="rId40" Type="http://schemas.openxmlformats.org/officeDocument/2006/relationships/customXml" Target="../ink/ink232.xml"/><Relationship Id="rId45" Type="http://schemas.openxmlformats.org/officeDocument/2006/relationships/image" Target="../media/image236.png"/><Relationship Id="rId66" Type="http://schemas.openxmlformats.org/officeDocument/2006/relationships/customXml" Target="../ink/ink245.xml"/><Relationship Id="rId87" Type="http://schemas.openxmlformats.org/officeDocument/2006/relationships/customXml" Target="../ink/ink256.xml"/><Relationship Id="rId110" Type="http://schemas.openxmlformats.org/officeDocument/2006/relationships/image" Target="../media/image267.png"/><Relationship Id="rId115" Type="http://schemas.openxmlformats.org/officeDocument/2006/relationships/image" Target="../media/image269.png"/><Relationship Id="rId131" Type="http://schemas.openxmlformats.org/officeDocument/2006/relationships/image" Target="../media/image277.png"/><Relationship Id="rId136" Type="http://schemas.openxmlformats.org/officeDocument/2006/relationships/customXml" Target="../ink/ink281.xml"/><Relationship Id="rId157" Type="http://schemas.openxmlformats.org/officeDocument/2006/relationships/image" Target="../media/image290.png"/><Relationship Id="rId61" Type="http://schemas.openxmlformats.org/officeDocument/2006/relationships/image" Target="../media/image244.png"/><Relationship Id="rId82" Type="http://schemas.openxmlformats.org/officeDocument/2006/relationships/customXml" Target="../ink/ink253.xml"/><Relationship Id="rId152" Type="http://schemas.openxmlformats.org/officeDocument/2006/relationships/customXml" Target="../ink/ink289.xml"/><Relationship Id="rId19" Type="http://schemas.openxmlformats.org/officeDocument/2006/relationships/image" Target="../media/image223.png"/><Relationship Id="rId14" Type="http://schemas.openxmlformats.org/officeDocument/2006/relationships/customXml" Target="../ink/ink219.xml"/><Relationship Id="rId30" Type="http://schemas.openxmlformats.org/officeDocument/2006/relationships/customXml" Target="../ink/ink227.xml"/><Relationship Id="rId35" Type="http://schemas.openxmlformats.org/officeDocument/2006/relationships/image" Target="../media/image231.png"/><Relationship Id="rId56" Type="http://schemas.openxmlformats.org/officeDocument/2006/relationships/customXml" Target="../ink/ink240.xml"/><Relationship Id="rId77" Type="http://schemas.openxmlformats.org/officeDocument/2006/relationships/image" Target="../media/image251.png"/><Relationship Id="rId100" Type="http://schemas.openxmlformats.org/officeDocument/2006/relationships/image" Target="../media/image262.png"/><Relationship Id="rId105" Type="http://schemas.openxmlformats.org/officeDocument/2006/relationships/customXml" Target="../ink/ink265.xml"/><Relationship Id="rId126" Type="http://schemas.openxmlformats.org/officeDocument/2006/relationships/customXml" Target="../ink/ink276.xml"/><Relationship Id="rId147" Type="http://schemas.openxmlformats.org/officeDocument/2006/relationships/image" Target="../media/image285.png"/><Relationship Id="rId8" Type="http://schemas.openxmlformats.org/officeDocument/2006/relationships/customXml" Target="../ink/ink216.xml"/><Relationship Id="rId51" Type="http://schemas.openxmlformats.org/officeDocument/2006/relationships/image" Target="../media/image239.png"/><Relationship Id="rId72" Type="http://schemas.openxmlformats.org/officeDocument/2006/relationships/customXml" Target="../ink/ink248.xml"/><Relationship Id="rId93" Type="http://schemas.openxmlformats.org/officeDocument/2006/relationships/customXml" Target="../ink/ink259.xml"/><Relationship Id="rId98" Type="http://schemas.openxmlformats.org/officeDocument/2006/relationships/image" Target="../media/image261.png"/><Relationship Id="rId121" Type="http://schemas.openxmlformats.org/officeDocument/2006/relationships/image" Target="../media/image272.png"/><Relationship Id="rId142" Type="http://schemas.openxmlformats.org/officeDocument/2006/relationships/customXml" Target="../ink/ink284.xml"/><Relationship Id="rId3" Type="http://schemas.openxmlformats.org/officeDocument/2006/relationships/image" Target="../media/image215.png"/><Relationship Id="rId25" Type="http://schemas.openxmlformats.org/officeDocument/2006/relationships/image" Target="../media/image226.png"/><Relationship Id="rId46" Type="http://schemas.openxmlformats.org/officeDocument/2006/relationships/customXml" Target="../ink/ink235.xml"/><Relationship Id="rId67" Type="http://schemas.openxmlformats.org/officeDocument/2006/relationships/image" Target="../media/image246.png"/><Relationship Id="rId116" Type="http://schemas.openxmlformats.org/officeDocument/2006/relationships/customXml" Target="../ink/ink271.xml"/><Relationship Id="rId137" Type="http://schemas.openxmlformats.org/officeDocument/2006/relationships/image" Target="../media/image280.png"/><Relationship Id="rId158" Type="http://schemas.openxmlformats.org/officeDocument/2006/relationships/customXml" Target="../ink/ink292.xml"/><Relationship Id="rId20" Type="http://schemas.openxmlformats.org/officeDocument/2006/relationships/customXml" Target="../ink/ink222.xml"/><Relationship Id="rId41" Type="http://schemas.openxmlformats.org/officeDocument/2006/relationships/image" Target="../media/image234.png"/><Relationship Id="rId62" Type="http://schemas.openxmlformats.org/officeDocument/2006/relationships/customXml" Target="../ink/ink243.xml"/><Relationship Id="rId83" Type="http://schemas.openxmlformats.org/officeDocument/2006/relationships/image" Target="../media/image254.png"/><Relationship Id="rId88" Type="http://schemas.openxmlformats.org/officeDocument/2006/relationships/image" Target="../media/image256.png"/><Relationship Id="rId111" Type="http://schemas.openxmlformats.org/officeDocument/2006/relationships/customXml" Target="../ink/ink268.xml"/><Relationship Id="rId132" Type="http://schemas.openxmlformats.org/officeDocument/2006/relationships/customXml" Target="../ink/ink279.xml"/><Relationship Id="rId153" Type="http://schemas.openxmlformats.org/officeDocument/2006/relationships/image" Target="../media/image288.png"/><Relationship Id="rId15" Type="http://schemas.openxmlformats.org/officeDocument/2006/relationships/image" Target="../media/image221.png"/><Relationship Id="rId36" Type="http://schemas.openxmlformats.org/officeDocument/2006/relationships/customXml" Target="../ink/ink230.xml"/><Relationship Id="rId57" Type="http://schemas.openxmlformats.org/officeDocument/2006/relationships/image" Target="../media/image242.png"/><Relationship Id="rId106" Type="http://schemas.openxmlformats.org/officeDocument/2006/relationships/image" Target="../media/image265.png"/><Relationship Id="rId127" Type="http://schemas.openxmlformats.org/officeDocument/2006/relationships/image" Target="../media/image275.png"/><Relationship Id="rId10" Type="http://schemas.openxmlformats.org/officeDocument/2006/relationships/customXml" Target="../ink/ink217.xml"/><Relationship Id="rId31" Type="http://schemas.openxmlformats.org/officeDocument/2006/relationships/image" Target="../media/image229.png"/><Relationship Id="rId52" Type="http://schemas.openxmlformats.org/officeDocument/2006/relationships/customXml" Target="../ink/ink238.xml"/><Relationship Id="rId73" Type="http://schemas.openxmlformats.org/officeDocument/2006/relationships/image" Target="../media/image249.png"/><Relationship Id="rId78" Type="http://schemas.openxmlformats.org/officeDocument/2006/relationships/customXml" Target="../ink/ink251.xml"/><Relationship Id="rId94" Type="http://schemas.openxmlformats.org/officeDocument/2006/relationships/image" Target="../media/image259.png"/><Relationship Id="rId99" Type="http://schemas.openxmlformats.org/officeDocument/2006/relationships/customXml" Target="../ink/ink262.xml"/><Relationship Id="rId101" Type="http://schemas.openxmlformats.org/officeDocument/2006/relationships/customXml" Target="../ink/ink263.xml"/><Relationship Id="rId122" Type="http://schemas.openxmlformats.org/officeDocument/2006/relationships/customXml" Target="../ink/ink274.xml"/><Relationship Id="rId143" Type="http://schemas.openxmlformats.org/officeDocument/2006/relationships/image" Target="../media/image283.png"/><Relationship Id="rId148" Type="http://schemas.openxmlformats.org/officeDocument/2006/relationships/customXml" Target="../ink/ink287.xml"/><Relationship Id="rId4" Type="http://schemas.openxmlformats.org/officeDocument/2006/relationships/customXml" Target="../ink/ink214.xml"/><Relationship Id="rId9" Type="http://schemas.openxmlformats.org/officeDocument/2006/relationships/image" Target="../media/image218.png"/><Relationship Id="rId26" Type="http://schemas.openxmlformats.org/officeDocument/2006/relationships/customXml" Target="../ink/ink225.xml"/><Relationship Id="rId47" Type="http://schemas.openxmlformats.org/officeDocument/2006/relationships/image" Target="../media/image237.png"/><Relationship Id="rId68" Type="http://schemas.openxmlformats.org/officeDocument/2006/relationships/customXml" Target="../ink/ink246.xml"/><Relationship Id="rId89" Type="http://schemas.openxmlformats.org/officeDocument/2006/relationships/customXml" Target="../ink/ink257.xml"/><Relationship Id="rId112" Type="http://schemas.openxmlformats.org/officeDocument/2006/relationships/customXml" Target="../ink/ink269.xml"/><Relationship Id="rId133" Type="http://schemas.openxmlformats.org/officeDocument/2006/relationships/image" Target="../media/image278.png"/><Relationship Id="rId154" Type="http://schemas.openxmlformats.org/officeDocument/2006/relationships/customXml" Target="../ink/ink290.xml"/><Relationship Id="rId16" Type="http://schemas.openxmlformats.org/officeDocument/2006/relationships/customXml" Target="../ink/ink220.xml"/><Relationship Id="rId37" Type="http://schemas.openxmlformats.org/officeDocument/2006/relationships/image" Target="../media/image232.png"/><Relationship Id="rId58" Type="http://schemas.openxmlformats.org/officeDocument/2006/relationships/customXml" Target="../ink/ink241.xml"/><Relationship Id="rId79" Type="http://schemas.openxmlformats.org/officeDocument/2006/relationships/image" Target="../media/image252.png"/><Relationship Id="rId102" Type="http://schemas.openxmlformats.org/officeDocument/2006/relationships/image" Target="../media/image263.png"/><Relationship Id="rId123" Type="http://schemas.openxmlformats.org/officeDocument/2006/relationships/image" Target="../media/image273.png"/><Relationship Id="rId144" Type="http://schemas.openxmlformats.org/officeDocument/2006/relationships/customXml" Target="../ink/ink285.xml"/><Relationship Id="rId90" Type="http://schemas.openxmlformats.org/officeDocument/2006/relationships/image" Target="../media/image257.png"/><Relationship Id="rId27" Type="http://schemas.openxmlformats.org/officeDocument/2006/relationships/image" Target="../media/image227.png"/><Relationship Id="rId48" Type="http://schemas.openxmlformats.org/officeDocument/2006/relationships/customXml" Target="../ink/ink236.xml"/><Relationship Id="rId69" Type="http://schemas.openxmlformats.org/officeDocument/2006/relationships/image" Target="../media/image247.png"/><Relationship Id="rId113" Type="http://schemas.openxmlformats.org/officeDocument/2006/relationships/image" Target="../media/image268.png"/><Relationship Id="rId134" Type="http://schemas.openxmlformats.org/officeDocument/2006/relationships/customXml" Target="../ink/ink28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8.png"/><Relationship Id="rId21" Type="http://schemas.openxmlformats.org/officeDocument/2006/relationships/image" Target="../media/image301.png"/><Relationship Id="rId42" Type="http://schemas.openxmlformats.org/officeDocument/2006/relationships/customXml" Target="../ink/ink313.xml"/><Relationship Id="rId63" Type="http://schemas.openxmlformats.org/officeDocument/2006/relationships/customXml" Target="../ink/ink324.xml"/><Relationship Id="rId84" Type="http://schemas.openxmlformats.org/officeDocument/2006/relationships/image" Target="../media/image331.png"/><Relationship Id="rId138" Type="http://schemas.openxmlformats.org/officeDocument/2006/relationships/image" Target="../media/image358.png"/><Relationship Id="rId159" Type="http://schemas.openxmlformats.org/officeDocument/2006/relationships/customXml" Target="../ink/ink372.xml"/><Relationship Id="rId170" Type="http://schemas.openxmlformats.org/officeDocument/2006/relationships/customXml" Target="../ink/ink377.xml"/><Relationship Id="rId107" Type="http://schemas.openxmlformats.org/officeDocument/2006/relationships/image" Target="../media/image343.png"/><Relationship Id="rId11" Type="http://schemas.openxmlformats.org/officeDocument/2006/relationships/image" Target="../media/image296.png"/><Relationship Id="rId32" Type="http://schemas.openxmlformats.org/officeDocument/2006/relationships/customXml" Target="../ink/ink308.xml"/><Relationship Id="rId53" Type="http://schemas.openxmlformats.org/officeDocument/2006/relationships/image" Target="../media/image316.png"/><Relationship Id="rId74" Type="http://schemas.openxmlformats.org/officeDocument/2006/relationships/image" Target="../media/image326.png"/><Relationship Id="rId128" Type="http://schemas.openxmlformats.org/officeDocument/2006/relationships/image" Target="../media/image353.png"/><Relationship Id="rId149" Type="http://schemas.openxmlformats.org/officeDocument/2006/relationships/customXml" Target="../ink/ink367.xml"/><Relationship Id="rId5" Type="http://schemas.openxmlformats.org/officeDocument/2006/relationships/image" Target="../media/image293.png"/><Relationship Id="rId95" Type="http://schemas.openxmlformats.org/officeDocument/2006/relationships/customXml" Target="../ink/ink340.xml"/><Relationship Id="rId160" Type="http://schemas.openxmlformats.org/officeDocument/2006/relationships/image" Target="../media/image369.png"/><Relationship Id="rId181" Type="http://schemas.openxmlformats.org/officeDocument/2006/relationships/image" Target="../media/image380.png"/><Relationship Id="rId22" Type="http://schemas.openxmlformats.org/officeDocument/2006/relationships/customXml" Target="../ink/ink303.xml"/><Relationship Id="rId43" Type="http://schemas.openxmlformats.org/officeDocument/2006/relationships/image" Target="../media/image8.png"/><Relationship Id="rId64" Type="http://schemas.openxmlformats.org/officeDocument/2006/relationships/image" Target="../media/image321.png"/><Relationship Id="rId118" Type="http://schemas.openxmlformats.org/officeDocument/2006/relationships/customXml" Target="../ink/ink351.xml"/><Relationship Id="rId139" Type="http://schemas.openxmlformats.org/officeDocument/2006/relationships/customXml" Target="../ink/ink362.xml"/><Relationship Id="rId85" Type="http://schemas.openxmlformats.org/officeDocument/2006/relationships/customXml" Target="../ink/ink335.xml"/><Relationship Id="rId150" Type="http://schemas.openxmlformats.org/officeDocument/2006/relationships/image" Target="../media/image364.png"/><Relationship Id="rId171" Type="http://schemas.openxmlformats.org/officeDocument/2006/relationships/image" Target="../media/image375.png"/><Relationship Id="rId12" Type="http://schemas.openxmlformats.org/officeDocument/2006/relationships/customXml" Target="../ink/ink298.xml"/><Relationship Id="rId33" Type="http://schemas.openxmlformats.org/officeDocument/2006/relationships/image" Target="../media/image307.png"/><Relationship Id="rId108" Type="http://schemas.openxmlformats.org/officeDocument/2006/relationships/customXml" Target="../ink/ink346.xml"/><Relationship Id="rId129" Type="http://schemas.openxmlformats.org/officeDocument/2006/relationships/customXml" Target="../ink/ink357.xml"/><Relationship Id="rId54" Type="http://schemas.openxmlformats.org/officeDocument/2006/relationships/customXml" Target="../ink/ink319.xml"/><Relationship Id="rId75" Type="http://schemas.openxmlformats.org/officeDocument/2006/relationships/customXml" Target="../ink/ink330.xml"/><Relationship Id="rId96" Type="http://schemas.openxmlformats.org/officeDocument/2006/relationships/image" Target="../media/image337.png"/><Relationship Id="rId140" Type="http://schemas.openxmlformats.org/officeDocument/2006/relationships/image" Target="../media/image359.png"/><Relationship Id="rId161" Type="http://schemas.openxmlformats.org/officeDocument/2006/relationships/customXml" Target="../ink/ink373.xml"/><Relationship Id="rId182" Type="http://schemas.openxmlformats.org/officeDocument/2006/relationships/customXml" Target="../ink/ink383.xml"/><Relationship Id="rId6" Type="http://schemas.openxmlformats.org/officeDocument/2006/relationships/customXml" Target="../ink/ink295.xml"/><Relationship Id="rId23" Type="http://schemas.openxmlformats.org/officeDocument/2006/relationships/image" Target="../media/image302.png"/><Relationship Id="rId119" Type="http://schemas.openxmlformats.org/officeDocument/2006/relationships/image" Target="../media/image349.png"/><Relationship Id="rId44" Type="http://schemas.openxmlformats.org/officeDocument/2006/relationships/customXml" Target="../ink/ink314.xml"/><Relationship Id="rId65" Type="http://schemas.openxmlformats.org/officeDocument/2006/relationships/customXml" Target="../ink/ink325.xml"/><Relationship Id="rId86" Type="http://schemas.openxmlformats.org/officeDocument/2006/relationships/image" Target="../media/image332.png"/><Relationship Id="rId130" Type="http://schemas.openxmlformats.org/officeDocument/2006/relationships/image" Target="../media/image354.png"/><Relationship Id="rId151" Type="http://schemas.openxmlformats.org/officeDocument/2006/relationships/customXml" Target="../ink/ink368.xml"/><Relationship Id="rId172" Type="http://schemas.openxmlformats.org/officeDocument/2006/relationships/customXml" Target="../ink/ink378.xml"/><Relationship Id="rId13" Type="http://schemas.openxmlformats.org/officeDocument/2006/relationships/image" Target="../media/image297.png"/><Relationship Id="rId18" Type="http://schemas.openxmlformats.org/officeDocument/2006/relationships/customXml" Target="../ink/ink301.xml"/><Relationship Id="rId39" Type="http://schemas.openxmlformats.org/officeDocument/2006/relationships/image" Target="../media/image310.png"/><Relationship Id="rId109" Type="http://schemas.openxmlformats.org/officeDocument/2006/relationships/image" Target="../media/image344.png"/><Relationship Id="rId34" Type="http://schemas.openxmlformats.org/officeDocument/2006/relationships/customXml" Target="../ink/ink309.xml"/><Relationship Id="rId50" Type="http://schemas.openxmlformats.org/officeDocument/2006/relationships/customXml" Target="../ink/ink317.xml"/><Relationship Id="rId55" Type="http://schemas.openxmlformats.org/officeDocument/2006/relationships/image" Target="../media/image317.png"/><Relationship Id="rId76" Type="http://schemas.openxmlformats.org/officeDocument/2006/relationships/image" Target="../media/image327.png"/><Relationship Id="rId97" Type="http://schemas.openxmlformats.org/officeDocument/2006/relationships/customXml" Target="../ink/ink341.xml"/><Relationship Id="rId104" Type="http://schemas.openxmlformats.org/officeDocument/2006/relationships/customXml" Target="../ink/ink344.xml"/><Relationship Id="rId120" Type="http://schemas.openxmlformats.org/officeDocument/2006/relationships/customXml" Target="../ink/ink352.xml"/><Relationship Id="rId125" Type="http://schemas.openxmlformats.org/officeDocument/2006/relationships/customXml" Target="../ink/ink355.xml"/><Relationship Id="rId141" Type="http://schemas.openxmlformats.org/officeDocument/2006/relationships/customXml" Target="../ink/ink363.xml"/><Relationship Id="rId146" Type="http://schemas.openxmlformats.org/officeDocument/2006/relationships/image" Target="../media/image362.png"/><Relationship Id="rId167" Type="http://schemas.openxmlformats.org/officeDocument/2006/relationships/customXml" Target="../ink/ink376.xml"/><Relationship Id="rId7" Type="http://schemas.openxmlformats.org/officeDocument/2006/relationships/image" Target="../media/image294.png"/><Relationship Id="rId71" Type="http://schemas.openxmlformats.org/officeDocument/2006/relationships/customXml" Target="../ink/ink328.xml"/><Relationship Id="rId92" Type="http://schemas.openxmlformats.org/officeDocument/2006/relationships/image" Target="../media/image335.png"/><Relationship Id="rId162" Type="http://schemas.openxmlformats.org/officeDocument/2006/relationships/image" Target="../media/image370.png"/><Relationship Id="rId183" Type="http://schemas.openxmlformats.org/officeDocument/2006/relationships/image" Target="../media/image381.png"/><Relationship Id="rId2" Type="http://schemas.openxmlformats.org/officeDocument/2006/relationships/customXml" Target="../ink/ink293.xml"/><Relationship Id="rId29" Type="http://schemas.openxmlformats.org/officeDocument/2006/relationships/image" Target="../media/image305.png"/><Relationship Id="rId24" Type="http://schemas.openxmlformats.org/officeDocument/2006/relationships/customXml" Target="../ink/ink304.xml"/><Relationship Id="rId40" Type="http://schemas.openxmlformats.org/officeDocument/2006/relationships/customXml" Target="../ink/ink312.xml"/><Relationship Id="rId45" Type="http://schemas.openxmlformats.org/officeDocument/2006/relationships/image" Target="../media/image312.png"/><Relationship Id="rId66" Type="http://schemas.openxmlformats.org/officeDocument/2006/relationships/image" Target="../media/image322.png"/><Relationship Id="rId87" Type="http://schemas.openxmlformats.org/officeDocument/2006/relationships/customXml" Target="../ink/ink336.xml"/><Relationship Id="rId110" Type="http://schemas.openxmlformats.org/officeDocument/2006/relationships/customXml" Target="../ink/ink347.xml"/><Relationship Id="rId115" Type="http://schemas.openxmlformats.org/officeDocument/2006/relationships/image" Target="../media/image347.png"/><Relationship Id="rId131" Type="http://schemas.openxmlformats.org/officeDocument/2006/relationships/customXml" Target="../ink/ink358.xml"/><Relationship Id="rId136" Type="http://schemas.openxmlformats.org/officeDocument/2006/relationships/image" Target="../media/image357.png"/><Relationship Id="rId157" Type="http://schemas.openxmlformats.org/officeDocument/2006/relationships/customXml" Target="../ink/ink371.xml"/><Relationship Id="rId178" Type="http://schemas.openxmlformats.org/officeDocument/2006/relationships/customXml" Target="../ink/ink381.xml"/><Relationship Id="rId61" Type="http://schemas.openxmlformats.org/officeDocument/2006/relationships/customXml" Target="../ink/ink323.xml"/><Relationship Id="rId82" Type="http://schemas.openxmlformats.org/officeDocument/2006/relationships/image" Target="../media/image330.png"/><Relationship Id="rId152" Type="http://schemas.openxmlformats.org/officeDocument/2006/relationships/image" Target="../media/image365.png"/><Relationship Id="rId173" Type="http://schemas.openxmlformats.org/officeDocument/2006/relationships/image" Target="../media/image376.png"/><Relationship Id="rId19" Type="http://schemas.openxmlformats.org/officeDocument/2006/relationships/image" Target="../media/image300.png"/><Relationship Id="rId14" Type="http://schemas.openxmlformats.org/officeDocument/2006/relationships/customXml" Target="../ink/ink299.xml"/><Relationship Id="rId30" Type="http://schemas.openxmlformats.org/officeDocument/2006/relationships/customXml" Target="../ink/ink307.xml"/><Relationship Id="rId35" Type="http://schemas.openxmlformats.org/officeDocument/2006/relationships/image" Target="../media/image308.png"/><Relationship Id="rId56" Type="http://schemas.openxmlformats.org/officeDocument/2006/relationships/customXml" Target="../ink/ink320.xml"/><Relationship Id="rId77" Type="http://schemas.openxmlformats.org/officeDocument/2006/relationships/customXml" Target="../ink/ink331.xml"/><Relationship Id="rId100" Type="http://schemas.openxmlformats.org/officeDocument/2006/relationships/image" Target="../media/image339.png"/><Relationship Id="rId105" Type="http://schemas.openxmlformats.org/officeDocument/2006/relationships/image" Target="../media/image342.png"/><Relationship Id="rId126" Type="http://schemas.openxmlformats.org/officeDocument/2006/relationships/image" Target="../media/image352.png"/><Relationship Id="rId147" Type="http://schemas.openxmlformats.org/officeDocument/2006/relationships/customXml" Target="../ink/ink366.xml"/><Relationship Id="rId168" Type="http://schemas.openxmlformats.org/officeDocument/2006/relationships/image" Target="../media/image373.png"/><Relationship Id="rId8" Type="http://schemas.openxmlformats.org/officeDocument/2006/relationships/customXml" Target="../ink/ink296.xml"/><Relationship Id="rId51" Type="http://schemas.openxmlformats.org/officeDocument/2006/relationships/image" Target="../media/image315.png"/><Relationship Id="rId72" Type="http://schemas.openxmlformats.org/officeDocument/2006/relationships/image" Target="../media/image325.png"/><Relationship Id="rId93" Type="http://schemas.openxmlformats.org/officeDocument/2006/relationships/customXml" Target="../ink/ink339.xml"/><Relationship Id="rId98" Type="http://schemas.openxmlformats.org/officeDocument/2006/relationships/image" Target="../media/image338.png"/><Relationship Id="rId121" Type="http://schemas.openxmlformats.org/officeDocument/2006/relationships/image" Target="../media/image350.png"/><Relationship Id="rId142" Type="http://schemas.openxmlformats.org/officeDocument/2006/relationships/image" Target="../media/image360.png"/><Relationship Id="rId163" Type="http://schemas.openxmlformats.org/officeDocument/2006/relationships/customXml" Target="../ink/ink374.xml"/><Relationship Id="rId184" Type="http://schemas.openxmlformats.org/officeDocument/2006/relationships/customXml" Target="../ink/ink384.xml"/><Relationship Id="rId3" Type="http://schemas.openxmlformats.org/officeDocument/2006/relationships/image" Target="../media/image292.png"/><Relationship Id="rId25" Type="http://schemas.openxmlformats.org/officeDocument/2006/relationships/image" Target="../media/image303.png"/><Relationship Id="rId46" Type="http://schemas.openxmlformats.org/officeDocument/2006/relationships/customXml" Target="../ink/ink315.xml"/><Relationship Id="rId67" Type="http://schemas.openxmlformats.org/officeDocument/2006/relationships/customXml" Target="../ink/ink326.xml"/><Relationship Id="rId116" Type="http://schemas.openxmlformats.org/officeDocument/2006/relationships/customXml" Target="../ink/ink350.xml"/><Relationship Id="rId137" Type="http://schemas.openxmlformats.org/officeDocument/2006/relationships/customXml" Target="../ink/ink361.xml"/><Relationship Id="rId158" Type="http://schemas.openxmlformats.org/officeDocument/2006/relationships/image" Target="../media/image368.png"/><Relationship Id="rId20" Type="http://schemas.openxmlformats.org/officeDocument/2006/relationships/customXml" Target="../ink/ink302.xml"/><Relationship Id="rId41" Type="http://schemas.openxmlformats.org/officeDocument/2006/relationships/image" Target="../media/image311.png"/><Relationship Id="rId62" Type="http://schemas.openxmlformats.org/officeDocument/2006/relationships/image" Target="../media/image320.png"/><Relationship Id="rId83" Type="http://schemas.openxmlformats.org/officeDocument/2006/relationships/customXml" Target="../ink/ink334.xml"/><Relationship Id="rId88" Type="http://schemas.openxmlformats.org/officeDocument/2006/relationships/image" Target="../media/image333.png"/><Relationship Id="rId111" Type="http://schemas.openxmlformats.org/officeDocument/2006/relationships/image" Target="../media/image345.png"/><Relationship Id="rId132" Type="http://schemas.openxmlformats.org/officeDocument/2006/relationships/image" Target="../media/image355.png"/><Relationship Id="rId153" Type="http://schemas.openxmlformats.org/officeDocument/2006/relationships/customXml" Target="../ink/ink369.xml"/><Relationship Id="rId174" Type="http://schemas.openxmlformats.org/officeDocument/2006/relationships/customXml" Target="../ink/ink379.xml"/><Relationship Id="rId179" Type="http://schemas.openxmlformats.org/officeDocument/2006/relationships/image" Target="../media/image379.png"/><Relationship Id="rId15" Type="http://schemas.openxmlformats.org/officeDocument/2006/relationships/image" Target="../media/image298.png"/><Relationship Id="rId36" Type="http://schemas.openxmlformats.org/officeDocument/2006/relationships/customXml" Target="../ink/ink310.xml"/><Relationship Id="rId57" Type="http://schemas.openxmlformats.org/officeDocument/2006/relationships/image" Target="../media/image318.png"/><Relationship Id="rId106" Type="http://schemas.openxmlformats.org/officeDocument/2006/relationships/customXml" Target="../ink/ink345.xml"/><Relationship Id="rId127" Type="http://schemas.openxmlformats.org/officeDocument/2006/relationships/customXml" Target="../ink/ink356.xml"/><Relationship Id="rId10" Type="http://schemas.openxmlformats.org/officeDocument/2006/relationships/customXml" Target="../ink/ink297.xml"/><Relationship Id="rId31" Type="http://schemas.openxmlformats.org/officeDocument/2006/relationships/image" Target="../media/image306.png"/><Relationship Id="rId52" Type="http://schemas.openxmlformats.org/officeDocument/2006/relationships/customXml" Target="../ink/ink318.xml"/><Relationship Id="rId73" Type="http://schemas.openxmlformats.org/officeDocument/2006/relationships/customXml" Target="../ink/ink329.xml"/><Relationship Id="rId78" Type="http://schemas.openxmlformats.org/officeDocument/2006/relationships/image" Target="../media/image328.png"/><Relationship Id="rId94" Type="http://schemas.openxmlformats.org/officeDocument/2006/relationships/image" Target="../media/image336.png"/><Relationship Id="rId99" Type="http://schemas.openxmlformats.org/officeDocument/2006/relationships/customXml" Target="../ink/ink342.xml"/><Relationship Id="rId101" Type="http://schemas.openxmlformats.org/officeDocument/2006/relationships/customXml" Target="../ink/ink343.xml"/><Relationship Id="rId122" Type="http://schemas.openxmlformats.org/officeDocument/2006/relationships/customXml" Target="../ink/ink353.xml"/><Relationship Id="rId143" Type="http://schemas.openxmlformats.org/officeDocument/2006/relationships/customXml" Target="../ink/ink364.xml"/><Relationship Id="rId148" Type="http://schemas.openxmlformats.org/officeDocument/2006/relationships/image" Target="../media/image363.png"/><Relationship Id="rId164" Type="http://schemas.openxmlformats.org/officeDocument/2006/relationships/image" Target="../media/image371.png"/><Relationship Id="rId169" Type="http://schemas.openxmlformats.org/officeDocument/2006/relationships/image" Target="../media/image374.png"/><Relationship Id="rId185" Type="http://schemas.openxmlformats.org/officeDocument/2006/relationships/image" Target="../media/image382.png"/><Relationship Id="rId4" Type="http://schemas.openxmlformats.org/officeDocument/2006/relationships/customXml" Target="../ink/ink294.xml"/><Relationship Id="rId9" Type="http://schemas.openxmlformats.org/officeDocument/2006/relationships/image" Target="../media/image295.png"/><Relationship Id="rId180" Type="http://schemas.openxmlformats.org/officeDocument/2006/relationships/customXml" Target="../ink/ink382.xml"/><Relationship Id="rId26" Type="http://schemas.openxmlformats.org/officeDocument/2006/relationships/customXml" Target="../ink/ink305.xml"/><Relationship Id="rId47" Type="http://schemas.openxmlformats.org/officeDocument/2006/relationships/image" Target="../media/image313.png"/><Relationship Id="rId68" Type="http://schemas.openxmlformats.org/officeDocument/2006/relationships/image" Target="../media/image323.png"/><Relationship Id="rId89" Type="http://schemas.openxmlformats.org/officeDocument/2006/relationships/customXml" Target="../ink/ink337.xml"/><Relationship Id="rId112" Type="http://schemas.openxmlformats.org/officeDocument/2006/relationships/customXml" Target="../ink/ink348.xml"/><Relationship Id="rId133" Type="http://schemas.openxmlformats.org/officeDocument/2006/relationships/customXml" Target="../ink/ink359.xml"/><Relationship Id="rId154" Type="http://schemas.openxmlformats.org/officeDocument/2006/relationships/image" Target="../media/image366.png"/><Relationship Id="rId175" Type="http://schemas.openxmlformats.org/officeDocument/2006/relationships/image" Target="../media/image377.png"/><Relationship Id="rId16" Type="http://schemas.openxmlformats.org/officeDocument/2006/relationships/customXml" Target="../ink/ink300.xml"/><Relationship Id="rId37" Type="http://schemas.openxmlformats.org/officeDocument/2006/relationships/image" Target="../media/image309.png"/><Relationship Id="rId58" Type="http://schemas.openxmlformats.org/officeDocument/2006/relationships/customXml" Target="../ink/ink321.xml"/><Relationship Id="rId79" Type="http://schemas.openxmlformats.org/officeDocument/2006/relationships/customXml" Target="../ink/ink332.xml"/><Relationship Id="rId102" Type="http://schemas.openxmlformats.org/officeDocument/2006/relationships/image" Target="../media/image340.png"/><Relationship Id="rId123" Type="http://schemas.openxmlformats.org/officeDocument/2006/relationships/customXml" Target="../ink/ink354.xml"/><Relationship Id="rId144" Type="http://schemas.openxmlformats.org/officeDocument/2006/relationships/image" Target="../media/image361.png"/><Relationship Id="rId90" Type="http://schemas.openxmlformats.org/officeDocument/2006/relationships/image" Target="../media/image334.png"/><Relationship Id="rId165" Type="http://schemas.openxmlformats.org/officeDocument/2006/relationships/customXml" Target="../ink/ink375.xml"/><Relationship Id="rId186" Type="http://schemas.openxmlformats.org/officeDocument/2006/relationships/customXml" Target="../ink/ink385.xml"/><Relationship Id="rId27" Type="http://schemas.openxmlformats.org/officeDocument/2006/relationships/image" Target="../media/image304.png"/><Relationship Id="rId48" Type="http://schemas.openxmlformats.org/officeDocument/2006/relationships/customXml" Target="../ink/ink316.xml"/><Relationship Id="rId69" Type="http://schemas.openxmlformats.org/officeDocument/2006/relationships/customXml" Target="../ink/ink327.xml"/><Relationship Id="rId113" Type="http://schemas.openxmlformats.org/officeDocument/2006/relationships/image" Target="../media/image346.png"/><Relationship Id="rId134" Type="http://schemas.openxmlformats.org/officeDocument/2006/relationships/image" Target="../media/image356.png"/><Relationship Id="rId80" Type="http://schemas.openxmlformats.org/officeDocument/2006/relationships/image" Target="../media/image329.png"/><Relationship Id="rId155" Type="http://schemas.openxmlformats.org/officeDocument/2006/relationships/customXml" Target="../ink/ink370.xml"/><Relationship Id="rId176" Type="http://schemas.openxmlformats.org/officeDocument/2006/relationships/customXml" Target="../ink/ink380.xml"/><Relationship Id="rId17" Type="http://schemas.openxmlformats.org/officeDocument/2006/relationships/image" Target="../media/image299.png"/><Relationship Id="rId38" Type="http://schemas.openxmlformats.org/officeDocument/2006/relationships/customXml" Target="../ink/ink311.xml"/><Relationship Id="rId59" Type="http://schemas.openxmlformats.org/officeDocument/2006/relationships/customXml" Target="../ink/ink322.xml"/><Relationship Id="rId103" Type="http://schemas.openxmlformats.org/officeDocument/2006/relationships/image" Target="../media/image341.png"/><Relationship Id="rId124" Type="http://schemas.openxmlformats.org/officeDocument/2006/relationships/image" Target="../media/image351.png"/><Relationship Id="rId70" Type="http://schemas.openxmlformats.org/officeDocument/2006/relationships/image" Target="../media/image324.png"/><Relationship Id="rId91" Type="http://schemas.openxmlformats.org/officeDocument/2006/relationships/customXml" Target="../ink/ink338.xml"/><Relationship Id="rId145" Type="http://schemas.openxmlformats.org/officeDocument/2006/relationships/customXml" Target="../ink/ink365.xml"/><Relationship Id="rId166" Type="http://schemas.openxmlformats.org/officeDocument/2006/relationships/image" Target="../media/image372.png"/><Relationship Id="rId187" Type="http://schemas.openxmlformats.org/officeDocument/2006/relationships/image" Target="../media/image38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06.xml"/><Relationship Id="rId49" Type="http://schemas.openxmlformats.org/officeDocument/2006/relationships/image" Target="../media/image314.png"/><Relationship Id="rId114" Type="http://schemas.openxmlformats.org/officeDocument/2006/relationships/customXml" Target="../ink/ink349.xml"/><Relationship Id="rId60" Type="http://schemas.openxmlformats.org/officeDocument/2006/relationships/image" Target="../media/image319.png"/><Relationship Id="rId81" Type="http://schemas.openxmlformats.org/officeDocument/2006/relationships/customXml" Target="../ink/ink333.xml"/><Relationship Id="rId135" Type="http://schemas.openxmlformats.org/officeDocument/2006/relationships/customXml" Target="../ink/ink360.xml"/><Relationship Id="rId156" Type="http://schemas.openxmlformats.org/officeDocument/2006/relationships/image" Target="../media/image367.png"/><Relationship Id="rId177" Type="http://schemas.openxmlformats.org/officeDocument/2006/relationships/image" Target="../media/image37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png"/><Relationship Id="rId2" Type="http://schemas.openxmlformats.org/officeDocument/2006/relationships/image" Target="../media/image38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3.png"/><Relationship Id="rId21" Type="http://schemas.openxmlformats.org/officeDocument/2006/relationships/customXml" Target="../ink/ink402.xml"/><Relationship Id="rId63" Type="http://schemas.openxmlformats.org/officeDocument/2006/relationships/image" Target="../media/image406.png"/><Relationship Id="rId159" Type="http://schemas.openxmlformats.org/officeDocument/2006/relationships/image" Target="../media/image454.png"/><Relationship Id="rId170" Type="http://schemas.openxmlformats.org/officeDocument/2006/relationships/customXml" Target="../ink/ink479.xml"/><Relationship Id="rId226" Type="http://schemas.openxmlformats.org/officeDocument/2006/relationships/image" Target="../media/image487.png"/><Relationship Id="rId268" Type="http://schemas.openxmlformats.org/officeDocument/2006/relationships/image" Target="../media/image508.png"/><Relationship Id="rId32" Type="http://schemas.openxmlformats.org/officeDocument/2006/relationships/customXml" Target="../ink/ink410.xml"/><Relationship Id="rId74" Type="http://schemas.openxmlformats.org/officeDocument/2006/relationships/customXml" Target="../ink/ink431.xml"/><Relationship Id="rId128" Type="http://schemas.openxmlformats.org/officeDocument/2006/relationships/customXml" Target="../ink/ink458.xml"/><Relationship Id="rId5" Type="http://schemas.openxmlformats.org/officeDocument/2006/relationships/customXml" Target="../ink/ink387.xml"/><Relationship Id="rId95" Type="http://schemas.openxmlformats.org/officeDocument/2006/relationships/image" Target="../media/image422.png"/><Relationship Id="rId160" Type="http://schemas.openxmlformats.org/officeDocument/2006/relationships/customXml" Target="../ink/ink474.xml"/><Relationship Id="rId181" Type="http://schemas.openxmlformats.org/officeDocument/2006/relationships/customXml" Target="../ink/ink485.xml"/><Relationship Id="rId216" Type="http://schemas.openxmlformats.org/officeDocument/2006/relationships/image" Target="../media/image482.png"/><Relationship Id="rId237" Type="http://schemas.openxmlformats.org/officeDocument/2006/relationships/customXml" Target="../ink/ink513.xml"/><Relationship Id="rId258" Type="http://schemas.openxmlformats.org/officeDocument/2006/relationships/image" Target="../media/image503.png"/><Relationship Id="rId22" Type="http://schemas.openxmlformats.org/officeDocument/2006/relationships/customXml" Target="../ink/ink403.xml"/><Relationship Id="rId43" Type="http://schemas.openxmlformats.org/officeDocument/2006/relationships/image" Target="../media/image396.png"/><Relationship Id="rId64" Type="http://schemas.openxmlformats.org/officeDocument/2006/relationships/customXml" Target="../ink/ink426.xml"/><Relationship Id="rId118" Type="http://schemas.openxmlformats.org/officeDocument/2006/relationships/customXml" Target="../ink/ink453.xml"/><Relationship Id="rId139" Type="http://schemas.openxmlformats.org/officeDocument/2006/relationships/image" Target="../media/image444.png"/><Relationship Id="rId85" Type="http://schemas.openxmlformats.org/officeDocument/2006/relationships/image" Target="../media/image417.png"/><Relationship Id="rId150" Type="http://schemas.openxmlformats.org/officeDocument/2006/relationships/customXml" Target="../ink/ink469.xml"/><Relationship Id="rId171" Type="http://schemas.openxmlformats.org/officeDocument/2006/relationships/image" Target="../media/image460.png"/><Relationship Id="rId192" Type="http://schemas.openxmlformats.org/officeDocument/2006/relationships/image" Target="../media/image470.png"/><Relationship Id="rId206" Type="http://schemas.openxmlformats.org/officeDocument/2006/relationships/image" Target="../media/image477.png"/><Relationship Id="rId227" Type="http://schemas.openxmlformats.org/officeDocument/2006/relationships/customXml" Target="../ink/ink508.xml"/><Relationship Id="rId248" Type="http://schemas.openxmlformats.org/officeDocument/2006/relationships/image" Target="../media/image498.png"/><Relationship Id="rId269" Type="http://schemas.openxmlformats.org/officeDocument/2006/relationships/customXml" Target="../ink/ink529.xml"/><Relationship Id="rId12" Type="http://schemas.openxmlformats.org/officeDocument/2006/relationships/image" Target="../media/image388.png"/><Relationship Id="rId33" Type="http://schemas.openxmlformats.org/officeDocument/2006/relationships/image" Target="../media/image391.png"/><Relationship Id="rId108" Type="http://schemas.openxmlformats.org/officeDocument/2006/relationships/customXml" Target="../ink/ink448.xml"/><Relationship Id="rId129" Type="http://schemas.openxmlformats.org/officeDocument/2006/relationships/image" Target="../media/image439.png"/><Relationship Id="rId54" Type="http://schemas.openxmlformats.org/officeDocument/2006/relationships/customXml" Target="../ink/ink421.xml"/><Relationship Id="rId75" Type="http://schemas.openxmlformats.org/officeDocument/2006/relationships/image" Target="../media/image412.png"/><Relationship Id="rId96" Type="http://schemas.openxmlformats.org/officeDocument/2006/relationships/customXml" Target="../ink/ink442.xml"/><Relationship Id="rId140" Type="http://schemas.openxmlformats.org/officeDocument/2006/relationships/customXml" Target="../ink/ink464.xml"/><Relationship Id="rId161" Type="http://schemas.openxmlformats.org/officeDocument/2006/relationships/image" Target="../media/image455.png"/><Relationship Id="rId182" Type="http://schemas.openxmlformats.org/officeDocument/2006/relationships/image" Target="../media/image465.png"/><Relationship Id="rId217" Type="http://schemas.openxmlformats.org/officeDocument/2006/relationships/customXml" Target="../ink/ink503.xml"/><Relationship Id="rId6" Type="http://schemas.openxmlformats.org/officeDocument/2006/relationships/customXml" Target="../ink/ink388.xml"/><Relationship Id="rId238" Type="http://schemas.openxmlformats.org/officeDocument/2006/relationships/image" Target="../media/image493.png"/><Relationship Id="rId259" Type="http://schemas.openxmlformats.org/officeDocument/2006/relationships/customXml" Target="../ink/ink524.xml"/><Relationship Id="rId23" Type="http://schemas.openxmlformats.org/officeDocument/2006/relationships/customXml" Target="../ink/ink404.xml"/><Relationship Id="rId119" Type="http://schemas.openxmlformats.org/officeDocument/2006/relationships/image" Target="../media/image434.png"/><Relationship Id="rId270" Type="http://schemas.openxmlformats.org/officeDocument/2006/relationships/image" Target="../media/image509.png"/><Relationship Id="rId44" Type="http://schemas.openxmlformats.org/officeDocument/2006/relationships/customXml" Target="../ink/ink416.xml"/><Relationship Id="rId65" Type="http://schemas.openxmlformats.org/officeDocument/2006/relationships/image" Target="../media/image407.png"/><Relationship Id="rId86" Type="http://schemas.openxmlformats.org/officeDocument/2006/relationships/customXml" Target="../ink/ink437.xml"/><Relationship Id="rId130" Type="http://schemas.openxmlformats.org/officeDocument/2006/relationships/customXml" Target="../ink/ink459.xml"/><Relationship Id="rId151" Type="http://schemas.openxmlformats.org/officeDocument/2006/relationships/image" Target="../media/image450.png"/><Relationship Id="rId172" Type="http://schemas.openxmlformats.org/officeDocument/2006/relationships/customXml" Target="../ink/ink480.xml"/><Relationship Id="rId193" Type="http://schemas.openxmlformats.org/officeDocument/2006/relationships/customXml" Target="../ink/ink491.xml"/><Relationship Id="rId207" Type="http://schemas.openxmlformats.org/officeDocument/2006/relationships/customXml" Target="../ink/ink498.xml"/><Relationship Id="rId228" Type="http://schemas.openxmlformats.org/officeDocument/2006/relationships/image" Target="../media/image488.png"/><Relationship Id="rId249" Type="http://schemas.openxmlformats.org/officeDocument/2006/relationships/customXml" Target="../ink/ink519.xml"/><Relationship Id="rId13" Type="http://schemas.openxmlformats.org/officeDocument/2006/relationships/customXml" Target="../ink/ink394.xml"/><Relationship Id="rId109" Type="http://schemas.openxmlformats.org/officeDocument/2006/relationships/image" Target="../media/image429.png"/><Relationship Id="rId260" Type="http://schemas.openxmlformats.org/officeDocument/2006/relationships/image" Target="../media/image504.png"/><Relationship Id="rId34" Type="http://schemas.openxmlformats.org/officeDocument/2006/relationships/customXml" Target="../ink/ink411.xml"/><Relationship Id="rId55" Type="http://schemas.openxmlformats.org/officeDocument/2006/relationships/image" Target="../media/image402.png"/><Relationship Id="rId76" Type="http://schemas.openxmlformats.org/officeDocument/2006/relationships/customXml" Target="../ink/ink432.xml"/><Relationship Id="rId97" Type="http://schemas.openxmlformats.org/officeDocument/2006/relationships/image" Target="../media/image423.png"/><Relationship Id="rId120" Type="http://schemas.openxmlformats.org/officeDocument/2006/relationships/customXml" Target="../ink/ink454.xml"/><Relationship Id="rId141" Type="http://schemas.openxmlformats.org/officeDocument/2006/relationships/image" Target="../media/image445.png"/><Relationship Id="rId7" Type="http://schemas.openxmlformats.org/officeDocument/2006/relationships/customXml" Target="../ink/ink389.xml"/><Relationship Id="rId162" Type="http://schemas.openxmlformats.org/officeDocument/2006/relationships/customXml" Target="../ink/ink475.xml"/><Relationship Id="rId183" Type="http://schemas.openxmlformats.org/officeDocument/2006/relationships/customXml" Target="../ink/ink486.xml"/><Relationship Id="rId218" Type="http://schemas.openxmlformats.org/officeDocument/2006/relationships/image" Target="../media/image483.png"/><Relationship Id="rId239" Type="http://schemas.openxmlformats.org/officeDocument/2006/relationships/customXml" Target="../ink/ink514.xml"/><Relationship Id="rId250" Type="http://schemas.openxmlformats.org/officeDocument/2006/relationships/image" Target="../media/image499.png"/><Relationship Id="rId271" Type="http://schemas.openxmlformats.org/officeDocument/2006/relationships/customXml" Target="../ink/ink530.xml"/><Relationship Id="rId24" Type="http://schemas.openxmlformats.org/officeDocument/2006/relationships/customXml" Target="../ink/ink405.xml"/><Relationship Id="rId45" Type="http://schemas.openxmlformats.org/officeDocument/2006/relationships/image" Target="../media/image397.png"/><Relationship Id="rId66" Type="http://schemas.openxmlformats.org/officeDocument/2006/relationships/customXml" Target="../ink/ink427.xml"/><Relationship Id="rId87" Type="http://schemas.openxmlformats.org/officeDocument/2006/relationships/image" Target="../media/image418.png"/><Relationship Id="rId110" Type="http://schemas.openxmlformats.org/officeDocument/2006/relationships/customXml" Target="../ink/ink449.xml"/><Relationship Id="rId131" Type="http://schemas.openxmlformats.org/officeDocument/2006/relationships/image" Target="../media/image440.png"/><Relationship Id="rId152" Type="http://schemas.openxmlformats.org/officeDocument/2006/relationships/customXml" Target="../ink/ink470.xml"/><Relationship Id="rId173" Type="http://schemas.openxmlformats.org/officeDocument/2006/relationships/image" Target="../media/image461.png"/><Relationship Id="rId194" Type="http://schemas.openxmlformats.org/officeDocument/2006/relationships/image" Target="../media/image471.png"/><Relationship Id="rId208" Type="http://schemas.openxmlformats.org/officeDocument/2006/relationships/image" Target="../media/image478.png"/><Relationship Id="rId229" Type="http://schemas.openxmlformats.org/officeDocument/2006/relationships/customXml" Target="../ink/ink509.xml"/><Relationship Id="rId240" Type="http://schemas.openxmlformats.org/officeDocument/2006/relationships/image" Target="../media/image494.png"/><Relationship Id="rId261" Type="http://schemas.openxmlformats.org/officeDocument/2006/relationships/customXml" Target="../ink/ink525.xml"/><Relationship Id="rId14" Type="http://schemas.openxmlformats.org/officeDocument/2006/relationships/customXml" Target="../ink/ink395.xml"/><Relationship Id="rId35" Type="http://schemas.openxmlformats.org/officeDocument/2006/relationships/image" Target="../media/image392.png"/><Relationship Id="rId56" Type="http://schemas.openxmlformats.org/officeDocument/2006/relationships/customXml" Target="../ink/ink422.xml"/><Relationship Id="rId77" Type="http://schemas.openxmlformats.org/officeDocument/2006/relationships/image" Target="../media/image413.png"/><Relationship Id="rId100" Type="http://schemas.openxmlformats.org/officeDocument/2006/relationships/customXml" Target="../ink/ink444.xml"/><Relationship Id="rId8" Type="http://schemas.openxmlformats.org/officeDocument/2006/relationships/customXml" Target="../ink/ink390.xml"/><Relationship Id="rId98" Type="http://schemas.openxmlformats.org/officeDocument/2006/relationships/customXml" Target="../ink/ink443.xml"/><Relationship Id="rId121" Type="http://schemas.openxmlformats.org/officeDocument/2006/relationships/image" Target="../media/image435.png"/><Relationship Id="rId142" Type="http://schemas.openxmlformats.org/officeDocument/2006/relationships/customXml" Target="../ink/ink465.xml"/><Relationship Id="rId163" Type="http://schemas.openxmlformats.org/officeDocument/2006/relationships/image" Target="../media/image456.png"/><Relationship Id="rId184" Type="http://schemas.openxmlformats.org/officeDocument/2006/relationships/image" Target="../media/image466.png"/><Relationship Id="rId219" Type="http://schemas.openxmlformats.org/officeDocument/2006/relationships/customXml" Target="../ink/ink504.xml"/><Relationship Id="rId230" Type="http://schemas.openxmlformats.org/officeDocument/2006/relationships/image" Target="../media/image489.png"/><Relationship Id="rId251" Type="http://schemas.openxmlformats.org/officeDocument/2006/relationships/customXml" Target="../ink/ink520.xml"/><Relationship Id="rId25" Type="http://schemas.openxmlformats.org/officeDocument/2006/relationships/customXml" Target="../ink/ink406.xml"/><Relationship Id="rId46" Type="http://schemas.openxmlformats.org/officeDocument/2006/relationships/customXml" Target="../ink/ink417.xml"/><Relationship Id="rId67" Type="http://schemas.openxmlformats.org/officeDocument/2006/relationships/image" Target="../media/image408.png"/><Relationship Id="rId272" Type="http://schemas.openxmlformats.org/officeDocument/2006/relationships/image" Target="../media/image510.png"/><Relationship Id="rId88" Type="http://schemas.openxmlformats.org/officeDocument/2006/relationships/customXml" Target="../ink/ink438.xml"/><Relationship Id="rId111" Type="http://schemas.openxmlformats.org/officeDocument/2006/relationships/image" Target="../media/image430.png"/><Relationship Id="rId132" Type="http://schemas.openxmlformats.org/officeDocument/2006/relationships/customXml" Target="../ink/ink460.xml"/><Relationship Id="rId153" Type="http://schemas.openxmlformats.org/officeDocument/2006/relationships/image" Target="../media/image451.png"/><Relationship Id="rId174" Type="http://schemas.openxmlformats.org/officeDocument/2006/relationships/customXml" Target="../ink/ink481.xml"/><Relationship Id="rId195" Type="http://schemas.openxmlformats.org/officeDocument/2006/relationships/customXml" Target="../ink/ink492.xml"/><Relationship Id="rId209" Type="http://schemas.openxmlformats.org/officeDocument/2006/relationships/customXml" Target="../ink/ink499.xml"/><Relationship Id="rId220" Type="http://schemas.openxmlformats.org/officeDocument/2006/relationships/image" Target="../media/image484.png"/><Relationship Id="rId241" Type="http://schemas.openxmlformats.org/officeDocument/2006/relationships/customXml" Target="../ink/ink515.xml"/><Relationship Id="rId15" Type="http://schemas.openxmlformats.org/officeDocument/2006/relationships/customXml" Target="../ink/ink396.xml"/><Relationship Id="rId36" Type="http://schemas.openxmlformats.org/officeDocument/2006/relationships/customXml" Target="../ink/ink412.xml"/><Relationship Id="rId57" Type="http://schemas.openxmlformats.org/officeDocument/2006/relationships/image" Target="../media/image403.png"/><Relationship Id="rId262" Type="http://schemas.openxmlformats.org/officeDocument/2006/relationships/image" Target="../media/image505.png"/><Relationship Id="rId78" Type="http://schemas.openxmlformats.org/officeDocument/2006/relationships/customXml" Target="../ink/ink433.xml"/><Relationship Id="rId99" Type="http://schemas.openxmlformats.org/officeDocument/2006/relationships/image" Target="../media/image424.png"/><Relationship Id="rId101" Type="http://schemas.openxmlformats.org/officeDocument/2006/relationships/image" Target="../media/image425.png"/><Relationship Id="rId122" Type="http://schemas.openxmlformats.org/officeDocument/2006/relationships/customXml" Target="../ink/ink455.xml"/><Relationship Id="rId143" Type="http://schemas.openxmlformats.org/officeDocument/2006/relationships/image" Target="../media/image446.png"/><Relationship Id="rId164" Type="http://schemas.openxmlformats.org/officeDocument/2006/relationships/customXml" Target="../ink/ink476.xml"/><Relationship Id="rId185" Type="http://schemas.openxmlformats.org/officeDocument/2006/relationships/customXml" Target="../ink/ink487.xml"/><Relationship Id="rId9" Type="http://schemas.openxmlformats.org/officeDocument/2006/relationships/customXml" Target="../ink/ink391.xml"/><Relationship Id="rId210" Type="http://schemas.openxmlformats.org/officeDocument/2006/relationships/image" Target="../media/image479.png"/><Relationship Id="rId26" Type="http://schemas.openxmlformats.org/officeDocument/2006/relationships/customXml" Target="../ink/ink407.xml"/><Relationship Id="rId231" Type="http://schemas.openxmlformats.org/officeDocument/2006/relationships/customXml" Target="../ink/ink510.xml"/><Relationship Id="rId252" Type="http://schemas.openxmlformats.org/officeDocument/2006/relationships/image" Target="../media/image500.png"/><Relationship Id="rId273" Type="http://schemas.openxmlformats.org/officeDocument/2006/relationships/customXml" Target="../ink/ink531.xml"/><Relationship Id="rId47" Type="http://schemas.openxmlformats.org/officeDocument/2006/relationships/image" Target="../media/image398.png"/><Relationship Id="rId68" Type="http://schemas.openxmlformats.org/officeDocument/2006/relationships/customXml" Target="../ink/ink428.xml"/><Relationship Id="rId89" Type="http://schemas.openxmlformats.org/officeDocument/2006/relationships/image" Target="../media/image419.png"/><Relationship Id="rId112" Type="http://schemas.openxmlformats.org/officeDocument/2006/relationships/customXml" Target="../ink/ink450.xml"/><Relationship Id="rId133" Type="http://schemas.openxmlformats.org/officeDocument/2006/relationships/image" Target="../media/image441.png"/><Relationship Id="rId154" Type="http://schemas.openxmlformats.org/officeDocument/2006/relationships/customXml" Target="../ink/ink471.xml"/><Relationship Id="rId175" Type="http://schemas.openxmlformats.org/officeDocument/2006/relationships/image" Target="../media/image462.png"/><Relationship Id="rId196" Type="http://schemas.openxmlformats.org/officeDocument/2006/relationships/image" Target="../media/image472.png"/><Relationship Id="rId200" Type="http://schemas.openxmlformats.org/officeDocument/2006/relationships/image" Target="../media/image474.png"/><Relationship Id="rId16" Type="http://schemas.openxmlformats.org/officeDocument/2006/relationships/customXml" Target="../ink/ink397.xml"/><Relationship Id="rId221" Type="http://schemas.openxmlformats.org/officeDocument/2006/relationships/customXml" Target="../ink/ink505.xml"/><Relationship Id="rId242" Type="http://schemas.openxmlformats.org/officeDocument/2006/relationships/image" Target="../media/image495.png"/><Relationship Id="rId263" Type="http://schemas.openxmlformats.org/officeDocument/2006/relationships/customXml" Target="../ink/ink526.xml"/><Relationship Id="rId37" Type="http://schemas.openxmlformats.org/officeDocument/2006/relationships/image" Target="../media/image393.png"/><Relationship Id="rId58" Type="http://schemas.openxmlformats.org/officeDocument/2006/relationships/customXml" Target="../ink/ink423.xml"/><Relationship Id="rId79" Type="http://schemas.openxmlformats.org/officeDocument/2006/relationships/image" Target="../media/image414.png"/><Relationship Id="rId102" Type="http://schemas.openxmlformats.org/officeDocument/2006/relationships/customXml" Target="../ink/ink445.xml"/><Relationship Id="rId123" Type="http://schemas.openxmlformats.org/officeDocument/2006/relationships/image" Target="../media/image436.png"/><Relationship Id="rId144" Type="http://schemas.openxmlformats.org/officeDocument/2006/relationships/customXml" Target="../ink/ink466.xml"/><Relationship Id="rId90" Type="http://schemas.openxmlformats.org/officeDocument/2006/relationships/customXml" Target="../ink/ink439.xml"/><Relationship Id="rId165" Type="http://schemas.openxmlformats.org/officeDocument/2006/relationships/image" Target="../media/image457.png"/><Relationship Id="rId186" Type="http://schemas.openxmlformats.org/officeDocument/2006/relationships/image" Target="../media/image467.png"/><Relationship Id="rId211" Type="http://schemas.openxmlformats.org/officeDocument/2006/relationships/customXml" Target="../ink/ink500.xml"/><Relationship Id="rId232" Type="http://schemas.openxmlformats.org/officeDocument/2006/relationships/image" Target="../media/image490.png"/><Relationship Id="rId253" Type="http://schemas.openxmlformats.org/officeDocument/2006/relationships/customXml" Target="../ink/ink521.xml"/><Relationship Id="rId274" Type="http://schemas.openxmlformats.org/officeDocument/2006/relationships/image" Target="../media/image511.png"/><Relationship Id="rId27" Type="http://schemas.openxmlformats.org/officeDocument/2006/relationships/image" Target="../media/image389.png"/><Relationship Id="rId48" Type="http://schemas.openxmlformats.org/officeDocument/2006/relationships/customXml" Target="../ink/ink418.xml"/><Relationship Id="rId69" Type="http://schemas.openxmlformats.org/officeDocument/2006/relationships/image" Target="../media/image409.png"/><Relationship Id="rId113" Type="http://schemas.openxmlformats.org/officeDocument/2006/relationships/image" Target="../media/image431.png"/><Relationship Id="rId134" Type="http://schemas.openxmlformats.org/officeDocument/2006/relationships/customXml" Target="../ink/ink461.xml"/><Relationship Id="rId80" Type="http://schemas.openxmlformats.org/officeDocument/2006/relationships/customXml" Target="../ink/ink434.xml"/><Relationship Id="rId155" Type="http://schemas.openxmlformats.org/officeDocument/2006/relationships/image" Target="../media/image452.png"/><Relationship Id="rId176" Type="http://schemas.openxmlformats.org/officeDocument/2006/relationships/customXml" Target="../ink/ink482.xml"/><Relationship Id="rId197" Type="http://schemas.openxmlformats.org/officeDocument/2006/relationships/customXml" Target="../ink/ink493.xml"/><Relationship Id="rId201" Type="http://schemas.openxmlformats.org/officeDocument/2006/relationships/customXml" Target="../ink/ink495.xml"/><Relationship Id="rId222" Type="http://schemas.openxmlformats.org/officeDocument/2006/relationships/image" Target="../media/image485.png"/><Relationship Id="rId243" Type="http://schemas.openxmlformats.org/officeDocument/2006/relationships/customXml" Target="../ink/ink516.xml"/><Relationship Id="rId264" Type="http://schemas.openxmlformats.org/officeDocument/2006/relationships/image" Target="../media/image506.png"/><Relationship Id="rId17" Type="http://schemas.openxmlformats.org/officeDocument/2006/relationships/customXml" Target="../ink/ink398.xml"/><Relationship Id="rId38" Type="http://schemas.openxmlformats.org/officeDocument/2006/relationships/customXml" Target="../ink/ink413.xml"/><Relationship Id="rId59" Type="http://schemas.openxmlformats.org/officeDocument/2006/relationships/image" Target="../media/image404.png"/><Relationship Id="rId103" Type="http://schemas.openxmlformats.org/officeDocument/2006/relationships/image" Target="../media/image426.png"/><Relationship Id="rId124" Type="http://schemas.openxmlformats.org/officeDocument/2006/relationships/customXml" Target="../ink/ink456.xml"/><Relationship Id="rId70" Type="http://schemas.openxmlformats.org/officeDocument/2006/relationships/customXml" Target="../ink/ink429.xml"/><Relationship Id="rId91" Type="http://schemas.openxmlformats.org/officeDocument/2006/relationships/image" Target="../media/image420.png"/><Relationship Id="rId145" Type="http://schemas.openxmlformats.org/officeDocument/2006/relationships/image" Target="../media/image447.png"/><Relationship Id="rId166" Type="http://schemas.openxmlformats.org/officeDocument/2006/relationships/customXml" Target="../ink/ink477.xml"/><Relationship Id="rId187" Type="http://schemas.openxmlformats.org/officeDocument/2006/relationships/customXml" Target="../ink/ink48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480.png"/><Relationship Id="rId233" Type="http://schemas.openxmlformats.org/officeDocument/2006/relationships/customXml" Target="../ink/ink511.xml"/><Relationship Id="rId254" Type="http://schemas.openxmlformats.org/officeDocument/2006/relationships/image" Target="../media/image501.png"/><Relationship Id="rId28" Type="http://schemas.openxmlformats.org/officeDocument/2006/relationships/customXml" Target="../ink/ink408.xml"/><Relationship Id="rId49" Type="http://schemas.openxmlformats.org/officeDocument/2006/relationships/image" Target="../media/image399.png"/><Relationship Id="rId114" Type="http://schemas.openxmlformats.org/officeDocument/2006/relationships/customXml" Target="../ink/ink451.xml"/><Relationship Id="rId60" Type="http://schemas.openxmlformats.org/officeDocument/2006/relationships/customXml" Target="../ink/ink424.xml"/><Relationship Id="rId81" Type="http://schemas.openxmlformats.org/officeDocument/2006/relationships/image" Target="../media/image415.png"/><Relationship Id="rId135" Type="http://schemas.openxmlformats.org/officeDocument/2006/relationships/image" Target="../media/image442.png"/><Relationship Id="rId156" Type="http://schemas.openxmlformats.org/officeDocument/2006/relationships/customXml" Target="../ink/ink472.xml"/><Relationship Id="rId177" Type="http://schemas.openxmlformats.org/officeDocument/2006/relationships/customXml" Target="../ink/ink483.xml"/><Relationship Id="rId198" Type="http://schemas.openxmlformats.org/officeDocument/2006/relationships/image" Target="../media/image473.png"/><Relationship Id="rId202" Type="http://schemas.openxmlformats.org/officeDocument/2006/relationships/image" Target="../media/image475.png"/><Relationship Id="rId223" Type="http://schemas.openxmlformats.org/officeDocument/2006/relationships/customXml" Target="../ink/ink506.xml"/><Relationship Id="rId244" Type="http://schemas.openxmlformats.org/officeDocument/2006/relationships/image" Target="../media/image496.png"/><Relationship Id="rId18" Type="http://schemas.openxmlformats.org/officeDocument/2006/relationships/customXml" Target="../ink/ink399.xml"/><Relationship Id="rId39" Type="http://schemas.openxmlformats.org/officeDocument/2006/relationships/image" Target="../media/image394.png"/><Relationship Id="rId265" Type="http://schemas.openxmlformats.org/officeDocument/2006/relationships/customXml" Target="../ink/ink527.xml"/><Relationship Id="rId50" Type="http://schemas.openxmlformats.org/officeDocument/2006/relationships/customXml" Target="../ink/ink419.xml"/><Relationship Id="rId104" Type="http://schemas.openxmlformats.org/officeDocument/2006/relationships/customXml" Target="../ink/ink446.xml"/><Relationship Id="rId125" Type="http://schemas.openxmlformats.org/officeDocument/2006/relationships/image" Target="../media/image437.png"/><Relationship Id="rId146" Type="http://schemas.openxmlformats.org/officeDocument/2006/relationships/customXml" Target="../ink/ink467.xml"/><Relationship Id="rId167" Type="http://schemas.openxmlformats.org/officeDocument/2006/relationships/image" Target="../media/image458.png"/><Relationship Id="rId188" Type="http://schemas.openxmlformats.org/officeDocument/2006/relationships/image" Target="../media/image468.png"/><Relationship Id="rId71" Type="http://schemas.openxmlformats.org/officeDocument/2006/relationships/image" Target="../media/image410.png"/><Relationship Id="rId92" Type="http://schemas.openxmlformats.org/officeDocument/2006/relationships/customXml" Target="../ink/ink440.xml"/><Relationship Id="rId213" Type="http://schemas.openxmlformats.org/officeDocument/2006/relationships/customXml" Target="../ink/ink501.xml"/><Relationship Id="rId234" Type="http://schemas.openxmlformats.org/officeDocument/2006/relationships/image" Target="../media/image491.png"/><Relationship Id="rId2" Type="http://schemas.openxmlformats.org/officeDocument/2006/relationships/image" Target="../media/image386.png"/><Relationship Id="rId29" Type="http://schemas.openxmlformats.org/officeDocument/2006/relationships/image" Target="../media/image342.png"/><Relationship Id="rId255" Type="http://schemas.openxmlformats.org/officeDocument/2006/relationships/customXml" Target="../ink/ink522.xml"/><Relationship Id="rId40" Type="http://schemas.openxmlformats.org/officeDocument/2006/relationships/customXml" Target="../ink/ink414.xml"/><Relationship Id="rId115" Type="http://schemas.openxmlformats.org/officeDocument/2006/relationships/image" Target="../media/image432.png"/><Relationship Id="rId136" Type="http://schemas.openxmlformats.org/officeDocument/2006/relationships/customXml" Target="../ink/ink462.xml"/><Relationship Id="rId157" Type="http://schemas.openxmlformats.org/officeDocument/2006/relationships/image" Target="../media/image453.png"/><Relationship Id="rId178" Type="http://schemas.openxmlformats.org/officeDocument/2006/relationships/image" Target="../media/image463.png"/><Relationship Id="rId61" Type="http://schemas.openxmlformats.org/officeDocument/2006/relationships/image" Target="../media/image405.png"/><Relationship Id="rId82" Type="http://schemas.openxmlformats.org/officeDocument/2006/relationships/customXml" Target="../ink/ink435.xml"/><Relationship Id="rId199" Type="http://schemas.openxmlformats.org/officeDocument/2006/relationships/customXml" Target="../ink/ink494.xml"/><Relationship Id="rId203" Type="http://schemas.openxmlformats.org/officeDocument/2006/relationships/customXml" Target="../ink/ink496.xml"/><Relationship Id="rId19" Type="http://schemas.openxmlformats.org/officeDocument/2006/relationships/customXml" Target="../ink/ink400.xml"/><Relationship Id="rId224" Type="http://schemas.openxmlformats.org/officeDocument/2006/relationships/image" Target="../media/image486.png"/><Relationship Id="rId245" Type="http://schemas.openxmlformats.org/officeDocument/2006/relationships/customXml" Target="../ink/ink517.xml"/><Relationship Id="rId266" Type="http://schemas.openxmlformats.org/officeDocument/2006/relationships/image" Target="../media/image507.png"/><Relationship Id="rId30" Type="http://schemas.openxmlformats.org/officeDocument/2006/relationships/customXml" Target="../ink/ink409.xml"/><Relationship Id="rId105" Type="http://schemas.openxmlformats.org/officeDocument/2006/relationships/image" Target="../media/image427.png"/><Relationship Id="rId126" Type="http://schemas.openxmlformats.org/officeDocument/2006/relationships/customXml" Target="../ink/ink457.xml"/><Relationship Id="rId147" Type="http://schemas.openxmlformats.org/officeDocument/2006/relationships/image" Target="../media/image448.png"/><Relationship Id="rId168" Type="http://schemas.openxmlformats.org/officeDocument/2006/relationships/customXml" Target="../ink/ink478.xml"/><Relationship Id="rId51" Type="http://schemas.openxmlformats.org/officeDocument/2006/relationships/image" Target="../media/image400.png"/><Relationship Id="rId72" Type="http://schemas.openxmlformats.org/officeDocument/2006/relationships/customXml" Target="../ink/ink430.xml"/><Relationship Id="rId93" Type="http://schemas.openxmlformats.org/officeDocument/2006/relationships/image" Target="../media/image421.png"/><Relationship Id="rId189" Type="http://schemas.openxmlformats.org/officeDocument/2006/relationships/customXml" Target="../ink/ink489.xml"/><Relationship Id="rId3" Type="http://schemas.openxmlformats.org/officeDocument/2006/relationships/customXml" Target="../ink/ink386.xml"/><Relationship Id="rId214" Type="http://schemas.openxmlformats.org/officeDocument/2006/relationships/image" Target="../media/image481.png"/><Relationship Id="rId235" Type="http://schemas.openxmlformats.org/officeDocument/2006/relationships/customXml" Target="../ink/ink512.xml"/><Relationship Id="rId256" Type="http://schemas.openxmlformats.org/officeDocument/2006/relationships/image" Target="../media/image502.png"/><Relationship Id="rId116" Type="http://schemas.openxmlformats.org/officeDocument/2006/relationships/customXml" Target="../ink/ink452.xml"/><Relationship Id="rId137" Type="http://schemas.openxmlformats.org/officeDocument/2006/relationships/image" Target="../media/image443.png"/><Relationship Id="rId158" Type="http://schemas.openxmlformats.org/officeDocument/2006/relationships/customXml" Target="../ink/ink473.xml"/><Relationship Id="rId20" Type="http://schemas.openxmlformats.org/officeDocument/2006/relationships/customXml" Target="../ink/ink401.xml"/><Relationship Id="rId41" Type="http://schemas.openxmlformats.org/officeDocument/2006/relationships/image" Target="../media/image395.png"/><Relationship Id="rId62" Type="http://schemas.openxmlformats.org/officeDocument/2006/relationships/customXml" Target="../ink/ink425.xml"/><Relationship Id="rId83" Type="http://schemas.openxmlformats.org/officeDocument/2006/relationships/image" Target="../media/image416.png"/><Relationship Id="rId179" Type="http://schemas.openxmlformats.org/officeDocument/2006/relationships/customXml" Target="../ink/ink484.xml"/><Relationship Id="rId190" Type="http://schemas.openxmlformats.org/officeDocument/2006/relationships/image" Target="../media/image469.png"/><Relationship Id="rId204" Type="http://schemas.openxmlformats.org/officeDocument/2006/relationships/image" Target="../media/image476.png"/><Relationship Id="rId225" Type="http://schemas.openxmlformats.org/officeDocument/2006/relationships/customXml" Target="../ink/ink507.xml"/><Relationship Id="rId246" Type="http://schemas.openxmlformats.org/officeDocument/2006/relationships/image" Target="../media/image497.png"/><Relationship Id="rId267" Type="http://schemas.openxmlformats.org/officeDocument/2006/relationships/customXml" Target="../ink/ink528.xml"/><Relationship Id="rId106" Type="http://schemas.openxmlformats.org/officeDocument/2006/relationships/customXml" Target="../ink/ink447.xml"/><Relationship Id="rId127" Type="http://schemas.openxmlformats.org/officeDocument/2006/relationships/image" Target="../media/image438.png"/><Relationship Id="rId10" Type="http://schemas.openxmlformats.org/officeDocument/2006/relationships/customXml" Target="../ink/ink392.xml"/><Relationship Id="rId31" Type="http://schemas.openxmlformats.org/officeDocument/2006/relationships/image" Target="../media/image390.png"/><Relationship Id="rId52" Type="http://schemas.openxmlformats.org/officeDocument/2006/relationships/customXml" Target="../ink/ink420.xml"/><Relationship Id="rId73" Type="http://schemas.openxmlformats.org/officeDocument/2006/relationships/image" Target="../media/image411.png"/><Relationship Id="rId94" Type="http://schemas.openxmlformats.org/officeDocument/2006/relationships/customXml" Target="../ink/ink441.xml"/><Relationship Id="rId148" Type="http://schemas.openxmlformats.org/officeDocument/2006/relationships/customXml" Target="../ink/ink468.xml"/><Relationship Id="rId169" Type="http://schemas.openxmlformats.org/officeDocument/2006/relationships/image" Target="../media/image459.png"/><Relationship Id="rId4" Type="http://schemas.openxmlformats.org/officeDocument/2006/relationships/image" Target="../media/image387.png"/><Relationship Id="rId180" Type="http://schemas.openxmlformats.org/officeDocument/2006/relationships/image" Target="../media/image464.png"/><Relationship Id="rId215" Type="http://schemas.openxmlformats.org/officeDocument/2006/relationships/customXml" Target="../ink/ink502.xml"/><Relationship Id="rId236" Type="http://schemas.openxmlformats.org/officeDocument/2006/relationships/image" Target="../media/image492.png"/><Relationship Id="rId257" Type="http://schemas.openxmlformats.org/officeDocument/2006/relationships/customXml" Target="../ink/ink523.xml"/><Relationship Id="rId42" Type="http://schemas.openxmlformats.org/officeDocument/2006/relationships/customXml" Target="../ink/ink415.xml"/><Relationship Id="rId84" Type="http://schemas.openxmlformats.org/officeDocument/2006/relationships/customXml" Target="../ink/ink436.xml"/><Relationship Id="rId138" Type="http://schemas.openxmlformats.org/officeDocument/2006/relationships/customXml" Target="../ink/ink463.xml"/><Relationship Id="rId191" Type="http://schemas.openxmlformats.org/officeDocument/2006/relationships/customXml" Target="../ink/ink490.xml"/><Relationship Id="rId205" Type="http://schemas.openxmlformats.org/officeDocument/2006/relationships/customXml" Target="../ink/ink497.xml"/><Relationship Id="rId247" Type="http://schemas.openxmlformats.org/officeDocument/2006/relationships/customXml" Target="../ink/ink518.xml"/><Relationship Id="rId107" Type="http://schemas.openxmlformats.org/officeDocument/2006/relationships/image" Target="../media/image428.png"/><Relationship Id="rId11" Type="http://schemas.openxmlformats.org/officeDocument/2006/relationships/customXml" Target="../ink/ink393.xml"/><Relationship Id="rId53" Type="http://schemas.openxmlformats.org/officeDocument/2006/relationships/image" Target="../media/image401.png"/><Relationship Id="rId149" Type="http://schemas.openxmlformats.org/officeDocument/2006/relationships/image" Target="../media/image4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C9F39-AACF-4CB2-B627-854F920E4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MAB5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7123232-F142-49B1-8B21-BE83B87C2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8. tunti</a:t>
            </a:r>
          </a:p>
        </p:txBody>
      </p:sp>
    </p:spTree>
    <p:extLst>
      <p:ext uri="{BB962C8B-B14F-4D97-AF65-F5344CB8AC3E}">
        <p14:creationId xmlns:p14="http://schemas.microsoft.com/office/powerpoint/2010/main" val="1392640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C9E7E1-ABAF-42F3-8F7D-232D02AF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50CD7A-471D-4E9A-99F0-A961EA7A3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11.4, 11.7, 11.12, 11.22, 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Käydään tehtäviä läpi yhdessä klo 19.45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602DE2B9-E483-4C70-874D-1DA5CBFEF748}"/>
                  </a:ext>
                </a:extLst>
              </p14:cNvPr>
              <p14:cNvContentPartPr/>
              <p14:nvPr/>
            </p14:nvContentPartPr>
            <p14:xfrm>
              <a:off x="2809091" y="2233845"/>
              <a:ext cx="1767600" cy="7776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602DE2B9-E483-4C70-874D-1DA5CBFEF7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5091" y="2126205"/>
                <a:ext cx="1875240" cy="2934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Kuva 6">
            <a:extLst>
              <a:ext uri="{FF2B5EF4-FFF2-40B4-BE49-F238E27FC236}">
                <a16:creationId xmlns:a16="http://schemas.microsoft.com/office/drawing/2014/main" id="{80B916B8-C675-402E-96EA-BB11B2E69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88" y="2446542"/>
            <a:ext cx="7144747" cy="2476846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50C87D88-6182-4CF7-AF4D-F070965269BA}"/>
              </a:ext>
            </a:extLst>
          </p:cNvPr>
          <p:cNvSpPr/>
          <p:nvPr/>
        </p:nvSpPr>
        <p:spPr>
          <a:xfrm>
            <a:off x="302079" y="5058326"/>
            <a:ext cx="2751364" cy="13751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5B06818D-AF71-445D-A43E-5B285E6A198B}"/>
              </a:ext>
            </a:extLst>
          </p:cNvPr>
          <p:cNvSpPr/>
          <p:nvPr/>
        </p:nvSpPr>
        <p:spPr>
          <a:xfrm>
            <a:off x="3344636" y="5058325"/>
            <a:ext cx="2751364" cy="13751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421872D4-7203-40E6-8611-0B76D74CE511}"/>
                  </a:ext>
                </a:extLst>
              </p14:cNvPr>
              <p14:cNvContentPartPr/>
              <p14:nvPr/>
            </p14:nvContentPartPr>
            <p14:xfrm>
              <a:off x="774129" y="5274411"/>
              <a:ext cx="91440" cy="10800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421872D4-7203-40E6-8611-0B76D74CE5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489" y="5211411"/>
                <a:ext cx="2170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9575A6DE-32F7-4CD1-AE3A-D2BA2DC48D99}"/>
                  </a:ext>
                </a:extLst>
              </p14:cNvPr>
              <p14:cNvContentPartPr/>
              <p14:nvPr/>
            </p14:nvContentPartPr>
            <p14:xfrm>
              <a:off x="1247529" y="5241651"/>
              <a:ext cx="91800" cy="16308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9575A6DE-32F7-4CD1-AE3A-D2BA2DC48D9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4889" y="5179011"/>
                <a:ext cx="2174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4642AC38-7628-4E43-9770-1E54C408CF12}"/>
                  </a:ext>
                </a:extLst>
              </p14:cNvPr>
              <p14:cNvContentPartPr/>
              <p14:nvPr/>
            </p14:nvContentPartPr>
            <p14:xfrm>
              <a:off x="1812009" y="5347491"/>
              <a:ext cx="141480" cy="174240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4642AC38-7628-4E43-9770-1E54C408CF1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49369" y="5284851"/>
                <a:ext cx="2671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2399F82E-CC1D-4448-B45C-EB77205FD409}"/>
                  </a:ext>
                </a:extLst>
              </p14:cNvPr>
              <p14:cNvContentPartPr/>
              <p14:nvPr/>
            </p14:nvContentPartPr>
            <p14:xfrm>
              <a:off x="660369" y="5827011"/>
              <a:ext cx="141120" cy="16020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2399F82E-CC1D-4448-B45C-EB77205FD40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7369" y="5764011"/>
                <a:ext cx="2667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B987A958-4B97-4C6B-8108-BBF0469EC7CB}"/>
                  </a:ext>
                </a:extLst>
              </p14:cNvPr>
              <p14:cNvContentPartPr/>
              <p14:nvPr/>
            </p14:nvContentPartPr>
            <p14:xfrm>
              <a:off x="1312329" y="5910891"/>
              <a:ext cx="135000" cy="124920"/>
            </p14:xfrm>
          </p:contentPart>
        </mc:Choice>
        <mc:Fallback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B987A958-4B97-4C6B-8108-BBF0469EC7C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49689" y="5847891"/>
                <a:ext cx="2606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D90561B8-F8B5-4F39-81FB-46AE736A7107}"/>
                  </a:ext>
                </a:extLst>
              </p14:cNvPr>
              <p14:cNvContentPartPr/>
              <p14:nvPr/>
            </p14:nvContentPartPr>
            <p14:xfrm>
              <a:off x="1941609" y="5985411"/>
              <a:ext cx="101160" cy="115200"/>
            </p14:xfrm>
          </p:contentPart>
        </mc:Choice>
        <mc:Fallback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D90561B8-F8B5-4F39-81FB-46AE736A710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78609" y="5922771"/>
                <a:ext cx="2268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C4EB5602-81E0-446E-9035-8C2ED2B7B651}"/>
                  </a:ext>
                </a:extLst>
              </p14:cNvPr>
              <p14:cNvContentPartPr/>
              <p14:nvPr/>
            </p14:nvContentPartPr>
            <p14:xfrm>
              <a:off x="3706329" y="5275491"/>
              <a:ext cx="76680" cy="81360"/>
            </p14:xfrm>
          </p:contentPart>
        </mc:Choice>
        <mc:Fallback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C4EB5602-81E0-446E-9035-8C2ED2B7B65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43329" y="5212491"/>
                <a:ext cx="2023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B17CADBB-11B6-456B-A568-668D91CF8706}"/>
                  </a:ext>
                </a:extLst>
              </p14:cNvPr>
              <p14:cNvContentPartPr/>
              <p14:nvPr/>
            </p14:nvContentPartPr>
            <p14:xfrm>
              <a:off x="4293849" y="5359011"/>
              <a:ext cx="83880" cy="87120"/>
            </p14:xfrm>
          </p:contentPart>
        </mc:Choice>
        <mc:Fallback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B17CADBB-11B6-456B-A568-668D91CF870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30849" y="5296371"/>
                <a:ext cx="2095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74257E33-3D9F-43E3-8DB6-8FB6E936BBEF}"/>
                  </a:ext>
                </a:extLst>
              </p14:cNvPr>
              <p14:cNvContentPartPr/>
              <p14:nvPr/>
            </p14:nvContentPartPr>
            <p14:xfrm>
              <a:off x="4840689" y="5330931"/>
              <a:ext cx="92520" cy="136080"/>
            </p14:xfrm>
          </p:contentPart>
        </mc:Choice>
        <mc:Fallback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74257E33-3D9F-43E3-8DB6-8FB6E936BBE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78049" y="5267931"/>
                <a:ext cx="2181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26A8F348-C2D2-413B-8E62-D544BD07F388}"/>
                  </a:ext>
                </a:extLst>
              </p14:cNvPr>
              <p14:cNvContentPartPr/>
              <p14:nvPr/>
            </p14:nvContentPartPr>
            <p14:xfrm>
              <a:off x="3712809" y="5935371"/>
              <a:ext cx="117360" cy="141480"/>
            </p14:xfrm>
          </p:contentPart>
        </mc:Choice>
        <mc:Fallback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26A8F348-C2D2-413B-8E62-D544BD07F38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9809" y="5872731"/>
                <a:ext cx="2430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Käsinkirjoitus 20">
                <a:extLst>
                  <a:ext uri="{FF2B5EF4-FFF2-40B4-BE49-F238E27FC236}">
                    <a16:creationId xmlns:a16="http://schemas.microsoft.com/office/drawing/2014/main" id="{A4F4E24A-014F-4532-8DEB-C8BAEC352050}"/>
                  </a:ext>
                </a:extLst>
              </p14:cNvPr>
              <p14:cNvContentPartPr/>
              <p14:nvPr/>
            </p14:nvContentPartPr>
            <p14:xfrm>
              <a:off x="4156689" y="5966331"/>
              <a:ext cx="97920" cy="118440"/>
            </p14:xfrm>
          </p:contentPart>
        </mc:Choice>
        <mc:Fallback>
          <p:pic>
            <p:nvPicPr>
              <p:cNvPr id="21" name="Käsinkirjoitus 20">
                <a:extLst>
                  <a:ext uri="{FF2B5EF4-FFF2-40B4-BE49-F238E27FC236}">
                    <a16:creationId xmlns:a16="http://schemas.microsoft.com/office/drawing/2014/main" id="{A4F4E24A-014F-4532-8DEB-C8BAEC35205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93689" y="5903331"/>
                <a:ext cx="2235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Käsinkirjoitus 21">
                <a:extLst>
                  <a:ext uri="{FF2B5EF4-FFF2-40B4-BE49-F238E27FC236}">
                    <a16:creationId xmlns:a16="http://schemas.microsoft.com/office/drawing/2014/main" id="{D2EB2141-B2A9-4000-AC0F-88F7F8738AD1}"/>
                  </a:ext>
                </a:extLst>
              </p14:cNvPr>
              <p14:cNvContentPartPr/>
              <p14:nvPr/>
            </p14:nvContentPartPr>
            <p14:xfrm>
              <a:off x="4595169" y="5992251"/>
              <a:ext cx="101160" cy="164160"/>
            </p14:xfrm>
          </p:contentPart>
        </mc:Choice>
        <mc:Fallback>
          <p:pic>
            <p:nvPicPr>
              <p:cNvPr id="22" name="Käsinkirjoitus 21">
                <a:extLst>
                  <a:ext uri="{FF2B5EF4-FFF2-40B4-BE49-F238E27FC236}">
                    <a16:creationId xmlns:a16="http://schemas.microsoft.com/office/drawing/2014/main" id="{D2EB2141-B2A9-4000-AC0F-88F7F8738AD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32169" y="5929611"/>
                <a:ext cx="2268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Käsinkirjoitus 22">
                <a:extLst>
                  <a:ext uri="{FF2B5EF4-FFF2-40B4-BE49-F238E27FC236}">
                    <a16:creationId xmlns:a16="http://schemas.microsoft.com/office/drawing/2014/main" id="{DDC27463-A2F7-441E-88F5-CF95ABB907CC}"/>
                  </a:ext>
                </a:extLst>
              </p14:cNvPr>
              <p14:cNvContentPartPr/>
              <p14:nvPr/>
            </p14:nvContentPartPr>
            <p14:xfrm>
              <a:off x="5069289" y="6068571"/>
              <a:ext cx="100800" cy="106200"/>
            </p14:xfrm>
          </p:contentPart>
        </mc:Choice>
        <mc:Fallback>
          <p:pic>
            <p:nvPicPr>
              <p:cNvPr id="23" name="Käsinkirjoitus 22">
                <a:extLst>
                  <a:ext uri="{FF2B5EF4-FFF2-40B4-BE49-F238E27FC236}">
                    <a16:creationId xmlns:a16="http://schemas.microsoft.com/office/drawing/2014/main" id="{DDC27463-A2F7-441E-88F5-CF95ABB907C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06649" y="6005931"/>
                <a:ext cx="2264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Käsinkirjoitus 23">
                <a:extLst>
                  <a:ext uri="{FF2B5EF4-FFF2-40B4-BE49-F238E27FC236}">
                    <a16:creationId xmlns:a16="http://schemas.microsoft.com/office/drawing/2014/main" id="{714E1A21-C286-49D5-ADBB-3B7445BBE10F}"/>
                  </a:ext>
                </a:extLst>
              </p14:cNvPr>
              <p14:cNvContentPartPr/>
              <p14:nvPr/>
            </p14:nvContentPartPr>
            <p14:xfrm>
              <a:off x="5591289" y="6115011"/>
              <a:ext cx="106920" cy="182880"/>
            </p14:xfrm>
          </p:contentPart>
        </mc:Choice>
        <mc:Fallback>
          <p:pic>
            <p:nvPicPr>
              <p:cNvPr id="24" name="Käsinkirjoitus 23">
                <a:extLst>
                  <a:ext uri="{FF2B5EF4-FFF2-40B4-BE49-F238E27FC236}">
                    <a16:creationId xmlns:a16="http://schemas.microsoft.com/office/drawing/2014/main" id="{714E1A21-C286-49D5-ADBB-3B7445BBE10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28289" y="6052011"/>
                <a:ext cx="232560" cy="30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Ryhmä 26">
            <a:extLst>
              <a:ext uri="{FF2B5EF4-FFF2-40B4-BE49-F238E27FC236}">
                <a16:creationId xmlns:a16="http://schemas.microsoft.com/office/drawing/2014/main" id="{0D44CF16-EE3F-4CCC-8CBD-177FFD2B11E0}"/>
              </a:ext>
            </a:extLst>
          </p:cNvPr>
          <p:cNvGrpSpPr/>
          <p:nvPr/>
        </p:nvGrpSpPr>
        <p:grpSpPr>
          <a:xfrm>
            <a:off x="7748040" y="1650807"/>
            <a:ext cx="479520" cy="423720"/>
            <a:chOff x="7748040" y="1650807"/>
            <a:chExt cx="479520" cy="4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29EEEBDD-70BF-4610-B4C8-9B7340485723}"/>
                    </a:ext>
                  </a:extLst>
                </p14:cNvPr>
                <p14:cNvContentPartPr/>
                <p14:nvPr/>
              </p14:nvContentPartPr>
              <p14:xfrm>
                <a:off x="7748040" y="1736127"/>
                <a:ext cx="250200" cy="22716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29EEEBDD-70BF-4610-B4C8-9B734048572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30400" y="1718487"/>
                  <a:ext cx="2858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B2A76D74-5E3C-47FF-9F3D-FAFB8588AF7B}"/>
                    </a:ext>
                  </a:extLst>
                </p14:cNvPr>
                <p14:cNvContentPartPr/>
                <p14:nvPr/>
              </p14:nvContentPartPr>
              <p14:xfrm>
                <a:off x="8132160" y="1650807"/>
                <a:ext cx="95400" cy="42372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B2A76D74-5E3C-47FF-9F3D-FAFB8588AF7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14520" y="1632807"/>
                  <a:ext cx="131040" cy="45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A30D14E0-6EB2-4534-8572-88612A051A5C}"/>
              </a:ext>
            </a:extLst>
          </p:cNvPr>
          <p:cNvGrpSpPr/>
          <p:nvPr/>
        </p:nvGrpSpPr>
        <p:grpSpPr>
          <a:xfrm>
            <a:off x="7403160" y="2388807"/>
            <a:ext cx="460440" cy="427320"/>
            <a:chOff x="7403160" y="2388807"/>
            <a:chExt cx="46044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192C0C35-DB25-4C58-B6A9-522C62BEB9C8}"/>
                    </a:ext>
                  </a:extLst>
                </p14:cNvPr>
                <p14:cNvContentPartPr/>
                <p14:nvPr/>
              </p14:nvContentPartPr>
              <p14:xfrm>
                <a:off x="7425840" y="2467287"/>
                <a:ext cx="30960" cy="32508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192C0C35-DB25-4C58-B6A9-522C62BEB9C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08200" y="2449647"/>
                  <a:ext cx="666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BDA46638-943D-42A8-A961-5A8AE102C5D9}"/>
                    </a:ext>
                  </a:extLst>
                </p14:cNvPr>
                <p14:cNvContentPartPr/>
                <p14:nvPr/>
              </p14:nvContentPartPr>
              <p14:xfrm>
                <a:off x="7403160" y="2388807"/>
                <a:ext cx="243000" cy="1990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BDA46638-943D-42A8-A961-5A8AE102C5D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85520" y="2371167"/>
                  <a:ext cx="278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3A2102A8-E4A6-4229-A6F7-618B0B400414}"/>
                    </a:ext>
                  </a:extLst>
                </p14:cNvPr>
                <p14:cNvContentPartPr/>
                <p14:nvPr/>
              </p14:nvContentPartPr>
              <p14:xfrm>
                <a:off x="7752000" y="2410407"/>
                <a:ext cx="111600" cy="40572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3A2102A8-E4A6-4229-A6F7-618B0B40041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34000" y="2392407"/>
                  <a:ext cx="147240" cy="44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F17FD581-2D6B-416C-854D-23B82A76F7D3}"/>
              </a:ext>
            </a:extLst>
          </p:cNvPr>
          <p:cNvGrpSpPr/>
          <p:nvPr/>
        </p:nvGrpSpPr>
        <p:grpSpPr>
          <a:xfrm>
            <a:off x="8077800" y="2398167"/>
            <a:ext cx="801360" cy="341280"/>
            <a:chOff x="8077800" y="2398167"/>
            <a:chExt cx="801360" cy="3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A6BFE224-7D8F-48F0-8B4E-79DE9ED6E15F}"/>
                    </a:ext>
                  </a:extLst>
                </p14:cNvPr>
                <p14:cNvContentPartPr/>
                <p14:nvPr/>
              </p14:nvContentPartPr>
              <p14:xfrm>
                <a:off x="8077800" y="2398167"/>
                <a:ext cx="18000" cy="34128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A6BFE224-7D8F-48F0-8B4E-79DE9ED6E15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60160" y="2380527"/>
                  <a:ext cx="536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42594D42-1152-464A-B15F-6778A2480FC1}"/>
                    </a:ext>
                  </a:extLst>
                </p14:cNvPr>
                <p14:cNvContentPartPr/>
                <p14:nvPr/>
              </p14:nvContentPartPr>
              <p14:xfrm>
                <a:off x="8128920" y="2552607"/>
                <a:ext cx="83160" cy="17748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42594D42-1152-464A-B15F-6778A2480FC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11280" y="2534607"/>
                  <a:ext cx="118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ECF9D1AC-C3A4-4E39-AC36-95A4DF680ACC}"/>
                    </a:ext>
                  </a:extLst>
                </p14:cNvPr>
                <p14:cNvContentPartPr/>
                <p14:nvPr/>
              </p14:nvContentPartPr>
              <p14:xfrm>
                <a:off x="8329440" y="2591487"/>
                <a:ext cx="162360" cy="12312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ECF9D1AC-C3A4-4E39-AC36-95A4DF680AC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11440" y="2573847"/>
                  <a:ext cx="198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BF80F64C-CB33-4500-8517-A3E63D4BC560}"/>
                    </a:ext>
                  </a:extLst>
                </p14:cNvPr>
                <p14:cNvContentPartPr/>
                <p14:nvPr/>
              </p14:nvContentPartPr>
              <p14:xfrm>
                <a:off x="8590440" y="2405367"/>
                <a:ext cx="14760" cy="29484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BF80F64C-CB33-4500-8517-A3E63D4BC56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72440" y="2387367"/>
                  <a:ext cx="504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E6B99BA2-AF41-4E24-A0F6-F74CE651E449}"/>
                    </a:ext>
                  </a:extLst>
                </p14:cNvPr>
                <p14:cNvContentPartPr/>
                <p14:nvPr/>
              </p14:nvContentPartPr>
              <p14:xfrm>
                <a:off x="8631840" y="2552607"/>
                <a:ext cx="69840" cy="14004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E6B99BA2-AF41-4E24-A0F6-F74CE651E44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13840" y="2534607"/>
                  <a:ext cx="105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83D80F5E-0FFB-486B-BC10-ED9F4DBD3B16}"/>
                    </a:ext>
                  </a:extLst>
                </p14:cNvPr>
                <p14:cNvContentPartPr/>
                <p14:nvPr/>
              </p14:nvContentPartPr>
              <p14:xfrm>
                <a:off x="8801040" y="2572407"/>
                <a:ext cx="78120" cy="14868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83D80F5E-0FFB-486B-BC10-ED9F4DBD3B1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83040" y="2554407"/>
                  <a:ext cx="11376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0" name="Käsinkirjoitus 39">
                <a:extLst>
                  <a:ext uri="{FF2B5EF4-FFF2-40B4-BE49-F238E27FC236}">
                    <a16:creationId xmlns:a16="http://schemas.microsoft.com/office/drawing/2014/main" id="{BF40DA3E-CBB6-4447-B7E2-02263B8E25E8}"/>
                  </a:ext>
                </a:extLst>
              </p14:cNvPr>
              <p14:cNvContentPartPr/>
              <p14:nvPr/>
            </p14:nvContentPartPr>
            <p14:xfrm>
              <a:off x="8961240" y="2433447"/>
              <a:ext cx="360" cy="360"/>
            </p14:xfrm>
          </p:contentPart>
        </mc:Choice>
        <mc:Fallback>
          <p:pic>
            <p:nvPicPr>
              <p:cNvPr id="40" name="Käsinkirjoitus 39">
                <a:extLst>
                  <a:ext uri="{FF2B5EF4-FFF2-40B4-BE49-F238E27FC236}">
                    <a16:creationId xmlns:a16="http://schemas.microsoft.com/office/drawing/2014/main" id="{BF40DA3E-CBB6-4447-B7E2-02263B8E25E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943240" y="241544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Käsinkirjoitus 40">
                <a:extLst>
                  <a:ext uri="{FF2B5EF4-FFF2-40B4-BE49-F238E27FC236}">
                    <a16:creationId xmlns:a16="http://schemas.microsoft.com/office/drawing/2014/main" id="{61CF3B50-4C83-423D-9CDD-3B8E9C6E4B60}"/>
                  </a:ext>
                </a:extLst>
              </p14:cNvPr>
              <p14:cNvContentPartPr/>
              <p14:nvPr/>
            </p14:nvContentPartPr>
            <p14:xfrm>
              <a:off x="8976000" y="2608767"/>
              <a:ext cx="13680" cy="125640"/>
            </p14:xfrm>
          </p:contentPart>
        </mc:Choice>
        <mc:Fallback>
          <p:pic>
            <p:nvPicPr>
              <p:cNvPr id="41" name="Käsinkirjoitus 40">
                <a:extLst>
                  <a:ext uri="{FF2B5EF4-FFF2-40B4-BE49-F238E27FC236}">
                    <a16:creationId xmlns:a16="http://schemas.microsoft.com/office/drawing/2014/main" id="{61CF3B50-4C83-423D-9CDD-3B8E9C6E4B6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958360" y="2590767"/>
                <a:ext cx="4932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Ryhmä 52">
            <a:extLst>
              <a:ext uri="{FF2B5EF4-FFF2-40B4-BE49-F238E27FC236}">
                <a16:creationId xmlns:a16="http://schemas.microsoft.com/office/drawing/2014/main" id="{5B8A5DC6-8D7D-4268-9FA4-1BA8A2C494AD}"/>
              </a:ext>
            </a:extLst>
          </p:cNvPr>
          <p:cNvGrpSpPr/>
          <p:nvPr/>
        </p:nvGrpSpPr>
        <p:grpSpPr>
          <a:xfrm>
            <a:off x="9242400" y="2363247"/>
            <a:ext cx="1527480" cy="525600"/>
            <a:chOff x="9242400" y="2363247"/>
            <a:chExt cx="1527480" cy="52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1223D610-A1AC-4D49-8B22-00F27F2B61E5}"/>
                    </a:ext>
                  </a:extLst>
                </p14:cNvPr>
                <p14:cNvContentPartPr/>
                <p14:nvPr/>
              </p14:nvContentPartPr>
              <p14:xfrm>
                <a:off x="9242400" y="2566647"/>
                <a:ext cx="6840" cy="32220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1223D610-A1AC-4D49-8B22-00F27F2B61E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24400" y="2549007"/>
                  <a:ext cx="424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52F75E32-A274-4504-A8CD-D02165D3A58E}"/>
                    </a:ext>
                  </a:extLst>
                </p14:cNvPr>
                <p14:cNvContentPartPr/>
                <p14:nvPr/>
              </p14:nvContentPartPr>
              <p14:xfrm>
                <a:off x="9264360" y="2551167"/>
                <a:ext cx="104040" cy="14868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52F75E32-A274-4504-A8CD-D02165D3A58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46360" y="2533167"/>
                  <a:ext cx="139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2B42BEE8-7AA4-408F-8577-3CBE1626A697}"/>
                    </a:ext>
                  </a:extLst>
                </p14:cNvPr>
                <p14:cNvContentPartPr/>
                <p14:nvPr/>
              </p14:nvContentPartPr>
              <p14:xfrm>
                <a:off x="9447240" y="2552607"/>
                <a:ext cx="89640" cy="15480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2B42BEE8-7AA4-408F-8577-3CBE1626A69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29600" y="2534607"/>
                  <a:ext cx="125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0C4A13DA-849A-4D09-8298-C50B4AF9E0B7}"/>
                    </a:ext>
                  </a:extLst>
                </p14:cNvPr>
                <p14:cNvContentPartPr/>
                <p14:nvPr/>
              </p14:nvContentPartPr>
              <p14:xfrm>
                <a:off x="9621480" y="2531367"/>
                <a:ext cx="131040" cy="15372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0C4A13DA-849A-4D09-8298-C50B4AF9E0B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03840" y="2513727"/>
                  <a:ext cx="166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88D5AF62-E715-4D41-BD36-6F5691650337}"/>
                    </a:ext>
                  </a:extLst>
                </p14:cNvPr>
                <p14:cNvContentPartPr/>
                <p14:nvPr/>
              </p14:nvContentPartPr>
              <p14:xfrm>
                <a:off x="9835680" y="2571687"/>
                <a:ext cx="150480" cy="11520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88D5AF62-E715-4D41-BD36-6F569165033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17680" y="2554047"/>
                  <a:ext cx="186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EF76AEEC-49E7-4595-8173-FCE0BD86FA7A}"/>
                    </a:ext>
                  </a:extLst>
                </p14:cNvPr>
                <p14:cNvContentPartPr/>
                <p14:nvPr/>
              </p14:nvContentPartPr>
              <p14:xfrm>
                <a:off x="10048440" y="2515887"/>
                <a:ext cx="33120" cy="19224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EF76AEEC-49E7-4595-8173-FCE0BD86FA7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30800" y="2497887"/>
                  <a:ext cx="68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BEAAE45F-61BD-44BB-A141-D2C8068A282C}"/>
                    </a:ext>
                  </a:extLst>
                </p14:cNvPr>
                <p14:cNvContentPartPr/>
                <p14:nvPr/>
              </p14:nvContentPartPr>
              <p14:xfrm>
                <a:off x="10175520" y="2552607"/>
                <a:ext cx="57600" cy="15516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BEAAE45F-61BD-44BB-A141-D2C8068A282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57520" y="2534607"/>
                  <a:ext cx="93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4BB8F2BC-C1D6-434D-B7AB-7206D44D9C57}"/>
                    </a:ext>
                  </a:extLst>
                </p14:cNvPr>
                <p14:cNvContentPartPr/>
                <p14:nvPr/>
              </p14:nvContentPartPr>
              <p14:xfrm>
                <a:off x="10341840" y="2490327"/>
                <a:ext cx="37080" cy="2098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4BB8F2BC-C1D6-434D-B7AB-7206D44D9C5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23840" y="2472327"/>
                  <a:ext cx="72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28012E13-713B-4D5C-B743-FFD40C85FF67}"/>
                    </a:ext>
                  </a:extLst>
                </p14:cNvPr>
                <p14:cNvContentPartPr/>
                <p14:nvPr/>
              </p14:nvContentPartPr>
              <p14:xfrm>
                <a:off x="10311600" y="2600127"/>
                <a:ext cx="113760" cy="39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28012E13-713B-4D5C-B743-FFD40C85FF6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93600" y="2582127"/>
                  <a:ext cx="149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385EDEAE-9A28-4598-AD11-335E106BE87C}"/>
                    </a:ext>
                  </a:extLst>
                </p14:cNvPr>
                <p14:cNvContentPartPr/>
                <p14:nvPr/>
              </p14:nvContentPartPr>
              <p14:xfrm>
                <a:off x="10462080" y="2608767"/>
                <a:ext cx="109080" cy="11628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385EDEAE-9A28-4598-AD11-335E106BE87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44080" y="2590767"/>
                  <a:ext cx="144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1EB9A4CF-AAB0-4AB9-B575-218B74AE026F}"/>
                    </a:ext>
                  </a:extLst>
                </p14:cNvPr>
                <p14:cNvContentPartPr/>
                <p14:nvPr/>
              </p14:nvContentPartPr>
              <p14:xfrm>
                <a:off x="10683840" y="2363247"/>
                <a:ext cx="86040" cy="42120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1EB9A4CF-AAB0-4AB9-B575-218B74AE026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65840" y="2345247"/>
                  <a:ext cx="121680" cy="45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4" name="Käsinkirjoitus 53">
                <a:extLst>
                  <a:ext uri="{FF2B5EF4-FFF2-40B4-BE49-F238E27FC236}">
                    <a16:creationId xmlns:a16="http://schemas.microsoft.com/office/drawing/2014/main" id="{D9156FB1-E059-4B02-ACA1-39F42DCA080E}"/>
                  </a:ext>
                </a:extLst>
              </p14:cNvPr>
              <p14:cNvContentPartPr/>
              <p14:nvPr/>
            </p14:nvContentPartPr>
            <p14:xfrm>
              <a:off x="7456080" y="3325887"/>
              <a:ext cx="225360" cy="6120"/>
            </p14:xfrm>
          </p:contentPart>
        </mc:Choice>
        <mc:Fallback>
          <p:pic>
            <p:nvPicPr>
              <p:cNvPr id="54" name="Käsinkirjoitus 53">
                <a:extLst>
                  <a:ext uri="{FF2B5EF4-FFF2-40B4-BE49-F238E27FC236}">
                    <a16:creationId xmlns:a16="http://schemas.microsoft.com/office/drawing/2014/main" id="{D9156FB1-E059-4B02-ACA1-39F42DCA080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438080" y="3308247"/>
                <a:ext cx="261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5" name="Käsinkirjoitus 54">
                <a:extLst>
                  <a:ext uri="{FF2B5EF4-FFF2-40B4-BE49-F238E27FC236}">
                    <a16:creationId xmlns:a16="http://schemas.microsoft.com/office/drawing/2014/main" id="{7E5BD6D5-A616-4651-BDD7-F9D8FEB40701}"/>
                  </a:ext>
                </a:extLst>
              </p14:cNvPr>
              <p14:cNvContentPartPr/>
              <p14:nvPr/>
            </p14:nvContentPartPr>
            <p14:xfrm>
              <a:off x="7479120" y="3500847"/>
              <a:ext cx="136440" cy="9360"/>
            </p14:xfrm>
          </p:contentPart>
        </mc:Choice>
        <mc:Fallback>
          <p:pic>
            <p:nvPicPr>
              <p:cNvPr id="55" name="Käsinkirjoitus 54">
                <a:extLst>
                  <a:ext uri="{FF2B5EF4-FFF2-40B4-BE49-F238E27FC236}">
                    <a16:creationId xmlns:a16="http://schemas.microsoft.com/office/drawing/2014/main" id="{7E5BD6D5-A616-4651-BDD7-F9D8FEB4070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461120" y="3483207"/>
                <a:ext cx="17208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Ryhmä 59">
            <a:extLst>
              <a:ext uri="{FF2B5EF4-FFF2-40B4-BE49-F238E27FC236}">
                <a16:creationId xmlns:a16="http://schemas.microsoft.com/office/drawing/2014/main" id="{0C6A47DE-BCBE-437B-8456-097B9C3EB11A}"/>
              </a:ext>
            </a:extLst>
          </p:cNvPr>
          <p:cNvGrpSpPr/>
          <p:nvPr/>
        </p:nvGrpSpPr>
        <p:grpSpPr>
          <a:xfrm>
            <a:off x="7966920" y="3083607"/>
            <a:ext cx="480240" cy="360000"/>
            <a:chOff x="7966920" y="3083607"/>
            <a:chExt cx="48024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A5F3E7CF-20C7-416A-B269-E5276B740AE9}"/>
                    </a:ext>
                  </a:extLst>
                </p14:cNvPr>
                <p14:cNvContentPartPr/>
                <p14:nvPr/>
              </p14:nvContentPartPr>
              <p14:xfrm>
                <a:off x="7970160" y="3083607"/>
                <a:ext cx="352080" cy="23148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A5F3E7CF-20C7-416A-B269-E5276B740AE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52160" y="3065967"/>
                  <a:ext cx="387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0A77C5C0-0EFF-4909-BBDD-C34233E302B5}"/>
                    </a:ext>
                  </a:extLst>
                </p14:cNvPr>
                <p14:cNvContentPartPr/>
                <p14:nvPr/>
              </p14:nvContentPartPr>
              <p14:xfrm>
                <a:off x="7966920" y="3423087"/>
                <a:ext cx="480240" cy="2052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0A77C5C0-0EFF-4909-BBDD-C34233E302B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49280" y="3405447"/>
                  <a:ext cx="51588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8" name="Käsinkirjoitus 57">
                <a:extLst>
                  <a:ext uri="{FF2B5EF4-FFF2-40B4-BE49-F238E27FC236}">
                    <a16:creationId xmlns:a16="http://schemas.microsoft.com/office/drawing/2014/main" id="{898BF2FC-8D25-4F00-AFB8-1C5A4176EE68}"/>
                  </a:ext>
                </a:extLst>
              </p14:cNvPr>
              <p14:cNvContentPartPr/>
              <p14:nvPr/>
            </p14:nvContentPartPr>
            <p14:xfrm>
              <a:off x="8050800" y="3576447"/>
              <a:ext cx="157320" cy="291240"/>
            </p14:xfrm>
          </p:contentPart>
        </mc:Choice>
        <mc:Fallback>
          <p:pic>
            <p:nvPicPr>
              <p:cNvPr id="58" name="Käsinkirjoitus 57">
                <a:extLst>
                  <a:ext uri="{FF2B5EF4-FFF2-40B4-BE49-F238E27FC236}">
                    <a16:creationId xmlns:a16="http://schemas.microsoft.com/office/drawing/2014/main" id="{898BF2FC-8D25-4F00-AFB8-1C5A4176EE6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032800" y="3558807"/>
                <a:ext cx="19296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9" name="Käsinkirjoitus 58">
                <a:extLst>
                  <a:ext uri="{FF2B5EF4-FFF2-40B4-BE49-F238E27FC236}">
                    <a16:creationId xmlns:a16="http://schemas.microsoft.com/office/drawing/2014/main" id="{4D7535A8-C995-47D0-81C3-51B8C58BFCED}"/>
                  </a:ext>
                </a:extLst>
              </p14:cNvPr>
              <p14:cNvContentPartPr/>
              <p14:nvPr/>
            </p14:nvContentPartPr>
            <p14:xfrm>
              <a:off x="8731560" y="3433527"/>
              <a:ext cx="47160" cy="41040"/>
            </p14:xfrm>
          </p:contentPart>
        </mc:Choice>
        <mc:Fallback>
          <p:pic>
            <p:nvPicPr>
              <p:cNvPr id="59" name="Käsinkirjoitus 58">
                <a:extLst>
                  <a:ext uri="{FF2B5EF4-FFF2-40B4-BE49-F238E27FC236}">
                    <a16:creationId xmlns:a16="http://schemas.microsoft.com/office/drawing/2014/main" id="{4D7535A8-C995-47D0-81C3-51B8C58BFCE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713560" y="3415527"/>
                <a:ext cx="828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1" name="Käsinkirjoitus 60">
                <a:extLst>
                  <a:ext uri="{FF2B5EF4-FFF2-40B4-BE49-F238E27FC236}">
                    <a16:creationId xmlns:a16="http://schemas.microsoft.com/office/drawing/2014/main" id="{5639F046-A8E4-450A-AAE7-4CB46DE40698}"/>
                  </a:ext>
                </a:extLst>
              </p14:cNvPr>
              <p14:cNvContentPartPr/>
              <p14:nvPr/>
            </p14:nvContentPartPr>
            <p14:xfrm>
              <a:off x="9049080" y="3026367"/>
              <a:ext cx="171000" cy="243000"/>
            </p14:xfrm>
          </p:contentPart>
        </mc:Choice>
        <mc:Fallback>
          <p:pic>
            <p:nvPicPr>
              <p:cNvPr id="61" name="Käsinkirjoitus 60">
                <a:extLst>
                  <a:ext uri="{FF2B5EF4-FFF2-40B4-BE49-F238E27FC236}">
                    <a16:creationId xmlns:a16="http://schemas.microsoft.com/office/drawing/2014/main" id="{5639F046-A8E4-450A-AAE7-4CB46DE4069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031440" y="3008367"/>
                <a:ext cx="2066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2" name="Käsinkirjoitus 61">
                <a:extLst>
                  <a:ext uri="{FF2B5EF4-FFF2-40B4-BE49-F238E27FC236}">
                    <a16:creationId xmlns:a16="http://schemas.microsoft.com/office/drawing/2014/main" id="{D20F44A1-1807-4D5B-97CB-B5F718A86B3E}"/>
                  </a:ext>
                </a:extLst>
              </p14:cNvPr>
              <p14:cNvContentPartPr/>
              <p14:nvPr/>
            </p14:nvContentPartPr>
            <p14:xfrm>
              <a:off x="9013800" y="3389247"/>
              <a:ext cx="339120" cy="26280"/>
            </p14:xfrm>
          </p:contentPart>
        </mc:Choice>
        <mc:Fallback>
          <p:pic>
            <p:nvPicPr>
              <p:cNvPr id="62" name="Käsinkirjoitus 61">
                <a:extLst>
                  <a:ext uri="{FF2B5EF4-FFF2-40B4-BE49-F238E27FC236}">
                    <a16:creationId xmlns:a16="http://schemas.microsoft.com/office/drawing/2014/main" id="{D20F44A1-1807-4D5B-97CB-B5F718A86B3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996160" y="3371247"/>
                <a:ext cx="37476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Ryhmä 64">
            <a:extLst>
              <a:ext uri="{FF2B5EF4-FFF2-40B4-BE49-F238E27FC236}">
                <a16:creationId xmlns:a16="http://schemas.microsoft.com/office/drawing/2014/main" id="{73F1612B-5291-4A64-9519-6155293737CE}"/>
              </a:ext>
            </a:extLst>
          </p:cNvPr>
          <p:cNvGrpSpPr/>
          <p:nvPr/>
        </p:nvGrpSpPr>
        <p:grpSpPr>
          <a:xfrm>
            <a:off x="9094800" y="3587247"/>
            <a:ext cx="141120" cy="295920"/>
            <a:chOff x="9094800" y="3587247"/>
            <a:chExt cx="14112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F1A64E2E-6E35-44CF-A7DF-3535DED4052A}"/>
                    </a:ext>
                  </a:extLst>
                </p14:cNvPr>
                <p14:cNvContentPartPr/>
                <p14:nvPr/>
              </p14:nvContentPartPr>
              <p14:xfrm>
                <a:off x="9094800" y="3587247"/>
                <a:ext cx="141120" cy="29592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F1A64E2E-6E35-44CF-A7DF-3535DED4052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77160" y="3569247"/>
                  <a:ext cx="176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6F74E2E8-3E67-41BF-BA81-0C9C05707F4F}"/>
                    </a:ext>
                  </a:extLst>
                </p14:cNvPr>
                <p14:cNvContentPartPr/>
                <p14:nvPr/>
              </p14:nvContentPartPr>
              <p14:xfrm>
                <a:off x="9140880" y="3728727"/>
                <a:ext cx="48600" cy="8604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6F74E2E8-3E67-41BF-BA81-0C9C05707F4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22880" y="3711087"/>
                  <a:ext cx="842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Ryhmä 74">
            <a:extLst>
              <a:ext uri="{FF2B5EF4-FFF2-40B4-BE49-F238E27FC236}">
                <a16:creationId xmlns:a16="http://schemas.microsoft.com/office/drawing/2014/main" id="{B4977A02-5863-49E8-BFC1-D4DB18EAECE4}"/>
              </a:ext>
            </a:extLst>
          </p:cNvPr>
          <p:cNvGrpSpPr/>
          <p:nvPr/>
        </p:nvGrpSpPr>
        <p:grpSpPr>
          <a:xfrm>
            <a:off x="9587640" y="3334167"/>
            <a:ext cx="147240" cy="113040"/>
            <a:chOff x="9587640" y="3334167"/>
            <a:chExt cx="147240" cy="11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73086086-51D3-41C2-92CD-907D8051F388}"/>
                    </a:ext>
                  </a:extLst>
                </p14:cNvPr>
                <p14:cNvContentPartPr/>
                <p14:nvPr/>
              </p14:nvContentPartPr>
              <p14:xfrm>
                <a:off x="9596640" y="3443967"/>
                <a:ext cx="138240" cy="324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73086086-51D3-41C2-92CD-907D8051F38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79000" y="3425967"/>
                  <a:ext cx="173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BF5495A8-37D0-44E4-96F8-301FC5ACBDFD}"/>
                    </a:ext>
                  </a:extLst>
                </p14:cNvPr>
                <p14:cNvContentPartPr/>
                <p14:nvPr/>
              </p14:nvContentPartPr>
              <p14:xfrm>
                <a:off x="9587640" y="3334167"/>
                <a:ext cx="107640" cy="36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BF5495A8-37D0-44E4-96F8-301FC5ACBDF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70000" y="3316527"/>
                  <a:ext cx="14328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1" name="Käsinkirjoitus 70">
                <a:extLst>
                  <a:ext uri="{FF2B5EF4-FFF2-40B4-BE49-F238E27FC236}">
                    <a16:creationId xmlns:a16="http://schemas.microsoft.com/office/drawing/2014/main" id="{2E76880F-05F3-4D74-B3A4-C25C949A7782}"/>
                  </a:ext>
                </a:extLst>
              </p14:cNvPr>
              <p14:cNvContentPartPr/>
              <p14:nvPr/>
            </p14:nvContentPartPr>
            <p14:xfrm>
              <a:off x="10151400" y="2968047"/>
              <a:ext cx="7560" cy="295920"/>
            </p14:xfrm>
          </p:contentPart>
        </mc:Choice>
        <mc:Fallback>
          <p:pic>
            <p:nvPicPr>
              <p:cNvPr id="71" name="Käsinkirjoitus 70">
                <a:extLst>
                  <a:ext uri="{FF2B5EF4-FFF2-40B4-BE49-F238E27FC236}">
                    <a16:creationId xmlns:a16="http://schemas.microsoft.com/office/drawing/2014/main" id="{2E76880F-05F3-4D74-B3A4-C25C949A778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133760" y="2950407"/>
                <a:ext cx="43200" cy="33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Ryhmä 73">
            <a:extLst>
              <a:ext uri="{FF2B5EF4-FFF2-40B4-BE49-F238E27FC236}">
                <a16:creationId xmlns:a16="http://schemas.microsoft.com/office/drawing/2014/main" id="{38358B19-D5CA-4FC6-9072-D5A16F67A4C0}"/>
              </a:ext>
            </a:extLst>
          </p:cNvPr>
          <p:cNvGrpSpPr/>
          <p:nvPr/>
        </p:nvGrpSpPr>
        <p:grpSpPr>
          <a:xfrm>
            <a:off x="9980040" y="3376647"/>
            <a:ext cx="318960" cy="458640"/>
            <a:chOff x="9980040" y="3376647"/>
            <a:chExt cx="318960" cy="4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09405804-4DAB-4B7A-8D6F-FA29EDECA581}"/>
                    </a:ext>
                  </a:extLst>
                </p14:cNvPr>
                <p14:cNvContentPartPr/>
                <p14:nvPr/>
              </p14:nvContentPartPr>
              <p14:xfrm>
                <a:off x="9980040" y="3376647"/>
                <a:ext cx="318960" cy="2376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09405804-4DAB-4B7A-8D6F-FA29EDECA58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62040" y="3358647"/>
                  <a:ext cx="354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43E36E19-E584-4D4C-9D71-B62AF2AD0F2D}"/>
                    </a:ext>
                  </a:extLst>
                </p14:cNvPr>
                <p14:cNvContentPartPr/>
                <p14:nvPr/>
              </p14:nvContentPartPr>
              <p14:xfrm>
                <a:off x="10048080" y="3509127"/>
                <a:ext cx="154440" cy="32616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43E36E19-E584-4D4C-9D71-B62AF2AD0F2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30440" y="3491127"/>
                  <a:ext cx="190080" cy="36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92" name="Käsinkirjoitus 91">
                <a:extLst>
                  <a:ext uri="{FF2B5EF4-FFF2-40B4-BE49-F238E27FC236}">
                    <a16:creationId xmlns:a16="http://schemas.microsoft.com/office/drawing/2014/main" id="{FF863BEE-16FD-4B9A-93B6-25E71B42B31F}"/>
                  </a:ext>
                </a:extLst>
              </p14:cNvPr>
              <p14:cNvContentPartPr/>
              <p14:nvPr/>
            </p14:nvContentPartPr>
            <p14:xfrm>
              <a:off x="2043120" y="2244447"/>
              <a:ext cx="360" cy="360"/>
            </p14:xfrm>
          </p:contentPart>
        </mc:Choice>
        <mc:Fallback>
          <p:pic>
            <p:nvPicPr>
              <p:cNvPr id="92" name="Käsinkirjoitus 91">
                <a:extLst>
                  <a:ext uri="{FF2B5EF4-FFF2-40B4-BE49-F238E27FC236}">
                    <a16:creationId xmlns:a16="http://schemas.microsoft.com/office/drawing/2014/main" id="{FF863BEE-16FD-4B9A-93B6-25E71B42B31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034480" y="223544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Ryhmä 97">
            <a:extLst>
              <a:ext uri="{FF2B5EF4-FFF2-40B4-BE49-F238E27FC236}">
                <a16:creationId xmlns:a16="http://schemas.microsoft.com/office/drawing/2014/main" id="{50CF7821-0ADC-41CE-83D7-0490D24D3F24}"/>
              </a:ext>
            </a:extLst>
          </p:cNvPr>
          <p:cNvGrpSpPr/>
          <p:nvPr/>
        </p:nvGrpSpPr>
        <p:grpSpPr>
          <a:xfrm>
            <a:off x="5840040" y="3884967"/>
            <a:ext cx="334767" cy="457103"/>
            <a:chOff x="5840040" y="3884967"/>
            <a:chExt cx="334767" cy="45710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942A2DA0-30F5-4875-99C3-AEE899E9F341}"/>
                    </a:ext>
                  </a:extLst>
                </p14:cNvPr>
                <p14:cNvContentPartPr/>
                <p14:nvPr/>
              </p14:nvContentPartPr>
              <p14:xfrm>
                <a:off x="5840040" y="3893315"/>
                <a:ext cx="134137" cy="362976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942A2DA0-30F5-4875-99C3-AEE899E9F3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831409" y="3884681"/>
                  <a:ext cx="151758" cy="380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64471047-C163-4667-9B4B-099ACA410B03}"/>
                    </a:ext>
                  </a:extLst>
                </p14:cNvPr>
                <p14:cNvContentPartPr/>
                <p14:nvPr/>
              </p14:nvContentPartPr>
              <p14:xfrm>
                <a:off x="6093634" y="3884967"/>
                <a:ext cx="81173" cy="457103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64471047-C163-4667-9B4B-099ACA410B0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084655" y="3875969"/>
                  <a:ext cx="98772" cy="4747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Ryhmä 106">
            <a:extLst>
              <a:ext uri="{FF2B5EF4-FFF2-40B4-BE49-F238E27FC236}">
                <a16:creationId xmlns:a16="http://schemas.microsoft.com/office/drawing/2014/main" id="{27456854-813D-4262-8704-1F7DE1071C01}"/>
              </a:ext>
            </a:extLst>
          </p:cNvPr>
          <p:cNvGrpSpPr/>
          <p:nvPr/>
        </p:nvGrpSpPr>
        <p:grpSpPr>
          <a:xfrm>
            <a:off x="6507848" y="4053070"/>
            <a:ext cx="1327555" cy="483298"/>
            <a:chOff x="6507848" y="4053070"/>
            <a:chExt cx="1327555" cy="48329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A328917F-7C62-4E9C-8258-E7F4148F15BE}"/>
                    </a:ext>
                  </a:extLst>
                </p14:cNvPr>
                <p14:cNvContentPartPr/>
                <p14:nvPr/>
              </p14:nvContentPartPr>
              <p14:xfrm>
                <a:off x="6507848" y="4078977"/>
                <a:ext cx="16407" cy="430621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A328917F-7C62-4E9C-8258-E7F4148F15B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499288" y="4070336"/>
                  <a:ext cx="33884" cy="448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8104E426-20F7-4DE6-956F-1ADBE9B65FC3}"/>
                    </a:ext>
                  </a:extLst>
                </p14:cNvPr>
                <p14:cNvContentPartPr/>
                <p14:nvPr/>
              </p14:nvContentPartPr>
              <p14:xfrm>
                <a:off x="6507848" y="4053070"/>
                <a:ext cx="166952" cy="214735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8104E426-20F7-4DE6-956F-1ADBE9B65FC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499213" y="4044063"/>
                  <a:ext cx="184583" cy="232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D75C27E2-9FB2-4DBE-8536-B0A225E28D80}"/>
                    </a:ext>
                  </a:extLst>
                </p14:cNvPr>
                <p14:cNvContentPartPr/>
                <p14:nvPr/>
              </p14:nvContentPartPr>
              <p14:xfrm>
                <a:off x="6716250" y="4077537"/>
                <a:ext cx="108807" cy="44818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D75C27E2-9FB2-4DBE-8536-B0A225E28D8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707603" y="4068897"/>
                  <a:ext cx="126461" cy="465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C73735C9-F8B7-42DB-81AC-8ECBDA3F8A45}"/>
                    </a:ext>
                  </a:extLst>
                </p14:cNvPr>
                <p14:cNvContentPartPr/>
                <p14:nvPr/>
              </p14:nvContentPartPr>
              <p14:xfrm>
                <a:off x="6883777" y="4300332"/>
                <a:ext cx="281803" cy="170694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C73735C9-F8B7-42DB-81AC-8ECBDA3F8A4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74779" y="4291707"/>
                  <a:ext cx="299438" cy="188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53F0E80F-6192-4FD6-8C86-033AB87B2B8D}"/>
                    </a:ext>
                  </a:extLst>
                </p14:cNvPr>
                <p14:cNvContentPartPr/>
                <p14:nvPr/>
              </p14:nvContentPartPr>
              <p14:xfrm>
                <a:off x="7124994" y="4262048"/>
                <a:ext cx="14392" cy="4318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53F0E80F-6192-4FD6-8C86-033AB87B2B8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15999" y="4253744"/>
                  <a:ext cx="32022" cy="20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FB9D902C-47AA-4B97-914B-D7C001869E9B}"/>
                    </a:ext>
                  </a:extLst>
                </p14:cNvPr>
                <p14:cNvContentPartPr/>
                <p14:nvPr/>
              </p14:nvContentPartPr>
              <p14:xfrm>
                <a:off x="7204152" y="4310982"/>
                <a:ext cx="269426" cy="194585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FB9D902C-47AA-4B97-914B-D7C001869E9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195159" y="4302350"/>
                  <a:ext cx="287052" cy="212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3F3E0B70-BDE2-43FF-A2E6-81E9E07151B8}"/>
                    </a:ext>
                  </a:extLst>
                </p14:cNvPr>
                <p14:cNvContentPartPr/>
                <p14:nvPr/>
              </p14:nvContentPartPr>
              <p14:xfrm>
                <a:off x="7530284" y="4142879"/>
                <a:ext cx="33678" cy="310876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3F3E0B70-BDE2-43FF-A2E6-81E9E07151B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521327" y="4134244"/>
                  <a:ext cx="51234" cy="328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B42960F2-697C-48A3-8166-CAA9DEE00842}"/>
                    </a:ext>
                  </a:extLst>
                </p14:cNvPr>
                <p14:cNvContentPartPr/>
                <p14:nvPr/>
              </p14:nvContentPartPr>
              <p14:xfrm>
                <a:off x="7557054" y="4394746"/>
                <a:ext cx="121760" cy="91248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B42960F2-697C-48A3-8166-CAA9DEE0084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548075" y="4386124"/>
                  <a:ext cx="139360" cy="108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9766B179-AAB2-42EF-AE08-D2812D6DF4C3}"/>
                    </a:ext>
                  </a:extLst>
                </p14:cNvPr>
                <p14:cNvContentPartPr/>
                <p14:nvPr/>
              </p14:nvContentPartPr>
              <p14:xfrm>
                <a:off x="7678238" y="4303498"/>
                <a:ext cx="288" cy="288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9766B179-AAB2-42EF-AE08-D2812D6DF4C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71326" y="4296298"/>
                  <a:ext cx="14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39C6B931-96E6-42D0-B049-8CAF73A3EA89}"/>
                    </a:ext>
                  </a:extLst>
                </p14:cNvPr>
                <p14:cNvContentPartPr/>
                <p14:nvPr/>
              </p14:nvContentPartPr>
              <p14:xfrm>
                <a:off x="7735232" y="4378339"/>
                <a:ext cx="100171" cy="158029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39C6B931-96E6-42D0-B049-8CAF73A3EA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26256" y="4369340"/>
                  <a:ext cx="117764" cy="1756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Ryhmä 116">
            <a:extLst>
              <a:ext uri="{FF2B5EF4-FFF2-40B4-BE49-F238E27FC236}">
                <a16:creationId xmlns:a16="http://schemas.microsoft.com/office/drawing/2014/main" id="{A324310C-9481-48DE-9E1B-2755EF97A9FF}"/>
              </a:ext>
            </a:extLst>
          </p:cNvPr>
          <p:cNvGrpSpPr/>
          <p:nvPr/>
        </p:nvGrpSpPr>
        <p:grpSpPr>
          <a:xfrm>
            <a:off x="8080074" y="4187783"/>
            <a:ext cx="1363825" cy="491933"/>
            <a:chOff x="8080074" y="4187783"/>
            <a:chExt cx="1363825" cy="49193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81BD2481-1C21-408E-AF7F-548FDF68E0E8}"/>
                    </a:ext>
                  </a:extLst>
                </p14:cNvPr>
                <p14:cNvContentPartPr/>
                <p14:nvPr/>
              </p14:nvContentPartPr>
              <p14:xfrm>
                <a:off x="8080074" y="4187783"/>
                <a:ext cx="86642" cy="311164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81BD2481-1C21-408E-AF7F-548FDF68E0E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71446" y="4179140"/>
                  <a:ext cx="104258" cy="328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5B76068B-82A3-4739-ADE6-52A49E1BA6A0}"/>
                    </a:ext>
                  </a:extLst>
                </p14:cNvPr>
                <p14:cNvContentPartPr/>
                <p14:nvPr/>
              </p14:nvContentPartPr>
              <p14:xfrm>
                <a:off x="8291067" y="4336313"/>
                <a:ext cx="120896" cy="343403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5B76068B-82A3-4739-ADE6-52A49E1BA6A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82072" y="4327314"/>
                  <a:ext cx="138527" cy="361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BC6FF17E-A0FA-4631-927E-2C6A03E03601}"/>
                    </a:ext>
                  </a:extLst>
                </p14:cNvPr>
                <p14:cNvContentPartPr/>
                <p14:nvPr/>
              </p14:nvContentPartPr>
              <p14:xfrm>
                <a:off x="8467806" y="4348115"/>
                <a:ext cx="91536" cy="129532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BC6FF17E-A0FA-4631-927E-2C6A03E036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58797" y="4339480"/>
                  <a:ext cx="109195" cy="1471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B6E12B24-1F5F-4791-8E59-F5CFBCE0F606}"/>
                    </a:ext>
                  </a:extLst>
                </p14:cNvPr>
                <p14:cNvContentPartPr/>
                <p14:nvPr/>
              </p14:nvContentPartPr>
              <p14:xfrm>
                <a:off x="8622092" y="4347539"/>
                <a:ext cx="261078" cy="139894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B6E12B24-1F5F-4791-8E59-F5CFBCE0F60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13461" y="4338548"/>
                  <a:ext cx="278699" cy="157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B890904B-5EA4-4405-81C5-ACF97066A99E}"/>
                    </a:ext>
                  </a:extLst>
                </p14:cNvPr>
                <p14:cNvContentPartPr/>
                <p14:nvPr/>
              </p14:nvContentPartPr>
              <p14:xfrm>
                <a:off x="8942180" y="4288530"/>
                <a:ext cx="28497" cy="195161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B890904B-5EA4-4405-81C5-ACF97066A99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933162" y="4279888"/>
                  <a:ext cx="46172" cy="212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D2292601-0CCE-47B6-903C-75CE62255EF2}"/>
                    </a:ext>
                  </a:extLst>
                </p14:cNvPr>
                <p14:cNvContentPartPr/>
                <p14:nvPr/>
              </p14:nvContentPartPr>
              <p14:xfrm>
                <a:off x="9042926" y="4336313"/>
                <a:ext cx="126365" cy="159468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D2292601-0CCE-47B6-903C-75CE62255EF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33926" y="4327314"/>
                  <a:ext cx="144006" cy="177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C3ECA404-ACB0-46A8-B98A-572FD9337F98}"/>
                    </a:ext>
                  </a:extLst>
                </p14:cNvPr>
                <p14:cNvContentPartPr/>
                <p14:nvPr/>
              </p14:nvContentPartPr>
              <p14:xfrm>
                <a:off x="9201819" y="4397912"/>
                <a:ext cx="61024" cy="8290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C3ECA404-ACB0-46A8-B98A-572FD9337F9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92845" y="4389299"/>
                  <a:ext cx="78613" cy="100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CDA86838-5DDE-40A7-A0AC-18330099C594}"/>
                    </a:ext>
                  </a:extLst>
                </p14:cNvPr>
                <p14:cNvContentPartPr/>
                <p14:nvPr/>
              </p14:nvContentPartPr>
              <p14:xfrm>
                <a:off x="9339410" y="4361643"/>
                <a:ext cx="104489" cy="166088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CDA86838-5DDE-40A7-A0AC-18330099C59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30402" y="4353015"/>
                  <a:ext cx="122144" cy="18370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16" name="Käsinkirjoitus 115">
                <a:extLst>
                  <a:ext uri="{FF2B5EF4-FFF2-40B4-BE49-F238E27FC236}">
                    <a16:creationId xmlns:a16="http://schemas.microsoft.com/office/drawing/2014/main" id="{06E540E3-2F94-44B7-8853-838C5C83295A}"/>
                  </a:ext>
                </a:extLst>
              </p14:cNvPr>
              <p14:cNvContentPartPr/>
              <p14:nvPr/>
            </p14:nvContentPartPr>
            <p14:xfrm>
              <a:off x="9596458" y="4156983"/>
              <a:ext cx="65342" cy="431196"/>
            </p14:xfrm>
          </p:contentPart>
        </mc:Choice>
        <mc:Fallback>
          <p:pic>
            <p:nvPicPr>
              <p:cNvPr id="116" name="Käsinkirjoitus 115">
                <a:extLst>
                  <a:ext uri="{FF2B5EF4-FFF2-40B4-BE49-F238E27FC236}">
                    <a16:creationId xmlns:a16="http://schemas.microsoft.com/office/drawing/2014/main" id="{06E540E3-2F94-44B7-8853-838C5C83295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587482" y="4147985"/>
                <a:ext cx="82934" cy="448833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Ryhmä 122">
            <a:extLst>
              <a:ext uri="{FF2B5EF4-FFF2-40B4-BE49-F238E27FC236}">
                <a16:creationId xmlns:a16="http://schemas.microsoft.com/office/drawing/2014/main" id="{34FBFF99-D5F0-4DF8-9AE7-2358F1BCAB48}"/>
              </a:ext>
            </a:extLst>
          </p:cNvPr>
          <p:cNvGrpSpPr/>
          <p:nvPr/>
        </p:nvGrpSpPr>
        <p:grpSpPr>
          <a:xfrm>
            <a:off x="6305778" y="4838320"/>
            <a:ext cx="708394" cy="319799"/>
            <a:chOff x="6305778" y="4838320"/>
            <a:chExt cx="708394" cy="31979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B0EC5F20-CB80-423D-A033-A7C3D699AD21}"/>
                    </a:ext>
                  </a:extLst>
                </p14:cNvPr>
                <p14:cNvContentPartPr/>
                <p14:nvPr/>
              </p14:nvContentPartPr>
              <p14:xfrm>
                <a:off x="6322186" y="4969867"/>
                <a:ext cx="153423" cy="10075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B0EC5F20-CB80-423D-A033-A7C3D699AD2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13182" y="4961231"/>
                  <a:ext cx="171070" cy="27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970E7DA2-DCFC-43C1-BF98-0C85CBF58EBC}"/>
                    </a:ext>
                  </a:extLst>
                </p14:cNvPr>
                <p14:cNvContentPartPr/>
                <p14:nvPr/>
              </p14:nvContentPartPr>
              <p14:xfrm>
                <a:off x="6305778" y="5047010"/>
                <a:ext cx="175012" cy="2274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970E7DA2-DCFC-43C1-BF98-0C85CBF58EB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97135" y="5037986"/>
                  <a:ext cx="192657" cy="40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066C1865-D263-4438-8FBB-0B0720ABE5FD}"/>
                    </a:ext>
                  </a:extLst>
                </p14:cNvPr>
                <p14:cNvContentPartPr/>
                <p14:nvPr/>
              </p14:nvContentPartPr>
              <p14:xfrm>
                <a:off x="6616654" y="4838320"/>
                <a:ext cx="86067" cy="319799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066C1865-D263-4438-8FBB-0B0720ABE5F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08011" y="4829317"/>
                  <a:ext cx="103713" cy="337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2C7543D2-5788-4D19-9F7B-D4D9E6F6AA87}"/>
                    </a:ext>
                  </a:extLst>
                </p14:cNvPr>
                <p14:cNvContentPartPr/>
                <p14:nvPr/>
              </p14:nvContentPartPr>
              <p14:xfrm>
                <a:off x="6827359" y="5006135"/>
                <a:ext cx="186813" cy="18422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2C7543D2-5788-4D19-9F7B-D4D9E6F6AA8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18360" y="4997633"/>
                  <a:ext cx="204450" cy="357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Ryhmä 129">
            <a:extLst>
              <a:ext uri="{FF2B5EF4-FFF2-40B4-BE49-F238E27FC236}">
                <a16:creationId xmlns:a16="http://schemas.microsoft.com/office/drawing/2014/main" id="{41394322-92DC-42A4-A971-B2AA978BFB1A}"/>
              </a:ext>
            </a:extLst>
          </p:cNvPr>
          <p:cNvGrpSpPr/>
          <p:nvPr/>
        </p:nvGrpSpPr>
        <p:grpSpPr>
          <a:xfrm>
            <a:off x="7167020" y="4801475"/>
            <a:ext cx="650825" cy="419107"/>
            <a:chOff x="7167020" y="4801475"/>
            <a:chExt cx="650825" cy="41910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A1A82A63-AA52-4CB1-A4D0-A17BA0E2715B}"/>
                    </a:ext>
                  </a:extLst>
                </p14:cNvPr>
                <p14:cNvContentPartPr/>
                <p14:nvPr/>
              </p14:nvContentPartPr>
              <p14:xfrm>
                <a:off x="7167020" y="4849546"/>
                <a:ext cx="23028" cy="371036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A1A82A63-AA52-4CB1-A4D0-A17BA0E2715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58384" y="4840540"/>
                  <a:ext cx="40659" cy="388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E7575AFF-C7ED-47E3-B7F8-CFD7951F0C4F}"/>
                    </a:ext>
                  </a:extLst>
                </p14:cNvPr>
                <p14:cNvContentPartPr/>
                <p14:nvPr/>
              </p14:nvContentPartPr>
              <p14:xfrm>
                <a:off x="7184579" y="4832563"/>
                <a:ext cx="126941" cy="186813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E7575AFF-C7ED-47E3-B7F8-CFD7951F0C4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75948" y="4823924"/>
                  <a:ext cx="144562" cy="204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E213FF30-4BA8-445F-A959-75B9A75D52C2}"/>
                    </a:ext>
                  </a:extLst>
                </p14:cNvPr>
                <p14:cNvContentPartPr/>
                <p14:nvPr/>
              </p14:nvContentPartPr>
              <p14:xfrm>
                <a:off x="7441627" y="4801475"/>
                <a:ext cx="51237" cy="382262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E213FF30-4BA8-445F-A959-75B9A75D52C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32606" y="4792836"/>
                  <a:ext cx="68917" cy="399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F4FDC2DF-87A9-4E4D-9990-ABDA253DD251}"/>
                    </a:ext>
                  </a:extLst>
                </p14:cNvPr>
                <p14:cNvContentPartPr/>
                <p14:nvPr/>
              </p14:nvContentPartPr>
              <p14:xfrm>
                <a:off x="7572598" y="5019952"/>
                <a:ext cx="164649" cy="16321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F4FDC2DF-87A9-4E4D-9990-ABDA253DD25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63970" y="5010945"/>
                  <a:ext cx="182264" cy="180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49D28D7A-5BC5-48B7-A8EF-9538B682763F}"/>
                    </a:ext>
                  </a:extLst>
                </p14:cNvPr>
                <p14:cNvContentPartPr/>
                <p14:nvPr/>
              </p14:nvContentPartPr>
              <p14:xfrm>
                <a:off x="7798271" y="5023118"/>
                <a:ext cx="15544" cy="132122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49D28D7A-5BC5-48B7-A8EF-9538B682763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89595" y="5014478"/>
                  <a:ext cx="33257" cy="149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A0A79445-C3D1-4F7E-9F45-3A1AB03FC754}"/>
                    </a:ext>
                  </a:extLst>
                </p14:cNvPr>
                <p14:cNvContentPartPr/>
                <p14:nvPr/>
              </p14:nvContentPartPr>
              <p14:xfrm>
                <a:off x="7817557" y="4959216"/>
                <a:ext cx="288" cy="288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A0A79445-C3D1-4F7E-9F45-3A1AB03FC75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10357" y="4952304"/>
                  <a:ext cx="14400" cy="1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Ryhmä 140">
            <a:extLst>
              <a:ext uri="{FF2B5EF4-FFF2-40B4-BE49-F238E27FC236}">
                <a16:creationId xmlns:a16="http://schemas.microsoft.com/office/drawing/2014/main" id="{3EF8F0B9-E63D-423C-B1AD-A4322C10012A}"/>
              </a:ext>
            </a:extLst>
          </p:cNvPr>
          <p:cNvGrpSpPr/>
          <p:nvPr/>
        </p:nvGrpSpPr>
        <p:grpSpPr>
          <a:xfrm>
            <a:off x="7971268" y="4894162"/>
            <a:ext cx="1188237" cy="377657"/>
            <a:chOff x="7971268" y="4894162"/>
            <a:chExt cx="1188237" cy="37765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00D3D98B-8821-4F32-8843-D63480CA9233}"/>
                    </a:ext>
                  </a:extLst>
                </p14:cNvPr>
                <p14:cNvContentPartPr/>
                <p14:nvPr/>
              </p14:nvContentPartPr>
              <p14:xfrm>
                <a:off x="7971268" y="5017649"/>
                <a:ext cx="116003" cy="25417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00D3D98B-8821-4F32-8843-D63480CA923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62262" y="5008649"/>
                  <a:ext cx="133656" cy="271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956B9625-3DB2-454B-A198-E676620293A9}"/>
                    </a:ext>
                  </a:extLst>
                </p14:cNvPr>
                <p14:cNvContentPartPr/>
                <p14:nvPr/>
              </p14:nvContentPartPr>
              <p14:xfrm>
                <a:off x="8145128" y="5017649"/>
                <a:ext cx="78870" cy="120033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956B9625-3DB2-454B-A198-E676620293A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36165" y="5008638"/>
                  <a:ext cx="96437" cy="1376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1A86D1AA-9B0B-4F6A-87E9-5A72E17C70A0}"/>
                    </a:ext>
                  </a:extLst>
                </p14:cNvPr>
                <p14:cNvContentPartPr/>
                <p14:nvPr/>
              </p14:nvContentPartPr>
              <p14:xfrm>
                <a:off x="8293370" y="5031754"/>
                <a:ext cx="96717" cy="119457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1A86D1AA-9B0B-4F6A-87E9-5A72E17C70A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84381" y="5022759"/>
                  <a:ext cx="114335" cy="137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E1AAB082-919F-4626-81D7-66E05582C347}"/>
                    </a:ext>
                  </a:extLst>
                </p14:cNvPr>
                <p14:cNvContentPartPr/>
                <p14:nvPr/>
              </p14:nvContentPartPr>
              <p14:xfrm>
                <a:off x="8436718" y="5059963"/>
                <a:ext cx="97581" cy="119457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E1AAB082-919F-4626-81D7-66E05582C34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27716" y="5051328"/>
                  <a:ext cx="115225" cy="137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68CFD43C-BCB0-4367-9991-1E67EA48CEA3}"/>
                    </a:ext>
                  </a:extLst>
                </p14:cNvPr>
                <p14:cNvContentPartPr/>
                <p14:nvPr/>
              </p14:nvContentPartPr>
              <p14:xfrm>
                <a:off x="8594459" y="5094505"/>
                <a:ext cx="5469" cy="75416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68CFD43C-BCB0-4367-9991-1E67EA48CEA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85709" y="5085845"/>
                  <a:ext cx="23334" cy="93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B25ACB5E-BD1F-486F-B21B-EBCEC4F5C33F}"/>
                    </a:ext>
                  </a:extLst>
                </p14:cNvPr>
                <p14:cNvContentPartPr/>
                <p14:nvPr/>
              </p14:nvContentPartPr>
              <p14:xfrm>
                <a:off x="8577188" y="5006135"/>
                <a:ext cx="288" cy="288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B25ACB5E-BD1F-486F-B21B-EBCEC4F5C33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70276" y="4999223"/>
                  <a:ext cx="14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6DDDB6A3-B82A-4249-8729-5C0118C6F6F6}"/>
                    </a:ext>
                  </a:extLst>
                </p14:cNvPr>
                <p14:cNvContentPartPr/>
                <p14:nvPr/>
              </p14:nvContentPartPr>
              <p14:xfrm>
                <a:off x="8651165" y="5014771"/>
                <a:ext cx="130683" cy="184798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6DDDB6A3-B82A-4249-8729-5C0118C6F6F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642165" y="5005765"/>
                  <a:ext cx="148323" cy="202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22AA2DA8-285B-4735-903E-4CF8504312BE}"/>
                    </a:ext>
                  </a:extLst>
                </p14:cNvPr>
                <p14:cNvContentPartPr/>
                <p14:nvPr/>
              </p14:nvContentPartPr>
              <p14:xfrm>
                <a:off x="8749033" y="5085006"/>
                <a:ext cx="67069" cy="4893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22AA2DA8-285B-4735-903E-4CF8504312B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740067" y="5076268"/>
                  <a:ext cx="84643" cy="22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871FC8F3-668C-4FAC-AF32-C0C0B58A1BFC}"/>
                    </a:ext>
                  </a:extLst>
                </p14:cNvPr>
                <p14:cNvContentPartPr/>
                <p14:nvPr/>
              </p14:nvContentPartPr>
              <p14:xfrm>
                <a:off x="8902457" y="5057660"/>
                <a:ext cx="71098" cy="10967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871FC8F3-668C-4FAC-AF32-C0C0B58A1BF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93480" y="5048671"/>
                  <a:ext cx="88693" cy="127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B17C20B0-1281-40EE-A6CA-D04CF23DA127}"/>
                    </a:ext>
                  </a:extLst>
                </p14:cNvPr>
                <p14:cNvContentPartPr/>
                <p14:nvPr/>
              </p14:nvContentPartPr>
              <p14:xfrm>
                <a:off x="9093588" y="4894162"/>
                <a:ext cx="65917" cy="347145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B17C20B0-1281-40EE-A6CA-D04CF23DA12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84943" y="4885169"/>
                  <a:ext cx="83567" cy="3647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B71E9A56-FB6E-4A36-851D-18998A4E912A}"/>
              </a:ext>
            </a:extLst>
          </p:cNvPr>
          <p:cNvGrpSpPr/>
          <p:nvPr/>
        </p:nvGrpSpPr>
        <p:grpSpPr>
          <a:xfrm>
            <a:off x="6299446" y="5651203"/>
            <a:ext cx="129819" cy="89809"/>
            <a:chOff x="6299446" y="5651203"/>
            <a:chExt cx="129819" cy="8980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F9B91700-A561-488D-8F53-A27FB7B1057E}"/>
                    </a:ext>
                  </a:extLst>
                </p14:cNvPr>
                <p14:cNvContentPartPr/>
                <p14:nvPr/>
              </p14:nvContentPartPr>
              <p14:xfrm>
                <a:off x="6299446" y="5651203"/>
                <a:ext cx="91824" cy="288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F9B91700-A561-488D-8F53-A27FB7B1057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90444" y="5644003"/>
                  <a:ext cx="109469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093B3CC9-7FC9-4C79-A637-55980A2DB55F}"/>
                    </a:ext>
                  </a:extLst>
                </p14:cNvPr>
                <p14:cNvContentPartPr/>
                <p14:nvPr/>
              </p14:nvContentPartPr>
              <p14:xfrm>
                <a:off x="6327655" y="5740724"/>
                <a:ext cx="101610" cy="288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093B3CC9-7FC9-4C79-A637-55980A2DB55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18647" y="5733812"/>
                  <a:ext cx="119266" cy="1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Ryhmä 145">
            <a:extLst>
              <a:ext uri="{FF2B5EF4-FFF2-40B4-BE49-F238E27FC236}">
                <a16:creationId xmlns:a16="http://schemas.microsoft.com/office/drawing/2014/main" id="{E7E6C51F-1ECA-48BC-8685-0DD503B99493}"/>
              </a:ext>
            </a:extLst>
          </p:cNvPr>
          <p:cNvGrpSpPr/>
          <p:nvPr/>
        </p:nvGrpSpPr>
        <p:grpSpPr>
          <a:xfrm>
            <a:off x="6623275" y="5558228"/>
            <a:ext cx="388883" cy="318936"/>
            <a:chOff x="6623275" y="5558228"/>
            <a:chExt cx="388883" cy="31893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0D72CE74-4C23-49F7-A656-AE8DDEB911FC}"/>
                    </a:ext>
                  </a:extLst>
                </p14:cNvPr>
                <p14:cNvContentPartPr/>
                <p14:nvPr/>
              </p14:nvContentPartPr>
              <p14:xfrm>
                <a:off x="6623275" y="5558228"/>
                <a:ext cx="104201" cy="318936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0D72CE74-4C23-49F7-A656-AE8DDEB911F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14261" y="5549589"/>
                  <a:ext cx="121868" cy="336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0FA9FD13-FCA5-44E0-9BE5-8E6599C9DD7D}"/>
                    </a:ext>
                  </a:extLst>
                </p14:cNvPr>
                <p14:cNvContentPartPr/>
                <p14:nvPr/>
              </p14:nvContentPartPr>
              <p14:xfrm>
                <a:off x="6853266" y="5686896"/>
                <a:ext cx="158892" cy="14392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0FA9FD13-FCA5-44E0-9BE5-8E6599C9DD7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44638" y="5677901"/>
                  <a:ext cx="176507" cy="320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Ryhmä 151">
            <a:extLst>
              <a:ext uri="{FF2B5EF4-FFF2-40B4-BE49-F238E27FC236}">
                <a16:creationId xmlns:a16="http://schemas.microsoft.com/office/drawing/2014/main" id="{6FAE77A7-5730-4A1F-8124-C14481155790}"/>
              </a:ext>
            </a:extLst>
          </p:cNvPr>
          <p:cNvGrpSpPr/>
          <p:nvPr/>
        </p:nvGrpSpPr>
        <p:grpSpPr>
          <a:xfrm>
            <a:off x="7142265" y="5433014"/>
            <a:ext cx="338509" cy="577424"/>
            <a:chOff x="7142265" y="5433014"/>
            <a:chExt cx="338509" cy="57742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F98CA8BF-03B7-4568-A004-65AE2CE22B54}"/>
                    </a:ext>
                  </a:extLst>
                </p14:cNvPr>
                <p14:cNvContentPartPr/>
                <p14:nvPr/>
              </p14:nvContentPartPr>
              <p14:xfrm>
                <a:off x="7257404" y="5440786"/>
                <a:ext cx="126365" cy="149969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F98CA8BF-03B7-4568-A004-65AE2CE22B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48764" y="5431795"/>
                  <a:ext cx="144006" cy="167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2C96EDF7-34C6-40A6-B55C-32C70E9FFFBD}"/>
                    </a:ext>
                  </a:extLst>
                </p14:cNvPr>
                <p14:cNvContentPartPr/>
                <p14:nvPr/>
              </p14:nvContentPartPr>
              <p14:xfrm>
                <a:off x="7375998" y="5433014"/>
                <a:ext cx="6045" cy="222507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2C96EDF7-34C6-40A6-B55C-32C70E9FFFB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67108" y="5424373"/>
                  <a:ext cx="23469" cy="240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398E1A3F-C901-4347-9906-2720CB047B42}"/>
                    </a:ext>
                  </a:extLst>
                </p14:cNvPr>
                <p14:cNvContentPartPr/>
                <p14:nvPr/>
              </p14:nvContentPartPr>
              <p14:xfrm>
                <a:off x="7142265" y="5696107"/>
                <a:ext cx="338509" cy="25906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398E1A3F-C901-4347-9906-2720CB047B4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33262" y="5687112"/>
                  <a:ext cx="356155" cy="43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518D0F26-2F36-4AC6-BDA1-ABA8AB079A4A}"/>
                    </a:ext>
                  </a:extLst>
                </p14:cNvPr>
                <p14:cNvContentPartPr/>
                <p14:nvPr/>
              </p14:nvContentPartPr>
              <p14:xfrm>
                <a:off x="7227180" y="5814989"/>
                <a:ext cx="102186" cy="195449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518D0F26-2F36-4AC6-BDA1-ABA8AB079A4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18185" y="5805990"/>
                  <a:ext cx="119817" cy="2130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Ryhmä 156">
            <a:extLst>
              <a:ext uri="{FF2B5EF4-FFF2-40B4-BE49-F238E27FC236}">
                <a16:creationId xmlns:a16="http://schemas.microsoft.com/office/drawing/2014/main" id="{AD527C1A-B727-41BF-825C-D91BA6877946}"/>
              </a:ext>
            </a:extLst>
          </p:cNvPr>
          <p:cNvGrpSpPr/>
          <p:nvPr/>
        </p:nvGrpSpPr>
        <p:grpSpPr>
          <a:xfrm>
            <a:off x="7665573" y="5375732"/>
            <a:ext cx="428606" cy="667808"/>
            <a:chOff x="7665573" y="5375732"/>
            <a:chExt cx="428606" cy="66780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5F7FDE03-D6AD-4B99-AC8E-8407E1BBE2BE}"/>
                    </a:ext>
                  </a:extLst>
                </p14:cNvPr>
                <p14:cNvContentPartPr/>
                <p14:nvPr/>
              </p14:nvContentPartPr>
              <p14:xfrm>
                <a:off x="7665573" y="5664732"/>
                <a:ext cx="19286" cy="4548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5F7FDE03-D6AD-4B99-AC8E-8407E1BBE2B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56644" y="5655779"/>
                  <a:ext cx="36786" cy="63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4538D22A-625E-4A4E-86EC-37EE0EB41FAF}"/>
                    </a:ext>
                  </a:extLst>
                </p14:cNvPr>
                <p14:cNvContentPartPr/>
                <p14:nvPr/>
              </p14:nvContentPartPr>
              <p14:xfrm>
                <a:off x="7966086" y="5375732"/>
                <a:ext cx="91248" cy="227112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4538D22A-625E-4A4E-86EC-37EE0EB41FA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57105" y="5367094"/>
                  <a:ext cx="108851" cy="244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1D4DF0C1-C258-425B-8160-BA3965A4AB87}"/>
                    </a:ext>
                  </a:extLst>
                </p14:cNvPr>
                <p14:cNvContentPartPr/>
                <p14:nvPr/>
              </p14:nvContentPartPr>
              <p14:xfrm>
                <a:off x="7809209" y="5663005"/>
                <a:ext cx="284970" cy="24755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1D4DF0C1-C258-425B-8160-BA3965A4AB8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00214" y="5654395"/>
                  <a:ext cx="302601" cy="42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58631340-43D8-4DA6-A371-4ADD056DD99F}"/>
                    </a:ext>
                  </a:extLst>
                </p14:cNvPr>
                <p14:cNvContentPartPr/>
                <p14:nvPr/>
              </p14:nvContentPartPr>
              <p14:xfrm>
                <a:off x="7888367" y="5767206"/>
                <a:ext cx="113988" cy="276334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58631340-43D8-4DA6-A371-4ADD056DD99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79737" y="5758211"/>
                  <a:ext cx="131608" cy="29396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8BC4FBB1-0CFC-4EE9-AD4D-9935E850E588}"/>
              </a:ext>
            </a:extLst>
          </p:cNvPr>
          <p:cNvGrpSpPr/>
          <p:nvPr/>
        </p:nvGrpSpPr>
        <p:grpSpPr>
          <a:xfrm>
            <a:off x="6222720" y="6474447"/>
            <a:ext cx="164160" cy="68760"/>
            <a:chOff x="6222720" y="6474447"/>
            <a:chExt cx="164160" cy="6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3025DABC-355C-4CE5-8325-099AE4E1EB54}"/>
                    </a:ext>
                  </a:extLst>
                </p14:cNvPr>
                <p14:cNvContentPartPr/>
                <p14:nvPr/>
              </p14:nvContentPartPr>
              <p14:xfrm>
                <a:off x="6222720" y="6474447"/>
                <a:ext cx="164160" cy="1368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3025DABC-355C-4CE5-8325-099AE4E1EB5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214080" y="6465447"/>
                  <a:ext cx="181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7510DEE0-1C58-47F0-ADBD-12F05A1E7D80}"/>
                    </a:ext>
                  </a:extLst>
                </p14:cNvPr>
                <p14:cNvContentPartPr/>
                <p14:nvPr/>
              </p14:nvContentPartPr>
              <p14:xfrm>
                <a:off x="6250440" y="6533127"/>
                <a:ext cx="129960" cy="1008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7510DEE0-1C58-47F0-ADBD-12F05A1E7D8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41800" y="6524127"/>
                  <a:ext cx="1476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Ryhmä 191">
            <a:extLst>
              <a:ext uri="{FF2B5EF4-FFF2-40B4-BE49-F238E27FC236}">
                <a16:creationId xmlns:a16="http://schemas.microsoft.com/office/drawing/2014/main" id="{3708E1C0-CF0D-4432-AE45-5EA4B771F0C0}"/>
              </a:ext>
            </a:extLst>
          </p:cNvPr>
          <p:cNvGrpSpPr/>
          <p:nvPr/>
        </p:nvGrpSpPr>
        <p:grpSpPr>
          <a:xfrm>
            <a:off x="6609360" y="6126327"/>
            <a:ext cx="1558440" cy="686160"/>
            <a:chOff x="6609360" y="6126327"/>
            <a:chExt cx="1558440" cy="68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2C477D0E-077E-4C36-8DFF-01BCF7C486FC}"/>
                    </a:ext>
                  </a:extLst>
                </p14:cNvPr>
                <p14:cNvContentPartPr/>
                <p14:nvPr/>
              </p14:nvContentPartPr>
              <p14:xfrm>
                <a:off x="6696120" y="6154407"/>
                <a:ext cx="95760" cy="18360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2C477D0E-077E-4C36-8DFF-01BCF7C486F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87480" y="6145407"/>
                  <a:ext cx="113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D675BC70-D805-422F-9A9F-539CBF5371B6}"/>
                    </a:ext>
                  </a:extLst>
                </p14:cNvPr>
                <p14:cNvContentPartPr/>
                <p14:nvPr/>
              </p14:nvContentPartPr>
              <p14:xfrm>
                <a:off x="6812040" y="6150087"/>
                <a:ext cx="11160" cy="27540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D675BC70-D805-422F-9A9F-539CBF5371B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03040" y="6141447"/>
                  <a:ext cx="28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E81E3F87-3B4B-4DE0-9448-E81BE534A284}"/>
                    </a:ext>
                  </a:extLst>
                </p14:cNvPr>
                <p14:cNvContentPartPr/>
                <p14:nvPr/>
              </p14:nvContentPartPr>
              <p14:xfrm>
                <a:off x="6904560" y="6168807"/>
                <a:ext cx="142560" cy="26496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E81E3F87-3B4B-4DE0-9448-E81BE534A28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895920" y="6160167"/>
                  <a:ext cx="1602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9F33F73E-E98C-466C-B7C2-8B1F7164DB2B}"/>
                    </a:ext>
                  </a:extLst>
                </p14:cNvPr>
                <p14:cNvContentPartPr/>
                <p14:nvPr/>
              </p14:nvContentPartPr>
              <p14:xfrm>
                <a:off x="6609360" y="6450687"/>
                <a:ext cx="588960" cy="3024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9F33F73E-E98C-466C-B7C2-8B1F7164DB2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00360" y="6441687"/>
                  <a:ext cx="606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A5BDD06A-5B5D-4B1A-A2A1-B78F135243F8}"/>
                    </a:ext>
                  </a:extLst>
                </p14:cNvPr>
                <p14:cNvContentPartPr/>
                <p14:nvPr/>
              </p14:nvContentPartPr>
              <p14:xfrm>
                <a:off x="6726000" y="6501447"/>
                <a:ext cx="122760" cy="205920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A5BDD06A-5B5D-4B1A-A2A1-B78F135243F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17360" y="6492807"/>
                  <a:ext cx="140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EC939D63-B19E-48AA-A76E-A593FC36E640}"/>
                    </a:ext>
                  </a:extLst>
                </p14:cNvPr>
                <p14:cNvContentPartPr/>
                <p14:nvPr/>
              </p14:nvContentPartPr>
              <p14:xfrm>
                <a:off x="6833280" y="6522327"/>
                <a:ext cx="21240" cy="28512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EC939D63-B19E-48AA-A76E-A593FC36E64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24640" y="6513687"/>
                  <a:ext cx="388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CD816438-09E2-48D5-A101-920C6E75234B}"/>
                    </a:ext>
                  </a:extLst>
                </p14:cNvPr>
                <p14:cNvContentPartPr/>
                <p14:nvPr/>
              </p14:nvContentPartPr>
              <p14:xfrm>
                <a:off x="6970800" y="6523407"/>
                <a:ext cx="101520" cy="28908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CD816438-09E2-48D5-A101-920C6E75234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62160" y="6514767"/>
                  <a:ext cx="1191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1E7D5552-3DE3-4EBA-9F18-16DE69EB0DC5}"/>
                    </a:ext>
                  </a:extLst>
                </p14:cNvPr>
                <p14:cNvContentPartPr/>
                <p14:nvPr/>
              </p14:nvContentPartPr>
              <p14:xfrm>
                <a:off x="7363200" y="6447807"/>
                <a:ext cx="141480" cy="1368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1E7D5552-3DE3-4EBA-9F18-16DE69EB0DC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54200" y="6439167"/>
                  <a:ext cx="159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9AF0466F-B713-43EE-9E3E-C25E692A5F48}"/>
                    </a:ext>
                  </a:extLst>
                </p14:cNvPr>
                <p14:cNvContentPartPr/>
                <p14:nvPr/>
              </p14:nvContentPartPr>
              <p14:xfrm>
                <a:off x="7659840" y="6162687"/>
                <a:ext cx="180360" cy="21096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9AF0466F-B713-43EE-9E3E-C25E692A5F4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50840" y="6154047"/>
                  <a:ext cx="198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DC776AC8-59E2-4AC4-9DCB-DB9AAC5362D8}"/>
                    </a:ext>
                  </a:extLst>
                </p14:cNvPr>
                <p14:cNvContentPartPr/>
                <p14:nvPr/>
              </p14:nvContentPartPr>
              <p14:xfrm>
                <a:off x="8009040" y="6126327"/>
                <a:ext cx="158760" cy="22068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DC776AC8-59E2-4AC4-9DCB-DB9AAC5362D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00400" y="6117687"/>
                  <a:ext cx="176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40D378E3-85E9-42AA-9C26-72ED82136DA9}"/>
                    </a:ext>
                  </a:extLst>
                </p14:cNvPr>
                <p14:cNvContentPartPr/>
                <p14:nvPr/>
              </p14:nvContentPartPr>
              <p14:xfrm>
                <a:off x="7556880" y="6455727"/>
                <a:ext cx="601200" cy="828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40D378E3-85E9-42AA-9C26-72ED82136DA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548240" y="6447087"/>
                  <a:ext cx="618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5610075C-CCC2-4DE4-B2B7-083F19C225AB}"/>
                    </a:ext>
                  </a:extLst>
                </p14:cNvPr>
                <p14:cNvContentPartPr/>
                <p14:nvPr/>
              </p14:nvContentPartPr>
              <p14:xfrm>
                <a:off x="7658040" y="6521607"/>
                <a:ext cx="126720" cy="15984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5610075C-CCC2-4DE4-B2B7-083F19C225A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49400" y="6512967"/>
                  <a:ext cx="144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FA093AF5-5EC0-4D70-97AB-129EB6D37857}"/>
                    </a:ext>
                  </a:extLst>
                </p14:cNvPr>
                <p14:cNvContentPartPr/>
                <p14:nvPr/>
              </p14:nvContentPartPr>
              <p14:xfrm>
                <a:off x="7776120" y="6550407"/>
                <a:ext cx="18360" cy="25020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FA093AF5-5EC0-4D70-97AB-129EB6D3785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767480" y="6541767"/>
                  <a:ext cx="36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6B35ADFA-0B91-4D44-9939-1C5CE82444AE}"/>
                    </a:ext>
                  </a:extLst>
                </p14:cNvPr>
                <p14:cNvContentPartPr/>
                <p14:nvPr/>
              </p14:nvContentPartPr>
              <p14:xfrm>
                <a:off x="7953600" y="6525207"/>
                <a:ext cx="103680" cy="279360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6B35ADFA-0B91-4D44-9939-1C5CE82444A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44960" y="6516567"/>
                  <a:ext cx="12132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Ryhmä 210">
            <a:extLst>
              <a:ext uri="{FF2B5EF4-FFF2-40B4-BE49-F238E27FC236}">
                <a16:creationId xmlns:a16="http://schemas.microsoft.com/office/drawing/2014/main" id="{B8CCF7C6-753B-4B51-8134-8827296FBA10}"/>
              </a:ext>
            </a:extLst>
          </p:cNvPr>
          <p:cNvGrpSpPr/>
          <p:nvPr/>
        </p:nvGrpSpPr>
        <p:grpSpPr>
          <a:xfrm>
            <a:off x="8356800" y="5378247"/>
            <a:ext cx="1541520" cy="1427760"/>
            <a:chOff x="8356800" y="5378247"/>
            <a:chExt cx="1541520" cy="142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2EAC59CA-3587-47CF-8137-DCB07368585B}"/>
                    </a:ext>
                  </a:extLst>
                </p14:cNvPr>
                <p14:cNvContentPartPr/>
                <p14:nvPr/>
              </p14:nvContentPartPr>
              <p14:xfrm>
                <a:off x="8356800" y="5651847"/>
                <a:ext cx="133200" cy="36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2EAC59CA-3587-47CF-8137-DCB07368585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347800" y="5643207"/>
                  <a:ext cx="150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6F86E826-95BA-4D70-8B1A-C6383402DEBE}"/>
                    </a:ext>
                  </a:extLst>
                </p14:cNvPr>
                <p14:cNvContentPartPr/>
                <p14:nvPr/>
              </p14:nvContentPartPr>
              <p14:xfrm>
                <a:off x="8374440" y="5725647"/>
                <a:ext cx="102240" cy="36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6F86E826-95BA-4D70-8B1A-C6383402DEB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65800" y="5717007"/>
                  <a:ext cx="119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22668237-A5D7-47F6-AB3D-A438F6649417}"/>
                    </a:ext>
                  </a:extLst>
                </p14:cNvPr>
                <p14:cNvContentPartPr/>
                <p14:nvPr/>
              </p14:nvContentPartPr>
              <p14:xfrm>
                <a:off x="8687280" y="5525487"/>
                <a:ext cx="66960" cy="31176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22668237-A5D7-47F6-AB3D-A438F664941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78280" y="5516847"/>
                  <a:ext cx="846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9F3F2374-5F0D-4A93-8107-22AAE5B9D76D}"/>
                    </a:ext>
                  </a:extLst>
                </p14:cNvPr>
                <p14:cNvContentPartPr/>
                <p14:nvPr/>
              </p14:nvContentPartPr>
              <p14:xfrm>
                <a:off x="8869800" y="5652927"/>
                <a:ext cx="100800" cy="324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9F3F2374-5F0D-4A93-8107-22AAE5B9D76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60800" y="5643927"/>
                  <a:ext cx="118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B3461BDA-6A22-4D89-BCC6-CCB9E1D32A2C}"/>
                    </a:ext>
                  </a:extLst>
                </p14:cNvPr>
                <p14:cNvContentPartPr/>
                <p14:nvPr/>
              </p14:nvContentPartPr>
              <p14:xfrm>
                <a:off x="9126120" y="5401647"/>
                <a:ext cx="202680" cy="23688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B3461BDA-6A22-4D89-BCC6-CCB9E1D32A2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17480" y="5392647"/>
                  <a:ext cx="220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94FB948C-BAF5-4052-89A3-2A44F58790D6}"/>
                    </a:ext>
                  </a:extLst>
                </p14:cNvPr>
                <p14:cNvContentPartPr/>
                <p14:nvPr/>
              </p14:nvContentPartPr>
              <p14:xfrm>
                <a:off x="9464520" y="5378247"/>
                <a:ext cx="196920" cy="24336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94FB948C-BAF5-4052-89A3-2A44F58790D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455880" y="5369607"/>
                  <a:ext cx="214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8C9B0B2B-B247-4BAB-BD3B-F50D53774602}"/>
                    </a:ext>
                  </a:extLst>
                </p14:cNvPr>
                <p14:cNvContentPartPr/>
                <p14:nvPr/>
              </p14:nvContentPartPr>
              <p14:xfrm>
                <a:off x="9057000" y="5701167"/>
                <a:ext cx="696600" cy="6192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8C9B0B2B-B247-4BAB-BD3B-F50D5377460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48000" y="5692167"/>
                  <a:ext cx="714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FAD0423D-8B82-4ABB-A665-78FF50C25F4D}"/>
                    </a:ext>
                  </a:extLst>
                </p14:cNvPr>
                <p14:cNvContentPartPr/>
                <p14:nvPr/>
              </p14:nvContentPartPr>
              <p14:xfrm>
                <a:off x="9206760" y="5764167"/>
                <a:ext cx="86040" cy="16308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FAD0423D-8B82-4ABB-A665-78FF50C25F4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97760" y="5755167"/>
                  <a:ext cx="103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0CE98D26-AA4A-4E30-B1B9-8F4408445370}"/>
                    </a:ext>
                  </a:extLst>
                </p14:cNvPr>
                <p14:cNvContentPartPr/>
                <p14:nvPr/>
              </p14:nvContentPartPr>
              <p14:xfrm>
                <a:off x="9276600" y="5807367"/>
                <a:ext cx="21600" cy="24336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0CE98D26-AA4A-4E30-B1B9-8F440844537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67960" y="5798367"/>
                  <a:ext cx="392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5A33D3F7-5DB4-4EC8-BF87-8C05F4FCAE2E}"/>
                    </a:ext>
                  </a:extLst>
                </p14:cNvPr>
                <p14:cNvContentPartPr/>
                <p14:nvPr/>
              </p14:nvContentPartPr>
              <p14:xfrm>
                <a:off x="9410880" y="5795847"/>
                <a:ext cx="134280" cy="29916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5A33D3F7-5DB4-4EC8-BF87-8C05F4FCAE2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402240" y="5786847"/>
                  <a:ext cx="1519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8CF06CAA-74E2-4615-A937-577264EC3762}"/>
                    </a:ext>
                  </a:extLst>
                </p14:cNvPr>
                <p14:cNvContentPartPr/>
                <p14:nvPr/>
              </p14:nvContentPartPr>
              <p14:xfrm>
                <a:off x="8450040" y="6436647"/>
                <a:ext cx="116640" cy="4680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8CF06CAA-74E2-4615-A937-577264EC376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41040" y="6427647"/>
                  <a:ext cx="134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FB5A55F8-5848-4B79-82CD-149F486DF146}"/>
                    </a:ext>
                  </a:extLst>
                </p14:cNvPr>
                <p14:cNvContentPartPr/>
                <p14:nvPr/>
              </p14:nvContentPartPr>
              <p14:xfrm>
                <a:off x="8471280" y="6505767"/>
                <a:ext cx="108360" cy="11880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FB5A55F8-5848-4B79-82CD-149F486DF14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462280" y="6496767"/>
                  <a:ext cx="126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02CF2687-8924-43FF-8FE9-D2362477994A}"/>
                    </a:ext>
                  </a:extLst>
                </p14:cNvPr>
                <p14:cNvContentPartPr/>
                <p14:nvPr/>
              </p14:nvContentPartPr>
              <p14:xfrm>
                <a:off x="8725800" y="6178167"/>
                <a:ext cx="156960" cy="20808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02CF2687-8924-43FF-8FE9-D2362477994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716800" y="6169167"/>
                  <a:ext cx="174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DB9D79C5-28BD-46EB-8492-50D5840C6886}"/>
                    </a:ext>
                  </a:extLst>
                </p14:cNvPr>
                <p14:cNvContentPartPr/>
                <p14:nvPr/>
              </p14:nvContentPartPr>
              <p14:xfrm>
                <a:off x="8963040" y="6155487"/>
                <a:ext cx="110880" cy="22608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DB9D79C5-28BD-46EB-8492-50D5840C688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954040" y="6146487"/>
                  <a:ext cx="128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36B251D8-691B-4B9F-9C45-74C445B95683}"/>
                    </a:ext>
                  </a:extLst>
                </p14:cNvPr>
                <p14:cNvContentPartPr/>
                <p14:nvPr/>
              </p14:nvContentPartPr>
              <p14:xfrm>
                <a:off x="8708520" y="6447087"/>
                <a:ext cx="412560" cy="14400"/>
              </p14:xfrm>
            </p:contentPart>
          </mc:Choice>
          <mc:Fallback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36B251D8-691B-4B9F-9C45-74C445B9568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99880" y="6438087"/>
                  <a:ext cx="430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9007705E-6ECF-4AEA-ACBD-85D532385869}"/>
                    </a:ext>
                  </a:extLst>
                </p14:cNvPr>
                <p14:cNvContentPartPr/>
                <p14:nvPr/>
              </p14:nvContentPartPr>
              <p14:xfrm>
                <a:off x="8721120" y="6509367"/>
                <a:ext cx="87840" cy="169200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9007705E-6ECF-4AEA-ACBD-85D53238586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712120" y="6500367"/>
                  <a:ext cx="105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7" name="Käsinkirjoitus 196">
                  <a:extLst>
                    <a:ext uri="{FF2B5EF4-FFF2-40B4-BE49-F238E27FC236}">
                      <a16:creationId xmlns:a16="http://schemas.microsoft.com/office/drawing/2014/main" id="{ED8C6EAC-BCD7-41C6-B6B0-F1BE53DC8860}"/>
                    </a:ext>
                  </a:extLst>
                </p14:cNvPr>
                <p14:cNvContentPartPr/>
                <p14:nvPr/>
              </p14:nvContentPartPr>
              <p14:xfrm>
                <a:off x="8830560" y="6524847"/>
                <a:ext cx="7200" cy="261000"/>
              </p14:xfrm>
            </p:contentPart>
          </mc:Choice>
          <mc:Fallback>
            <p:pic>
              <p:nvPicPr>
                <p:cNvPr id="197" name="Käsinkirjoitus 196">
                  <a:extLst>
                    <a:ext uri="{FF2B5EF4-FFF2-40B4-BE49-F238E27FC236}">
                      <a16:creationId xmlns:a16="http://schemas.microsoft.com/office/drawing/2014/main" id="{ED8C6EAC-BCD7-41C6-B6B0-F1BE53DC886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821560" y="6516207"/>
                  <a:ext cx="24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9" name="Käsinkirjoitus 198">
                  <a:extLst>
                    <a:ext uri="{FF2B5EF4-FFF2-40B4-BE49-F238E27FC236}">
                      <a16:creationId xmlns:a16="http://schemas.microsoft.com/office/drawing/2014/main" id="{EAD68AE8-2784-464F-988F-9B99C606CFA0}"/>
                    </a:ext>
                  </a:extLst>
                </p14:cNvPr>
                <p14:cNvContentPartPr/>
                <p14:nvPr/>
              </p14:nvContentPartPr>
              <p14:xfrm>
                <a:off x="8931000" y="6523767"/>
                <a:ext cx="118080" cy="282240"/>
              </p14:xfrm>
            </p:contentPart>
          </mc:Choice>
          <mc:Fallback>
            <p:pic>
              <p:nvPicPr>
                <p:cNvPr id="199" name="Käsinkirjoitus 198">
                  <a:extLst>
                    <a:ext uri="{FF2B5EF4-FFF2-40B4-BE49-F238E27FC236}">
                      <a16:creationId xmlns:a16="http://schemas.microsoft.com/office/drawing/2014/main" id="{EAD68AE8-2784-464F-988F-9B99C606CFA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922000" y="6515127"/>
                  <a:ext cx="135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AE240E6F-334B-478D-B98D-F064813E001D}"/>
                    </a:ext>
                  </a:extLst>
                </p14:cNvPr>
                <p14:cNvContentPartPr/>
                <p14:nvPr/>
              </p14:nvContentPartPr>
              <p14:xfrm>
                <a:off x="9200640" y="6403887"/>
                <a:ext cx="128880" cy="10440"/>
              </p14:xfrm>
            </p:contentPart>
          </mc:Choice>
          <mc:Fallback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AE240E6F-334B-478D-B98D-F064813E001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192000" y="6395247"/>
                  <a:ext cx="146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2C9C82F5-2698-4B8A-ADFB-4218CE9A2FA1}"/>
                    </a:ext>
                  </a:extLst>
                </p14:cNvPr>
                <p14:cNvContentPartPr/>
                <p14:nvPr/>
              </p14:nvContentPartPr>
              <p14:xfrm>
                <a:off x="9226200" y="6475887"/>
                <a:ext cx="95400" cy="8280"/>
              </p14:xfrm>
            </p:contentPart>
          </mc:Choice>
          <mc:Fallback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2C9C82F5-2698-4B8A-ADFB-4218CE9A2FA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17200" y="6467247"/>
                  <a:ext cx="113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BA5B873D-8140-47B4-ABFE-4D03B4E2F785}"/>
                    </a:ext>
                  </a:extLst>
                </p14:cNvPr>
                <p14:cNvContentPartPr/>
                <p14:nvPr/>
              </p14:nvContentPartPr>
              <p14:xfrm>
                <a:off x="9556320" y="6111567"/>
                <a:ext cx="19440" cy="221040"/>
              </p14:xfrm>
            </p:contentPart>
          </mc:Choice>
          <mc:Fallback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BA5B873D-8140-47B4-ABFE-4D03B4E2F78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547680" y="6102567"/>
                  <a:ext cx="37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CB52321F-29A1-4BC1-BF06-2E1CD7FC2A96}"/>
                    </a:ext>
                  </a:extLst>
                </p14:cNvPr>
                <p14:cNvContentPartPr/>
                <p14:nvPr/>
              </p14:nvContentPartPr>
              <p14:xfrm>
                <a:off x="9636240" y="6150807"/>
                <a:ext cx="110880" cy="55440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CB52321F-29A1-4BC1-BF06-2E1CD7FC2A9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27240" y="6142167"/>
                  <a:ext cx="128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441E627B-2E29-4BBF-AFA4-0D59635F0020}"/>
                    </a:ext>
                  </a:extLst>
                </p14:cNvPr>
                <p14:cNvContentPartPr/>
                <p14:nvPr/>
              </p14:nvContentPartPr>
              <p14:xfrm>
                <a:off x="9741720" y="6083487"/>
                <a:ext cx="17640" cy="264960"/>
              </p14:xfrm>
            </p:contentPart>
          </mc:Choice>
          <mc:Fallback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441E627B-2E29-4BBF-AFA4-0D59635F002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32720" y="6074487"/>
                  <a:ext cx="352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E16AA83D-C8BE-4610-AD00-32B130CD074D}"/>
                    </a:ext>
                  </a:extLst>
                </p14:cNvPr>
                <p14:cNvContentPartPr/>
                <p14:nvPr/>
              </p14:nvContentPartPr>
              <p14:xfrm>
                <a:off x="9446160" y="6397047"/>
                <a:ext cx="452160" cy="14400"/>
              </p14:xfrm>
            </p:contentPart>
          </mc:Choice>
          <mc:Fallback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E16AA83D-C8BE-4610-AD00-32B130CD074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437160" y="6388407"/>
                  <a:ext cx="469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FEC74E95-F513-4D3A-8F8E-E379C5230DD3}"/>
                    </a:ext>
                  </a:extLst>
                </p14:cNvPr>
                <p14:cNvContentPartPr/>
                <p14:nvPr/>
              </p14:nvContentPartPr>
              <p14:xfrm>
                <a:off x="9468840" y="6489567"/>
                <a:ext cx="156600" cy="279720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FEC74E95-F513-4D3A-8F8E-E379C5230DD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459840" y="6480567"/>
                  <a:ext cx="174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DBECD845-7516-4653-9206-5C308E6D7F34}"/>
                    </a:ext>
                  </a:extLst>
                </p14:cNvPr>
                <p14:cNvContentPartPr/>
                <p14:nvPr/>
              </p14:nvContentPartPr>
              <p14:xfrm>
                <a:off x="9681960" y="6483087"/>
                <a:ext cx="63360" cy="146520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DBECD845-7516-4653-9206-5C308E6D7F3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673320" y="6474087"/>
                  <a:ext cx="81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76AF82CF-1A49-448D-A5A9-731C75804952}"/>
                    </a:ext>
                  </a:extLst>
                </p14:cNvPr>
                <p14:cNvContentPartPr/>
                <p14:nvPr/>
              </p14:nvContentPartPr>
              <p14:xfrm>
                <a:off x="9779520" y="6493527"/>
                <a:ext cx="14760" cy="284400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76AF82CF-1A49-448D-A5A9-731C7580495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70520" y="6484887"/>
                  <a:ext cx="324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EB8235AC-6850-4BA9-A599-E13697EF006D}"/>
                    </a:ext>
                  </a:extLst>
                </p14:cNvPr>
                <p14:cNvContentPartPr/>
                <p14:nvPr/>
              </p14:nvContentPartPr>
              <p14:xfrm>
                <a:off x="9645960" y="6055407"/>
                <a:ext cx="3240" cy="127440"/>
              </p14:xfrm>
            </p:contentPart>
          </mc:Choice>
          <mc:Fallback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EB8235AC-6850-4BA9-A599-E13697EF006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36960" y="6046407"/>
                  <a:ext cx="2088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Ryhmä 219">
            <a:extLst>
              <a:ext uri="{FF2B5EF4-FFF2-40B4-BE49-F238E27FC236}">
                <a16:creationId xmlns:a16="http://schemas.microsoft.com/office/drawing/2014/main" id="{A3F2EEAA-9BF3-4760-A71B-340425CFD2AF}"/>
              </a:ext>
            </a:extLst>
          </p:cNvPr>
          <p:cNvGrpSpPr/>
          <p:nvPr/>
        </p:nvGrpSpPr>
        <p:grpSpPr>
          <a:xfrm>
            <a:off x="10044480" y="6144687"/>
            <a:ext cx="627480" cy="594360"/>
            <a:chOff x="10044480" y="6144687"/>
            <a:chExt cx="627480" cy="59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2" name="Käsinkirjoitus 211">
                  <a:extLst>
                    <a:ext uri="{FF2B5EF4-FFF2-40B4-BE49-F238E27FC236}">
                      <a16:creationId xmlns:a16="http://schemas.microsoft.com/office/drawing/2014/main" id="{6F19BA68-E87B-4ABE-8F60-5BE8EBE9D91A}"/>
                    </a:ext>
                  </a:extLst>
                </p14:cNvPr>
                <p14:cNvContentPartPr/>
                <p14:nvPr/>
              </p14:nvContentPartPr>
              <p14:xfrm>
                <a:off x="10059960" y="6393447"/>
                <a:ext cx="82440" cy="13680"/>
              </p14:xfrm>
            </p:contentPart>
          </mc:Choice>
          <mc:Fallback>
            <p:pic>
              <p:nvPicPr>
                <p:cNvPr id="212" name="Käsinkirjoitus 211">
                  <a:extLst>
                    <a:ext uri="{FF2B5EF4-FFF2-40B4-BE49-F238E27FC236}">
                      <a16:creationId xmlns:a16="http://schemas.microsoft.com/office/drawing/2014/main" id="{6F19BA68-E87B-4ABE-8F60-5BE8EBE9D91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050960" y="6384807"/>
                  <a:ext cx="100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3" name="Käsinkirjoitus 212">
                  <a:extLst>
                    <a:ext uri="{FF2B5EF4-FFF2-40B4-BE49-F238E27FC236}">
                      <a16:creationId xmlns:a16="http://schemas.microsoft.com/office/drawing/2014/main" id="{7A9E2D94-CBCC-469A-8DEC-5B465AAABE02}"/>
                    </a:ext>
                  </a:extLst>
                </p14:cNvPr>
                <p14:cNvContentPartPr/>
                <p14:nvPr/>
              </p14:nvContentPartPr>
              <p14:xfrm>
                <a:off x="10044480" y="6470847"/>
                <a:ext cx="97920" cy="5760"/>
              </p14:xfrm>
            </p:contentPart>
          </mc:Choice>
          <mc:Fallback>
            <p:pic>
              <p:nvPicPr>
                <p:cNvPr id="213" name="Käsinkirjoitus 212">
                  <a:extLst>
                    <a:ext uri="{FF2B5EF4-FFF2-40B4-BE49-F238E27FC236}">
                      <a16:creationId xmlns:a16="http://schemas.microsoft.com/office/drawing/2014/main" id="{7A9E2D94-CBCC-469A-8DEC-5B465AAABE0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035480" y="6461847"/>
                  <a:ext cx="115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5" name="Käsinkirjoitus 214">
                  <a:extLst>
                    <a:ext uri="{FF2B5EF4-FFF2-40B4-BE49-F238E27FC236}">
                      <a16:creationId xmlns:a16="http://schemas.microsoft.com/office/drawing/2014/main" id="{0AFC7E16-C2CC-4C17-8A3C-AEE8E56C879E}"/>
                    </a:ext>
                  </a:extLst>
                </p14:cNvPr>
                <p14:cNvContentPartPr/>
                <p14:nvPr/>
              </p14:nvContentPartPr>
              <p14:xfrm>
                <a:off x="10315200" y="6144687"/>
                <a:ext cx="172440" cy="202680"/>
              </p14:xfrm>
            </p:contentPart>
          </mc:Choice>
          <mc:Fallback>
            <p:pic>
              <p:nvPicPr>
                <p:cNvPr id="215" name="Käsinkirjoitus 214">
                  <a:extLst>
                    <a:ext uri="{FF2B5EF4-FFF2-40B4-BE49-F238E27FC236}">
                      <a16:creationId xmlns:a16="http://schemas.microsoft.com/office/drawing/2014/main" id="{0AFC7E16-C2CC-4C17-8A3C-AEE8E56C879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06200" y="6136047"/>
                  <a:ext cx="190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6" name="Käsinkirjoitus 215">
                  <a:extLst>
                    <a:ext uri="{FF2B5EF4-FFF2-40B4-BE49-F238E27FC236}">
                      <a16:creationId xmlns:a16="http://schemas.microsoft.com/office/drawing/2014/main" id="{EE0F5968-15FD-401E-B8F7-943B64D6C7D8}"/>
                    </a:ext>
                  </a:extLst>
                </p14:cNvPr>
                <p14:cNvContentPartPr/>
                <p14:nvPr/>
              </p14:nvContentPartPr>
              <p14:xfrm>
                <a:off x="10358760" y="6248007"/>
                <a:ext cx="199080" cy="9360"/>
              </p14:xfrm>
            </p:contentPart>
          </mc:Choice>
          <mc:Fallback>
            <p:pic>
              <p:nvPicPr>
                <p:cNvPr id="216" name="Käsinkirjoitus 215">
                  <a:extLst>
                    <a:ext uri="{FF2B5EF4-FFF2-40B4-BE49-F238E27FC236}">
                      <a16:creationId xmlns:a16="http://schemas.microsoft.com/office/drawing/2014/main" id="{EE0F5968-15FD-401E-B8F7-943B64D6C7D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350120" y="6239367"/>
                  <a:ext cx="216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7" name="Käsinkirjoitus 216">
                  <a:extLst>
                    <a:ext uri="{FF2B5EF4-FFF2-40B4-BE49-F238E27FC236}">
                      <a16:creationId xmlns:a16="http://schemas.microsoft.com/office/drawing/2014/main" id="{2A4B0258-82A5-40BA-AEF3-00414123748D}"/>
                    </a:ext>
                  </a:extLst>
                </p14:cNvPr>
                <p14:cNvContentPartPr/>
                <p14:nvPr/>
              </p14:nvContentPartPr>
              <p14:xfrm>
                <a:off x="10260840" y="6423327"/>
                <a:ext cx="411120" cy="14760"/>
              </p14:xfrm>
            </p:contentPart>
          </mc:Choice>
          <mc:Fallback>
            <p:pic>
              <p:nvPicPr>
                <p:cNvPr id="217" name="Käsinkirjoitus 216">
                  <a:extLst>
                    <a:ext uri="{FF2B5EF4-FFF2-40B4-BE49-F238E27FC236}">
                      <a16:creationId xmlns:a16="http://schemas.microsoft.com/office/drawing/2014/main" id="{2A4B0258-82A5-40BA-AEF3-00414123748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251840" y="6414687"/>
                  <a:ext cx="428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8" name="Käsinkirjoitus 217">
                  <a:extLst>
                    <a:ext uri="{FF2B5EF4-FFF2-40B4-BE49-F238E27FC236}">
                      <a16:creationId xmlns:a16="http://schemas.microsoft.com/office/drawing/2014/main" id="{045B322F-EA97-44EC-9957-8A015BE8E010}"/>
                    </a:ext>
                  </a:extLst>
                </p14:cNvPr>
                <p14:cNvContentPartPr/>
                <p14:nvPr/>
              </p14:nvContentPartPr>
              <p14:xfrm>
                <a:off x="10331040" y="6479487"/>
                <a:ext cx="12600" cy="255240"/>
              </p14:xfrm>
            </p:contentPart>
          </mc:Choice>
          <mc:Fallback>
            <p:pic>
              <p:nvPicPr>
                <p:cNvPr id="218" name="Käsinkirjoitus 217">
                  <a:extLst>
                    <a:ext uri="{FF2B5EF4-FFF2-40B4-BE49-F238E27FC236}">
                      <a16:creationId xmlns:a16="http://schemas.microsoft.com/office/drawing/2014/main" id="{045B322F-EA97-44EC-9957-8A015BE8E01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322400" y="6470847"/>
                  <a:ext cx="30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9" name="Käsinkirjoitus 218">
                  <a:extLst>
                    <a:ext uri="{FF2B5EF4-FFF2-40B4-BE49-F238E27FC236}">
                      <a16:creationId xmlns:a16="http://schemas.microsoft.com/office/drawing/2014/main" id="{B1E51F34-EAE4-4BB8-AC03-B5E3ECBE83A4}"/>
                    </a:ext>
                  </a:extLst>
                </p14:cNvPr>
                <p14:cNvContentPartPr/>
                <p14:nvPr/>
              </p14:nvContentPartPr>
              <p14:xfrm>
                <a:off x="10420320" y="6541047"/>
                <a:ext cx="243000" cy="198000"/>
              </p14:xfrm>
            </p:contentPart>
          </mc:Choice>
          <mc:Fallback>
            <p:pic>
              <p:nvPicPr>
                <p:cNvPr id="219" name="Käsinkirjoitus 218">
                  <a:extLst>
                    <a:ext uri="{FF2B5EF4-FFF2-40B4-BE49-F238E27FC236}">
                      <a16:creationId xmlns:a16="http://schemas.microsoft.com/office/drawing/2014/main" id="{B1E51F34-EAE4-4BB8-AC03-B5E3ECBE83A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411320" y="6532407"/>
                  <a:ext cx="260640" cy="21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1386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B5F4971-D10E-46C8-A590-0EFD9192F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61" y="125879"/>
            <a:ext cx="9678751" cy="15908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0F962B33-E17D-43E7-A3F6-265ADFA696F2}"/>
                  </a:ext>
                </a:extLst>
              </p14:cNvPr>
              <p14:cNvContentPartPr/>
              <p14:nvPr/>
            </p14:nvContentPartPr>
            <p14:xfrm>
              <a:off x="7817908" y="2448148"/>
              <a:ext cx="241200" cy="1368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0F962B33-E17D-43E7-A3F6-265ADFA696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9268" y="2439148"/>
                <a:ext cx="25884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Ryhmä 12">
            <a:extLst>
              <a:ext uri="{FF2B5EF4-FFF2-40B4-BE49-F238E27FC236}">
                <a16:creationId xmlns:a16="http://schemas.microsoft.com/office/drawing/2014/main" id="{56847E3B-CE32-498B-8998-07F30B2B881F}"/>
              </a:ext>
            </a:extLst>
          </p:cNvPr>
          <p:cNvGrpSpPr/>
          <p:nvPr/>
        </p:nvGrpSpPr>
        <p:grpSpPr>
          <a:xfrm>
            <a:off x="1727428" y="2556508"/>
            <a:ext cx="6324840" cy="95400"/>
            <a:chOff x="1727428" y="2556508"/>
            <a:chExt cx="6324840" cy="9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15D5D552-26AC-4685-B991-BC489BAA9601}"/>
                    </a:ext>
                  </a:extLst>
                </p14:cNvPr>
                <p14:cNvContentPartPr/>
                <p14:nvPr/>
              </p14:nvContentPartPr>
              <p14:xfrm>
                <a:off x="1727428" y="2589628"/>
                <a:ext cx="2146320" cy="5436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15D5D552-26AC-4685-B991-BC489BAA96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18788" y="2580988"/>
                  <a:ext cx="2163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1DFD2015-5F6E-41EA-BAF7-52ADBABAEB13}"/>
                    </a:ext>
                  </a:extLst>
                </p14:cNvPr>
                <p14:cNvContentPartPr/>
                <p14:nvPr/>
              </p14:nvContentPartPr>
              <p14:xfrm>
                <a:off x="4444348" y="2585308"/>
                <a:ext cx="47160" cy="4428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1DFD2015-5F6E-41EA-BAF7-52ADBABAEB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35348" y="2576308"/>
                  <a:ext cx="64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1624A8AE-64C6-41B3-AAB5-D853CDDB7AE0}"/>
                    </a:ext>
                  </a:extLst>
                </p14:cNvPr>
                <p14:cNvContentPartPr/>
                <p14:nvPr/>
              </p14:nvContentPartPr>
              <p14:xfrm>
                <a:off x="4833148" y="2556508"/>
                <a:ext cx="2588400" cy="9540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1624A8AE-64C6-41B3-AAB5-D853CDDB7A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24148" y="2547868"/>
                  <a:ext cx="2606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F8C3EC8A-A828-4A59-B8B3-BD1D2EA8C11A}"/>
                    </a:ext>
                  </a:extLst>
                </p14:cNvPr>
                <p14:cNvContentPartPr/>
                <p14:nvPr/>
              </p14:nvContentPartPr>
              <p14:xfrm>
                <a:off x="7795588" y="2631748"/>
                <a:ext cx="256680" cy="2016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F8C3EC8A-A828-4A59-B8B3-BD1D2EA8C1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86588" y="2623108"/>
                  <a:ext cx="27432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05525B64-9F0C-432D-AFE3-E69C56AFCD50}"/>
                  </a:ext>
                </a:extLst>
              </p14:cNvPr>
              <p14:cNvContentPartPr/>
              <p14:nvPr/>
            </p14:nvContentPartPr>
            <p14:xfrm>
              <a:off x="8773708" y="1750828"/>
              <a:ext cx="33120" cy="55296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05525B64-9F0C-432D-AFE3-E69C56AFCD5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64708" y="1742188"/>
                <a:ext cx="5076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4636F993-A179-42EF-B287-DB6A6D4661A7}"/>
                  </a:ext>
                </a:extLst>
              </p14:cNvPr>
              <p14:cNvContentPartPr/>
              <p14:nvPr/>
            </p14:nvContentPartPr>
            <p14:xfrm>
              <a:off x="8464828" y="2528068"/>
              <a:ext cx="824400" cy="19800"/>
            </p14:xfrm>
          </p:contentPart>
        </mc:Choice>
        <mc:Fallback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4636F993-A179-42EF-B287-DB6A6D4661A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56188" y="2519428"/>
                <a:ext cx="8420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E073DA17-EED6-452C-903E-78057BDE36CC}"/>
                  </a:ext>
                </a:extLst>
              </p14:cNvPr>
              <p14:cNvContentPartPr/>
              <p14:nvPr/>
            </p14:nvContentPartPr>
            <p14:xfrm>
              <a:off x="8678308" y="2715988"/>
              <a:ext cx="258480" cy="400320"/>
            </p14:xfrm>
          </p:contentPart>
        </mc:Choice>
        <mc:Fallback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E073DA17-EED6-452C-903E-78057BDE36C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69308" y="2706988"/>
                <a:ext cx="276120" cy="41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Ryhmä 40">
            <a:extLst>
              <a:ext uri="{FF2B5EF4-FFF2-40B4-BE49-F238E27FC236}">
                <a16:creationId xmlns:a16="http://schemas.microsoft.com/office/drawing/2014/main" id="{5F64E027-8FEE-4CDB-8810-25AAB76EA8F9}"/>
              </a:ext>
            </a:extLst>
          </p:cNvPr>
          <p:cNvGrpSpPr/>
          <p:nvPr/>
        </p:nvGrpSpPr>
        <p:grpSpPr>
          <a:xfrm>
            <a:off x="1812028" y="2717068"/>
            <a:ext cx="916200" cy="358920"/>
            <a:chOff x="1812028" y="2717068"/>
            <a:chExt cx="91620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CF3BC7BE-75BC-4A9E-8984-5E127BC4CCBB}"/>
                    </a:ext>
                  </a:extLst>
                </p14:cNvPr>
                <p14:cNvContentPartPr/>
                <p14:nvPr/>
              </p14:nvContentPartPr>
              <p14:xfrm>
                <a:off x="1832188" y="2720668"/>
                <a:ext cx="7560" cy="35532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CF3BC7BE-75BC-4A9E-8984-5E127BC4CC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23188" y="2712028"/>
                  <a:ext cx="252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60F93A23-4B6E-4B68-BEDA-878F3AA97EBC}"/>
                    </a:ext>
                  </a:extLst>
                </p14:cNvPr>
                <p14:cNvContentPartPr/>
                <p14:nvPr/>
              </p14:nvContentPartPr>
              <p14:xfrm>
                <a:off x="1812028" y="2902468"/>
                <a:ext cx="136440" cy="1519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60F93A23-4B6E-4B68-BEDA-878F3AA97EB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03028" y="2893828"/>
                  <a:ext cx="154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43415E0D-1DD8-44C7-8D4C-49142639D124}"/>
                    </a:ext>
                  </a:extLst>
                </p14:cNvPr>
                <p14:cNvContentPartPr/>
                <p14:nvPr/>
              </p14:nvContentPartPr>
              <p14:xfrm>
                <a:off x="2007148" y="2914348"/>
                <a:ext cx="183960" cy="14076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43415E0D-1DD8-44C7-8D4C-49142639D12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98148" y="2905348"/>
                  <a:ext cx="201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91731680-23E2-4B1F-8705-01BDCB5B86A2}"/>
                    </a:ext>
                  </a:extLst>
                </p14:cNvPr>
                <p14:cNvContentPartPr/>
                <p14:nvPr/>
              </p14:nvContentPartPr>
              <p14:xfrm>
                <a:off x="2249068" y="2927668"/>
                <a:ext cx="11160" cy="13140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91731680-23E2-4B1F-8705-01BDCB5B86A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40428" y="2918668"/>
                  <a:ext cx="28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28600ADB-099B-415A-9AEC-F19EFF9B5CD4}"/>
                    </a:ext>
                  </a:extLst>
                </p14:cNvPr>
                <p14:cNvContentPartPr/>
                <p14:nvPr/>
              </p14:nvContentPartPr>
              <p14:xfrm>
                <a:off x="2254468" y="2809588"/>
                <a:ext cx="360" cy="36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28600ADB-099B-415A-9AEC-F19EFF9B5C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45828" y="28005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55CDA2DF-0806-40BF-AC3F-2CF88E2DD2E2}"/>
                    </a:ext>
                  </a:extLst>
                </p14:cNvPr>
                <p14:cNvContentPartPr/>
                <p14:nvPr/>
              </p14:nvContentPartPr>
              <p14:xfrm>
                <a:off x="2373988" y="2723548"/>
                <a:ext cx="25920" cy="34272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55CDA2DF-0806-40BF-AC3F-2CF88E2DD2E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65348" y="2714548"/>
                  <a:ext cx="43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791F4A67-205F-4F54-AE61-C5A824AD3A84}"/>
                    </a:ext>
                  </a:extLst>
                </p14:cNvPr>
                <p14:cNvContentPartPr/>
                <p14:nvPr/>
              </p14:nvContentPartPr>
              <p14:xfrm>
                <a:off x="2402068" y="2906428"/>
                <a:ext cx="75600" cy="12600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791F4A67-205F-4F54-AE61-C5A824AD3A8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93428" y="2897428"/>
                  <a:ext cx="93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8D9B7B40-3E9F-4BCF-858B-2DBA137B794F}"/>
                    </a:ext>
                  </a:extLst>
                </p14:cNvPr>
                <p14:cNvContentPartPr/>
                <p14:nvPr/>
              </p14:nvContentPartPr>
              <p14:xfrm>
                <a:off x="2505028" y="2717068"/>
                <a:ext cx="38160" cy="32256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8D9B7B40-3E9F-4BCF-858B-2DBA137B79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96028" y="2708068"/>
                  <a:ext cx="558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B1735B07-3FB8-4C89-8CB7-7ECDC06A8074}"/>
                    </a:ext>
                  </a:extLst>
                </p14:cNvPr>
                <p14:cNvContentPartPr/>
                <p14:nvPr/>
              </p14:nvContentPartPr>
              <p14:xfrm>
                <a:off x="2534188" y="2898868"/>
                <a:ext cx="112320" cy="13608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B1735B07-3FB8-4C89-8CB7-7ECDC06A807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25188" y="2890228"/>
                  <a:ext cx="129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9A72D102-3041-40A7-A38F-163D7849E71D}"/>
                    </a:ext>
                  </a:extLst>
                </p14:cNvPr>
                <p14:cNvContentPartPr/>
                <p14:nvPr/>
              </p14:nvContentPartPr>
              <p14:xfrm>
                <a:off x="2685748" y="2834428"/>
                <a:ext cx="42480" cy="21204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9A72D102-3041-40A7-A38F-163D7849E71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76748" y="2825788"/>
                  <a:ext cx="601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39470567-8B07-47EC-B015-05F74D02C391}"/>
              </a:ext>
            </a:extLst>
          </p:cNvPr>
          <p:cNvGrpSpPr/>
          <p:nvPr/>
        </p:nvGrpSpPr>
        <p:grpSpPr>
          <a:xfrm>
            <a:off x="3046468" y="2723548"/>
            <a:ext cx="1263600" cy="357480"/>
            <a:chOff x="3046468" y="2723548"/>
            <a:chExt cx="126360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66315767-1DD3-4BA7-9E62-B234DC2AA394}"/>
                    </a:ext>
                  </a:extLst>
                </p14:cNvPr>
                <p14:cNvContentPartPr/>
                <p14:nvPr/>
              </p14:nvContentPartPr>
              <p14:xfrm>
                <a:off x="3046468" y="2723548"/>
                <a:ext cx="74160" cy="31680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66315767-1DD3-4BA7-9E62-B234DC2AA39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37828" y="2714548"/>
                  <a:ext cx="918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56AACEA5-CC0B-4E54-BCFD-CA05F6DEA2D1}"/>
                    </a:ext>
                  </a:extLst>
                </p14:cNvPr>
                <p14:cNvContentPartPr/>
                <p14:nvPr/>
              </p14:nvContentPartPr>
              <p14:xfrm>
                <a:off x="3087868" y="2884468"/>
                <a:ext cx="85320" cy="13212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56AACEA5-CC0B-4E54-BCFD-CA05F6DEA2D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79228" y="2875828"/>
                  <a:ext cx="102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6850C24A-5347-4038-9CDF-DD42FB06684D}"/>
                    </a:ext>
                  </a:extLst>
                </p14:cNvPr>
                <p14:cNvContentPartPr/>
                <p14:nvPr/>
              </p14:nvContentPartPr>
              <p14:xfrm>
                <a:off x="3250228" y="2895628"/>
                <a:ext cx="65160" cy="12060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6850C24A-5347-4038-9CDF-DD42FB06684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41588" y="2886988"/>
                  <a:ext cx="82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21C00087-B4DE-420E-9857-5E166B8E6E2B}"/>
                    </a:ext>
                  </a:extLst>
                </p14:cNvPr>
                <p14:cNvContentPartPr/>
                <p14:nvPr/>
              </p14:nvContentPartPr>
              <p14:xfrm>
                <a:off x="3365068" y="2848828"/>
                <a:ext cx="76680" cy="14544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21C00087-B4DE-420E-9857-5E166B8E6E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56068" y="2840188"/>
                  <a:ext cx="94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C61160AA-E719-4118-BA11-34296DB8FD20}"/>
                    </a:ext>
                  </a:extLst>
                </p14:cNvPr>
                <p14:cNvContentPartPr/>
                <p14:nvPr/>
              </p14:nvContentPartPr>
              <p14:xfrm>
                <a:off x="3481708" y="2895628"/>
                <a:ext cx="84600" cy="13644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C61160AA-E719-4118-BA11-34296DB8FD2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73068" y="2886988"/>
                  <a:ext cx="102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EF58285B-EB46-4E0E-9100-F8D6BC7F1E7A}"/>
                    </a:ext>
                  </a:extLst>
                </p14:cNvPr>
                <p14:cNvContentPartPr/>
                <p14:nvPr/>
              </p14:nvContentPartPr>
              <p14:xfrm>
                <a:off x="3586108" y="2885188"/>
                <a:ext cx="125280" cy="14724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EF58285B-EB46-4E0E-9100-F8D6BC7F1E7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77108" y="2876548"/>
                  <a:ext cx="142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97E854D5-5146-4796-B9FD-455231DCD4A5}"/>
                    </a:ext>
                  </a:extLst>
                </p14:cNvPr>
                <p14:cNvContentPartPr/>
                <p14:nvPr/>
              </p14:nvContentPartPr>
              <p14:xfrm>
                <a:off x="3673228" y="2856028"/>
                <a:ext cx="92880" cy="19116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97E854D5-5146-4796-B9FD-455231DCD4A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64588" y="2847388"/>
                  <a:ext cx="110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DAAEDA53-B753-4DAB-A8AF-2EFF6A347C5B}"/>
                    </a:ext>
                  </a:extLst>
                </p14:cNvPr>
                <p14:cNvContentPartPr/>
                <p14:nvPr/>
              </p14:nvContentPartPr>
              <p14:xfrm>
                <a:off x="3787348" y="2748388"/>
                <a:ext cx="88560" cy="30780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DAAEDA53-B753-4DAB-A8AF-2EFF6A347C5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78348" y="2739748"/>
                  <a:ext cx="1062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A4E396AF-9C15-4751-95DF-9D0719585049}"/>
                    </a:ext>
                  </a:extLst>
                </p14:cNvPr>
                <p14:cNvContentPartPr/>
                <p14:nvPr/>
              </p14:nvContentPartPr>
              <p14:xfrm>
                <a:off x="3857188" y="2952508"/>
                <a:ext cx="100800" cy="9396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A4E396AF-9C15-4751-95DF-9D071958504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48548" y="2943508"/>
                  <a:ext cx="118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2EE54B5E-F6BF-4B2D-A34E-9E7BF5663CF0}"/>
                    </a:ext>
                  </a:extLst>
                </p14:cNvPr>
                <p14:cNvContentPartPr/>
                <p14:nvPr/>
              </p14:nvContentPartPr>
              <p14:xfrm>
                <a:off x="3975988" y="2922268"/>
                <a:ext cx="45360" cy="13680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2EE54B5E-F6BF-4B2D-A34E-9E7BF5663CF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966988" y="2913628"/>
                  <a:ext cx="63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2C60ED5E-3F5C-4E6B-ABB6-1705677DAC63}"/>
                    </a:ext>
                  </a:extLst>
                </p14:cNvPr>
                <p14:cNvContentPartPr/>
                <p14:nvPr/>
              </p14:nvContentPartPr>
              <p14:xfrm>
                <a:off x="4029628" y="2949268"/>
                <a:ext cx="141120" cy="13140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2C60ED5E-3F5C-4E6B-ABB6-1705677DAC6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020988" y="2940268"/>
                  <a:ext cx="158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9D5B4E27-3461-489F-AC74-D0A7DE382AC9}"/>
                    </a:ext>
                  </a:extLst>
                </p14:cNvPr>
                <p14:cNvContentPartPr/>
                <p14:nvPr/>
              </p14:nvContentPartPr>
              <p14:xfrm>
                <a:off x="4173268" y="2964748"/>
                <a:ext cx="136800" cy="11628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9D5B4E27-3461-489F-AC74-D0A7DE382AC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164268" y="2955748"/>
                  <a:ext cx="1544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Ryhmä 49">
            <a:extLst>
              <a:ext uri="{FF2B5EF4-FFF2-40B4-BE49-F238E27FC236}">
                <a16:creationId xmlns:a16="http://schemas.microsoft.com/office/drawing/2014/main" id="{34AB56FB-9FBA-4BB7-B3E2-3ADFD32EF75B}"/>
              </a:ext>
            </a:extLst>
          </p:cNvPr>
          <p:cNvGrpSpPr/>
          <p:nvPr/>
        </p:nvGrpSpPr>
        <p:grpSpPr>
          <a:xfrm>
            <a:off x="2232508" y="2268508"/>
            <a:ext cx="1021320" cy="350280"/>
            <a:chOff x="2232508" y="2268508"/>
            <a:chExt cx="102132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DCDA3FBB-EDE3-4453-9453-49F0972C4FA0}"/>
                    </a:ext>
                  </a:extLst>
                </p14:cNvPr>
                <p14:cNvContentPartPr/>
                <p14:nvPr/>
              </p14:nvContentPartPr>
              <p14:xfrm>
                <a:off x="2337268" y="2281828"/>
                <a:ext cx="12960" cy="25524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DCDA3FBB-EDE3-4453-9453-49F0972C4FA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28268" y="2273188"/>
                  <a:ext cx="30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8F30BF8C-FEC4-4126-AAF0-9CE8C18C6677}"/>
                    </a:ext>
                  </a:extLst>
                </p14:cNvPr>
                <p14:cNvContentPartPr/>
                <p14:nvPr/>
              </p14:nvContentPartPr>
              <p14:xfrm>
                <a:off x="2232508" y="2382268"/>
                <a:ext cx="211680" cy="3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8F30BF8C-FEC4-4126-AAF0-9CE8C18C667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23868" y="2373628"/>
                  <a:ext cx="229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7D76A396-12AE-48C8-83BE-CED67300A448}"/>
                    </a:ext>
                  </a:extLst>
                </p14:cNvPr>
                <p14:cNvContentPartPr/>
                <p14:nvPr/>
              </p14:nvContentPartPr>
              <p14:xfrm>
                <a:off x="2516188" y="2412868"/>
                <a:ext cx="81720" cy="20592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7D76A396-12AE-48C8-83BE-CED67300A44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07548" y="2404228"/>
                  <a:ext cx="99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4ACDB4FE-CF9D-419A-B295-CC61655FF356}"/>
                    </a:ext>
                  </a:extLst>
                </p14:cNvPr>
                <p14:cNvContentPartPr/>
                <p14:nvPr/>
              </p14:nvContentPartPr>
              <p14:xfrm>
                <a:off x="2721028" y="2276428"/>
                <a:ext cx="20160" cy="23832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4ACDB4FE-CF9D-419A-B295-CC61655FF35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12028" y="2267788"/>
                  <a:ext cx="37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E7172E16-6723-463B-B3D1-691C7370BCFC}"/>
                    </a:ext>
                  </a:extLst>
                </p14:cNvPr>
                <p14:cNvContentPartPr/>
                <p14:nvPr/>
              </p14:nvContentPartPr>
              <p14:xfrm>
                <a:off x="2696548" y="2379028"/>
                <a:ext cx="116280" cy="36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E7172E16-6723-463B-B3D1-691C7370BCF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87548" y="2370028"/>
                  <a:ext cx="133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B7D38313-C9EF-4B9D-B31B-4E9329818DDC}"/>
                    </a:ext>
                  </a:extLst>
                </p14:cNvPr>
                <p14:cNvContentPartPr/>
                <p14:nvPr/>
              </p14:nvContentPartPr>
              <p14:xfrm>
                <a:off x="2875828" y="2396668"/>
                <a:ext cx="69480" cy="11124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B7D38313-C9EF-4B9D-B31B-4E9329818DD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67188" y="2388028"/>
                  <a:ext cx="87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A29F84C0-6B80-4808-A8C8-6D6F5036C754}"/>
                    </a:ext>
                  </a:extLst>
                </p14:cNvPr>
                <p14:cNvContentPartPr/>
                <p14:nvPr/>
              </p14:nvContentPartPr>
              <p14:xfrm>
                <a:off x="2896708" y="2268508"/>
                <a:ext cx="242640" cy="22824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A29F84C0-6B80-4808-A8C8-6D6F5036C75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87708" y="2259508"/>
                  <a:ext cx="260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42AFBE4F-4783-4CEC-A039-54A7CF85CCC7}"/>
                    </a:ext>
                  </a:extLst>
                </p14:cNvPr>
                <p14:cNvContentPartPr/>
                <p14:nvPr/>
              </p14:nvContentPartPr>
              <p14:xfrm>
                <a:off x="3070228" y="2373628"/>
                <a:ext cx="183600" cy="1656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42AFBE4F-4783-4CEC-A039-54A7CF85CCC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061588" y="2364628"/>
                  <a:ext cx="2012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Ryhmä 69">
            <a:extLst>
              <a:ext uri="{FF2B5EF4-FFF2-40B4-BE49-F238E27FC236}">
                <a16:creationId xmlns:a16="http://schemas.microsoft.com/office/drawing/2014/main" id="{932D887B-E8B3-4E7F-B340-EFDD8BE0544E}"/>
              </a:ext>
            </a:extLst>
          </p:cNvPr>
          <p:cNvGrpSpPr/>
          <p:nvPr/>
        </p:nvGrpSpPr>
        <p:grpSpPr>
          <a:xfrm>
            <a:off x="4971388" y="2230708"/>
            <a:ext cx="1526040" cy="738720"/>
            <a:chOff x="4971388" y="2230708"/>
            <a:chExt cx="1526040" cy="73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DF965911-CE27-41C4-8291-7EC3E44BC704}"/>
                    </a:ext>
                  </a:extLst>
                </p14:cNvPr>
                <p14:cNvContentPartPr/>
                <p14:nvPr/>
              </p14:nvContentPartPr>
              <p14:xfrm>
                <a:off x="5126188" y="2280388"/>
                <a:ext cx="80280" cy="26460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DF965911-CE27-41C4-8291-7EC3E44BC70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17188" y="2271388"/>
                  <a:ext cx="979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A5169267-5F1F-4DB6-8BE1-6785885868F3}"/>
                    </a:ext>
                  </a:extLst>
                </p14:cNvPr>
                <p14:cNvContentPartPr/>
                <p14:nvPr/>
              </p14:nvContentPartPr>
              <p14:xfrm>
                <a:off x="5075788" y="2380828"/>
                <a:ext cx="136800" cy="2376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A5169267-5F1F-4DB6-8BE1-6785885868F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67148" y="2371828"/>
                  <a:ext cx="154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0646B78E-BA24-488D-83B5-C0219E5987C8}"/>
                    </a:ext>
                  </a:extLst>
                </p14:cNvPr>
                <p14:cNvContentPartPr/>
                <p14:nvPr/>
              </p14:nvContentPartPr>
              <p14:xfrm>
                <a:off x="5319868" y="2382268"/>
                <a:ext cx="87840" cy="21636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0646B78E-BA24-488D-83B5-C0219E5987C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10868" y="2373628"/>
                  <a:ext cx="105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F076CFE6-45EC-4C53-9192-633B24A6AB41}"/>
                    </a:ext>
                  </a:extLst>
                </p14:cNvPr>
                <p14:cNvContentPartPr/>
                <p14:nvPr/>
              </p14:nvContentPartPr>
              <p14:xfrm>
                <a:off x="5539468" y="2281828"/>
                <a:ext cx="20520" cy="23544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F076CFE6-45EC-4C53-9192-633B24A6AB4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30468" y="2273188"/>
                  <a:ext cx="38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0E7D3678-EF01-4D0A-BD70-747EE506B2C7}"/>
                    </a:ext>
                  </a:extLst>
                </p14:cNvPr>
                <p14:cNvContentPartPr/>
                <p14:nvPr/>
              </p14:nvContentPartPr>
              <p14:xfrm>
                <a:off x="5493748" y="2379028"/>
                <a:ext cx="125280" cy="1800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0E7D3678-EF01-4D0A-BD70-747EE506B2C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84748" y="2370028"/>
                  <a:ext cx="142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39D4553B-4034-4266-BD28-F24139D59B4B}"/>
                    </a:ext>
                  </a:extLst>
                </p14:cNvPr>
                <p14:cNvContentPartPr/>
                <p14:nvPr/>
              </p14:nvContentPartPr>
              <p14:xfrm>
                <a:off x="5677708" y="2385148"/>
                <a:ext cx="91800" cy="12600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39D4553B-4034-4266-BD28-F24139D59B4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68708" y="2376148"/>
                  <a:ext cx="109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F03CAB8A-AA00-492D-BBFE-8543773D10D9}"/>
                    </a:ext>
                  </a:extLst>
                </p14:cNvPr>
                <p14:cNvContentPartPr/>
                <p14:nvPr/>
              </p14:nvContentPartPr>
              <p14:xfrm>
                <a:off x="5653588" y="2253388"/>
                <a:ext cx="257040" cy="21744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F03CAB8A-AA00-492D-BBFE-8543773D10D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44948" y="2244388"/>
                  <a:ext cx="274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99739240-8348-443B-8CB8-440A9D24957A}"/>
                    </a:ext>
                  </a:extLst>
                </p14:cNvPr>
                <p14:cNvContentPartPr/>
                <p14:nvPr/>
              </p14:nvContentPartPr>
              <p14:xfrm>
                <a:off x="5856628" y="2352748"/>
                <a:ext cx="133200" cy="1224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99739240-8348-443B-8CB8-440A9D24957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47988" y="2344108"/>
                  <a:ext cx="150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FCE5F53D-64A6-4A08-95BC-3201DE51CFDC}"/>
                    </a:ext>
                  </a:extLst>
                </p14:cNvPr>
                <p14:cNvContentPartPr/>
                <p14:nvPr/>
              </p14:nvContentPartPr>
              <p14:xfrm>
                <a:off x="6191428" y="2425468"/>
                <a:ext cx="72720" cy="36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FCE5F53D-64A6-4A08-95BC-3201DE51CFD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182788" y="2416468"/>
                  <a:ext cx="90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596B08C8-6C30-4AC2-9AF5-0B4904432813}"/>
                    </a:ext>
                  </a:extLst>
                </p14:cNvPr>
                <p14:cNvContentPartPr/>
                <p14:nvPr/>
              </p14:nvContentPartPr>
              <p14:xfrm>
                <a:off x="6428668" y="2230708"/>
                <a:ext cx="68760" cy="26280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596B08C8-6C30-4AC2-9AF5-0B490443281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19668" y="2221708"/>
                  <a:ext cx="864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454BB328-FFF9-470C-94EC-4D6ED2D1A71E}"/>
                    </a:ext>
                  </a:extLst>
                </p14:cNvPr>
                <p14:cNvContentPartPr/>
                <p14:nvPr/>
              </p14:nvContentPartPr>
              <p14:xfrm>
                <a:off x="4971388" y="2709868"/>
                <a:ext cx="38880" cy="25956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454BB328-FFF9-470C-94EC-4D6ED2D1A71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62388" y="2701228"/>
                  <a:ext cx="565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AF946D55-7789-4AB0-88BA-9F76AEDE55CD}"/>
                    </a:ext>
                  </a:extLst>
                </p14:cNvPr>
                <p14:cNvContentPartPr/>
                <p14:nvPr/>
              </p14:nvContentPartPr>
              <p14:xfrm>
                <a:off x="5018908" y="2798788"/>
                <a:ext cx="78840" cy="15912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AF946D55-7789-4AB0-88BA-9F76AEDE55C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09908" y="2789788"/>
                  <a:ext cx="96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0B90E017-AE7C-4F34-8EFF-16D1744FE299}"/>
                    </a:ext>
                  </a:extLst>
                </p14:cNvPr>
                <p14:cNvContentPartPr/>
                <p14:nvPr/>
              </p14:nvContentPartPr>
              <p14:xfrm>
                <a:off x="5143108" y="2842708"/>
                <a:ext cx="191160" cy="10944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0B90E017-AE7C-4F34-8EFF-16D1744FE29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34108" y="2833708"/>
                  <a:ext cx="208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43152DB9-6C78-49BF-96AA-0E40AA1BEC29}"/>
                    </a:ext>
                  </a:extLst>
                </p14:cNvPr>
                <p14:cNvContentPartPr/>
                <p14:nvPr/>
              </p14:nvContentPartPr>
              <p14:xfrm>
                <a:off x="5335348" y="2759188"/>
                <a:ext cx="5040" cy="2448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43152DB9-6C78-49BF-96AA-0E40AA1BEC2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26708" y="2750548"/>
                  <a:ext cx="22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3203566A-1C4B-44C1-BEE4-4B6AAB2D3B82}"/>
                    </a:ext>
                  </a:extLst>
                </p14:cNvPr>
                <p14:cNvContentPartPr/>
                <p14:nvPr/>
              </p14:nvContentPartPr>
              <p14:xfrm>
                <a:off x="5459908" y="2673148"/>
                <a:ext cx="35640" cy="22500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3203566A-1C4B-44C1-BEE4-4B6AAB2D3B8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451268" y="2664148"/>
                  <a:ext cx="53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ED35E68C-B363-4303-9CC7-F3C02EFC108C}"/>
                    </a:ext>
                  </a:extLst>
                </p14:cNvPr>
                <p14:cNvContentPartPr/>
                <p14:nvPr/>
              </p14:nvContentPartPr>
              <p14:xfrm>
                <a:off x="5490148" y="2802028"/>
                <a:ext cx="48240" cy="11772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ED35E68C-B363-4303-9CC7-F3C02EFC108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81148" y="2793388"/>
                  <a:ext cx="65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F6DADF6C-5B4B-4215-A74B-1611CEBE08C2}"/>
                    </a:ext>
                  </a:extLst>
                </p14:cNvPr>
                <p14:cNvContentPartPr/>
                <p14:nvPr/>
              </p14:nvContentPartPr>
              <p14:xfrm>
                <a:off x="5611108" y="2661268"/>
                <a:ext cx="61560" cy="22572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F6DADF6C-5B4B-4215-A74B-1611CEBE08C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02468" y="2652628"/>
                  <a:ext cx="79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5FD968D3-3B8A-4263-A09D-6C30268589F2}"/>
                    </a:ext>
                  </a:extLst>
                </p14:cNvPr>
                <p14:cNvContentPartPr/>
                <p14:nvPr/>
              </p14:nvContentPartPr>
              <p14:xfrm>
                <a:off x="5747188" y="2724268"/>
                <a:ext cx="45360" cy="18792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5FD968D3-3B8A-4263-A09D-6C30268589F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738188" y="2715268"/>
                  <a:ext cx="6300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Ryhmä 72">
            <a:extLst>
              <a:ext uri="{FF2B5EF4-FFF2-40B4-BE49-F238E27FC236}">
                <a16:creationId xmlns:a16="http://schemas.microsoft.com/office/drawing/2014/main" id="{DAE800B0-D258-4C9F-B587-0A3608000A3B}"/>
              </a:ext>
            </a:extLst>
          </p:cNvPr>
          <p:cNvGrpSpPr/>
          <p:nvPr/>
        </p:nvGrpSpPr>
        <p:grpSpPr>
          <a:xfrm>
            <a:off x="6085228" y="2680708"/>
            <a:ext cx="364680" cy="227880"/>
            <a:chOff x="6085228" y="2680708"/>
            <a:chExt cx="36468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4C0E05DE-58BC-4C27-BB47-895242682853}"/>
                    </a:ext>
                  </a:extLst>
                </p14:cNvPr>
                <p14:cNvContentPartPr/>
                <p14:nvPr/>
              </p14:nvContentPartPr>
              <p14:xfrm>
                <a:off x="6085228" y="2878348"/>
                <a:ext cx="108720" cy="792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4C0E05DE-58BC-4C27-BB47-89524268285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076228" y="2869708"/>
                  <a:ext cx="126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1200D215-3FF1-4FB5-9A9A-783115B0121D}"/>
                    </a:ext>
                  </a:extLst>
                </p14:cNvPr>
                <p14:cNvContentPartPr/>
                <p14:nvPr/>
              </p14:nvContentPartPr>
              <p14:xfrm>
                <a:off x="6384388" y="2680708"/>
                <a:ext cx="65520" cy="22788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1200D215-3FF1-4FB5-9A9A-783115B0121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375388" y="2671708"/>
                  <a:ext cx="8316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4" name="Käsinkirjoitus 73">
                <a:extLst>
                  <a:ext uri="{FF2B5EF4-FFF2-40B4-BE49-F238E27FC236}">
                    <a16:creationId xmlns:a16="http://schemas.microsoft.com/office/drawing/2014/main" id="{321F4D35-BD10-48C9-B4B9-D74C7B3F67AF}"/>
                  </a:ext>
                </a:extLst>
              </p14:cNvPr>
              <p14:cNvContentPartPr/>
              <p14:nvPr/>
            </p14:nvContentPartPr>
            <p14:xfrm>
              <a:off x="2177863" y="4406704"/>
              <a:ext cx="1623240" cy="38880"/>
            </p14:xfrm>
          </p:contentPart>
        </mc:Choice>
        <mc:Fallback>
          <p:pic>
            <p:nvPicPr>
              <p:cNvPr id="74" name="Käsinkirjoitus 73">
                <a:extLst>
                  <a:ext uri="{FF2B5EF4-FFF2-40B4-BE49-F238E27FC236}">
                    <a16:creationId xmlns:a16="http://schemas.microsoft.com/office/drawing/2014/main" id="{321F4D35-BD10-48C9-B4B9-D74C7B3F67A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169223" y="4397704"/>
                <a:ext cx="16408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5" name="Käsinkirjoitus 74">
                <a:extLst>
                  <a:ext uri="{FF2B5EF4-FFF2-40B4-BE49-F238E27FC236}">
                    <a16:creationId xmlns:a16="http://schemas.microsoft.com/office/drawing/2014/main" id="{95E435ED-8ADC-4708-A989-77CD0A1023DB}"/>
                  </a:ext>
                </a:extLst>
              </p14:cNvPr>
              <p14:cNvContentPartPr/>
              <p14:nvPr/>
            </p14:nvContentPartPr>
            <p14:xfrm>
              <a:off x="2741983" y="3843304"/>
              <a:ext cx="57240" cy="439920"/>
            </p14:xfrm>
          </p:contentPart>
        </mc:Choice>
        <mc:Fallback>
          <p:pic>
            <p:nvPicPr>
              <p:cNvPr id="75" name="Käsinkirjoitus 74">
                <a:extLst>
                  <a:ext uri="{FF2B5EF4-FFF2-40B4-BE49-F238E27FC236}">
                    <a16:creationId xmlns:a16="http://schemas.microsoft.com/office/drawing/2014/main" id="{95E435ED-8ADC-4708-A989-77CD0A1023D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732983" y="3834304"/>
                <a:ext cx="74880" cy="45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Ryhmä 77">
            <a:extLst>
              <a:ext uri="{FF2B5EF4-FFF2-40B4-BE49-F238E27FC236}">
                <a16:creationId xmlns:a16="http://schemas.microsoft.com/office/drawing/2014/main" id="{40DB8B74-5238-462A-8CAC-CEC26B96E5C4}"/>
              </a:ext>
            </a:extLst>
          </p:cNvPr>
          <p:cNvGrpSpPr/>
          <p:nvPr/>
        </p:nvGrpSpPr>
        <p:grpSpPr>
          <a:xfrm>
            <a:off x="3081103" y="3815224"/>
            <a:ext cx="256320" cy="498600"/>
            <a:chOff x="3081103" y="3815224"/>
            <a:chExt cx="25632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D80927D4-1BBD-4679-98C9-ADBB09DFE560}"/>
                    </a:ext>
                  </a:extLst>
                </p14:cNvPr>
                <p14:cNvContentPartPr/>
                <p14:nvPr/>
              </p14:nvContentPartPr>
              <p14:xfrm>
                <a:off x="3081103" y="3815224"/>
                <a:ext cx="190440" cy="4986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D80927D4-1BBD-4679-98C9-ADBB09DFE56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72463" y="3806224"/>
                  <a:ext cx="20808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729B15CF-3BA2-4BEC-B028-315C541622B9}"/>
                    </a:ext>
                  </a:extLst>
                </p14:cNvPr>
                <p14:cNvContentPartPr/>
                <p14:nvPr/>
              </p14:nvContentPartPr>
              <p14:xfrm>
                <a:off x="3134023" y="3818104"/>
                <a:ext cx="203400" cy="648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729B15CF-3BA2-4BEC-B028-315C541622B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25383" y="3809464"/>
                  <a:ext cx="22104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9" name="Käsinkirjoitus 78">
                <a:extLst>
                  <a:ext uri="{FF2B5EF4-FFF2-40B4-BE49-F238E27FC236}">
                    <a16:creationId xmlns:a16="http://schemas.microsoft.com/office/drawing/2014/main" id="{DFFCDFBE-C9B7-440B-8A37-1B68CD412452}"/>
                  </a:ext>
                </a:extLst>
              </p14:cNvPr>
              <p14:cNvContentPartPr/>
              <p14:nvPr/>
            </p14:nvContentPartPr>
            <p14:xfrm>
              <a:off x="2346703" y="4549984"/>
              <a:ext cx="27360" cy="337680"/>
            </p14:xfrm>
          </p:contentPart>
        </mc:Choice>
        <mc:Fallback>
          <p:pic>
            <p:nvPicPr>
              <p:cNvPr id="79" name="Käsinkirjoitus 78">
                <a:extLst>
                  <a:ext uri="{FF2B5EF4-FFF2-40B4-BE49-F238E27FC236}">
                    <a16:creationId xmlns:a16="http://schemas.microsoft.com/office/drawing/2014/main" id="{DFFCDFBE-C9B7-440B-8A37-1B68CD41245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337703" y="4541344"/>
                <a:ext cx="45000" cy="35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Ryhmä 84">
            <a:extLst>
              <a:ext uri="{FF2B5EF4-FFF2-40B4-BE49-F238E27FC236}">
                <a16:creationId xmlns:a16="http://schemas.microsoft.com/office/drawing/2014/main" id="{CF0ED032-DF72-438A-92E6-D8A5BA096AEC}"/>
              </a:ext>
            </a:extLst>
          </p:cNvPr>
          <p:cNvGrpSpPr/>
          <p:nvPr/>
        </p:nvGrpSpPr>
        <p:grpSpPr>
          <a:xfrm>
            <a:off x="2571343" y="4542424"/>
            <a:ext cx="849960" cy="399240"/>
            <a:chOff x="2571343" y="4542424"/>
            <a:chExt cx="84996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FD107110-E14D-4A3B-BB63-3380CD897A46}"/>
                    </a:ext>
                  </a:extLst>
                </p14:cNvPr>
                <p14:cNvContentPartPr/>
                <p14:nvPr/>
              </p14:nvContentPartPr>
              <p14:xfrm>
                <a:off x="2571343" y="4542424"/>
                <a:ext cx="133560" cy="35568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FD107110-E14D-4A3B-BB63-3380CD897A4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62343" y="4533784"/>
                  <a:ext cx="1512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2DEA6D15-6202-4697-A70B-5C9636B8526B}"/>
                    </a:ext>
                  </a:extLst>
                </p14:cNvPr>
                <p14:cNvContentPartPr/>
                <p14:nvPr/>
              </p14:nvContentPartPr>
              <p14:xfrm>
                <a:off x="2799583" y="4776064"/>
                <a:ext cx="185400" cy="1188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2DEA6D15-6202-4697-A70B-5C9636B8526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90943" y="4767424"/>
                  <a:ext cx="203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22A9420C-336E-4D75-B356-F30F693D8D93}"/>
                    </a:ext>
                  </a:extLst>
                </p14:cNvPr>
                <p14:cNvContentPartPr/>
                <p14:nvPr/>
              </p14:nvContentPartPr>
              <p14:xfrm>
                <a:off x="2899663" y="4675624"/>
                <a:ext cx="20160" cy="19548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22A9420C-336E-4D75-B356-F30F693D8D9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91023" y="4666984"/>
                  <a:ext cx="37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6907215B-0035-4DC7-9489-8E191D352FFC}"/>
                    </a:ext>
                  </a:extLst>
                </p14:cNvPr>
                <p14:cNvContentPartPr/>
                <p14:nvPr/>
              </p14:nvContentPartPr>
              <p14:xfrm>
                <a:off x="3216823" y="4621984"/>
                <a:ext cx="127080" cy="31968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6907215B-0035-4DC7-9489-8E191D352FF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07823" y="4612984"/>
                  <a:ext cx="1447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39BB75A9-6329-4F65-A6FA-3AD93F452DAF}"/>
                    </a:ext>
                  </a:extLst>
                </p14:cNvPr>
                <p14:cNvContentPartPr/>
                <p14:nvPr/>
              </p14:nvContentPartPr>
              <p14:xfrm>
                <a:off x="3159943" y="4628104"/>
                <a:ext cx="261360" cy="25848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39BB75A9-6329-4F65-A6FA-3AD93F452DA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50943" y="4619104"/>
                  <a:ext cx="279000" cy="27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6" name="Käsinkirjoitus 85">
                <a:extLst>
                  <a:ext uri="{FF2B5EF4-FFF2-40B4-BE49-F238E27FC236}">
                    <a16:creationId xmlns:a16="http://schemas.microsoft.com/office/drawing/2014/main" id="{C616D668-B4C8-4071-98ED-27CF385C023D}"/>
                  </a:ext>
                </a:extLst>
              </p14:cNvPr>
              <p14:cNvContentPartPr/>
              <p14:nvPr/>
            </p14:nvContentPartPr>
            <p14:xfrm>
              <a:off x="4185223" y="4410664"/>
              <a:ext cx="64440" cy="71640"/>
            </p14:xfrm>
          </p:contentPart>
        </mc:Choice>
        <mc:Fallback>
          <p:pic>
            <p:nvPicPr>
              <p:cNvPr id="86" name="Käsinkirjoitus 85">
                <a:extLst>
                  <a:ext uri="{FF2B5EF4-FFF2-40B4-BE49-F238E27FC236}">
                    <a16:creationId xmlns:a16="http://schemas.microsoft.com/office/drawing/2014/main" id="{C616D668-B4C8-4071-98ED-27CF385C023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176583" y="4402024"/>
                <a:ext cx="820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7" name="Käsinkirjoitus 86">
                <a:extLst>
                  <a:ext uri="{FF2B5EF4-FFF2-40B4-BE49-F238E27FC236}">
                    <a16:creationId xmlns:a16="http://schemas.microsoft.com/office/drawing/2014/main" id="{75C2ED79-ED1F-4503-917F-F0BB3A18049B}"/>
                  </a:ext>
                </a:extLst>
              </p14:cNvPr>
              <p14:cNvContentPartPr/>
              <p14:nvPr/>
            </p14:nvContentPartPr>
            <p14:xfrm>
              <a:off x="4781383" y="3875344"/>
              <a:ext cx="24480" cy="334800"/>
            </p14:xfrm>
          </p:contentPart>
        </mc:Choice>
        <mc:Fallback>
          <p:pic>
            <p:nvPicPr>
              <p:cNvPr id="87" name="Käsinkirjoitus 86">
                <a:extLst>
                  <a:ext uri="{FF2B5EF4-FFF2-40B4-BE49-F238E27FC236}">
                    <a16:creationId xmlns:a16="http://schemas.microsoft.com/office/drawing/2014/main" id="{75C2ED79-ED1F-4503-917F-F0BB3A18049B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772383" y="3866704"/>
                <a:ext cx="4212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0" name="Käsinkirjoitus 89">
                <a:extLst>
                  <a:ext uri="{FF2B5EF4-FFF2-40B4-BE49-F238E27FC236}">
                    <a16:creationId xmlns:a16="http://schemas.microsoft.com/office/drawing/2014/main" id="{62F248C8-EA8F-4CD9-8761-C08D7531E155}"/>
                  </a:ext>
                </a:extLst>
              </p14:cNvPr>
              <p14:cNvContentPartPr/>
              <p14:nvPr/>
            </p14:nvContentPartPr>
            <p14:xfrm>
              <a:off x="4525063" y="4397704"/>
              <a:ext cx="1179000" cy="41760"/>
            </p14:xfrm>
          </p:contentPart>
        </mc:Choice>
        <mc:Fallback>
          <p:pic>
            <p:nvPicPr>
              <p:cNvPr id="90" name="Käsinkirjoitus 89">
                <a:extLst>
                  <a:ext uri="{FF2B5EF4-FFF2-40B4-BE49-F238E27FC236}">
                    <a16:creationId xmlns:a16="http://schemas.microsoft.com/office/drawing/2014/main" id="{62F248C8-EA8F-4CD9-8761-C08D7531E15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516423" y="4388704"/>
                <a:ext cx="119664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Ryhmä 106">
            <a:extLst>
              <a:ext uri="{FF2B5EF4-FFF2-40B4-BE49-F238E27FC236}">
                <a16:creationId xmlns:a16="http://schemas.microsoft.com/office/drawing/2014/main" id="{E41AF7B4-727C-4455-A8FA-5E153A00A7B0}"/>
              </a:ext>
            </a:extLst>
          </p:cNvPr>
          <p:cNvGrpSpPr/>
          <p:nvPr/>
        </p:nvGrpSpPr>
        <p:grpSpPr>
          <a:xfrm>
            <a:off x="4608583" y="4499584"/>
            <a:ext cx="928800" cy="342720"/>
            <a:chOff x="4608583" y="4499584"/>
            <a:chExt cx="92880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93B4B8F5-210F-4BB5-A0CE-4D85BFFD381F}"/>
                    </a:ext>
                  </a:extLst>
                </p14:cNvPr>
                <p14:cNvContentPartPr/>
                <p14:nvPr/>
              </p14:nvContentPartPr>
              <p14:xfrm>
                <a:off x="4608583" y="4499584"/>
                <a:ext cx="48960" cy="34272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93B4B8F5-210F-4BB5-A0CE-4D85BFFD381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599583" y="4490944"/>
                  <a:ext cx="666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6A6F7FA0-CAB0-4681-822E-5BB47A3DF942}"/>
                    </a:ext>
                  </a:extLst>
                </p14:cNvPr>
                <p14:cNvContentPartPr/>
                <p14:nvPr/>
              </p14:nvContentPartPr>
              <p14:xfrm>
                <a:off x="4730623" y="4507144"/>
                <a:ext cx="132480" cy="19512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6A6F7FA0-CAB0-4681-822E-5BB47A3DF94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21983" y="4498144"/>
                  <a:ext cx="150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041BE925-95C2-4B77-9F15-9A2B2781F405}"/>
                    </a:ext>
                  </a:extLst>
                </p14:cNvPr>
                <p14:cNvContentPartPr/>
                <p14:nvPr/>
              </p14:nvContentPartPr>
              <p14:xfrm>
                <a:off x="4833223" y="4540984"/>
                <a:ext cx="23400" cy="28116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041BE925-95C2-4B77-9F15-9A2B2781F40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824583" y="4532344"/>
                  <a:ext cx="41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7EA6C89C-08E3-48D3-8CC7-D467F20ED8D9}"/>
                    </a:ext>
                  </a:extLst>
                </p14:cNvPr>
                <p14:cNvContentPartPr/>
                <p14:nvPr/>
              </p14:nvContentPartPr>
              <p14:xfrm>
                <a:off x="4989103" y="4690744"/>
                <a:ext cx="149400" cy="288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7EA6C89C-08E3-48D3-8CC7-D467F20ED8D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80103" y="4682104"/>
                  <a:ext cx="167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DE3E64FD-6BC9-4F57-ACD9-9529CF8AC483}"/>
                    </a:ext>
                  </a:extLst>
                </p14:cNvPr>
                <p14:cNvContentPartPr/>
                <p14:nvPr/>
              </p14:nvContentPartPr>
              <p14:xfrm>
                <a:off x="5082703" y="4602184"/>
                <a:ext cx="6840" cy="14904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DE3E64FD-6BC9-4F57-ACD9-9529CF8AC48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74063" y="4593184"/>
                  <a:ext cx="24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C7DFCCC7-F8DB-4763-9AA5-E1759B972874}"/>
                    </a:ext>
                  </a:extLst>
                </p14:cNvPr>
                <p14:cNvContentPartPr/>
                <p14:nvPr/>
              </p14:nvContentPartPr>
              <p14:xfrm>
                <a:off x="5287183" y="4557184"/>
                <a:ext cx="163440" cy="25236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C7DFCCC7-F8DB-4763-9AA5-E1759B97287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78543" y="4548184"/>
                  <a:ext cx="1810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5A0DAF38-1500-4CE4-92CF-8FAD7749520E}"/>
                    </a:ext>
                  </a:extLst>
                </p14:cNvPr>
                <p14:cNvContentPartPr/>
                <p14:nvPr/>
              </p14:nvContentPartPr>
              <p14:xfrm>
                <a:off x="5303023" y="4565104"/>
                <a:ext cx="234360" cy="21564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5A0DAF38-1500-4CE4-92CF-8FAD7749520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294023" y="4556104"/>
                  <a:ext cx="25200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Ryhmä 115">
            <a:extLst>
              <a:ext uri="{FF2B5EF4-FFF2-40B4-BE49-F238E27FC236}">
                <a16:creationId xmlns:a16="http://schemas.microsoft.com/office/drawing/2014/main" id="{938EE080-A64A-4656-8ACD-2F6F6F7B24C7}"/>
              </a:ext>
            </a:extLst>
          </p:cNvPr>
          <p:cNvGrpSpPr/>
          <p:nvPr/>
        </p:nvGrpSpPr>
        <p:grpSpPr>
          <a:xfrm>
            <a:off x="4955623" y="3882544"/>
            <a:ext cx="195840" cy="355320"/>
            <a:chOff x="4955623" y="3882544"/>
            <a:chExt cx="19584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4B3C0ADB-1052-48E1-A571-F2107465B9DF}"/>
                    </a:ext>
                  </a:extLst>
                </p14:cNvPr>
                <p14:cNvContentPartPr/>
                <p14:nvPr/>
              </p14:nvContentPartPr>
              <p14:xfrm>
                <a:off x="4955623" y="3882544"/>
                <a:ext cx="195840" cy="24156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4B3C0ADB-1052-48E1-A571-F2107465B9D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46983" y="3873904"/>
                  <a:ext cx="213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34424F93-E6C8-469A-A162-09258093D43E}"/>
                    </a:ext>
                  </a:extLst>
                </p14:cNvPr>
                <p14:cNvContentPartPr/>
                <p14:nvPr/>
              </p14:nvContentPartPr>
              <p14:xfrm>
                <a:off x="5085223" y="3948064"/>
                <a:ext cx="38160" cy="28980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34424F93-E6C8-469A-A162-09258093D43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076583" y="3939424"/>
                  <a:ext cx="5580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Ryhmä 114">
            <a:extLst>
              <a:ext uri="{FF2B5EF4-FFF2-40B4-BE49-F238E27FC236}">
                <a16:creationId xmlns:a16="http://schemas.microsoft.com/office/drawing/2014/main" id="{4AB303F9-5CE9-4845-83F3-114A14C09928}"/>
              </a:ext>
            </a:extLst>
          </p:cNvPr>
          <p:cNvGrpSpPr/>
          <p:nvPr/>
        </p:nvGrpSpPr>
        <p:grpSpPr>
          <a:xfrm>
            <a:off x="6143983" y="4367824"/>
            <a:ext cx="183960" cy="122760"/>
            <a:chOff x="6143983" y="4367824"/>
            <a:chExt cx="183960" cy="12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B7D0AB13-A830-4CC5-A596-02471FD72DE5}"/>
                    </a:ext>
                  </a:extLst>
                </p14:cNvPr>
                <p14:cNvContentPartPr/>
                <p14:nvPr/>
              </p14:nvContentPartPr>
              <p14:xfrm>
                <a:off x="6143983" y="4367824"/>
                <a:ext cx="183960" cy="1296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B7D0AB13-A830-4CC5-A596-02471FD72DE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135343" y="4359184"/>
                  <a:ext cx="201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03692ABC-3DFA-4C26-8A3B-579A63664483}"/>
                    </a:ext>
                  </a:extLst>
                </p14:cNvPr>
                <p14:cNvContentPartPr/>
                <p14:nvPr/>
              </p14:nvContentPartPr>
              <p14:xfrm>
                <a:off x="6146503" y="4470424"/>
                <a:ext cx="180720" cy="2016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03692ABC-3DFA-4C26-8A3B-579A6366448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137863" y="4461424"/>
                  <a:ext cx="19836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2" name="Käsinkirjoitus 111">
                <a:extLst>
                  <a:ext uri="{FF2B5EF4-FFF2-40B4-BE49-F238E27FC236}">
                    <a16:creationId xmlns:a16="http://schemas.microsoft.com/office/drawing/2014/main" id="{D3906B91-11B6-4970-B402-BF7881926EA3}"/>
                  </a:ext>
                </a:extLst>
              </p14:cNvPr>
              <p14:cNvContentPartPr/>
              <p14:nvPr/>
            </p14:nvContentPartPr>
            <p14:xfrm>
              <a:off x="7078543" y="3832144"/>
              <a:ext cx="19080" cy="418680"/>
            </p14:xfrm>
          </p:contentPart>
        </mc:Choice>
        <mc:Fallback>
          <p:pic>
            <p:nvPicPr>
              <p:cNvPr id="112" name="Käsinkirjoitus 111">
                <a:extLst>
                  <a:ext uri="{FF2B5EF4-FFF2-40B4-BE49-F238E27FC236}">
                    <a16:creationId xmlns:a16="http://schemas.microsoft.com/office/drawing/2014/main" id="{D3906B91-11B6-4970-B402-BF7881926EA3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069543" y="3823504"/>
                <a:ext cx="3672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3" name="Käsinkirjoitus 112">
                <a:extLst>
                  <a:ext uri="{FF2B5EF4-FFF2-40B4-BE49-F238E27FC236}">
                    <a16:creationId xmlns:a16="http://schemas.microsoft.com/office/drawing/2014/main" id="{2230ABC3-9728-4A51-AC36-B0E9993D129D}"/>
                  </a:ext>
                </a:extLst>
              </p14:cNvPr>
              <p14:cNvContentPartPr/>
              <p14:nvPr/>
            </p14:nvContentPartPr>
            <p14:xfrm>
              <a:off x="6800623" y="4382944"/>
              <a:ext cx="549720" cy="94680"/>
            </p14:xfrm>
          </p:contentPart>
        </mc:Choice>
        <mc:Fallback>
          <p:pic>
            <p:nvPicPr>
              <p:cNvPr id="113" name="Käsinkirjoitus 112">
                <a:extLst>
                  <a:ext uri="{FF2B5EF4-FFF2-40B4-BE49-F238E27FC236}">
                    <a16:creationId xmlns:a16="http://schemas.microsoft.com/office/drawing/2014/main" id="{2230ABC3-9728-4A51-AC36-B0E9993D129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791623" y="4374304"/>
                <a:ext cx="5673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4" name="Käsinkirjoitus 113">
                <a:extLst>
                  <a:ext uri="{FF2B5EF4-FFF2-40B4-BE49-F238E27FC236}">
                    <a16:creationId xmlns:a16="http://schemas.microsoft.com/office/drawing/2014/main" id="{22A176E2-1AD7-426B-BCA6-8FB0B4BD5FC2}"/>
                  </a:ext>
                </a:extLst>
              </p14:cNvPr>
              <p14:cNvContentPartPr/>
              <p14:nvPr/>
            </p14:nvContentPartPr>
            <p14:xfrm>
              <a:off x="6881983" y="4602904"/>
              <a:ext cx="224640" cy="305280"/>
            </p14:xfrm>
          </p:contentPart>
        </mc:Choice>
        <mc:Fallback>
          <p:pic>
            <p:nvPicPr>
              <p:cNvPr id="114" name="Käsinkirjoitus 113">
                <a:extLst>
                  <a:ext uri="{FF2B5EF4-FFF2-40B4-BE49-F238E27FC236}">
                    <a16:creationId xmlns:a16="http://schemas.microsoft.com/office/drawing/2014/main" id="{22A176E2-1AD7-426B-BCA6-8FB0B4BD5FC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873343" y="4593904"/>
                <a:ext cx="242280" cy="322920"/>
              </a:xfrm>
              <a:prstGeom prst="rect">
                <a:avLst/>
              </a:prstGeom>
            </p:spPr>
          </p:pic>
        </mc:Fallback>
      </mc:AlternateContent>
      <p:pic>
        <p:nvPicPr>
          <p:cNvPr id="118" name="Kuva 117">
            <a:extLst>
              <a:ext uri="{FF2B5EF4-FFF2-40B4-BE49-F238E27FC236}">
                <a16:creationId xmlns:a16="http://schemas.microsoft.com/office/drawing/2014/main" id="{27F25C2C-1182-4673-B860-828DC6E73BAF}"/>
              </a:ext>
            </a:extLst>
      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8195623" y="3470734"/>
            <a:ext cx="2629267" cy="1400370"/>
          </a:xfrm>
          <a:prstGeom prst="rect">
            <a:avLst/>
          </a:prstGeom>
        </p:spPr>
      </p:pic>
      <p:sp>
        <p:nvSpPr>
          <p:cNvPr id="119" name="Tekstiruutu 118">
            <a:extLst>
              <a:ext uri="{FF2B5EF4-FFF2-40B4-BE49-F238E27FC236}">
                <a16:creationId xmlns:a16="http://schemas.microsoft.com/office/drawing/2014/main" id="{A9DA6681-2EEE-4A0F-85E7-42C87E5CBB8E}"/>
              </a:ext>
            </a:extLst>
          </p:cNvPr>
          <p:cNvSpPr txBox="1"/>
          <p:nvPr/>
        </p:nvSpPr>
        <p:spPr>
          <a:xfrm>
            <a:off x="2177863" y="5302102"/>
            <a:ext cx="912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X=-50 ei sovi vastaukseksi koska poikia ei voi olla alle 0 kpl. Poikia on siis 21.</a:t>
            </a:r>
          </a:p>
        </p:txBody>
      </p:sp>
    </p:spTree>
    <p:extLst>
      <p:ext uri="{BB962C8B-B14F-4D97-AF65-F5344CB8AC3E}">
        <p14:creationId xmlns:p14="http://schemas.microsoft.com/office/powerpoint/2010/main" val="253960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44C9496-A96D-45CF-ABFC-B86F25DE6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71" y="0"/>
            <a:ext cx="9041970" cy="3672157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0F433FE-2607-42B9-82DF-9F6B7596D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794" y="2574415"/>
            <a:ext cx="3110622" cy="299566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D61D577-0AC4-4711-89DD-873548135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39" y="3887424"/>
            <a:ext cx="8262355" cy="23591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DFC88353-241E-46EA-B5A0-08CB8E422EC3}"/>
                  </a:ext>
                </a:extLst>
              </p14:cNvPr>
              <p14:cNvContentPartPr/>
              <p14:nvPr/>
            </p14:nvContentPartPr>
            <p14:xfrm>
              <a:off x="1431016" y="618840"/>
              <a:ext cx="1602720" cy="88920"/>
            </p14:xfrm>
          </p:contentPart>
        </mc:Choice>
        <mc:Fallback xmlns=""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DFC88353-241E-46EA-B5A0-08CB8E422E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7376" y="511200"/>
                <a:ext cx="1710360" cy="3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734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3E62DB6-43D0-4588-B2EC-2E362892C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2" y="0"/>
            <a:ext cx="10205634" cy="249123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E7B882D-A959-4FAD-9A2E-FA24DD203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18" y="2713795"/>
            <a:ext cx="8726290" cy="39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0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965CFE-DE47-4F9B-BCF7-22BCCBC4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/>
              <a:t>Kertolaskusääntö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3292C09-9BA8-423E-B508-C04264C1D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83991"/>
            <a:ext cx="7382905" cy="2505425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D0B8462-A87C-46CB-9823-0891D94812F7}"/>
              </a:ext>
            </a:extLst>
          </p:cNvPr>
          <p:cNvSpPr txBox="1"/>
          <p:nvPr/>
        </p:nvSpPr>
        <p:spPr>
          <a:xfrm>
            <a:off x="838200" y="3998563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Esimerkki: Noppaa heitetään kaksi kertaa. Mikä on todennäköisyys, että ensimmäisellä heitolla saadaan silmäluku 3 ja toisella heitolla silmäluku 5?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7823CCCB-9AE6-4DA9-84D1-FE023A9801DC}"/>
                  </a:ext>
                </a:extLst>
              </p14:cNvPr>
              <p14:cNvContentPartPr/>
              <p14:nvPr/>
            </p14:nvContentPartPr>
            <p14:xfrm>
              <a:off x="8801040" y="2070040"/>
              <a:ext cx="360" cy="360"/>
            </p14:xfrm>
          </p:contentPart>
        </mc:Choice>
        <mc:Fallback xmlns=""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7823CCCB-9AE6-4DA9-84D1-FE023A9801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92040" y="206104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Ryhmä 8">
            <a:extLst>
              <a:ext uri="{FF2B5EF4-FFF2-40B4-BE49-F238E27FC236}">
                <a16:creationId xmlns:a16="http://schemas.microsoft.com/office/drawing/2014/main" id="{C753B58A-FBDD-48D8-9D20-6CD27CA54DCF}"/>
              </a:ext>
            </a:extLst>
          </p:cNvPr>
          <p:cNvGrpSpPr/>
          <p:nvPr/>
        </p:nvGrpSpPr>
        <p:grpSpPr>
          <a:xfrm>
            <a:off x="1477920" y="4910800"/>
            <a:ext cx="452160" cy="488160"/>
            <a:chOff x="1477920" y="4910800"/>
            <a:chExt cx="45216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49C1A81C-9F63-4C57-BB0D-F004A4E10B00}"/>
                    </a:ext>
                  </a:extLst>
                </p14:cNvPr>
                <p14:cNvContentPartPr/>
                <p14:nvPr/>
              </p14:nvContentPartPr>
              <p14:xfrm>
                <a:off x="1512480" y="4991080"/>
                <a:ext cx="20520" cy="388440"/>
              </p14:xfrm>
            </p:contentPart>
          </mc:Choice>
          <mc:Fallback xmlns=""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49C1A81C-9F63-4C57-BB0D-F004A4E10B0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03840" y="4982440"/>
                  <a:ext cx="381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E8097927-2CE1-4C67-AF00-8E1954963FF2}"/>
                    </a:ext>
                  </a:extLst>
                </p14:cNvPr>
                <p14:cNvContentPartPr/>
                <p14:nvPr/>
              </p14:nvContentPartPr>
              <p14:xfrm>
                <a:off x="1477920" y="4929160"/>
                <a:ext cx="208080" cy="233280"/>
              </p14:xfrm>
            </p:contentPart>
          </mc:Choice>
          <mc:Fallback xmlns=""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E8097927-2CE1-4C67-AF00-8E1954963F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69280" y="4920160"/>
                  <a:ext cx="225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402AAE6B-9A9E-4B99-B43C-03A2895CC6D2}"/>
                    </a:ext>
                  </a:extLst>
                </p14:cNvPr>
                <p14:cNvContentPartPr/>
                <p14:nvPr/>
              </p14:nvContentPartPr>
              <p14:xfrm>
                <a:off x="1807320" y="4910800"/>
                <a:ext cx="122760" cy="488160"/>
              </p14:xfrm>
            </p:contentPart>
          </mc:Choice>
          <mc:Fallback xmlns=""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402AAE6B-9A9E-4B99-B43C-03A2895CC6D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98680" y="4902160"/>
                  <a:ext cx="140400" cy="50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BEF952E2-1D86-4608-9FAD-623312B1C9B0}"/>
                  </a:ext>
                </a:extLst>
              </p14:cNvPr>
              <p14:cNvContentPartPr/>
              <p14:nvPr/>
            </p14:nvContentPartPr>
            <p14:xfrm>
              <a:off x="2087400" y="5009800"/>
              <a:ext cx="214920" cy="286200"/>
            </p14:xfrm>
          </p:contentPart>
        </mc:Choice>
        <mc:Fallback xmlns=""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BEF952E2-1D86-4608-9FAD-623312B1C9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78400" y="5000800"/>
                <a:ext cx="232560" cy="3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Ryhmä 13">
            <a:extLst>
              <a:ext uri="{FF2B5EF4-FFF2-40B4-BE49-F238E27FC236}">
                <a16:creationId xmlns:a16="http://schemas.microsoft.com/office/drawing/2014/main" id="{12DD917D-BE9A-4E60-BD60-45EE8DD8F5AF}"/>
              </a:ext>
            </a:extLst>
          </p:cNvPr>
          <p:cNvGrpSpPr/>
          <p:nvPr/>
        </p:nvGrpSpPr>
        <p:grpSpPr>
          <a:xfrm>
            <a:off x="2470440" y="5103760"/>
            <a:ext cx="296280" cy="370440"/>
            <a:chOff x="2470440" y="5103760"/>
            <a:chExt cx="29628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44F9F5D5-B96E-4BAA-BFFA-246D9E6C7041}"/>
                    </a:ext>
                  </a:extLst>
                </p14:cNvPr>
                <p14:cNvContentPartPr/>
                <p14:nvPr/>
              </p14:nvContentPartPr>
              <p14:xfrm>
                <a:off x="2470440" y="5238760"/>
                <a:ext cx="92520" cy="235440"/>
              </p14:xfrm>
            </p:contentPart>
          </mc:Choice>
          <mc:Fallback xmlns=""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44F9F5D5-B96E-4BAA-BFFA-246D9E6C704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61440" y="5229760"/>
                  <a:ext cx="110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7FEAFEB6-23ED-479F-9E7A-BBB20A6B8C0F}"/>
                    </a:ext>
                  </a:extLst>
                </p14:cNvPr>
                <p14:cNvContentPartPr/>
                <p14:nvPr/>
              </p14:nvContentPartPr>
              <p14:xfrm>
                <a:off x="2534520" y="5103760"/>
                <a:ext cx="360" cy="360"/>
              </p14:xfrm>
            </p:contentPart>
          </mc:Choice>
          <mc:Fallback xmlns=""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7FEAFEB6-23ED-479F-9E7A-BBB20A6B8C0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25880" y="5095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78131188-0973-4DD1-8E1C-6728E7DFA4DE}"/>
                    </a:ext>
                  </a:extLst>
                </p14:cNvPr>
                <p14:cNvContentPartPr/>
                <p14:nvPr/>
              </p14:nvContentPartPr>
              <p14:xfrm>
                <a:off x="2624520" y="5192320"/>
                <a:ext cx="142200" cy="108720"/>
              </p14:xfrm>
            </p:contentPart>
          </mc:Choice>
          <mc:Fallback xmlns=""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78131188-0973-4DD1-8E1C-6728E7DFA4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15880" y="5183320"/>
                  <a:ext cx="15984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120AD2BA-C92C-452A-B7F6-5BE29D5E525D}"/>
              </a:ext>
            </a:extLst>
          </p:cNvPr>
          <p:cNvGrpSpPr/>
          <p:nvPr/>
        </p:nvGrpSpPr>
        <p:grpSpPr>
          <a:xfrm>
            <a:off x="3014040" y="4885960"/>
            <a:ext cx="372240" cy="559440"/>
            <a:chOff x="3014040" y="4885960"/>
            <a:chExt cx="37224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6B5C83EB-C6B6-4DE4-9594-02C1754F8F05}"/>
                    </a:ext>
                  </a:extLst>
                </p14:cNvPr>
                <p14:cNvContentPartPr/>
                <p14:nvPr/>
              </p14:nvContentPartPr>
              <p14:xfrm>
                <a:off x="3014040" y="4989280"/>
                <a:ext cx="119520" cy="345960"/>
              </p14:xfrm>
            </p:contentPart>
          </mc:Choice>
          <mc:Fallback xmlns=""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6B5C83EB-C6B6-4DE4-9594-02C1754F8F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05040" y="4980280"/>
                  <a:ext cx="1371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2F26D5F8-B5EE-4C05-B5A4-5E51BC92E5D4}"/>
                    </a:ext>
                  </a:extLst>
                </p14:cNvPr>
                <p14:cNvContentPartPr/>
                <p14:nvPr/>
              </p14:nvContentPartPr>
              <p14:xfrm>
                <a:off x="3056520" y="4988920"/>
                <a:ext cx="124560" cy="9360"/>
              </p14:xfrm>
            </p:contentPart>
          </mc:Choice>
          <mc:Fallback xmlns=""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2F26D5F8-B5EE-4C05-B5A4-5E51BC92E5D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47520" y="4979920"/>
                  <a:ext cx="142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C8FA6DE2-3FD4-4DC9-BDED-2DE7DC7B6A5C}"/>
                    </a:ext>
                  </a:extLst>
                </p14:cNvPr>
                <p14:cNvContentPartPr/>
                <p14:nvPr/>
              </p14:nvContentPartPr>
              <p14:xfrm>
                <a:off x="3235440" y="4885960"/>
                <a:ext cx="150840" cy="559440"/>
              </p14:xfrm>
            </p:contentPart>
          </mc:Choice>
          <mc:Fallback xmlns=""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C8FA6DE2-3FD4-4DC9-BDED-2DE7DC7B6A5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26440" y="4877320"/>
                  <a:ext cx="168480" cy="57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71C81882-9CC4-4C12-8D69-18830F1BF600}"/>
              </a:ext>
            </a:extLst>
          </p:cNvPr>
          <p:cNvGrpSpPr/>
          <p:nvPr/>
        </p:nvGrpSpPr>
        <p:grpSpPr>
          <a:xfrm>
            <a:off x="3591120" y="5163880"/>
            <a:ext cx="198000" cy="119880"/>
            <a:chOff x="3591120" y="5163880"/>
            <a:chExt cx="19800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C69746AE-A0D9-4D6D-9B87-FCDBA4AD3277}"/>
                    </a:ext>
                  </a:extLst>
                </p14:cNvPr>
                <p14:cNvContentPartPr/>
                <p14:nvPr/>
              </p14:nvContentPartPr>
              <p14:xfrm>
                <a:off x="3591120" y="5163880"/>
                <a:ext cx="164520" cy="27000"/>
              </p14:xfrm>
            </p:contentPart>
          </mc:Choice>
          <mc:Fallback xmlns=""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C69746AE-A0D9-4D6D-9B87-FCDBA4AD327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82120" y="5155240"/>
                  <a:ext cx="182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278D50D4-7A53-4D0D-97D5-795EE661989D}"/>
                    </a:ext>
                  </a:extLst>
                </p14:cNvPr>
                <p14:cNvContentPartPr/>
                <p14:nvPr/>
              </p14:nvContentPartPr>
              <p14:xfrm>
                <a:off x="3597240" y="5271520"/>
                <a:ext cx="191880" cy="12240"/>
              </p14:xfrm>
            </p:contentPart>
          </mc:Choice>
          <mc:Fallback xmlns=""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278D50D4-7A53-4D0D-97D5-795EE66198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88600" y="5262880"/>
                  <a:ext cx="2095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F0FF5BE2-EAF1-4257-9823-E92B3EBA65C1}"/>
              </a:ext>
            </a:extLst>
          </p:cNvPr>
          <p:cNvGrpSpPr/>
          <p:nvPr/>
        </p:nvGrpSpPr>
        <p:grpSpPr>
          <a:xfrm>
            <a:off x="4048680" y="4795240"/>
            <a:ext cx="474840" cy="689760"/>
            <a:chOff x="4048680" y="4795240"/>
            <a:chExt cx="47484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59681A4C-64CD-45A8-BD63-DA3FC1FA9517}"/>
                    </a:ext>
                  </a:extLst>
                </p14:cNvPr>
                <p14:cNvContentPartPr/>
                <p14:nvPr/>
              </p14:nvContentPartPr>
              <p14:xfrm>
                <a:off x="4199160" y="4795240"/>
                <a:ext cx="42480" cy="256680"/>
              </p14:xfrm>
            </p:contentPart>
          </mc:Choice>
          <mc:Fallback xmlns=""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59681A4C-64CD-45A8-BD63-DA3FC1FA951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90520" y="4786240"/>
                  <a:ext cx="60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78CD01C5-DC9A-4187-8F9D-F2644B3875FC}"/>
                    </a:ext>
                  </a:extLst>
                </p14:cNvPr>
                <p14:cNvContentPartPr/>
                <p14:nvPr/>
              </p14:nvContentPartPr>
              <p14:xfrm>
                <a:off x="4048680" y="5110960"/>
                <a:ext cx="474840" cy="44640"/>
              </p14:xfrm>
            </p:contentPart>
          </mc:Choice>
          <mc:Fallback xmlns=""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78CD01C5-DC9A-4187-8F9D-F2644B3875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39680" y="5102320"/>
                  <a:ext cx="492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494DCC32-D079-42C6-A230-855EC49B9147}"/>
                    </a:ext>
                  </a:extLst>
                </p14:cNvPr>
                <p14:cNvContentPartPr/>
                <p14:nvPr/>
              </p14:nvContentPartPr>
              <p14:xfrm>
                <a:off x="4235520" y="5245240"/>
                <a:ext cx="140760" cy="239760"/>
              </p14:xfrm>
            </p:contentPart>
          </mc:Choice>
          <mc:Fallback xmlns=""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494DCC32-D079-42C6-A230-855EC49B91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26520" y="5236240"/>
                  <a:ext cx="15840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B47D4AE3-FD16-4BDD-ADC9-75C38445C096}"/>
                  </a:ext>
                </a:extLst>
              </p14:cNvPr>
              <p14:cNvContentPartPr/>
              <p14:nvPr/>
            </p14:nvContentPartPr>
            <p14:xfrm>
              <a:off x="4785240" y="5083600"/>
              <a:ext cx="48240" cy="65520"/>
            </p14:xfrm>
          </p:contentPart>
        </mc:Choice>
        <mc:Fallback xmlns=""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B47D4AE3-FD16-4BDD-ADC9-75C38445C09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76240" y="5074600"/>
                <a:ext cx="6588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Ryhmä 29">
            <a:extLst>
              <a:ext uri="{FF2B5EF4-FFF2-40B4-BE49-F238E27FC236}">
                <a16:creationId xmlns:a16="http://schemas.microsoft.com/office/drawing/2014/main" id="{AC63D01F-83F3-4082-860A-C80DE88C4078}"/>
              </a:ext>
            </a:extLst>
          </p:cNvPr>
          <p:cNvGrpSpPr/>
          <p:nvPr/>
        </p:nvGrpSpPr>
        <p:grpSpPr>
          <a:xfrm>
            <a:off x="5113920" y="4756720"/>
            <a:ext cx="432000" cy="781200"/>
            <a:chOff x="5113920" y="4756720"/>
            <a:chExt cx="432000" cy="7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4D9C508A-28B2-4DE0-891E-898116CD9622}"/>
                    </a:ext>
                  </a:extLst>
                </p14:cNvPr>
                <p14:cNvContentPartPr/>
                <p14:nvPr/>
              </p14:nvContentPartPr>
              <p14:xfrm>
                <a:off x="5304000" y="4756720"/>
                <a:ext cx="10080" cy="312120"/>
              </p14:xfrm>
            </p:contentPart>
          </mc:Choice>
          <mc:Fallback xmlns=""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4D9C508A-28B2-4DE0-891E-898116CD96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95360" y="4747720"/>
                  <a:ext cx="277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C3EB11B2-2026-47AA-9345-674E6E16887A}"/>
                    </a:ext>
                  </a:extLst>
                </p14:cNvPr>
                <p14:cNvContentPartPr/>
                <p14:nvPr/>
              </p14:nvContentPartPr>
              <p14:xfrm>
                <a:off x="5113920" y="5155240"/>
                <a:ext cx="432000" cy="5760"/>
              </p14:xfrm>
            </p:contentPart>
          </mc:Choice>
          <mc:Fallback xmlns=""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C3EB11B2-2026-47AA-9345-674E6E16887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04920" y="5146240"/>
                  <a:ext cx="449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3131AB14-3D04-40B9-9DDA-08EC95744EB4}"/>
                    </a:ext>
                  </a:extLst>
                </p14:cNvPr>
                <p14:cNvContentPartPr/>
                <p14:nvPr/>
              </p14:nvContentPartPr>
              <p14:xfrm>
                <a:off x="5197440" y="5244160"/>
                <a:ext cx="150480" cy="293760"/>
              </p14:xfrm>
            </p:contentPart>
          </mc:Choice>
          <mc:Fallback xmlns=""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3131AB14-3D04-40B9-9DDA-08EC95744E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88800" y="5235520"/>
                  <a:ext cx="16812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EE3D0AEC-5453-438B-A4F0-7CB8C020B59E}"/>
              </a:ext>
            </a:extLst>
          </p:cNvPr>
          <p:cNvGrpSpPr/>
          <p:nvPr/>
        </p:nvGrpSpPr>
        <p:grpSpPr>
          <a:xfrm>
            <a:off x="6006360" y="4759240"/>
            <a:ext cx="1274760" cy="755280"/>
            <a:chOff x="6006360" y="4759240"/>
            <a:chExt cx="1274760" cy="75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ED95109A-45E9-4B41-A46C-4EC1055A6124}"/>
                    </a:ext>
                  </a:extLst>
                </p14:cNvPr>
                <p14:cNvContentPartPr/>
                <p14:nvPr/>
              </p14:nvContentPartPr>
              <p14:xfrm>
                <a:off x="6006360" y="5143000"/>
                <a:ext cx="165240" cy="12240"/>
              </p14:xfrm>
            </p:contentPart>
          </mc:Choice>
          <mc:Fallback xmlns=""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ED95109A-45E9-4B41-A46C-4EC1055A612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97720" y="5134360"/>
                  <a:ext cx="182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7D507C4D-AB76-4900-9377-413A204B5008}"/>
                    </a:ext>
                  </a:extLst>
                </p14:cNvPr>
                <p14:cNvContentPartPr/>
                <p14:nvPr/>
              </p14:nvContentPartPr>
              <p14:xfrm>
                <a:off x="6052080" y="5225800"/>
                <a:ext cx="154800" cy="18000"/>
              </p14:xfrm>
            </p:contentPart>
          </mc:Choice>
          <mc:Fallback xmlns=""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7D507C4D-AB76-4900-9377-413A204B500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43440" y="5217160"/>
                  <a:ext cx="172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CAAE913F-EC43-4F2F-BD71-10EE06C3BA9C}"/>
                    </a:ext>
                  </a:extLst>
                </p14:cNvPr>
                <p14:cNvContentPartPr/>
                <p14:nvPr/>
              </p14:nvContentPartPr>
              <p14:xfrm>
                <a:off x="6639600" y="4759240"/>
                <a:ext cx="28080" cy="312120"/>
              </p14:xfrm>
            </p:contentPart>
          </mc:Choice>
          <mc:Fallback xmlns=""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CAAE913F-EC43-4F2F-BD71-10EE06C3BA9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30600" y="4750240"/>
                  <a:ext cx="457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67CB1F74-14D6-414E-8330-8732EB9BA084}"/>
                    </a:ext>
                  </a:extLst>
                </p14:cNvPr>
                <p14:cNvContentPartPr/>
                <p14:nvPr/>
              </p14:nvContentPartPr>
              <p14:xfrm>
                <a:off x="6398040" y="5144800"/>
                <a:ext cx="580320" cy="38160"/>
              </p14:xfrm>
            </p:contentPart>
          </mc:Choice>
          <mc:Fallback xmlns=""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67CB1F74-14D6-414E-8330-8732EB9BA08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89040" y="5135800"/>
                  <a:ext cx="597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30827A21-537F-4DE8-B4F9-7588D7BFB0C4}"/>
                    </a:ext>
                  </a:extLst>
                </p14:cNvPr>
                <p14:cNvContentPartPr/>
                <p14:nvPr/>
              </p14:nvContentPartPr>
              <p14:xfrm>
                <a:off x="6508200" y="5260360"/>
                <a:ext cx="139680" cy="229320"/>
              </p14:xfrm>
            </p:contentPart>
          </mc:Choice>
          <mc:Fallback xmlns=""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30827A21-537F-4DE8-B4F9-7588D7BFB0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99200" y="5251720"/>
                  <a:ext cx="157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39CAB71E-5A95-4564-B35C-8A9954E3C832}"/>
                    </a:ext>
                  </a:extLst>
                </p14:cNvPr>
                <p14:cNvContentPartPr/>
                <p14:nvPr/>
              </p14:nvContentPartPr>
              <p14:xfrm>
                <a:off x="6785760" y="5200240"/>
                <a:ext cx="168480" cy="314280"/>
              </p14:xfrm>
            </p:contentPart>
          </mc:Choice>
          <mc:Fallback xmlns=""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39CAB71E-5A95-4564-B35C-8A9954E3C8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77120" y="5191600"/>
                  <a:ext cx="1861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26AD9363-D3BD-4E52-A395-5B92A2E8156B}"/>
                    </a:ext>
                  </a:extLst>
                </p14:cNvPr>
                <p14:cNvContentPartPr/>
                <p14:nvPr/>
              </p14:nvContentPartPr>
              <p14:xfrm>
                <a:off x="7138200" y="5051920"/>
                <a:ext cx="136800" cy="65160"/>
              </p14:xfrm>
            </p:contentPart>
          </mc:Choice>
          <mc:Fallback xmlns=""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26AD9363-D3BD-4E52-A395-5B92A2E815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29560" y="5043280"/>
                  <a:ext cx="154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CAEE7AD4-D79C-488A-A805-D8BCAEE72757}"/>
                    </a:ext>
                  </a:extLst>
                </p14:cNvPr>
                <p14:cNvContentPartPr/>
                <p14:nvPr/>
              </p14:nvContentPartPr>
              <p14:xfrm>
                <a:off x="7168800" y="5149120"/>
                <a:ext cx="112320" cy="42840"/>
              </p14:xfrm>
            </p:contentPart>
          </mc:Choice>
          <mc:Fallback xmlns=""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CAEE7AD4-D79C-488A-A805-D8BCAEE7275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59800" y="5140480"/>
                  <a:ext cx="1299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Ryhmä 49">
            <a:extLst>
              <a:ext uri="{FF2B5EF4-FFF2-40B4-BE49-F238E27FC236}">
                <a16:creationId xmlns:a16="http://schemas.microsoft.com/office/drawing/2014/main" id="{61E5CC0A-D978-4593-98EF-DE754F8DBA1D}"/>
              </a:ext>
            </a:extLst>
          </p:cNvPr>
          <p:cNvGrpSpPr/>
          <p:nvPr/>
        </p:nvGrpSpPr>
        <p:grpSpPr>
          <a:xfrm>
            <a:off x="7503960" y="4920520"/>
            <a:ext cx="1430280" cy="343800"/>
            <a:chOff x="7503960" y="4920520"/>
            <a:chExt cx="143028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8F4F57F2-46E7-4C17-AD03-1C9BED3991A5}"/>
                    </a:ext>
                  </a:extLst>
                </p14:cNvPr>
                <p14:cNvContentPartPr/>
                <p14:nvPr/>
              </p14:nvContentPartPr>
              <p14:xfrm>
                <a:off x="7503960" y="4930240"/>
                <a:ext cx="149040" cy="266400"/>
              </p14:xfrm>
            </p:contentPart>
          </mc:Choice>
          <mc:Fallback xmlns=""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8F4F57F2-46E7-4C17-AD03-1C9BED3991A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95320" y="4921240"/>
                  <a:ext cx="1666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2C5A9A68-E838-471B-BEDB-A953FCD69D8A}"/>
                    </a:ext>
                  </a:extLst>
                </p14:cNvPr>
                <p14:cNvContentPartPr/>
                <p14:nvPr/>
              </p14:nvContentPartPr>
              <p14:xfrm>
                <a:off x="7752360" y="5187280"/>
                <a:ext cx="11520" cy="46080"/>
              </p14:xfrm>
            </p:contentPart>
          </mc:Choice>
          <mc:Fallback xmlns=""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2C5A9A68-E838-471B-BEDB-A953FCD69D8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43360" y="5178640"/>
                  <a:ext cx="29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115D1144-7316-4C18-A4AD-FE5B0A0DC957}"/>
                    </a:ext>
                  </a:extLst>
                </p14:cNvPr>
                <p14:cNvContentPartPr/>
                <p14:nvPr/>
              </p14:nvContentPartPr>
              <p14:xfrm>
                <a:off x="7895280" y="4920520"/>
                <a:ext cx="174240" cy="301320"/>
              </p14:xfrm>
            </p:contentPart>
          </mc:Choice>
          <mc:Fallback xmlns=""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115D1144-7316-4C18-A4AD-FE5B0A0DC95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86640" y="4911880"/>
                  <a:ext cx="1918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82633B34-AF0D-40D5-872F-2E8D705C549A}"/>
                    </a:ext>
                  </a:extLst>
                </p14:cNvPr>
                <p14:cNvContentPartPr/>
                <p14:nvPr/>
              </p14:nvContentPartPr>
              <p14:xfrm>
                <a:off x="8159880" y="4956160"/>
                <a:ext cx="155520" cy="285120"/>
              </p14:xfrm>
            </p:contentPart>
          </mc:Choice>
          <mc:Fallback xmlns=""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82633B34-AF0D-40D5-872F-2E8D705C549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50880" y="4947520"/>
                  <a:ext cx="1731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5ECE29E8-0BAF-4A1B-B6CD-6447152CB694}"/>
                    </a:ext>
                  </a:extLst>
                </p14:cNvPr>
                <p14:cNvContentPartPr/>
                <p14:nvPr/>
              </p14:nvContentPartPr>
              <p14:xfrm>
                <a:off x="8413680" y="4958680"/>
                <a:ext cx="130680" cy="305640"/>
              </p14:xfrm>
            </p:contentPart>
          </mc:Choice>
          <mc:Fallback xmlns=""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5ECE29E8-0BAF-4A1B-B6CD-6447152CB6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05040" y="4950040"/>
                  <a:ext cx="1483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D4CE2A41-795E-4887-B0ED-FB095283C8AA}"/>
                    </a:ext>
                  </a:extLst>
                </p14:cNvPr>
                <p14:cNvContentPartPr/>
                <p14:nvPr/>
              </p14:nvContentPartPr>
              <p14:xfrm>
                <a:off x="8764320" y="5077480"/>
                <a:ext cx="169920" cy="67320"/>
              </p14:xfrm>
            </p:contentPart>
          </mc:Choice>
          <mc:Fallback xmlns=""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D4CE2A41-795E-4887-B0ED-FB095283C8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55320" y="5068480"/>
                  <a:ext cx="187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1C140D72-05F6-438A-8DC7-CD3E476F9CCA}"/>
                    </a:ext>
                  </a:extLst>
                </p14:cNvPr>
                <p14:cNvContentPartPr/>
                <p14:nvPr/>
              </p14:nvContentPartPr>
              <p14:xfrm>
                <a:off x="8726160" y="5198080"/>
                <a:ext cx="176760" cy="39600"/>
              </p14:xfrm>
            </p:contentPart>
          </mc:Choice>
          <mc:Fallback xmlns=""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1C140D72-05F6-438A-8DC7-CD3E476F9CC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17520" y="5189080"/>
                  <a:ext cx="19440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Käsinkirjoitus 50">
                <a:extLst>
                  <a:ext uri="{FF2B5EF4-FFF2-40B4-BE49-F238E27FC236}">
                    <a16:creationId xmlns:a16="http://schemas.microsoft.com/office/drawing/2014/main" id="{15E0ECFB-C847-407A-BA17-F0FA7EB94B5C}"/>
                  </a:ext>
                </a:extLst>
              </p14:cNvPr>
              <p14:cNvContentPartPr/>
              <p14:nvPr/>
            </p14:nvContentPartPr>
            <p14:xfrm>
              <a:off x="9108840" y="4995760"/>
              <a:ext cx="220320" cy="253080"/>
            </p14:xfrm>
          </p:contentPart>
        </mc:Choice>
        <mc:Fallback xmlns="">
          <p:pic>
            <p:nvPicPr>
              <p:cNvPr id="51" name="Käsinkirjoitus 50">
                <a:extLst>
                  <a:ext uri="{FF2B5EF4-FFF2-40B4-BE49-F238E27FC236}">
                    <a16:creationId xmlns:a16="http://schemas.microsoft.com/office/drawing/2014/main" id="{15E0ECFB-C847-407A-BA17-F0FA7EB94B5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099840" y="4986760"/>
                <a:ext cx="2379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Käsinkirjoitus 51">
                <a:extLst>
                  <a:ext uri="{FF2B5EF4-FFF2-40B4-BE49-F238E27FC236}">
                    <a16:creationId xmlns:a16="http://schemas.microsoft.com/office/drawing/2014/main" id="{C776C4CE-0AAC-4EFB-867F-A33691512FB0}"/>
                  </a:ext>
                </a:extLst>
              </p14:cNvPr>
              <p14:cNvContentPartPr/>
              <p14:nvPr/>
            </p14:nvContentPartPr>
            <p14:xfrm>
              <a:off x="9408360" y="5201680"/>
              <a:ext cx="48960" cy="92520"/>
            </p14:xfrm>
          </p:contentPart>
        </mc:Choice>
        <mc:Fallback xmlns="">
          <p:pic>
            <p:nvPicPr>
              <p:cNvPr id="52" name="Käsinkirjoitus 51">
                <a:extLst>
                  <a:ext uri="{FF2B5EF4-FFF2-40B4-BE49-F238E27FC236}">
                    <a16:creationId xmlns:a16="http://schemas.microsoft.com/office/drawing/2014/main" id="{C776C4CE-0AAC-4EFB-867F-A33691512F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399360" y="5193040"/>
                <a:ext cx="66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3" name="Käsinkirjoitus 52">
                <a:extLst>
                  <a:ext uri="{FF2B5EF4-FFF2-40B4-BE49-F238E27FC236}">
                    <a16:creationId xmlns:a16="http://schemas.microsoft.com/office/drawing/2014/main" id="{2EFC378C-48F0-414D-8819-FA9ACB90D4ED}"/>
                  </a:ext>
                </a:extLst>
              </p14:cNvPr>
              <p14:cNvContentPartPr/>
              <p14:nvPr/>
            </p14:nvContentPartPr>
            <p14:xfrm>
              <a:off x="9574680" y="4979200"/>
              <a:ext cx="119880" cy="319320"/>
            </p14:xfrm>
          </p:contentPart>
        </mc:Choice>
        <mc:Fallback xmlns="">
          <p:pic>
            <p:nvPicPr>
              <p:cNvPr id="53" name="Käsinkirjoitus 52">
                <a:extLst>
                  <a:ext uri="{FF2B5EF4-FFF2-40B4-BE49-F238E27FC236}">
                    <a16:creationId xmlns:a16="http://schemas.microsoft.com/office/drawing/2014/main" id="{2EFC378C-48F0-414D-8819-FA9ACB90D4E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566040" y="4970200"/>
                <a:ext cx="137520" cy="33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Ryhmä 57">
            <a:extLst>
              <a:ext uri="{FF2B5EF4-FFF2-40B4-BE49-F238E27FC236}">
                <a16:creationId xmlns:a16="http://schemas.microsoft.com/office/drawing/2014/main" id="{0A965EDE-E976-418B-8D4F-8EC0FE41D4A6}"/>
              </a:ext>
            </a:extLst>
          </p:cNvPr>
          <p:cNvGrpSpPr/>
          <p:nvPr/>
        </p:nvGrpSpPr>
        <p:grpSpPr>
          <a:xfrm>
            <a:off x="9872760" y="4983160"/>
            <a:ext cx="205560" cy="332640"/>
            <a:chOff x="9872760" y="4983160"/>
            <a:chExt cx="20556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74437D7A-BEA5-4497-9F85-12F9703EC3B4}"/>
                    </a:ext>
                  </a:extLst>
                </p14:cNvPr>
                <p14:cNvContentPartPr/>
                <p14:nvPr/>
              </p14:nvContentPartPr>
              <p14:xfrm>
                <a:off x="9872760" y="5034640"/>
                <a:ext cx="205560" cy="265680"/>
              </p14:xfrm>
            </p:contentPart>
          </mc:Choice>
          <mc:Fallback xmlns=""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74437D7A-BEA5-4497-9F85-12F9703EC3B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63760" y="5025640"/>
                  <a:ext cx="223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9EFCF271-C609-4A42-9737-6DB3AD61CFB0}"/>
                    </a:ext>
                  </a:extLst>
                </p14:cNvPr>
                <p14:cNvContentPartPr/>
                <p14:nvPr/>
              </p14:nvContentPartPr>
              <p14:xfrm>
                <a:off x="9892200" y="4983160"/>
                <a:ext cx="52200" cy="106560"/>
              </p14:xfrm>
            </p:contentPart>
          </mc:Choice>
          <mc:Fallback xmlns=""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9EFCF271-C609-4A42-9737-6DB3AD61CFB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83560" y="4974160"/>
                  <a:ext cx="69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9F058255-CCF1-417C-8C24-F495FFB1DB55}"/>
                    </a:ext>
                  </a:extLst>
                </p14:cNvPr>
                <p14:cNvContentPartPr/>
                <p14:nvPr/>
              </p14:nvContentPartPr>
              <p14:xfrm>
                <a:off x="9979680" y="5267560"/>
                <a:ext cx="58320" cy="48240"/>
              </p14:xfrm>
            </p:contentPart>
          </mc:Choice>
          <mc:Fallback xmlns=""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9F058255-CCF1-417C-8C24-F495FFB1DB5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70680" y="5258560"/>
                  <a:ext cx="75960" cy="6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979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F5B0493-8675-49E8-9037-6554C2E11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748" y="213802"/>
            <a:ext cx="6954906" cy="306459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EBCE3EF9-7824-4132-B9C1-87DA4F78F334}"/>
                  </a:ext>
                </a:extLst>
              </p14:cNvPr>
              <p14:cNvContentPartPr/>
              <p14:nvPr/>
            </p14:nvContentPartPr>
            <p14:xfrm>
              <a:off x="2679600" y="1688800"/>
              <a:ext cx="4645440" cy="102240"/>
            </p14:xfrm>
          </p:contentPart>
        </mc:Choice>
        <mc:Fallback xmlns=""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EBCE3EF9-7824-4132-B9C1-87DA4F78F3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5600" y="1580800"/>
                <a:ext cx="47530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A5C50080-8676-4EF5-9060-19CDFE2FC4A7}"/>
                  </a:ext>
                </a:extLst>
              </p14:cNvPr>
              <p14:cNvContentPartPr/>
              <p14:nvPr/>
            </p14:nvContentPartPr>
            <p14:xfrm>
              <a:off x="1269840" y="1974280"/>
              <a:ext cx="2874960" cy="45360"/>
            </p14:xfrm>
          </p:contentPart>
        </mc:Choice>
        <mc:Fallback xmlns=""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A5C50080-8676-4EF5-9060-19CDFE2FC4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6200" y="1866280"/>
                <a:ext cx="298260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Ryhmä 26">
            <a:extLst>
              <a:ext uri="{FF2B5EF4-FFF2-40B4-BE49-F238E27FC236}">
                <a16:creationId xmlns:a16="http://schemas.microsoft.com/office/drawing/2014/main" id="{99304D72-DD67-42E0-9E18-FED35DADBA4F}"/>
              </a:ext>
            </a:extLst>
          </p:cNvPr>
          <p:cNvGrpSpPr/>
          <p:nvPr/>
        </p:nvGrpSpPr>
        <p:grpSpPr>
          <a:xfrm>
            <a:off x="1051680" y="3543880"/>
            <a:ext cx="380520" cy="496440"/>
            <a:chOff x="1051680" y="3543880"/>
            <a:chExt cx="38052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DC767C95-3CFC-4F14-BB31-A25EE4D2AADA}"/>
                    </a:ext>
                  </a:extLst>
                </p14:cNvPr>
                <p14:cNvContentPartPr/>
                <p14:nvPr/>
              </p14:nvContentPartPr>
              <p14:xfrm>
                <a:off x="1051680" y="3708760"/>
                <a:ext cx="184320" cy="167040"/>
              </p14:xfrm>
            </p:contentPart>
          </mc:Choice>
          <mc:Fallback xmlns=""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DC767C95-3CFC-4F14-BB31-A25EE4D2AAD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3040" y="3699760"/>
                  <a:ext cx="201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77860987-3DE0-400D-B024-9A795780455A}"/>
                    </a:ext>
                  </a:extLst>
                </p14:cNvPr>
                <p14:cNvContentPartPr/>
                <p14:nvPr/>
              </p14:nvContentPartPr>
              <p14:xfrm>
                <a:off x="1319880" y="3543880"/>
                <a:ext cx="112320" cy="496440"/>
              </p14:xfrm>
            </p:contentPart>
          </mc:Choice>
          <mc:Fallback xmlns=""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77860987-3DE0-400D-B024-9A795780455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11240" y="3535240"/>
                  <a:ext cx="129960" cy="51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1220341A-356E-4280-BF2C-2201FEEDE1B7}"/>
              </a:ext>
            </a:extLst>
          </p:cNvPr>
          <p:cNvGrpSpPr/>
          <p:nvPr/>
        </p:nvGrpSpPr>
        <p:grpSpPr>
          <a:xfrm>
            <a:off x="1717680" y="3547840"/>
            <a:ext cx="3475440" cy="864720"/>
            <a:chOff x="1717680" y="3547840"/>
            <a:chExt cx="3475440" cy="86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6C5BEB30-E5AB-463E-94CD-FA0FC30209FD}"/>
                    </a:ext>
                  </a:extLst>
                </p14:cNvPr>
                <p14:cNvContentPartPr/>
                <p14:nvPr/>
              </p14:nvContentPartPr>
              <p14:xfrm>
                <a:off x="1717680" y="3575920"/>
                <a:ext cx="34920" cy="649800"/>
              </p14:xfrm>
            </p:contentPart>
          </mc:Choice>
          <mc:Fallback xmlns=""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6C5BEB30-E5AB-463E-94CD-FA0FC30209F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08680" y="3566920"/>
                  <a:ext cx="5256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619F1397-E8EF-42E5-956C-B7BAF9DC2DF2}"/>
                    </a:ext>
                  </a:extLst>
                </p14:cNvPr>
                <p14:cNvContentPartPr/>
                <p14:nvPr/>
              </p14:nvContentPartPr>
              <p14:xfrm>
                <a:off x="1726680" y="3564400"/>
                <a:ext cx="289800" cy="325080"/>
              </p14:xfrm>
            </p:contentPart>
          </mc:Choice>
          <mc:Fallback xmlns=""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619F1397-E8EF-42E5-956C-B7BAF9DC2DF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17680" y="3555760"/>
                  <a:ext cx="3074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0A4E2440-2210-4400-9F9A-2B8B79318F12}"/>
                    </a:ext>
                  </a:extLst>
                </p14:cNvPr>
                <p14:cNvContentPartPr/>
                <p14:nvPr/>
              </p14:nvContentPartPr>
              <p14:xfrm>
                <a:off x="2106480" y="3547840"/>
                <a:ext cx="169920" cy="773280"/>
              </p14:xfrm>
            </p:contentPart>
          </mc:Choice>
          <mc:Fallback xmlns=""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0A4E2440-2210-4400-9F9A-2B8B79318F1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97480" y="3538840"/>
                  <a:ext cx="187560" cy="7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E4542DC4-AA1D-4298-9C0A-EF1788A1AF68}"/>
                    </a:ext>
                  </a:extLst>
                </p14:cNvPr>
                <p14:cNvContentPartPr/>
                <p14:nvPr/>
              </p14:nvContentPartPr>
              <p14:xfrm>
                <a:off x="2353080" y="3842320"/>
                <a:ext cx="390240" cy="278640"/>
              </p14:xfrm>
            </p:contentPart>
          </mc:Choice>
          <mc:Fallback xmlns=""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E4542DC4-AA1D-4298-9C0A-EF1788A1AF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44440" y="3833680"/>
                  <a:ext cx="4078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C8DDA1E3-77A7-47AD-B6DD-2E2528C0FC7E}"/>
                    </a:ext>
                  </a:extLst>
                </p14:cNvPr>
                <p14:cNvContentPartPr/>
                <p14:nvPr/>
              </p14:nvContentPartPr>
              <p14:xfrm>
                <a:off x="2854560" y="3921520"/>
                <a:ext cx="124560" cy="193680"/>
              </p14:xfrm>
            </p:contentPart>
          </mc:Choice>
          <mc:Fallback xmlns=""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C8DDA1E3-77A7-47AD-B6DD-2E2528C0FC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45560" y="3912880"/>
                  <a:ext cx="142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F9C05D51-5347-48DF-ABB1-B92C5EA11F1D}"/>
                    </a:ext>
                  </a:extLst>
                </p14:cNvPr>
                <p14:cNvContentPartPr/>
                <p14:nvPr/>
              </p14:nvContentPartPr>
              <p14:xfrm>
                <a:off x="3123480" y="3624160"/>
                <a:ext cx="10080" cy="491760"/>
              </p14:xfrm>
            </p:contentPart>
          </mc:Choice>
          <mc:Fallback xmlns=""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F9C05D51-5347-48DF-ABB1-B92C5EA11F1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14840" y="3615520"/>
                  <a:ext cx="2772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96029850-67DB-4A44-81C9-1FC452E9D084}"/>
                    </a:ext>
                  </a:extLst>
                </p14:cNvPr>
                <p14:cNvContentPartPr/>
                <p14:nvPr/>
              </p14:nvContentPartPr>
              <p14:xfrm>
                <a:off x="3240480" y="3918640"/>
                <a:ext cx="144000" cy="199440"/>
              </p14:xfrm>
            </p:contentPart>
          </mc:Choice>
          <mc:Fallback xmlns=""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96029850-67DB-4A44-81C9-1FC452E9D08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31840" y="3909640"/>
                  <a:ext cx="161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B99BDD0A-7353-43B8-BF63-DD7DFEEC28D3}"/>
                    </a:ext>
                  </a:extLst>
                </p14:cNvPr>
                <p14:cNvContentPartPr/>
                <p14:nvPr/>
              </p14:nvContentPartPr>
              <p14:xfrm>
                <a:off x="3474840" y="3935560"/>
                <a:ext cx="304200" cy="184680"/>
              </p14:xfrm>
            </p:contentPart>
          </mc:Choice>
          <mc:Fallback xmlns=""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B99BDD0A-7353-43B8-BF63-DD7DFEEC28D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65840" y="3926920"/>
                  <a:ext cx="321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F05D2AC1-B1D6-495B-870F-BC089A2D83AF}"/>
                    </a:ext>
                  </a:extLst>
                </p14:cNvPr>
                <p14:cNvContentPartPr/>
                <p14:nvPr/>
              </p14:nvContentPartPr>
              <p14:xfrm>
                <a:off x="3876600" y="3929440"/>
                <a:ext cx="332280" cy="234000"/>
              </p14:xfrm>
            </p:contentPart>
          </mc:Choice>
          <mc:Fallback xmlns=""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F05D2AC1-B1D6-495B-870F-BC089A2D83A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67600" y="3920440"/>
                  <a:ext cx="349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E1F02AF3-CE62-4BF7-94EE-89C523AA10F0}"/>
                    </a:ext>
                  </a:extLst>
                </p14:cNvPr>
                <p14:cNvContentPartPr/>
                <p14:nvPr/>
              </p14:nvContentPartPr>
              <p14:xfrm>
                <a:off x="4326600" y="4033120"/>
                <a:ext cx="6840" cy="129240"/>
              </p14:xfrm>
            </p:contentPart>
          </mc:Choice>
          <mc:Fallback xmlns=""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E1F02AF3-CE62-4BF7-94EE-89C523AA10F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17600" y="4024120"/>
                  <a:ext cx="24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5FAE25E9-4447-45CF-934E-7062DC3D1BF7}"/>
                    </a:ext>
                  </a:extLst>
                </p14:cNvPr>
                <p14:cNvContentPartPr/>
                <p14:nvPr/>
              </p14:nvContentPartPr>
              <p14:xfrm>
                <a:off x="4316880" y="3908560"/>
                <a:ext cx="23040" cy="44640"/>
              </p14:xfrm>
            </p:contentPart>
          </mc:Choice>
          <mc:Fallback xmlns=""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5FAE25E9-4447-45CF-934E-7062DC3D1BF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08240" y="3899560"/>
                  <a:ext cx="40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87F6C95A-6CE3-4A51-AC5F-D57797A5C2A3}"/>
                    </a:ext>
                  </a:extLst>
                </p14:cNvPr>
                <p14:cNvContentPartPr/>
                <p14:nvPr/>
              </p14:nvContentPartPr>
              <p14:xfrm>
                <a:off x="4411920" y="3946000"/>
                <a:ext cx="111240" cy="211320"/>
              </p14:xfrm>
            </p:contentPart>
          </mc:Choice>
          <mc:Fallback xmlns=""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87F6C95A-6CE3-4A51-AC5F-D57797A5C2A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03280" y="3937360"/>
                  <a:ext cx="128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4F4CD747-0EDF-449E-B62C-E0261099B07F}"/>
                    </a:ext>
                  </a:extLst>
                </p14:cNvPr>
                <p14:cNvContentPartPr/>
                <p14:nvPr/>
              </p14:nvContentPartPr>
              <p14:xfrm>
                <a:off x="4506960" y="3940960"/>
                <a:ext cx="169920" cy="232560"/>
              </p14:xfrm>
            </p:contentPart>
          </mc:Choice>
          <mc:Fallback xmlns=""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4F4CD747-0EDF-449E-B62C-E0261099B07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98320" y="3931960"/>
                  <a:ext cx="187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583EF7EA-71E9-4386-BBE8-EA163C06BE2E}"/>
                    </a:ext>
                  </a:extLst>
                </p14:cNvPr>
                <p14:cNvContentPartPr/>
                <p14:nvPr/>
              </p14:nvContentPartPr>
              <p14:xfrm>
                <a:off x="4685880" y="3984160"/>
                <a:ext cx="136800" cy="205920"/>
              </p14:xfrm>
            </p:contentPart>
          </mc:Choice>
          <mc:Fallback xmlns=""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583EF7EA-71E9-4386-BBE8-EA163C06BE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76880" y="3975520"/>
                  <a:ext cx="154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28E66578-979C-46F4-A271-D7AE77D060E1}"/>
                    </a:ext>
                  </a:extLst>
                </p14:cNvPr>
                <p14:cNvContentPartPr/>
                <p14:nvPr/>
              </p14:nvContentPartPr>
              <p14:xfrm>
                <a:off x="5033280" y="3675640"/>
                <a:ext cx="159840" cy="736920"/>
              </p14:xfrm>
            </p:contentPart>
          </mc:Choice>
          <mc:Fallback xmlns=""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28E66578-979C-46F4-A271-D7AE77D060E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24280" y="3666640"/>
                  <a:ext cx="177480" cy="75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B3E4E9B3-6501-4C8F-9276-DF6470559F43}"/>
              </a:ext>
            </a:extLst>
          </p:cNvPr>
          <p:cNvGrpSpPr/>
          <p:nvPr/>
        </p:nvGrpSpPr>
        <p:grpSpPr>
          <a:xfrm>
            <a:off x="5439000" y="4022320"/>
            <a:ext cx="329040" cy="167760"/>
            <a:chOff x="5439000" y="4022320"/>
            <a:chExt cx="32904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7ED49901-0FF6-4029-9A14-2727EAADC63D}"/>
                    </a:ext>
                  </a:extLst>
                </p14:cNvPr>
                <p14:cNvContentPartPr/>
                <p14:nvPr/>
              </p14:nvContentPartPr>
              <p14:xfrm>
                <a:off x="5474280" y="4022320"/>
                <a:ext cx="240480" cy="12600"/>
              </p14:xfrm>
            </p:contentPart>
          </mc:Choice>
          <mc:Fallback xmlns=""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7ED49901-0FF6-4029-9A14-2727EAADC63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65640" y="4013680"/>
                  <a:ext cx="258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C8F523BD-9788-4BC6-8E45-C003F36CFC1B}"/>
                    </a:ext>
                  </a:extLst>
                </p14:cNvPr>
                <p14:cNvContentPartPr/>
                <p14:nvPr/>
              </p14:nvContentPartPr>
              <p14:xfrm>
                <a:off x="5439000" y="4144000"/>
                <a:ext cx="329040" cy="46080"/>
              </p14:xfrm>
            </p:contentPart>
          </mc:Choice>
          <mc:Fallback xmlns=""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C8F523BD-9788-4BC6-8E45-C003F36CFC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30360" y="4135360"/>
                  <a:ext cx="34668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546FA94B-440C-4696-959D-AE23DCAEB04C}"/>
              </a:ext>
            </a:extLst>
          </p:cNvPr>
          <p:cNvGrpSpPr/>
          <p:nvPr/>
        </p:nvGrpSpPr>
        <p:grpSpPr>
          <a:xfrm>
            <a:off x="6012480" y="3697240"/>
            <a:ext cx="988200" cy="563040"/>
            <a:chOff x="6012480" y="3697240"/>
            <a:chExt cx="98820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A76FB2D4-BECE-4CBC-BE5D-0AF1F888D53C}"/>
                    </a:ext>
                  </a:extLst>
                </p14:cNvPr>
                <p14:cNvContentPartPr/>
                <p14:nvPr/>
              </p14:nvContentPartPr>
              <p14:xfrm>
                <a:off x="6012480" y="3697240"/>
                <a:ext cx="223200" cy="510120"/>
              </p14:xfrm>
            </p:contentPart>
          </mc:Choice>
          <mc:Fallback xmlns=""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A76FB2D4-BECE-4CBC-BE5D-0AF1F888D53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03480" y="3688240"/>
                  <a:ext cx="24084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677E94EF-8639-44F4-A342-D21A5FF80B9F}"/>
                    </a:ext>
                  </a:extLst>
                </p14:cNvPr>
                <p14:cNvContentPartPr/>
                <p14:nvPr/>
              </p14:nvContentPartPr>
              <p14:xfrm>
                <a:off x="6327480" y="4132120"/>
                <a:ext cx="48960" cy="128160"/>
              </p14:xfrm>
            </p:contentPart>
          </mc:Choice>
          <mc:Fallback xmlns=""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677E94EF-8639-44F4-A342-D21A5FF80B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18840" y="4123120"/>
                  <a:ext cx="66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5C79B925-0BD1-4D0F-94FC-2608E22FBCB8}"/>
                    </a:ext>
                  </a:extLst>
                </p14:cNvPr>
                <p14:cNvContentPartPr/>
                <p14:nvPr/>
              </p14:nvContentPartPr>
              <p14:xfrm>
                <a:off x="6446640" y="3786160"/>
                <a:ext cx="249120" cy="436680"/>
              </p14:xfrm>
            </p:contentPart>
          </mc:Choice>
          <mc:Fallback xmlns=""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5C79B925-0BD1-4D0F-94FC-2608E22FBCB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37640" y="3777160"/>
                  <a:ext cx="2667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9AAD2B20-9676-4597-BBCE-1DBC2A72C79B}"/>
                    </a:ext>
                  </a:extLst>
                </p14:cNvPr>
                <p14:cNvContentPartPr/>
                <p14:nvPr/>
              </p14:nvContentPartPr>
              <p14:xfrm>
                <a:off x="6779280" y="3741160"/>
                <a:ext cx="221400" cy="436320"/>
              </p14:xfrm>
            </p:contentPart>
          </mc:Choice>
          <mc:Fallback xmlns=""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9AAD2B20-9676-4597-BBCE-1DBC2A72C7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70640" y="3732520"/>
                  <a:ext cx="239040" cy="45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Käsinkirjoitus 32">
                <a:extLst>
                  <a:ext uri="{FF2B5EF4-FFF2-40B4-BE49-F238E27FC236}">
                    <a16:creationId xmlns:a16="http://schemas.microsoft.com/office/drawing/2014/main" id="{D1713A62-3297-491F-84B3-F50585EEF5F7}"/>
                  </a:ext>
                </a:extLst>
              </p14:cNvPr>
              <p14:cNvContentPartPr/>
              <p14:nvPr/>
            </p14:nvContentPartPr>
            <p14:xfrm>
              <a:off x="7233960" y="3970840"/>
              <a:ext cx="78120" cy="70560"/>
            </p14:xfrm>
          </p:contentPart>
        </mc:Choice>
        <mc:Fallback xmlns="">
          <p:pic>
            <p:nvPicPr>
              <p:cNvPr id="33" name="Käsinkirjoitus 32">
                <a:extLst>
                  <a:ext uri="{FF2B5EF4-FFF2-40B4-BE49-F238E27FC236}">
                    <a16:creationId xmlns:a16="http://schemas.microsoft.com/office/drawing/2014/main" id="{D1713A62-3297-491F-84B3-F50585EEF5F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225320" y="3962200"/>
                <a:ext cx="95760" cy="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Ryhmä 38">
            <a:extLst>
              <a:ext uri="{FF2B5EF4-FFF2-40B4-BE49-F238E27FC236}">
                <a16:creationId xmlns:a16="http://schemas.microsoft.com/office/drawing/2014/main" id="{AC73451F-45F2-42DC-A0FA-62E7FDAC7AF6}"/>
              </a:ext>
            </a:extLst>
          </p:cNvPr>
          <p:cNvGrpSpPr/>
          <p:nvPr/>
        </p:nvGrpSpPr>
        <p:grpSpPr>
          <a:xfrm>
            <a:off x="7447080" y="3740440"/>
            <a:ext cx="792360" cy="523800"/>
            <a:chOff x="7447080" y="3740440"/>
            <a:chExt cx="79236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2E9B96D8-E3E1-44FB-9462-57E7EE25298D}"/>
                    </a:ext>
                  </a:extLst>
                </p14:cNvPr>
                <p14:cNvContentPartPr/>
                <p14:nvPr/>
              </p14:nvContentPartPr>
              <p14:xfrm>
                <a:off x="7447080" y="3740440"/>
                <a:ext cx="213480" cy="496080"/>
              </p14:xfrm>
            </p:contentPart>
          </mc:Choice>
          <mc:Fallback xmlns=""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2E9B96D8-E3E1-44FB-9462-57E7EE25298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38080" y="3731440"/>
                  <a:ext cx="2311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1E868166-17C9-4DCB-960C-33F212B1789F}"/>
                    </a:ext>
                  </a:extLst>
                </p14:cNvPr>
                <p14:cNvContentPartPr/>
                <p14:nvPr/>
              </p14:nvContentPartPr>
              <p14:xfrm>
                <a:off x="7739400" y="4117360"/>
                <a:ext cx="24120" cy="106560"/>
              </p14:xfrm>
            </p:contentPart>
          </mc:Choice>
          <mc:Fallback xmlns=""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1E868166-17C9-4DCB-960C-33F212B1789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30760" y="4108720"/>
                  <a:ext cx="41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57DDFCA0-991F-47FE-A35F-E34E6D1DC4DD}"/>
                    </a:ext>
                  </a:extLst>
                </p14:cNvPr>
                <p14:cNvContentPartPr/>
                <p14:nvPr/>
              </p14:nvContentPartPr>
              <p14:xfrm>
                <a:off x="7911120" y="3790480"/>
                <a:ext cx="40680" cy="409320"/>
              </p14:xfrm>
            </p:contentPart>
          </mc:Choice>
          <mc:Fallback xmlns=""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57DDFCA0-991F-47FE-A35F-E34E6D1DC4D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02120" y="3781480"/>
                  <a:ext cx="583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3972F6DA-35F8-4D8E-80FC-09158AC0D5AF}"/>
                    </a:ext>
                  </a:extLst>
                </p14:cNvPr>
                <p14:cNvContentPartPr/>
                <p14:nvPr/>
              </p14:nvContentPartPr>
              <p14:xfrm>
                <a:off x="8059440" y="3803080"/>
                <a:ext cx="180000" cy="461160"/>
              </p14:xfrm>
            </p:contentPart>
          </mc:Choice>
          <mc:Fallback xmlns=""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3972F6DA-35F8-4D8E-80FC-09158AC0D5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50800" y="3794080"/>
                  <a:ext cx="197640" cy="47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CEBABC88-A03F-442C-A49F-BD5CB5EA50A5}"/>
              </a:ext>
            </a:extLst>
          </p:cNvPr>
          <p:cNvGrpSpPr/>
          <p:nvPr/>
        </p:nvGrpSpPr>
        <p:grpSpPr>
          <a:xfrm>
            <a:off x="8449320" y="3852040"/>
            <a:ext cx="2055600" cy="471240"/>
            <a:chOff x="8449320" y="3852040"/>
            <a:chExt cx="205560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6D0E5A19-B00B-417F-91A2-D58286E12949}"/>
                    </a:ext>
                  </a:extLst>
                </p14:cNvPr>
                <p14:cNvContentPartPr/>
                <p14:nvPr/>
              </p14:nvContentPartPr>
              <p14:xfrm>
                <a:off x="8484960" y="4016200"/>
                <a:ext cx="114840" cy="6480"/>
              </p14:xfrm>
            </p:contentPart>
          </mc:Choice>
          <mc:Fallback xmlns=""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6D0E5A19-B00B-417F-91A2-D58286E1294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75960" y="4007560"/>
                  <a:ext cx="132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DBA535E1-6F2F-4386-B529-32647A251ED8}"/>
                    </a:ext>
                  </a:extLst>
                </p14:cNvPr>
                <p14:cNvContentPartPr/>
                <p14:nvPr/>
              </p14:nvContentPartPr>
              <p14:xfrm>
                <a:off x="8449320" y="4119880"/>
                <a:ext cx="96120" cy="9000"/>
              </p14:xfrm>
            </p:contentPart>
          </mc:Choice>
          <mc:Fallback xmlns=""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DBA535E1-6F2F-4386-B529-32647A251ED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440680" y="4110880"/>
                  <a:ext cx="113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FD19AAEF-270E-49B2-8AA2-2E813BB7B3FD}"/>
                    </a:ext>
                  </a:extLst>
                </p14:cNvPr>
                <p14:cNvContentPartPr/>
                <p14:nvPr/>
              </p14:nvContentPartPr>
              <p14:xfrm>
                <a:off x="8734080" y="3852040"/>
                <a:ext cx="162720" cy="407880"/>
              </p14:xfrm>
            </p:contentPart>
          </mc:Choice>
          <mc:Fallback xmlns=""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FD19AAEF-270E-49B2-8AA2-2E813BB7B3F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25440" y="3843400"/>
                  <a:ext cx="18036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BFE51ED2-23D0-4F8C-B552-7B57C395C178}"/>
                    </a:ext>
                  </a:extLst>
                </p14:cNvPr>
                <p14:cNvContentPartPr/>
                <p14:nvPr/>
              </p14:nvContentPartPr>
              <p14:xfrm>
                <a:off x="8999400" y="4164880"/>
                <a:ext cx="33120" cy="89640"/>
              </p14:xfrm>
            </p:contentPart>
          </mc:Choice>
          <mc:Fallback xmlns=""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BFE51ED2-23D0-4F8C-B552-7B57C395C17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90400" y="4155880"/>
                  <a:ext cx="50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68600366-67DE-46B3-870D-79D2E07BD4F3}"/>
                    </a:ext>
                  </a:extLst>
                </p14:cNvPr>
                <p14:cNvContentPartPr/>
                <p14:nvPr/>
              </p14:nvContentPartPr>
              <p14:xfrm>
                <a:off x="9102000" y="3875440"/>
                <a:ext cx="176040" cy="415440"/>
              </p14:xfrm>
            </p:contentPart>
          </mc:Choice>
          <mc:Fallback xmlns=""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68600366-67DE-46B3-870D-79D2E07BD4F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93000" y="3866800"/>
                  <a:ext cx="1936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339F8599-772C-4954-952B-E88F7504FB1F}"/>
                    </a:ext>
                  </a:extLst>
                </p14:cNvPr>
                <p14:cNvContentPartPr/>
                <p14:nvPr/>
              </p14:nvContentPartPr>
              <p14:xfrm>
                <a:off x="9364080" y="3945280"/>
                <a:ext cx="175680" cy="312120"/>
              </p14:xfrm>
            </p:contentPart>
          </mc:Choice>
          <mc:Fallback xmlns=""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339F8599-772C-4954-952B-E88F7504FB1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355080" y="3936640"/>
                  <a:ext cx="193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E70D4A9F-FA55-4EAD-9722-3D509B414E3C}"/>
                    </a:ext>
                  </a:extLst>
                </p14:cNvPr>
                <p14:cNvContentPartPr/>
                <p14:nvPr/>
              </p14:nvContentPartPr>
              <p14:xfrm>
                <a:off x="9695640" y="4063360"/>
                <a:ext cx="168480" cy="7920"/>
              </p14:xfrm>
            </p:contentPart>
          </mc:Choice>
          <mc:Fallback xmlns=""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E70D4A9F-FA55-4EAD-9722-3D509B414E3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86640" y="4054720"/>
                  <a:ext cx="186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89D009BA-4873-4906-B65A-B60E0154E116}"/>
                    </a:ext>
                  </a:extLst>
                </p14:cNvPr>
                <p14:cNvContentPartPr/>
                <p14:nvPr/>
              </p14:nvContentPartPr>
              <p14:xfrm>
                <a:off x="9725880" y="4147240"/>
                <a:ext cx="123480" cy="3600"/>
              </p14:xfrm>
            </p:contentPart>
          </mc:Choice>
          <mc:Fallback xmlns=""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89D009BA-4873-4906-B65A-B60E0154E11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17240" y="4138240"/>
                  <a:ext cx="141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FDEC9102-27F8-4A49-872A-9618DB851F72}"/>
                    </a:ext>
                  </a:extLst>
                </p14:cNvPr>
                <p14:cNvContentPartPr/>
                <p14:nvPr/>
              </p14:nvContentPartPr>
              <p14:xfrm>
                <a:off x="9991560" y="3915400"/>
                <a:ext cx="211680" cy="367560"/>
              </p14:xfrm>
            </p:contentPart>
          </mc:Choice>
          <mc:Fallback xmlns=""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FDEC9102-27F8-4A49-872A-9618DB851F7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82920" y="3906760"/>
                  <a:ext cx="2293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06B82024-EBA0-4883-B252-5A05C9FFDAFC}"/>
                    </a:ext>
                  </a:extLst>
                </p14:cNvPr>
                <p14:cNvContentPartPr/>
                <p14:nvPr/>
              </p14:nvContentPartPr>
              <p14:xfrm>
                <a:off x="10249320" y="4007560"/>
                <a:ext cx="255600" cy="290160"/>
              </p14:xfrm>
            </p:contentPart>
          </mc:Choice>
          <mc:Fallback xmlns=""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06B82024-EBA0-4883-B252-5A05C9FFDAF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40320" y="3998560"/>
                  <a:ext cx="2732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FE7F44A3-A75F-4575-9108-EA091FCABC0C}"/>
                    </a:ext>
                  </a:extLst>
                </p14:cNvPr>
                <p14:cNvContentPartPr/>
                <p14:nvPr/>
              </p14:nvContentPartPr>
              <p14:xfrm>
                <a:off x="10278480" y="3898840"/>
                <a:ext cx="110520" cy="96480"/>
              </p14:xfrm>
            </p:contentPart>
          </mc:Choice>
          <mc:Fallback xmlns=""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FE7F44A3-A75F-4575-9108-EA091FCABC0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69480" y="3890200"/>
                  <a:ext cx="128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881990FF-9134-471F-B08B-DEB923DBE8C5}"/>
                    </a:ext>
                  </a:extLst>
                </p14:cNvPr>
                <p14:cNvContentPartPr/>
                <p14:nvPr/>
              </p14:nvContentPartPr>
              <p14:xfrm>
                <a:off x="10386120" y="4231480"/>
                <a:ext cx="49680" cy="91800"/>
              </p14:xfrm>
            </p:contentPart>
          </mc:Choice>
          <mc:Fallback xmlns=""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881990FF-9134-471F-B08B-DEB923DBE8C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77480" y="4222480"/>
                  <a:ext cx="6732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Ryhmä 75">
            <a:extLst>
              <a:ext uri="{FF2B5EF4-FFF2-40B4-BE49-F238E27FC236}">
                <a16:creationId xmlns:a16="http://schemas.microsoft.com/office/drawing/2014/main" id="{B05F302E-A8A0-4E49-A7A6-6AF0D9C78308}"/>
              </a:ext>
            </a:extLst>
          </p:cNvPr>
          <p:cNvGrpSpPr/>
          <p:nvPr/>
        </p:nvGrpSpPr>
        <p:grpSpPr>
          <a:xfrm>
            <a:off x="917040" y="4330480"/>
            <a:ext cx="450360" cy="648720"/>
            <a:chOff x="917040" y="4330480"/>
            <a:chExt cx="450360" cy="64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0A45CDBD-2C0C-4F1B-AC95-B7F4B1CA095E}"/>
                    </a:ext>
                  </a:extLst>
                </p14:cNvPr>
                <p14:cNvContentPartPr/>
                <p14:nvPr/>
              </p14:nvContentPartPr>
              <p14:xfrm>
                <a:off x="917040" y="4330480"/>
                <a:ext cx="204480" cy="516960"/>
              </p14:xfrm>
            </p:contentPart>
          </mc:Choice>
          <mc:Fallback xmlns=""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0A45CDBD-2C0C-4F1B-AC95-B7F4B1CA095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8040" y="4321480"/>
                  <a:ext cx="22212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FC35CC45-D5F8-4947-B303-B4D7EAE9002F}"/>
                    </a:ext>
                  </a:extLst>
                </p14:cNvPr>
                <p14:cNvContentPartPr/>
                <p14:nvPr/>
              </p14:nvContentPartPr>
              <p14:xfrm>
                <a:off x="1221960" y="4361080"/>
                <a:ext cx="145440" cy="618120"/>
              </p14:xfrm>
            </p:contentPart>
          </mc:Choice>
          <mc:Fallback xmlns=""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FC35CC45-D5F8-4947-B303-B4D7EAE9002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213320" y="4352080"/>
                  <a:ext cx="163080" cy="63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Ryhmä 74">
            <a:extLst>
              <a:ext uri="{FF2B5EF4-FFF2-40B4-BE49-F238E27FC236}">
                <a16:creationId xmlns:a16="http://schemas.microsoft.com/office/drawing/2014/main" id="{7009226A-A396-4F84-9479-F9DA428E231A}"/>
              </a:ext>
            </a:extLst>
          </p:cNvPr>
          <p:cNvGrpSpPr/>
          <p:nvPr/>
        </p:nvGrpSpPr>
        <p:grpSpPr>
          <a:xfrm>
            <a:off x="1619400" y="4429120"/>
            <a:ext cx="826200" cy="579960"/>
            <a:chOff x="1619400" y="4429120"/>
            <a:chExt cx="82620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3D2D5A63-ECCD-4B5A-AD8C-11DD2C4E22BF}"/>
                    </a:ext>
                  </a:extLst>
                </p14:cNvPr>
                <p14:cNvContentPartPr/>
                <p14:nvPr/>
              </p14:nvContentPartPr>
              <p14:xfrm>
                <a:off x="1619400" y="4462960"/>
                <a:ext cx="64080" cy="546120"/>
              </p14:xfrm>
            </p:contentPart>
          </mc:Choice>
          <mc:Fallback xmlns=""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3D2D5A63-ECCD-4B5A-AD8C-11DD2C4E22B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610400" y="4453960"/>
                  <a:ext cx="8172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BFC5123E-02DC-4573-8FFC-4A4A377A2709}"/>
                    </a:ext>
                  </a:extLst>
                </p14:cNvPr>
                <p14:cNvContentPartPr/>
                <p14:nvPr/>
              </p14:nvContentPartPr>
              <p14:xfrm>
                <a:off x="1622640" y="4429120"/>
                <a:ext cx="233280" cy="321480"/>
              </p14:xfrm>
            </p:contentPart>
          </mc:Choice>
          <mc:Fallback xmlns=""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BFC5123E-02DC-4573-8FFC-4A4A377A270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14000" y="4420120"/>
                  <a:ext cx="2509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CA70D506-8DB0-4175-B7C3-52B413402E98}"/>
                    </a:ext>
                  </a:extLst>
                </p14:cNvPr>
                <p14:cNvContentPartPr/>
                <p14:nvPr/>
              </p14:nvContentPartPr>
              <p14:xfrm>
                <a:off x="1953480" y="4441360"/>
                <a:ext cx="194400" cy="549000"/>
              </p14:xfrm>
            </p:contentPart>
          </mc:Choice>
          <mc:Fallback xmlns=""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CA70D506-8DB0-4175-B7C3-52B413402E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44480" y="4432360"/>
                  <a:ext cx="21204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03B13E9F-F1D7-4BF4-9451-512AD7157B75}"/>
                    </a:ext>
                  </a:extLst>
                </p14:cNvPr>
                <p14:cNvContentPartPr/>
                <p14:nvPr/>
              </p14:nvContentPartPr>
              <p14:xfrm>
                <a:off x="2119080" y="4732240"/>
                <a:ext cx="326520" cy="210600"/>
              </p14:xfrm>
            </p:contentPart>
          </mc:Choice>
          <mc:Fallback xmlns=""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03B13E9F-F1D7-4BF4-9451-512AD7157B7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10440" y="4723240"/>
                  <a:ext cx="344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ADEF85E2-CA28-4A27-9C08-5868D4F08EDA}"/>
                    </a:ext>
                  </a:extLst>
                </p14:cNvPr>
                <p14:cNvContentPartPr/>
                <p14:nvPr/>
              </p14:nvContentPartPr>
              <p14:xfrm>
                <a:off x="2376840" y="4645840"/>
                <a:ext cx="360" cy="360"/>
              </p14:xfrm>
            </p:contentPart>
          </mc:Choice>
          <mc:Fallback xmlns=""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ADEF85E2-CA28-4A27-9C08-5868D4F08ED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368200" y="4637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Ryhmä 73">
            <a:extLst>
              <a:ext uri="{FF2B5EF4-FFF2-40B4-BE49-F238E27FC236}">
                <a16:creationId xmlns:a16="http://schemas.microsoft.com/office/drawing/2014/main" id="{949E47AB-83AD-4178-8681-EC91556E05D4}"/>
              </a:ext>
            </a:extLst>
          </p:cNvPr>
          <p:cNvGrpSpPr/>
          <p:nvPr/>
        </p:nvGrpSpPr>
        <p:grpSpPr>
          <a:xfrm>
            <a:off x="2661960" y="4549720"/>
            <a:ext cx="1948680" cy="527400"/>
            <a:chOff x="2661960" y="4549720"/>
            <a:chExt cx="194868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748BA7CE-B793-446F-883F-0D9BF8B37B40}"/>
                    </a:ext>
                  </a:extLst>
                </p14:cNvPr>
                <p14:cNvContentPartPr/>
                <p14:nvPr/>
              </p14:nvContentPartPr>
              <p14:xfrm>
                <a:off x="2661960" y="4549720"/>
                <a:ext cx="79200" cy="396000"/>
              </p14:xfrm>
            </p:contentPart>
          </mc:Choice>
          <mc:Fallback xmlns=""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748BA7CE-B793-446F-883F-0D9BF8B37B4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53320" y="4540720"/>
                  <a:ext cx="968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EF0DBFB6-54B9-4817-B5CD-0B1490701C56}"/>
                    </a:ext>
                  </a:extLst>
                </p14:cNvPr>
                <p14:cNvContentPartPr/>
                <p14:nvPr/>
              </p14:nvContentPartPr>
              <p14:xfrm>
                <a:off x="2701200" y="4777600"/>
                <a:ext cx="105480" cy="145080"/>
              </p14:xfrm>
            </p:contentPart>
          </mc:Choice>
          <mc:Fallback xmlns=""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EF0DBFB6-54B9-4817-B5CD-0B1490701C5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92200" y="4768960"/>
                  <a:ext cx="123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F8BABD4C-FB68-4250-9BD3-FC6AD1BF6A13}"/>
                    </a:ext>
                  </a:extLst>
                </p14:cNvPr>
                <p14:cNvContentPartPr/>
                <p14:nvPr/>
              </p14:nvContentPartPr>
              <p14:xfrm>
                <a:off x="2891280" y="4831600"/>
                <a:ext cx="106560" cy="116640"/>
              </p14:xfrm>
            </p:contentPart>
          </mc:Choice>
          <mc:Fallback xmlns=""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F8BABD4C-FB68-4250-9BD3-FC6AD1BF6A1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882640" y="4822600"/>
                  <a:ext cx="124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8C709947-D834-4860-AB46-6F768FB566DE}"/>
                    </a:ext>
                  </a:extLst>
                </p14:cNvPr>
                <p14:cNvContentPartPr/>
                <p14:nvPr/>
              </p14:nvContentPartPr>
              <p14:xfrm>
                <a:off x="3071640" y="4783720"/>
                <a:ext cx="198360" cy="140760"/>
              </p14:xfrm>
            </p:contentPart>
          </mc:Choice>
          <mc:Fallback xmlns=""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8C709947-D834-4860-AB46-6F768FB566D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063000" y="4774720"/>
                  <a:ext cx="216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E239BD63-F3F9-4C6D-AAAB-13368053F8F2}"/>
                    </a:ext>
                  </a:extLst>
                </p14:cNvPr>
                <p14:cNvContentPartPr/>
                <p14:nvPr/>
              </p14:nvContentPartPr>
              <p14:xfrm>
                <a:off x="3293760" y="4822960"/>
                <a:ext cx="407880" cy="148320"/>
              </p14:xfrm>
            </p:contentPart>
          </mc:Choice>
          <mc:Fallback xmlns=""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E239BD63-F3F9-4C6D-AAAB-13368053F8F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85120" y="4813960"/>
                  <a:ext cx="425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0CD5179C-CCC5-4ACD-A35B-3F090BF9E113}"/>
                    </a:ext>
                  </a:extLst>
                </p14:cNvPr>
                <p14:cNvContentPartPr/>
                <p14:nvPr/>
              </p14:nvContentPartPr>
              <p14:xfrm>
                <a:off x="3721800" y="4856440"/>
                <a:ext cx="113760" cy="124200"/>
              </p14:xfrm>
            </p:contentPart>
          </mc:Choice>
          <mc:Fallback xmlns=""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0CD5179C-CCC5-4ACD-A35B-3F090BF9E11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713160" y="4847440"/>
                  <a:ext cx="131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1724A47C-19BA-405E-A482-19A91ADC5239}"/>
                    </a:ext>
                  </a:extLst>
                </p14:cNvPr>
                <p14:cNvContentPartPr/>
                <p14:nvPr/>
              </p14:nvContentPartPr>
              <p14:xfrm>
                <a:off x="3797040" y="4858960"/>
                <a:ext cx="126720" cy="137520"/>
              </p14:xfrm>
            </p:contentPart>
          </mc:Choice>
          <mc:Fallback xmlns=""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1724A47C-19BA-405E-A482-19A91ADC523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788040" y="4850320"/>
                  <a:ext cx="144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E236B8CD-18F2-4110-AC42-909B98A2930A}"/>
                    </a:ext>
                  </a:extLst>
                </p14:cNvPr>
                <p14:cNvContentPartPr/>
                <p14:nvPr/>
              </p14:nvContentPartPr>
              <p14:xfrm>
                <a:off x="3913680" y="4891360"/>
                <a:ext cx="102600" cy="120240"/>
              </p14:xfrm>
            </p:contentPart>
          </mc:Choice>
          <mc:Fallback xmlns=""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E236B8CD-18F2-4110-AC42-909B98A2930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04680" y="4882360"/>
                  <a:ext cx="120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CCFE3538-AA8E-4511-899B-D93545E978E2}"/>
                    </a:ext>
                  </a:extLst>
                </p14:cNvPr>
                <p14:cNvContentPartPr/>
                <p14:nvPr/>
              </p14:nvContentPartPr>
              <p14:xfrm>
                <a:off x="4101600" y="4710640"/>
                <a:ext cx="88560" cy="293760"/>
              </p14:xfrm>
            </p:contentPart>
          </mc:Choice>
          <mc:Fallback xmlns=""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CCFE3538-AA8E-4511-899B-D93545E978E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92960" y="4701640"/>
                  <a:ext cx="1062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D3C8E2A5-0A74-499D-BE1F-88A8CDCF7BD7}"/>
                    </a:ext>
                  </a:extLst>
                </p14:cNvPr>
                <p14:cNvContentPartPr/>
                <p14:nvPr/>
              </p14:nvContentPartPr>
              <p14:xfrm>
                <a:off x="4106640" y="4912960"/>
                <a:ext cx="329760" cy="113760"/>
              </p14:xfrm>
            </p:contentPart>
          </mc:Choice>
          <mc:Fallback xmlns=""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D3C8E2A5-0A74-499D-BE1F-88A8CDCF7BD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097640" y="4903960"/>
                  <a:ext cx="347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31DCC55D-C75F-4869-B791-0D9BB2586393}"/>
                    </a:ext>
                  </a:extLst>
                </p14:cNvPr>
                <p14:cNvContentPartPr/>
                <p14:nvPr/>
              </p14:nvContentPartPr>
              <p14:xfrm>
                <a:off x="4494360" y="4916200"/>
                <a:ext cx="116280" cy="160920"/>
              </p14:xfrm>
            </p:contentPart>
          </mc:Choice>
          <mc:Fallback xmlns=""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31DCC55D-C75F-4869-B791-0D9BB258639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85360" y="4907560"/>
                  <a:ext cx="13392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B5B62485-419D-424A-8526-72D4903A65D7}"/>
                  </a:ext>
                </a:extLst>
              </p14:cNvPr>
              <p14:cNvContentPartPr/>
              <p14:nvPr/>
            </p14:nvContentPartPr>
            <p14:xfrm>
              <a:off x="4834560" y="4613800"/>
              <a:ext cx="162360" cy="623160"/>
            </p14:xfrm>
          </p:contentPart>
        </mc:Choice>
        <mc:Fallback xmlns=""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B5B62485-419D-424A-8526-72D4903A65D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825560" y="4605160"/>
                <a:ext cx="180000" cy="64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Ryhmä 84">
            <a:extLst>
              <a:ext uri="{FF2B5EF4-FFF2-40B4-BE49-F238E27FC236}">
                <a16:creationId xmlns:a16="http://schemas.microsoft.com/office/drawing/2014/main" id="{7CCA6E51-FFAC-4368-9E5E-715FD867027F}"/>
              </a:ext>
            </a:extLst>
          </p:cNvPr>
          <p:cNvGrpSpPr/>
          <p:nvPr/>
        </p:nvGrpSpPr>
        <p:grpSpPr>
          <a:xfrm>
            <a:off x="5214000" y="4867960"/>
            <a:ext cx="180360" cy="88560"/>
            <a:chOff x="5214000" y="4867960"/>
            <a:chExt cx="18036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20CC327A-AE95-4203-B045-F09E6E0AE008}"/>
                    </a:ext>
                  </a:extLst>
                </p14:cNvPr>
                <p14:cNvContentPartPr/>
                <p14:nvPr/>
              </p14:nvContentPartPr>
              <p14:xfrm>
                <a:off x="5214000" y="4867960"/>
                <a:ext cx="153000" cy="360"/>
              </p14:xfrm>
            </p:contentPart>
          </mc:Choice>
          <mc:Fallback xmlns=""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20CC327A-AE95-4203-B045-F09E6E0AE00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05000" y="4859320"/>
                  <a:ext cx="170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85C9F99B-8493-4C3B-943C-E1A79E5B89EC}"/>
                    </a:ext>
                  </a:extLst>
                </p14:cNvPr>
                <p14:cNvContentPartPr/>
                <p14:nvPr/>
              </p14:nvContentPartPr>
              <p14:xfrm>
                <a:off x="5245680" y="4936720"/>
                <a:ext cx="148680" cy="19800"/>
              </p14:xfrm>
            </p:contentPart>
          </mc:Choice>
          <mc:Fallback xmlns=""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85C9F99B-8493-4C3B-943C-E1A79E5B89E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36680" y="4928080"/>
                  <a:ext cx="1663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Ryhmä 83">
            <a:extLst>
              <a:ext uri="{FF2B5EF4-FFF2-40B4-BE49-F238E27FC236}">
                <a16:creationId xmlns:a16="http://schemas.microsoft.com/office/drawing/2014/main" id="{AB99CC7B-70CB-436C-81D3-29ACC5D244ED}"/>
              </a:ext>
            </a:extLst>
          </p:cNvPr>
          <p:cNvGrpSpPr/>
          <p:nvPr/>
        </p:nvGrpSpPr>
        <p:grpSpPr>
          <a:xfrm>
            <a:off x="5677320" y="4562320"/>
            <a:ext cx="894600" cy="460800"/>
            <a:chOff x="5677320" y="4562320"/>
            <a:chExt cx="89460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CE93FEB9-4B69-49C4-A18E-A70BCB547E21}"/>
                    </a:ext>
                  </a:extLst>
                </p14:cNvPr>
                <p14:cNvContentPartPr/>
                <p14:nvPr/>
              </p14:nvContentPartPr>
              <p14:xfrm>
                <a:off x="5677320" y="4562320"/>
                <a:ext cx="216360" cy="456480"/>
              </p14:xfrm>
            </p:contentPart>
          </mc:Choice>
          <mc:Fallback xmlns=""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CE93FEB9-4B69-49C4-A18E-A70BCB547E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668680" y="4553680"/>
                  <a:ext cx="2340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DCF5C2C9-35C2-417F-9558-DA42C5C3DBB4}"/>
                    </a:ext>
                  </a:extLst>
                </p14:cNvPr>
                <p14:cNvContentPartPr/>
                <p14:nvPr/>
              </p14:nvContentPartPr>
              <p14:xfrm>
                <a:off x="5945520" y="4967320"/>
                <a:ext cx="47520" cy="55800"/>
              </p14:xfrm>
            </p:contentPart>
          </mc:Choice>
          <mc:Fallback xmlns=""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DCF5C2C9-35C2-417F-9558-DA42C5C3DBB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36520" y="4958680"/>
                  <a:ext cx="65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F2607184-9F3C-4F91-95AF-626310AB29AA}"/>
                    </a:ext>
                  </a:extLst>
                </p14:cNvPr>
                <p14:cNvContentPartPr/>
                <p14:nvPr/>
              </p14:nvContentPartPr>
              <p14:xfrm>
                <a:off x="6129120" y="4611640"/>
                <a:ext cx="154080" cy="392040"/>
              </p14:xfrm>
            </p:contentPart>
          </mc:Choice>
          <mc:Fallback xmlns=""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F2607184-9F3C-4F91-95AF-626310AB29A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20120" y="4602640"/>
                  <a:ext cx="1717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07A954BC-8C2C-4A4A-ABF4-FD4F37263A4B}"/>
                    </a:ext>
                  </a:extLst>
                </p14:cNvPr>
                <p14:cNvContentPartPr/>
                <p14:nvPr/>
              </p14:nvContentPartPr>
              <p14:xfrm>
                <a:off x="6382560" y="4619560"/>
                <a:ext cx="189360" cy="381960"/>
              </p14:xfrm>
            </p:contentPart>
          </mc:Choice>
          <mc:Fallback xmlns=""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07A954BC-8C2C-4A4A-ABF4-FD4F37263A4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373920" y="4610920"/>
                  <a:ext cx="207000" cy="39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3" name="Käsinkirjoitus 82">
                <a:extLst>
                  <a:ext uri="{FF2B5EF4-FFF2-40B4-BE49-F238E27FC236}">
                    <a16:creationId xmlns:a16="http://schemas.microsoft.com/office/drawing/2014/main" id="{370DDDFE-BDD6-4FBC-9245-8BBADE222C57}"/>
                  </a:ext>
                </a:extLst>
              </p14:cNvPr>
              <p14:cNvContentPartPr/>
              <p14:nvPr/>
            </p14:nvContentPartPr>
            <p14:xfrm>
              <a:off x="6943440" y="4853920"/>
              <a:ext cx="51120" cy="50760"/>
            </p14:xfrm>
          </p:contentPart>
        </mc:Choice>
        <mc:Fallback xmlns="">
          <p:pic>
            <p:nvPicPr>
              <p:cNvPr id="83" name="Käsinkirjoitus 82">
                <a:extLst>
                  <a:ext uri="{FF2B5EF4-FFF2-40B4-BE49-F238E27FC236}">
                    <a16:creationId xmlns:a16="http://schemas.microsoft.com/office/drawing/2014/main" id="{370DDDFE-BDD6-4FBC-9245-8BBADE222C5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934440" y="4844920"/>
                <a:ext cx="6876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Ryhmä 92">
            <a:extLst>
              <a:ext uri="{FF2B5EF4-FFF2-40B4-BE49-F238E27FC236}">
                <a16:creationId xmlns:a16="http://schemas.microsoft.com/office/drawing/2014/main" id="{4D202ACA-9560-4327-A636-B18FE1200EA8}"/>
              </a:ext>
            </a:extLst>
          </p:cNvPr>
          <p:cNvGrpSpPr/>
          <p:nvPr/>
        </p:nvGrpSpPr>
        <p:grpSpPr>
          <a:xfrm>
            <a:off x="7246560" y="4618840"/>
            <a:ext cx="806040" cy="427680"/>
            <a:chOff x="7246560" y="4618840"/>
            <a:chExt cx="80604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900433EE-E510-4CBF-84A7-D503C7966585}"/>
                    </a:ext>
                  </a:extLst>
                </p14:cNvPr>
                <p14:cNvContentPartPr/>
                <p14:nvPr/>
              </p14:nvContentPartPr>
              <p14:xfrm>
                <a:off x="7246560" y="4618840"/>
                <a:ext cx="173160" cy="393480"/>
              </p14:xfrm>
            </p:contentPart>
          </mc:Choice>
          <mc:Fallback xmlns=""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900433EE-E510-4CBF-84A7-D503C796658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237560" y="4609840"/>
                  <a:ext cx="1908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96B1112C-E9FE-4375-8DE1-67F36CA3D413}"/>
                    </a:ext>
                  </a:extLst>
                </p14:cNvPr>
                <p14:cNvContentPartPr/>
                <p14:nvPr/>
              </p14:nvContentPartPr>
              <p14:xfrm>
                <a:off x="7493160" y="4929160"/>
                <a:ext cx="32760" cy="99000"/>
              </p14:xfrm>
            </p:contentPart>
          </mc:Choice>
          <mc:Fallback xmlns=""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96B1112C-E9FE-4375-8DE1-67F36CA3D41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84520" y="4920520"/>
                  <a:ext cx="50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3C772F7C-E778-44C7-BDAB-A6DEF9550E93}"/>
                    </a:ext>
                  </a:extLst>
                </p14:cNvPr>
                <p14:cNvContentPartPr/>
                <p14:nvPr/>
              </p14:nvContentPartPr>
              <p14:xfrm>
                <a:off x="7638600" y="4660240"/>
                <a:ext cx="149400" cy="356760"/>
              </p14:xfrm>
            </p:contentPart>
          </mc:Choice>
          <mc:Fallback xmlns=""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3C772F7C-E778-44C7-BDAB-A6DEF9550E9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29960" y="4651240"/>
                  <a:ext cx="1670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D3E82FED-D787-407A-9B2A-2A4B9D7F2F62}"/>
                    </a:ext>
                  </a:extLst>
                </p14:cNvPr>
                <p14:cNvContentPartPr/>
                <p14:nvPr/>
              </p14:nvContentPartPr>
              <p14:xfrm>
                <a:off x="7921560" y="4664920"/>
                <a:ext cx="131040" cy="381600"/>
              </p14:xfrm>
            </p:contentPart>
          </mc:Choice>
          <mc:Fallback xmlns=""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D3E82FED-D787-407A-9B2A-2A4B9D7F2F6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12560" y="4656280"/>
                  <a:ext cx="148680" cy="39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Ryhmä 99">
            <a:extLst>
              <a:ext uri="{FF2B5EF4-FFF2-40B4-BE49-F238E27FC236}">
                <a16:creationId xmlns:a16="http://schemas.microsoft.com/office/drawing/2014/main" id="{FECFEDDA-05AF-4EC1-880D-752FD4659BE0}"/>
              </a:ext>
            </a:extLst>
          </p:cNvPr>
          <p:cNvGrpSpPr/>
          <p:nvPr/>
        </p:nvGrpSpPr>
        <p:grpSpPr>
          <a:xfrm>
            <a:off x="8324040" y="4612000"/>
            <a:ext cx="1094040" cy="412560"/>
            <a:chOff x="8324040" y="4612000"/>
            <a:chExt cx="109404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E7C05883-4E7D-4C00-B8DA-583C22C3E801}"/>
                    </a:ext>
                  </a:extLst>
                </p14:cNvPr>
                <p14:cNvContentPartPr/>
                <p14:nvPr/>
              </p14:nvContentPartPr>
              <p14:xfrm>
                <a:off x="8331240" y="4819720"/>
                <a:ext cx="123480" cy="10800"/>
              </p14:xfrm>
            </p:contentPart>
          </mc:Choice>
          <mc:Fallback xmlns=""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E7C05883-4E7D-4C00-B8DA-583C22C3E80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22240" y="4810720"/>
                  <a:ext cx="141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6EAB3ED4-A958-44C0-9394-197090942E74}"/>
                    </a:ext>
                  </a:extLst>
                </p14:cNvPr>
                <p14:cNvContentPartPr/>
                <p14:nvPr/>
              </p14:nvContentPartPr>
              <p14:xfrm>
                <a:off x="8324040" y="4877320"/>
                <a:ext cx="168120" cy="360"/>
              </p14:xfrm>
            </p:contentPart>
          </mc:Choice>
          <mc:Fallback xmlns=""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6EAB3ED4-A958-44C0-9394-197090942E7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315400" y="4868680"/>
                  <a:ext cx="185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B31D8644-6827-4EBF-AF9D-5BFA9D79D39F}"/>
                    </a:ext>
                  </a:extLst>
                </p14:cNvPr>
                <p14:cNvContentPartPr/>
                <p14:nvPr/>
              </p14:nvContentPartPr>
              <p14:xfrm>
                <a:off x="8599440" y="4612000"/>
                <a:ext cx="158400" cy="412560"/>
              </p14:xfrm>
            </p:contentPart>
          </mc:Choice>
          <mc:Fallback xmlns=""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B31D8644-6827-4EBF-AF9D-5BFA9D79D39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90440" y="4603360"/>
                  <a:ext cx="1760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FB370F57-7486-4CA0-AF00-57677D5A43AC}"/>
                    </a:ext>
                  </a:extLst>
                </p14:cNvPr>
                <p14:cNvContentPartPr/>
                <p14:nvPr/>
              </p14:nvContentPartPr>
              <p14:xfrm>
                <a:off x="8875560" y="4912960"/>
                <a:ext cx="41400" cy="93600"/>
              </p14:xfrm>
            </p:contentPart>
          </mc:Choice>
          <mc:Fallback xmlns=""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FB370F57-7486-4CA0-AF00-57677D5A43A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66560" y="4903960"/>
                  <a:ext cx="59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502EBC3F-BF10-4D46-BFA0-61743D4ACE90}"/>
                    </a:ext>
                  </a:extLst>
                </p14:cNvPr>
                <p14:cNvContentPartPr/>
                <p14:nvPr/>
              </p14:nvContentPartPr>
              <p14:xfrm>
                <a:off x="9028920" y="4619200"/>
                <a:ext cx="135000" cy="367200"/>
              </p14:xfrm>
            </p:contentPart>
          </mc:Choice>
          <mc:Fallback xmlns=""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502EBC3F-BF10-4D46-BFA0-61743D4ACE9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019920" y="4610560"/>
                  <a:ext cx="1526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8E501910-74C4-4E48-B9C0-C91F1FB466FF}"/>
                    </a:ext>
                  </a:extLst>
                </p14:cNvPr>
                <p14:cNvContentPartPr/>
                <p14:nvPr/>
              </p14:nvContentPartPr>
              <p14:xfrm>
                <a:off x="9289200" y="4660960"/>
                <a:ext cx="128880" cy="354600"/>
              </p14:xfrm>
            </p:contentPart>
          </mc:Choice>
          <mc:Fallback xmlns=""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8E501910-74C4-4E48-B9C0-C91F1FB466F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280560" y="4652320"/>
                  <a:ext cx="14652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Ryhmä 108">
            <a:extLst>
              <a:ext uri="{FF2B5EF4-FFF2-40B4-BE49-F238E27FC236}">
                <a16:creationId xmlns:a16="http://schemas.microsoft.com/office/drawing/2014/main" id="{95217294-4876-472D-9879-0FCC404F96F2}"/>
              </a:ext>
            </a:extLst>
          </p:cNvPr>
          <p:cNvGrpSpPr/>
          <p:nvPr/>
        </p:nvGrpSpPr>
        <p:grpSpPr>
          <a:xfrm>
            <a:off x="9540840" y="4770760"/>
            <a:ext cx="148320" cy="119160"/>
            <a:chOff x="9540840" y="4770760"/>
            <a:chExt cx="148320" cy="1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7ACA4CDB-09F3-4E44-A049-27E06EBB2624}"/>
                    </a:ext>
                  </a:extLst>
                </p14:cNvPr>
                <p14:cNvContentPartPr/>
                <p14:nvPr/>
              </p14:nvContentPartPr>
              <p14:xfrm>
                <a:off x="9553080" y="4881640"/>
                <a:ext cx="136080" cy="8280"/>
              </p14:xfrm>
            </p:contentPart>
          </mc:Choice>
          <mc:Fallback xmlns=""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7ACA4CDB-09F3-4E44-A049-27E06EBB262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44080" y="4872640"/>
                  <a:ext cx="153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8B936C06-8CD3-4CA4-957C-0AE7DA62D3AB}"/>
                    </a:ext>
                  </a:extLst>
                </p14:cNvPr>
                <p14:cNvContentPartPr/>
                <p14:nvPr/>
              </p14:nvContentPartPr>
              <p14:xfrm>
                <a:off x="9540840" y="4770760"/>
                <a:ext cx="135000" cy="6120"/>
              </p14:xfrm>
            </p:contentPart>
          </mc:Choice>
          <mc:Fallback xmlns=""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8B936C06-8CD3-4CA4-957C-0AE7DA62D3A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531840" y="4761760"/>
                  <a:ext cx="1526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Ryhmä 107">
            <a:extLst>
              <a:ext uri="{FF2B5EF4-FFF2-40B4-BE49-F238E27FC236}">
                <a16:creationId xmlns:a16="http://schemas.microsoft.com/office/drawing/2014/main" id="{8E7714FD-77D2-4069-ADE9-D5EF26F4B8DC}"/>
              </a:ext>
            </a:extLst>
          </p:cNvPr>
          <p:cNvGrpSpPr/>
          <p:nvPr/>
        </p:nvGrpSpPr>
        <p:grpSpPr>
          <a:xfrm>
            <a:off x="9918480" y="4604800"/>
            <a:ext cx="733320" cy="453240"/>
            <a:chOff x="9918480" y="4604800"/>
            <a:chExt cx="73332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637D98E1-22DB-4DBF-94DE-5323BCAAE1E2}"/>
                    </a:ext>
                  </a:extLst>
                </p14:cNvPr>
                <p14:cNvContentPartPr/>
                <p14:nvPr/>
              </p14:nvContentPartPr>
              <p14:xfrm>
                <a:off x="9918480" y="4604800"/>
                <a:ext cx="152280" cy="356040"/>
              </p14:xfrm>
            </p:contentPart>
          </mc:Choice>
          <mc:Fallback xmlns=""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637D98E1-22DB-4DBF-94DE-5323BCAAE1E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09480" y="4596160"/>
                  <a:ext cx="1699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159BB32E-9360-4181-8CD2-7A1E34B24B0C}"/>
                    </a:ext>
                  </a:extLst>
                </p14:cNvPr>
                <p14:cNvContentPartPr/>
                <p14:nvPr/>
              </p14:nvContentPartPr>
              <p14:xfrm>
                <a:off x="10205040" y="4667080"/>
                <a:ext cx="161640" cy="332280"/>
              </p14:xfrm>
            </p:contentPart>
          </mc:Choice>
          <mc:Fallback xmlns=""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159BB32E-9360-4181-8CD2-7A1E34B24B0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96040" y="4658440"/>
                  <a:ext cx="1792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6F649009-B954-4FDD-A8A6-469C63F7D142}"/>
                    </a:ext>
                  </a:extLst>
                </p14:cNvPr>
                <p14:cNvContentPartPr/>
                <p14:nvPr/>
              </p14:nvContentPartPr>
              <p14:xfrm>
                <a:off x="10422480" y="4734400"/>
                <a:ext cx="229320" cy="284760"/>
              </p14:xfrm>
            </p:contentPart>
          </mc:Choice>
          <mc:Fallback xmlns=""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6F649009-B954-4FDD-A8A6-469C63F7D14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413840" y="4725760"/>
                  <a:ext cx="2469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C285B099-AC07-40FC-B8E6-A0DB60E60B25}"/>
                    </a:ext>
                  </a:extLst>
                </p14:cNvPr>
                <p14:cNvContentPartPr/>
                <p14:nvPr/>
              </p14:nvContentPartPr>
              <p14:xfrm>
                <a:off x="10431120" y="4635400"/>
                <a:ext cx="101880" cy="109440"/>
              </p14:xfrm>
            </p:contentPart>
          </mc:Choice>
          <mc:Fallback xmlns=""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C285B099-AC07-40FC-B8E6-A0DB60E60B2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22480" y="4626760"/>
                  <a:ext cx="119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528A0248-897F-4EFE-97AA-FB7B62D833C8}"/>
                    </a:ext>
                  </a:extLst>
                </p14:cNvPr>
                <p14:cNvContentPartPr/>
                <p14:nvPr/>
              </p14:nvContentPartPr>
              <p14:xfrm>
                <a:off x="10533360" y="4979560"/>
                <a:ext cx="67320" cy="78480"/>
              </p14:xfrm>
            </p:contentPart>
          </mc:Choice>
          <mc:Fallback xmlns=""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528A0248-897F-4EFE-97AA-FB7B62D833C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24720" y="4970560"/>
                  <a:ext cx="8496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Ryhmä 130">
            <a:extLst>
              <a:ext uri="{FF2B5EF4-FFF2-40B4-BE49-F238E27FC236}">
                <a16:creationId xmlns:a16="http://schemas.microsoft.com/office/drawing/2014/main" id="{312A1E12-B73E-4160-A20E-ED7993BBF26F}"/>
              </a:ext>
            </a:extLst>
          </p:cNvPr>
          <p:cNvGrpSpPr/>
          <p:nvPr/>
        </p:nvGrpSpPr>
        <p:grpSpPr>
          <a:xfrm>
            <a:off x="5631240" y="2130160"/>
            <a:ext cx="298440" cy="383040"/>
            <a:chOff x="5631240" y="2130160"/>
            <a:chExt cx="29844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2A127AE2-46AA-4F08-856C-F8859A255D82}"/>
                    </a:ext>
                  </a:extLst>
                </p14:cNvPr>
                <p14:cNvContentPartPr/>
                <p14:nvPr/>
              </p14:nvContentPartPr>
              <p14:xfrm>
                <a:off x="5631240" y="2258320"/>
                <a:ext cx="115560" cy="162360"/>
              </p14:xfrm>
            </p:contentPart>
          </mc:Choice>
          <mc:Fallback xmlns=""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2A127AE2-46AA-4F08-856C-F8859A255D8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22240" y="2249680"/>
                  <a:ext cx="133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7D0B8C94-9A44-41B7-AD2F-12C75C07686F}"/>
                    </a:ext>
                  </a:extLst>
                </p14:cNvPr>
                <p14:cNvContentPartPr/>
                <p14:nvPr/>
              </p14:nvContentPartPr>
              <p14:xfrm>
                <a:off x="5843280" y="2130160"/>
                <a:ext cx="86400" cy="383040"/>
              </p14:xfrm>
            </p:contentPart>
          </mc:Choice>
          <mc:Fallback xmlns=""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7D0B8C94-9A44-41B7-AD2F-12C75C07686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834280" y="2121520"/>
                  <a:ext cx="10404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Ryhmä 129">
            <a:extLst>
              <a:ext uri="{FF2B5EF4-FFF2-40B4-BE49-F238E27FC236}">
                <a16:creationId xmlns:a16="http://schemas.microsoft.com/office/drawing/2014/main" id="{5A9A3323-F94F-4630-A06A-905260124974}"/>
              </a:ext>
            </a:extLst>
          </p:cNvPr>
          <p:cNvGrpSpPr/>
          <p:nvPr/>
        </p:nvGrpSpPr>
        <p:grpSpPr>
          <a:xfrm>
            <a:off x="6221640" y="2173720"/>
            <a:ext cx="958680" cy="381240"/>
            <a:chOff x="6221640" y="2173720"/>
            <a:chExt cx="95868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69D1BDFC-C68E-442E-B10C-CA8CBAFC5169}"/>
                    </a:ext>
                  </a:extLst>
                </p14:cNvPr>
                <p14:cNvContentPartPr/>
                <p14:nvPr/>
              </p14:nvContentPartPr>
              <p14:xfrm>
                <a:off x="6221640" y="2184160"/>
                <a:ext cx="21240" cy="359640"/>
              </p14:xfrm>
            </p:contentPart>
          </mc:Choice>
          <mc:Fallback xmlns=""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69D1BDFC-C68E-442E-B10C-CA8CBAFC516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12640" y="2175160"/>
                  <a:ext cx="388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CC973B60-86CB-4422-B7BD-C93DD8FDB0F8}"/>
                    </a:ext>
                  </a:extLst>
                </p14:cNvPr>
                <p14:cNvContentPartPr/>
                <p14:nvPr/>
              </p14:nvContentPartPr>
              <p14:xfrm>
                <a:off x="6222360" y="2190640"/>
                <a:ext cx="178200" cy="241560"/>
              </p14:xfrm>
            </p:contentPart>
          </mc:Choice>
          <mc:Fallback xmlns=""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CC973B60-86CB-4422-B7BD-C93DD8FDB0F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13360" y="2182000"/>
                  <a:ext cx="195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C570748B-171F-4F30-B6F1-0BA8CFB8C59B}"/>
                    </a:ext>
                  </a:extLst>
                </p14:cNvPr>
                <p14:cNvContentPartPr/>
                <p14:nvPr/>
              </p14:nvContentPartPr>
              <p14:xfrm>
                <a:off x="6467160" y="2173720"/>
                <a:ext cx="93240" cy="381240"/>
              </p14:xfrm>
            </p:contentPart>
          </mc:Choice>
          <mc:Fallback xmlns=""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C570748B-171F-4F30-B6F1-0BA8CFB8C59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458520" y="2164720"/>
                  <a:ext cx="1108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CD189CED-B56A-4522-9227-42B6E928D6C3}"/>
                    </a:ext>
                  </a:extLst>
                </p14:cNvPr>
                <p14:cNvContentPartPr/>
                <p14:nvPr/>
              </p14:nvContentPartPr>
              <p14:xfrm>
                <a:off x="6610440" y="2322400"/>
                <a:ext cx="113400" cy="165240"/>
              </p14:xfrm>
            </p:contentPart>
          </mc:Choice>
          <mc:Fallback xmlns=""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CD189CED-B56A-4522-9227-42B6E928D6C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01440" y="2313760"/>
                  <a:ext cx="131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FCB6A9F1-BC52-4228-9299-32D7AD0CFAC1}"/>
                    </a:ext>
                  </a:extLst>
                </p14:cNvPr>
                <p14:cNvContentPartPr/>
                <p14:nvPr/>
              </p14:nvContentPartPr>
              <p14:xfrm>
                <a:off x="6760200" y="2357680"/>
                <a:ext cx="223920" cy="122760"/>
              </p14:xfrm>
            </p:contentPart>
          </mc:Choice>
          <mc:Fallback xmlns=""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FCB6A9F1-BC52-4228-9299-32D7AD0CFAC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51560" y="2349040"/>
                  <a:ext cx="241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221391D3-3CB3-4703-B41D-92175CF8556D}"/>
                    </a:ext>
                  </a:extLst>
                </p14:cNvPr>
                <p14:cNvContentPartPr/>
                <p14:nvPr/>
              </p14:nvContentPartPr>
              <p14:xfrm>
                <a:off x="6958560" y="2295040"/>
                <a:ext cx="360" cy="360"/>
              </p14:xfrm>
            </p:contentPart>
          </mc:Choice>
          <mc:Fallback xmlns=""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221391D3-3CB3-4703-B41D-92175CF8556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949920" y="2286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7E51795A-364B-4CAB-BDF5-7D55C5446670}"/>
                    </a:ext>
                  </a:extLst>
                </p14:cNvPr>
                <p14:cNvContentPartPr/>
                <p14:nvPr/>
              </p14:nvContentPartPr>
              <p14:xfrm>
                <a:off x="7042440" y="2413120"/>
                <a:ext cx="137880" cy="99720"/>
              </p14:xfrm>
            </p:contentPart>
          </mc:Choice>
          <mc:Fallback xmlns=""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7E51795A-364B-4CAB-BDF5-7D55C544667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33800" y="2404120"/>
                  <a:ext cx="15552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9" name="Käsinkirjoitus 118">
                <a:extLst>
                  <a:ext uri="{FF2B5EF4-FFF2-40B4-BE49-F238E27FC236}">
                    <a16:creationId xmlns:a16="http://schemas.microsoft.com/office/drawing/2014/main" id="{59B14C00-3352-4D63-8F5D-9EDFC05B0502}"/>
                  </a:ext>
                </a:extLst>
              </p14:cNvPr>
              <p14:cNvContentPartPr/>
              <p14:nvPr/>
            </p14:nvContentPartPr>
            <p14:xfrm>
              <a:off x="7355640" y="2184160"/>
              <a:ext cx="55080" cy="343440"/>
            </p14:xfrm>
          </p:contentPart>
        </mc:Choice>
        <mc:Fallback xmlns="">
          <p:pic>
            <p:nvPicPr>
              <p:cNvPr id="119" name="Käsinkirjoitus 118">
                <a:extLst>
                  <a:ext uri="{FF2B5EF4-FFF2-40B4-BE49-F238E27FC236}">
                    <a16:creationId xmlns:a16="http://schemas.microsoft.com/office/drawing/2014/main" id="{59B14C00-3352-4D63-8F5D-9EDFC05B050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346640" y="2175160"/>
                <a:ext cx="7272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0" name="Käsinkirjoitus 119">
                <a:extLst>
                  <a:ext uri="{FF2B5EF4-FFF2-40B4-BE49-F238E27FC236}">
                    <a16:creationId xmlns:a16="http://schemas.microsoft.com/office/drawing/2014/main" id="{B444F882-5DAB-452C-AA47-92F2A47180C5}"/>
                  </a:ext>
                </a:extLst>
              </p14:cNvPr>
              <p14:cNvContentPartPr/>
              <p14:nvPr/>
            </p14:nvContentPartPr>
            <p14:xfrm>
              <a:off x="7388760" y="2374600"/>
              <a:ext cx="55440" cy="168120"/>
            </p14:xfrm>
          </p:contentPart>
        </mc:Choice>
        <mc:Fallback xmlns="">
          <p:pic>
            <p:nvPicPr>
              <p:cNvPr id="120" name="Käsinkirjoitus 119">
                <a:extLst>
                  <a:ext uri="{FF2B5EF4-FFF2-40B4-BE49-F238E27FC236}">
                    <a16:creationId xmlns:a16="http://schemas.microsoft.com/office/drawing/2014/main" id="{B444F882-5DAB-452C-AA47-92F2A47180C5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380120" y="2365960"/>
                <a:ext cx="730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1" name="Käsinkirjoitus 120">
                <a:extLst>
                  <a:ext uri="{FF2B5EF4-FFF2-40B4-BE49-F238E27FC236}">
                    <a16:creationId xmlns:a16="http://schemas.microsoft.com/office/drawing/2014/main" id="{1D79F1C1-FB3B-4691-8735-FDA9F5F74A8F}"/>
                  </a:ext>
                </a:extLst>
              </p14:cNvPr>
              <p14:cNvContentPartPr/>
              <p14:nvPr/>
            </p14:nvContentPartPr>
            <p14:xfrm>
              <a:off x="7513680" y="2409160"/>
              <a:ext cx="79920" cy="127800"/>
            </p14:xfrm>
          </p:contentPart>
        </mc:Choice>
        <mc:Fallback xmlns="">
          <p:pic>
            <p:nvPicPr>
              <p:cNvPr id="121" name="Käsinkirjoitus 120">
                <a:extLst>
                  <a:ext uri="{FF2B5EF4-FFF2-40B4-BE49-F238E27FC236}">
                    <a16:creationId xmlns:a16="http://schemas.microsoft.com/office/drawing/2014/main" id="{1D79F1C1-FB3B-4691-8735-FDA9F5F74A8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505040" y="2400160"/>
                <a:ext cx="975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2" name="Käsinkirjoitus 121">
                <a:extLst>
                  <a:ext uri="{FF2B5EF4-FFF2-40B4-BE49-F238E27FC236}">
                    <a16:creationId xmlns:a16="http://schemas.microsoft.com/office/drawing/2014/main" id="{5FCDE4BB-A932-439D-AE1F-D37B27BE0DD7}"/>
                  </a:ext>
                </a:extLst>
              </p14:cNvPr>
              <p14:cNvContentPartPr/>
              <p14:nvPr/>
            </p14:nvContentPartPr>
            <p14:xfrm>
              <a:off x="7654080" y="2448040"/>
              <a:ext cx="10080" cy="109440"/>
            </p14:xfrm>
          </p:contentPart>
        </mc:Choice>
        <mc:Fallback xmlns="">
          <p:pic>
            <p:nvPicPr>
              <p:cNvPr id="122" name="Käsinkirjoitus 121">
                <a:extLst>
                  <a:ext uri="{FF2B5EF4-FFF2-40B4-BE49-F238E27FC236}">
                    <a16:creationId xmlns:a16="http://schemas.microsoft.com/office/drawing/2014/main" id="{5FCDE4BB-A932-439D-AE1F-D37B27BE0DD7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645080" y="2439040"/>
                <a:ext cx="27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3" name="Käsinkirjoitus 122">
                <a:extLst>
                  <a:ext uri="{FF2B5EF4-FFF2-40B4-BE49-F238E27FC236}">
                    <a16:creationId xmlns:a16="http://schemas.microsoft.com/office/drawing/2014/main" id="{FC11F56C-4152-4BFF-BDE7-A59EAD935F35}"/>
                  </a:ext>
                </a:extLst>
              </p14:cNvPr>
              <p14:cNvContentPartPr/>
              <p14:nvPr/>
            </p14:nvContentPartPr>
            <p14:xfrm>
              <a:off x="7646160" y="2345800"/>
              <a:ext cx="360" cy="360"/>
            </p14:xfrm>
          </p:contentPart>
        </mc:Choice>
        <mc:Fallback xmlns="">
          <p:pic>
            <p:nvPicPr>
              <p:cNvPr id="123" name="Käsinkirjoitus 122">
                <a:extLst>
                  <a:ext uri="{FF2B5EF4-FFF2-40B4-BE49-F238E27FC236}">
                    <a16:creationId xmlns:a16="http://schemas.microsoft.com/office/drawing/2014/main" id="{FC11F56C-4152-4BFF-BDE7-A59EAD935F3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637520" y="2336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4" name="Käsinkirjoitus 123">
                <a:extLst>
                  <a:ext uri="{FF2B5EF4-FFF2-40B4-BE49-F238E27FC236}">
                    <a16:creationId xmlns:a16="http://schemas.microsoft.com/office/drawing/2014/main" id="{B00DF906-2FBE-464B-A89D-120ED4FA5D04}"/>
                  </a:ext>
                </a:extLst>
              </p14:cNvPr>
              <p14:cNvContentPartPr/>
              <p14:nvPr/>
            </p14:nvContentPartPr>
            <p14:xfrm>
              <a:off x="7739400" y="2454160"/>
              <a:ext cx="77400" cy="117360"/>
            </p14:xfrm>
          </p:contentPart>
        </mc:Choice>
        <mc:Fallback xmlns="">
          <p:pic>
            <p:nvPicPr>
              <p:cNvPr id="124" name="Käsinkirjoitus 123">
                <a:extLst>
                  <a:ext uri="{FF2B5EF4-FFF2-40B4-BE49-F238E27FC236}">
                    <a16:creationId xmlns:a16="http://schemas.microsoft.com/office/drawing/2014/main" id="{B00DF906-2FBE-464B-A89D-120ED4FA5D0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730760" y="2445520"/>
                <a:ext cx="950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5" name="Käsinkirjoitus 124">
                <a:extLst>
                  <a:ext uri="{FF2B5EF4-FFF2-40B4-BE49-F238E27FC236}">
                    <a16:creationId xmlns:a16="http://schemas.microsoft.com/office/drawing/2014/main" id="{9DF5C9A7-ECE6-47E8-88FD-4058C854E0EF}"/>
                  </a:ext>
                </a:extLst>
              </p14:cNvPr>
              <p14:cNvContentPartPr/>
              <p14:nvPr/>
            </p14:nvContentPartPr>
            <p14:xfrm>
              <a:off x="7844160" y="2446240"/>
              <a:ext cx="92520" cy="155880"/>
            </p14:xfrm>
          </p:contentPart>
        </mc:Choice>
        <mc:Fallback xmlns="">
          <p:pic>
            <p:nvPicPr>
              <p:cNvPr id="125" name="Käsinkirjoitus 124">
                <a:extLst>
                  <a:ext uri="{FF2B5EF4-FFF2-40B4-BE49-F238E27FC236}">
                    <a16:creationId xmlns:a16="http://schemas.microsoft.com/office/drawing/2014/main" id="{9DF5C9A7-ECE6-47E8-88FD-4058C854E0E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835160" y="2437600"/>
                <a:ext cx="1101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6" name="Käsinkirjoitus 125">
                <a:extLst>
                  <a:ext uri="{FF2B5EF4-FFF2-40B4-BE49-F238E27FC236}">
                    <a16:creationId xmlns:a16="http://schemas.microsoft.com/office/drawing/2014/main" id="{8509C801-D6F6-48D3-ADF2-F40729132020}"/>
                  </a:ext>
                </a:extLst>
              </p14:cNvPr>
              <p14:cNvContentPartPr/>
              <p14:nvPr/>
            </p14:nvContentPartPr>
            <p14:xfrm>
              <a:off x="7935240" y="2446600"/>
              <a:ext cx="93240" cy="163800"/>
            </p14:xfrm>
          </p:contentPart>
        </mc:Choice>
        <mc:Fallback xmlns="">
          <p:pic>
            <p:nvPicPr>
              <p:cNvPr id="126" name="Käsinkirjoitus 125">
                <a:extLst>
                  <a:ext uri="{FF2B5EF4-FFF2-40B4-BE49-F238E27FC236}">
                    <a16:creationId xmlns:a16="http://schemas.microsoft.com/office/drawing/2014/main" id="{8509C801-D6F6-48D3-ADF2-F4072913202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926600" y="2437960"/>
                <a:ext cx="1108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7" name="Käsinkirjoitus 126">
                <a:extLst>
                  <a:ext uri="{FF2B5EF4-FFF2-40B4-BE49-F238E27FC236}">
                    <a16:creationId xmlns:a16="http://schemas.microsoft.com/office/drawing/2014/main" id="{9316A5F7-64E4-412C-A8CC-F6E393B65D0F}"/>
                  </a:ext>
                </a:extLst>
              </p14:cNvPr>
              <p14:cNvContentPartPr/>
              <p14:nvPr/>
            </p14:nvContentPartPr>
            <p14:xfrm>
              <a:off x="8046120" y="2479000"/>
              <a:ext cx="106560" cy="149040"/>
            </p14:xfrm>
          </p:contentPart>
        </mc:Choice>
        <mc:Fallback xmlns="">
          <p:pic>
            <p:nvPicPr>
              <p:cNvPr id="127" name="Käsinkirjoitus 126">
                <a:extLst>
                  <a:ext uri="{FF2B5EF4-FFF2-40B4-BE49-F238E27FC236}">
                    <a16:creationId xmlns:a16="http://schemas.microsoft.com/office/drawing/2014/main" id="{9316A5F7-64E4-412C-A8CC-F6E393B65D0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8037480" y="2470000"/>
                <a:ext cx="1242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8" name="Käsinkirjoitus 127">
                <a:extLst>
                  <a:ext uri="{FF2B5EF4-FFF2-40B4-BE49-F238E27FC236}">
                    <a16:creationId xmlns:a16="http://schemas.microsoft.com/office/drawing/2014/main" id="{73A10FB4-0612-41ED-A3F6-A7C6F85F9A80}"/>
                  </a:ext>
                </a:extLst>
              </p14:cNvPr>
              <p14:cNvContentPartPr/>
              <p14:nvPr/>
            </p14:nvContentPartPr>
            <p14:xfrm>
              <a:off x="8186160" y="2268400"/>
              <a:ext cx="136440" cy="438120"/>
            </p14:xfrm>
          </p:contentPart>
        </mc:Choice>
        <mc:Fallback xmlns="">
          <p:pic>
            <p:nvPicPr>
              <p:cNvPr id="128" name="Käsinkirjoitus 127">
                <a:extLst>
                  <a:ext uri="{FF2B5EF4-FFF2-40B4-BE49-F238E27FC236}">
                    <a16:creationId xmlns:a16="http://schemas.microsoft.com/office/drawing/2014/main" id="{73A10FB4-0612-41ED-A3F6-A7C6F85F9A80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177160" y="2259760"/>
                <a:ext cx="154080" cy="45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Ryhmä 160">
            <a:extLst>
              <a:ext uri="{FF2B5EF4-FFF2-40B4-BE49-F238E27FC236}">
                <a16:creationId xmlns:a16="http://schemas.microsoft.com/office/drawing/2014/main" id="{2D417FC5-859F-4D18-B656-67ED0345529B}"/>
              </a:ext>
            </a:extLst>
          </p:cNvPr>
          <p:cNvGrpSpPr/>
          <p:nvPr/>
        </p:nvGrpSpPr>
        <p:grpSpPr>
          <a:xfrm>
            <a:off x="8486040" y="2294320"/>
            <a:ext cx="1902960" cy="929520"/>
            <a:chOff x="8486040" y="2294320"/>
            <a:chExt cx="1902960" cy="92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793D041F-D65C-43E1-8C5A-4193C924B758}"/>
                    </a:ext>
                  </a:extLst>
                </p14:cNvPr>
                <p14:cNvContentPartPr/>
                <p14:nvPr/>
              </p14:nvContentPartPr>
              <p14:xfrm>
                <a:off x="9772320" y="2401960"/>
                <a:ext cx="141120" cy="294120"/>
              </p14:xfrm>
            </p:contentPart>
          </mc:Choice>
          <mc:Fallback xmlns=""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793D041F-D65C-43E1-8C5A-4193C924B75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763680" y="2393320"/>
                  <a:ext cx="1587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DCCFB3C9-5046-456B-9A2E-2845509CE800}"/>
                    </a:ext>
                  </a:extLst>
                </p14:cNvPr>
                <p14:cNvContentPartPr/>
                <p14:nvPr/>
              </p14:nvContentPartPr>
              <p14:xfrm>
                <a:off x="9994080" y="2647120"/>
                <a:ext cx="19440" cy="91800"/>
              </p14:xfrm>
            </p:contentPart>
          </mc:Choice>
          <mc:Fallback xmlns=""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DCCFB3C9-5046-456B-9A2E-2845509CE80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985080" y="2638120"/>
                  <a:ext cx="37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067A32CF-8F8E-465D-8904-FA096E258D1A}"/>
                    </a:ext>
                  </a:extLst>
                </p14:cNvPr>
                <p14:cNvContentPartPr/>
                <p14:nvPr/>
              </p14:nvContentPartPr>
              <p14:xfrm>
                <a:off x="10117200" y="2415640"/>
                <a:ext cx="30600" cy="288360"/>
              </p14:xfrm>
            </p:contentPart>
          </mc:Choice>
          <mc:Fallback xmlns=""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067A32CF-8F8E-465D-8904-FA096E258D1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108200" y="2406640"/>
                  <a:ext cx="482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5ED28110-0133-4F71-8A0E-973C7B8E4547}"/>
                    </a:ext>
                  </a:extLst>
                </p14:cNvPr>
                <p14:cNvContentPartPr/>
                <p14:nvPr/>
              </p14:nvContentPartPr>
              <p14:xfrm>
                <a:off x="10255800" y="2455240"/>
                <a:ext cx="117720" cy="286920"/>
              </p14:xfrm>
            </p:contentPart>
          </mc:Choice>
          <mc:Fallback xmlns=""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5ED28110-0133-4F71-8A0E-973C7B8E454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247160" y="2446240"/>
                  <a:ext cx="1353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18E96DFC-BCCB-4C43-A069-6DEB7C9A4F6D}"/>
                    </a:ext>
                  </a:extLst>
                </p14:cNvPr>
                <p14:cNvContentPartPr/>
                <p14:nvPr/>
              </p14:nvContentPartPr>
              <p14:xfrm>
                <a:off x="8486040" y="2479720"/>
                <a:ext cx="138960" cy="360"/>
              </p14:xfrm>
            </p:contentPart>
          </mc:Choice>
          <mc:Fallback xmlns=""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18E96DFC-BCCB-4C43-A069-6DEB7C9A4F6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477040" y="2471080"/>
                  <a:ext cx="156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52C4A1AC-9EAC-4A1A-B8B5-22104BBBC942}"/>
                    </a:ext>
                  </a:extLst>
                </p14:cNvPr>
                <p14:cNvContentPartPr/>
                <p14:nvPr/>
              </p14:nvContentPartPr>
              <p14:xfrm>
                <a:off x="8491080" y="2563240"/>
                <a:ext cx="113760" cy="360"/>
              </p14:xfrm>
            </p:contentPart>
          </mc:Choice>
          <mc:Fallback xmlns=""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52C4A1AC-9EAC-4A1A-B8B5-22104BBBC94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82440" y="2554600"/>
                  <a:ext cx="131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14E65C37-CEE9-4599-BC40-885498F20089}"/>
                    </a:ext>
                  </a:extLst>
                </p14:cNvPr>
                <p14:cNvContentPartPr/>
                <p14:nvPr/>
              </p14:nvContentPartPr>
              <p14:xfrm>
                <a:off x="8797080" y="2294320"/>
                <a:ext cx="170280" cy="351720"/>
              </p14:xfrm>
            </p:contentPart>
          </mc:Choice>
          <mc:Fallback xmlns=""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14E65C37-CEE9-4599-BC40-885498F2008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88080" y="2285320"/>
                  <a:ext cx="1879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7A47B19C-5EBB-43F0-BC48-8E66A70493B3}"/>
                    </a:ext>
                  </a:extLst>
                </p14:cNvPr>
                <p14:cNvContentPartPr/>
                <p14:nvPr/>
              </p14:nvContentPartPr>
              <p14:xfrm>
                <a:off x="9091560" y="2551360"/>
                <a:ext cx="36000" cy="128160"/>
              </p14:xfrm>
            </p:contentPart>
          </mc:Choice>
          <mc:Fallback xmlns=""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7A47B19C-5EBB-43F0-BC48-8E66A70493B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082920" y="2542720"/>
                  <a:ext cx="53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A6D2032D-74CA-4895-A945-8F3B12CD87D6}"/>
                    </a:ext>
                  </a:extLst>
                </p14:cNvPr>
                <p14:cNvContentPartPr/>
                <p14:nvPr/>
              </p14:nvContentPartPr>
              <p14:xfrm>
                <a:off x="9129360" y="2339320"/>
                <a:ext cx="182880" cy="343800"/>
              </p14:xfrm>
            </p:contentPart>
          </mc:Choice>
          <mc:Fallback xmlns=""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A6D2032D-74CA-4895-A945-8F3B12CD87D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120360" y="2330680"/>
                  <a:ext cx="2005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6632169F-1F6C-4D46-99D7-72B0DBF3CBB0}"/>
                    </a:ext>
                  </a:extLst>
                </p14:cNvPr>
                <p14:cNvContentPartPr/>
                <p14:nvPr/>
              </p14:nvContentPartPr>
              <p14:xfrm>
                <a:off x="9350040" y="2383600"/>
                <a:ext cx="149760" cy="297720"/>
              </p14:xfrm>
            </p:contentPart>
          </mc:Choice>
          <mc:Fallback xmlns=""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6632169F-1F6C-4D46-99D7-72B0DBF3CBB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341400" y="2374600"/>
                  <a:ext cx="1674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9E9B29BB-DCE3-485F-8501-4E01A2A05381}"/>
                    </a:ext>
                  </a:extLst>
                </p14:cNvPr>
                <p14:cNvContentPartPr/>
                <p14:nvPr/>
              </p14:nvContentPartPr>
              <p14:xfrm>
                <a:off x="9634440" y="2525080"/>
                <a:ext cx="24120" cy="57240"/>
              </p14:xfrm>
            </p:contentPart>
          </mc:Choice>
          <mc:Fallback xmlns=""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9E9B29BB-DCE3-485F-8501-4E01A2A0538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625800" y="2516080"/>
                  <a:ext cx="41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5184785C-72CD-48AE-8835-826B8DAD8384}"/>
                    </a:ext>
                  </a:extLst>
                </p14:cNvPr>
                <p14:cNvContentPartPr/>
                <p14:nvPr/>
              </p14:nvContentPartPr>
              <p14:xfrm>
                <a:off x="8537160" y="2941960"/>
                <a:ext cx="125640" cy="6840"/>
              </p14:xfrm>
            </p:contentPart>
          </mc:Choice>
          <mc:Fallback xmlns=""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5184785C-72CD-48AE-8835-826B8DAD838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528520" y="2932960"/>
                  <a:ext cx="143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00D894E2-E715-464E-BE2A-06C4E1228F74}"/>
                    </a:ext>
                  </a:extLst>
                </p14:cNvPr>
                <p14:cNvContentPartPr/>
                <p14:nvPr/>
              </p14:nvContentPartPr>
              <p14:xfrm>
                <a:off x="8560200" y="3025480"/>
                <a:ext cx="118800" cy="11520"/>
              </p14:xfrm>
            </p:contentPart>
          </mc:Choice>
          <mc:Fallback xmlns=""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00D894E2-E715-464E-BE2A-06C4E1228F7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551560" y="3016480"/>
                  <a:ext cx="136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FD1060AB-8760-477A-98E3-37ED429294FE}"/>
                    </a:ext>
                  </a:extLst>
                </p14:cNvPr>
                <p14:cNvContentPartPr/>
                <p14:nvPr/>
              </p14:nvContentPartPr>
              <p14:xfrm>
                <a:off x="8838120" y="2793280"/>
                <a:ext cx="143280" cy="280800"/>
              </p14:xfrm>
            </p:contentPart>
          </mc:Choice>
          <mc:Fallback xmlns=""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FD1060AB-8760-477A-98E3-37ED429294F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29120" y="2784280"/>
                  <a:ext cx="1609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72037BB2-FED5-41BC-9B9D-A03B96AFDA79}"/>
                    </a:ext>
                  </a:extLst>
                </p14:cNvPr>
                <p14:cNvContentPartPr/>
                <p14:nvPr/>
              </p14:nvContentPartPr>
              <p14:xfrm>
                <a:off x="9054120" y="3013240"/>
                <a:ext cx="34920" cy="90720"/>
              </p14:xfrm>
            </p:contentPart>
          </mc:Choice>
          <mc:Fallback xmlns=""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72037BB2-FED5-41BC-9B9D-A03B96AFDA7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045120" y="3004600"/>
                  <a:ext cx="52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FA794ED8-7B02-4A95-AFED-19FB9ADFF635}"/>
                    </a:ext>
                  </a:extLst>
                </p14:cNvPr>
                <p14:cNvContentPartPr/>
                <p14:nvPr/>
              </p14:nvContentPartPr>
              <p14:xfrm>
                <a:off x="9180120" y="2810920"/>
                <a:ext cx="360" cy="256680"/>
              </p14:xfrm>
            </p:contentPart>
          </mc:Choice>
          <mc:Fallback xmlns=""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FA794ED8-7B02-4A95-AFED-19FB9ADFF63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171480" y="2801920"/>
                  <a:ext cx="180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F551E943-2740-4A8F-841F-5D1830BD766C}"/>
                    </a:ext>
                  </a:extLst>
                </p14:cNvPr>
                <p14:cNvContentPartPr/>
                <p14:nvPr/>
              </p14:nvContentPartPr>
              <p14:xfrm>
                <a:off x="9269400" y="2830000"/>
                <a:ext cx="173520" cy="250560"/>
              </p14:xfrm>
            </p:contentPart>
          </mc:Choice>
          <mc:Fallback xmlns=""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F551E943-2740-4A8F-841F-5D1830BD766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260760" y="2821000"/>
                  <a:ext cx="1911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7ED84069-EEA0-40FA-BAF2-A3D132C155A1}"/>
                    </a:ext>
                  </a:extLst>
                </p14:cNvPr>
                <p14:cNvContentPartPr/>
                <p14:nvPr/>
              </p14:nvContentPartPr>
              <p14:xfrm>
                <a:off x="9608520" y="2949160"/>
                <a:ext cx="97200" cy="14040"/>
              </p14:xfrm>
            </p:contentPart>
          </mc:Choice>
          <mc:Fallback xmlns=""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7ED84069-EEA0-40FA-BAF2-A3D132C155A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599520" y="2940520"/>
                  <a:ext cx="114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FE0EDAF5-F6D5-4396-A367-02590E13559E}"/>
                    </a:ext>
                  </a:extLst>
                </p14:cNvPr>
                <p14:cNvContentPartPr/>
                <p14:nvPr/>
              </p14:nvContentPartPr>
              <p14:xfrm>
                <a:off x="9602040" y="3026920"/>
                <a:ext cx="116640" cy="6120"/>
              </p14:xfrm>
            </p:contentPart>
          </mc:Choice>
          <mc:Fallback xmlns=""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FE0EDAF5-F6D5-4396-A367-02590E13559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593400" y="3017920"/>
                  <a:ext cx="134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1B70A6A8-410D-4E22-B5A5-8DE58C6431A1}"/>
                    </a:ext>
                  </a:extLst>
                </p14:cNvPr>
                <p14:cNvContentPartPr/>
                <p14:nvPr/>
              </p14:nvContentPartPr>
              <p14:xfrm>
                <a:off x="9898320" y="2855920"/>
                <a:ext cx="19800" cy="273600"/>
              </p14:xfrm>
            </p:contentPart>
          </mc:Choice>
          <mc:Fallback xmlns=""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1B70A6A8-410D-4E22-B5A5-8DE58C6431A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889680" y="2847280"/>
                  <a:ext cx="37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AFD5C5B6-D031-43F8-9F86-04239988EE6E}"/>
                    </a:ext>
                  </a:extLst>
                </p14:cNvPr>
                <p14:cNvContentPartPr/>
                <p14:nvPr/>
              </p14:nvContentPartPr>
              <p14:xfrm>
                <a:off x="9995880" y="2868520"/>
                <a:ext cx="156960" cy="290520"/>
              </p14:xfrm>
            </p:contentPart>
          </mc:Choice>
          <mc:Fallback xmlns=""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AFD5C5B6-D031-43F8-9F86-04239988EE6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986880" y="2859520"/>
                  <a:ext cx="1746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6CBE32B3-2DE6-4D12-8F69-D2AE83487D4E}"/>
                    </a:ext>
                  </a:extLst>
                </p14:cNvPr>
                <p14:cNvContentPartPr/>
                <p14:nvPr/>
              </p14:nvContentPartPr>
              <p14:xfrm>
                <a:off x="10244640" y="2958880"/>
                <a:ext cx="141840" cy="231120"/>
              </p14:xfrm>
            </p:contentPart>
          </mc:Choice>
          <mc:Fallback xmlns=""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6CBE32B3-2DE6-4D12-8F69-D2AE83487D4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236000" y="2949880"/>
                  <a:ext cx="159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5031F667-3AB1-4F25-8C18-143FC659A42E}"/>
                    </a:ext>
                  </a:extLst>
                </p14:cNvPr>
                <p14:cNvContentPartPr/>
                <p14:nvPr/>
              </p14:nvContentPartPr>
              <p14:xfrm>
                <a:off x="10233480" y="2878240"/>
                <a:ext cx="68040" cy="116280"/>
              </p14:xfrm>
            </p:contentPart>
          </mc:Choice>
          <mc:Fallback xmlns=""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5031F667-3AB1-4F25-8C18-143FC659A42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224480" y="2869240"/>
                  <a:ext cx="85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72CFDEA4-23D0-48B0-BC48-0AB125E1810B}"/>
                    </a:ext>
                  </a:extLst>
                </p14:cNvPr>
                <p14:cNvContentPartPr/>
                <p14:nvPr/>
              </p14:nvContentPartPr>
              <p14:xfrm>
                <a:off x="10351200" y="3169840"/>
                <a:ext cx="37800" cy="54000"/>
              </p14:xfrm>
            </p:contentPart>
          </mc:Choice>
          <mc:Fallback xmlns=""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72CFDEA4-23D0-48B0-BC48-0AB125E1810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342560" y="3161200"/>
                  <a:ext cx="5544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Ryhmä 179">
            <a:extLst>
              <a:ext uri="{FF2B5EF4-FFF2-40B4-BE49-F238E27FC236}">
                <a16:creationId xmlns:a16="http://schemas.microsoft.com/office/drawing/2014/main" id="{97E28C46-4DE2-4676-8AA7-9349E5603237}"/>
              </a:ext>
            </a:extLst>
          </p:cNvPr>
          <p:cNvGrpSpPr/>
          <p:nvPr/>
        </p:nvGrpSpPr>
        <p:grpSpPr>
          <a:xfrm>
            <a:off x="1236720" y="3159760"/>
            <a:ext cx="221400" cy="298800"/>
            <a:chOff x="1236720" y="3159760"/>
            <a:chExt cx="22140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52811677-45A4-4BD7-8E77-66176CA94461}"/>
                    </a:ext>
                  </a:extLst>
                </p14:cNvPr>
                <p14:cNvContentPartPr/>
                <p14:nvPr/>
              </p14:nvContentPartPr>
              <p14:xfrm>
                <a:off x="1236720" y="3263080"/>
                <a:ext cx="63360" cy="124920"/>
              </p14:xfrm>
            </p:contentPart>
          </mc:Choice>
          <mc:Fallback xmlns=""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52811677-45A4-4BD7-8E77-66176CA9446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227720" y="3254080"/>
                  <a:ext cx="81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2D19CD23-FE58-4159-B849-E77B774487AB}"/>
                    </a:ext>
                  </a:extLst>
                </p14:cNvPr>
                <p14:cNvContentPartPr/>
                <p14:nvPr/>
              </p14:nvContentPartPr>
              <p14:xfrm>
                <a:off x="1298280" y="3170920"/>
                <a:ext cx="43920" cy="209160"/>
              </p14:xfrm>
            </p:contentPart>
          </mc:Choice>
          <mc:Fallback xmlns=""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2D19CD23-FE58-4159-B849-E77B774487A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289280" y="3161920"/>
                  <a:ext cx="61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0F2EECFF-0E5B-459C-8AD9-AAE46EC56951}"/>
                    </a:ext>
                  </a:extLst>
                </p14:cNvPr>
                <p14:cNvContentPartPr/>
                <p14:nvPr/>
              </p14:nvContentPartPr>
              <p14:xfrm>
                <a:off x="1359480" y="3159760"/>
                <a:ext cx="98640" cy="298800"/>
              </p14:xfrm>
            </p:contentPart>
          </mc:Choice>
          <mc:Fallback xmlns=""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0F2EECFF-0E5B-459C-8AD9-AAE46EC5695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350840" y="3150760"/>
                  <a:ext cx="11628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Ryhmä 178">
            <a:extLst>
              <a:ext uri="{FF2B5EF4-FFF2-40B4-BE49-F238E27FC236}">
                <a16:creationId xmlns:a16="http://schemas.microsoft.com/office/drawing/2014/main" id="{DFEC530B-C11A-4FAD-9F34-06FFEC4359A0}"/>
              </a:ext>
            </a:extLst>
          </p:cNvPr>
          <p:cNvGrpSpPr/>
          <p:nvPr/>
        </p:nvGrpSpPr>
        <p:grpSpPr>
          <a:xfrm>
            <a:off x="1659720" y="3232120"/>
            <a:ext cx="463320" cy="136800"/>
            <a:chOff x="1659720" y="3232120"/>
            <a:chExt cx="46332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722EAFF1-1DF9-4C40-B3DE-141ADB243AE0}"/>
                    </a:ext>
                  </a:extLst>
                </p14:cNvPr>
                <p14:cNvContentPartPr/>
                <p14:nvPr/>
              </p14:nvContentPartPr>
              <p14:xfrm>
                <a:off x="1659720" y="3254440"/>
                <a:ext cx="86400" cy="103680"/>
              </p14:xfrm>
            </p:contentPart>
          </mc:Choice>
          <mc:Fallback xmlns=""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722EAFF1-1DF9-4C40-B3DE-141ADB243AE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651080" y="3245440"/>
                  <a:ext cx="104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D7EFADD6-946C-475D-BF5F-340637A3F344}"/>
                    </a:ext>
                  </a:extLst>
                </p14:cNvPr>
                <p14:cNvContentPartPr/>
                <p14:nvPr/>
              </p14:nvContentPartPr>
              <p14:xfrm>
                <a:off x="1767360" y="3264880"/>
                <a:ext cx="171360" cy="104040"/>
              </p14:xfrm>
            </p:contentPart>
          </mc:Choice>
          <mc:Fallback xmlns=""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D7EFADD6-946C-475D-BF5F-340637A3F34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758360" y="3256240"/>
                  <a:ext cx="189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3054D44D-435D-42D4-BBF8-280F36FFE25F}"/>
                    </a:ext>
                  </a:extLst>
                </p14:cNvPr>
                <p14:cNvContentPartPr/>
                <p14:nvPr/>
              </p14:nvContentPartPr>
              <p14:xfrm>
                <a:off x="1929720" y="3232120"/>
                <a:ext cx="360" cy="360"/>
              </p14:xfrm>
            </p:contentPart>
          </mc:Choice>
          <mc:Fallback xmlns=""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3054D44D-435D-42D4-BBF8-280F36FFE25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20720" y="3223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04B22AD0-C765-412C-8260-C1EA5A3CF022}"/>
                    </a:ext>
                  </a:extLst>
                </p14:cNvPr>
                <p14:cNvContentPartPr/>
                <p14:nvPr/>
              </p14:nvContentPartPr>
              <p14:xfrm>
                <a:off x="1989120" y="3244720"/>
                <a:ext cx="133920" cy="111600"/>
              </p14:xfrm>
            </p:contentPart>
          </mc:Choice>
          <mc:Fallback xmlns=""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04B22AD0-C765-412C-8260-C1EA5A3CF02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980480" y="3236080"/>
                  <a:ext cx="15156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Ryhmä 177">
            <a:extLst>
              <a:ext uri="{FF2B5EF4-FFF2-40B4-BE49-F238E27FC236}">
                <a16:creationId xmlns:a16="http://schemas.microsoft.com/office/drawing/2014/main" id="{222BBC8F-BD49-44B6-B85C-D57BD8E2F867}"/>
              </a:ext>
            </a:extLst>
          </p:cNvPr>
          <p:cNvGrpSpPr/>
          <p:nvPr/>
        </p:nvGrpSpPr>
        <p:grpSpPr>
          <a:xfrm>
            <a:off x="2365680" y="3203680"/>
            <a:ext cx="1191240" cy="221400"/>
            <a:chOff x="2365680" y="3203680"/>
            <a:chExt cx="119124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F23253DA-9626-43F3-932A-6AE996620BE9}"/>
                    </a:ext>
                  </a:extLst>
                </p14:cNvPr>
                <p14:cNvContentPartPr/>
                <p14:nvPr/>
              </p14:nvContentPartPr>
              <p14:xfrm>
                <a:off x="2365680" y="3226360"/>
                <a:ext cx="241200" cy="112680"/>
              </p14:xfrm>
            </p:contentPart>
          </mc:Choice>
          <mc:Fallback xmlns=""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F23253DA-9626-43F3-932A-6AE996620BE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357040" y="3217720"/>
                  <a:ext cx="258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E423D55E-9670-448C-A3D3-88C01A19CE2E}"/>
                    </a:ext>
                  </a:extLst>
                </p14:cNvPr>
                <p14:cNvContentPartPr/>
                <p14:nvPr/>
              </p14:nvContentPartPr>
              <p14:xfrm>
                <a:off x="2619840" y="3231400"/>
                <a:ext cx="122040" cy="142200"/>
              </p14:xfrm>
            </p:contentPart>
          </mc:Choice>
          <mc:Fallback xmlns=""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E423D55E-9670-448C-A3D3-88C01A19CE2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611200" y="3222400"/>
                  <a:ext cx="139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78294E72-41B0-44DA-9F92-17F9F4C86131}"/>
                    </a:ext>
                  </a:extLst>
                </p14:cNvPr>
                <p14:cNvContentPartPr/>
                <p14:nvPr/>
              </p14:nvContentPartPr>
              <p14:xfrm>
                <a:off x="2760240" y="3244000"/>
                <a:ext cx="101880" cy="116280"/>
              </p14:xfrm>
            </p:contentPart>
          </mc:Choice>
          <mc:Fallback xmlns=""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78294E72-41B0-44DA-9F92-17F9F4C8613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751600" y="3235360"/>
                  <a:ext cx="119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D0C65F06-9FA4-43A6-B29F-04C9C1C9E10F}"/>
                    </a:ext>
                  </a:extLst>
                </p14:cNvPr>
                <p14:cNvContentPartPr/>
                <p14:nvPr/>
              </p14:nvContentPartPr>
              <p14:xfrm>
                <a:off x="2905320" y="3239320"/>
                <a:ext cx="95400" cy="106560"/>
              </p14:xfrm>
            </p:contentPart>
          </mc:Choice>
          <mc:Fallback xmlns=""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D0C65F06-9FA4-43A6-B29F-04C9C1C9E10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896680" y="3230320"/>
                  <a:ext cx="113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74BFDECC-5D90-40D7-8C90-66B9AA8512EF}"/>
                    </a:ext>
                  </a:extLst>
                </p14:cNvPr>
                <p14:cNvContentPartPr/>
                <p14:nvPr/>
              </p14:nvContentPartPr>
              <p14:xfrm>
                <a:off x="3058680" y="3273520"/>
                <a:ext cx="110160" cy="151560"/>
              </p14:xfrm>
            </p:contentPart>
          </mc:Choice>
          <mc:Fallback xmlns=""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74BFDECC-5D90-40D7-8C90-66B9AA8512E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049680" y="3264880"/>
                  <a:ext cx="127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FC3C9A2B-7174-4D37-9065-8CD8BFB107D4}"/>
                    </a:ext>
                  </a:extLst>
                </p14:cNvPr>
                <p14:cNvContentPartPr/>
                <p14:nvPr/>
              </p14:nvContentPartPr>
              <p14:xfrm>
                <a:off x="3206280" y="3278560"/>
                <a:ext cx="99360" cy="105120"/>
              </p14:xfrm>
            </p:contentPart>
          </mc:Choice>
          <mc:Fallback xmlns=""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FC3C9A2B-7174-4D37-9065-8CD8BFB107D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97280" y="3269920"/>
                  <a:ext cx="117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85423955-8312-4A0C-8442-CD6391F3A949}"/>
                    </a:ext>
                  </a:extLst>
                </p14:cNvPr>
                <p14:cNvContentPartPr/>
                <p14:nvPr/>
              </p14:nvContentPartPr>
              <p14:xfrm>
                <a:off x="3290520" y="3282160"/>
                <a:ext cx="69840" cy="112320"/>
              </p14:xfrm>
            </p:contentPart>
          </mc:Choice>
          <mc:Fallback xmlns=""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85423955-8312-4A0C-8442-CD6391F3A94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281520" y="3273520"/>
                  <a:ext cx="87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C4E2384A-CC85-4E52-A2A2-B0D15BCFFC49}"/>
                    </a:ext>
                  </a:extLst>
                </p14:cNvPr>
                <p14:cNvContentPartPr/>
                <p14:nvPr/>
              </p14:nvContentPartPr>
              <p14:xfrm>
                <a:off x="3379440" y="3316000"/>
                <a:ext cx="108000" cy="98280"/>
              </p14:xfrm>
            </p:contentPart>
          </mc:Choice>
          <mc:Fallback xmlns=""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C4E2384A-CC85-4E52-A2A2-B0D15BCFFC4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370440" y="3307360"/>
                  <a:ext cx="125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845F652B-D6E9-41B6-8E8E-A98C21263973}"/>
                    </a:ext>
                  </a:extLst>
                </p14:cNvPr>
                <p14:cNvContentPartPr/>
                <p14:nvPr/>
              </p14:nvContentPartPr>
              <p14:xfrm>
                <a:off x="3449280" y="3203680"/>
                <a:ext cx="107640" cy="22320"/>
              </p14:xfrm>
            </p:contentPart>
          </mc:Choice>
          <mc:Fallback xmlns=""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845F652B-D6E9-41B6-8E8E-A98C2126397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440280" y="3195040"/>
                  <a:ext cx="1252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Ryhmä 183">
            <a:extLst>
              <a:ext uri="{FF2B5EF4-FFF2-40B4-BE49-F238E27FC236}">
                <a16:creationId xmlns:a16="http://schemas.microsoft.com/office/drawing/2014/main" id="{DC536290-F65E-49E5-A47F-EF4361011325}"/>
              </a:ext>
            </a:extLst>
          </p:cNvPr>
          <p:cNvGrpSpPr/>
          <p:nvPr/>
        </p:nvGrpSpPr>
        <p:grpSpPr>
          <a:xfrm>
            <a:off x="7801320" y="609160"/>
            <a:ext cx="351360" cy="449640"/>
            <a:chOff x="7801320" y="609160"/>
            <a:chExt cx="35136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D1F47B97-BF85-4489-A50E-EC5AAE725A14}"/>
                    </a:ext>
                  </a:extLst>
                </p14:cNvPr>
                <p14:cNvContentPartPr/>
                <p14:nvPr/>
              </p14:nvContentPartPr>
              <p14:xfrm>
                <a:off x="7801320" y="789520"/>
                <a:ext cx="116280" cy="142920"/>
              </p14:xfrm>
            </p:contentPart>
          </mc:Choice>
          <mc:Fallback xmlns=""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D1F47B97-BF85-4489-A50E-EC5AAE725A1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792680" y="780520"/>
                  <a:ext cx="133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8D4D4920-CB57-4A5F-B479-AD27937387C7}"/>
                    </a:ext>
                  </a:extLst>
                </p14:cNvPr>
                <p14:cNvContentPartPr/>
                <p14:nvPr/>
              </p14:nvContentPartPr>
              <p14:xfrm>
                <a:off x="7889520" y="609160"/>
                <a:ext cx="54000" cy="374040"/>
              </p14:xfrm>
            </p:contentPart>
          </mc:Choice>
          <mc:Fallback xmlns=""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8D4D4920-CB57-4A5F-B479-AD27937387C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80520" y="600520"/>
                  <a:ext cx="716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581CF3CF-4910-449D-A388-B21EFA364C91}"/>
                    </a:ext>
                  </a:extLst>
                </p14:cNvPr>
                <p14:cNvContentPartPr/>
                <p14:nvPr/>
              </p14:nvContentPartPr>
              <p14:xfrm>
                <a:off x="8079240" y="672880"/>
                <a:ext cx="73440" cy="385920"/>
              </p14:xfrm>
            </p:contentPart>
          </mc:Choice>
          <mc:Fallback xmlns=""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581CF3CF-4910-449D-A388-B21EFA364C9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070600" y="663880"/>
                  <a:ext cx="9108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Ryhmä 197">
            <a:extLst>
              <a:ext uri="{FF2B5EF4-FFF2-40B4-BE49-F238E27FC236}">
                <a16:creationId xmlns:a16="http://schemas.microsoft.com/office/drawing/2014/main" id="{170DAD02-AC2D-4EAA-A6F6-8330073A4C20}"/>
              </a:ext>
            </a:extLst>
          </p:cNvPr>
          <p:cNvGrpSpPr/>
          <p:nvPr/>
        </p:nvGrpSpPr>
        <p:grpSpPr>
          <a:xfrm>
            <a:off x="8430240" y="698080"/>
            <a:ext cx="572400" cy="379080"/>
            <a:chOff x="8430240" y="698080"/>
            <a:chExt cx="57240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2A62D978-4CEF-4F03-A39B-B2559D5B3A3F}"/>
                    </a:ext>
                  </a:extLst>
                </p14:cNvPr>
                <p14:cNvContentPartPr/>
                <p14:nvPr/>
              </p14:nvContentPartPr>
              <p14:xfrm>
                <a:off x="8430240" y="698080"/>
                <a:ext cx="196200" cy="302400"/>
              </p14:xfrm>
            </p:contentPart>
          </mc:Choice>
          <mc:Fallback xmlns=""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2A62D978-4CEF-4F03-A39B-B2559D5B3A3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421600" y="689080"/>
                  <a:ext cx="2138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9123ECD6-0EC4-49DC-A7DD-AA545DD55A72}"/>
                    </a:ext>
                  </a:extLst>
                </p14:cNvPr>
                <p14:cNvContentPartPr/>
                <p14:nvPr/>
              </p14:nvContentPartPr>
              <p14:xfrm>
                <a:off x="8734440" y="1005520"/>
                <a:ext cx="11520" cy="35640"/>
              </p14:xfrm>
            </p:contentPart>
          </mc:Choice>
          <mc:Fallback xmlns=""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9123ECD6-0EC4-49DC-A7DD-AA545DD55A7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25800" y="996520"/>
                  <a:ext cx="29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B37FCBAC-433C-434F-83D6-179CA60BBC5B}"/>
                    </a:ext>
                  </a:extLst>
                </p14:cNvPr>
                <p14:cNvContentPartPr/>
                <p14:nvPr/>
              </p14:nvContentPartPr>
              <p14:xfrm>
                <a:off x="8823360" y="774040"/>
                <a:ext cx="179280" cy="303120"/>
              </p14:xfrm>
            </p:contentPart>
          </mc:Choice>
          <mc:Fallback xmlns=""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B37FCBAC-433C-434F-83D6-179CA60BBC5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14360" y="765400"/>
                  <a:ext cx="19692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Ryhmä 196">
            <a:extLst>
              <a:ext uri="{FF2B5EF4-FFF2-40B4-BE49-F238E27FC236}">
                <a16:creationId xmlns:a16="http://schemas.microsoft.com/office/drawing/2014/main" id="{2721A705-24B5-4A2A-B003-FC1280EFD474}"/>
              </a:ext>
            </a:extLst>
          </p:cNvPr>
          <p:cNvGrpSpPr/>
          <p:nvPr/>
        </p:nvGrpSpPr>
        <p:grpSpPr>
          <a:xfrm>
            <a:off x="9211800" y="783040"/>
            <a:ext cx="680400" cy="358560"/>
            <a:chOff x="9211800" y="783040"/>
            <a:chExt cx="68040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527B05B1-FD8A-446D-8393-20E5E3202AC2}"/>
                    </a:ext>
                  </a:extLst>
                </p14:cNvPr>
                <p14:cNvContentPartPr/>
                <p14:nvPr/>
              </p14:nvContentPartPr>
              <p14:xfrm>
                <a:off x="9211800" y="908320"/>
                <a:ext cx="41040" cy="43200"/>
              </p14:xfrm>
            </p:contentPart>
          </mc:Choice>
          <mc:Fallback xmlns=""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527B05B1-FD8A-446D-8393-20E5E3202AC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203160" y="899320"/>
                  <a:ext cx="58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A92DD481-9D1E-4607-97A4-606D6736225B}"/>
                    </a:ext>
                  </a:extLst>
                </p14:cNvPr>
                <p14:cNvContentPartPr/>
                <p14:nvPr/>
              </p14:nvContentPartPr>
              <p14:xfrm>
                <a:off x="9391440" y="783040"/>
                <a:ext cx="172080" cy="299520"/>
              </p14:xfrm>
            </p:contentPart>
          </mc:Choice>
          <mc:Fallback xmlns=""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A92DD481-9D1E-4607-97A4-606D6736225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82440" y="774040"/>
                  <a:ext cx="1897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CDCEF721-41E7-4AD1-B283-CE1B857F4FEC}"/>
                    </a:ext>
                  </a:extLst>
                </p14:cNvPr>
                <p14:cNvContentPartPr/>
                <p14:nvPr/>
              </p14:nvContentPartPr>
              <p14:xfrm>
                <a:off x="9663240" y="1098040"/>
                <a:ext cx="32760" cy="43560"/>
              </p14:xfrm>
            </p:contentPart>
          </mc:Choice>
          <mc:Fallback xmlns=""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CDCEF721-41E7-4AD1-B283-CE1B857F4FE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654240" y="1089040"/>
                  <a:ext cx="50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EB61CCF0-088F-4414-8FC2-631CFCC87442}"/>
                    </a:ext>
                  </a:extLst>
                </p14:cNvPr>
                <p14:cNvContentPartPr/>
                <p14:nvPr/>
              </p14:nvContentPartPr>
              <p14:xfrm>
                <a:off x="9787440" y="829840"/>
                <a:ext cx="104760" cy="266400"/>
              </p14:xfrm>
            </p:contentPart>
          </mc:Choice>
          <mc:Fallback xmlns=""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EB61CCF0-088F-4414-8FC2-631CFCC8744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78440" y="820840"/>
                  <a:ext cx="122400" cy="28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3" name="Käsinkirjoitus 192">
                <a:extLst>
                  <a:ext uri="{FF2B5EF4-FFF2-40B4-BE49-F238E27FC236}">
                    <a16:creationId xmlns:a16="http://schemas.microsoft.com/office/drawing/2014/main" id="{61B1B7D4-FF44-490E-B831-E1CBCD01AD52}"/>
                  </a:ext>
                </a:extLst>
              </p14:cNvPr>
              <p14:cNvContentPartPr/>
              <p14:nvPr/>
            </p14:nvContentPartPr>
            <p14:xfrm>
              <a:off x="10117200" y="900760"/>
              <a:ext cx="119880" cy="23760"/>
            </p14:xfrm>
          </p:contentPart>
        </mc:Choice>
        <mc:Fallback xmlns="">
          <p:pic>
            <p:nvPicPr>
              <p:cNvPr id="193" name="Käsinkirjoitus 192">
                <a:extLst>
                  <a:ext uri="{FF2B5EF4-FFF2-40B4-BE49-F238E27FC236}">
                    <a16:creationId xmlns:a16="http://schemas.microsoft.com/office/drawing/2014/main" id="{61B1B7D4-FF44-490E-B831-E1CBCD01AD5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0108200" y="892120"/>
                <a:ext cx="13752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Ryhmä 195">
            <a:extLst>
              <a:ext uri="{FF2B5EF4-FFF2-40B4-BE49-F238E27FC236}">
                <a16:creationId xmlns:a16="http://schemas.microsoft.com/office/drawing/2014/main" id="{6E135450-2923-406B-B401-4B0B296ECC7E}"/>
              </a:ext>
            </a:extLst>
          </p:cNvPr>
          <p:cNvGrpSpPr/>
          <p:nvPr/>
        </p:nvGrpSpPr>
        <p:grpSpPr>
          <a:xfrm>
            <a:off x="8233680" y="1397560"/>
            <a:ext cx="200160" cy="74160"/>
            <a:chOff x="8233680" y="1397560"/>
            <a:chExt cx="200160" cy="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75406DAA-0178-41D8-8B41-774E6269C3F2}"/>
                    </a:ext>
                  </a:extLst>
                </p14:cNvPr>
                <p14:cNvContentPartPr/>
                <p14:nvPr/>
              </p14:nvContentPartPr>
              <p14:xfrm>
                <a:off x="8233680" y="1397560"/>
                <a:ext cx="160920" cy="2880"/>
              </p14:xfrm>
            </p:contentPart>
          </mc:Choice>
          <mc:Fallback xmlns=""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75406DAA-0178-41D8-8B41-774E6269C3F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225040" y="1388920"/>
                  <a:ext cx="178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6AFB2C5A-2976-4A61-8F6F-049BEBA0391D}"/>
                    </a:ext>
                  </a:extLst>
                </p14:cNvPr>
                <p14:cNvContentPartPr/>
                <p14:nvPr/>
              </p14:nvContentPartPr>
              <p14:xfrm>
                <a:off x="8337360" y="1471360"/>
                <a:ext cx="96480" cy="360"/>
              </p14:xfrm>
            </p:contentPart>
          </mc:Choice>
          <mc:Fallback xmlns=""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6AFB2C5A-2976-4A61-8F6F-049BEBA0391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328720" y="1462720"/>
                  <a:ext cx="1141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9" name="Käsinkirjoitus 198">
                <a:extLst>
                  <a:ext uri="{FF2B5EF4-FFF2-40B4-BE49-F238E27FC236}">
                    <a16:creationId xmlns:a16="http://schemas.microsoft.com/office/drawing/2014/main" id="{C641D314-148C-4C8D-B63B-AC199AE02316}"/>
                  </a:ext>
                </a:extLst>
              </p14:cNvPr>
              <p14:cNvContentPartPr/>
              <p14:nvPr/>
            </p14:nvContentPartPr>
            <p14:xfrm>
              <a:off x="10115760" y="931000"/>
              <a:ext cx="117000" cy="207000"/>
            </p14:xfrm>
          </p:contentPart>
        </mc:Choice>
        <mc:Fallback xmlns="">
          <p:pic>
            <p:nvPicPr>
              <p:cNvPr id="199" name="Käsinkirjoitus 198">
                <a:extLst>
                  <a:ext uri="{FF2B5EF4-FFF2-40B4-BE49-F238E27FC236}">
                    <a16:creationId xmlns:a16="http://schemas.microsoft.com/office/drawing/2014/main" id="{C641D314-148C-4C8D-B63B-AC199AE0231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106760" y="922000"/>
                <a:ext cx="134640" cy="22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Ryhmä 213">
            <a:extLst>
              <a:ext uri="{FF2B5EF4-FFF2-40B4-BE49-F238E27FC236}">
                <a16:creationId xmlns:a16="http://schemas.microsoft.com/office/drawing/2014/main" id="{5740CA74-9B9A-4A1C-B1CC-E0DFC53F7C63}"/>
              </a:ext>
            </a:extLst>
          </p:cNvPr>
          <p:cNvGrpSpPr/>
          <p:nvPr/>
        </p:nvGrpSpPr>
        <p:grpSpPr>
          <a:xfrm>
            <a:off x="8596920" y="1342120"/>
            <a:ext cx="714240" cy="358200"/>
            <a:chOff x="8596920" y="1342120"/>
            <a:chExt cx="71424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0" name="Käsinkirjoitus 199">
                  <a:extLst>
                    <a:ext uri="{FF2B5EF4-FFF2-40B4-BE49-F238E27FC236}">
                      <a16:creationId xmlns:a16="http://schemas.microsoft.com/office/drawing/2014/main" id="{17B79267-FD9C-43F3-9D4B-E6562C54AF53}"/>
                    </a:ext>
                  </a:extLst>
                </p14:cNvPr>
                <p14:cNvContentPartPr/>
                <p14:nvPr/>
              </p14:nvContentPartPr>
              <p14:xfrm>
                <a:off x="8596920" y="1342120"/>
                <a:ext cx="163800" cy="299880"/>
              </p14:xfrm>
            </p:contentPart>
          </mc:Choice>
          <mc:Fallback xmlns="">
            <p:pic>
              <p:nvPicPr>
                <p:cNvPr id="200" name="Käsinkirjoitus 199">
                  <a:extLst>
                    <a:ext uri="{FF2B5EF4-FFF2-40B4-BE49-F238E27FC236}">
                      <a16:creationId xmlns:a16="http://schemas.microsoft.com/office/drawing/2014/main" id="{17B79267-FD9C-43F3-9D4B-E6562C54AF5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588280" y="1333480"/>
                  <a:ext cx="1814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1" name="Käsinkirjoitus 200">
                  <a:extLst>
                    <a:ext uri="{FF2B5EF4-FFF2-40B4-BE49-F238E27FC236}">
                      <a16:creationId xmlns:a16="http://schemas.microsoft.com/office/drawing/2014/main" id="{2842CF7F-B32A-4BBC-915C-A3391CECF947}"/>
                    </a:ext>
                  </a:extLst>
                </p14:cNvPr>
                <p14:cNvContentPartPr/>
                <p14:nvPr/>
              </p14:nvContentPartPr>
              <p14:xfrm>
                <a:off x="8873040" y="1608160"/>
                <a:ext cx="7560" cy="92160"/>
              </p14:xfrm>
            </p:contentPart>
          </mc:Choice>
          <mc:Fallback xmlns="">
            <p:pic>
              <p:nvPicPr>
                <p:cNvPr id="201" name="Käsinkirjoitus 200">
                  <a:extLst>
                    <a:ext uri="{FF2B5EF4-FFF2-40B4-BE49-F238E27FC236}">
                      <a16:creationId xmlns:a16="http://schemas.microsoft.com/office/drawing/2014/main" id="{2842CF7F-B32A-4BBC-915C-A3391CECF94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864040" y="1599160"/>
                  <a:ext cx="25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2" name="Käsinkirjoitus 201">
                  <a:extLst>
                    <a:ext uri="{FF2B5EF4-FFF2-40B4-BE49-F238E27FC236}">
                      <a16:creationId xmlns:a16="http://schemas.microsoft.com/office/drawing/2014/main" id="{E067FF77-474C-4D1A-86C5-5DACE4A63475}"/>
                    </a:ext>
                  </a:extLst>
                </p14:cNvPr>
                <p14:cNvContentPartPr/>
                <p14:nvPr/>
              </p14:nvContentPartPr>
              <p14:xfrm>
                <a:off x="8992560" y="1406560"/>
                <a:ext cx="36000" cy="293760"/>
              </p14:xfrm>
            </p:contentPart>
          </mc:Choice>
          <mc:Fallback xmlns="">
            <p:pic>
              <p:nvPicPr>
                <p:cNvPr id="202" name="Käsinkirjoitus 201">
                  <a:extLst>
                    <a:ext uri="{FF2B5EF4-FFF2-40B4-BE49-F238E27FC236}">
                      <a16:creationId xmlns:a16="http://schemas.microsoft.com/office/drawing/2014/main" id="{E067FF77-474C-4D1A-86C5-5DACE4A6347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83920" y="1397560"/>
                  <a:ext cx="536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Käsinkirjoitus 202">
                  <a:extLst>
                    <a:ext uri="{FF2B5EF4-FFF2-40B4-BE49-F238E27FC236}">
                      <a16:creationId xmlns:a16="http://schemas.microsoft.com/office/drawing/2014/main" id="{0E44812B-043D-4EA2-B897-09DE8D845B0E}"/>
                    </a:ext>
                  </a:extLst>
                </p14:cNvPr>
                <p14:cNvContentPartPr/>
                <p14:nvPr/>
              </p14:nvContentPartPr>
              <p14:xfrm>
                <a:off x="9127560" y="1416280"/>
                <a:ext cx="134280" cy="261000"/>
              </p14:xfrm>
            </p:contentPart>
          </mc:Choice>
          <mc:Fallback xmlns="">
            <p:pic>
              <p:nvPicPr>
                <p:cNvPr id="203" name="Käsinkirjoitus 202">
                  <a:extLst>
                    <a:ext uri="{FF2B5EF4-FFF2-40B4-BE49-F238E27FC236}">
                      <a16:creationId xmlns:a16="http://schemas.microsoft.com/office/drawing/2014/main" id="{0E44812B-043D-4EA2-B897-09DE8D845B0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18560" y="1407640"/>
                  <a:ext cx="151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55AEB79A-5ED4-44C1-AF14-820E7C9CC765}"/>
                    </a:ext>
                  </a:extLst>
                </p14:cNvPr>
                <p14:cNvContentPartPr/>
                <p14:nvPr/>
              </p14:nvContentPartPr>
              <p14:xfrm>
                <a:off x="9181920" y="1568920"/>
                <a:ext cx="129240" cy="28440"/>
              </p14:xfrm>
            </p:contentPart>
          </mc:Choice>
          <mc:Fallback xmlns=""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55AEB79A-5ED4-44C1-AF14-820E7C9CC76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73280" y="1559920"/>
                  <a:ext cx="1468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Ryhmä 212">
            <a:extLst>
              <a:ext uri="{FF2B5EF4-FFF2-40B4-BE49-F238E27FC236}">
                <a16:creationId xmlns:a16="http://schemas.microsoft.com/office/drawing/2014/main" id="{2AA97B57-C9E9-4E9F-B5EB-DDEF2E9833FB}"/>
              </a:ext>
            </a:extLst>
          </p:cNvPr>
          <p:cNvGrpSpPr/>
          <p:nvPr/>
        </p:nvGrpSpPr>
        <p:grpSpPr>
          <a:xfrm>
            <a:off x="9639480" y="1548040"/>
            <a:ext cx="102240" cy="67680"/>
            <a:chOff x="9639480" y="1548040"/>
            <a:chExt cx="10224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EC1BE65C-E69C-4FE7-BA69-4ABAE513905E}"/>
                    </a:ext>
                  </a:extLst>
                </p14:cNvPr>
                <p14:cNvContentPartPr/>
                <p14:nvPr/>
              </p14:nvContentPartPr>
              <p14:xfrm>
                <a:off x="9640920" y="1548040"/>
                <a:ext cx="47520" cy="360"/>
              </p14:xfrm>
            </p:contentPart>
          </mc:Choice>
          <mc:Fallback xmlns=""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EC1BE65C-E69C-4FE7-BA69-4ABAE513905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631920" y="1539040"/>
                  <a:ext cx="65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A7AFAFA1-17AD-4258-A82A-D3D28F78AD8E}"/>
                    </a:ext>
                  </a:extLst>
                </p14:cNvPr>
                <p14:cNvContentPartPr/>
                <p14:nvPr/>
              </p14:nvContentPartPr>
              <p14:xfrm>
                <a:off x="9639480" y="1608880"/>
                <a:ext cx="102240" cy="6840"/>
              </p14:xfrm>
            </p:contentPart>
          </mc:Choice>
          <mc:Fallback xmlns=""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A7AFAFA1-17AD-4258-A82A-D3D28F78AD8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630480" y="1600240"/>
                  <a:ext cx="1198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Ryhmä 211">
            <a:extLst>
              <a:ext uri="{FF2B5EF4-FFF2-40B4-BE49-F238E27FC236}">
                <a16:creationId xmlns:a16="http://schemas.microsoft.com/office/drawing/2014/main" id="{E1695180-93F3-44F5-965B-DFEE7035B3C2}"/>
              </a:ext>
            </a:extLst>
          </p:cNvPr>
          <p:cNvGrpSpPr/>
          <p:nvPr/>
        </p:nvGrpSpPr>
        <p:grpSpPr>
          <a:xfrm>
            <a:off x="9933960" y="1386040"/>
            <a:ext cx="611280" cy="347040"/>
            <a:chOff x="9933960" y="1386040"/>
            <a:chExt cx="61128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140B3E76-1669-4FE4-AF07-432A0E114C10}"/>
                    </a:ext>
                  </a:extLst>
                </p14:cNvPr>
                <p14:cNvContentPartPr/>
                <p14:nvPr/>
              </p14:nvContentPartPr>
              <p14:xfrm>
                <a:off x="9933960" y="1419520"/>
                <a:ext cx="31320" cy="272520"/>
              </p14:xfrm>
            </p:contentPart>
          </mc:Choice>
          <mc:Fallback xmlns=""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140B3E76-1669-4FE4-AF07-432A0E114C1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25320" y="1410520"/>
                  <a:ext cx="48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88973BB6-8DD5-44D8-BC93-5F9623903804}"/>
                    </a:ext>
                  </a:extLst>
                </p14:cNvPr>
                <p14:cNvContentPartPr/>
                <p14:nvPr/>
              </p14:nvContentPartPr>
              <p14:xfrm>
                <a:off x="10083720" y="1439320"/>
                <a:ext cx="193680" cy="228240"/>
              </p14:xfrm>
            </p:contentPart>
          </mc:Choice>
          <mc:Fallback xmlns=""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88973BB6-8DD5-44D8-BC93-5F962390380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074720" y="1430680"/>
                  <a:ext cx="211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07F6EEFB-29D6-4987-BAE0-45C49E125B69}"/>
                    </a:ext>
                  </a:extLst>
                </p14:cNvPr>
                <p14:cNvContentPartPr/>
                <p14:nvPr/>
              </p14:nvContentPartPr>
              <p14:xfrm>
                <a:off x="10399080" y="1483600"/>
                <a:ext cx="117720" cy="207720"/>
              </p14:xfrm>
            </p:contentPart>
          </mc:Choice>
          <mc:Fallback xmlns=""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07F6EEFB-29D6-4987-BAE0-45C49E125B6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390440" y="1474960"/>
                  <a:ext cx="135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291E552F-258F-4AD3-9FF9-912CE6094BCF}"/>
                    </a:ext>
                  </a:extLst>
                </p14:cNvPr>
                <p14:cNvContentPartPr/>
                <p14:nvPr/>
              </p14:nvContentPartPr>
              <p14:xfrm>
                <a:off x="10354080" y="1386040"/>
                <a:ext cx="71640" cy="86760"/>
              </p14:xfrm>
            </p:contentPart>
          </mc:Choice>
          <mc:Fallback xmlns=""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291E552F-258F-4AD3-9FF9-912CE6094BC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345080" y="1377040"/>
                  <a:ext cx="89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1" name="Käsinkirjoitus 210">
                  <a:extLst>
                    <a:ext uri="{FF2B5EF4-FFF2-40B4-BE49-F238E27FC236}">
                      <a16:creationId xmlns:a16="http://schemas.microsoft.com/office/drawing/2014/main" id="{9F420BB7-B320-46C8-AD41-7EBF5FBA0F64}"/>
                    </a:ext>
                  </a:extLst>
                </p14:cNvPr>
                <p14:cNvContentPartPr/>
                <p14:nvPr/>
              </p14:nvContentPartPr>
              <p14:xfrm>
                <a:off x="10492680" y="1657120"/>
                <a:ext cx="52560" cy="75960"/>
              </p14:xfrm>
            </p:contentPart>
          </mc:Choice>
          <mc:Fallback xmlns="">
            <p:pic>
              <p:nvPicPr>
                <p:cNvPr id="211" name="Käsinkirjoitus 210">
                  <a:extLst>
                    <a:ext uri="{FF2B5EF4-FFF2-40B4-BE49-F238E27FC236}">
                      <a16:creationId xmlns:a16="http://schemas.microsoft.com/office/drawing/2014/main" id="{9F420BB7-B320-46C8-AD41-7EBF5FBA0F6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484040" y="1648120"/>
                  <a:ext cx="70200" cy="9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5840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BC5CD9-A6F0-4472-87E2-D6D46D334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9708"/>
            <a:ext cx="10515600" cy="5797255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Esimerkki:</a:t>
            </a:r>
          </a:p>
          <a:p>
            <a:pPr marL="0" indent="0">
              <a:buNone/>
            </a:pPr>
            <a:r>
              <a:rPr lang="fi-FI" dirty="0"/>
              <a:t>Fysiikan monivalintakokeessa oli 8 kysymystä ja jokaisessa oli 4 eri vastausvaihtoehtoa. Millä todennäköisyydellä arvaamalla saa kaikki oikein? (Jokaiseen kysymykseen on vain yksi oikea ratkaisu)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C80EABE2-A0DE-49C2-AFB6-A2D98E264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70074"/>
              </p:ext>
            </p:extLst>
          </p:nvPr>
        </p:nvGraphicFramePr>
        <p:xfrm>
          <a:off x="337878" y="2488019"/>
          <a:ext cx="3135424" cy="3225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856">
                  <a:extLst>
                    <a:ext uri="{9D8B030D-6E8A-4147-A177-3AD203B41FA5}">
                      <a16:colId xmlns:a16="http://schemas.microsoft.com/office/drawing/2014/main" val="2675311924"/>
                    </a:ext>
                  </a:extLst>
                </a:gridCol>
                <a:gridCol w="783856">
                  <a:extLst>
                    <a:ext uri="{9D8B030D-6E8A-4147-A177-3AD203B41FA5}">
                      <a16:colId xmlns:a16="http://schemas.microsoft.com/office/drawing/2014/main" val="1895228632"/>
                    </a:ext>
                  </a:extLst>
                </a:gridCol>
                <a:gridCol w="783856">
                  <a:extLst>
                    <a:ext uri="{9D8B030D-6E8A-4147-A177-3AD203B41FA5}">
                      <a16:colId xmlns:a16="http://schemas.microsoft.com/office/drawing/2014/main" val="2213573659"/>
                    </a:ext>
                  </a:extLst>
                </a:gridCol>
                <a:gridCol w="783856">
                  <a:extLst>
                    <a:ext uri="{9D8B030D-6E8A-4147-A177-3AD203B41FA5}">
                      <a16:colId xmlns:a16="http://schemas.microsoft.com/office/drawing/2014/main" val="3621615461"/>
                    </a:ext>
                  </a:extLst>
                </a:gridCol>
              </a:tblGrid>
              <a:tr h="406705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807585"/>
                  </a:ext>
                </a:extLst>
              </a:tr>
              <a:tr h="40264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88267"/>
                  </a:ext>
                </a:extLst>
              </a:tr>
              <a:tr h="40264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357406"/>
                  </a:ext>
                </a:extLst>
              </a:tr>
              <a:tr h="40264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8126"/>
                  </a:ext>
                </a:extLst>
              </a:tr>
              <a:tr h="40264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008815"/>
                  </a:ext>
                </a:extLst>
              </a:tr>
              <a:tr h="40264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177506"/>
                  </a:ext>
                </a:extLst>
              </a:tr>
              <a:tr h="40264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146454"/>
                  </a:ext>
                </a:extLst>
              </a:tr>
              <a:tr h="40264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08799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Käsinkirjoitus 4">
                <a:extLst>
                  <a:ext uri="{FF2B5EF4-FFF2-40B4-BE49-F238E27FC236}">
                    <a16:creationId xmlns:a16="http://schemas.microsoft.com/office/drawing/2014/main" id="{7B84D7D3-E639-4286-97B0-47FB9B168B28}"/>
                  </a:ext>
                </a:extLst>
              </p14:cNvPr>
              <p14:cNvContentPartPr/>
              <p14:nvPr/>
            </p14:nvContentPartPr>
            <p14:xfrm>
              <a:off x="606402" y="2204615"/>
              <a:ext cx="173520" cy="190800"/>
            </p14:xfrm>
          </p:contentPart>
        </mc:Choice>
        <mc:Fallback xmlns="">
          <p:pic>
            <p:nvPicPr>
              <p:cNvPr id="5" name="Käsinkirjoitus 4">
                <a:extLst>
                  <a:ext uri="{FF2B5EF4-FFF2-40B4-BE49-F238E27FC236}">
                    <a16:creationId xmlns:a16="http://schemas.microsoft.com/office/drawing/2014/main" id="{7B84D7D3-E639-4286-97B0-47FB9B168B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762" y="2195975"/>
                <a:ext cx="1911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6FF632C9-0416-4238-8C7D-CE222B43EEA5}"/>
                  </a:ext>
                </a:extLst>
              </p14:cNvPr>
              <p14:cNvContentPartPr/>
              <p14:nvPr/>
            </p14:nvContentPartPr>
            <p14:xfrm>
              <a:off x="1382922" y="2080415"/>
              <a:ext cx="136080" cy="356040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6FF632C9-0416-4238-8C7D-CE222B43EE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3922" y="2071775"/>
                <a:ext cx="15372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8AA57E9A-445A-4A5D-84AE-15C518A8BD21}"/>
                  </a:ext>
                </a:extLst>
              </p14:cNvPr>
              <p14:cNvContentPartPr/>
              <p14:nvPr/>
            </p14:nvContentPartPr>
            <p14:xfrm>
              <a:off x="2264202" y="2286695"/>
              <a:ext cx="150840" cy="145800"/>
            </p14:xfrm>
          </p:contentPart>
        </mc:Choice>
        <mc:Fallback xmlns=""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8AA57E9A-445A-4A5D-84AE-15C518A8BD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5202" y="2277695"/>
                <a:ext cx="16848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Ryhmä 9">
            <a:extLst>
              <a:ext uri="{FF2B5EF4-FFF2-40B4-BE49-F238E27FC236}">
                <a16:creationId xmlns:a16="http://schemas.microsoft.com/office/drawing/2014/main" id="{305E87E6-A192-468D-ACC1-9294B6E5A1C1}"/>
              </a:ext>
            </a:extLst>
          </p:cNvPr>
          <p:cNvGrpSpPr/>
          <p:nvPr/>
        </p:nvGrpSpPr>
        <p:grpSpPr>
          <a:xfrm>
            <a:off x="2874762" y="2117135"/>
            <a:ext cx="174240" cy="362880"/>
            <a:chOff x="2874762" y="2117135"/>
            <a:chExt cx="17424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2B1D433D-40D9-439D-AC51-28904411847A}"/>
                    </a:ext>
                  </a:extLst>
                </p14:cNvPr>
                <p14:cNvContentPartPr/>
                <p14:nvPr/>
              </p14:nvContentPartPr>
              <p14:xfrm>
                <a:off x="2874762" y="2297495"/>
                <a:ext cx="144000" cy="158760"/>
              </p14:xfrm>
            </p:contentPart>
          </mc:Choice>
          <mc:Fallback xmlns=""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2B1D433D-40D9-439D-AC51-2890441184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65762" y="2288855"/>
                  <a:ext cx="161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2AAFA858-CA2B-4202-9950-9CC982B08B41}"/>
                    </a:ext>
                  </a:extLst>
                </p14:cNvPr>
                <p14:cNvContentPartPr/>
                <p14:nvPr/>
              </p14:nvContentPartPr>
              <p14:xfrm>
                <a:off x="2980602" y="2117135"/>
                <a:ext cx="68400" cy="362880"/>
              </p14:xfrm>
            </p:contentPart>
          </mc:Choice>
          <mc:Fallback xmlns=""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2AAFA858-CA2B-4202-9950-9CC982B08B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71602" y="2108495"/>
                  <a:ext cx="8604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A68C3D35-9DDF-43B7-B77A-82991DB2163D}"/>
                  </a:ext>
                </a:extLst>
              </p14:cNvPr>
              <p14:cNvContentPartPr/>
              <p14:nvPr/>
            </p14:nvContentPartPr>
            <p14:xfrm>
              <a:off x="49482" y="2572175"/>
              <a:ext cx="103680" cy="174600"/>
            </p14:xfrm>
          </p:contentPart>
        </mc:Choice>
        <mc:Fallback xmlns=""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A68C3D35-9DDF-43B7-B77A-82991DB2163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42" y="2563535"/>
                <a:ext cx="1213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649E8990-EF05-4EA7-93EA-4B66CCA85DE6}"/>
                  </a:ext>
                </a:extLst>
              </p14:cNvPr>
              <p14:cNvContentPartPr/>
              <p14:nvPr/>
            </p14:nvContentPartPr>
            <p14:xfrm>
              <a:off x="48762" y="2958095"/>
              <a:ext cx="145800" cy="231480"/>
            </p14:xfrm>
          </p:contentPart>
        </mc:Choice>
        <mc:Fallback xmlns=""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649E8990-EF05-4EA7-93EA-4B66CCA85D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762" y="2949095"/>
                <a:ext cx="163440" cy="24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Ryhmä 21">
            <a:extLst>
              <a:ext uri="{FF2B5EF4-FFF2-40B4-BE49-F238E27FC236}">
                <a16:creationId xmlns:a16="http://schemas.microsoft.com/office/drawing/2014/main" id="{2AD70757-E6AA-4C91-B422-0AA798E1804D}"/>
              </a:ext>
            </a:extLst>
          </p:cNvPr>
          <p:cNvGrpSpPr/>
          <p:nvPr/>
        </p:nvGrpSpPr>
        <p:grpSpPr>
          <a:xfrm>
            <a:off x="71082" y="3364895"/>
            <a:ext cx="141480" cy="613440"/>
            <a:chOff x="71082" y="3364895"/>
            <a:chExt cx="14148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61E4F614-99CE-4043-8BEA-F83CAB4016BA}"/>
                    </a:ext>
                  </a:extLst>
                </p14:cNvPr>
                <p14:cNvContentPartPr/>
                <p14:nvPr/>
              </p14:nvContentPartPr>
              <p14:xfrm>
                <a:off x="78642" y="3364895"/>
                <a:ext cx="133920" cy="218160"/>
              </p14:xfrm>
            </p:contentPart>
          </mc:Choice>
          <mc:Fallback xmlns=""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61E4F614-99CE-4043-8BEA-F83CAB4016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642" y="3356255"/>
                  <a:ext cx="151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13F34163-D82C-4DD4-9CC0-E79E080EBAB0}"/>
                    </a:ext>
                  </a:extLst>
                </p14:cNvPr>
                <p14:cNvContentPartPr/>
                <p14:nvPr/>
              </p14:nvContentPartPr>
              <p14:xfrm>
                <a:off x="71082" y="3695015"/>
                <a:ext cx="82800" cy="189000"/>
              </p14:xfrm>
            </p:contentPart>
          </mc:Choice>
          <mc:Fallback xmlns=""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13F34163-D82C-4DD4-9CC0-E79E080EBA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442" y="3686015"/>
                  <a:ext cx="100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27F97726-FFFB-4038-A482-3A7E6A9FD3B0}"/>
                    </a:ext>
                  </a:extLst>
                </p14:cNvPr>
                <p14:cNvContentPartPr/>
                <p14:nvPr/>
              </p14:nvContentPartPr>
              <p14:xfrm>
                <a:off x="182322" y="3712655"/>
                <a:ext cx="21960" cy="265680"/>
              </p14:xfrm>
            </p:contentPart>
          </mc:Choice>
          <mc:Fallback xmlns=""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27F97726-FFFB-4038-A482-3A7E6A9FD3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3682" y="3704015"/>
                  <a:ext cx="39600" cy="28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C3EF3440-7F56-4C46-9986-462D1D8C2A83}"/>
                  </a:ext>
                </a:extLst>
              </p14:cNvPr>
              <p14:cNvContentPartPr/>
              <p14:nvPr/>
            </p14:nvContentPartPr>
            <p14:xfrm>
              <a:off x="111402" y="4184255"/>
              <a:ext cx="102960" cy="229320"/>
            </p14:xfrm>
          </p:contentPart>
        </mc:Choice>
        <mc:Fallback xmlns=""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C3EF3440-7F56-4C46-9986-462D1D8C2A8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762" y="4175255"/>
                <a:ext cx="1206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2A1CA1E9-8FE8-4281-9BC5-4D0D93027844}"/>
                  </a:ext>
                </a:extLst>
              </p14:cNvPr>
              <p14:cNvContentPartPr/>
              <p14:nvPr/>
            </p14:nvContentPartPr>
            <p14:xfrm>
              <a:off x="114282" y="4544255"/>
              <a:ext cx="75960" cy="250920"/>
            </p14:xfrm>
          </p:contentPart>
        </mc:Choice>
        <mc:Fallback xmlns=""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2A1CA1E9-8FE8-4281-9BC5-4D0D9302784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642" y="4535615"/>
                <a:ext cx="9360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Ryhmä 20">
            <a:extLst>
              <a:ext uri="{FF2B5EF4-FFF2-40B4-BE49-F238E27FC236}">
                <a16:creationId xmlns:a16="http://schemas.microsoft.com/office/drawing/2014/main" id="{3541C172-C7E8-4105-8E22-6BCAF2D68E7A}"/>
              </a:ext>
            </a:extLst>
          </p:cNvPr>
          <p:cNvGrpSpPr/>
          <p:nvPr/>
        </p:nvGrpSpPr>
        <p:grpSpPr>
          <a:xfrm>
            <a:off x="99882" y="5020535"/>
            <a:ext cx="155880" cy="210960"/>
            <a:chOff x="99882" y="5020535"/>
            <a:chExt cx="15588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9FFB8DF5-66BD-4CA2-83AE-9CFF08A2D085}"/>
                    </a:ext>
                  </a:extLst>
                </p14:cNvPr>
                <p14:cNvContentPartPr/>
                <p14:nvPr/>
              </p14:nvContentPartPr>
              <p14:xfrm>
                <a:off x="99882" y="5020535"/>
                <a:ext cx="107640" cy="210960"/>
              </p14:xfrm>
            </p:contentPart>
          </mc:Choice>
          <mc:Fallback xmlns=""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9FFB8DF5-66BD-4CA2-83AE-9CFF08A2D0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882" y="5011535"/>
                  <a:ext cx="125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681763CF-A8A3-47FE-97F3-7C4F9F2E0DDF}"/>
                    </a:ext>
                  </a:extLst>
                </p14:cNvPr>
                <p14:cNvContentPartPr/>
                <p14:nvPr/>
              </p14:nvContentPartPr>
              <p14:xfrm>
                <a:off x="130482" y="5120975"/>
                <a:ext cx="125280" cy="10440"/>
              </p14:xfrm>
            </p:contentPart>
          </mc:Choice>
          <mc:Fallback xmlns=""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681763CF-A8A3-47FE-97F3-7C4F9F2E0DD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1842" y="5111975"/>
                  <a:ext cx="14292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446BB482-E728-48A7-8006-A2B221D07EC5}"/>
                  </a:ext>
                </a:extLst>
              </p14:cNvPr>
              <p14:cNvContentPartPr/>
              <p14:nvPr/>
            </p14:nvContentPartPr>
            <p14:xfrm>
              <a:off x="169362" y="5373695"/>
              <a:ext cx="84600" cy="300240"/>
            </p14:xfrm>
          </p:contentPart>
        </mc:Choice>
        <mc:Fallback xmlns=""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446BB482-E728-48A7-8006-A2B221D07E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0362" y="5365055"/>
                <a:ext cx="102240" cy="31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Ryhmä 24">
            <a:extLst>
              <a:ext uri="{FF2B5EF4-FFF2-40B4-BE49-F238E27FC236}">
                <a16:creationId xmlns:a16="http://schemas.microsoft.com/office/drawing/2014/main" id="{C1ACC3E4-5D30-4676-9621-B6D51E46AC5A}"/>
              </a:ext>
            </a:extLst>
          </p:cNvPr>
          <p:cNvGrpSpPr/>
          <p:nvPr/>
        </p:nvGrpSpPr>
        <p:grpSpPr>
          <a:xfrm>
            <a:off x="559962" y="2486855"/>
            <a:ext cx="360360" cy="378000"/>
            <a:chOff x="559962" y="2486855"/>
            <a:chExt cx="36036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205D54D8-5FFA-4276-86F2-7263982F31FA}"/>
                    </a:ext>
                  </a:extLst>
                </p14:cNvPr>
                <p14:cNvContentPartPr/>
                <p14:nvPr/>
              </p14:nvContentPartPr>
              <p14:xfrm>
                <a:off x="604242" y="2486855"/>
                <a:ext cx="316080" cy="378000"/>
              </p14:xfrm>
            </p:contentPart>
          </mc:Choice>
          <mc:Fallback xmlns=""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205D54D8-5FFA-4276-86F2-7263982F31F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5242" y="2477855"/>
                  <a:ext cx="3337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BC39C587-6F31-40F8-9109-6CD94C66E898}"/>
                    </a:ext>
                  </a:extLst>
                </p14:cNvPr>
                <p14:cNvContentPartPr/>
                <p14:nvPr/>
              </p14:nvContentPartPr>
              <p14:xfrm>
                <a:off x="559962" y="2560295"/>
                <a:ext cx="279360" cy="237960"/>
              </p14:xfrm>
            </p:contentPart>
          </mc:Choice>
          <mc:Fallback xmlns=""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BC39C587-6F31-40F8-9109-6CD94C66E89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1322" y="2551655"/>
                  <a:ext cx="29700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A9BC4CA7-9069-4044-964E-DAD4925E0CF6}"/>
              </a:ext>
            </a:extLst>
          </p:cNvPr>
          <p:cNvGrpSpPr/>
          <p:nvPr/>
        </p:nvGrpSpPr>
        <p:grpSpPr>
          <a:xfrm>
            <a:off x="2037042" y="2912735"/>
            <a:ext cx="415800" cy="344520"/>
            <a:chOff x="2037042" y="2912735"/>
            <a:chExt cx="41580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BFAAB321-D344-46FA-ABDF-8A3B86F32F42}"/>
                    </a:ext>
                  </a:extLst>
                </p14:cNvPr>
                <p14:cNvContentPartPr/>
                <p14:nvPr/>
              </p14:nvContentPartPr>
              <p14:xfrm>
                <a:off x="2037042" y="2912735"/>
                <a:ext cx="415800" cy="321480"/>
              </p14:xfrm>
            </p:contentPart>
          </mc:Choice>
          <mc:Fallback xmlns=""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BFAAB321-D344-46FA-ABDF-8A3B86F32F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28042" y="2904095"/>
                  <a:ext cx="4334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678D29B2-6C3C-4520-806E-CBA2BB518F13}"/>
                    </a:ext>
                  </a:extLst>
                </p14:cNvPr>
                <p14:cNvContentPartPr/>
                <p14:nvPr/>
              </p14:nvContentPartPr>
              <p14:xfrm>
                <a:off x="2161242" y="2980055"/>
                <a:ext cx="247320" cy="277200"/>
              </p14:xfrm>
            </p:contentPart>
          </mc:Choice>
          <mc:Fallback xmlns=""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678D29B2-6C3C-4520-806E-CBA2BB518F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52242" y="2971055"/>
                  <a:ext cx="26496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B75F8D3E-E2CF-4F95-941A-BCBD8C145101}"/>
              </a:ext>
            </a:extLst>
          </p:cNvPr>
          <p:cNvGrpSpPr/>
          <p:nvPr/>
        </p:nvGrpSpPr>
        <p:grpSpPr>
          <a:xfrm>
            <a:off x="3565602" y="2421335"/>
            <a:ext cx="441720" cy="1311480"/>
            <a:chOff x="3565602" y="2421335"/>
            <a:chExt cx="441720" cy="13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FC15BF1C-8FF2-4686-9E0C-EB55A70F65C9}"/>
                    </a:ext>
                  </a:extLst>
                </p14:cNvPr>
                <p14:cNvContentPartPr/>
                <p14:nvPr/>
              </p14:nvContentPartPr>
              <p14:xfrm>
                <a:off x="3815082" y="2421335"/>
                <a:ext cx="27720" cy="214560"/>
              </p14:xfrm>
            </p:contentPart>
          </mc:Choice>
          <mc:Fallback xmlns=""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FC15BF1C-8FF2-4686-9E0C-EB55A70F65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06082" y="2412695"/>
                  <a:ext cx="45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B58BB0D5-47CD-4E53-9857-23A3C4595DD2}"/>
                    </a:ext>
                  </a:extLst>
                </p14:cNvPr>
                <p14:cNvContentPartPr/>
                <p14:nvPr/>
              </p14:nvContentPartPr>
              <p14:xfrm>
                <a:off x="3745242" y="2666135"/>
                <a:ext cx="262080" cy="10080"/>
              </p14:xfrm>
            </p:contentPart>
          </mc:Choice>
          <mc:Fallback xmlns=""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B58BB0D5-47CD-4E53-9857-23A3C4595DD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36242" y="2657135"/>
                  <a:ext cx="279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1964B30E-9315-4367-A089-035A4BE8454B}"/>
                    </a:ext>
                  </a:extLst>
                </p14:cNvPr>
                <p14:cNvContentPartPr/>
                <p14:nvPr/>
              </p14:nvContentPartPr>
              <p14:xfrm>
                <a:off x="3788802" y="2704655"/>
                <a:ext cx="113040" cy="138960"/>
              </p14:xfrm>
            </p:contentPart>
          </mc:Choice>
          <mc:Fallback xmlns=""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1964B30E-9315-4367-A089-035A4BE845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79802" y="2695655"/>
                  <a:ext cx="130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AEFBAD41-D550-49F3-8F07-9B137FE129BE}"/>
                    </a:ext>
                  </a:extLst>
                </p14:cNvPr>
                <p14:cNvContentPartPr/>
                <p14:nvPr/>
              </p14:nvContentPartPr>
              <p14:xfrm>
                <a:off x="3873762" y="2733095"/>
                <a:ext cx="11160" cy="181440"/>
              </p14:xfrm>
            </p:contentPart>
          </mc:Choice>
          <mc:Fallback xmlns=""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AEFBAD41-D550-49F3-8F07-9B137FE129B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64762" y="2724455"/>
                  <a:ext cx="28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11D94EEA-9F66-4CB3-A8A4-E06A3CBD45D6}"/>
                    </a:ext>
                  </a:extLst>
                </p14:cNvPr>
                <p14:cNvContentPartPr/>
                <p14:nvPr/>
              </p14:nvContentPartPr>
              <p14:xfrm>
                <a:off x="3736242" y="2931455"/>
                <a:ext cx="28440" cy="153720"/>
              </p14:xfrm>
            </p:contentPart>
          </mc:Choice>
          <mc:Fallback xmlns=""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11D94EEA-9F66-4CB3-A8A4-E06A3CBD45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27242" y="2922815"/>
                  <a:ext cx="46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0399C7B0-57B3-4A94-AEF6-8834A8C8C627}"/>
                    </a:ext>
                  </a:extLst>
                </p14:cNvPr>
                <p14:cNvContentPartPr/>
                <p14:nvPr/>
              </p14:nvContentPartPr>
              <p14:xfrm>
                <a:off x="3647682" y="3121895"/>
                <a:ext cx="190800" cy="6480"/>
              </p14:xfrm>
            </p:contentPart>
          </mc:Choice>
          <mc:Fallback xmlns=""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0399C7B0-57B3-4A94-AEF6-8834A8C8C62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38682" y="3112895"/>
                  <a:ext cx="208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0FF27777-2626-49C7-8D64-4BF8AAEC4CBA}"/>
                    </a:ext>
                  </a:extLst>
                </p14:cNvPr>
                <p14:cNvContentPartPr/>
                <p14:nvPr/>
              </p14:nvContentPartPr>
              <p14:xfrm>
                <a:off x="3720042" y="3164015"/>
                <a:ext cx="75960" cy="126000"/>
              </p14:xfrm>
            </p:contentPart>
          </mc:Choice>
          <mc:Fallback xmlns=""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0FF27777-2626-49C7-8D64-4BF8AAEC4CB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11042" y="3155375"/>
                  <a:ext cx="93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33C45E89-8E5E-4A83-AF51-4CB0D199982F}"/>
                    </a:ext>
                  </a:extLst>
                </p14:cNvPr>
                <p14:cNvContentPartPr/>
                <p14:nvPr/>
              </p14:nvContentPartPr>
              <p14:xfrm>
                <a:off x="3795642" y="3199655"/>
                <a:ext cx="14040" cy="142200"/>
              </p14:xfrm>
            </p:contentPart>
          </mc:Choice>
          <mc:Fallback xmlns=""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33C45E89-8E5E-4A83-AF51-4CB0D199982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86642" y="3191015"/>
                  <a:ext cx="31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119A2FC4-BD6C-4171-9D37-DE4BB9C8EEBA}"/>
                    </a:ext>
                  </a:extLst>
                </p14:cNvPr>
                <p14:cNvContentPartPr/>
                <p14:nvPr/>
              </p14:nvContentPartPr>
              <p14:xfrm>
                <a:off x="3618522" y="3350135"/>
                <a:ext cx="21240" cy="146880"/>
              </p14:xfrm>
            </p:contentPart>
          </mc:Choice>
          <mc:Fallback xmlns=""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119A2FC4-BD6C-4171-9D37-DE4BB9C8EEB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09882" y="3341495"/>
                  <a:ext cx="38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F8456B6F-1D93-41C7-802D-755687D0E19F}"/>
                    </a:ext>
                  </a:extLst>
                </p14:cNvPr>
                <p14:cNvContentPartPr/>
                <p14:nvPr/>
              </p14:nvContentPartPr>
              <p14:xfrm>
                <a:off x="3565602" y="3525455"/>
                <a:ext cx="180000" cy="19080"/>
              </p14:xfrm>
            </p:contentPart>
          </mc:Choice>
          <mc:Fallback xmlns=""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F8456B6F-1D93-41C7-802D-755687D0E19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56602" y="3516815"/>
                  <a:ext cx="197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C0234B3A-C5DB-497E-BB17-3A4F50CB18C9}"/>
                    </a:ext>
                  </a:extLst>
                </p14:cNvPr>
                <p14:cNvContentPartPr/>
                <p14:nvPr/>
              </p14:nvContentPartPr>
              <p14:xfrm>
                <a:off x="3612402" y="3565775"/>
                <a:ext cx="70560" cy="110520"/>
              </p14:xfrm>
            </p:contentPart>
          </mc:Choice>
          <mc:Fallback xmlns=""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C0234B3A-C5DB-497E-BB17-3A4F50CB18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03762" y="3556775"/>
                  <a:ext cx="88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22CB0DC9-D0AD-46F6-A666-D197DB18CF81}"/>
                    </a:ext>
                  </a:extLst>
                </p14:cNvPr>
                <p14:cNvContentPartPr/>
                <p14:nvPr/>
              </p14:nvContentPartPr>
              <p14:xfrm>
                <a:off x="3685842" y="3580895"/>
                <a:ext cx="11160" cy="151920"/>
              </p14:xfrm>
            </p:contentPart>
          </mc:Choice>
          <mc:Fallback xmlns=""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22CB0DC9-D0AD-46F6-A666-D197DB18CF8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76842" y="3571895"/>
                  <a:ext cx="2880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3" name="Käsinkirjoitus 42">
                <a:extLst>
                  <a:ext uri="{FF2B5EF4-FFF2-40B4-BE49-F238E27FC236}">
                    <a16:creationId xmlns:a16="http://schemas.microsoft.com/office/drawing/2014/main" id="{08630BCD-E421-486D-B695-22EBF12BAE8B}"/>
                  </a:ext>
                </a:extLst>
              </p14:cNvPr>
              <p14:cNvContentPartPr/>
              <p14:nvPr/>
            </p14:nvContentPartPr>
            <p14:xfrm>
              <a:off x="3658482" y="4110095"/>
              <a:ext cx="360" cy="360"/>
            </p14:xfrm>
          </p:contentPart>
        </mc:Choice>
        <mc:Fallback xmlns="">
          <p:pic>
            <p:nvPicPr>
              <p:cNvPr id="43" name="Käsinkirjoitus 42">
                <a:extLst>
                  <a:ext uri="{FF2B5EF4-FFF2-40B4-BE49-F238E27FC236}">
                    <a16:creationId xmlns:a16="http://schemas.microsoft.com/office/drawing/2014/main" id="{08630BCD-E421-486D-B695-22EBF12BAE8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49482" y="41014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Käsinkirjoitus 43">
                <a:extLst>
                  <a:ext uri="{FF2B5EF4-FFF2-40B4-BE49-F238E27FC236}">
                    <a16:creationId xmlns:a16="http://schemas.microsoft.com/office/drawing/2014/main" id="{DF7FEE1E-A75F-448C-812F-A37EB1FA5222}"/>
                  </a:ext>
                </a:extLst>
              </p14:cNvPr>
              <p14:cNvContentPartPr/>
              <p14:nvPr/>
            </p14:nvContentPartPr>
            <p14:xfrm>
              <a:off x="3673242" y="4247615"/>
              <a:ext cx="17280" cy="313920"/>
            </p14:xfrm>
          </p:contentPart>
        </mc:Choice>
        <mc:Fallback xmlns="">
          <p:pic>
            <p:nvPicPr>
              <p:cNvPr id="44" name="Käsinkirjoitus 43">
                <a:extLst>
                  <a:ext uri="{FF2B5EF4-FFF2-40B4-BE49-F238E27FC236}">
                    <a16:creationId xmlns:a16="http://schemas.microsoft.com/office/drawing/2014/main" id="{DF7FEE1E-A75F-448C-812F-A37EB1FA522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64602" y="4238615"/>
                <a:ext cx="34920" cy="33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Ryhmä 74">
            <a:extLst>
              <a:ext uri="{FF2B5EF4-FFF2-40B4-BE49-F238E27FC236}">
                <a16:creationId xmlns:a16="http://schemas.microsoft.com/office/drawing/2014/main" id="{66AA1DAD-DD6B-4F66-AC75-C0C4222E4184}"/>
              </a:ext>
            </a:extLst>
          </p:cNvPr>
          <p:cNvGrpSpPr/>
          <p:nvPr/>
        </p:nvGrpSpPr>
        <p:grpSpPr>
          <a:xfrm>
            <a:off x="4739922" y="3285695"/>
            <a:ext cx="205920" cy="122400"/>
            <a:chOff x="4739922" y="3285695"/>
            <a:chExt cx="20592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F10C6A65-8F23-4992-A053-60D8AE29E6FE}"/>
                    </a:ext>
                  </a:extLst>
                </p14:cNvPr>
                <p14:cNvContentPartPr/>
                <p14:nvPr/>
              </p14:nvContentPartPr>
              <p14:xfrm>
                <a:off x="4739922" y="3285695"/>
                <a:ext cx="169560" cy="27360"/>
              </p14:xfrm>
            </p:contentPart>
          </mc:Choice>
          <mc:Fallback xmlns=""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F10C6A65-8F23-4992-A053-60D8AE29E6F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30922" y="3277055"/>
                  <a:ext cx="187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72BDBD1A-7D6E-4630-B33D-7CA5FB82D1CC}"/>
                    </a:ext>
                  </a:extLst>
                </p14:cNvPr>
                <p14:cNvContentPartPr/>
                <p14:nvPr/>
              </p14:nvContentPartPr>
              <p14:xfrm>
                <a:off x="4783122" y="3400535"/>
                <a:ext cx="162720" cy="7560"/>
              </p14:xfrm>
            </p:contentPart>
          </mc:Choice>
          <mc:Fallback xmlns=""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72BDBD1A-7D6E-4630-B33D-7CA5FB82D1C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74122" y="3391895"/>
                  <a:ext cx="1803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Ryhmä 96">
            <a:extLst>
              <a:ext uri="{FF2B5EF4-FFF2-40B4-BE49-F238E27FC236}">
                <a16:creationId xmlns:a16="http://schemas.microsoft.com/office/drawing/2014/main" id="{B3517686-8472-4AE3-9B0E-5E2C42D75D89}"/>
              </a:ext>
            </a:extLst>
          </p:cNvPr>
          <p:cNvGrpSpPr/>
          <p:nvPr/>
        </p:nvGrpSpPr>
        <p:grpSpPr>
          <a:xfrm>
            <a:off x="5099202" y="2360135"/>
            <a:ext cx="1334160" cy="1664280"/>
            <a:chOff x="5099202" y="2360135"/>
            <a:chExt cx="1334160" cy="166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D426F14D-89B4-4AD7-BCE9-BEBA888986BA}"/>
                    </a:ext>
                  </a:extLst>
                </p14:cNvPr>
                <p14:cNvContentPartPr/>
                <p14:nvPr/>
              </p14:nvContentPartPr>
              <p14:xfrm>
                <a:off x="5099202" y="2424575"/>
                <a:ext cx="24480" cy="381960"/>
              </p14:xfrm>
            </p:contentPart>
          </mc:Choice>
          <mc:Fallback xmlns=""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D426F14D-89B4-4AD7-BCE9-BEBA888986B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90202" y="2415935"/>
                  <a:ext cx="421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5E061FE8-397E-450D-8121-B66C11E47626}"/>
                    </a:ext>
                  </a:extLst>
                </p14:cNvPr>
                <p14:cNvContentPartPr/>
                <p14:nvPr/>
              </p14:nvContentPartPr>
              <p14:xfrm>
                <a:off x="5101362" y="2386055"/>
                <a:ext cx="161280" cy="253440"/>
              </p14:xfrm>
            </p:contentPart>
          </mc:Choice>
          <mc:Fallback xmlns=""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5E061FE8-397E-450D-8121-B66C11E4762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92362" y="2377415"/>
                  <a:ext cx="178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399CAC06-E436-4347-8A9D-56E29AD03915}"/>
                    </a:ext>
                  </a:extLst>
                </p14:cNvPr>
                <p14:cNvContentPartPr/>
                <p14:nvPr/>
              </p14:nvContentPartPr>
              <p14:xfrm>
                <a:off x="5365962" y="2360135"/>
                <a:ext cx="72720" cy="442440"/>
              </p14:xfrm>
            </p:contentPart>
          </mc:Choice>
          <mc:Fallback xmlns=""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399CAC06-E436-4347-8A9D-56E29AD039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56962" y="2351135"/>
                  <a:ext cx="903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237373D6-31D6-438F-9026-10BB544E1E4D}"/>
                    </a:ext>
                  </a:extLst>
                </p14:cNvPr>
                <p14:cNvContentPartPr/>
                <p14:nvPr/>
              </p14:nvContentPartPr>
              <p14:xfrm>
                <a:off x="5549202" y="2370935"/>
                <a:ext cx="11160" cy="355320"/>
              </p14:xfrm>
            </p:contentPart>
          </mc:Choice>
          <mc:Fallback xmlns=""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237373D6-31D6-438F-9026-10BB544E1E4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40202" y="2362295"/>
                  <a:ext cx="288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79AF2FAF-BAC5-46EF-AA08-046712D70BDB}"/>
                    </a:ext>
                  </a:extLst>
                </p14:cNvPr>
                <p14:cNvContentPartPr/>
                <p14:nvPr/>
              </p14:nvContentPartPr>
              <p14:xfrm>
                <a:off x="5580882" y="2568575"/>
                <a:ext cx="94680" cy="167760"/>
              </p14:xfrm>
            </p:contentPart>
          </mc:Choice>
          <mc:Fallback xmlns=""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79AF2FAF-BAC5-46EF-AA08-046712D70BD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71882" y="2559575"/>
                  <a:ext cx="112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C0CF8BDE-B0BC-48AD-8A95-39D5557F847A}"/>
                    </a:ext>
                  </a:extLst>
                </p14:cNvPr>
                <p14:cNvContentPartPr/>
                <p14:nvPr/>
              </p14:nvContentPartPr>
              <p14:xfrm>
                <a:off x="5731002" y="2624735"/>
                <a:ext cx="226080" cy="134280"/>
              </p14:xfrm>
            </p:contentPart>
          </mc:Choice>
          <mc:Fallback xmlns=""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C0CF8BDE-B0BC-48AD-8A95-39D5557F847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22002" y="2616095"/>
                  <a:ext cx="243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9EBCFEF8-AC00-4E6D-AB9E-F08C72953B83}"/>
                    </a:ext>
                  </a:extLst>
                </p14:cNvPr>
                <p14:cNvContentPartPr/>
                <p14:nvPr/>
              </p14:nvContentPartPr>
              <p14:xfrm>
                <a:off x="5931522" y="2554175"/>
                <a:ext cx="360" cy="360"/>
              </p14:xfrm>
            </p:contentPart>
          </mc:Choice>
          <mc:Fallback xmlns=""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9EBCFEF8-AC00-4E6D-AB9E-F08C72953B8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22522" y="25451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41B0D5E8-DC56-45E8-992A-5EDB7BDCF533}"/>
                    </a:ext>
                  </a:extLst>
                </p14:cNvPr>
                <p14:cNvContentPartPr/>
                <p14:nvPr/>
              </p14:nvContentPartPr>
              <p14:xfrm>
                <a:off x="6086322" y="2393255"/>
                <a:ext cx="16200" cy="375480"/>
              </p14:xfrm>
            </p:contentPart>
          </mc:Choice>
          <mc:Fallback xmlns=""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41B0D5E8-DC56-45E8-992A-5EDB7BDCF53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77682" y="2384615"/>
                  <a:ext cx="338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14C871D8-1675-4461-816D-44D3A70D654B}"/>
                    </a:ext>
                  </a:extLst>
                </p14:cNvPr>
                <p14:cNvContentPartPr/>
                <p14:nvPr/>
              </p14:nvContentPartPr>
              <p14:xfrm>
                <a:off x="6106842" y="2625815"/>
                <a:ext cx="90720" cy="124560"/>
              </p14:xfrm>
            </p:contentPart>
          </mc:Choice>
          <mc:Fallback xmlns=""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14C871D8-1675-4461-816D-44D3A70D654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098202" y="2616815"/>
                  <a:ext cx="108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6557E24F-B0BC-4A0F-83EB-B6AAE0A70670}"/>
                    </a:ext>
                  </a:extLst>
                </p14:cNvPr>
                <p14:cNvContentPartPr/>
                <p14:nvPr/>
              </p14:nvContentPartPr>
              <p14:xfrm>
                <a:off x="6242202" y="2386415"/>
                <a:ext cx="85680" cy="361800"/>
              </p14:xfrm>
            </p:contentPart>
          </mc:Choice>
          <mc:Fallback xmlns=""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6557E24F-B0BC-4A0F-83EB-B6AAE0A7067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33562" y="2377415"/>
                  <a:ext cx="1033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B0C8D13C-91F9-46E5-94B5-B6AB8C553111}"/>
                    </a:ext>
                  </a:extLst>
                </p14:cNvPr>
                <p14:cNvContentPartPr/>
                <p14:nvPr/>
              </p14:nvContentPartPr>
              <p14:xfrm>
                <a:off x="6406722" y="2575415"/>
                <a:ext cx="26640" cy="182160"/>
              </p14:xfrm>
            </p:contentPart>
          </mc:Choice>
          <mc:Fallback xmlns=""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B0C8D13C-91F9-46E5-94B5-B6AB8C55311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97722" y="2566775"/>
                  <a:ext cx="44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4B56105B-CB67-419E-8C9B-1F136ADBD438}"/>
                    </a:ext>
                  </a:extLst>
                </p14:cNvPr>
                <p14:cNvContentPartPr/>
                <p14:nvPr/>
              </p14:nvContentPartPr>
              <p14:xfrm>
                <a:off x="5584842" y="3034775"/>
                <a:ext cx="59040" cy="236160"/>
              </p14:xfrm>
            </p:contentPart>
          </mc:Choice>
          <mc:Fallback xmlns=""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4B56105B-CB67-419E-8C9B-1F136ADBD43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575842" y="3025775"/>
                  <a:ext cx="76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4D1A296E-2B34-43DA-96A7-5025DBD59C60}"/>
                    </a:ext>
                  </a:extLst>
                </p14:cNvPr>
                <p14:cNvContentPartPr/>
                <p14:nvPr/>
              </p14:nvContentPartPr>
              <p14:xfrm>
                <a:off x="5401962" y="3400535"/>
                <a:ext cx="557640" cy="14040"/>
              </p14:xfrm>
            </p:contentPart>
          </mc:Choice>
          <mc:Fallback xmlns=""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4D1A296E-2B34-43DA-96A7-5025DBD59C6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393322" y="3391895"/>
                  <a:ext cx="575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6C948829-9A68-47D2-BA4E-7106C88D7FEE}"/>
                    </a:ext>
                  </a:extLst>
                </p14:cNvPr>
                <p14:cNvContentPartPr/>
                <p14:nvPr/>
              </p14:nvContentPartPr>
              <p14:xfrm>
                <a:off x="5555682" y="3500975"/>
                <a:ext cx="164520" cy="182880"/>
              </p14:xfrm>
            </p:contentPart>
          </mc:Choice>
          <mc:Fallback xmlns=""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6C948829-9A68-47D2-BA4E-7106C88D7FE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47042" y="3492335"/>
                  <a:ext cx="182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ACE4AAF7-29D0-4C8A-BFCA-3659BD305E9D}"/>
                    </a:ext>
                  </a:extLst>
                </p14:cNvPr>
                <p14:cNvContentPartPr/>
                <p14:nvPr/>
              </p14:nvContentPartPr>
              <p14:xfrm>
                <a:off x="5698602" y="3532295"/>
                <a:ext cx="34920" cy="353880"/>
              </p14:xfrm>
            </p:contentPart>
          </mc:Choice>
          <mc:Fallback xmlns=""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ACE4AAF7-29D0-4C8A-BFCA-3659BD305E9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689962" y="3523655"/>
                  <a:ext cx="525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8C7599A7-D248-4421-A616-3D3638B70E2B}"/>
                    </a:ext>
                  </a:extLst>
                </p14:cNvPr>
                <p14:cNvContentPartPr/>
                <p14:nvPr/>
              </p14:nvContentPartPr>
              <p14:xfrm>
                <a:off x="6028722" y="3031895"/>
                <a:ext cx="150120" cy="992520"/>
              </p14:xfrm>
            </p:contentPart>
          </mc:Choice>
          <mc:Fallback xmlns=""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8C7599A7-D248-4421-A616-3D3638B70E2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20082" y="3023255"/>
                  <a:ext cx="167760" cy="10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5F79671B-669D-465D-898C-8E72B8B42BC0}"/>
                    </a:ext>
                  </a:extLst>
                </p14:cNvPr>
                <p14:cNvContentPartPr/>
                <p14:nvPr/>
              </p14:nvContentPartPr>
              <p14:xfrm>
                <a:off x="5257962" y="2951255"/>
                <a:ext cx="168120" cy="978120"/>
              </p14:xfrm>
            </p:contentPart>
          </mc:Choice>
          <mc:Fallback xmlns=""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5F79671B-669D-465D-898C-8E72B8B42BC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248962" y="2942255"/>
                  <a:ext cx="185760" cy="9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60FA279B-9B12-4702-A188-7261BE768D94}"/>
                    </a:ext>
                  </a:extLst>
                </p14:cNvPr>
                <p14:cNvContentPartPr/>
                <p14:nvPr/>
              </p14:nvContentPartPr>
              <p14:xfrm>
                <a:off x="6233922" y="2915615"/>
                <a:ext cx="162000" cy="290520"/>
              </p14:xfrm>
            </p:contentPart>
          </mc:Choice>
          <mc:Fallback xmlns=""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60FA279B-9B12-4702-A188-7261BE768D9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225282" y="2906615"/>
                  <a:ext cx="17964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Ryhmä 106">
            <a:extLst>
              <a:ext uri="{FF2B5EF4-FFF2-40B4-BE49-F238E27FC236}">
                <a16:creationId xmlns:a16="http://schemas.microsoft.com/office/drawing/2014/main" id="{CC439160-405B-41FA-A8FD-E6F3F2C95705}"/>
              </a:ext>
            </a:extLst>
          </p:cNvPr>
          <p:cNvGrpSpPr/>
          <p:nvPr/>
        </p:nvGrpSpPr>
        <p:grpSpPr>
          <a:xfrm>
            <a:off x="6769242" y="2315135"/>
            <a:ext cx="1780920" cy="1547640"/>
            <a:chOff x="6769242" y="2315135"/>
            <a:chExt cx="1780920" cy="154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D18A3EBE-D6B0-487A-BA4D-E0BC5ACDCF6D}"/>
                    </a:ext>
                  </a:extLst>
                </p14:cNvPr>
                <p14:cNvContentPartPr/>
                <p14:nvPr/>
              </p14:nvContentPartPr>
              <p14:xfrm>
                <a:off x="6769242" y="2638415"/>
                <a:ext cx="84960" cy="126360"/>
              </p14:xfrm>
            </p:contentPart>
          </mc:Choice>
          <mc:Fallback xmlns=""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D18A3EBE-D6B0-487A-BA4D-E0BC5ACDCF6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60242" y="2629415"/>
                  <a:ext cx="102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0433EAA7-DC90-4381-84DE-7E7099DACA10}"/>
                    </a:ext>
                  </a:extLst>
                </p14:cNvPr>
                <p14:cNvContentPartPr/>
                <p14:nvPr/>
              </p14:nvContentPartPr>
              <p14:xfrm>
                <a:off x="6917922" y="2654615"/>
                <a:ext cx="18360" cy="124920"/>
              </p14:xfrm>
            </p:contentPart>
          </mc:Choice>
          <mc:Fallback xmlns=""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0433EAA7-DC90-4381-84DE-7E7099DACA1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08922" y="2645615"/>
                  <a:ext cx="36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461F9F95-05DA-48DF-88C2-714E1678B2C6}"/>
                    </a:ext>
                  </a:extLst>
                </p14:cNvPr>
                <p14:cNvContentPartPr/>
                <p14:nvPr/>
              </p14:nvContentPartPr>
              <p14:xfrm>
                <a:off x="6925842" y="2525375"/>
                <a:ext cx="360" cy="360"/>
              </p14:xfrm>
            </p:contentPart>
          </mc:Choice>
          <mc:Fallback xmlns=""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461F9F95-05DA-48DF-88C2-714E1678B2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17202" y="25163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37BF81BC-A0FB-4E77-8170-AF2988C159F1}"/>
                    </a:ext>
                  </a:extLst>
                </p14:cNvPr>
                <p14:cNvContentPartPr/>
                <p14:nvPr/>
              </p14:nvContentPartPr>
              <p14:xfrm>
                <a:off x="7073442" y="2375255"/>
                <a:ext cx="51840" cy="352080"/>
              </p14:xfrm>
            </p:contentPart>
          </mc:Choice>
          <mc:Fallback xmlns=""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37BF81BC-A0FB-4E77-8170-AF2988C159F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64442" y="2366615"/>
                  <a:ext cx="694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032ACE42-FE7A-467C-AB3F-ED399264474A}"/>
                    </a:ext>
                  </a:extLst>
                </p14:cNvPr>
                <p14:cNvContentPartPr/>
                <p14:nvPr/>
              </p14:nvContentPartPr>
              <p14:xfrm>
                <a:off x="7094322" y="2597735"/>
                <a:ext cx="102240" cy="145800"/>
              </p14:xfrm>
            </p:contentPart>
          </mc:Choice>
          <mc:Fallback xmlns=""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032ACE42-FE7A-467C-AB3F-ED399264474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85682" y="2589095"/>
                  <a:ext cx="119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9908C2F7-C5C0-4EB0-B9DB-0F180F75B5DB}"/>
                    </a:ext>
                  </a:extLst>
                </p14:cNvPr>
                <p14:cNvContentPartPr/>
                <p14:nvPr/>
              </p14:nvContentPartPr>
              <p14:xfrm>
                <a:off x="7182162" y="2599895"/>
                <a:ext cx="260280" cy="161640"/>
              </p14:xfrm>
            </p:contentPart>
          </mc:Choice>
          <mc:Fallback xmlns=""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9908C2F7-C5C0-4EB0-B9DB-0F180F75B5D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73162" y="2590895"/>
                  <a:ext cx="277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E0299222-2C11-44C1-93E5-D4BC19715008}"/>
                    </a:ext>
                  </a:extLst>
                </p14:cNvPr>
                <p14:cNvContentPartPr/>
                <p14:nvPr/>
              </p14:nvContentPartPr>
              <p14:xfrm>
                <a:off x="7521282" y="2575415"/>
                <a:ext cx="145440" cy="218160"/>
              </p14:xfrm>
            </p:contentPart>
          </mc:Choice>
          <mc:Fallback xmlns=""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E0299222-2C11-44C1-93E5-D4BC197150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12642" y="2566775"/>
                  <a:ext cx="163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C557D120-D47B-4A4C-A0BE-7217EFEF381A}"/>
                    </a:ext>
                  </a:extLst>
                </p14:cNvPr>
                <p14:cNvContentPartPr/>
                <p14:nvPr/>
              </p14:nvContentPartPr>
              <p14:xfrm>
                <a:off x="7914042" y="2315135"/>
                <a:ext cx="123120" cy="537840"/>
              </p14:xfrm>
            </p:contentPart>
          </mc:Choice>
          <mc:Fallback xmlns=""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C557D120-D47B-4A4C-A0BE-7217EFEF381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05042" y="2306495"/>
                  <a:ext cx="14076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BE724DD3-9991-488B-8543-612F3F4214E3}"/>
                    </a:ext>
                  </a:extLst>
                </p14:cNvPr>
                <p14:cNvContentPartPr/>
                <p14:nvPr/>
              </p14:nvContentPartPr>
              <p14:xfrm>
                <a:off x="6809922" y="3416735"/>
                <a:ext cx="182160" cy="12600"/>
              </p14:xfrm>
            </p:contentPart>
          </mc:Choice>
          <mc:Fallback xmlns=""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BE724DD3-9991-488B-8543-612F3F4214E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01282" y="3408095"/>
                  <a:ext cx="199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002FD294-7DE4-4FF3-976B-F6D0E546CD47}"/>
                    </a:ext>
                  </a:extLst>
                </p14:cNvPr>
                <p14:cNvContentPartPr/>
                <p14:nvPr/>
              </p14:nvContentPartPr>
              <p14:xfrm>
                <a:off x="6809922" y="3555695"/>
                <a:ext cx="140400" cy="3960"/>
              </p14:xfrm>
            </p:contentPart>
          </mc:Choice>
          <mc:Fallback xmlns=""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002FD294-7DE4-4FF3-976B-F6D0E546CD4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01282" y="3547055"/>
                  <a:ext cx="158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B4CBED08-04E5-4476-B652-3DA20CD491B9}"/>
                    </a:ext>
                  </a:extLst>
                </p14:cNvPr>
                <p14:cNvContentPartPr/>
                <p14:nvPr/>
              </p14:nvContentPartPr>
              <p14:xfrm>
                <a:off x="7982802" y="2919935"/>
                <a:ext cx="37800" cy="294840"/>
              </p14:xfrm>
            </p:contentPart>
          </mc:Choice>
          <mc:Fallback xmlns=""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B4CBED08-04E5-4476-B652-3DA20CD491B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74162" y="2910935"/>
                  <a:ext cx="554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15310BCD-520B-4954-97F6-11BD58AB4B9C}"/>
                    </a:ext>
                  </a:extLst>
                </p14:cNvPr>
                <p14:cNvContentPartPr/>
                <p14:nvPr/>
              </p14:nvContentPartPr>
              <p14:xfrm>
                <a:off x="7324362" y="3343295"/>
                <a:ext cx="1225800" cy="61200"/>
              </p14:xfrm>
            </p:contentPart>
          </mc:Choice>
          <mc:Fallback xmlns=""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15310BCD-520B-4954-97F6-11BD58AB4B9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15362" y="3334295"/>
                  <a:ext cx="1243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2FD57B62-DDF7-4A05-AF21-8FD2E33F3D17}"/>
                    </a:ext>
                  </a:extLst>
                </p14:cNvPr>
                <p14:cNvContentPartPr/>
                <p14:nvPr/>
              </p14:nvContentPartPr>
              <p14:xfrm>
                <a:off x="7428402" y="3493055"/>
                <a:ext cx="132480" cy="278280"/>
              </p14:xfrm>
            </p:contentPart>
          </mc:Choice>
          <mc:Fallback xmlns=""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2FD57B62-DDF7-4A05-AF21-8FD2E33F3D1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19762" y="3484055"/>
                  <a:ext cx="1501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49E0A730-D819-4C00-8239-3B02025DF111}"/>
                    </a:ext>
                  </a:extLst>
                </p14:cNvPr>
                <p14:cNvContentPartPr/>
                <p14:nvPr/>
              </p14:nvContentPartPr>
              <p14:xfrm>
                <a:off x="7687242" y="3489095"/>
                <a:ext cx="104400" cy="282600"/>
              </p14:xfrm>
            </p:contentPart>
          </mc:Choice>
          <mc:Fallback xmlns=""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49E0A730-D819-4C00-8239-3B02025DF11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78602" y="3480095"/>
                  <a:ext cx="1220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662BB98D-52B8-4C26-974B-F2BDE0112081}"/>
                    </a:ext>
                  </a:extLst>
                </p14:cNvPr>
                <p14:cNvContentPartPr/>
                <p14:nvPr/>
              </p14:nvContentPartPr>
              <p14:xfrm>
                <a:off x="7916922" y="3531215"/>
                <a:ext cx="100080" cy="264240"/>
              </p14:xfrm>
            </p:contentPart>
          </mc:Choice>
          <mc:Fallback xmlns=""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662BB98D-52B8-4C26-974B-F2BDE011208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08282" y="3522215"/>
                  <a:ext cx="1177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A261A395-BA44-4966-B458-11ACB9820631}"/>
                    </a:ext>
                  </a:extLst>
                </p14:cNvPr>
                <p14:cNvContentPartPr/>
                <p14:nvPr/>
              </p14:nvContentPartPr>
              <p14:xfrm>
                <a:off x="8085042" y="3547775"/>
                <a:ext cx="141120" cy="315000"/>
              </p14:xfrm>
            </p:contentPart>
          </mc:Choice>
          <mc:Fallback xmlns=""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A261A395-BA44-4966-B458-11ACB98206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76042" y="3539135"/>
                  <a:ext cx="158760" cy="33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8" name="Käsinkirjoitus 107">
                <a:extLst>
                  <a:ext uri="{FF2B5EF4-FFF2-40B4-BE49-F238E27FC236}">
                    <a16:creationId xmlns:a16="http://schemas.microsoft.com/office/drawing/2014/main" id="{2F11184D-ECA2-49DF-BCE8-D0FA2B07C52C}"/>
                  </a:ext>
                </a:extLst>
              </p14:cNvPr>
              <p14:cNvContentPartPr/>
              <p14:nvPr/>
            </p14:nvContentPartPr>
            <p14:xfrm>
              <a:off x="8315082" y="3563975"/>
              <a:ext cx="151920" cy="289440"/>
            </p14:xfrm>
          </p:contentPart>
        </mc:Choice>
        <mc:Fallback xmlns="">
          <p:pic>
            <p:nvPicPr>
              <p:cNvPr id="108" name="Käsinkirjoitus 107">
                <a:extLst>
                  <a:ext uri="{FF2B5EF4-FFF2-40B4-BE49-F238E27FC236}">
                    <a16:creationId xmlns:a16="http://schemas.microsoft.com/office/drawing/2014/main" id="{2F11184D-ECA2-49DF-BCE8-D0FA2B07C52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306442" y="3555335"/>
                <a:ext cx="169560" cy="30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Ryhmä 120">
            <a:extLst>
              <a:ext uri="{FF2B5EF4-FFF2-40B4-BE49-F238E27FC236}">
                <a16:creationId xmlns:a16="http://schemas.microsoft.com/office/drawing/2014/main" id="{AA23DA0B-8B9B-477B-8D1E-DEAB40B69F60}"/>
              </a:ext>
            </a:extLst>
          </p:cNvPr>
          <p:cNvGrpSpPr/>
          <p:nvPr/>
        </p:nvGrpSpPr>
        <p:grpSpPr>
          <a:xfrm>
            <a:off x="8725482" y="3252215"/>
            <a:ext cx="236520" cy="238680"/>
            <a:chOff x="8725482" y="3252215"/>
            <a:chExt cx="23652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EAF5ABC8-9B5E-4C3B-868C-A47EC79F48BA}"/>
                    </a:ext>
                  </a:extLst>
                </p14:cNvPr>
                <p14:cNvContentPartPr/>
                <p14:nvPr/>
              </p14:nvContentPartPr>
              <p14:xfrm>
                <a:off x="8725482" y="3252215"/>
                <a:ext cx="227160" cy="84600"/>
              </p14:xfrm>
            </p:contentPart>
          </mc:Choice>
          <mc:Fallback xmlns=""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EAF5ABC8-9B5E-4C3B-868C-A47EC79F48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16842" y="3243215"/>
                  <a:ext cx="244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7D08776A-20E2-4193-9401-7C1163E692C7}"/>
                    </a:ext>
                  </a:extLst>
                </p14:cNvPr>
                <p14:cNvContentPartPr/>
                <p14:nvPr/>
              </p14:nvContentPartPr>
              <p14:xfrm>
                <a:off x="8761482" y="3414935"/>
                <a:ext cx="200520" cy="75960"/>
              </p14:xfrm>
            </p:contentPart>
          </mc:Choice>
          <mc:Fallback xmlns=""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7D08776A-20E2-4193-9401-7C1163E692C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752842" y="3405935"/>
                  <a:ext cx="21816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Ryhmä 119">
            <a:extLst>
              <a:ext uri="{FF2B5EF4-FFF2-40B4-BE49-F238E27FC236}">
                <a16:creationId xmlns:a16="http://schemas.microsoft.com/office/drawing/2014/main" id="{0D09A410-2983-4CB4-9178-AC8547C3B779}"/>
              </a:ext>
            </a:extLst>
          </p:cNvPr>
          <p:cNvGrpSpPr/>
          <p:nvPr/>
        </p:nvGrpSpPr>
        <p:grpSpPr>
          <a:xfrm>
            <a:off x="9161802" y="3141335"/>
            <a:ext cx="1060560" cy="396000"/>
            <a:chOff x="9161802" y="3141335"/>
            <a:chExt cx="106056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A0B308DF-80F9-491B-AEFC-170F00188E39}"/>
                    </a:ext>
                  </a:extLst>
                </p14:cNvPr>
                <p14:cNvContentPartPr/>
                <p14:nvPr/>
              </p14:nvContentPartPr>
              <p14:xfrm>
                <a:off x="9161802" y="3141335"/>
                <a:ext cx="168840" cy="370440"/>
              </p14:xfrm>
            </p:contentPart>
          </mc:Choice>
          <mc:Fallback xmlns=""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A0B308DF-80F9-491B-AEFC-170F00188E3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53162" y="3132335"/>
                  <a:ext cx="1864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FC695277-0432-4B87-9841-9A0A328C0B15}"/>
                    </a:ext>
                  </a:extLst>
                </p14:cNvPr>
                <p14:cNvContentPartPr/>
                <p14:nvPr/>
              </p14:nvContentPartPr>
              <p14:xfrm>
                <a:off x="9410922" y="3450935"/>
                <a:ext cx="20880" cy="86400"/>
              </p14:xfrm>
            </p:contentPart>
          </mc:Choice>
          <mc:Fallback xmlns=""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FC695277-0432-4B87-9841-9A0A328C0B1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01922" y="3442295"/>
                  <a:ext cx="38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1553C14B-7DC6-4EF8-BBB3-DE628069872E}"/>
                    </a:ext>
                  </a:extLst>
                </p14:cNvPr>
                <p14:cNvContentPartPr/>
                <p14:nvPr/>
              </p14:nvContentPartPr>
              <p14:xfrm>
                <a:off x="9562482" y="3176615"/>
                <a:ext cx="174600" cy="344880"/>
              </p14:xfrm>
            </p:contentPart>
          </mc:Choice>
          <mc:Fallback xmlns=""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1553C14B-7DC6-4EF8-BBB3-DE628069872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553842" y="3167615"/>
                  <a:ext cx="1922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3A412367-AEFC-4536-9328-9C511A9AF77D}"/>
                    </a:ext>
                  </a:extLst>
                </p14:cNvPr>
                <p14:cNvContentPartPr/>
                <p14:nvPr/>
              </p14:nvContentPartPr>
              <p14:xfrm>
                <a:off x="9801882" y="3167255"/>
                <a:ext cx="151560" cy="342720"/>
              </p14:xfrm>
            </p:contentPart>
          </mc:Choice>
          <mc:Fallback xmlns=""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3A412367-AEFC-4536-9328-9C511A9AF77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92882" y="3158615"/>
                  <a:ext cx="1692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07866770-CA52-4AD6-80E5-B114271C9E26}"/>
                    </a:ext>
                  </a:extLst>
                </p14:cNvPr>
                <p14:cNvContentPartPr/>
                <p14:nvPr/>
              </p14:nvContentPartPr>
              <p14:xfrm>
                <a:off x="10038042" y="3227015"/>
                <a:ext cx="184320" cy="283320"/>
              </p14:xfrm>
            </p:contentPart>
          </mc:Choice>
          <mc:Fallback xmlns=""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07866770-CA52-4AD6-80E5-B114271C9E2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29042" y="3218375"/>
                  <a:ext cx="20196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Ryhmä 118">
            <a:extLst>
              <a:ext uri="{FF2B5EF4-FFF2-40B4-BE49-F238E27FC236}">
                <a16:creationId xmlns:a16="http://schemas.microsoft.com/office/drawing/2014/main" id="{A569CCA6-4824-48BA-930F-099883A7B944}"/>
              </a:ext>
            </a:extLst>
          </p:cNvPr>
          <p:cNvGrpSpPr/>
          <p:nvPr/>
        </p:nvGrpSpPr>
        <p:grpSpPr>
          <a:xfrm>
            <a:off x="10480842" y="3130895"/>
            <a:ext cx="259560" cy="472320"/>
            <a:chOff x="10480842" y="3130895"/>
            <a:chExt cx="25956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F8F6018B-56BA-43D3-8298-4B39A660A162}"/>
                    </a:ext>
                  </a:extLst>
                </p14:cNvPr>
                <p14:cNvContentPartPr/>
                <p14:nvPr/>
              </p14:nvContentPartPr>
              <p14:xfrm>
                <a:off x="10480842" y="3214055"/>
                <a:ext cx="259560" cy="332280"/>
              </p14:xfrm>
            </p:contentPart>
          </mc:Choice>
          <mc:Fallback xmlns=""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F8F6018B-56BA-43D3-8298-4B39A660A16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471842" y="3205415"/>
                  <a:ext cx="2772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83C0B438-E8EA-42EE-A1BC-337DA97715F6}"/>
                    </a:ext>
                  </a:extLst>
                </p14:cNvPr>
                <p14:cNvContentPartPr/>
                <p14:nvPr/>
              </p14:nvContentPartPr>
              <p14:xfrm>
                <a:off x="10485882" y="3130895"/>
                <a:ext cx="76680" cy="149760"/>
              </p14:xfrm>
            </p:contentPart>
          </mc:Choice>
          <mc:Fallback xmlns=""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83C0B438-E8EA-42EE-A1BC-337DA97715F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77242" y="3121895"/>
                  <a:ext cx="94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CB9D41E5-451D-4AEF-9083-401F9DE17F05}"/>
                    </a:ext>
                  </a:extLst>
                </p14:cNvPr>
                <p14:cNvContentPartPr/>
                <p14:nvPr/>
              </p14:nvContentPartPr>
              <p14:xfrm>
                <a:off x="10588122" y="3488015"/>
                <a:ext cx="98280" cy="115200"/>
              </p14:xfrm>
            </p:contentPart>
          </mc:Choice>
          <mc:Fallback xmlns=""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CB9D41E5-451D-4AEF-9083-401F9DE17F0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79482" y="3479375"/>
                  <a:ext cx="115920" cy="13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681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E3DABB-DDC1-456D-A75B-54B0E315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715"/>
            <a:ext cx="10515600" cy="5859248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/>
              <a:t>Esimerkki:</a:t>
            </a:r>
          </a:p>
          <a:p>
            <a:pPr marL="0" indent="0">
              <a:buNone/>
            </a:pPr>
            <a:r>
              <a:rPr lang="fi-FI" sz="2800" dirty="0"/>
              <a:t>Matti, Teppo, Virpi ja Olavi osallistuvat visailuohjelmaan. Visailuohjelmaan osallistuu yhteensä 15 henkilöä. Kaikkien osallistujien kesken arvotaan 4 henkilöä, jotka voittavat lomamatkan. </a:t>
            </a:r>
          </a:p>
          <a:p>
            <a:pPr marL="0" indent="0">
              <a:buNone/>
            </a:pPr>
            <a:r>
              <a:rPr lang="fi-FI" sz="2800" dirty="0"/>
              <a:t>Miten voitaisiin laskea todennäköisyys sille, että vähintään yksi heistä valitaan?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A9324F98-7290-43B0-8C4D-B6F8D2B446BB}"/>
              </a:ext>
            </a:extLst>
          </p:cNvPr>
          <p:cNvGrpSpPr/>
          <p:nvPr/>
        </p:nvGrpSpPr>
        <p:grpSpPr>
          <a:xfrm>
            <a:off x="1066412" y="3221255"/>
            <a:ext cx="504000" cy="480960"/>
            <a:chOff x="1066412" y="3221255"/>
            <a:chExt cx="50400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0917B243-3271-46D7-B830-6249A4EE131A}"/>
                    </a:ext>
                  </a:extLst>
                </p14:cNvPr>
                <p14:cNvContentPartPr/>
                <p14:nvPr/>
              </p14:nvContentPartPr>
              <p14:xfrm>
                <a:off x="1095932" y="3280295"/>
                <a:ext cx="62640" cy="415800"/>
              </p14:xfrm>
            </p:contentPart>
          </mc:Choice>
          <mc:Fallback xmlns=""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0917B243-3271-46D7-B830-6249A4EE131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6932" y="3271655"/>
                  <a:ext cx="802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39B0BDC1-72F7-4338-88F1-2583ED67F2AF}"/>
                    </a:ext>
                  </a:extLst>
                </p14:cNvPr>
                <p14:cNvContentPartPr/>
                <p14:nvPr/>
              </p14:nvContentPartPr>
              <p14:xfrm>
                <a:off x="1066412" y="3258695"/>
                <a:ext cx="240480" cy="250560"/>
              </p14:xfrm>
            </p:contentPart>
          </mc:Choice>
          <mc:Fallback xmlns=""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39B0BDC1-72F7-4338-88F1-2583ED67F2A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7772" y="3249695"/>
                  <a:ext cx="258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5C7D56A3-DA69-4B6F-B50E-96CCFB8BC52F}"/>
                    </a:ext>
                  </a:extLst>
                </p14:cNvPr>
                <p14:cNvContentPartPr/>
                <p14:nvPr/>
              </p14:nvContentPartPr>
              <p14:xfrm>
                <a:off x="1461692" y="3221255"/>
                <a:ext cx="108720" cy="480960"/>
              </p14:xfrm>
            </p:contentPart>
          </mc:Choice>
          <mc:Fallback xmlns=""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5C7D56A3-DA69-4B6F-B50E-96CCFB8BC5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53052" y="3212615"/>
                  <a:ext cx="126360" cy="49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6E61316D-2028-4306-9C49-3EEB52FCB472}"/>
              </a:ext>
            </a:extLst>
          </p:cNvPr>
          <p:cNvGrpSpPr/>
          <p:nvPr/>
        </p:nvGrpSpPr>
        <p:grpSpPr>
          <a:xfrm>
            <a:off x="1681652" y="3256895"/>
            <a:ext cx="1235160" cy="401760"/>
            <a:chOff x="1681652" y="3256895"/>
            <a:chExt cx="123516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5678EFED-A51E-406F-9B08-C82A9472136A}"/>
                    </a:ext>
                  </a:extLst>
                </p14:cNvPr>
                <p14:cNvContentPartPr/>
                <p14:nvPr/>
              </p14:nvContentPartPr>
              <p14:xfrm>
                <a:off x="1681652" y="3256895"/>
                <a:ext cx="36720" cy="353160"/>
              </p14:xfrm>
            </p:contentPart>
          </mc:Choice>
          <mc:Fallback xmlns=""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5678EFED-A51E-406F-9B08-C82A947213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72652" y="3248255"/>
                  <a:ext cx="543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A4A2F248-1335-4975-8349-0E029FBE377F}"/>
                    </a:ext>
                  </a:extLst>
                </p14:cNvPr>
                <p14:cNvContentPartPr/>
                <p14:nvPr/>
              </p14:nvContentPartPr>
              <p14:xfrm>
                <a:off x="1698932" y="3415295"/>
                <a:ext cx="110880" cy="187920"/>
              </p14:xfrm>
            </p:contentPart>
          </mc:Choice>
          <mc:Fallback xmlns=""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A4A2F248-1335-4975-8349-0E029FBE37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9932" y="3406295"/>
                  <a:ext cx="128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6281F963-E2DD-42B2-9F1F-E7A47E8E7228}"/>
                    </a:ext>
                  </a:extLst>
                </p14:cNvPr>
                <p14:cNvContentPartPr/>
                <p14:nvPr/>
              </p14:nvContentPartPr>
              <p14:xfrm>
                <a:off x="1827452" y="3485855"/>
                <a:ext cx="183600" cy="150480"/>
              </p14:xfrm>
            </p:contentPart>
          </mc:Choice>
          <mc:Fallback xmlns=""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6281F963-E2DD-42B2-9F1F-E7A47E8E72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18452" y="3476855"/>
                  <a:ext cx="201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45CF8B6D-9E2F-4AB7-8298-31F1EDC7A251}"/>
                    </a:ext>
                  </a:extLst>
                </p14:cNvPr>
                <p14:cNvContentPartPr/>
                <p14:nvPr/>
              </p14:nvContentPartPr>
              <p14:xfrm>
                <a:off x="2104652" y="3393335"/>
                <a:ext cx="29520" cy="236160"/>
              </p14:xfrm>
            </p:contentPart>
          </mc:Choice>
          <mc:Fallback xmlns=""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45CF8B6D-9E2F-4AB7-8298-31F1EDC7A2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95652" y="3384695"/>
                  <a:ext cx="47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E7D6335C-F4C8-4F08-81F7-3F26BD20AEE9}"/>
                    </a:ext>
                  </a:extLst>
                </p14:cNvPr>
                <p14:cNvContentPartPr/>
                <p14:nvPr/>
              </p14:nvContentPartPr>
              <p14:xfrm>
                <a:off x="2053892" y="3508895"/>
                <a:ext cx="199080" cy="22320"/>
              </p14:xfrm>
            </p:contentPart>
          </mc:Choice>
          <mc:Fallback xmlns=""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E7D6335C-F4C8-4F08-81F7-3F26BD20AE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45252" y="3499895"/>
                  <a:ext cx="216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937B23F0-1BD5-4ECE-AF97-265EDE724344}"/>
                    </a:ext>
                  </a:extLst>
                </p14:cNvPr>
                <p14:cNvContentPartPr/>
                <p14:nvPr/>
              </p14:nvContentPartPr>
              <p14:xfrm>
                <a:off x="2241092" y="3514655"/>
                <a:ext cx="146520" cy="114120"/>
              </p14:xfrm>
            </p:contentPart>
          </mc:Choice>
          <mc:Fallback xmlns=""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937B23F0-1BD5-4ECE-AF97-265EDE7243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32092" y="3505655"/>
                  <a:ext cx="164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C4520F87-3990-408C-A20D-4C1872E24EE1}"/>
                    </a:ext>
                  </a:extLst>
                </p14:cNvPr>
                <p14:cNvContentPartPr/>
                <p14:nvPr/>
              </p14:nvContentPartPr>
              <p14:xfrm>
                <a:off x="2295452" y="3408095"/>
                <a:ext cx="133560" cy="19800"/>
              </p14:xfrm>
            </p:contentPart>
          </mc:Choice>
          <mc:Fallback xmlns=""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C4520F87-3990-408C-A20D-4C1872E24E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86452" y="3399095"/>
                  <a:ext cx="151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4E24DD95-3684-4A67-8D83-1058F652FC03}"/>
                    </a:ext>
                  </a:extLst>
                </p14:cNvPr>
                <p14:cNvContentPartPr/>
                <p14:nvPr/>
              </p14:nvContentPartPr>
              <p14:xfrm>
                <a:off x="2442332" y="3534455"/>
                <a:ext cx="167400" cy="110520"/>
              </p14:xfrm>
            </p:contentPart>
          </mc:Choice>
          <mc:Fallback xmlns=""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4E24DD95-3684-4A67-8D83-1058F652FC0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33692" y="3525455"/>
                  <a:ext cx="185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B63F14E8-3CC0-4E5E-BFC1-AEB42D78D40A}"/>
                    </a:ext>
                  </a:extLst>
                </p14:cNvPr>
                <p14:cNvContentPartPr/>
                <p14:nvPr/>
              </p14:nvContentPartPr>
              <p14:xfrm>
                <a:off x="2495612" y="3408815"/>
                <a:ext cx="133560" cy="14040"/>
              </p14:xfrm>
            </p:contentPart>
          </mc:Choice>
          <mc:Fallback xmlns=""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B63F14E8-3CC0-4E5E-BFC1-AEB42D78D4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86612" y="3399815"/>
                  <a:ext cx="151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E8BDFEF3-0CDA-4CC8-BE66-87FC830081A7}"/>
                    </a:ext>
                  </a:extLst>
                </p14:cNvPr>
                <p14:cNvContentPartPr/>
                <p14:nvPr/>
              </p14:nvContentPartPr>
              <p14:xfrm>
                <a:off x="2742212" y="3505655"/>
                <a:ext cx="174600" cy="153000"/>
              </p14:xfrm>
            </p:contentPart>
          </mc:Choice>
          <mc:Fallback xmlns=""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E8BDFEF3-0CDA-4CC8-BE66-87FC830081A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33212" y="3496655"/>
                  <a:ext cx="19224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52DA1947-1AE1-4D4D-BD77-3BE6E8C80C75}"/>
              </a:ext>
            </a:extLst>
          </p:cNvPr>
          <p:cNvGrpSpPr/>
          <p:nvPr/>
        </p:nvGrpSpPr>
        <p:grpSpPr>
          <a:xfrm>
            <a:off x="3228932" y="3404135"/>
            <a:ext cx="258480" cy="285480"/>
            <a:chOff x="3228932" y="3404135"/>
            <a:chExt cx="25848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06D183B4-2F64-4005-B3F7-8A8A833A12CE}"/>
                    </a:ext>
                  </a:extLst>
                </p14:cNvPr>
                <p14:cNvContentPartPr/>
                <p14:nvPr/>
              </p14:nvContentPartPr>
              <p14:xfrm>
                <a:off x="3228932" y="3509255"/>
                <a:ext cx="208080" cy="180360"/>
              </p14:xfrm>
            </p:contentPart>
          </mc:Choice>
          <mc:Fallback xmlns=""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06D183B4-2F64-4005-B3F7-8A8A833A12C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20292" y="3500255"/>
                  <a:ext cx="225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769C5E9D-FC82-45B8-B1E7-5FE5477FB7BC}"/>
                    </a:ext>
                  </a:extLst>
                </p14:cNvPr>
                <p14:cNvContentPartPr/>
                <p14:nvPr/>
              </p14:nvContentPartPr>
              <p14:xfrm>
                <a:off x="3469412" y="3529775"/>
                <a:ext cx="7920" cy="133200"/>
              </p14:xfrm>
            </p:contentPart>
          </mc:Choice>
          <mc:Fallback xmlns=""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769C5E9D-FC82-45B8-B1E7-5FE5477FB7B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60412" y="3521135"/>
                  <a:ext cx="25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5B630886-73DC-45B9-B6A9-EEBE55DD9047}"/>
                    </a:ext>
                  </a:extLst>
                </p14:cNvPr>
                <p14:cNvContentPartPr/>
                <p14:nvPr/>
              </p14:nvContentPartPr>
              <p14:xfrm>
                <a:off x="3484172" y="3404135"/>
                <a:ext cx="3240" cy="18360"/>
              </p14:xfrm>
            </p:contentPart>
          </mc:Choice>
          <mc:Fallback xmlns=""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5B630886-73DC-45B9-B6A9-EEBE55DD90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75172" y="3395495"/>
                  <a:ext cx="208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6745AD4A-3C02-4B98-A08A-9B297429C793}"/>
              </a:ext>
            </a:extLst>
          </p:cNvPr>
          <p:cNvGrpSpPr/>
          <p:nvPr/>
        </p:nvGrpSpPr>
        <p:grpSpPr>
          <a:xfrm>
            <a:off x="3823292" y="3286775"/>
            <a:ext cx="1610280" cy="563040"/>
            <a:chOff x="3823292" y="3286775"/>
            <a:chExt cx="161028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B142ED26-BFAB-4D39-8DBC-B1BAA95531E6}"/>
                    </a:ext>
                  </a:extLst>
                </p14:cNvPr>
                <p14:cNvContentPartPr/>
                <p14:nvPr/>
              </p14:nvContentPartPr>
              <p14:xfrm>
                <a:off x="3823292" y="3505655"/>
                <a:ext cx="136800" cy="169920"/>
              </p14:xfrm>
            </p:contentPart>
          </mc:Choice>
          <mc:Fallback xmlns=""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B142ED26-BFAB-4D39-8DBC-B1BAA95531E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14292" y="3496655"/>
                  <a:ext cx="154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BF8FF91C-EB48-4AFD-A083-84E1A73EE1A9}"/>
                    </a:ext>
                  </a:extLst>
                </p14:cNvPr>
                <p14:cNvContentPartPr/>
                <p14:nvPr/>
              </p14:nvContentPartPr>
              <p14:xfrm>
                <a:off x="4012292" y="3543815"/>
                <a:ext cx="130320" cy="125280"/>
              </p14:xfrm>
            </p:contentPart>
          </mc:Choice>
          <mc:Fallback xmlns=""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BF8FF91C-EB48-4AFD-A083-84E1A73EE1A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03292" y="3535175"/>
                  <a:ext cx="147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B62C9044-8D9A-4413-A436-3CDEEEAEB03B}"/>
                    </a:ext>
                  </a:extLst>
                </p14:cNvPr>
                <p14:cNvContentPartPr/>
                <p14:nvPr/>
              </p14:nvContentPartPr>
              <p14:xfrm>
                <a:off x="4230452" y="3307655"/>
                <a:ext cx="12960" cy="403920"/>
              </p14:xfrm>
            </p:contentPart>
          </mc:Choice>
          <mc:Fallback xmlns=""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B62C9044-8D9A-4413-A436-3CDEEEAEB0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21452" y="3298655"/>
                  <a:ext cx="306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E19CEA34-DBE4-4975-9C10-DC1467D6E1DF}"/>
                    </a:ext>
                  </a:extLst>
                </p14:cNvPr>
                <p14:cNvContentPartPr/>
                <p14:nvPr/>
              </p14:nvContentPartPr>
              <p14:xfrm>
                <a:off x="4330532" y="3562175"/>
                <a:ext cx="9360" cy="131760"/>
              </p14:xfrm>
            </p:contentPart>
          </mc:Choice>
          <mc:Fallback xmlns=""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E19CEA34-DBE4-4975-9C10-DC1467D6E1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21532" y="3553175"/>
                  <a:ext cx="27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FE9B0B51-D47E-436F-B716-70C460DC87C3}"/>
                    </a:ext>
                  </a:extLst>
                </p14:cNvPr>
                <p14:cNvContentPartPr/>
                <p14:nvPr/>
              </p14:nvContentPartPr>
              <p14:xfrm>
                <a:off x="4333412" y="3484055"/>
                <a:ext cx="360" cy="360"/>
              </p14:xfrm>
            </p:contentPart>
          </mc:Choice>
          <mc:Fallback xmlns=""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FE9B0B51-D47E-436F-B716-70C460DC87C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24772" y="34750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3A9E6E1D-9267-43C7-9DBC-2A7170F1EC62}"/>
                    </a:ext>
                  </a:extLst>
                </p14:cNvPr>
                <p14:cNvContentPartPr/>
                <p14:nvPr/>
              </p14:nvContentPartPr>
              <p14:xfrm>
                <a:off x="4504052" y="3443735"/>
                <a:ext cx="8640" cy="281160"/>
              </p14:xfrm>
            </p:contentPart>
          </mc:Choice>
          <mc:Fallback xmlns=""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3A9E6E1D-9267-43C7-9DBC-2A7170F1EC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95412" y="3434735"/>
                  <a:ext cx="26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A0F2447F-5334-45A3-AE0E-8E2D29A58FA1}"/>
                    </a:ext>
                  </a:extLst>
                </p14:cNvPr>
                <p14:cNvContentPartPr/>
                <p14:nvPr/>
              </p14:nvContentPartPr>
              <p14:xfrm>
                <a:off x="4412612" y="3586295"/>
                <a:ext cx="165240" cy="5040"/>
              </p14:xfrm>
            </p:contentPart>
          </mc:Choice>
          <mc:Fallback xmlns=""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A0F2447F-5334-45A3-AE0E-8E2D29A58FA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03972" y="3577295"/>
                  <a:ext cx="182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F8EB33B6-2E4C-4CBD-A0B1-0199AAA5012C}"/>
                    </a:ext>
                  </a:extLst>
                </p14:cNvPr>
                <p14:cNvContentPartPr/>
                <p14:nvPr/>
              </p14:nvContentPartPr>
              <p14:xfrm>
                <a:off x="4576772" y="3569375"/>
                <a:ext cx="158400" cy="126000"/>
              </p14:xfrm>
            </p:contentPart>
          </mc:Choice>
          <mc:Fallback xmlns=""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F8EB33B6-2E4C-4CBD-A0B1-0199AAA501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68132" y="3560375"/>
                  <a:ext cx="176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06CBC119-D8DE-4A17-9D45-36159742C6F0}"/>
                    </a:ext>
                  </a:extLst>
                </p14:cNvPr>
                <p14:cNvContentPartPr/>
                <p14:nvPr/>
              </p14:nvContentPartPr>
              <p14:xfrm>
                <a:off x="4835612" y="3286775"/>
                <a:ext cx="152280" cy="563040"/>
              </p14:xfrm>
            </p:contentPart>
          </mc:Choice>
          <mc:Fallback xmlns=""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06CBC119-D8DE-4A17-9D45-36159742C6F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26972" y="3277775"/>
                  <a:ext cx="16992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E1738F38-9CD3-4CA4-9279-35F219619A32}"/>
                    </a:ext>
                  </a:extLst>
                </p14:cNvPr>
                <p14:cNvContentPartPr/>
                <p14:nvPr/>
              </p14:nvContentPartPr>
              <p14:xfrm>
                <a:off x="5168252" y="3526175"/>
                <a:ext cx="248400" cy="25560"/>
              </p14:xfrm>
            </p:contentPart>
          </mc:Choice>
          <mc:Fallback xmlns=""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E1738F38-9CD3-4CA4-9279-35F219619A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59612" y="3517175"/>
                  <a:ext cx="266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9DFFD7C1-096B-45E6-9FD7-F340720B4DE8}"/>
                    </a:ext>
                  </a:extLst>
                </p14:cNvPr>
                <p14:cNvContentPartPr/>
                <p14:nvPr/>
              </p14:nvContentPartPr>
              <p14:xfrm>
                <a:off x="5144492" y="3663695"/>
                <a:ext cx="289080" cy="10080"/>
              </p14:xfrm>
            </p:contentPart>
          </mc:Choice>
          <mc:Fallback xmlns=""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9DFFD7C1-096B-45E6-9FD7-F340720B4D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35852" y="3654695"/>
                  <a:ext cx="30672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Käsinkirjoitus 34">
                <a:extLst>
                  <a:ext uri="{FF2B5EF4-FFF2-40B4-BE49-F238E27FC236}">
                    <a16:creationId xmlns:a16="http://schemas.microsoft.com/office/drawing/2014/main" id="{CD32D92A-08F6-40C8-9537-425A58D88669}"/>
                  </a:ext>
                </a:extLst>
              </p14:cNvPr>
              <p14:cNvContentPartPr/>
              <p14:nvPr/>
            </p14:nvContentPartPr>
            <p14:xfrm>
              <a:off x="928172" y="1034615"/>
              <a:ext cx="3763440" cy="100080"/>
            </p14:xfrm>
          </p:contentPart>
        </mc:Choice>
        <mc:Fallback xmlns="">
          <p:pic>
            <p:nvPicPr>
              <p:cNvPr id="35" name="Käsinkirjoitus 34">
                <a:extLst>
                  <a:ext uri="{FF2B5EF4-FFF2-40B4-BE49-F238E27FC236}">
                    <a16:creationId xmlns:a16="http://schemas.microsoft.com/office/drawing/2014/main" id="{CD32D92A-08F6-40C8-9537-425A58D8866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74532" y="926975"/>
                <a:ext cx="38710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Käsinkirjoitus 35">
                <a:extLst>
                  <a:ext uri="{FF2B5EF4-FFF2-40B4-BE49-F238E27FC236}">
                    <a16:creationId xmlns:a16="http://schemas.microsoft.com/office/drawing/2014/main" id="{9A1A2019-8507-49CD-84F4-5B8EEB08A430}"/>
                  </a:ext>
                </a:extLst>
              </p14:cNvPr>
              <p14:cNvContentPartPr/>
              <p14:nvPr/>
            </p14:nvContentPartPr>
            <p14:xfrm>
              <a:off x="758252" y="2828135"/>
              <a:ext cx="360" cy="360"/>
            </p14:xfrm>
          </p:contentPart>
        </mc:Choice>
        <mc:Fallback xmlns="">
          <p:pic>
            <p:nvPicPr>
              <p:cNvPr id="36" name="Käsinkirjoitus 35">
                <a:extLst>
                  <a:ext uri="{FF2B5EF4-FFF2-40B4-BE49-F238E27FC236}">
                    <a16:creationId xmlns:a16="http://schemas.microsoft.com/office/drawing/2014/main" id="{9A1A2019-8507-49CD-84F4-5B8EEB08A43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9612" y="28194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Käsinkirjoitus 36">
                <a:extLst>
                  <a:ext uri="{FF2B5EF4-FFF2-40B4-BE49-F238E27FC236}">
                    <a16:creationId xmlns:a16="http://schemas.microsoft.com/office/drawing/2014/main" id="{4A7B7FF8-5435-4318-9EBE-DE80C290F361}"/>
                  </a:ext>
                </a:extLst>
              </p14:cNvPr>
              <p14:cNvContentPartPr/>
              <p14:nvPr/>
            </p14:nvContentPartPr>
            <p14:xfrm>
              <a:off x="5690972" y="3605015"/>
              <a:ext cx="524160" cy="7560"/>
            </p14:xfrm>
          </p:contentPart>
        </mc:Choice>
        <mc:Fallback xmlns="">
          <p:pic>
            <p:nvPicPr>
              <p:cNvPr id="37" name="Käsinkirjoitus 36">
                <a:extLst>
                  <a:ext uri="{FF2B5EF4-FFF2-40B4-BE49-F238E27FC236}">
                    <a16:creationId xmlns:a16="http://schemas.microsoft.com/office/drawing/2014/main" id="{4A7B7FF8-5435-4318-9EBE-DE80C290F36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82332" y="3596375"/>
                <a:ext cx="54180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Ryhmä 39">
            <a:extLst>
              <a:ext uri="{FF2B5EF4-FFF2-40B4-BE49-F238E27FC236}">
                <a16:creationId xmlns:a16="http://schemas.microsoft.com/office/drawing/2014/main" id="{6D9E3853-87FB-49DA-930B-CBC08ED91391}"/>
              </a:ext>
            </a:extLst>
          </p:cNvPr>
          <p:cNvGrpSpPr/>
          <p:nvPr/>
        </p:nvGrpSpPr>
        <p:grpSpPr>
          <a:xfrm>
            <a:off x="5748572" y="3743255"/>
            <a:ext cx="275760" cy="298440"/>
            <a:chOff x="5748572" y="3743255"/>
            <a:chExt cx="27576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E465281A-E8E6-488A-8761-D1F824EAF5EE}"/>
                    </a:ext>
                  </a:extLst>
                </p14:cNvPr>
                <p14:cNvContentPartPr/>
                <p14:nvPr/>
              </p14:nvContentPartPr>
              <p14:xfrm>
                <a:off x="5748572" y="3752255"/>
                <a:ext cx="9360" cy="279360"/>
              </p14:xfrm>
            </p:contentPart>
          </mc:Choice>
          <mc:Fallback xmlns=""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E465281A-E8E6-488A-8761-D1F824EAF5E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39572" y="3743615"/>
                  <a:ext cx="270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183CB34C-0D48-4F66-A09A-39CF95C3F68A}"/>
                    </a:ext>
                  </a:extLst>
                </p14:cNvPr>
                <p14:cNvContentPartPr/>
                <p14:nvPr/>
              </p14:nvContentPartPr>
              <p14:xfrm>
                <a:off x="5892572" y="3743255"/>
                <a:ext cx="131760" cy="298440"/>
              </p14:xfrm>
            </p:contentPart>
          </mc:Choice>
          <mc:Fallback xmlns=""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183CB34C-0D48-4F66-A09A-39CF95C3F68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83572" y="3734615"/>
                  <a:ext cx="14940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26791227-3596-4F1A-A2B0-53E57A4DC9E0}"/>
              </a:ext>
            </a:extLst>
          </p:cNvPr>
          <p:cNvGrpSpPr/>
          <p:nvPr/>
        </p:nvGrpSpPr>
        <p:grpSpPr>
          <a:xfrm>
            <a:off x="5801492" y="3292895"/>
            <a:ext cx="164880" cy="241200"/>
            <a:chOff x="5801492" y="3292895"/>
            <a:chExt cx="16488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0CB631D9-E766-47AE-BE47-B269F179DC2A}"/>
                    </a:ext>
                  </a:extLst>
                </p14:cNvPr>
                <p14:cNvContentPartPr/>
                <p14:nvPr/>
              </p14:nvContentPartPr>
              <p14:xfrm>
                <a:off x="5801492" y="3337175"/>
                <a:ext cx="20160" cy="196920"/>
              </p14:xfrm>
            </p:contentPart>
          </mc:Choice>
          <mc:Fallback xmlns=""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0CB631D9-E766-47AE-BE47-B269F179DC2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92852" y="3328535"/>
                  <a:ext cx="37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0F3BFFE5-210D-4DCE-AB6B-CDDCA063C7AA}"/>
                    </a:ext>
                  </a:extLst>
                </p14:cNvPr>
                <p14:cNvContentPartPr/>
                <p14:nvPr/>
              </p14:nvContentPartPr>
              <p14:xfrm>
                <a:off x="5955932" y="3292895"/>
                <a:ext cx="10440" cy="240840"/>
              </p14:xfrm>
            </p:contentPart>
          </mc:Choice>
          <mc:Fallback xmlns=""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0F3BFFE5-210D-4DCE-AB6B-CDDCA063C7A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47292" y="3284255"/>
                  <a:ext cx="2808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Ryhmä 49">
            <a:extLst>
              <a:ext uri="{FF2B5EF4-FFF2-40B4-BE49-F238E27FC236}">
                <a16:creationId xmlns:a16="http://schemas.microsoft.com/office/drawing/2014/main" id="{EA184C4D-EA46-40C3-A3B7-1406676BDBAC}"/>
              </a:ext>
            </a:extLst>
          </p:cNvPr>
          <p:cNvGrpSpPr/>
          <p:nvPr/>
        </p:nvGrpSpPr>
        <p:grpSpPr>
          <a:xfrm>
            <a:off x="6420692" y="3558215"/>
            <a:ext cx="733680" cy="501840"/>
            <a:chOff x="6420692" y="3558215"/>
            <a:chExt cx="73368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03C624F0-B842-4C8F-9994-8C7904779A0A}"/>
                    </a:ext>
                  </a:extLst>
                </p14:cNvPr>
                <p14:cNvContentPartPr/>
                <p14:nvPr/>
              </p14:nvContentPartPr>
              <p14:xfrm>
                <a:off x="6420692" y="3558215"/>
                <a:ext cx="44640" cy="90720"/>
              </p14:xfrm>
            </p:contentPart>
          </mc:Choice>
          <mc:Fallback xmlns=""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03C624F0-B842-4C8F-9994-8C7904779A0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12052" y="3549575"/>
                  <a:ext cx="62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A6704F4A-B930-499F-8A8C-067D1800C05E}"/>
                    </a:ext>
                  </a:extLst>
                </p14:cNvPr>
                <p14:cNvContentPartPr/>
                <p14:nvPr/>
              </p14:nvContentPartPr>
              <p14:xfrm>
                <a:off x="6629132" y="3612215"/>
                <a:ext cx="525240" cy="15480"/>
              </p14:xfrm>
            </p:contentPart>
          </mc:Choice>
          <mc:Fallback xmlns=""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A6704F4A-B930-499F-8A8C-067D1800C05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20132" y="3603575"/>
                  <a:ext cx="542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26FAD95D-917C-4AE1-928E-E490BC0081A5}"/>
                    </a:ext>
                  </a:extLst>
                </p14:cNvPr>
                <p14:cNvContentPartPr/>
                <p14:nvPr/>
              </p14:nvContentPartPr>
              <p14:xfrm>
                <a:off x="6705092" y="3709055"/>
                <a:ext cx="5400" cy="312840"/>
              </p14:xfrm>
            </p:contentPart>
          </mc:Choice>
          <mc:Fallback xmlns=""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26FAD95D-917C-4AE1-928E-E490BC0081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96452" y="3700415"/>
                  <a:ext cx="230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A95427D1-F89C-4157-ABE4-BCCB1D62EC39}"/>
                    </a:ext>
                  </a:extLst>
                </p14:cNvPr>
                <p14:cNvContentPartPr/>
                <p14:nvPr/>
              </p14:nvContentPartPr>
              <p14:xfrm>
                <a:off x="6866012" y="3728135"/>
                <a:ext cx="105120" cy="169920"/>
              </p14:xfrm>
            </p:contentPart>
          </mc:Choice>
          <mc:Fallback xmlns=""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A95427D1-F89C-4157-ABE4-BCCB1D62EC3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57372" y="3719135"/>
                  <a:ext cx="122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73382E70-C349-4236-8D75-DD54C3A0EDEB}"/>
                    </a:ext>
                  </a:extLst>
                </p14:cNvPr>
                <p14:cNvContentPartPr/>
                <p14:nvPr/>
              </p14:nvContentPartPr>
              <p14:xfrm>
                <a:off x="7004972" y="3730655"/>
                <a:ext cx="11880" cy="329400"/>
              </p14:xfrm>
            </p:contentPart>
          </mc:Choice>
          <mc:Fallback xmlns=""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73382E70-C349-4236-8D75-DD54C3A0EDE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95972" y="3722015"/>
                  <a:ext cx="2952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Ryhmä 52">
            <a:extLst>
              <a:ext uri="{FF2B5EF4-FFF2-40B4-BE49-F238E27FC236}">
                <a16:creationId xmlns:a16="http://schemas.microsoft.com/office/drawing/2014/main" id="{DD259BE2-E37C-44FD-B834-48AA6F8B1672}"/>
              </a:ext>
            </a:extLst>
          </p:cNvPr>
          <p:cNvGrpSpPr/>
          <p:nvPr/>
        </p:nvGrpSpPr>
        <p:grpSpPr>
          <a:xfrm>
            <a:off x="6691772" y="3265175"/>
            <a:ext cx="343440" cy="280800"/>
            <a:chOff x="6691772" y="3265175"/>
            <a:chExt cx="34344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01843743-081D-4FF7-9971-01285B93D5E3}"/>
                    </a:ext>
                  </a:extLst>
                </p14:cNvPr>
                <p14:cNvContentPartPr/>
                <p14:nvPr/>
              </p14:nvContentPartPr>
              <p14:xfrm>
                <a:off x="6691772" y="3285335"/>
                <a:ext cx="33840" cy="253800"/>
              </p14:xfrm>
            </p:contentPart>
          </mc:Choice>
          <mc:Fallback xmlns=""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01843743-081D-4FF7-9971-01285B93D5E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82772" y="3276335"/>
                  <a:ext cx="51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C020EACD-6737-4F7A-9D96-819B99768B36}"/>
                    </a:ext>
                  </a:extLst>
                </p14:cNvPr>
                <p14:cNvContentPartPr/>
                <p14:nvPr/>
              </p14:nvContentPartPr>
              <p14:xfrm>
                <a:off x="6884732" y="3265175"/>
                <a:ext cx="150480" cy="280800"/>
              </p14:xfrm>
            </p:contentPart>
          </mc:Choice>
          <mc:Fallback xmlns=""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C020EACD-6737-4F7A-9D96-819B99768B3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76092" y="3256535"/>
                  <a:ext cx="16812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2A732B46-5F76-4F74-AC6F-C80FC7CCDDFC}"/>
              </a:ext>
            </a:extLst>
          </p:cNvPr>
          <p:cNvGrpSpPr/>
          <p:nvPr/>
        </p:nvGrpSpPr>
        <p:grpSpPr>
          <a:xfrm>
            <a:off x="7390172" y="3218375"/>
            <a:ext cx="1507320" cy="800280"/>
            <a:chOff x="7390172" y="3218375"/>
            <a:chExt cx="1507320" cy="80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156FC622-AD78-4F16-A541-889CDE2BEAD3}"/>
                    </a:ext>
                  </a:extLst>
                </p14:cNvPr>
                <p14:cNvContentPartPr/>
                <p14:nvPr/>
              </p14:nvContentPartPr>
              <p14:xfrm>
                <a:off x="7390172" y="3588095"/>
                <a:ext cx="36000" cy="68760"/>
              </p14:xfrm>
            </p:contentPart>
          </mc:Choice>
          <mc:Fallback xmlns=""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156FC622-AD78-4F16-A541-889CDE2BEAD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81532" y="3579095"/>
                  <a:ext cx="53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C4AC1427-849E-427B-B7D1-371ED88F169C}"/>
                    </a:ext>
                  </a:extLst>
                </p14:cNvPr>
                <p14:cNvContentPartPr/>
                <p14:nvPr/>
              </p14:nvContentPartPr>
              <p14:xfrm>
                <a:off x="7605812" y="3607895"/>
                <a:ext cx="485280" cy="19080"/>
              </p14:xfrm>
            </p:contentPart>
          </mc:Choice>
          <mc:Fallback xmlns=""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C4AC1427-849E-427B-B7D1-371ED88F16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97172" y="3599255"/>
                  <a:ext cx="502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D4D46D60-038E-4543-82E6-D2C96F5369A9}"/>
                    </a:ext>
                  </a:extLst>
                </p14:cNvPr>
                <p14:cNvContentPartPr/>
                <p14:nvPr/>
              </p14:nvContentPartPr>
              <p14:xfrm>
                <a:off x="7664132" y="3719135"/>
                <a:ext cx="14040" cy="298080"/>
              </p14:xfrm>
            </p:contentPart>
          </mc:Choice>
          <mc:Fallback xmlns=""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D4D46D60-038E-4543-82E6-D2C96F5369A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55132" y="3710135"/>
                  <a:ext cx="316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278C83A1-7554-4A65-B9A9-C1E6785A5F49}"/>
                    </a:ext>
                  </a:extLst>
                </p14:cNvPr>
                <p14:cNvContentPartPr/>
                <p14:nvPr/>
              </p14:nvContentPartPr>
              <p14:xfrm>
                <a:off x="7760972" y="3740375"/>
                <a:ext cx="156960" cy="278280"/>
              </p14:xfrm>
            </p:contentPart>
          </mc:Choice>
          <mc:Fallback xmlns=""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278C83A1-7554-4A65-B9A9-C1E6785A5F4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51972" y="3731375"/>
                  <a:ext cx="174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01225CCE-E653-4168-A4DC-50464C1591B4}"/>
                    </a:ext>
                  </a:extLst>
                </p14:cNvPr>
                <p14:cNvContentPartPr/>
                <p14:nvPr/>
              </p14:nvContentPartPr>
              <p14:xfrm>
                <a:off x="7705532" y="3218375"/>
                <a:ext cx="161280" cy="298440"/>
              </p14:xfrm>
            </p:contentPart>
          </mc:Choice>
          <mc:Fallback xmlns=""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01225CCE-E653-4168-A4DC-50464C1591B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96532" y="3209735"/>
                  <a:ext cx="1789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3AD5D6D5-0CE5-41C7-B3A8-7E92500A7A22}"/>
                    </a:ext>
                  </a:extLst>
                </p14:cNvPr>
                <p14:cNvContentPartPr/>
                <p14:nvPr/>
              </p14:nvContentPartPr>
              <p14:xfrm>
                <a:off x="8275052" y="3613295"/>
                <a:ext cx="59760" cy="46800"/>
              </p14:xfrm>
            </p:contentPart>
          </mc:Choice>
          <mc:Fallback xmlns=""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3AD5D6D5-0CE5-41C7-B3A8-7E92500A7A2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66052" y="3604655"/>
                  <a:ext cx="77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A191B65F-AF0E-42CB-803F-0565416A20C3}"/>
                    </a:ext>
                  </a:extLst>
                </p14:cNvPr>
                <p14:cNvContentPartPr/>
                <p14:nvPr/>
              </p14:nvContentPartPr>
              <p14:xfrm>
                <a:off x="8619572" y="3271295"/>
                <a:ext cx="137160" cy="288000"/>
              </p14:xfrm>
            </p:contentPart>
          </mc:Choice>
          <mc:Fallback xmlns=""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A191B65F-AF0E-42CB-803F-0565416A20C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10932" y="3262295"/>
                  <a:ext cx="1548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B4E6F73B-E92E-4219-B729-AB695A77DAF6}"/>
                    </a:ext>
                  </a:extLst>
                </p14:cNvPr>
                <p14:cNvContentPartPr/>
                <p14:nvPr/>
              </p14:nvContentPartPr>
              <p14:xfrm>
                <a:off x="8473052" y="3637775"/>
                <a:ext cx="424440" cy="7560"/>
              </p14:xfrm>
            </p:contentPart>
          </mc:Choice>
          <mc:Fallback xmlns=""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B4E6F73B-E92E-4219-B729-AB695A77DAF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64412" y="3628775"/>
                  <a:ext cx="442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59576276-B407-406E-A5CE-D55CA73B8E24}"/>
                    </a:ext>
                  </a:extLst>
                </p14:cNvPr>
                <p14:cNvContentPartPr/>
                <p14:nvPr/>
              </p14:nvContentPartPr>
              <p14:xfrm>
                <a:off x="8541092" y="3781055"/>
                <a:ext cx="8640" cy="231480"/>
              </p14:xfrm>
            </p:contentPart>
          </mc:Choice>
          <mc:Fallback xmlns=""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59576276-B407-406E-A5CE-D55CA73B8E2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32452" y="3772415"/>
                  <a:ext cx="26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053097C4-2099-42BB-AFAA-D4C6515E126F}"/>
                    </a:ext>
                  </a:extLst>
                </p14:cNvPr>
                <p14:cNvContentPartPr/>
                <p14:nvPr/>
              </p14:nvContentPartPr>
              <p14:xfrm>
                <a:off x="8632892" y="3796175"/>
                <a:ext cx="261000" cy="218880"/>
              </p14:xfrm>
            </p:contentPart>
          </mc:Choice>
          <mc:Fallback xmlns=""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053097C4-2099-42BB-AFAA-D4C6515E126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24252" y="3787535"/>
                  <a:ext cx="278640" cy="236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8" name="Kuva 67">
            <a:extLst>
              <a:ext uri="{FF2B5EF4-FFF2-40B4-BE49-F238E27FC236}">
                <a16:creationId xmlns:a16="http://schemas.microsoft.com/office/drawing/2014/main" id="{907546FB-49BB-402C-908A-7EF0BB09E449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9145640" y="3243369"/>
            <a:ext cx="2982132" cy="5634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" name="Käsinkirjoitus 4">
                <a:extLst>
                  <a:ext uri="{FF2B5EF4-FFF2-40B4-BE49-F238E27FC236}">
                    <a16:creationId xmlns:a16="http://schemas.microsoft.com/office/drawing/2014/main" id="{FADE38AA-18E5-4F79-A365-1112AC4F4171}"/>
                  </a:ext>
                </a:extLst>
              </p14:cNvPr>
              <p14:cNvContentPartPr/>
              <p14:nvPr/>
            </p14:nvContentPartPr>
            <p14:xfrm>
              <a:off x="359049" y="3461451"/>
              <a:ext cx="360" cy="360"/>
            </p14:xfrm>
          </p:contentPart>
        </mc:Choice>
        <mc:Fallback>
          <p:pic>
            <p:nvPicPr>
              <p:cNvPr id="5" name="Käsinkirjoitus 4">
                <a:extLst>
                  <a:ext uri="{FF2B5EF4-FFF2-40B4-BE49-F238E27FC236}">
                    <a16:creationId xmlns:a16="http://schemas.microsoft.com/office/drawing/2014/main" id="{FADE38AA-18E5-4F79-A365-1112AC4F417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50409" y="345245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Ryhmä 95">
            <a:extLst>
              <a:ext uri="{FF2B5EF4-FFF2-40B4-BE49-F238E27FC236}">
                <a16:creationId xmlns:a16="http://schemas.microsoft.com/office/drawing/2014/main" id="{87CC836C-96CC-4A6E-BD7F-BB480D849F2A}"/>
              </a:ext>
            </a:extLst>
          </p:cNvPr>
          <p:cNvGrpSpPr/>
          <p:nvPr/>
        </p:nvGrpSpPr>
        <p:grpSpPr>
          <a:xfrm>
            <a:off x="946929" y="4396731"/>
            <a:ext cx="2517120" cy="659520"/>
            <a:chOff x="946929" y="4396731"/>
            <a:chExt cx="2517120" cy="65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F242CA5B-C1CA-4823-8DDB-8EB03BB90C1E}"/>
                    </a:ext>
                  </a:extLst>
                </p14:cNvPr>
                <p14:cNvContentPartPr/>
                <p14:nvPr/>
              </p14:nvContentPartPr>
              <p14:xfrm>
                <a:off x="946929" y="4430571"/>
                <a:ext cx="34200" cy="57852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F242CA5B-C1CA-4823-8DDB-8EB03BB90C1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7929" y="4421571"/>
                  <a:ext cx="5184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7DCB7FAB-6654-4F7E-B7EA-981C1F611817}"/>
                    </a:ext>
                  </a:extLst>
                </p14:cNvPr>
                <p14:cNvContentPartPr/>
                <p14:nvPr/>
              </p14:nvContentPartPr>
              <p14:xfrm>
                <a:off x="964209" y="4426971"/>
                <a:ext cx="221040" cy="36900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7DCB7FAB-6654-4F7E-B7EA-981C1F61181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5569" y="4418331"/>
                  <a:ext cx="2386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DDF912F4-2D30-4519-9584-5F3A7B2AD171}"/>
                    </a:ext>
                  </a:extLst>
                </p14:cNvPr>
                <p14:cNvContentPartPr/>
                <p14:nvPr/>
              </p14:nvContentPartPr>
              <p14:xfrm>
                <a:off x="1312329" y="4396731"/>
                <a:ext cx="185040" cy="62424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DDF912F4-2D30-4519-9584-5F3A7B2AD17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03329" y="4387731"/>
                  <a:ext cx="20268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8513F254-0D8A-497C-AA90-196CDC1F12B9}"/>
                    </a:ext>
                  </a:extLst>
                </p14:cNvPr>
                <p14:cNvContentPartPr/>
                <p14:nvPr/>
              </p14:nvContentPartPr>
              <p14:xfrm>
                <a:off x="1505649" y="4625691"/>
                <a:ext cx="138240" cy="30528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8513F254-0D8A-497C-AA90-196CDC1F12B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96649" y="4617051"/>
                  <a:ext cx="1558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9F6D1737-1FBD-4E22-81C8-737B9E93FFBB}"/>
                    </a:ext>
                  </a:extLst>
                </p14:cNvPr>
                <p14:cNvContentPartPr/>
                <p14:nvPr/>
              </p14:nvContentPartPr>
              <p14:xfrm>
                <a:off x="1712289" y="4752771"/>
                <a:ext cx="182880" cy="19368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9F6D1737-1FBD-4E22-81C8-737B9E93FFB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03289" y="4744131"/>
                  <a:ext cx="200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F064511C-F200-4AF4-96A6-331A06C3CD61}"/>
                    </a:ext>
                  </a:extLst>
                </p14:cNvPr>
                <p14:cNvContentPartPr/>
                <p14:nvPr/>
              </p14:nvContentPartPr>
              <p14:xfrm>
                <a:off x="1729929" y="4587531"/>
                <a:ext cx="91440" cy="1044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F064511C-F200-4AF4-96A6-331A06C3CD6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21289" y="4578891"/>
                  <a:ext cx="109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778FAC9F-B632-4733-9B25-63A6171D9534}"/>
                    </a:ext>
                  </a:extLst>
                </p14:cNvPr>
                <p14:cNvContentPartPr/>
                <p14:nvPr/>
              </p14:nvContentPartPr>
              <p14:xfrm>
                <a:off x="1949889" y="4471971"/>
                <a:ext cx="202680" cy="50580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778FAC9F-B632-4733-9B25-63A6171D953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41249" y="4462971"/>
                  <a:ext cx="22032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1089D999-E6FD-40E1-8A78-0A148733E0F6}"/>
                    </a:ext>
                  </a:extLst>
                </p14:cNvPr>
                <p14:cNvContentPartPr/>
                <p14:nvPr/>
              </p14:nvContentPartPr>
              <p14:xfrm>
                <a:off x="2245809" y="4798131"/>
                <a:ext cx="7560" cy="18648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1089D999-E6FD-40E1-8A78-0A148733E0F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36809" y="4789491"/>
                  <a:ext cx="25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C90A910B-2B07-4135-A4C9-551FA68CE29A}"/>
                    </a:ext>
                  </a:extLst>
                </p14:cNvPr>
                <p14:cNvContentPartPr/>
                <p14:nvPr/>
              </p14:nvContentPartPr>
              <p14:xfrm>
                <a:off x="2218449" y="4641531"/>
                <a:ext cx="360" cy="36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C90A910B-2B07-4135-A4C9-551FA68CE2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09809" y="46325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02502191-A5B7-41A9-B0C4-C9BB884F8F6C}"/>
                    </a:ext>
                  </a:extLst>
                </p14:cNvPr>
                <p14:cNvContentPartPr/>
                <p14:nvPr/>
              </p14:nvContentPartPr>
              <p14:xfrm>
                <a:off x="2344809" y="4786251"/>
                <a:ext cx="157680" cy="25848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02502191-A5B7-41A9-B0C4-C9BB884F8F6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336169" y="4777251"/>
                  <a:ext cx="1753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70E6572C-2FC3-4658-A921-10FAFAED9B79}"/>
                    </a:ext>
                  </a:extLst>
                </p14:cNvPr>
                <p14:cNvContentPartPr/>
                <p14:nvPr/>
              </p14:nvContentPartPr>
              <p14:xfrm>
                <a:off x="2650449" y="4719651"/>
                <a:ext cx="38160" cy="27828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70E6572C-2FC3-4658-A921-10FAFAED9B7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41809" y="4711011"/>
                  <a:ext cx="558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05509F19-C949-47B4-8D74-2EB1ED8B4E90}"/>
                    </a:ext>
                  </a:extLst>
                </p14:cNvPr>
                <p14:cNvContentPartPr/>
                <p14:nvPr/>
              </p14:nvContentPartPr>
              <p14:xfrm>
                <a:off x="2564409" y="4860411"/>
                <a:ext cx="167760" cy="432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05509F19-C949-47B4-8D74-2EB1ED8B4E9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555409" y="4851411"/>
                  <a:ext cx="185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0552E0B8-4ED5-41BA-A08D-B67D0B6EE240}"/>
                    </a:ext>
                  </a:extLst>
                </p14:cNvPr>
                <p14:cNvContentPartPr/>
                <p14:nvPr/>
              </p14:nvContentPartPr>
              <p14:xfrm>
                <a:off x="2805249" y="4850691"/>
                <a:ext cx="171360" cy="15228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0552E0B8-4ED5-41BA-A08D-B67D0B6EE24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96249" y="4842051"/>
                  <a:ext cx="189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34BE885F-93A3-44BD-BEBE-445E4857B593}"/>
                    </a:ext>
                  </a:extLst>
                </p14:cNvPr>
                <p14:cNvContentPartPr/>
                <p14:nvPr/>
              </p14:nvContentPartPr>
              <p14:xfrm>
                <a:off x="2854209" y="4684731"/>
                <a:ext cx="179280" cy="4572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34BE885F-93A3-44BD-BEBE-445E4857B59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45569" y="4676091"/>
                  <a:ext cx="196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CAEA6A65-D13B-4602-9C05-97DAB1D090F3}"/>
                    </a:ext>
                  </a:extLst>
                </p14:cNvPr>
                <p14:cNvContentPartPr/>
                <p14:nvPr/>
              </p14:nvContentPartPr>
              <p14:xfrm>
                <a:off x="3004329" y="4837731"/>
                <a:ext cx="151920" cy="16380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CAEA6A65-D13B-4602-9C05-97DAB1D090F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95689" y="4828731"/>
                  <a:ext cx="169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0B9BBA3A-FDED-46C6-869D-AA7404ABA036}"/>
                    </a:ext>
                  </a:extLst>
                </p14:cNvPr>
                <p14:cNvContentPartPr/>
                <p14:nvPr/>
              </p14:nvContentPartPr>
              <p14:xfrm>
                <a:off x="3096489" y="4684731"/>
                <a:ext cx="68760" cy="2700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0B9BBA3A-FDED-46C6-869D-AA7404ABA03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87489" y="4676091"/>
                  <a:ext cx="86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761AE239-5A8E-41C0-88C3-898491B3B50A}"/>
                    </a:ext>
                  </a:extLst>
                </p14:cNvPr>
                <p14:cNvContentPartPr/>
                <p14:nvPr/>
              </p14:nvContentPartPr>
              <p14:xfrm>
                <a:off x="3272889" y="4810731"/>
                <a:ext cx="191160" cy="24552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761AE239-5A8E-41C0-88C3-898491B3B50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64249" y="4801731"/>
                  <a:ext cx="20880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57C3DBC7-4941-486C-9936-1FD9507DDC58}"/>
                  </a:ext>
                </a:extLst>
              </p14:cNvPr>
              <p14:cNvContentPartPr/>
              <p14:nvPr/>
            </p14:nvContentPartPr>
            <p14:xfrm>
              <a:off x="3822969" y="4641891"/>
              <a:ext cx="126000" cy="554400"/>
            </p14:xfrm>
          </p:contentPart>
        </mc:Choice>
        <mc:Fallback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57C3DBC7-4941-486C-9936-1FD9507DDC5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813969" y="4633251"/>
                <a:ext cx="143640" cy="57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Ryhmä 94">
            <a:extLst>
              <a:ext uri="{FF2B5EF4-FFF2-40B4-BE49-F238E27FC236}">
                <a16:creationId xmlns:a16="http://schemas.microsoft.com/office/drawing/2014/main" id="{BE933C3D-D14D-4C1E-B445-5424D653FC21}"/>
              </a:ext>
            </a:extLst>
          </p:cNvPr>
          <p:cNvGrpSpPr/>
          <p:nvPr/>
        </p:nvGrpSpPr>
        <p:grpSpPr>
          <a:xfrm>
            <a:off x="4236969" y="4686531"/>
            <a:ext cx="1773000" cy="600840"/>
            <a:chOff x="4236969" y="4686531"/>
            <a:chExt cx="1773000" cy="60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504ED53A-D43C-4234-8AB8-98833380FD55}"/>
                    </a:ext>
                  </a:extLst>
                </p14:cNvPr>
                <p14:cNvContentPartPr/>
                <p14:nvPr/>
              </p14:nvContentPartPr>
              <p14:xfrm>
                <a:off x="4236969" y="4934571"/>
                <a:ext cx="158400" cy="23328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504ED53A-D43C-4234-8AB8-98833380FD5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28329" y="4925931"/>
                  <a:ext cx="176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8C8E64E4-73FC-44B7-A879-B49D74DB6949}"/>
                    </a:ext>
                  </a:extLst>
                </p14:cNvPr>
                <p14:cNvContentPartPr/>
                <p14:nvPr/>
              </p14:nvContentPartPr>
              <p14:xfrm>
                <a:off x="4465569" y="4963731"/>
                <a:ext cx="194760" cy="20340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8C8E64E4-73FC-44B7-A879-B49D74DB694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56929" y="4954731"/>
                  <a:ext cx="212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4A513ADA-ECE2-412B-B15E-81859BA33670}"/>
                    </a:ext>
                  </a:extLst>
                </p14:cNvPr>
                <p14:cNvContentPartPr/>
                <p14:nvPr/>
              </p14:nvContentPartPr>
              <p14:xfrm>
                <a:off x="4771209" y="4686531"/>
                <a:ext cx="28080" cy="46872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4A513ADA-ECE2-412B-B15E-81859BA3367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762209" y="4677891"/>
                  <a:ext cx="457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4D0047E2-0230-4102-A326-CCCE36B6343E}"/>
                    </a:ext>
                  </a:extLst>
                </p14:cNvPr>
                <p14:cNvContentPartPr/>
                <p14:nvPr/>
              </p14:nvContentPartPr>
              <p14:xfrm>
                <a:off x="4919889" y="5011971"/>
                <a:ext cx="7560" cy="18108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4D0047E2-0230-4102-A326-CCCE36B6343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910889" y="5002971"/>
                  <a:ext cx="25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01D81EFD-C161-4C4A-A4A7-098157C10610}"/>
                    </a:ext>
                  </a:extLst>
                </p14:cNvPr>
                <p14:cNvContentPartPr/>
                <p14:nvPr/>
              </p14:nvContentPartPr>
              <p14:xfrm>
                <a:off x="4946529" y="4841691"/>
                <a:ext cx="3240" cy="3168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01D81EFD-C161-4C4A-A4A7-098157C1061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37889" y="4832691"/>
                  <a:ext cx="20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C89ADCCF-79AD-40DD-A6DC-827317AD809E}"/>
                    </a:ext>
                  </a:extLst>
                </p14:cNvPr>
                <p14:cNvContentPartPr/>
                <p14:nvPr/>
              </p14:nvContentPartPr>
              <p14:xfrm>
                <a:off x="5046249" y="4864371"/>
                <a:ext cx="179280" cy="32184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C89ADCCF-79AD-40DD-A6DC-827317AD809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37249" y="4855371"/>
                  <a:ext cx="1969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D7088DB8-09E8-48E0-9CFE-886977B6E4EB}"/>
                    </a:ext>
                  </a:extLst>
                </p14:cNvPr>
                <p14:cNvContentPartPr/>
                <p14:nvPr/>
              </p14:nvContentPartPr>
              <p14:xfrm>
                <a:off x="5253969" y="5029971"/>
                <a:ext cx="154800" cy="16560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D7088DB8-09E8-48E0-9CFE-886977B6E4E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244969" y="5020971"/>
                  <a:ext cx="172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9BAAE1DA-AA1E-4F73-AF4B-1B27AE70E312}"/>
                    </a:ext>
                  </a:extLst>
                </p14:cNvPr>
                <p14:cNvContentPartPr/>
                <p14:nvPr/>
              </p14:nvContentPartPr>
              <p14:xfrm>
                <a:off x="5511369" y="5043291"/>
                <a:ext cx="163440" cy="14508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9BAAE1DA-AA1E-4F73-AF4B-1B27AE70E31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502369" y="5034291"/>
                  <a:ext cx="181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139B9C6D-C2A2-4FE9-BE82-9C8AEF6181FD}"/>
                    </a:ext>
                  </a:extLst>
                </p14:cNvPr>
                <p14:cNvContentPartPr/>
                <p14:nvPr/>
              </p14:nvContentPartPr>
              <p14:xfrm>
                <a:off x="5814129" y="5046171"/>
                <a:ext cx="195840" cy="24120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139B9C6D-C2A2-4FE9-BE82-9C8AEF6181F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805129" y="5037171"/>
                  <a:ext cx="213480" cy="25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2" name="Käsinkirjoitus 91">
                <a:extLst>
                  <a:ext uri="{FF2B5EF4-FFF2-40B4-BE49-F238E27FC236}">
                    <a16:creationId xmlns:a16="http://schemas.microsoft.com/office/drawing/2014/main" id="{6168BB06-8E8F-482F-B394-2FBE838F74E3}"/>
                  </a:ext>
                </a:extLst>
              </p14:cNvPr>
              <p14:cNvContentPartPr/>
              <p14:nvPr/>
            </p14:nvContentPartPr>
            <p14:xfrm>
              <a:off x="6271329" y="4690851"/>
              <a:ext cx="142920" cy="762480"/>
            </p14:xfrm>
          </p:contentPart>
        </mc:Choice>
        <mc:Fallback>
          <p:pic>
            <p:nvPicPr>
              <p:cNvPr id="92" name="Käsinkirjoitus 91">
                <a:extLst>
                  <a:ext uri="{FF2B5EF4-FFF2-40B4-BE49-F238E27FC236}">
                    <a16:creationId xmlns:a16="http://schemas.microsoft.com/office/drawing/2014/main" id="{6168BB06-8E8F-482F-B394-2FBE838F74E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262329" y="4682211"/>
                <a:ext cx="160560" cy="7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93" name="Käsinkirjoitus 92">
                <a:extLst>
                  <a:ext uri="{FF2B5EF4-FFF2-40B4-BE49-F238E27FC236}">
                    <a16:creationId xmlns:a16="http://schemas.microsoft.com/office/drawing/2014/main" id="{DC592342-217B-47B8-BF6C-1BAEF04BCF18}"/>
                  </a:ext>
                </a:extLst>
              </p14:cNvPr>
              <p14:cNvContentPartPr/>
              <p14:nvPr/>
            </p14:nvContentPartPr>
            <p14:xfrm>
              <a:off x="6767769" y="5119611"/>
              <a:ext cx="255240" cy="7560"/>
            </p14:xfrm>
          </p:contentPart>
        </mc:Choice>
        <mc:Fallback>
          <p:pic>
            <p:nvPicPr>
              <p:cNvPr id="93" name="Käsinkirjoitus 92">
                <a:extLst>
                  <a:ext uri="{FF2B5EF4-FFF2-40B4-BE49-F238E27FC236}">
                    <a16:creationId xmlns:a16="http://schemas.microsoft.com/office/drawing/2014/main" id="{DC592342-217B-47B8-BF6C-1BAEF04BCF1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759129" y="5110971"/>
                <a:ext cx="2728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94" name="Käsinkirjoitus 93">
                <a:extLst>
                  <a:ext uri="{FF2B5EF4-FFF2-40B4-BE49-F238E27FC236}">
                    <a16:creationId xmlns:a16="http://schemas.microsoft.com/office/drawing/2014/main" id="{931626EC-5A6D-49C5-9869-BA1A27028DE0}"/>
                  </a:ext>
                </a:extLst>
              </p14:cNvPr>
              <p14:cNvContentPartPr/>
              <p14:nvPr/>
            </p14:nvContentPartPr>
            <p14:xfrm>
              <a:off x="6699369" y="5277651"/>
              <a:ext cx="334440" cy="7920"/>
            </p14:xfrm>
          </p:contentPart>
        </mc:Choice>
        <mc:Fallback>
          <p:pic>
            <p:nvPicPr>
              <p:cNvPr id="94" name="Käsinkirjoitus 93">
                <a:extLst>
                  <a:ext uri="{FF2B5EF4-FFF2-40B4-BE49-F238E27FC236}">
                    <a16:creationId xmlns:a16="http://schemas.microsoft.com/office/drawing/2014/main" id="{931626EC-5A6D-49C5-9869-BA1A27028DE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690729" y="5268651"/>
                <a:ext cx="3520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97" name="Käsinkirjoitus 96">
                <a:extLst>
                  <a:ext uri="{FF2B5EF4-FFF2-40B4-BE49-F238E27FC236}">
                    <a16:creationId xmlns:a16="http://schemas.microsoft.com/office/drawing/2014/main" id="{FEE6112E-7CF3-4749-9C87-450BE1C871E0}"/>
                  </a:ext>
                </a:extLst>
              </p14:cNvPr>
              <p14:cNvContentPartPr/>
              <p14:nvPr/>
            </p14:nvContentPartPr>
            <p14:xfrm>
              <a:off x="7285089" y="4828731"/>
              <a:ext cx="154800" cy="669240"/>
            </p14:xfrm>
          </p:contentPart>
        </mc:Choice>
        <mc:Fallback>
          <p:pic>
            <p:nvPicPr>
              <p:cNvPr id="97" name="Käsinkirjoitus 96">
                <a:extLst>
                  <a:ext uri="{FF2B5EF4-FFF2-40B4-BE49-F238E27FC236}">
                    <a16:creationId xmlns:a16="http://schemas.microsoft.com/office/drawing/2014/main" id="{FEE6112E-7CF3-4749-9C87-450BE1C871E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276089" y="4820091"/>
                <a:ext cx="172440" cy="6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98" name="Käsinkirjoitus 97">
                <a:extLst>
                  <a:ext uri="{FF2B5EF4-FFF2-40B4-BE49-F238E27FC236}">
                    <a16:creationId xmlns:a16="http://schemas.microsoft.com/office/drawing/2014/main" id="{C0068664-E200-49C7-BC93-0628DEE6B178}"/>
                  </a:ext>
                </a:extLst>
              </p14:cNvPr>
              <p14:cNvContentPartPr/>
              <p14:nvPr/>
            </p14:nvContentPartPr>
            <p14:xfrm>
              <a:off x="7743369" y="5228331"/>
              <a:ext cx="398880" cy="7560"/>
            </p14:xfrm>
          </p:contentPart>
        </mc:Choice>
        <mc:Fallback>
          <p:pic>
            <p:nvPicPr>
              <p:cNvPr id="98" name="Käsinkirjoitus 97">
                <a:extLst>
                  <a:ext uri="{FF2B5EF4-FFF2-40B4-BE49-F238E27FC236}">
                    <a16:creationId xmlns:a16="http://schemas.microsoft.com/office/drawing/2014/main" id="{C0068664-E200-49C7-BC93-0628DEE6B17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734369" y="5219331"/>
                <a:ext cx="416520" cy="25200"/>
              </a:xfrm>
              <a:prstGeom prst="rect">
                <a:avLst/>
              </a:prstGeom>
            </p:spPr>
          </p:pic>
        </mc:Fallback>
      </mc:AlternateContent>
      <p:pic>
        <p:nvPicPr>
          <p:cNvPr id="100" name="Kuva 99">
            <a:extLst>
              <a:ext uri="{FF2B5EF4-FFF2-40B4-BE49-F238E27FC236}">
                <a16:creationId xmlns:a16="http://schemas.microsoft.com/office/drawing/2014/main" id="{61AA4D46-3CAE-49F1-A722-7E82D1EE94E3}"/>
              </a:ext>
            </a:extLst>
      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8334812" y="4653355"/>
            <a:ext cx="3572834" cy="898312"/>
          </a:xfrm>
          <a:prstGeom prst="rect">
            <a:avLst/>
          </a:prstGeom>
        </p:spPr>
      </p:pic>
      <p:grpSp>
        <p:nvGrpSpPr>
          <p:cNvPr id="109" name="Ryhmä 108">
            <a:extLst>
              <a:ext uri="{FF2B5EF4-FFF2-40B4-BE49-F238E27FC236}">
                <a16:creationId xmlns:a16="http://schemas.microsoft.com/office/drawing/2014/main" id="{B71FFA6F-E8B9-401B-B695-D1CD309EA3CD}"/>
              </a:ext>
            </a:extLst>
          </p:cNvPr>
          <p:cNvGrpSpPr/>
          <p:nvPr/>
        </p:nvGrpSpPr>
        <p:grpSpPr>
          <a:xfrm>
            <a:off x="6687489" y="5605971"/>
            <a:ext cx="2075400" cy="629280"/>
            <a:chOff x="6687489" y="5605971"/>
            <a:chExt cx="2075400" cy="62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AED98F34-581C-47F0-BB6C-8FF85564EBA6}"/>
                    </a:ext>
                  </a:extLst>
                </p14:cNvPr>
                <p14:cNvContentPartPr/>
                <p14:nvPr/>
              </p14:nvContentPartPr>
              <p14:xfrm>
                <a:off x="6702249" y="5744931"/>
                <a:ext cx="376920" cy="11664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AED98F34-581C-47F0-BB6C-8FF85564EBA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93249" y="5735931"/>
                  <a:ext cx="394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F357BD60-90ED-4416-9E12-F554121E0104}"/>
                    </a:ext>
                  </a:extLst>
                </p14:cNvPr>
                <p14:cNvContentPartPr/>
                <p14:nvPr/>
              </p14:nvContentPartPr>
              <p14:xfrm>
                <a:off x="6687489" y="5916651"/>
                <a:ext cx="376920" cy="13284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F357BD60-90ED-4416-9E12-F554121E010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78489" y="5908011"/>
                  <a:ext cx="394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197BE44E-0EE3-4EDD-BBE9-483876ABD49C}"/>
                    </a:ext>
                  </a:extLst>
                </p14:cNvPr>
                <p14:cNvContentPartPr/>
                <p14:nvPr/>
              </p14:nvContentPartPr>
              <p14:xfrm>
                <a:off x="7280049" y="5650251"/>
                <a:ext cx="377640" cy="48852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197BE44E-0EE3-4EDD-BBE9-483876ABD49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71409" y="5641611"/>
                  <a:ext cx="3952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B21EA2F1-8641-46E6-8F15-EA3F2A2E6E52}"/>
                    </a:ext>
                  </a:extLst>
                </p14:cNvPr>
                <p14:cNvContentPartPr/>
                <p14:nvPr/>
              </p14:nvContentPartPr>
              <p14:xfrm>
                <a:off x="7417929" y="5877771"/>
                <a:ext cx="359640" cy="1584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B21EA2F1-8641-46E6-8F15-EA3F2A2E6E5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09289" y="5869131"/>
                  <a:ext cx="377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4E9006DC-1968-47E3-9071-5C75C869AF9D}"/>
                    </a:ext>
                  </a:extLst>
                </p14:cNvPr>
                <p14:cNvContentPartPr/>
                <p14:nvPr/>
              </p14:nvContentPartPr>
              <p14:xfrm>
                <a:off x="7975569" y="5650611"/>
                <a:ext cx="213840" cy="46656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4E9006DC-1968-47E3-9071-5C75C869AF9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66569" y="5641611"/>
                  <a:ext cx="2314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9CCEE98B-9E4C-49F0-813B-BF1C2920B3CE}"/>
                    </a:ext>
                  </a:extLst>
                </p14:cNvPr>
                <p14:cNvContentPartPr/>
                <p14:nvPr/>
              </p14:nvContentPartPr>
              <p14:xfrm>
                <a:off x="8404329" y="5752851"/>
                <a:ext cx="358560" cy="42696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9CCEE98B-9E4C-49F0-813B-BF1C2920B3C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395329" y="5743851"/>
                  <a:ext cx="3762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CB3CC1AA-23FE-4305-B929-D8E985BFBF74}"/>
                    </a:ext>
                  </a:extLst>
                </p14:cNvPr>
                <p14:cNvContentPartPr/>
                <p14:nvPr/>
              </p14:nvContentPartPr>
              <p14:xfrm>
                <a:off x="8438169" y="5605971"/>
                <a:ext cx="125640" cy="17028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CB3CC1AA-23FE-4305-B929-D8E985BFBF7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29529" y="5597331"/>
                  <a:ext cx="143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333E82CD-40BC-4223-936F-5F893099B6D2}"/>
                    </a:ext>
                  </a:extLst>
                </p14:cNvPr>
                <p14:cNvContentPartPr/>
                <p14:nvPr/>
              </p14:nvContentPartPr>
              <p14:xfrm>
                <a:off x="8580369" y="6102051"/>
                <a:ext cx="130320" cy="13320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333E82CD-40BC-4223-936F-5F893099B6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71369" y="6093411"/>
                  <a:ext cx="14796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11" name="Käsinkirjoitus 110">
                <a:extLst>
                  <a:ext uri="{FF2B5EF4-FFF2-40B4-BE49-F238E27FC236}">
                    <a16:creationId xmlns:a16="http://schemas.microsoft.com/office/drawing/2014/main" id="{C083A534-0534-46D4-BBAD-38FA25666781}"/>
                  </a:ext>
                </a:extLst>
              </p14:cNvPr>
              <p14:cNvContentPartPr/>
              <p14:nvPr/>
            </p14:nvContentPartPr>
            <p14:xfrm>
              <a:off x="7919049" y="2460291"/>
              <a:ext cx="1928160" cy="71640"/>
            </p14:xfrm>
          </p:contentPart>
        </mc:Choice>
        <mc:Fallback>
          <p:pic>
            <p:nvPicPr>
              <p:cNvPr id="111" name="Käsinkirjoitus 110">
                <a:extLst>
                  <a:ext uri="{FF2B5EF4-FFF2-40B4-BE49-F238E27FC236}">
                    <a16:creationId xmlns:a16="http://schemas.microsoft.com/office/drawing/2014/main" id="{C083A534-0534-46D4-BBAD-38FA2566678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865409" y="2352291"/>
                <a:ext cx="2035800" cy="28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43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ED3443A-95EB-40EE-8B57-75A141C2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16" y="0"/>
            <a:ext cx="9988658" cy="214239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5BB2029E-B347-4311-83DA-B03A202F5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753" y="2050724"/>
            <a:ext cx="9730494" cy="455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7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C4659F0-1FA6-4D67-AA3E-349BB0AE6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23" y="77492"/>
            <a:ext cx="11104536" cy="1996072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48C33C2E-40C4-4E78-AFDE-6FC19E2D19A1}"/>
              </a:ext>
            </a:extLst>
          </p:cNvPr>
          <p:cNvSpPr/>
          <p:nvPr/>
        </p:nvSpPr>
        <p:spPr>
          <a:xfrm>
            <a:off x="595993" y="2408464"/>
            <a:ext cx="628650" cy="563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BCC458F-CD4A-44C1-B382-0BF5CCCE628F}"/>
              </a:ext>
            </a:extLst>
          </p:cNvPr>
          <p:cNvSpPr/>
          <p:nvPr/>
        </p:nvSpPr>
        <p:spPr>
          <a:xfrm>
            <a:off x="595993" y="3147332"/>
            <a:ext cx="628650" cy="563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B630B02-6B26-4D9C-8347-F664A5C15508}"/>
              </a:ext>
            </a:extLst>
          </p:cNvPr>
          <p:cNvSpPr/>
          <p:nvPr/>
        </p:nvSpPr>
        <p:spPr>
          <a:xfrm>
            <a:off x="595993" y="3869871"/>
            <a:ext cx="628650" cy="563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E33D6B9-EE43-40F0-B977-D1BA37025496}"/>
              </a:ext>
            </a:extLst>
          </p:cNvPr>
          <p:cNvSpPr/>
          <p:nvPr/>
        </p:nvSpPr>
        <p:spPr>
          <a:xfrm>
            <a:off x="595993" y="4608739"/>
            <a:ext cx="628650" cy="563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2A95C0C-D28A-4018-AEEC-C26B9D003F2A}"/>
              </a:ext>
            </a:extLst>
          </p:cNvPr>
          <p:cNvSpPr/>
          <p:nvPr/>
        </p:nvSpPr>
        <p:spPr>
          <a:xfrm>
            <a:off x="595993" y="5347607"/>
            <a:ext cx="628650" cy="563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7C86F35F-8DE6-4B97-ABFD-1A7F630F8CFC}"/>
              </a:ext>
            </a:extLst>
          </p:cNvPr>
          <p:cNvSpPr/>
          <p:nvPr/>
        </p:nvSpPr>
        <p:spPr>
          <a:xfrm>
            <a:off x="595993" y="6086475"/>
            <a:ext cx="628650" cy="563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A43EB382-06C8-4739-B45C-F79E67EBB114}"/>
                  </a:ext>
                </a:extLst>
              </p14:cNvPr>
              <p14:cNvContentPartPr/>
              <p14:nvPr/>
            </p14:nvContentPartPr>
            <p14:xfrm>
              <a:off x="881769" y="2677731"/>
              <a:ext cx="360" cy="360"/>
            </p14:xfrm>
          </p:contentPart>
        </mc:Choice>
        <mc:Fallback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A43EB382-06C8-4739-B45C-F79E67EBB1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129" y="264209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4D512C54-310C-4C66-8324-6A0B663943AD}"/>
                  </a:ext>
                </a:extLst>
              </p14:cNvPr>
              <p14:cNvContentPartPr/>
              <p14:nvPr/>
            </p14:nvContentPartPr>
            <p14:xfrm>
              <a:off x="783489" y="3461451"/>
              <a:ext cx="360" cy="36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4D512C54-310C-4C66-8324-6A0B663943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849" y="342545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68448F53-C155-4029-9CC3-9E3013DCBA9D}"/>
                  </a:ext>
                </a:extLst>
              </p14:cNvPr>
              <p14:cNvContentPartPr/>
              <p14:nvPr/>
            </p14:nvContentPartPr>
            <p14:xfrm>
              <a:off x="995529" y="3461451"/>
              <a:ext cx="360" cy="360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68448F53-C155-4029-9CC3-9E3013DCBA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889" y="342545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7BEFD70F-33C7-47E6-8E03-99D6E5372648}"/>
                  </a:ext>
                </a:extLst>
              </p14:cNvPr>
              <p14:cNvContentPartPr/>
              <p14:nvPr/>
            </p14:nvContentPartPr>
            <p14:xfrm>
              <a:off x="750729" y="4049331"/>
              <a:ext cx="360" cy="36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7BEFD70F-33C7-47E6-8E03-99D6E53726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89" y="401333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5D1B6062-4F32-46C4-83A9-0C1009E4C11C}"/>
                  </a:ext>
                </a:extLst>
              </p14:cNvPr>
              <p14:cNvContentPartPr/>
              <p14:nvPr/>
            </p14:nvContentPartPr>
            <p14:xfrm>
              <a:off x="889689" y="4147251"/>
              <a:ext cx="360" cy="360"/>
            </p14:xfrm>
          </p:contentPart>
        </mc:Choice>
        <mc:Fallback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5D1B6062-4F32-46C4-83A9-0C1009E4C1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689" y="411161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B66E34CA-3CCC-493D-90A5-4ADFFAACC13D}"/>
                  </a:ext>
                </a:extLst>
              </p14:cNvPr>
              <p14:cNvContentPartPr/>
              <p14:nvPr/>
            </p14:nvContentPartPr>
            <p14:xfrm>
              <a:off x="1061409" y="4310691"/>
              <a:ext cx="360" cy="360"/>
            </p14:xfrm>
          </p:contentPart>
        </mc:Choice>
        <mc:Fallback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B66E34CA-3CCC-493D-90A5-4ADFFAACC1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5409" y="427505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ACC9DECB-6AB5-4F7D-9C80-D07BFE58094A}"/>
                  </a:ext>
                </a:extLst>
              </p14:cNvPr>
              <p14:cNvContentPartPr/>
              <p14:nvPr/>
            </p14:nvContentPartPr>
            <p14:xfrm>
              <a:off x="750729" y="4792011"/>
              <a:ext cx="360" cy="360"/>
            </p14:xfrm>
          </p:contentPart>
        </mc:Choice>
        <mc:Fallback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ACC9DECB-6AB5-4F7D-9C80-D07BFE5809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89" y="47563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E55FF4FD-396E-434F-9F6B-8FA0A319D0D0}"/>
                  </a:ext>
                </a:extLst>
              </p14:cNvPr>
              <p14:cNvContentPartPr/>
              <p14:nvPr/>
            </p14:nvContentPartPr>
            <p14:xfrm>
              <a:off x="1020009" y="4816851"/>
              <a:ext cx="3600" cy="360"/>
            </p14:xfrm>
          </p:contentPart>
        </mc:Choice>
        <mc:Fallback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E55FF4FD-396E-434F-9F6B-8FA0A319D0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4369" y="4780851"/>
                <a:ext cx="75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Käsinkirjoitus 20">
                <a:extLst>
                  <a:ext uri="{FF2B5EF4-FFF2-40B4-BE49-F238E27FC236}">
                    <a16:creationId xmlns:a16="http://schemas.microsoft.com/office/drawing/2014/main" id="{036B1D86-5F11-4A15-9FED-222B2F0A899A}"/>
                  </a:ext>
                </a:extLst>
              </p14:cNvPr>
              <p14:cNvContentPartPr/>
              <p14:nvPr/>
            </p14:nvContentPartPr>
            <p14:xfrm>
              <a:off x="815889" y="5012331"/>
              <a:ext cx="360" cy="360"/>
            </p14:xfrm>
          </p:contentPart>
        </mc:Choice>
        <mc:Fallback>
          <p:pic>
            <p:nvPicPr>
              <p:cNvPr id="21" name="Käsinkirjoitus 20">
                <a:extLst>
                  <a:ext uri="{FF2B5EF4-FFF2-40B4-BE49-F238E27FC236}">
                    <a16:creationId xmlns:a16="http://schemas.microsoft.com/office/drawing/2014/main" id="{036B1D86-5F11-4A15-9FED-222B2F0A89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249" y="497669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Käsinkirjoitus 21">
                <a:extLst>
                  <a:ext uri="{FF2B5EF4-FFF2-40B4-BE49-F238E27FC236}">
                    <a16:creationId xmlns:a16="http://schemas.microsoft.com/office/drawing/2014/main" id="{98E44527-7EC8-421A-BECF-A2B41D3A673D}"/>
                  </a:ext>
                </a:extLst>
              </p14:cNvPr>
              <p14:cNvContentPartPr/>
              <p14:nvPr/>
            </p14:nvContentPartPr>
            <p14:xfrm>
              <a:off x="1012449" y="5020971"/>
              <a:ext cx="360" cy="360"/>
            </p14:xfrm>
          </p:contentPart>
        </mc:Choice>
        <mc:Fallback>
          <p:pic>
            <p:nvPicPr>
              <p:cNvPr id="22" name="Käsinkirjoitus 21">
                <a:extLst>
                  <a:ext uri="{FF2B5EF4-FFF2-40B4-BE49-F238E27FC236}">
                    <a16:creationId xmlns:a16="http://schemas.microsoft.com/office/drawing/2014/main" id="{98E44527-7EC8-421A-BECF-A2B41D3A67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6449" y="49849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3" name="Käsinkirjoitus 22">
                <a:extLst>
                  <a:ext uri="{FF2B5EF4-FFF2-40B4-BE49-F238E27FC236}">
                    <a16:creationId xmlns:a16="http://schemas.microsoft.com/office/drawing/2014/main" id="{F4A09B6F-DF90-44CE-90D4-B6DA6C1E50B9}"/>
                  </a:ext>
                </a:extLst>
              </p14:cNvPr>
              <p14:cNvContentPartPr/>
              <p14:nvPr/>
            </p14:nvContentPartPr>
            <p14:xfrm>
              <a:off x="742809" y="5461971"/>
              <a:ext cx="360" cy="360"/>
            </p14:xfrm>
          </p:contentPart>
        </mc:Choice>
        <mc:Fallback>
          <p:pic>
            <p:nvPicPr>
              <p:cNvPr id="23" name="Käsinkirjoitus 22">
                <a:extLst>
                  <a:ext uri="{FF2B5EF4-FFF2-40B4-BE49-F238E27FC236}">
                    <a16:creationId xmlns:a16="http://schemas.microsoft.com/office/drawing/2014/main" id="{F4A09B6F-DF90-44CE-90D4-B6DA6C1E50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169" y="54259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" name="Käsinkirjoitus 23">
                <a:extLst>
                  <a:ext uri="{FF2B5EF4-FFF2-40B4-BE49-F238E27FC236}">
                    <a16:creationId xmlns:a16="http://schemas.microsoft.com/office/drawing/2014/main" id="{66701F42-559D-404C-8937-2A257852C8A0}"/>
                  </a:ext>
                </a:extLst>
              </p14:cNvPr>
              <p14:cNvContentPartPr/>
              <p14:nvPr/>
            </p14:nvContentPartPr>
            <p14:xfrm>
              <a:off x="1069329" y="5461971"/>
              <a:ext cx="360" cy="360"/>
            </p14:xfrm>
          </p:contentPart>
        </mc:Choice>
        <mc:Fallback>
          <p:pic>
            <p:nvPicPr>
              <p:cNvPr id="24" name="Käsinkirjoitus 23">
                <a:extLst>
                  <a:ext uri="{FF2B5EF4-FFF2-40B4-BE49-F238E27FC236}">
                    <a16:creationId xmlns:a16="http://schemas.microsoft.com/office/drawing/2014/main" id="{66701F42-559D-404C-8937-2A257852C8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329" y="54259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Käsinkirjoitus 24">
                <a:extLst>
                  <a:ext uri="{FF2B5EF4-FFF2-40B4-BE49-F238E27FC236}">
                    <a16:creationId xmlns:a16="http://schemas.microsoft.com/office/drawing/2014/main" id="{97EC379C-B3C5-402D-A05E-A03F1F73241F}"/>
                  </a:ext>
                </a:extLst>
              </p14:cNvPr>
              <p14:cNvContentPartPr/>
              <p14:nvPr/>
            </p14:nvContentPartPr>
            <p14:xfrm>
              <a:off x="734529" y="5821251"/>
              <a:ext cx="360" cy="360"/>
            </p14:xfrm>
          </p:contentPart>
        </mc:Choice>
        <mc:Fallback>
          <p:pic>
            <p:nvPicPr>
              <p:cNvPr id="25" name="Käsinkirjoitus 24">
                <a:extLst>
                  <a:ext uri="{FF2B5EF4-FFF2-40B4-BE49-F238E27FC236}">
                    <a16:creationId xmlns:a16="http://schemas.microsoft.com/office/drawing/2014/main" id="{97EC379C-B3C5-402D-A05E-A03F1F7324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889" y="578525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BF1B5FB6-1EE2-4EE0-B691-AE64DC38FE56}"/>
                  </a:ext>
                </a:extLst>
              </p14:cNvPr>
              <p14:cNvContentPartPr/>
              <p14:nvPr/>
            </p14:nvContentPartPr>
            <p14:xfrm>
              <a:off x="1069329" y="5796411"/>
              <a:ext cx="360" cy="360"/>
            </p14:xfrm>
          </p:contentPart>
        </mc:Choice>
        <mc:Fallback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BF1B5FB6-1EE2-4EE0-B691-AE64DC38FE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329" y="57607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DAB80FD1-8577-4AC7-B637-193BE02D15F6}"/>
                  </a:ext>
                </a:extLst>
              </p14:cNvPr>
              <p14:cNvContentPartPr/>
              <p14:nvPr/>
            </p14:nvContentPartPr>
            <p14:xfrm>
              <a:off x="873489" y="5657811"/>
              <a:ext cx="360" cy="360"/>
            </p14:xfrm>
          </p:contentPart>
        </mc:Choice>
        <mc:Fallback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DAB80FD1-8577-4AC7-B637-193BE02D15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489" y="562181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B4CDFBAF-023E-4085-97BA-59E26A5F9B11}"/>
                  </a:ext>
                </a:extLst>
              </p14:cNvPr>
              <p14:cNvContentPartPr/>
              <p14:nvPr/>
            </p14:nvContentPartPr>
            <p14:xfrm>
              <a:off x="718329" y="6229491"/>
              <a:ext cx="360" cy="360"/>
            </p14:xfrm>
          </p:contentPart>
        </mc:Choice>
        <mc:Fallback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B4CDFBAF-023E-4085-97BA-59E26A5F9B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689" y="619349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Käsinkirjoitus 28">
                <a:extLst>
                  <a:ext uri="{FF2B5EF4-FFF2-40B4-BE49-F238E27FC236}">
                    <a16:creationId xmlns:a16="http://schemas.microsoft.com/office/drawing/2014/main" id="{C4FC78A7-26F8-49BE-AD85-79C00EDD93FE}"/>
                  </a:ext>
                </a:extLst>
              </p14:cNvPr>
              <p14:cNvContentPartPr/>
              <p14:nvPr/>
            </p14:nvContentPartPr>
            <p14:xfrm>
              <a:off x="710049" y="6392211"/>
              <a:ext cx="360" cy="360"/>
            </p14:xfrm>
          </p:contentPart>
        </mc:Choice>
        <mc:Fallback>
          <p:pic>
            <p:nvPicPr>
              <p:cNvPr id="29" name="Käsinkirjoitus 28">
                <a:extLst>
                  <a:ext uri="{FF2B5EF4-FFF2-40B4-BE49-F238E27FC236}">
                    <a16:creationId xmlns:a16="http://schemas.microsoft.com/office/drawing/2014/main" id="{C4FC78A7-26F8-49BE-AD85-79C00EDD93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409" y="63565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" name="Käsinkirjoitus 29">
                <a:extLst>
                  <a:ext uri="{FF2B5EF4-FFF2-40B4-BE49-F238E27FC236}">
                    <a16:creationId xmlns:a16="http://schemas.microsoft.com/office/drawing/2014/main" id="{A8387204-641E-44F8-B825-79DC88BD5119}"/>
                  </a:ext>
                </a:extLst>
              </p14:cNvPr>
              <p14:cNvContentPartPr/>
              <p14:nvPr/>
            </p14:nvContentPartPr>
            <p14:xfrm>
              <a:off x="710049" y="6531171"/>
              <a:ext cx="360" cy="360"/>
            </p14:xfrm>
          </p:contentPart>
        </mc:Choice>
        <mc:Fallback>
          <p:pic>
            <p:nvPicPr>
              <p:cNvPr id="30" name="Käsinkirjoitus 29">
                <a:extLst>
                  <a:ext uri="{FF2B5EF4-FFF2-40B4-BE49-F238E27FC236}">
                    <a16:creationId xmlns:a16="http://schemas.microsoft.com/office/drawing/2014/main" id="{A8387204-641E-44F8-B825-79DC88BD51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409" y="64951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1DB78DB2-C2E0-4D48-A3BA-C400BBAB4B93}"/>
                  </a:ext>
                </a:extLst>
              </p14:cNvPr>
              <p14:cNvContentPartPr/>
              <p14:nvPr/>
            </p14:nvContentPartPr>
            <p14:xfrm>
              <a:off x="971409" y="6237051"/>
              <a:ext cx="360" cy="360"/>
            </p14:xfrm>
          </p:contentPart>
        </mc:Choice>
        <mc:Fallback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1DB78DB2-C2E0-4D48-A3BA-C400BBAB4B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769" y="620141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2" name="Käsinkirjoitus 31">
                <a:extLst>
                  <a:ext uri="{FF2B5EF4-FFF2-40B4-BE49-F238E27FC236}">
                    <a16:creationId xmlns:a16="http://schemas.microsoft.com/office/drawing/2014/main" id="{E4D8E923-2B21-4FF3-A2AF-4079ADF12CA8}"/>
                  </a:ext>
                </a:extLst>
              </p14:cNvPr>
              <p14:cNvContentPartPr/>
              <p14:nvPr/>
            </p14:nvContentPartPr>
            <p14:xfrm>
              <a:off x="987609" y="6408771"/>
              <a:ext cx="360" cy="360"/>
            </p14:xfrm>
          </p:contentPart>
        </mc:Choice>
        <mc:Fallback>
          <p:pic>
            <p:nvPicPr>
              <p:cNvPr id="32" name="Käsinkirjoitus 31">
                <a:extLst>
                  <a:ext uri="{FF2B5EF4-FFF2-40B4-BE49-F238E27FC236}">
                    <a16:creationId xmlns:a16="http://schemas.microsoft.com/office/drawing/2014/main" id="{E4D8E923-2B21-4FF3-A2AF-4079ADF12C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969" y="637313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" name="Käsinkirjoitus 32">
                <a:extLst>
                  <a:ext uri="{FF2B5EF4-FFF2-40B4-BE49-F238E27FC236}">
                    <a16:creationId xmlns:a16="http://schemas.microsoft.com/office/drawing/2014/main" id="{E341124A-9EBC-48AF-96E2-43599A90F6A1}"/>
                  </a:ext>
                </a:extLst>
              </p14:cNvPr>
              <p14:cNvContentPartPr/>
              <p14:nvPr/>
            </p14:nvContentPartPr>
            <p14:xfrm>
              <a:off x="987609" y="6523251"/>
              <a:ext cx="360" cy="360"/>
            </p14:xfrm>
          </p:contentPart>
        </mc:Choice>
        <mc:Fallback>
          <p:pic>
            <p:nvPicPr>
              <p:cNvPr id="33" name="Käsinkirjoitus 32">
                <a:extLst>
                  <a:ext uri="{FF2B5EF4-FFF2-40B4-BE49-F238E27FC236}">
                    <a16:creationId xmlns:a16="http://schemas.microsoft.com/office/drawing/2014/main" id="{E341124A-9EBC-48AF-96E2-43599A90F6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969" y="6487251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kstiruutu 33">
            <a:extLst>
              <a:ext uri="{FF2B5EF4-FFF2-40B4-BE49-F238E27FC236}">
                <a16:creationId xmlns:a16="http://schemas.microsoft.com/office/drawing/2014/main" id="{6D8DC983-60E1-4B7A-A96E-0A23733A47EE}"/>
              </a:ext>
            </a:extLst>
          </p:cNvPr>
          <p:cNvSpPr txBox="1"/>
          <p:nvPr/>
        </p:nvSpPr>
        <p:spPr>
          <a:xfrm>
            <a:off x="1510393" y="1917950"/>
            <a:ext cx="569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1+2+3+4+5+6 = 21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5" name="Käsinkirjoitus 34">
                <a:extLst>
                  <a:ext uri="{FF2B5EF4-FFF2-40B4-BE49-F238E27FC236}">
                    <a16:creationId xmlns:a16="http://schemas.microsoft.com/office/drawing/2014/main" id="{7A95D13F-21E4-4DB7-8099-8657B6C9CAED}"/>
                  </a:ext>
                </a:extLst>
              </p14:cNvPr>
              <p14:cNvContentPartPr/>
              <p14:nvPr/>
            </p14:nvContentPartPr>
            <p14:xfrm>
              <a:off x="97689" y="1828491"/>
              <a:ext cx="360" cy="360"/>
            </p14:xfrm>
          </p:contentPart>
        </mc:Choice>
        <mc:Fallback>
          <p:pic>
            <p:nvPicPr>
              <p:cNvPr id="35" name="Käsinkirjoitus 34">
                <a:extLst>
                  <a:ext uri="{FF2B5EF4-FFF2-40B4-BE49-F238E27FC236}">
                    <a16:creationId xmlns:a16="http://schemas.microsoft.com/office/drawing/2014/main" id="{7A95D13F-21E4-4DB7-8099-8657B6C9CA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689" y="172049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Käsinkirjoitus 37">
                <a:extLst>
                  <a:ext uri="{FF2B5EF4-FFF2-40B4-BE49-F238E27FC236}">
                    <a16:creationId xmlns:a16="http://schemas.microsoft.com/office/drawing/2014/main" id="{0170F984-F9F5-4E85-A803-9414EB7C9772}"/>
                  </a:ext>
                </a:extLst>
              </p14:cNvPr>
              <p14:cNvContentPartPr/>
              <p14:nvPr/>
            </p14:nvContentPartPr>
            <p14:xfrm>
              <a:off x="383889" y="2000211"/>
              <a:ext cx="360" cy="360"/>
            </p14:xfrm>
          </p:contentPart>
        </mc:Choice>
        <mc:Fallback>
          <p:pic>
            <p:nvPicPr>
              <p:cNvPr id="38" name="Käsinkirjoitus 37">
                <a:extLst>
                  <a:ext uri="{FF2B5EF4-FFF2-40B4-BE49-F238E27FC236}">
                    <a16:creationId xmlns:a16="http://schemas.microsoft.com/office/drawing/2014/main" id="{0170F984-F9F5-4E85-A803-9414EB7C977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4889" y="19912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9" name="Käsinkirjoitus 38">
                <a:extLst>
                  <a:ext uri="{FF2B5EF4-FFF2-40B4-BE49-F238E27FC236}">
                    <a16:creationId xmlns:a16="http://schemas.microsoft.com/office/drawing/2014/main" id="{D55BB78E-4C78-44EB-B2EF-84F984B2EB0B}"/>
                  </a:ext>
                </a:extLst>
              </p14:cNvPr>
              <p14:cNvContentPartPr/>
              <p14:nvPr/>
            </p14:nvContentPartPr>
            <p14:xfrm>
              <a:off x="1947369" y="2405931"/>
              <a:ext cx="69840" cy="180000"/>
            </p14:xfrm>
          </p:contentPart>
        </mc:Choice>
        <mc:Fallback>
          <p:pic>
            <p:nvPicPr>
              <p:cNvPr id="39" name="Käsinkirjoitus 38">
                <a:extLst>
                  <a:ext uri="{FF2B5EF4-FFF2-40B4-BE49-F238E27FC236}">
                    <a16:creationId xmlns:a16="http://schemas.microsoft.com/office/drawing/2014/main" id="{D55BB78E-4C78-44EB-B2EF-84F984B2EB0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38369" y="2396931"/>
                <a:ext cx="8748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Ryhmä 42">
            <a:extLst>
              <a:ext uri="{FF2B5EF4-FFF2-40B4-BE49-F238E27FC236}">
                <a16:creationId xmlns:a16="http://schemas.microsoft.com/office/drawing/2014/main" id="{FAA015C0-422A-48E3-B89F-37825F609EEA}"/>
              </a:ext>
            </a:extLst>
          </p:cNvPr>
          <p:cNvGrpSpPr/>
          <p:nvPr/>
        </p:nvGrpSpPr>
        <p:grpSpPr>
          <a:xfrm>
            <a:off x="1719489" y="2677731"/>
            <a:ext cx="577440" cy="361800"/>
            <a:chOff x="1719489" y="2677731"/>
            <a:chExt cx="57744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3986DFC8-840C-4E3C-AC45-A73F6F0FD374}"/>
                    </a:ext>
                  </a:extLst>
                </p14:cNvPr>
                <p14:cNvContentPartPr/>
                <p14:nvPr/>
              </p14:nvContentPartPr>
              <p14:xfrm>
                <a:off x="1719489" y="2677731"/>
                <a:ext cx="577440" cy="4176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3986DFC8-840C-4E3C-AC45-A73F6F0FD37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10849" y="2668731"/>
                  <a:ext cx="595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D0E4AEE3-ADDE-4A74-8EB3-DD020D9E97A2}"/>
                    </a:ext>
                  </a:extLst>
                </p14:cNvPr>
                <p14:cNvContentPartPr/>
                <p14:nvPr/>
              </p14:nvContentPartPr>
              <p14:xfrm>
                <a:off x="1734249" y="2778171"/>
                <a:ext cx="204120" cy="21852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D0E4AEE3-ADDE-4A74-8EB3-DD020D9E97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25609" y="2769171"/>
                  <a:ext cx="221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46C2FFAC-C40A-4D76-A0EC-4DA22441EBDE}"/>
                    </a:ext>
                  </a:extLst>
                </p14:cNvPr>
                <p14:cNvContentPartPr/>
                <p14:nvPr/>
              </p14:nvContentPartPr>
              <p14:xfrm>
                <a:off x="2089209" y="2769531"/>
                <a:ext cx="12600" cy="27000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46C2FFAC-C40A-4D76-A0EC-4DA22441EBD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80569" y="2760531"/>
                  <a:ext cx="3024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6ADF2CF7-81F8-42B0-9705-9F14461490BD}"/>
              </a:ext>
            </a:extLst>
          </p:cNvPr>
          <p:cNvGrpSpPr/>
          <p:nvPr/>
        </p:nvGrpSpPr>
        <p:grpSpPr>
          <a:xfrm>
            <a:off x="1674489" y="3196131"/>
            <a:ext cx="568080" cy="590400"/>
            <a:chOff x="1674489" y="3196131"/>
            <a:chExt cx="568080" cy="59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218DD947-2808-4F83-AD15-6A40FEFF2FA4}"/>
                    </a:ext>
                  </a:extLst>
                </p14:cNvPr>
                <p14:cNvContentPartPr/>
                <p14:nvPr/>
              </p14:nvContentPartPr>
              <p14:xfrm>
                <a:off x="1780689" y="3196131"/>
                <a:ext cx="318600" cy="20088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218DD947-2808-4F83-AD15-6A40FEFF2FA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72049" y="3187131"/>
                  <a:ext cx="336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8D7673C7-FC01-4EE7-A844-1DA219CA003A}"/>
                    </a:ext>
                  </a:extLst>
                </p14:cNvPr>
                <p14:cNvContentPartPr/>
                <p14:nvPr/>
              </p14:nvContentPartPr>
              <p14:xfrm>
                <a:off x="1674489" y="3459651"/>
                <a:ext cx="568080" cy="4248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8D7673C7-FC01-4EE7-A844-1DA219CA003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65849" y="3451011"/>
                  <a:ext cx="585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AE114910-8239-4CB4-A4B5-8DB7248893AE}"/>
                    </a:ext>
                  </a:extLst>
                </p14:cNvPr>
                <p14:cNvContentPartPr/>
                <p14:nvPr/>
              </p14:nvContentPartPr>
              <p14:xfrm>
                <a:off x="1680249" y="3581691"/>
                <a:ext cx="315360" cy="18684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AE114910-8239-4CB4-A4B5-8DB7248893A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71249" y="3572691"/>
                  <a:ext cx="333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8ACF332C-AB4D-4163-AC64-EA81FA3A0F86}"/>
                    </a:ext>
                  </a:extLst>
                </p14:cNvPr>
                <p14:cNvContentPartPr/>
                <p14:nvPr/>
              </p14:nvContentPartPr>
              <p14:xfrm>
                <a:off x="2117289" y="3562971"/>
                <a:ext cx="26640" cy="22356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8ACF332C-AB4D-4163-AC64-EA81FA3A0F8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08289" y="3553971"/>
                  <a:ext cx="4428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Ryhmä 52">
            <a:extLst>
              <a:ext uri="{FF2B5EF4-FFF2-40B4-BE49-F238E27FC236}">
                <a16:creationId xmlns:a16="http://schemas.microsoft.com/office/drawing/2014/main" id="{364604CC-34DA-487E-A955-AC0FA7340F38}"/>
              </a:ext>
            </a:extLst>
          </p:cNvPr>
          <p:cNvGrpSpPr/>
          <p:nvPr/>
        </p:nvGrpSpPr>
        <p:grpSpPr>
          <a:xfrm>
            <a:off x="1575849" y="3890211"/>
            <a:ext cx="693000" cy="531360"/>
            <a:chOff x="1575849" y="3890211"/>
            <a:chExt cx="693000" cy="53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2F6B08A4-7B03-4808-B1EF-78209102DDE9}"/>
                    </a:ext>
                  </a:extLst>
                </p14:cNvPr>
                <p14:cNvContentPartPr/>
                <p14:nvPr/>
              </p14:nvContentPartPr>
              <p14:xfrm>
                <a:off x="1803729" y="3890211"/>
                <a:ext cx="213120" cy="24300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2F6B08A4-7B03-4808-B1EF-78209102DD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95089" y="3881571"/>
                  <a:ext cx="230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B51D9762-AEB4-4592-8E73-9256D531A95A}"/>
                    </a:ext>
                  </a:extLst>
                </p14:cNvPr>
                <p14:cNvContentPartPr/>
                <p14:nvPr/>
              </p14:nvContentPartPr>
              <p14:xfrm>
                <a:off x="1575849" y="4128171"/>
                <a:ext cx="693000" cy="8820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B51D9762-AEB4-4592-8E73-9256D531A9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67209" y="4119171"/>
                  <a:ext cx="710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7F72DE55-FBBD-4909-8528-83B55C7C4AE9}"/>
                    </a:ext>
                  </a:extLst>
                </p14:cNvPr>
                <p14:cNvContentPartPr/>
                <p14:nvPr/>
              </p14:nvContentPartPr>
              <p14:xfrm>
                <a:off x="1678449" y="4232571"/>
                <a:ext cx="253800" cy="18504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7F72DE55-FBBD-4909-8528-83B55C7C4A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69449" y="4223931"/>
                  <a:ext cx="271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0DA52E42-968C-4C50-88E4-E87CF1DB35CC}"/>
                    </a:ext>
                  </a:extLst>
                </p14:cNvPr>
                <p14:cNvContentPartPr/>
                <p14:nvPr/>
              </p14:nvContentPartPr>
              <p14:xfrm>
                <a:off x="2081289" y="4215651"/>
                <a:ext cx="15840" cy="20592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0DA52E42-968C-4C50-88E4-E87CF1DB35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72289" y="4207011"/>
                  <a:ext cx="3348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Ryhmä 68">
            <a:extLst>
              <a:ext uri="{FF2B5EF4-FFF2-40B4-BE49-F238E27FC236}">
                <a16:creationId xmlns:a16="http://schemas.microsoft.com/office/drawing/2014/main" id="{351B4A51-A7E2-4B80-8DB7-5102E531CCED}"/>
              </a:ext>
            </a:extLst>
          </p:cNvPr>
          <p:cNvGrpSpPr/>
          <p:nvPr/>
        </p:nvGrpSpPr>
        <p:grpSpPr>
          <a:xfrm>
            <a:off x="1506729" y="4530651"/>
            <a:ext cx="615960" cy="661680"/>
            <a:chOff x="1506729" y="4530651"/>
            <a:chExt cx="615960" cy="66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353BDBB0-3647-4FC5-9A9A-2D17412377F6}"/>
                    </a:ext>
                  </a:extLst>
                </p14:cNvPr>
                <p14:cNvContentPartPr/>
                <p14:nvPr/>
              </p14:nvContentPartPr>
              <p14:xfrm>
                <a:off x="1691769" y="4569891"/>
                <a:ext cx="195840" cy="14796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353BDBB0-3647-4FC5-9A9A-2D17412377F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83129" y="4560891"/>
                  <a:ext cx="213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9BC14813-C368-4E0A-9435-5EA1B7BB4217}"/>
                    </a:ext>
                  </a:extLst>
                </p14:cNvPr>
                <p14:cNvContentPartPr/>
                <p14:nvPr/>
              </p14:nvContentPartPr>
              <p14:xfrm>
                <a:off x="1849089" y="4530651"/>
                <a:ext cx="9000" cy="31536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9BC14813-C368-4E0A-9435-5EA1B7BB42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40449" y="4522011"/>
                  <a:ext cx="266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5192D8B0-2906-44AE-BC27-036A9C24C26C}"/>
                    </a:ext>
                  </a:extLst>
                </p14:cNvPr>
                <p14:cNvContentPartPr/>
                <p14:nvPr/>
              </p14:nvContentPartPr>
              <p14:xfrm>
                <a:off x="1506729" y="4858611"/>
                <a:ext cx="615960" cy="4860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5192D8B0-2906-44AE-BC27-036A9C24C2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97729" y="4849971"/>
                  <a:ext cx="633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138FE4A2-B3B2-4F78-9DDD-098B55557DD8}"/>
                    </a:ext>
                  </a:extLst>
                </p14:cNvPr>
                <p14:cNvContentPartPr/>
                <p14:nvPr/>
              </p14:nvContentPartPr>
              <p14:xfrm>
                <a:off x="1638849" y="4930251"/>
                <a:ext cx="228240" cy="20952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138FE4A2-B3B2-4F78-9DDD-098B55557D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29849" y="4921251"/>
                  <a:ext cx="245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7838CB7F-6AD2-432A-9496-6F8A04DCFCAB}"/>
                    </a:ext>
                  </a:extLst>
                </p14:cNvPr>
                <p14:cNvContentPartPr/>
                <p14:nvPr/>
              </p14:nvContentPartPr>
              <p14:xfrm>
                <a:off x="2004249" y="4927731"/>
                <a:ext cx="11880" cy="26460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7838CB7F-6AD2-432A-9496-6F8A04DCFC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95249" y="4918731"/>
                  <a:ext cx="2952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Ryhmä 67">
            <a:extLst>
              <a:ext uri="{FF2B5EF4-FFF2-40B4-BE49-F238E27FC236}">
                <a16:creationId xmlns:a16="http://schemas.microsoft.com/office/drawing/2014/main" id="{95B423BA-9AA6-43B1-85A0-D6D04919EF2F}"/>
              </a:ext>
            </a:extLst>
          </p:cNvPr>
          <p:cNvGrpSpPr/>
          <p:nvPr/>
        </p:nvGrpSpPr>
        <p:grpSpPr>
          <a:xfrm>
            <a:off x="1531569" y="5344971"/>
            <a:ext cx="602640" cy="596160"/>
            <a:chOff x="1531569" y="5344971"/>
            <a:chExt cx="602640" cy="59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3B2AB580-9825-4FF7-B550-2B2FAF454149}"/>
                    </a:ext>
                  </a:extLst>
                </p14:cNvPr>
                <p14:cNvContentPartPr/>
                <p14:nvPr/>
              </p14:nvContentPartPr>
              <p14:xfrm>
                <a:off x="1762329" y="5344971"/>
                <a:ext cx="112320" cy="25308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3B2AB580-9825-4FF7-B550-2B2FAF45414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53329" y="5336331"/>
                  <a:ext cx="129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D539759E-C535-4FEC-A6F9-6CF16F7CBCF5}"/>
                    </a:ext>
                  </a:extLst>
                </p14:cNvPr>
                <p14:cNvContentPartPr/>
                <p14:nvPr/>
              </p14:nvContentPartPr>
              <p14:xfrm>
                <a:off x="1531569" y="5610291"/>
                <a:ext cx="602640" cy="3636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D539759E-C535-4FEC-A6F9-6CF16F7CBCF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22569" y="5601651"/>
                  <a:ext cx="620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6E2A0A9C-B306-41C9-BC3C-DE553BBE1331}"/>
                    </a:ext>
                  </a:extLst>
                </p14:cNvPr>
                <p14:cNvContentPartPr/>
                <p14:nvPr/>
              </p14:nvContentPartPr>
              <p14:xfrm>
                <a:off x="1585569" y="5714691"/>
                <a:ext cx="253800" cy="19620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6E2A0A9C-B306-41C9-BC3C-DE553BBE133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76569" y="5705691"/>
                  <a:ext cx="271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DE6A1657-8345-4704-9F54-EA636367BBA2}"/>
                    </a:ext>
                  </a:extLst>
                </p14:cNvPr>
                <p14:cNvContentPartPr/>
                <p14:nvPr/>
              </p14:nvContentPartPr>
              <p14:xfrm>
                <a:off x="1974369" y="5682651"/>
                <a:ext cx="30960" cy="25848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DE6A1657-8345-4704-9F54-EA636367BB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65729" y="5674011"/>
                  <a:ext cx="48600" cy="27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3" name="Käsinkirjoitus 62">
                <a:extLst>
                  <a:ext uri="{FF2B5EF4-FFF2-40B4-BE49-F238E27FC236}">
                    <a16:creationId xmlns:a16="http://schemas.microsoft.com/office/drawing/2014/main" id="{0453AD2E-98A7-455F-A209-D74F5817FEE5}"/>
                  </a:ext>
                </a:extLst>
              </p14:cNvPr>
              <p14:cNvContentPartPr/>
              <p14:nvPr/>
            </p14:nvContentPartPr>
            <p14:xfrm>
              <a:off x="1759809" y="6065691"/>
              <a:ext cx="104400" cy="187560"/>
            </p14:xfrm>
          </p:contentPart>
        </mc:Choice>
        <mc:Fallback>
          <p:pic>
            <p:nvPicPr>
              <p:cNvPr id="63" name="Käsinkirjoitus 62">
                <a:extLst>
                  <a:ext uri="{FF2B5EF4-FFF2-40B4-BE49-F238E27FC236}">
                    <a16:creationId xmlns:a16="http://schemas.microsoft.com/office/drawing/2014/main" id="{0453AD2E-98A7-455F-A209-D74F5817FEE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750809" y="6057051"/>
                <a:ext cx="12204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Ryhmä 66">
            <a:extLst>
              <a:ext uri="{FF2B5EF4-FFF2-40B4-BE49-F238E27FC236}">
                <a16:creationId xmlns:a16="http://schemas.microsoft.com/office/drawing/2014/main" id="{711C53B4-E4BE-470A-8FF6-F7A228B973FA}"/>
              </a:ext>
            </a:extLst>
          </p:cNvPr>
          <p:cNvGrpSpPr/>
          <p:nvPr/>
        </p:nvGrpSpPr>
        <p:grpSpPr>
          <a:xfrm>
            <a:off x="1518969" y="6360171"/>
            <a:ext cx="579960" cy="275760"/>
            <a:chOff x="1518969" y="6360171"/>
            <a:chExt cx="57996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6621A7DC-F8A2-4B60-AB36-288B98C30D46}"/>
                    </a:ext>
                  </a:extLst>
                </p14:cNvPr>
                <p14:cNvContentPartPr/>
                <p14:nvPr/>
              </p14:nvContentPartPr>
              <p14:xfrm>
                <a:off x="1518969" y="6360171"/>
                <a:ext cx="579960" cy="2124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6621A7DC-F8A2-4B60-AB36-288B98C30D4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10329" y="6351531"/>
                  <a:ext cx="597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CABEFD09-AF4E-4060-8C8F-D251BA4F5115}"/>
                    </a:ext>
                  </a:extLst>
                </p14:cNvPr>
                <p14:cNvContentPartPr/>
                <p14:nvPr/>
              </p14:nvContentPartPr>
              <p14:xfrm>
                <a:off x="1562529" y="6469251"/>
                <a:ext cx="207720" cy="15840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CABEFD09-AF4E-4060-8C8F-D251BA4F51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53889" y="6460251"/>
                  <a:ext cx="225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8C9C30B3-14E5-4A91-A15E-643B61FDBD6E}"/>
                    </a:ext>
                  </a:extLst>
                </p14:cNvPr>
                <p14:cNvContentPartPr/>
                <p14:nvPr/>
              </p14:nvContentPartPr>
              <p14:xfrm>
                <a:off x="1914609" y="6433611"/>
                <a:ext cx="4320" cy="20232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8C9C30B3-14E5-4A91-A15E-643B61FDBD6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05969" y="6424611"/>
                  <a:ext cx="219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Ryhmä 77">
            <a:extLst>
              <a:ext uri="{FF2B5EF4-FFF2-40B4-BE49-F238E27FC236}">
                <a16:creationId xmlns:a16="http://schemas.microsoft.com/office/drawing/2014/main" id="{A055C53A-F382-4DA7-ADF8-AFC63710AF0F}"/>
              </a:ext>
            </a:extLst>
          </p:cNvPr>
          <p:cNvGrpSpPr/>
          <p:nvPr/>
        </p:nvGrpSpPr>
        <p:grpSpPr>
          <a:xfrm>
            <a:off x="3001809" y="2400531"/>
            <a:ext cx="287640" cy="427320"/>
            <a:chOff x="3001809" y="2400531"/>
            <a:chExt cx="28764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2BB9AB93-D80A-4041-B5BF-E2EA5B394065}"/>
                    </a:ext>
                  </a:extLst>
                </p14:cNvPr>
                <p14:cNvContentPartPr/>
                <p14:nvPr/>
              </p14:nvContentPartPr>
              <p14:xfrm>
                <a:off x="3001809" y="2415291"/>
                <a:ext cx="136440" cy="22068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2BB9AB93-D80A-4041-B5BF-E2EA5B39406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92809" y="2406291"/>
                  <a:ext cx="154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554316C0-0DDB-42E2-AA51-A1B6B8EADD6D}"/>
                    </a:ext>
                  </a:extLst>
                </p14:cNvPr>
                <p14:cNvContentPartPr/>
                <p14:nvPr/>
              </p14:nvContentPartPr>
              <p14:xfrm>
                <a:off x="3102609" y="2400531"/>
                <a:ext cx="74880" cy="38844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554316C0-0DDB-42E2-AA51-A1B6B8EADD6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93969" y="2391531"/>
                  <a:ext cx="925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AFAA276F-6853-4022-A3F5-84BF3D4FE866}"/>
                    </a:ext>
                  </a:extLst>
                </p14:cNvPr>
                <p14:cNvContentPartPr/>
                <p14:nvPr/>
              </p14:nvContentPartPr>
              <p14:xfrm>
                <a:off x="3266049" y="2769531"/>
                <a:ext cx="23400" cy="5832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AFAA276F-6853-4022-A3F5-84BF3D4FE8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57409" y="2760531"/>
                  <a:ext cx="4104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Ryhmä 80">
            <a:extLst>
              <a:ext uri="{FF2B5EF4-FFF2-40B4-BE49-F238E27FC236}">
                <a16:creationId xmlns:a16="http://schemas.microsoft.com/office/drawing/2014/main" id="{7FD699AB-BA7B-4470-B891-2ED25E35F408}"/>
              </a:ext>
            </a:extLst>
          </p:cNvPr>
          <p:cNvGrpSpPr/>
          <p:nvPr/>
        </p:nvGrpSpPr>
        <p:grpSpPr>
          <a:xfrm>
            <a:off x="2481609" y="2542011"/>
            <a:ext cx="258120" cy="205920"/>
            <a:chOff x="2481609" y="2542011"/>
            <a:chExt cx="25812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2142D112-DA92-4A81-998A-EE282A6B4499}"/>
                    </a:ext>
                  </a:extLst>
                </p14:cNvPr>
                <p14:cNvContentPartPr/>
                <p14:nvPr/>
              </p14:nvContentPartPr>
              <p14:xfrm>
                <a:off x="2502129" y="2542011"/>
                <a:ext cx="206280" cy="5832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2142D112-DA92-4A81-998A-EE282A6B449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93489" y="2533011"/>
                  <a:ext cx="223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26D55A79-2C32-4E73-A336-29B6BE8287C1}"/>
                    </a:ext>
                  </a:extLst>
                </p14:cNvPr>
                <p14:cNvContentPartPr/>
                <p14:nvPr/>
              </p14:nvContentPartPr>
              <p14:xfrm>
                <a:off x="2481609" y="2675931"/>
                <a:ext cx="258120" cy="7200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26D55A79-2C32-4E73-A336-29B6BE8287C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72609" y="2667291"/>
                  <a:ext cx="27576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Ryhmä 85">
            <a:extLst>
              <a:ext uri="{FF2B5EF4-FFF2-40B4-BE49-F238E27FC236}">
                <a16:creationId xmlns:a16="http://schemas.microsoft.com/office/drawing/2014/main" id="{73E65C61-CE7A-465B-98E2-333717E46BEF}"/>
              </a:ext>
            </a:extLst>
          </p:cNvPr>
          <p:cNvGrpSpPr/>
          <p:nvPr/>
        </p:nvGrpSpPr>
        <p:grpSpPr>
          <a:xfrm>
            <a:off x="3534609" y="2415651"/>
            <a:ext cx="646560" cy="457920"/>
            <a:chOff x="3534609" y="2415651"/>
            <a:chExt cx="646560" cy="4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18CDDBA5-5ADB-4A1E-B864-31477E8C6193}"/>
                    </a:ext>
                  </a:extLst>
                </p14:cNvPr>
                <p14:cNvContentPartPr/>
                <p14:nvPr/>
              </p14:nvContentPartPr>
              <p14:xfrm>
                <a:off x="3534609" y="2415651"/>
                <a:ext cx="176400" cy="33516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18CDDBA5-5ADB-4A1E-B864-31477E8C61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25609" y="2406651"/>
                  <a:ext cx="194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8019F161-5589-45EB-BB34-7B699715675C}"/>
                    </a:ext>
                  </a:extLst>
                </p14:cNvPr>
                <p14:cNvContentPartPr/>
                <p14:nvPr/>
              </p14:nvContentPartPr>
              <p14:xfrm>
                <a:off x="3921969" y="2488371"/>
                <a:ext cx="236880" cy="29880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8019F161-5589-45EB-BB34-7B699715675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12969" y="2479371"/>
                  <a:ext cx="2545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BC695AC4-D5EA-4311-BE53-E58D25193798}"/>
                    </a:ext>
                  </a:extLst>
                </p14:cNvPr>
                <p14:cNvContentPartPr/>
                <p14:nvPr/>
              </p14:nvContentPartPr>
              <p14:xfrm>
                <a:off x="3941769" y="2430411"/>
                <a:ext cx="55440" cy="9828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BC695AC4-D5EA-4311-BE53-E58D2519379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32769" y="2421411"/>
                  <a:ext cx="73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6BE3B5AC-F324-4FE7-AF0A-878F8C35F4E1}"/>
                    </a:ext>
                  </a:extLst>
                </p14:cNvPr>
                <p14:cNvContentPartPr/>
                <p14:nvPr/>
              </p14:nvContentPartPr>
              <p14:xfrm>
                <a:off x="4092249" y="2788971"/>
                <a:ext cx="88920" cy="8460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6BE3B5AC-F324-4FE7-AF0A-878F8C35F4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83609" y="2779971"/>
                  <a:ext cx="10656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Ryhmä 88">
            <a:extLst>
              <a:ext uri="{FF2B5EF4-FFF2-40B4-BE49-F238E27FC236}">
                <a16:creationId xmlns:a16="http://schemas.microsoft.com/office/drawing/2014/main" id="{A045E0B7-9783-4FEA-AC54-99CDCEDDA1DE}"/>
              </a:ext>
            </a:extLst>
          </p:cNvPr>
          <p:cNvGrpSpPr/>
          <p:nvPr/>
        </p:nvGrpSpPr>
        <p:grpSpPr>
          <a:xfrm>
            <a:off x="2474409" y="3394131"/>
            <a:ext cx="235080" cy="196920"/>
            <a:chOff x="2474409" y="3394131"/>
            <a:chExt cx="23508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01266AE8-B066-4A9F-99A9-F4A55D414ABD}"/>
                    </a:ext>
                  </a:extLst>
                </p14:cNvPr>
                <p14:cNvContentPartPr/>
                <p14:nvPr/>
              </p14:nvContentPartPr>
              <p14:xfrm>
                <a:off x="2512569" y="3394131"/>
                <a:ext cx="196920" cy="6732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01266AE8-B066-4A9F-99A9-F4A55D414A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03929" y="3385491"/>
                  <a:ext cx="214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42A1C486-3D17-43FC-A335-7DC73C3A65A4}"/>
                    </a:ext>
                  </a:extLst>
                </p14:cNvPr>
                <p14:cNvContentPartPr/>
                <p14:nvPr/>
              </p14:nvContentPartPr>
              <p14:xfrm>
                <a:off x="2474409" y="3535611"/>
                <a:ext cx="214200" cy="5544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42A1C486-3D17-43FC-A335-7DC73C3A65A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65409" y="3526971"/>
                  <a:ext cx="23184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90" name="Käsinkirjoitus 89">
                <a:extLst>
                  <a:ext uri="{FF2B5EF4-FFF2-40B4-BE49-F238E27FC236}">
                    <a16:creationId xmlns:a16="http://schemas.microsoft.com/office/drawing/2014/main" id="{B8F376C7-2072-4DCD-B0B8-9360EF440F77}"/>
                  </a:ext>
                </a:extLst>
              </p14:cNvPr>
              <p14:cNvContentPartPr/>
              <p14:nvPr/>
            </p14:nvContentPartPr>
            <p14:xfrm>
              <a:off x="3028809" y="3240411"/>
              <a:ext cx="18000" cy="408240"/>
            </p14:xfrm>
          </p:contentPart>
        </mc:Choice>
        <mc:Fallback>
          <p:pic>
            <p:nvPicPr>
              <p:cNvPr id="90" name="Käsinkirjoitus 89">
                <a:extLst>
                  <a:ext uri="{FF2B5EF4-FFF2-40B4-BE49-F238E27FC236}">
                    <a16:creationId xmlns:a16="http://schemas.microsoft.com/office/drawing/2014/main" id="{B8F376C7-2072-4DCD-B0B8-9360EF440F7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020169" y="3231771"/>
                <a:ext cx="3564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1" name="Käsinkirjoitus 90">
                <a:extLst>
                  <a:ext uri="{FF2B5EF4-FFF2-40B4-BE49-F238E27FC236}">
                    <a16:creationId xmlns:a16="http://schemas.microsoft.com/office/drawing/2014/main" id="{A02B7979-CC93-4035-9206-204D86FAB41E}"/>
                  </a:ext>
                </a:extLst>
              </p14:cNvPr>
              <p14:cNvContentPartPr/>
              <p14:nvPr/>
            </p14:nvContentPartPr>
            <p14:xfrm>
              <a:off x="3263529" y="3224931"/>
              <a:ext cx="181440" cy="393120"/>
            </p14:xfrm>
          </p:contentPart>
        </mc:Choice>
        <mc:Fallback>
          <p:pic>
            <p:nvPicPr>
              <p:cNvPr id="91" name="Käsinkirjoitus 90">
                <a:extLst>
                  <a:ext uri="{FF2B5EF4-FFF2-40B4-BE49-F238E27FC236}">
                    <a16:creationId xmlns:a16="http://schemas.microsoft.com/office/drawing/2014/main" id="{A02B7979-CC93-4035-9206-204D86FAB41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254529" y="3216291"/>
                <a:ext cx="199080" cy="41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Ryhmä 94">
            <a:extLst>
              <a:ext uri="{FF2B5EF4-FFF2-40B4-BE49-F238E27FC236}">
                <a16:creationId xmlns:a16="http://schemas.microsoft.com/office/drawing/2014/main" id="{BEEB46DE-5FD1-48DA-8276-DE588D7BF003}"/>
              </a:ext>
            </a:extLst>
          </p:cNvPr>
          <p:cNvGrpSpPr/>
          <p:nvPr/>
        </p:nvGrpSpPr>
        <p:grpSpPr>
          <a:xfrm>
            <a:off x="3698409" y="3207651"/>
            <a:ext cx="294120" cy="508320"/>
            <a:chOff x="3698409" y="3207651"/>
            <a:chExt cx="29412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DB0DAA9C-13D2-4AA9-8A20-D5883B0B27C4}"/>
                    </a:ext>
                  </a:extLst>
                </p14:cNvPr>
                <p14:cNvContentPartPr/>
                <p14:nvPr/>
              </p14:nvContentPartPr>
              <p14:xfrm>
                <a:off x="3698409" y="3313851"/>
                <a:ext cx="256680" cy="31572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DB0DAA9C-13D2-4AA9-8A20-D5883B0B27C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89769" y="3304851"/>
                  <a:ext cx="2743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4D0A5293-077A-432B-A258-7EEA7076AAE7}"/>
                    </a:ext>
                  </a:extLst>
                </p14:cNvPr>
                <p14:cNvContentPartPr/>
                <p14:nvPr/>
              </p14:nvContentPartPr>
              <p14:xfrm>
                <a:off x="3736929" y="3207651"/>
                <a:ext cx="59760" cy="11880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4D0A5293-077A-432B-A258-7EEA7076AAE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28289" y="3198651"/>
                  <a:ext cx="77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A162871C-4002-45B9-B556-306D6C26723D}"/>
                    </a:ext>
                  </a:extLst>
                </p14:cNvPr>
                <p14:cNvContentPartPr/>
                <p14:nvPr/>
              </p14:nvContentPartPr>
              <p14:xfrm>
                <a:off x="3905769" y="3629211"/>
                <a:ext cx="86760" cy="8676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A162871C-4002-45B9-B556-306D6C26723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96769" y="3620211"/>
                  <a:ext cx="10440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Ryhmä 97">
            <a:extLst>
              <a:ext uri="{FF2B5EF4-FFF2-40B4-BE49-F238E27FC236}">
                <a16:creationId xmlns:a16="http://schemas.microsoft.com/office/drawing/2014/main" id="{5291F0F2-137A-4520-A7D3-7B76E715A5E9}"/>
              </a:ext>
            </a:extLst>
          </p:cNvPr>
          <p:cNvGrpSpPr/>
          <p:nvPr/>
        </p:nvGrpSpPr>
        <p:grpSpPr>
          <a:xfrm>
            <a:off x="2551809" y="4053651"/>
            <a:ext cx="249840" cy="181080"/>
            <a:chOff x="2551809" y="4053651"/>
            <a:chExt cx="24984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0B885ACF-66A4-4525-806B-441595D3F508}"/>
                    </a:ext>
                  </a:extLst>
                </p14:cNvPr>
                <p14:cNvContentPartPr/>
                <p14:nvPr/>
              </p14:nvContentPartPr>
              <p14:xfrm>
                <a:off x="2551809" y="4053651"/>
                <a:ext cx="216720" cy="7164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0B885ACF-66A4-4525-806B-441595D3F50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43169" y="4044651"/>
                  <a:ext cx="234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A965EA0A-B3F4-4938-AD3F-F9522E1EAA82}"/>
                    </a:ext>
                  </a:extLst>
                </p14:cNvPr>
                <p14:cNvContentPartPr/>
                <p14:nvPr/>
              </p14:nvContentPartPr>
              <p14:xfrm>
                <a:off x="2561889" y="4182891"/>
                <a:ext cx="239760" cy="5184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A965EA0A-B3F4-4938-AD3F-F9522E1EAA8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52889" y="4174251"/>
                  <a:ext cx="25740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Ryhmä 107">
            <a:extLst>
              <a:ext uri="{FF2B5EF4-FFF2-40B4-BE49-F238E27FC236}">
                <a16:creationId xmlns:a16="http://schemas.microsoft.com/office/drawing/2014/main" id="{BBD8FD65-D0A8-42E6-BB17-269C87F9C46E}"/>
              </a:ext>
            </a:extLst>
          </p:cNvPr>
          <p:cNvGrpSpPr/>
          <p:nvPr/>
        </p:nvGrpSpPr>
        <p:grpSpPr>
          <a:xfrm>
            <a:off x="3212049" y="3885171"/>
            <a:ext cx="790200" cy="501840"/>
            <a:chOff x="3212049" y="3885171"/>
            <a:chExt cx="790200" cy="50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60CA7B95-21DC-4DA3-AEA1-34C1F81FD1E3}"/>
                    </a:ext>
                  </a:extLst>
                </p14:cNvPr>
                <p14:cNvContentPartPr/>
                <p14:nvPr/>
              </p14:nvContentPartPr>
              <p14:xfrm>
                <a:off x="3212049" y="3885171"/>
                <a:ext cx="13680" cy="37692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60CA7B95-21DC-4DA3-AEA1-34C1F81FD1E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03409" y="3876531"/>
                  <a:ext cx="313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1B2B1F98-395E-4268-B43D-2056772F7908}"/>
                    </a:ext>
                  </a:extLst>
                </p14:cNvPr>
                <p14:cNvContentPartPr/>
                <p14:nvPr/>
              </p14:nvContentPartPr>
              <p14:xfrm>
                <a:off x="3413649" y="3909651"/>
                <a:ext cx="149760" cy="23004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1B2B1F98-395E-4268-B43D-2056772F79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05009" y="3901011"/>
                  <a:ext cx="167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F410F234-7BCD-4567-945F-EFBB4D734642}"/>
                    </a:ext>
                  </a:extLst>
                </p14:cNvPr>
                <p14:cNvContentPartPr/>
                <p14:nvPr/>
              </p14:nvContentPartPr>
              <p14:xfrm>
                <a:off x="3515529" y="3922251"/>
                <a:ext cx="57240" cy="38808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F410F234-7BCD-4567-945F-EFBB4D73464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06529" y="3913251"/>
                  <a:ext cx="748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8274DDBA-B11B-454A-ACA9-FA8A8D74C70D}"/>
                    </a:ext>
                  </a:extLst>
                </p14:cNvPr>
                <p14:cNvContentPartPr/>
                <p14:nvPr/>
              </p14:nvContentPartPr>
              <p14:xfrm>
                <a:off x="3760689" y="4018371"/>
                <a:ext cx="241560" cy="32580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8274DDBA-B11B-454A-ACA9-FA8A8D74C70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52049" y="4009371"/>
                  <a:ext cx="2592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BEC9FBDC-5E37-4C24-B215-27C2D9140673}"/>
                    </a:ext>
                  </a:extLst>
                </p14:cNvPr>
                <p14:cNvContentPartPr/>
                <p14:nvPr/>
              </p14:nvContentPartPr>
              <p14:xfrm>
                <a:off x="3769329" y="3945291"/>
                <a:ext cx="61920" cy="6984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BEC9FBDC-5E37-4C24-B215-27C2D914067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60689" y="3936291"/>
                  <a:ext cx="79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FEAC0E9D-A3AF-414F-A782-EC5E8DBF7EC0}"/>
                    </a:ext>
                  </a:extLst>
                </p14:cNvPr>
                <p14:cNvContentPartPr/>
                <p14:nvPr/>
              </p14:nvContentPartPr>
              <p14:xfrm>
                <a:off x="3899289" y="4316091"/>
                <a:ext cx="60840" cy="7092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FEAC0E9D-A3AF-414F-A782-EC5E8DBF7EC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90289" y="4307451"/>
                  <a:ext cx="7848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Ryhmä 106">
            <a:extLst>
              <a:ext uri="{FF2B5EF4-FFF2-40B4-BE49-F238E27FC236}">
                <a16:creationId xmlns:a16="http://schemas.microsoft.com/office/drawing/2014/main" id="{5568B68F-5626-4EC1-B4E4-430D8F3ADD6C}"/>
              </a:ext>
            </a:extLst>
          </p:cNvPr>
          <p:cNvGrpSpPr/>
          <p:nvPr/>
        </p:nvGrpSpPr>
        <p:grpSpPr>
          <a:xfrm>
            <a:off x="2477289" y="4795611"/>
            <a:ext cx="235440" cy="164160"/>
            <a:chOff x="2477289" y="4795611"/>
            <a:chExt cx="23544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E180D084-2238-43F8-8C9A-0516DB909FEF}"/>
                    </a:ext>
                  </a:extLst>
                </p14:cNvPr>
                <p14:cNvContentPartPr/>
                <p14:nvPr/>
              </p14:nvContentPartPr>
              <p14:xfrm>
                <a:off x="2477289" y="4795611"/>
                <a:ext cx="229320" cy="5400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E180D084-2238-43F8-8C9A-0516DB909FE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68289" y="4786611"/>
                  <a:ext cx="246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6DCD1876-FAD0-4134-A053-3CE20E86CDA1}"/>
                    </a:ext>
                  </a:extLst>
                </p14:cNvPr>
                <p14:cNvContentPartPr/>
                <p14:nvPr/>
              </p14:nvContentPartPr>
              <p14:xfrm>
                <a:off x="2514729" y="4922691"/>
                <a:ext cx="198000" cy="3708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6DCD1876-FAD0-4134-A053-3CE20E86CDA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05729" y="4913691"/>
                  <a:ext cx="21564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Ryhmä 116">
            <a:extLst>
              <a:ext uri="{FF2B5EF4-FFF2-40B4-BE49-F238E27FC236}">
                <a16:creationId xmlns:a16="http://schemas.microsoft.com/office/drawing/2014/main" id="{F43BBD68-191D-456F-B70C-82030BD63CDD}"/>
              </a:ext>
            </a:extLst>
          </p:cNvPr>
          <p:cNvGrpSpPr/>
          <p:nvPr/>
        </p:nvGrpSpPr>
        <p:grpSpPr>
          <a:xfrm>
            <a:off x="3127449" y="4712811"/>
            <a:ext cx="767160" cy="482760"/>
            <a:chOff x="3127449" y="4712811"/>
            <a:chExt cx="767160" cy="48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4B472BAA-0DB0-441D-84BD-DFEA80811285}"/>
                    </a:ext>
                  </a:extLst>
                </p14:cNvPr>
                <p14:cNvContentPartPr/>
                <p14:nvPr/>
              </p14:nvContentPartPr>
              <p14:xfrm>
                <a:off x="3127449" y="4756731"/>
                <a:ext cx="14760" cy="37044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4B472BAA-0DB0-441D-84BD-DFEA8081128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18449" y="4748091"/>
                  <a:ext cx="324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7A9AEB28-701F-47A5-966A-865D874AFC53}"/>
                    </a:ext>
                  </a:extLst>
                </p14:cNvPr>
                <p14:cNvContentPartPr/>
                <p14:nvPr/>
              </p14:nvContentPartPr>
              <p14:xfrm>
                <a:off x="3328689" y="4721811"/>
                <a:ext cx="157680" cy="44460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7A9AEB28-701F-47A5-966A-865D874AFC5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20049" y="4712811"/>
                  <a:ext cx="1753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7A497DEB-7524-452A-8D78-D896C36712EE}"/>
                    </a:ext>
                  </a:extLst>
                </p14:cNvPr>
                <p14:cNvContentPartPr/>
                <p14:nvPr/>
              </p14:nvContentPartPr>
              <p14:xfrm>
                <a:off x="3654129" y="4839891"/>
                <a:ext cx="240480" cy="27792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7A497DEB-7524-452A-8D78-D896C36712E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45129" y="4830891"/>
                  <a:ext cx="258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E8055AAB-0A5F-4CA4-926E-0104A5F23E21}"/>
                    </a:ext>
                  </a:extLst>
                </p14:cNvPr>
                <p14:cNvContentPartPr/>
                <p14:nvPr/>
              </p14:nvContentPartPr>
              <p14:xfrm>
                <a:off x="3680769" y="4712811"/>
                <a:ext cx="56160" cy="10692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E8055AAB-0A5F-4CA4-926E-0104A5F23E2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2129" y="4703811"/>
                  <a:ext cx="73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D0C66FA6-44DB-4AAF-B9E4-EA7967A35098}"/>
                    </a:ext>
                  </a:extLst>
                </p14:cNvPr>
                <p14:cNvContentPartPr/>
                <p14:nvPr/>
              </p14:nvContentPartPr>
              <p14:xfrm>
                <a:off x="3780849" y="5107011"/>
                <a:ext cx="60480" cy="8856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D0C66FA6-44DB-4AAF-B9E4-EA7967A3509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72209" y="5098371"/>
                  <a:ext cx="7812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Ryhmä 115">
            <a:extLst>
              <a:ext uri="{FF2B5EF4-FFF2-40B4-BE49-F238E27FC236}">
                <a16:creationId xmlns:a16="http://schemas.microsoft.com/office/drawing/2014/main" id="{EB03DBA2-9FDC-4545-B6BF-F7B5DAFA586F}"/>
              </a:ext>
            </a:extLst>
          </p:cNvPr>
          <p:cNvGrpSpPr/>
          <p:nvPr/>
        </p:nvGrpSpPr>
        <p:grpSpPr>
          <a:xfrm>
            <a:off x="2416089" y="5496891"/>
            <a:ext cx="255240" cy="167400"/>
            <a:chOff x="2416089" y="5496891"/>
            <a:chExt cx="25524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0E279E6E-3626-4F86-A74E-93ED93AB2D6D}"/>
                    </a:ext>
                  </a:extLst>
                </p14:cNvPr>
                <p14:cNvContentPartPr/>
                <p14:nvPr/>
              </p14:nvContentPartPr>
              <p14:xfrm>
                <a:off x="2425449" y="5496891"/>
                <a:ext cx="245880" cy="7488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0E279E6E-3626-4F86-A74E-93ED93AB2D6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16809" y="5487891"/>
                  <a:ext cx="263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27D3E9EE-AF71-46C0-B6BE-6C39F99FA727}"/>
                    </a:ext>
                  </a:extLst>
                </p14:cNvPr>
                <p14:cNvContentPartPr/>
                <p14:nvPr/>
              </p14:nvContentPartPr>
              <p14:xfrm>
                <a:off x="2416089" y="5608491"/>
                <a:ext cx="246600" cy="5580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27D3E9EE-AF71-46C0-B6BE-6C39F99FA72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07089" y="5599851"/>
                  <a:ext cx="26424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Ryhmä 126">
            <a:extLst>
              <a:ext uri="{FF2B5EF4-FFF2-40B4-BE49-F238E27FC236}">
                <a16:creationId xmlns:a16="http://schemas.microsoft.com/office/drawing/2014/main" id="{8DD444F2-5F42-4002-9B83-C35CCF81AD01}"/>
              </a:ext>
            </a:extLst>
          </p:cNvPr>
          <p:cNvGrpSpPr/>
          <p:nvPr/>
        </p:nvGrpSpPr>
        <p:grpSpPr>
          <a:xfrm>
            <a:off x="2962929" y="5397171"/>
            <a:ext cx="1024920" cy="453240"/>
            <a:chOff x="2962929" y="5397171"/>
            <a:chExt cx="1024920" cy="45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430474CC-2316-4F4B-99A0-C6ED417E2230}"/>
                    </a:ext>
                  </a:extLst>
                </p14:cNvPr>
                <p14:cNvContentPartPr/>
                <p14:nvPr/>
              </p14:nvContentPartPr>
              <p14:xfrm>
                <a:off x="2962929" y="5418051"/>
                <a:ext cx="270720" cy="38700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430474CC-2316-4F4B-99A0-C6ED417E223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53929" y="5409051"/>
                  <a:ext cx="2883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E14ECB3E-06BF-4B8D-82A2-899725ACB544}"/>
                    </a:ext>
                  </a:extLst>
                </p14:cNvPr>
                <p14:cNvContentPartPr/>
                <p14:nvPr/>
              </p14:nvContentPartPr>
              <p14:xfrm>
                <a:off x="3343089" y="5405811"/>
                <a:ext cx="131400" cy="25668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E14ECB3E-06BF-4B8D-82A2-899725ACB54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34449" y="5397171"/>
                  <a:ext cx="149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8214D0A1-840D-48FF-A7B2-AF843BBCCCDB}"/>
                    </a:ext>
                  </a:extLst>
                </p14:cNvPr>
                <p14:cNvContentPartPr/>
                <p14:nvPr/>
              </p14:nvContentPartPr>
              <p14:xfrm>
                <a:off x="3443529" y="5397171"/>
                <a:ext cx="105480" cy="39816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8214D0A1-840D-48FF-A7B2-AF843BBCCCD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34889" y="5388531"/>
                  <a:ext cx="1231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3704086B-8436-4297-BD57-79DADC00DE7F}"/>
                    </a:ext>
                  </a:extLst>
                </p14:cNvPr>
                <p14:cNvContentPartPr/>
                <p14:nvPr/>
              </p14:nvContentPartPr>
              <p14:xfrm>
                <a:off x="3696609" y="5506971"/>
                <a:ext cx="291240" cy="26784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3704086B-8436-4297-BD57-79DADC00DE7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87969" y="5498331"/>
                  <a:ext cx="308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81E58499-C969-4DAA-AB5B-5278A1134ACB}"/>
                    </a:ext>
                  </a:extLst>
                </p14:cNvPr>
                <p14:cNvContentPartPr/>
                <p14:nvPr/>
              </p14:nvContentPartPr>
              <p14:xfrm>
                <a:off x="3775809" y="5423811"/>
                <a:ext cx="53640" cy="5508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81E58499-C969-4DAA-AB5B-5278A1134AC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67169" y="5415171"/>
                  <a:ext cx="71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924DCB53-C387-4338-9D32-A848A7CD2137}"/>
                    </a:ext>
                  </a:extLst>
                </p14:cNvPr>
                <p14:cNvContentPartPr/>
                <p14:nvPr/>
              </p14:nvContentPartPr>
              <p14:xfrm>
                <a:off x="3880929" y="5784891"/>
                <a:ext cx="52560" cy="6552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924DCB53-C387-4338-9D32-A848A7CD213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872289" y="5776251"/>
                  <a:ext cx="7020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Ryhmä 125">
            <a:extLst>
              <a:ext uri="{FF2B5EF4-FFF2-40B4-BE49-F238E27FC236}">
                <a16:creationId xmlns:a16="http://schemas.microsoft.com/office/drawing/2014/main" id="{F0AEFFA5-2A79-4E3D-9536-B7BAF1B490CD}"/>
              </a:ext>
            </a:extLst>
          </p:cNvPr>
          <p:cNvGrpSpPr/>
          <p:nvPr/>
        </p:nvGrpSpPr>
        <p:grpSpPr>
          <a:xfrm>
            <a:off x="2278209" y="6275211"/>
            <a:ext cx="241920" cy="154800"/>
            <a:chOff x="2278209" y="6275211"/>
            <a:chExt cx="24192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C537D53F-EB00-4E29-9948-A8A117C5FA63}"/>
                    </a:ext>
                  </a:extLst>
                </p14:cNvPr>
                <p14:cNvContentPartPr/>
                <p14:nvPr/>
              </p14:nvContentPartPr>
              <p14:xfrm>
                <a:off x="2278209" y="6275211"/>
                <a:ext cx="241920" cy="6192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C537D53F-EB00-4E29-9948-A8A117C5FA6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69569" y="6266571"/>
                  <a:ext cx="259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A50723E9-5AEB-453E-98D8-33AC1BF36860}"/>
                    </a:ext>
                  </a:extLst>
                </p14:cNvPr>
                <p14:cNvContentPartPr/>
                <p14:nvPr/>
              </p14:nvContentPartPr>
              <p14:xfrm>
                <a:off x="2319969" y="6366651"/>
                <a:ext cx="160920" cy="6336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A50723E9-5AEB-453E-98D8-33AC1BF3686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10969" y="6357651"/>
                  <a:ext cx="17856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Ryhmä 132">
            <a:extLst>
              <a:ext uri="{FF2B5EF4-FFF2-40B4-BE49-F238E27FC236}">
                <a16:creationId xmlns:a16="http://schemas.microsoft.com/office/drawing/2014/main" id="{5362F9EF-557D-44D3-9EF8-693FF000E66F}"/>
              </a:ext>
            </a:extLst>
          </p:cNvPr>
          <p:cNvGrpSpPr/>
          <p:nvPr/>
        </p:nvGrpSpPr>
        <p:grpSpPr>
          <a:xfrm>
            <a:off x="2905329" y="6097011"/>
            <a:ext cx="974880" cy="496440"/>
            <a:chOff x="2905329" y="6097011"/>
            <a:chExt cx="97488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654B1578-63AD-4ED3-A823-086B010FAAD3}"/>
                    </a:ext>
                  </a:extLst>
                </p14:cNvPr>
                <p14:cNvContentPartPr/>
                <p14:nvPr/>
              </p14:nvContentPartPr>
              <p14:xfrm>
                <a:off x="2905329" y="6101331"/>
                <a:ext cx="208800" cy="37260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654B1578-63AD-4ED3-A823-086B010FAA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96329" y="6092331"/>
                  <a:ext cx="2264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1CF9784F-01AE-4538-BD13-0D9C5DEE49F2}"/>
                    </a:ext>
                  </a:extLst>
                </p14:cNvPr>
                <p14:cNvContentPartPr/>
                <p14:nvPr/>
              </p14:nvContentPartPr>
              <p14:xfrm>
                <a:off x="3325449" y="6097011"/>
                <a:ext cx="174240" cy="41292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1CF9784F-01AE-4538-BD13-0D9C5DEE49F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16809" y="6088011"/>
                  <a:ext cx="1918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CC4F2799-472A-4FDB-9878-FC5675CD32C4}"/>
                    </a:ext>
                  </a:extLst>
                </p14:cNvPr>
                <p14:cNvContentPartPr/>
                <p14:nvPr/>
              </p14:nvContentPartPr>
              <p14:xfrm>
                <a:off x="3592929" y="6194931"/>
                <a:ext cx="287280" cy="37728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CC4F2799-472A-4FDB-9878-FC5675CD32C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83929" y="6186291"/>
                  <a:ext cx="3049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F92F0F30-718D-4791-BA4A-A718EB50B40C}"/>
                    </a:ext>
                  </a:extLst>
                </p14:cNvPr>
                <p14:cNvContentPartPr/>
                <p14:nvPr/>
              </p14:nvContentPartPr>
              <p14:xfrm>
                <a:off x="3637929" y="6115371"/>
                <a:ext cx="64080" cy="7524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F92F0F30-718D-4791-BA4A-A718EB50B40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28929" y="6106731"/>
                  <a:ext cx="81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606C4A7E-4B7A-4676-B4A6-D3C2AB85E876}"/>
                    </a:ext>
                  </a:extLst>
                </p14:cNvPr>
                <p14:cNvContentPartPr/>
                <p14:nvPr/>
              </p14:nvContentPartPr>
              <p14:xfrm>
                <a:off x="3750609" y="6526491"/>
                <a:ext cx="56880" cy="6696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606C4A7E-4B7A-4676-B4A6-D3C2AB85E87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41969" y="6517851"/>
                  <a:ext cx="74520" cy="8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34" name="Käsinkirjoitus 133">
                <a:extLst>
                  <a:ext uri="{FF2B5EF4-FFF2-40B4-BE49-F238E27FC236}">
                    <a16:creationId xmlns:a16="http://schemas.microsoft.com/office/drawing/2014/main" id="{71DD1E05-30AC-43F6-8ED4-37CF1FFC1F09}"/>
                  </a:ext>
                </a:extLst>
              </p14:cNvPr>
              <p14:cNvContentPartPr/>
              <p14:nvPr/>
            </p14:nvContentPartPr>
            <p14:xfrm>
              <a:off x="8286609" y="1444731"/>
              <a:ext cx="2793960" cy="41760"/>
            </p14:xfrm>
          </p:contentPart>
        </mc:Choice>
        <mc:Fallback>
          <p:pic>
            <p:nvPicPr>
              <p:cNvPr id="134" name="Käsinkirjoitus 133">
                <a:extLst>
                  <a:ext uri="{FF2B5EF4-FFF2-40B4-BE49-F238E27FC236}">
                    <a16:creationId xmlns:a16="http://schemas.microsoft.com/office/drawing/2014/main" id="{71DD1E05-30AC-43F6-8ED4-37CF1FFC1F0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232969" y="1337091"/>
                <a:ext cx="29016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35" name="Käsinkirjoitus 134">
                <a:extLst>
                  <a:ext uri="{FF2B5EF4-FFF2-40B4-BE49-F238E27FC236}">
                    <a16:creationId xmlns:a16="http://schemas.microsoft.com/office/drawing/2014/main" id="{45BC1668-0A1E-4086-ABC6-371DE84150FD}"/>
                  </a:ext>
                </a:extLst>
              </p14:cNvPr>
              <p14:cNvContentPartPr/>
              <p14:nvPr/>
            </p14:nvContentPartPr>
            <p14:xfrm>
              <a:off x="1755129" y="1828491"/>
              <a:ext cx="6020280" cy="360"/>
            </p14:xfrm>
          </p:contentPart>
        </mc:Choice>
        <mc:Fallback>
          <p:pic>
            <p:nvPicPr>
              <p:cNvPr id="135" name="Käsinkirjoitus 134">
                <a:extLst>
                  <a:ext uri="{FF2B5EF4-FFF2-40B4-BE49-F238E27FC236}">
                    <a16:creationId xmlns:a16="http://schemas.microsoft.com/office/drawing/2014/main" id="{45BC1668-0A1E-4086-ABC6-371DE84150F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701489" y="1720491"/>
                <a:ext cx="6127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36" name="Käsinkirjoitus 135">
                <a:extLst>
                  <a:ext uri="{FF2B5EF4-FFF2-40B4-BE49-F238E27FC236}">
                    <a16:creationId xmlns:a16="http://schemas.microsoft.com/office/drawing/2014/main" id="{89ED6A0F-31B3-4BCA-B59E-6B4C86C2E821}"/>
                  </a:ext>
                </a:extLst>
              </p14:cNvPr>
              <p14:cNvContentPartPr/>
              <p14:nvPr/>
            </p14:nvContentPartPr>
            <p14:xfrm>
              <a:off x="889689" y="1787811"/>
              <a:ext cx="360" cy="360"/>
            </p14:xfrm>
          </p:contentPart>
        </mc:Choice>
        <mc:Fallback>
          <p:pic>
            <p:nvPicPr>
              <p:cNvPr id="136" name="Käsinkirjoitus 135">
                <a:extLst>
                  <a:ext uri="{FF2B5EF4-FFF2-40B4-BE49-F238E27FC236}">
                    <a16:creationId xmlns:a16="http://schemas.microsoft.com/office/drawing/2014/main" id="{89ED6A0F-31B3-4BCA-B59E-6B4C86C2E82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0689" y="177881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Ryhmä 158">
            <a:extLst>
              <a:ext uri="{FF2B5EF4-FFF2-40B4-BE49-F238E27FC236}">
                <a16:creationId xmlns:a16="http://schemas.microsoft.com/office/drawing/2014/main" id="{352DB14F-CC43-4C81-896D-20BD390C437E}"/>
              </a:ext>
            </a:extLst>
          </p:cNvPr>
          <p:cNvGrpSpPr/>
          <p:nvPr/>
        </p:nvGrpSpPr>
        <p:grpSpPr>
          <a:xfrm>
            <a:off x="5673369" y="2446611"/>
            <a:ext cx="631800" cy="595440"/>
            <a:chOff x="5673369" y="2446611"/>
            <a:chExt cx="631800" cy="59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BE5B134C-FA5F-48B1-BD47-D8A3F116F1F2}"/>
                    </a:ext>
                  </a:extLst>
                </p14:cNvPr>
                <p14:cNvContentPartPr/>
                <p14:nvPr/>
              </p14:nvContentPartPr>
              <p14:xfrm>
                <a:off x="5673369" y="2493411"/>
                <a:ext cx="98640" cy="53064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BE5B134C-FA5F-48B1-BD47-D8A3F116F1F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664369" y="2484771"/>
                  <a:ext cx="11628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CDAA9516-5128-493B-AFD3-5653EE22A6D5}"/>
                    </a:ext>
                  </a:extLst>
                </p14:cNvPr>
                <p14:cNvContentPartPr/>
                <p14:nvPr/>
              </p14:nvContentPartPr>
              <p14:xfrm>
                <a:off x="5712249" y="2446611"/>
                <a:ext cx="308880" cy="32508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CDAA9516-5128-493B-AFD3-5653EE22A6D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703249" y="2437971"/>
                  <a:ext cx="3265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DA21DDA2-3814-4156-9A4C-21FFCAFD4F67}"/>
                    </a:ext>
                  </a:extLst>
                </p14:cNvPr>
                <p14:cNvContentPartPr/>
                <p14:nvPr/>
              </p14:nvContentPartPr>
              <p14:xfrm>
                <a:off x="6187809" y="2456331"/>
                <a:ext cx="117360" cy="58572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DA21DDA2-3814-4156-9A4C-21FFCAFD4F6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178809" y="2447691"/>
                  <a:ext cx="135000" cy="60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Ryhmä 157">
            <a:extLst>
              <a:ext uri="{FF2B5EF4-FFF2-40B4-BE49-F238E27FC236}">
                <a16:creationId xmlns:a16="http://schemas.microsoft.com/office/drawing/2014/main" id="{EFD02A05-9DD6-4D1C-B031-8BA5F8105E2E}"/>
              </a:ext>
            </a:extLst>
          </p:cNvPr>
          <p:cNvGrpSpPr/>
          <p:nvPr/>
        </p:nvGrpSpPr>
        <p:grpSpPr>
          <a:xfrm>
            <a:off x="6517569" y="2455251"/>
            <a:ext cx="959400" cy="443520"/>
            <a:chOff x="6517569" y="2455251"/>
            <a:chExt cx="959400" cy="4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681021CC-B229-46DA-878E-929780666CF7}"/>
                    </a:ext>
                  </a:extLst>
                </p14:cNvPr>
                <p14:cNvContentPartPr/>
                <p14:nvPr/>
              </p14:nvContentPartPr>
              <p14:xfrm>
                <a:off x="6517569" y="2480091"/>
                <a:ext cx="31680" cy="41868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681021CC-B229-46DA-878E-929780666CF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08569" y="2471451"/>
                  <a:ext cx="493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9E5BAF74-3F1D-4FA6-B511-7DC6CC0DD4E2}"/>
                    </a:ext>
                  </a:extLst>
                </p14:cNvPr>
                <p14:cNvContentPartPr/>
                <p14:nvPr/>
              </p14:nvContentPartPr>
              <p14:xfrm>
                <a:off x="6542769" y="2679531"/>
                <a:ext cx="94320" cy="18432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9E5BAF74-3F1D-4FA6-B511-7DC6CC0DD4E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33769" y="2670531"/>
                  <a:ext cx="111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15FB2CBA-B675-4DA5-AF85-C6DFEE45EF58}"/>
                    </a:ext>
                  </a:extLst>
                </p14:cNvPr>
                <p14:cNvContentPartPr/>
                <p14:nvPr/>
              </p14:nvContentPartPr>
              <p14:xfrm>
                <a:off x="6718449" y="2695011"/>
                <a:ext cx="192600" cy="17172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15FB2CBA-B675-4DA5-AF85-C6DFEE45EF5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709809" y="2686371"/>
                  <a:ext cx="210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F0618B28-B184-473E-B212-D5F9E8F12432}"/>
                    </a:ext>
                  </a:extLst>
                </p14:cNvPr>
                <p14:cNvContentPartPr/>
                <p14:nvPr/>
              </p14:nvContentPartPr>
              <p14:xfrm>
                <a:off x="7051449" y="2455251"/>
                <a:ext cx="37440" cy="40140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F0618B28-B184-473E-B212-D5F9E8F1243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42809" y="2446611"/>
                  <a:ext cx="550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9A4C5E99-28E7-46DA-9AFC-2C25F22FB26D}"/>
                    </a:ext>
                  </a:extLst>
                </p14:cNvPr>
                <p14:cNvContentPartPr/>
                <p14:nvPr/>
              </p14:nvContentPartPr>
              <p14:xfrm>
                <a:off x="7072689" y="2660811"/>
                <a:ext cx="125640" cy="17064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9A4C5E99-28E7-46DA-9AFC-2C25F22FB26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063689" y="2652171"/>
                  <a:ext cx="143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88D13362-CB97-4659-8261-CA4A991C0077}"/>
                    </a:ext>
                  </a:extLst>
                </p14:cNvPr>
                <p14:cNvContentPartPr/>
                <p14:nvPr/>
              </p14:nvContentPartPr>
              <p14:xfrm>
                <a:off x="7222809" y="2684931"/>
                <a:ext cx="110160" cy="17748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88D13362-CB97-4659-8261-CA4A991C007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214169" y="2676291"/>
                  <a:ext cx="127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99AEFE56-0221-4234-9841-16551F582DB3}"/>
                    </a:ext>
                  </a:extLst>
                </p14:cNvPr>
                <p14:cNvContentPartPr/>
                <p14:nvPr/>
              </p14:nvContentPartPr>
              <p14:xfrm>
                <a:off x="7428369" y="2666211"/>
                <a:ext cx="48600" cy="21024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99AEFE56-0221-4234-9841-16551F582DB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419729" y="2657211"/>
                  <a:ext cx="6624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Ryhmä 156">
            <a:extLst>
              <a:ext uri="{FF2B5EF4-FFF2-40B4-BE49-F238E27FC236}">
                <a16:creationId xmlns:a16="http://schemas.microsoft.com/office/drawing/2014/main" id="{52E6BE19-50B2-414A-9A49-CB4284C988C1}"/>
              </a:ext>
            </a:extLst>
          </p:cNvPr>
          <p:cNvGrpSpPr/>
          <p:nvPr/>
        </p:nvGrpSpPr>
        <p:grpSpPr>
          <a:xfrm>
            <a:off x="7996809" y="2441931"/>
            <a:ext cx="1307160" cy="498240"/>
            <a:chOff x="7996809" y="2441931"/>
            <a:chExt cx="1307160" cy="49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0D15470E-CD58-49EA-AC3C-D2EA27F5EBB4}"/>
                    </a:ext>
                  </a:extLst>
                </p14:cNvPr>
                <p14:cNvContentPartPr/>
                <p14:nvPr/>
              </p14:nvContentPartPr>
              <p14:xfrm>
                <a:off x="7996809" y="2441931"/>
                <a:ext cx="29880" cy="46332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0D15470E-CD58-49EA-AC3C-D2EA27F5EBB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87809" y="2432931"/>
                  <a:ext cx="475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AC9CCEDD-2B47-4128-AC4D-E6CB7258FD77}"/>
                    </a:ext>
                  </a:extLst>
                </p14:cNvPr>
                <p14:cNvContentPartPr/>
                <p14:nvPr/>
              </p14:nvContentPartPr>
              <p14:xfrm>
                <a:off x="8031369" y="2656491"/>
                <a:ext cx="142200" cy="20592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AC9CCEDD-2B47-4128-AC4D-E6CB7258FD7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22369" y="2647851"/>
                  <a:ext cx="159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AFF0BE5E-4D80-4B52-8B75-C1756C9EBFCA}"/>
                    </a:ext>
                  </a:extLst>
                </p14:cNvPr>
                <p14:cNvContentPartPr/>
                <p14:nvPr/>
              </p14:nvContentPartPr>
              <p14:xfrm>
                <a:off x="8261049" y="2710851"/>
                <a:ext cx="120240" cy="15768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AFF0BE5E-4D80-4B52-8B75-C1756C9EBFC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252049" y="2701851"/>
                  <a:ext cx="137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110A52E5-F1CA-4ACF-9E25-C03B0CE60115}"/>
                    </a:ext>
                  </a:extLst>
                </p14:cNvPr>
                <p14:cNvContentPartPr/>
                <p14:nvPr/>
              </p14:nvContentPartPr>
              <p14:xfrm>
                <a:off x="8473809" y="2562891"/>
                <a:ext cx="36720" cy="32040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110A52E5-F1CA-4ACF-9E25-C03B0CE6011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464809" y="2554251"/>
                  <a:ext cx="543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CF125A1F-CFE2-4F6F-BB24-041F348E2100}"/>
                    </a:ext>
                  </a:extLst>
                </p14:cNvPr>
                <p14:cNvContentPartPr/>
                <p14:nvPr/>
              </p14:nvContentPartPr>
              <p14:xfrm>
                <a:off x="8414409" y="2722011"/>
                <a:ext cx="160920" cy="864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CF125A1F-CFE2-4F6F-BB24-041F348E210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05769" y="2713011"/>
                  <a:ext cx="178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88303C08-B05D-4A0F-BF9E-DC7FD9CBF97C}"/>
                    </a:ext>
                  </a:extLst>
                </p14:cNvPr>
                <p14:cNvContentPartPr/>
                <p14:nvPr/>
              </p14:nvContentPartPr>
              <p14:xfrm>
                <a:off x="8632569" y="2727051"/>
                <a:ext cx="105120" cy="14508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88303C08-B05D-4A0F-BF9E-DC7FD9CBF97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623929" y="2718411"/>
                  <a:ext cx="122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E9526EDD-C8C3-466D-8BB9-98F0F22DADC4}"/>
                    </a:ext>
                  </a:extLst>
                </p14:cNvPr>
                <p14:cNvContentPartPr/>
                <p14:nvPr/>
              </p14:nvContentPartPr>
              <p14:xfrm>
                <a:off x="8820489" y="2700411"/>
                <a:ext cx="88560" cy="22500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E9526EDD-C8C3-466D-8BB9-98F0F22DADC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811489" y="2691411"/>
                  <a:ext cx="106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8C75096E-8598-48DE-BBA9-A2277B7DD9F1}"/>
                    </a:ext>
                  </a:extLst>
                </p14:cNvPr>
                <p14:cNvContentPartPr/>
                <p14:nvPr/>
              </p14:nvContentPartPr>
              <p14:xfrm>
                <a:off x="8950809" y="2642451"/>
                <a:ext cx="128160" cy="29772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8C75096E-8598-48DE-BBA9-A2277B7DD9F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941809" y="2633451"/>
                  <a:ext cx="1458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B297B328-EAE0-46E1-997E-C1F7FD9D342E}"/>
                    </a:ext>
                  </a:extLst>
                </p14:cNvPr>
                <p14:cNvContentPartPr/>
                <p14:nvPr/>
              </p14:nvContentPartPr>
              <p14:xfrm>
                <a:off x="9171849" y="2765211"/>
                <a:ext cx="132120" cy="17316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B297B328-EAE0-46E1-997E-C1F7FD9D342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62849" y="2756211"/>
                  <a:ext cx="14976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56" name="Käsinkirjoitus 155">
                <a:extLst>
                  <a:ext uri="{FF2B5EF4-FFF2-40B4-BE49-F238E27FC236}">
                    <a16:creationId xmlns:a16="http://schemas.microsoft.com/office/drawing/2014/main" id="{ACD97784-5C8D-4F9E-A900-47EC57608A83}"/>
                  </a:ext>
                </a:extLst>
              </p14:cNvPr>
              <p14:cNvContentPartPr/>
              <p14:nvPr/>
            </p14:nvContentPartPr>
            <p14:xfrm>
              <a:off x="9491169" y="2451291"/>
              <a:ext cx="81360" cy="489960"/>
            </p14:xfrm>
          </p:contentPart>
        </mc:Choice>
        <mc:Fallback>
          <p:pic>
            <p:nvPicPr>
              <p:cNvPr id="156" name="Käsinkirjoitus 155">
                <a:extLst>
                  <a:ext uri="{FF2B5EF4-FFF2-40B4-BE49-F238E27FC236}">
                    <a16:creationId xmlns:a16="http://schemas.microsoft.com/office/drawing/2014/main" id="{ACD97784-5C8D-4F9E-A900-47EC57608A83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482529" y="2442651"/>
                <a:ext cx="99000" cy="50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Ryhmä 161">
            <a:extLst>
              <a:ext uri="{FF2B5EF4-FFF2-40B4-BE49-F238E27FC236}">
                <a16:creationId xmlns:a16="http://schemas.microsoft.com/office/drawing/2014/main" id="{3B82DA5F-AEC1-4157-A703-FBDE580DA0E6}"/>
              </a:ext>
            </a:extLst>
          </p:cNvPr>
          <p:cNvGrpSpPr/>
          <p:nvPr/>
        </p:nvGrpSpPr>
        <p:grpSpPr>
          <a:xfrm>
            <a:off x="5886129" y="3717771"/>
            <a:ext cx="265680" cy="138600"/>
            <a:chOff x="5886129" y="3717771"/>
            <a:chExt cx="265680" cy="1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3231336F-FBAC-49AC-9353-78F60F33F5EF}"/>
                    </a:ext>
                  </a:extLst>
                </p14:cNvPr>
                <p14:cNvContentPartPr/>
                <p14:nvPr/>
              </p14:nvContentPartPr>
              <p14:xfrm>
                <a:off x="5950929" y="3717771"/>
                <a:ext cx="200880" cy="1080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3231336F-FBAC-49AC-9353-78F60F33F5E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941929" y="3708771"/>
                  <a:ext cx="218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F29E23D4-7187-41E4-8CA7-B1701DE04556}"/>
                    </a:ext>
                  </a:extLst>
                </p14:cNvPr>
                <p14:cNvContentPartPr/>
                <p14:nvPr/>
              </p14:nvContentPartPr>
              <p14:xfrm>
                <a:off x="5886129" y="3834411"/>
                <a:ext cx="235800" cy="2196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F29E23D4-7187-41E4-8CA7-B1701DE0455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77489" y="3825771"/>
                  <a:ext cx="25344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63" name="Käsinkirjoitus 162">
                <a:extLst>
                  <a:ext uri="{FF2B5EF4-FFF2-40B4-BE49-F238E27FC236}">
                    <a16:creationId xmlns:a16="http://schemas.microsoft.com/office/drawing/2014/main" id="{A7B6BD55-5FB3-400C-AB9B-97EC386F33DC}"/>
                  </a:ext>
                </a:extLst>
              </p14:cNvPr>
              <p14:cNvContentPartPr/>
              <p14:nvPr/>
            </p14:nvContentPartPr>
            <p14:xfrm>
              <a:off x="6578049" y="3261291"/>
              <a:ext cx="200880" cy="351720"/>
            </p14:xfrm>
          </p:contentPart>
        </mc:Choice>
        <mc:Fallback>
          <p:pic>
            <p:nvPicPr>
              <p:cNvPr id="163" name="Käsinkirjoitus 162">
                <a:extLst>
                  <a:ext uri="{FF2B5EF4-FFF2-40B4-BE49-F238E27FC236}">
                    <a16:creationId xmlns:a16="http://schemas.microsoft.com/office/drawing/2014/main" id="{A7B6BD55-5FB3-400C-AB9B-97EC386F33DC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569049" y="3252651"/>
                <a:ext cx="218520" cy="36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Ryhmä 167">
            <a:extLst>
              <a:ext uri="{FF2B5EF4-FFF2-40B4-BE49-F238E27FC236}">
                <a16:creationId xmlns:a16="http://schemas.microsoft.com/office/drawing/2014/main" id="{DA793476-CB98-448A-B336-E68F8F1A1C45}"/>
              </a:ext>
            </a:extLst>
          </p:cNvPr>
          <p:cNvGrpSpPr/>
          <p:nvPr/>
        </p:nvGrpSpPr>
        <p:grpSpPr>
          <a:xfrm>
            <a:off x="6368529" y="3752691"/>
            <a:ext cx="502560" cy="423000"/>
            <a:chOff x="6368529" y="3752691"/>
            <a:chExt cx="502560" cy="42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EF4B7BAC-32CC-4462-8EE9-A7686D385AFE}"/>
                    </a:ext>
                  </a:extLst>
                </p14:cNvPr>
                <p14:cNvContentPartPr/>
                <p14:nvPr/>
              </p14:nvContentPartPr>
              <p14:xfrm>
                <a:off x="6368529" y="3752691"/>
                <a:ext cx="502560" cy="5436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EF4B7BAC-32CC-4462-8EE9-A7686D385AF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359529" y="3743691"/>
                  <a:ext cx="520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EBE0987F-CEE5-4474-9A2F-68687BD23FB5}"/>
                    </a:ext>
                  </a:extLst>
                </p14:cNvPr>
                <p14:cNvContentPartPr/>
                <p14:nvPr/>
              </p14:nvContentPartPr>
              <p14:xfrm>
                <a:off x="6398409" y="3911451"/>
                <a:ext cx="250200" cy="24408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EBE0987F-CEE5-4474-9A2F-68687BD23FB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389769" y="3902451"/>
                  <a:ext cx="267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41967B2E-A445-40C6-9BB7-6F7652B71D02}"/>
                    </a:ext>
                  </a:extLst>
                </p14:cNvPr>
                <p14:cNvContentPartPr/>
                <p14:nvPr/>
              </p14:nvContentPartPr>
              <p14:xfrm>
                <a:off x="6740049" y="3895611"/>
                <a:ext cx="24120" cy="28008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41967B2E-A445-40C6-9BB7-6F7652B71D0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31409" y="3886611"/>
                  <a:ext cx="41760" cy="29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67" name="Käsinkirjoitus 166">
                <a:extLst>
                  <a:ext uri="{FF2B5EF4-FFF2-40B4-BE49-F238E27FC236}">
                    <a16:creationId xmlns:a16="http://schemas.microsoft.com/office/drawing/2014/main" id="{5C399C7F-FEA7-42EE-AF5B-2DD9BC9DFC04}"/>
                  </a:ext>
                </a:extLst>
              </p14:cNvPr>
              <p14:cNvContentPartPr/>
              <p14:nvPr/>
            </p14:nvContentPartPr>
            <p14:xfrm>
              <a:off x="7184289" y="3772491"/>
              <a:ext cx="64800" cy="82080"/>
            </p14:xfrm>
          </p:contentPart>
        </mc:Choice>
        <mc:Fallback>
          <p:pic>
            <p:nvPicPr>
              <p:cNvPr id="167" name="Käsinkirjoitus 166">
                <a:extLst>
                  <a:ext uri="{FF2B5EF4-FFF2-40B4-BE49-F238E27FC236}">
                    <a16:creationId xmlns:a16="http://schemas.microsoft.com/office/drawing/2014/main" id="{5C399C7F-FEA7-42EE-AF5B-2DD9BC9DFC04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175649" y="3763491"/>
                <a:ext cx="8244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Ryhmä 175">
            <a:extLst>
              <a:ext uri="{FF2B5EF4-FFF2-40B4-BE49-F238E27FC236}">
                <a16:creationId xmlns:a16="http://schemas.microsoft.com/office/drawing/2014/main" id="{8CE547E3-A842-451B-95FA-3570BA58E5CC}"/>
              </a:ext>
            </a:extLst>
          </p:cNvPr>
          <p:cNvGrpSpPr/>
          <p:nvPr/>
        </p:nvGrpSpPr>
        <p:grpSpPr>
          <a:xfrm>
            <a:off x="7461489" y="3218451"/>
            <a:ext cx="680760" cy="996480"/>
            <a:chOff x="7461489" y="3218451"/>
            <a:chExt cx="680760" cy="99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7B8BFC67-D761-4F1D-AD60-4F62E5E66190}"/>
                    </a:ext>
                  </a:extLst>
                </p14:cNvPr>
                <p14:cNvContentPartPr/>
                <p14:nvPr/>
              </p14:nvContentPartPr>
              <p14:xfrm>
                <a:off x="7743369" y="3218451"/>
                <a:ext cx="199080" cy="40428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7B8BFC67-D761-4F1D-AD60-4F62E5E6619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734369" y="3209451"/>
                  <a:ext cx="2167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3FF580D8-EC83-4086-BC65-8AB175A4B9C7}"/>
                    </a:ext>
                  </a:extLst>
                </p14:cNvPr>
                <p14:cNvContentPartPr/>
                <p14:nvPr/>
              </p14:nvContentPartPr>
              <p14:xfrm>
                <a:off x="7487409" y="3706251"/>
                <a:ext cx="654840" cy="6048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3FF580D8-EC83-4086-BC65-8AB175A4B9C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478409" y="3697611"/>
                  <a:ext cx="672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E0A51512-A4F7-4D63-9520-6A53EB17830C}"/>
                    </a:ext>
                  </a:extLst>
                </p14:cNvPr>
                <p14:cNvContentPartPr/>
                <p14:nvPr/>
              </p14:nvContentPartPr>
              <p14:xfrm>
                <a:off x="7461489" y="3904971"/>
                <a:ext cx="264240" cy="25344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E0A51512-A4F7-4D63-9520-6A53EB17830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452489" y="3895971"/>
                  <a:ext cx="281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8E5E6CA2-8BBB-4075-9CC6-B82BDA885BA1}"/>
                    </a:ext>
                  </a:extLst>
                </p14:cNvPr>
                <p14:cNvContentPartPr/>
                <p14:nvPr/>
              </p14:nvContentPartPr>
              <p14:xfrm>
                <a:off x="7907169" y="3881931"/>
                <a:ext cx="23400" cy="33300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8E5E6CA2-8BBB-4075-9CC6-B82BDA885BA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98529" y="3873291"/>
                  <a:ext cx="41040" cy="35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77" name="Käsinkirjoitus 176">
                <a:extLst>
                  <a:ext uri="{FF2B5EF4-FFF2-40B4-BE49-F238E27FC236}">
                    <a16:creationId xmlns:a16="http://schemas.microsoft.com/office/drawing/2014/main" id="{6D3684D6-347B-4F6A-8673-45BB80C50218}"/>
                  </a:ext>
                </a:extLst>
              </p14:cNvPr>
              <p14:cNvContentPartPr/>
              <p14:nvPr/>
            </p14:nvContentPartPr>
            <p14:xfrm>
              <a:off x="8970969" y="3261651"/>
              <a:ext cx="259560" cy="313920"/>
            </p14:xfrm>
          </p:contentPart>
        </mc:Choice>
        <mc:Fallback>
          <p:pic>
            <p:nvPicPr>
              <p:cNvPr id="177" name="Käsinkirjoitus 176">
                <a:extLst>
                  <a:ext uri="{FF2B5EF4-FFF2-40B4-BE49-F238E27FC236}">
                    <a16:creationId xmlns:a16="http://schemas.microsoft.com/office/drawing/2014/main" id="{6D3684D6-347B-4F6A-8673-45BB80C5021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962329" y="3252651"/>
                <a:ext cx="2772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78" name="Käsinkirjoitus 177">
                <a:extLst>
                  <a:ext uri="{FF2B5EF4-FFF2-40B4-BE49-F238E27FC236}">
                    <a16:creationId xmlns:a16="http://schemas.microsoft.com/office/drawing/2014/main" id="{3EC0BA4C-36ED-4B72-A54C-6B319015B5D1}"/>
                  </a:ext>
                </a:extLst>
              </p14:cNvPr>
              <p14:cNvContentPartPr/>
              <p14:nvPr/>
            </p14:nvContentPartPr>
            <p14:xfrm>
              <a:off x="9462369" y="3222051"/>
              <a:ext cx="152640" cy="342000"/>
            </p14:xfrm>
          </p:contentPart>
        </mc:Choice>
        <mc:Fallback>
          <p:pic>
            <p:nvPicPr>
              <p:cNvPr id="178" name="Käsinkirjoitus 177">
                <a:extLst>
                  <a:ext uri="{FF2B5EF4-FFF2-40B4-BE49-F238E27FC236}">
                    <a16:creationId xmlns:a16="http://schemas.microsoft.com/office/drawing/2014/main" id="{3EC0BA4C-36ED-4B72-A54C-6B319015B5D1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453369" y="3213051"/>
                <a:ext cx="170280" cy="35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Ryhmä 185">
            <a:extLst>
              <a:ext uri="{FF2B5EF4-FFF2-40B4-BE49-F238E27FC236}">
                <a16:creationId xmlns:a16="http://schemas.microsoft.com/office/drawing/2014/main" id="{90148E85-8813-4E28-A566-667385CFA910}"/>
              </a:ext>
            </a:extLst>
          </p:cNvPr>
          <p:cNvGrpSpPr/>
          <p:nvPr/>
        </p:nvGrpSpPr>
        <p:grpSpPr>
          <a:xfrm>
            <a:off x="8507289" y="3723891"/>
            <a:ext cx="1243800" cy="522000"/>
            <a:chOff x="8507289" y="3723891"/>
            <a:chExt cx="124380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F041C571-32E2-47C2-8939-BAB3BC3D4C86}"/>
                    </a:ext>
                  </a:extLst>
                </p14:cNvPr>
                <p14:cNvContentPartPr/>
                <p14:nvPr/>
              </p14:nvContentPartPr>
              <p14:xfrm>
                <a:off x="8507289" y="3723891"/>
                <a:ext cx="165600" cy="1476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F041C571-32E2-47C2-8939-BAB3BC3D4C8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498289" y="3715251"/>
                  <a:ext cx="183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1D222F8A-FC80-43AA-9E5F-9A0E68CD69DE}"/>
                    </a:ext>
                  </a:extLst>
                </p14:cNvPr>
                <p14:cNvContentPartPr/>
                <p14:nvPr/>
              </p14:nvContentPartPr>
              <p14:xfrm>
                <a:off x="8513049" y="3842691"/>
                <a:ext cx="182520" cy="1368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1D222F8A-FC80-43AA-9E5F-9A0E68CD69D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504049" y="3834051"/>
                  <a:ext cx="200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CA4FC9E9-760B-45B0-B9E5-275F6701A2D4}"/>
                    </a:ext>
                  </a:extLst>
                </p14:cNvPr>
                <p14:cNvContentPartPr/>
                <p14:nvPr/>
              </p14:nvContentPartPr>
              <p14:xfrm>
                <a:off x="8881329" y="3729291"/>
                <a:ext cx="869760" cy="7920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CA4FC9E9-760B-45B0-B9E5-275F6701A2D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872329" y="3720651"/>
                  <a:ext cx="887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D60B4899-8111-42A4-B9AC-A4A71417DF59}"/>
                    </a:ext>
                  </a:extLst>
                </p14:cNvPr>
                <p14:cNvContentPartPr/>
                <p14:nvPr/>
              </p14:nvContentPartPr>
              <p14:xfrm>
                <a:off x="9050529" y="3839811"/>
                <a:ext cx="133560" cy="22068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D60B4899-8111-42A4-B9AC-A4A71417DF5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041529" y="3830811"/>
                  <a:ext cx="151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5BE7A129-49F5-4B9D-92D1-BE14A2A2D925}"/>
                    </a:ext>
                  </a:extLst>
                </p14:cNvPr>
                <p14:cNvContentPartPr/>
                <p14:nvPr/>
              </p14:nvContentPartPr>
              <p14:xfrm>
                <a:off x="9167889" y="3860331"/>
                <a:ext cx="32400" cy="36828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5BE7A129-49F5-4B9D-92D1-BE14A2A2D92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158889" y="3851331"/>
                  <a:ext cx="500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98E73987-36AD-474C-8418-CF7EC724750C}"/>
                    </a:ext>
                  </a:extLst>
                </p14:cNvPr>
                <p14:cNvContentPartPr/>
                <p14:nvPr/>
              </p14:nvContentPartPr>
              <p14:xfrm>
                <a:off x="9306129" y="3895611"/>
                <a:ext cx="101160" cy="19188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98E73987-36AD-474C-8418-CF7EC724750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297489" y="3886971"/>
                  <a:ext cx="118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2D8A4694-8314-4BAC-89A8-41158F7EED65}"/>
                    </a:ext>
                  </a:extLst>
                </p14:cNvPr>
                <p14:cNvContentPartPr/>
                <p14:nvPr/>
              </p14:nvContentPartPr>
              <p14:xfrm>
                <a:off x="9413409" y="3922251"/>
                <a:ext cx="21240" cy="30528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2D8A4694-8314-4BAC-89A8-41158F7EED6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404409" y="3913251"/>
                  <a:ext cx="388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BE7762C6-4AC7-45A3-9C25-826F0DCB86D9}"/>
                    </a:ext>
                  </a:extLst>
                </p14:cNvPr>
                <p14:cNvContentPartPr/>
                <p14:nvPr/>
              </p14:nvContentPartPr>
              <p14:xfrm>
                <a:off x="9606009" y="3901731"/>
                <a:ext cx="11880" cy="34416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BE7762C6-4AC7-45A3-9C25-826F0DCB86D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597369" y="3893091"/>
                  <a:ext cx="2952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Ryhmä 196">
            <a:extLst>
              <a:ext uri="{FF2B5EF4-FFF2-40B4-BE49-F238E27FC236}">
                <a16:creationId xmlns:a16="http://schemas.microsoft.com/office/drawing/2014/main" id="{ECADB0B0-7518-4036-A775-6998DE46AF29}"/>
              </a:ext>
            </a:extLst>
          </p:cNvPr>
          <p:cNvGrpSpPr/>
          <p:nvPr/>
        </p:nvGrpSpPr>
        <p:grpSpPr>
          <a:xfrm>
            <a:off x="9937209" y="3558651"/>
            <a:ext cx="224640" cy="222840"/>
            <a:chOff x="9937209" y="3558651"/>
            <a:chExt cx="22464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0280A10A-244B-4AE2-BFFA-B5178398AD54}"/>
                    </a:ext>
                  </a:extLst>
                </p14:cNvPr>
                <p14:cNvContentPartPr/>
                <p14:nvPr/>
              </p14:nvContentPartPr>
              <p14:xfrm>
                <a:off x="9937209" y="3558651"/>
                <a:ext cx="207360" cy="9000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0280A10A-244B-4AE2-BFFA-B5178398AD5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28209" y="3549651"/>
                  <a:ext cx="225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C0A2A5A5-FAC8-4CBC-B051-BBC2C7BCCD8E}"/>
                    </a:ext>
                  </a:extLst>
                </p14:cNvPr>
                <p14:cNvContentPartPr/>
                <p14:nvPr/>
              </p14:nvContentPartPr>
              <p14:xfrm>
                <a:off x="9949449" y="3732531"/>
                <a:ext cx="212400" cy="48960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C0A2A5A5-FAC8-4CBC-B051-BBC2C7BCCD8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940809" y="3723891"/>
                  <a:ext cx="2300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Ryhmä 195">
            <a:extLst>
              <a:ext uri="{FF2B5EF4-FFF2-40B4-BE49-F238E27FC236}">
                <a16:creationId xmlns:a16="http://schemas.microsoft.com/office/drawing/2014/main" id="{2334C738-CF81-42A6-8FAC-E08F058A269A}"/>
              </a:ext>
            </a:extLst>
          </p:cNvPr>
          <p:cNvGrpSpPr/>
          <p:nvPr/>
        </p:nvGrpSpPr>
        <p:grpSpPr>
          <a:xfrm>
            <a:off x="10416729" y="3443451"/>
            <a:ext cx="676800" cy="423000"/>
            <a:chOff x="10416729" y="3443451"/>
            <a:chExt cx="676800" cy="42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8E2EAF81-4C8F-4E76-9094-6ED43A5A015D}"/>
                    </a:ext>
                  </a:extLst>
                </p14:cNvPr>
                <p14:cNvContentPartPr/>
                <p14:nvPr/>
              </p14:nvContentPartPr>
              <p14:xfrm>
                <a:off x="10416729" y="3443451"/>
                <a:ext cx="153360" cy="423000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8E2EAF81-4C8F-4E76-9094-6ED43A5A015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407729" y="3434451"/>
                  <a:ext cx="1710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6F46D923-1A4F-40EB-9250-74FB7F5AB2A4}"/>
                    </a:ext>
                  </a:extLst>
                </p14:cNvPr>
                <p14:cNvContentPartPr/>
                <p14:nvPr/>
              </p14:nvContentPartPr>
              <p14:xfrm>
                <a:off x="10674849" y="3740451"/>
                <a:ext cx="55440" cy="117720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6F46D923-1A4F-40EB-9250-74FB7F5AB2A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665849" y="3731811"/>
                  <a:ext cx="73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49FBC2A9-F5E9-412A-9EF0-AE70259095DB}"/>
                    </a:ext>
                  </a:extLst>
                </p14:cNvPr>
                <p14:cNvContentPartPr/>
                <p14:nvPr/>
              </p14:nvContentPartPr>
              <p14:xfrm>
                <a:off x="10781769" y="3501771"/>
                <a:ext cx="311760" cy="33480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49FBC2A9-F5E9-412A-9EF0-AE70259095D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73129" y="3493131"/>
                  <a:ext cx="32940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Ryhmä 194">
            <a:extLst>
              <a:ext uri="{FF2B5EF4-FFF2-40B4-BE49-F238E27FC236}">
                <a16:creationId xmlns:a16="http://schemas.microsoft.com/office/drawing/2014/main" id="{D5D88411-264B-49E1-A4E2-37938DFFF382}"/>
              </a:ext>
            </a:extLst>
          </p:cNvPr>
          <p:cNvGrpSpPr/>
          <p:nvPr/>
        </p:nvGrpSpPr>
        <p:grpSpPr>
          <a:xfrm>
            <a:off x="11336169" y="3461451"/>
            <a:ext cx="298440" cy="466200"/>
            <a:chOff x="11336169" y="3461451"/>
            <a:chExt cx="29844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5E161A68-1A45-4E3F-904F-5D455A767326}"/>
                    </a:ext>
                  </a:extLst>
                </p14:cNvPr>
                <p14:cNvContentPartPr/>
                <p14:nvPr/>
              </p14:nvContentPartPr>
              <p14:xfrm>
                <a:off x="11336169" y="3538131"/>
                <a:ext cx="298440" cy="32760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5E161A68-1A45-4E3F-904F-5D455A76732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327529" y="3529491"/>
                  <a:ext cx="3160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E401220E-87C0-45CF-8589-069260E01097}"/>
                    </a:ext>
                  </a:extLst>
                </p14:cNvPr>
                <p14:cNvContentPartPr/>
                <p14:nvPr/>
              </p14:nvContentPartPr>
              <p14:xfrm>
                <a:off x="11390529" y="3461451"/>
                <a:ext cx="60840" cy="8568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E401220E-87C0-45CF-8589-069260E0109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381529" y="3452451"/>
                  <a:ext cx="78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64323547-F9E1-4603-94AA-D73DC16DBEBE}"/>
                    </a:ext>
                  </a:extLst>
                </p14:cNvPr>
                <p14:cNvContentPartPr/>
                <p14:nvPr/>
              </p14:nvContentPartPr>
              <p14:xfrm>
                <a:off x="11480169" y="3848811"/>
                <a:ext cx="61560" cy="7884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64323547-F9E1-4603-94AA-D73DC16DBEB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471529" y="3840171"/>
                  <a:ext cx="79200" cy="9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9531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137</Words>
  <Application>Microsoft Office PowerPoint</Application>
  <PresentationFormat>Laajakuva</PresentationFormat>
  <Paragraphs>21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MAB5 </vt:lpstr>
      <vt:lpstr>PowerPoint-esitys</vt:lpstr>
      <vt:lpstr>PowerPoint-esitys</vt:lpstr>
      <vt:lpstr>Kertolaskusääntö</vt:lpstr>
      <vt:lpstr>PowerPoint-esitys</vt:lpstr>
      <vt:lpstr>PowerPoint-esitys</vt:lpstr>
      <vt:lpstr>PowerPoint-esitys</vt:lpstr>
      <vt:lpstr>PowerPoint-esitys</vt:lpstr>
      <vt:lpstr>PowerPoint-esitys</vt:lpstr>
      <vt:lpstr>Tehtäviä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MAB5</dc:title>
  <dc:creator>Aleksi Mäkelä</dc:creator>
  <cp:lastModifiedBy>Aleksi Mäkelä</cp:lastModifiedBy>
  <cp:revision>18</cp:revision>
  <dcterms:created xsi:type="dcterms:W3CDTF">2026-03-24T07:50:26Z</dcterms:created>
  <dcterms:modified xsi:type="dcterms:W3CDTF">2026-03-25T17:59:17Z</dcterms:modified>
</cp:coreProperties>
</file>