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notesSlides/notesSlide1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25" autoAdjust="0"/>
  </p:normalViewPr>
  <p:slideViewPr>
    <p:cSldViewPr snapToGrid="0">
      <p:cViewPr>
        <p:scale>
          <a:sx n="80" d="100"/>
          <a:sy n="80" d="100"/>
        </p:scale>
        <p:origin x="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15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0,'4'23,"1"-1,14 43,-8-33,7 36,-3 1,8 85,-16-106,2 56,-5-53,3-2,4-5,1-6,0-10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43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353 48,'-3'-4,"0"0,-1 0,1 1,-1 0,1-1,-1 1,0 0,-1 1,1-1,0 1,-1 0,1 0,-1 0,0 0,1 1,-1 0,0 0,-9 0,5 1,0 1,0 0,1 0,-1 1,1 0,-1 1,1 0,0 0,-16 9,2 1,-29 22,19-8,3 2,9 1,11-3,9-25,0 1,0-1,0 0,0 1,0-1,1 0,-1 0,3 5,-1-2,1 0,0 0,0 0,0 0,0-1,1 1,0-1,0 0,0 0,7 5,8 4,27 15,-12-8,-3 1,-1 1,-2 1,41 42,-34-26,-18-19,-1 0,-1 2,-1-1,0 2,-2 0,-1 0,12 34,-14-18,-7-28,0 1,-2 0,1 0,-3 21,-7 7,5-31,0 1,-1-1,0 0,-1 0,0 0,-10 11,-15 12,19-23,-1 1,0-1,-1-1,1 0,-1-1,-1-1,-24 8,-14 1,-2-5,-3-2,2-3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6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1,'-11'3,"0"2,1-1,-1 1,1 1,0 0,1 0,-14 13,18-15,1 1,-1-1,1 1,1 0,-1 1,1-1,-1 1,1-1,1 1,-1 0,1 0,0 0,1 0,0 1,-1 5,1-11,1 1,0-1,0 0,0 0,0 0,0 0,0 0,0 0,0 0,0 0,0 0,0 0,1 0,-1 0,1 0,-1 0,0 0,1 0,0 0,-1 0,1 0,0 0,-1 0,2 0,-1 0,0-1,0 0,0 1,1-1,-1 0,0 0,0 0,0 0,1 0,-1 0,0 0,0 0,0-1,0 1,0 0,1-1,-1 1,1-1,5-3,1 0,-1-1,0 1,12-11,5-10,-1 0,23-33,-35 48,-11 10,0 0,0 0,0 0,0 0,1 0,-1 1,0-1,0 0,0 0,0 0,1 0,-1 0,0 0,0 0,0 0,0 1,0-1,1 0,-1 0,0 0,0 0,0 0,0 1,0-1,0 0,0 0,0 0,0 0,0 1,1-1,-1 0,0 0,0 0,0 1,0-1,0 0,-1 0,-1 30,1-18,1-10,-4 111,5-97,0-1,1 0,1 1,0-1,7 18,-9-29,1 0,0 0,-1 0,2-1,-1 1,0-1,1 0,0 0,-1 0,5 4,-5-6,-1 0,0 0,0-1,1 1,-1 0,0-1,1 1,-1-1,1 1,-1-1,1 1,-1-1,1 0,-1 0,1 0,-1 0,1 0,-1 0,1 0,-1-1,1 1,-1-1,1 1,-1-1,0 1,1-1,-1 0,0 1,1-1,-1 0,2-2,3-2,0-2,-1 1,0 0,0-1,5-9,13-22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6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1,'-10'61,"3"0,1 65,4-67,0 2,4-12,-1-42,-1-5,0 0,0 0,0 0,0 1,0-1,1 0,-1 0,1 0,0 0,0 0,0 0,0 0,1 2,-2-4,0 0,0 0,1 0,-1 0,0 0,0 0,0 0,0 0,0 0,0 0,1 0,-1 0,0-1,0 1,0 0,0 0,0 0,0 0,0 0,0 0,1 0,-1-1,0 1,0 0,0 0,0 0,0 0,0 0,0-1,0 1,0 0,0 0,0 0,0 0,0 0,0-1,0 1,0 0,0 0,0 0,0 0,0 0,-1-1,1 1,0 0,-1-10,-3-7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7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0,'0'0,"12"5,16 0,11 2,-2-4,-1 1,-4-3,1-1,-3-5,-2-2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7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8,'-28'132,"24"-93,3-34,1 1,0-1,0 0,1 0,-1 0,1 0,0 0,1 0,-1 0,1 0,0 0,4 7,-4-10,-1 0,1 0,0 0,0 0,0 0,0 0,0 0,1-1,-1 1,0-1,1 1,-1-1,1 0,-1 0,1 0,0-1,-1 1,1-1,0 1,0-1,-1 0,1 0,0 0,0 0,3-1,-1 0,-1 0,0 0,0 0,1 0,-1-1,0 0,0 0,0 0,-1 0,1-1,0 1,2-4,-1 1,0 0,0 0,-1-1,0 0,0 0,6-12,-4 3,0 0,-2 0,1-1,-2 1,4-31,-5 6,-2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7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1,'4'0,"1"0,-1 1,0 0,1 0,-1 0,0 0,1 1,-1 0,0-1,0 2,0-1,0 0,-1 1,1 0,-1-1,1 2,-1-1,0 0,0 1,-1-1,4 6,3 6,-1 0,-1 0,0 1,5 20,6 20,-4 1,-2 0,9 107,-18-115,-3 0,-2 0,-3 0,-19 91,15-106,-20 50,14-52,-4 9,19-37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8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27,'0'0,"17"0,15-4,16 1,-3 1,-2-1,-5 0,-4-2,-10-2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8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23,'0'0,"17"0,15 0,16 0,0 0,-1 0,0 0,2 0,-1 0,-1-5,-2-3,3-2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8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1,'10'87,"1"28,-6-13,9 137,-9-199,4 0,1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9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1 103,'678'-33,"55"-30,-641 60,-4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02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439 51,'-7'-9,"4"4,-1 1,0-1,0 1,0-1,-7-4,9 8,-1-1,1 1,-1 0,0 0,1 0,-1 0,0 1,0-1,0 1,1-1,-1 1,0 0,0 0,-4 1,-5 0,0 2,0-1,0 2,1-1,-1 2,-12 6,2 0,1 1,-21 17,27-17,0 0,1 1,0 1,1 1,1 0,1 0,0 1,0 1,2 0,0 0,1 1,-7 25,10-28,1 0,0 1,2 0,-1 0,2 0,0 0,1 0,1 0,1 0,0-1,0 1,2 0,0-1,1 1,9 19,7 0,-14-25,1 0,0-1,1 0,0 0,0-1,1 0,0-1,0 0,0-1,1 0,17 7,-20-10,0-1,0 0,0 0,0 0,1-1,-1 0,0-1,1 0,-1 0,1 0,-1-1,0-1,0 0,1 0,-1 0,-1-1,14-6,2-6,-20 13,0-1,0 1,-1-1,1 1,-1-1,0 0,0 0,0 0,0 0,0-1,-1 1,1 0,-1-1,0 1,0-1,1-6,-2 7,0 0,0 0,-1-1,1 1,-1 0,1 0,-1 0,0-1,0 1,-1 0,1 0,0 1,-1-1,0 0,0 0,0 1,0-1,0 1,-3-3,-3-1,-1-1,0 1,0 1,-1 0,1 0,-1 0,0 2,-21-6,-1 1,-2 0,-2-3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15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0,'3'11,"-1"-1,1 0,1 0,5 11,-4-11,-1 0,0 1,4 17,-5-8,0 0,-1 35,-1 16,12 39,-5-59,-1-2,4 11,-5-14,1 0,0-1,-2-3,-4-5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09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0 185,'1'-8,"-1"1,1-1,1 0,0 0,0 1,0-1,4-7,1-1,1 1,12-17,-17 27,1-1,-1 1,1 0,1 0,-1 0,1 0,0 1,9-7,-13 11,0-1,-1 1,1 0,0 0,-1 0,1-1,0 1,0 0,-1 0,1 0,0 0,0 0,-1 0,1 1,0-1,0 0,-1 0,1 1,0-1,-1 0,1 0,0 1,-1-1,1 1,-1-1,1 1,0-1,-1 1,1 0,16 24,-8-10,4-3,3 0,5-6,5-2,7-4,6-1,3-1,-4 0,-7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0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0 142,'10'-17,"0"0,2 1,-1 0,2 1,0 0,25-22,-37 37,0-1,0 0,0 0,0 0,0 1,0-1,0 0,0 1,1-1,-1 1,0 0,0-1,0 1,1 0,-1-1,0 1,0 0,0 0,1 0,-1 0,0 0,0 1,1-1,-1 0,0 1,0-1,0 0,0 1,1-1,-1 1,0 0,0-1,0 1,0 0,1 1,2 3,0 0,-1 1,1-1,-1 1,5 11,4 7,0-8,5-3,4-5,-7-5,1 0,0-2,0 0,0 0,17-3,8 0,-1-3,0-3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0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0,'0'15,"7"350,0-213,-2-112,2-6,-2-9,-1-10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1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0 184,'15'-3,"1"-1,-2-1,1 0,0-1,-1 0,21-13,-25 13,180-86,-143 73,-4 4,-40 14,1 0,0 1,0-1,-1 1,1-1,0 1,0 0,0 1,-1-1,1 1,0-1,6 3,-8-2,0 1,0-1,0 0,0 0,-1 1,1-1,0 1,-1 0,1-1,-1 1,1 0,-1 0,0 0,0 0,0 0,0 0,0 0,0 0,-1 0,1 1,-1-1,1 3,0 7,-1 0,0 1,0-1,-1 0,-1 0,0 0,-5 15,2-4,-77 350,73-332,6-12,3-3,0-25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1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12,'0'0,"17"0,15-3,17-1,-3 3,0-1,1 0,-2 2,9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1.8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1,'-22'64,"-3"-1,-39 69,19-39,28-58,-53 120,13 4,46-114,4-12,4-7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2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9,'-4'-2,"0"1,-1-1,1 1,0 0,-1 0,1 1,0-1,-8 1,10 0,0 1,0-1,0 1,1-1,-1 1,0 0,1 0,-1-1,0 1,1 0,-1 0,1 1,0-1,-1 0,1 0,0 1,0-1,0 1,0-1,0 1,0-1,0 1,-1 2,0 2,0 1,0-1,1 1,0 0,0-1,0 1,1 0,0 0,1 7,-1-11,1 1,-1 0,1-1,0 1,1-1,-1 1,0-1,3 5,-3-7,0 1,1-1,-1 1,0-1,0 0,1 1,-1-1,1 0,-1 0,1 0,0 0,-1 0,1 0,0-1,0 1,3 0,-3 0,-1-1,1 0,0 0,0 0,0 0,0 0,0 0,0 0,0 0,-1-1,1 1,0-1,0 0,0 1,-1-1,1 0,0 0,-1 0,3-2,-2 1,0 0,0-1,0 1,0 0,0-1,-1 1,1-1,-1 0,1 0,-1 1,1-6,-1 5,0 0,0-1,-1 1,1 0,-1 0,0 0,0-1,0 1,0 0,-1 0,1 0,-1-1,0 1,0 0,0 0,0 0,0 0,-1 0,0 1,1-1,-1 0,0 1,0-1,-3-2,3 4,0 0,1 0,-1 0,0 0,0 0,0 1,0-1,0 1,0-1,0 1,0 0,0 0,0 0,0 0,0 0,0 0,0 1,0-1,0 0,0 1,0 0,0 0,0-1,1 1,-1 0,0 0,0 0,1 1,-1-1,-1 2,-5 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2:12.5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0,'-6'12,"0"0,1 1,0 0,1 0,1 0,0 0,0 0,1 1,1-1,1 27,5-11,5-7,-9-21,-1 0,1 0,0 0,0 0,-1 0,1 0,0 0,0 0,0 0,0-1,0 1,1 0,-1 0,0-1,0 1,0-1,1 1,-1-1,0 0,0 1,1-1,-1 0,0 0,1 0,-1 0,0 0,1 0,-1 0,0-1,0 1,1 0,-1-1,0 1,0-1,1 1,0-2,1 0,0 0,0 0,0 0,0-1,0 1,-1-1,1 0,-1 0,0 0,0 0,3-6,-3 4,0 0,0 0,0 0,-1 0,1 0,0-8,-3-12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17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339 1,'-24'-1,"0"2,0 0,0 2,0 1,-30 9,45-10,0 0,0 1,1 0,-1 1,1 0,0 0,0 0,1 1,0 1,0-1,0 1,1 0,0 1,0-1,1 1,-7 12,6-8,1 1,0-1,1 1,0 0,1 0,1 0,0 0,0 1,2-1,-1 0,2 1,0-1,3 18,-1-20,-1 0,1-1,1 1,0-1,1 0,0 0,0-1,1 0,0 1,0-2,1 1,1-1,-1 0,1-1,1 1,14 9,17 5,0-7,2-7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18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234 0,'20'40,"-2"1,-2 0,-1 2,-2-1,10 69,12 224,-33-298,0 5,-2 1,-2 0,-2-1,-2 1,-2-1,-1 0,-2-1,-2 0,-2-1,-2-1,-1 0,-2-1,-2-1,-1-1,-30 35,41-56,-1 0,-1-1,-1-1,0-1,0 0,-18 10,-7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16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0 175,'2'-6,"-1"0,1 0,0 1,1-1,0 1,-1-1,2 1,-1 0,0 0,1 0,0 1,5-5,5-4,0 0,25-15,-33 21,1 3,28-12,-6 6,-21 7,1 1,0 0,0 0,0 1,0 1,0-1,0 1,0 1,0 0,-1 0,1 1,0 0,0 0,13 6,-10-2,0 1,-1 0,0 1,0 0,0 0,-1 1,0 1,-1-1,8 13,3 5,-5 6,-2 0,-11-24,1 1,-1 0,-1 0,0 0,0 10,-4 13,-7-2,-8-3,12-22,0 0,0 0,-1-1,0 0,0 0,0 0,0-1,0 0,-1 0,0-1,-13 4,-7 0,-1-2,-31 3,27-4,-33 8,44-5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18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1,'-9'79,"3"118,5-138,1-36,-17 428,-2-53,18-343,-4-9,4-44,1 4,-1 0,0 0,0 0,-1 0,0 0,0-1,-3 7,-4-5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19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88,'15'-14,"1"2,0 0,33-18,-42 26,1 1,-1 0,1 1,0 0,0 0,0 1,0 0,0 0,0 1,0 0,0 0,12 3,-12-2,0 1,0 0,0 1,0 0,-1 0,1 0,-1 1,0 0,0 1,0 0,11 10,15 20,-21-18,0 1,0 0,-2 1,-1 0,10 26,-14-30,0 0,-1 1,-1 0,0 0,-1 0,-1 0,0 26,-3-31,0 1,-1 0,0-1,0 1,-2-1,1 0,-1 0,-1 0,0-1,0 0,-11 13,5-9,0-1,-1 0,0-1,-1-1,0 0,-29 17,-3-7,-3-4,-1-5,2-5,9-2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19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317 0,'-24'26,"2"1,0 2,2 0,1 1,2 0,0 2,-17 50,3 9,-28 143,40-136,-11 167,28-192,2 0,4 0,14 74,-5-82,3-15,5-6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0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1 194,'22'4,"1"-1,0-1,0-1,0-1,42-6,-53 4,1-1,-1 0,0-1,0 0,-1 0,1-2,-1 1,0-2,-1 1,1-1,-1-1,11-10,-1-4,-17 19,0-1,-1 1,1 0,-1-1,0 0,0 1,0-1,-1 0,1 0,0-5,-2-15,0 23,0 0,0-1,-1 1,1-1,-1 1,0 0,1-1,-1 1,0 0,0 0,0 0,0-1,0 1,0 0,0 0,0 0,0 1,0-1,0 0,-1 0,0 0,-1 0,0 0,0 0,0 1,1-1,-1 1,0 0,0 0,0 0,0 0,-3 1,-4 1,1 0,-1 1,1 0,0 1,-14 7,6-1,2 1,-1 0,1 2,1-1,0 2,1 0,1 0,0 1,-13 22,17-25,1 1,1-1,0 1,1 0,0 0,1 1,0 0,1 0,1 0,0 0,1 0,0 0,2 20,0-27,0 0,1 0,0 0,0 0,0-1,1 1,0-1,0 1,1-1,-1 0,2 0,-1 0,0-1,1 1,0-1,1-1,-1 1,1 0,0-1,11 6,-7-5,1-1,-1 0,1-1,0 0,1-1,-1 0,0 0,1-1,-1-1,0 0,1 0,13-4,-5 1,-1-1,0-1,-1-1,1-1,-1-1,-1 0,22-14,-11 3,-1 0,0-2,32-34,-30 26,-4-1,-4 2,-3 2,-4 7,-8 11,-3 7,0-1,-3 3,1-1,0 1,-1 0,1 0,-1 0,1-1,-1 1,1 0,-1 0,0 0,0 0,1 0,-1 0,0 0,0 0,0 0,0 1,12 132,-5-89,-6-39,8 34,-8-37,0 0,0-1,0 1,0-1,1 1,-1-1,0 0,1 0,0 1,0-1,-1 0,4 1,1-1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0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1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114 287,'7'-1,"0"-1,0 1,-1-1,1-1,-1 1,0-1,0-1,11-6,-2-1,28-26,-30 24,0-1,12-16,-8 3,-7 1,-9 23,0-1,0 0,-1 0,0 1,1-1,-1 0,-1 0,1 0,0 0,-1 1,0-1,0 0,0 0,0 1,-1-1,1 1,-1-1,-3-3,3 5,0 0,0-1,0 1,-1 0,1 0,0 1,-1-1,0 1,1-1,-1 1,0 0,0 0,0 0,0 0,0 0,0 1,0-1,0 1,0 0,0 0,0 0,0 0,-5 2,-2 0,0 1,0 0,0 0,0 1,1 0,0 1,0 0,0 1,1 0,-1 0,1 1,1 0,-1 0,-6 10,2-3,2 0,0 1,0 1,1-1,1 2,1-1,-7 23,10-25,0 0,1 0,1 0,0 1,1-1,1 1,0-1,1 1,5 25,-5-33,1 0,0 0,0-1,1 1,0-1,0 0,1 0,0 0,0 0,0 0,1-1,-1 0,1 0,0 0,1-1,-1 1,1-1,0-1,0 1,0-1,1 0,7 3,3-1,0-1,1-1,-1 0,0-1,1-1,0-1,28-3,-21 0,0-1,-1-1,0-2,41-15,-24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4.4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0 105,'6'39,"19"75,-11-59,40 302,-43-263,0 23,-8-69,3-2,-5-44,10 44,-10-44,0 1,1 0,-1 0,0 0,1 0,0-1,-1 1,1-1,0 1,0-1,0 0,4 3,-5-5,-1 0,1 1,0-1,0 0,-1 0,1 0,0 0,0 1,-1-1,1 0,0 0,0-1,0 1,-1 0,1 0,0 0,0 0,-1-1,1 1,0 0,-1-1,1 1,0-1,-1 1,1-1,-1 1,1-1,0 1,-1-1,1 1,-1-1,1-1,15-21,-16 22,14-30,-1 0,-2-1,10-40,-2 4,185-602,-192 628,0 1,-1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5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129 229,'19'-12,"1"0,-2-1,26-23,-39 32,-1-1,1 1,-1-1,0 0,0 0,-1 0,0 0,0-1,0 0,0 1,-1-1,0 0,0 0,-1 0,1 0,-1-1,0-8,-1 13,0 0,0 0,0 0,0 1,-1-1,1 0,0 0,-1 0,0 0,1 0,-1 1,0-1,0 0,0 0,0 1,0-1,0 1,0-1,-1 1,1 0,0-1,-1 1,1 0,-1 0,0 0,1 0,-1 0,0 0,0 0,1 1,-1-1,0 1,0-1,0 1,0 0,0 0,0 0,0 0,0 0,1 0,-5 1,-1 0,0 1,0 0,0 0,0 0,1 1,-1 0,1 0,-1 1,1 0,-7 6,-2 3,0 2,0 0,2 1,0 1,1 0,-15 27,21-34,1 0,0 1,1 0,0 0,1 0,0 0,1 0,0 1,0-1,1 1,1-1,0 1,3 16,-3-24,1 1,1 0,-1-1,1 1,-1-1,1 0,1 1,-1-1,0 0,1 0,0-1,0 1,0 0,1-1,-1 0,1 0,-1 0,1 0,0 0,0-1,8 4,-2-3,-1 0,0-1,1 0,0-1,-1 0,1 0,0-1,-1 0,18-3,-9 0,1-1,-1 0,25-9,-2-7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5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0,'-9'34,"1"-1,-3 46,6-39,-3 23,3-2,2-1,1-9,3-17,-1-34,0 0,0 0,0 1,0-1,0 0,0 0,0 0,0 1,0-1,0 0,0 0,0 0,0 1,0-1,0 0,0 0,0 0,0 0,0 1,0-1,0 0,0 0,1 0,-1 0,0 1,0-1,0 0,0 0,0 0,1 0,-1 0,0 0,0 0,0 0,0 1,1-1,-1 0,0 0,0 0,0 0,1 0,-1 0,0 0,0 0,0 0,0 0,1 0,-1 0,0 0,1 0,8-11,6-16,-9 14,1 1,1-1,-1 1,2 1,0-1,0 1,1 1,20-17,-21 20,1 1,1 0,0 0,-1 1,1 0,1 1,-1 0,1 1,0 0,22-2,48 3,-59 2,18 0,8 0,-3-1,-33 0,0-1,-1 0,16-5,-36 12,-1 1,1 0,1 1,-1-1,1 1,0 1,-11 14,-2 9,3 4,14-28,1 0,0 0,-1 15,3-21,0 1,0 0,0-1,0 1,0-1,0 1,1 0,-1-1,0 1,2 2,-2-3,1-1,-1 1,1-1,-1 1,0-1,1 1,-1-1,1 1,-1-1,1 0,0 1,-1-1,1 0,-1 0,1 1,0-1,-1 0,1 0,-1 0,1 0,0 0,-1 0,1 0,0 0,-1 0,1 0,-1 0,2 0,14-7,3-10,1-2,1 3,-20 15,0 0,1 1,-1-1,1 1,-1-1,0 1,1 0,-1-1,1 1,0 0,-1 0,1 0,-1 0,1 0,-1 1,1-1,-1 0,1 1,-1-1,0 1,1-1,-1 1,1 0,-1 0,0-1,0 1,1 0,1 2,4 4,-1 0,0 0,9 13,-3-5,8 10,3 0,-21-22,1 0,0-1,0 1,0-1,1 0,-1 0,0-1,1 1,-1-1,1 1,0-1,-1 0,1 0,0-1,0 1,-1-1,1 0,0 0,0 0,0 0,4-2,20-7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6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1,'9'0,"0"0,1 1,-1 1,0-1,0 1,0 1,0 0,0 0,0 0,-1 1,0 1,11 6,-10-3,1 0,-1 0,0 1,-1 0,0 1,0 0,-1 0,8 15,-1 5,-1 1,-1 1,-2 0,-1 0,-1 1,2 35,-3-10,-2 0,-3-1,-9 96,3-115,-2 0,-2 0,-1-1,-2 0,-2 0,-26 53,30-74,0 0,-1-1,-1 0,0 0,-1-1,-18 16,-9 0,2-4,11-4,16-5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24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0,'2'33,"1"0,8 36,2 11,-6-18,-4-22,2 1,2-1,14 48,-4-39,-1-5,-1 2,-1 1,4 2,-1-3,-3-4,2-8,-15-32,-1-1,1 0,-1 0,1 0,0 1,-1-1,1 0,0 0,0 0,0 0,0 0,0-1,0 1,0 0,0 0,0-1,1 1,-1-1,0 1,0-1,1 1,-1-1,0 0,1 1,-1-1,0 0,3 0,-2-1,0 0,0 0,-1 0,1 0,0 0,-1-1,1 1,-1-1,1 1,-1-1,0 1,1-1,-1 0,0 1,0-1,0 0,1-3,22-55,26-102,-22 67,-2 9,64-180,-69 221,-1 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6.7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74,'0'0,"21"0,19 0,18-5,-1-1,-4-3,0 0,1 0,-7 0,-9 2,-4-1,-11 1,-15 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27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68,'0'0,"21"0,21 0,22 0,3-7,-2-4,-1 2,-1-2,-5 2,-8-1,-10-1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0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1 176,'0'-5,"0"0,1 0,-1 0,1 0,0 0,1 1,-1-1,1 0,0 1,0-1,0 1,1 0,-1 0,1 0,0 0,7-7,-1 4,-1 0,2 0,-1 1,1 0,0 1,17-7,-3 3,1 0,1 2,40-6,-19 9,-1 7,-40-2,-1 0,1 0,0 1,-1 0,1 0,-1 1,0-1,8 6,-11-7,0 1,0-1,0 1,-1 0,1-1,0 1,-1 0,1 0,-1 0,1 0,-1 1,0-1,0 0,0 1,0-1,0 0,-1 1,1-1,-1 1,0-1,1 5,-7 16,1-11,-1-1,0 0,-1 0,0 0,-1-1,-15 17,-5 6,16-15,8 0,9 0,-2-14,0 0,1 0,0-1,-1 0,1 0,1 0,-1 0,0 0,1-1,-1 0,9 3,6 4,57 28,-38-14,-5 3,-5 3,-26-26,0 0,0 0,0 0,0 0,-1 0,1 1,-1-1,0 0,0 1,0-1,0 1,-1-1,1 1,-1 0,0-1,0 1,0-1,-1 5,0-3,-1 0,0 0,0 0,0 0,-1-1,1 1,-1-1,0 1,-1-1,-6 8,-8 3,1-1,-2 0,0-1,-29 15,46-28,-40 23,-1-2,1-2,5-5,4-9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0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1 218,'101'0,"1"-5,141-25,9-23,218-34,-379 76,-7 2,-6 0,3-5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1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0,'-19'4,"0"1,1 0,-26 12,34-12,0 1,1-1,0 2,0-1,0 1,1 1,-11 12,4-3,1 2,2-1,-1 2,2 0,1 0,0 1,2 0,-8 29,12-35,0 0,1-1,1 1,1 1,0-1,1 0,0 0,1 0,1 0,1 0,0 0,0-1,10 22,-11-31,0 0,1 0,0 0,0 0,0-1,1 0,-1 1,1-1,0-1,0 1,1 0,-1-1,1 0,-1 0,1 0,0-1,0 0,0 0,1 0,-1 0,0-1,1 0,-1 0,11 0,-6-1,-1-1,1 0,0 0,-1-1,1 0,-1-1,1 0,-1 0,0-1,0 0,-1-1,1 0,8-7,16-17,-7-2,-24 28,0 0,-1 0,1 0,-1 0,0 0,1 0,-2 0,1-1,0 1,0 0,-1-1,0 1,0-1,0 1,0 0,0-1,-1 1,0 0,1-1,-1 1,0 0,-1 0,1 0,0 0,-1 0,0 0,0 0,0 0,0 1,0-1,0 1,-1-1,1 1,-1 0,0 0,1 0,-1 0,0 0,0 1,0 0,-5-2,-5-1,0 1,0 0,-1 1,1 1,-1 0,1 1,-1 0,1 1,0 1,-1 0,-14 4,-13 7,8 0,15-3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1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30,'0'0,"20"0,20 0,21 0,-4-5,-3 1,-2 1,-3 1,-2 0,-2-11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2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54,'0'0,"25"0,24 0,23 0,-4 0,2 0,-3-2,-7-9,-3-7,-11-4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2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1,'0'0,"2"22,12 18,4 21,-5-6,-4 8,0 2,-2-3,-3 1,-2-1,3-4,2 0,-3-4,3 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2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0 138,'0'0,"25"0,25-8,25-3,8-4,-10 0,-1-3,-12 8,-5-1,-4 0,0 3,-6-4,-1-6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3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95,'24'-4,"1"-1,-1-1,46-18,-12 3,0 4,-5 4,-6 9,-43 4,0 0,0 0,0 1,1 0,-1 0,7 2,-10-2,1-1,-1 1,1 0,-1 0,0 0,1 0,-1 0,0 0,1 0,-1 0,0 0,0 1,0-1,0 0,0 1,-1-1,1 0,0 1,-1-1,1 3,0-2,-1 1,0 0,0 0,0-1,0 1,0 0,0-1,-1 1,0 0,1-1,-2 4,-4 6,0 0,0-1,-1 0,-8 11,11-17,-50 68,19-27,2 1,-45 84,58-81,18-42,-1 0,1 0,1 1,0-1,0 1,1-1,0 1,0-1,1 1,2 13,-1-17,-1 1,2-1,-1 0,0 1,1-1,0 0,0-1,0 1,1-1,-1 1,1-1,0 0,1 0,-1 0,1-1,8 6,1-2,1-1,0 0,0-1,0-1,0 0,0-1,1 0,0-2,27 1,-3-4,-1-1,68-13,-42 0,-3-1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26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0,'6'192,"42"273,-41-416,0 0,0-3,-1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3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67,'0'0,"20"0,19-6,22-4,2 2,-2 1,-4-2,2 2,-7-13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3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28,'0'0,"21"0,23 0,26 0,10 0,18-5,-9 0,-12-1,-10 1,-2-1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4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0,'-14'0,"0"1,0 0,0 1,1 0,-1 1,-13 4,19-3,-1 0,1 0,0 0,0 1,1 0,-1 1,1-1,0 2,-12 13,4 0,0 1,1 0,1 2,2-1,0 1,1 1,1 0,2 0,-8 44,7-24,8-3,1-37,-1 0,1 0,0-1,0 1,0 0,0-1,2 4,-2-5,1 0,-1 0,1 0,0 0,0-1,-1 1,1 0,0-1,0 0,0 1,1-1,-1 0,0 0,0 0,1 0,-1 0,1-1,-1 1,5 0,23-1,42-3,-26 6,-37-2,0 1,0 0,0 1,0 0,0 1,-1-1,0 2,1-1,-1 1,-1 0,1 1,-1 0,0 0,0 0,-1 1,0 0,0 1,0-1,-1 1,0 0,4 10,-3-3,1 1,-2 0,0 0,-1 1,-1-1,-1 1,0-1,-1 1,0 0,-5 33,0-23,-1 0,-1 0,-2-1,0 0,-21 42,19-49,0-1,-1 0,-1 0,-1-2,0 1,-1-2,-1 0,-17 13,27-23,-1-1,0 0,0 0,-1-1,1 0,-1 0,0 0,-13 3,17-6,0 1,1-1,-1 0,0 0,0 0,0 0,1 0,-1-1,0 1,0-1,1 1,-1-1,0 0,1 0,-1-1,1 1,-1 0,1-1,0 0,0 1,-1-1,1 0,0 0,1 0,-1 0,-2-4,-10-21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5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76,'0'0,"15"-1,27-6,15-4,-2 0,1 1,-6-1,-2 3,7-1,9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5.7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560 1,'-15'0,"0"0,0 1,1 1,-1 1,0 0,1 1,0 0,0 1,0 1,0 0,1 1,0 1,1 0,-1 0,-21 21,3 0,1 1,2 1,1 2,1 1,2 0,-21 42,28-43,1 1,1 1,2 0,2 1,1 0,2 0,-4 39,11-64,0-1,1 0,0 0,1 1,0-1,1 0,0 0,0 0,6 13,-5-16,0 0,1-1,0 1,0-1,1 0,0 0,0-1,0 1,0-1,1 0,0-1,0 1,8 3,-3-2,0-2,0 1,0-2,1 1,-1-1,1-1,0 0,-1-1,1 0,0-1,0 0,0-1,14-3,-6 1,0-2,0 0,-1-1,1-1,-1-1,33-19,-39 19,1-1,-2 0,1-1,-1 0,-1-1,0-1,0 0,-1 0,-1-1,0 0,-1 0,0-1,-1-1,0 1,-2-1,1 0,-2 0,0 0,-1-1,0 0,-2 1,0-1,0 0,-1 0,-4-21,0 14,-1 0,-1 0,-1 1,-1 0,-20-40,2 18,-49-66,48 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6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709 1,'-37'28,"2"2,1 1,2 2,-38 48,-98 157,166-236,-154 245,113-171,-46 111,72-141,1-7,8-8,7-11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6.7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76,'-11'-16,"7"9,0 0,0 1,-1-1,-11-10,14 15,0 1,0-1,-1 1,1-1,-1 1,1 0,-1 0,1 0,-1 0,1 0,-1 1,0-1,1 1,-1 0,0 0,0 0,1 0,-6 1,1 0,1 1,0 0,-1 1,1-1,0 1,0 1,0-1,1 1,-1 0,1 0,0 0,0 1,0 0,1 0,-1 0,1 0,-4 9,4-8,0 0,1 1,0-1,0 1,1-1,0 1,0 0,0 0,1 0,0 0,0 0,1 0,0 0,0 0,1 1,2 9,-3-15,1 0,-1 0,1-1,0 1,-1 0,1-1,0 1,0 0,0-1,0 1,1-1,-1 0,0 1,1-1,1 2,-2-3,0 1,1-1,-1 1,0-1,0 1,0-1,1 0,-1 0,0 0,0 1,1-1,-1-1,0 1,0 0,0 0,1 0,1-1,0 0,0-1,-1 1,1-1,-1 1,1-1,-1 0,0 0,1 0,-1 0,0 0,0 0,-1-1,1 1,0-1,-1 1,0-1,3-5,-3 4,0 0,-1-1,1 1,-1-1,1 1,-1 0,-1-1,1 1,-1-1,1 1,-1 0,0 0,-1-1,-2-4,3 6,0 1,0-1,0 1,-1 0,1-1,-1 1,1 0,-1 0,0 0,0 1,0-1,0 0,0 1,0-1,0 1,-1 0,1-1,-1 1,1 0,0 0,-1 1,0-1,1 1,-6-1,-5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3:37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224 17,'-37'-6,"21"2,0 1,0 1,0 1,-28 0,41 1,-1 1,0-1,1 1,-1 0,1 0,0 0,-1 0,1 1,0-1,0 1,0 0,0 0,0 0,0 1,0-1,1 0,-1 1,1 0,-1 0,1-1,0 1,0 1,1-1,-1 0,1 0,-2 6,2-7,0 1,1 0,-1 0,1 0,0 1,0-1,0 0,0 0,0 0,1 0,0 0,-1 0,1 0,0-1,0 1,1 0,-1 0,1-1,-1 1,1 0,0-1,0 0,0 1,0-1,0 0,0 0,1 0,-1 0,1-1,-1 1,1-1,0 1,0-1,0 0,-1 0,1 0,0-1,0 1,0-1,0 1,0-1,0 0,1 0,-1-1,0 1,5-2,-7 2,1 0,0-1,0 1,-1-1,1 0,0 1,-1-1,1 0,-1 0,1 0,-1 0,1 0,-1-1,0 1,1 0,-1-1,0 1,0 0,0-1,0 0,0 1,-1-1,1 0,0 1,-1-1,1 0,0-3,-1 0,1 0,-1-1,0 1,-1 0,1-1,-1 1,0 0,-3-8,-8-21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35.0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1,'207'-1,"228"3,-396 1,0 1,56 15,12 1,13-6,169-4,-175-9,91-2,-91-15,-97 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36.14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19,'0'0,"0"0,0-1,0 1,0 0,0 0,0 0,0-1,0 1,0 0,0 0,0-1,0 1,0 0,0 0,0 0,0-1,0 1,0 0,0 0,0 0,0-1,0 1,0 0,0 0,0 0,1-1,-1 1,0 0,0 0,0 0,0 0,1-1,-1 1,0 0,0 0,0 0,0 0,1 0,-1 0,0 0,0 0,1-1,-1 1,0 0,0 0,0 0,1 0,-1 0,0 0,0 0,1 0,15-3,-16 3,52-5,83 2,-75 4,731-1,-760 2,0 1,-1 2,48 12,-46-8,0-3,0 0,42 1,195-9,-221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26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0 149,'0'-6,"0"0,0 0,1 1,-1-1,1 0,0 1,1-1,0 0,-1 1,2 0,-1-1,1 1,-1 0,1 0,1 0,-1 1,1-1,0 1,0 0,0 0,0 0,1 0,0 1,-1 0,1 0,1 0,-1 1,0-1,6-1,-3 2,1-1,-1 2,0-1,0 1,1 0,-1 0,1 1,-1 0,0 1,1 0,-1 0,0 1,1 0,-1 1,0-1,-1 2,10 3,1 4,0 0,-1 0,-1 2,0 0,26 27,-11-5,-6 4,-6 3,-8 1,-7-1,-8-2,2-34,1 0,-1 0,-1 0,-3 8,1-7,1 0,-1 0,0-1,-1 0,0 0,0 0,0 0,-12 7,5-5,-1 1,0-2,-25 10,-3-3,1-1,-2-3,-3-2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37.19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0,'1447'0,"-1431"0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38.23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19,'607'-13,"-4"7,-347 8,-51-2,-186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39.466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0 108,'1644'0,"-1624"-1,1-1,-1-1,29-9,-26 6,0 2,30-3,-53 7,19 0,0-1,-1-1,1-1,0 0,-1-1,36-14,-32 10,0 0,0 2,1 0,0 1,0 2,0 0,36 1,-15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6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213 0,'-12'0,"1"1,-1 0,0 0,1 1,-1 0,1 1,-1 1,1 0,0 0,-19 12,25-13,0 1,0 0,0 0,1 0,-1 1,1-1,0 1,0 0,1 1,-1-1,1 0,1 1,-1 0,1 0,0 0,0 0,0 0,1 0,0 0,0 1,1-1,0 7,0-4,2 1,-1-1,1 1,0-1,1 1,0-1,1 0,0-1,0 1,1 0,0-1,10 12,8 9,52 48,-62-65,28 28,-1 3,-29-29,-1 0,0 0,-1 1,-1 0,0 0,-1 1,0 0,4 18,-9-25,0 0,-1 0,0 0,0 1,-1-1,0 0,-1 0,0 0,-1 0,1 0,-2 0,1 0,-1 0,-1 0,1-1,-10 15,5-11,-1 0,-1 0,0-1,-20 18,-52 33,38-33,5-7,2-9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6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1,'-11'0,"0"0,0 1,0 1,0 0,1 0,-1 1,1 0,0 1,-1 0,2 1,-19 11,22-12,0 1,1 0,-1 0,1 0,0 1,0 0,1 0,0 0,0 0,0 1,1-1,0 1,0 0,0 0,1 0,0 0,1 1,-1 8,1-14,1 0,-1 0,1 0,0 1,0-1,0 0,0 0,1 1,-1-1,1 0,-1 0,1 0,0 1,0-1,0 0,0 0,0 0,0-1,0 1,1 0,-1 0,1-1,-1 1,1-1,0 1,-1-1,1 1,0-1,2 1,0-1,-1 0,1 0,0 0,-1-1,1 1,0-1,-1 0,1 0,0-1,-1 1,1-1,-1 1,1-1,0 0,-1-1,6-2,0 0,1-1,-1-1,0 0,-1 0,0-1,0 0,0-1,9-10,2-7,23-41,-31 48,-11 18,0-1,0 1,1 0,-1-1,0 1,0 0,0-1,1 1,-1 0,0 0,0-1,0 1,1 0,-1-1,0 1,1 0,-1 0,0 0,1-1,-1 1,0 0,1 0,-1 0,0 0,1 0,-1 0,1 0,3 9,-4 26,-1-26,2 13,0-1,1 0,1 0,1-1,1 1,9 23,6-2,4-9,4-9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7.3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0,'2'50,"9"53,-3-43,12 95,-13-87,-2-20,-4-43,-1 0,1 0,-1-1,0 1,-1 0,-1 9,2-13,-1 0,1 0,0 0,-1-1,1 1,-1 0,1 0,-1-1,0 1,1 0,-1 0,0-1,0 1,1-1,-1 1,0-1,0 1,0-1,0 1,0-1,1 0,-1 0,0 1,0-1,0 0,0 0,0 0,0 0,0 0,0 0,0 0,0 0,0-1,0 1,0 0,0 0,0-1,1 1,-2-1,-22-10,0-8,21 15,-1 1,1 0,1-1,-1 1,0-1,1 0,0 0,0 0,0 0,1-1,-1 1,1 0,-1-7,1 9,1-1,0 0,0 0,0 0,1 1,-1-1,1 0,-1 0,1 1,0-1,0 0,0 1,0-1,1 1,-1-1,1 1,-1 0,1 0,0-1,0 1,0 0,0 1,3-3,2-1,1 0,0 0,1 1,16-6,12-2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7.7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1,'-11'37,"2"0,2 1,1 0,-1 43,7-74,0 1,1 0,0 0,0-1,1 1,0-1,0 1,1-1,0 0,0 0,8 11,-9-15,0 0,0-1,0 1,1-1,-1 1,1-1,-1 0,1 0,0 0,0 0,0-1,0 1,0-1,0 0,1 0,-1 0,0 0,1-1,-1 1,1-1,-1 0,0 0,1 0,-1 0,1 0,-1-1,0 0,4-1,1 0,0-1,0 0,0-1,-1 1,1-2,-1 1,0-1,0 0,-1-1,1 1,-1-1,0 0,-1-1,0 0,0 0,0 0,-1 0,0-1,0 1,4-14,-3-10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8.6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1652,'13'-58,"-3"0,-3-1,0-59,13-166,-7 141,22-305,-22 272,3-49,-15 143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9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0,'8'61,"-5"-1,-3 4,-5 6,-3 3,-7 10,-4-3,5-9,-1-19,2-10,-3 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00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368 799,'-6'-13,"1"0,1-1,0 1,1-1,0 0,1 0,0-19,-1 3,-1-6,-2 1,-11-39,-1 21,13 42,-12-30,-2 0,-48-74,41 74,-32-43,26 44,-1 4,0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27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57,'-39'-21,"29"14,-1 1,0 0,-18-5,24 9,1 1,-1 0,0 0,0 1,0 0,1 0,-1 0,0 0,0 1,0-1,0 1,-7 3,4-1,1 1,-1-1,1 1,0 1,0 0,1 0,0 0,0 0,-8 10,-10 12,1 8,3 7,8 2,11-38,0 1,0-1,1 1,0 7,1-6,1 0,-1 0,2-1,-1 1,1-1,0 0,1 0,-1 0,1 0,1 0,-1-1,1 0,7 7,11 10,51 38,-34-29,-5-3,-1 2,-3 3,-2 4,-4 2,-6 2,-6 3,-12-37,0 0,-1 0,0 12,-1-11,0-1,0 0,-1 0,0 0,-1 0,0 0,0-1,-7 13,-16 14,22-30,-1 0,0 0,1 0,-1-1,-6 4,-3-1,0-1,-1-1,1 0,-1 0,0-2,0 0,0 0,-17-2,-16 2,-40-1,45-1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6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349 5,'-49'-2,"38"1,0 0,1 0,-1 1,1 1,-1 0,0 0,1 1,-1 0,1 1,0 0,-11 5,10-1,0 0,0 1,1 0,0 1,0 0,1 0,0 1,1 0,0 1,0 0,1 0,1 1,-8 18,8-17,1 1,0 0,1 0,1 0,0 0,1 0,1 1,0-1,0 1,2-1,0 1,3 17,-2-27,-1 1,1-1,0 0,0 1,0-1,1 0,-1 0,1-1,1 1,-1 0,1-1,-1 0,1 0,1 0,-1 0,0-1,9 5,-9-5,1-1,0-1,0 1,0-1,0 0,0 0,0 0,0-1,0 1,0-1,0 0,0-1,0 0,0 1,0-1,0-1,0 1,0-1,8-4,-3 1,0-1,0 0,0-1,-1 0,0 0,0-1,-1-1,12-14,8-16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6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1,'3'65,"17"103,65 176,-47-212,8 15,-29-106,3-3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7.0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0,'21'28,"-2"0,-1 2,-2 0,25 63,-21-36,24 113,-37-123,-1 0,-2 0,-3 0,-2 0,-1 0,-3 0,-18 81,7-69,-2-2,-2 0,-4-1,-1-1,-51 81,58-108,-26 31,38-52,0 0,-1 0,0-1,0 0,0 0,0-1,-1 0,0 0,-12 5,-21-1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7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0,'5'31,"0"0,14 39,-3-11,4 44,-3 0,-5 1,-3 168,-18-83,0 22,11-163,-3-5,-2-10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8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59,'11'-8,"1"0,0 1,1 1,-1-1,1 2,0 0,16-4,-21 8,0 0,-1 0,1 0,0 1,0 0,-1 1,1 0,0 0,-1 0,1 1,-1 1,1-1,-1 1,11 5,-6-1,0 1,0 0,-1 1,0 0,-1 0,0 1,0 1,-1-1,0 2,-1-1,-1 1,1 0,-2 1,0 0,0 0,-1 0,-1 1,0-1,2 17,-4-11,0-1,-1 1,0 0,-2-1,0 1,-2-1,0 1,0-1,-2 0,0 0,-1 0,-1-1,-1 0,-11 19,8-17,-1-1,-1-1,-1 1,0-2,-1 0,-1-1,0-1,-1 0,-27 17,6-14,-4-5,-1-5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8.8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1,'-9'3,"0"2,0-1,1 1,0 0,0 1,0 0,1 0,0 1,0 0,0 0,1 0,0 1,1 0,-7 13,-3 7,2 1,1 0,-9 35,5-6,3 1,2 0,-3 66,6 182,7-225,1-3,3-1,3 0,19 83,-4-84,4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49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44,'0'37,"2"0,2 0,1-1,2 0,15 50,-8-47,2-1,4-6,-18-29,0 0,1 0,-1 0,1 0,0-1,0 1,0-1,0 0,6 4,-8-6,0 1,1-1,-1 0,0 0,0 1,1-1,-1 0,0 0,1 0,-1 0,0-1,0 1,1 0,-1 0,0-1,0 1,1-1,-1 1,0-1,0 0,0 1,0-1,0 0,0 0,0 0,0 1,0-1,0 0,0 0,-1-1,1 1,0-1,10-18,0 0,-2 0,-1-1,0-1,7-38,-5 22,1 3,34-142,-41 153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0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1,'2'51,"3"0,2 0,20 69,-8-34,5 57,-19-103,1-5,2-6,2-4,2-2,1 1,0 0,-2-3,-10-19,1 1,-1-1,1 1,-1-1,1 1,0-1,0 0,0 0,0 0,4 2,-6-4,1 1,0-1,0 1,-1-1,1 0,0 0,0 0,0 1,-1-1,1 0,0 0,0 0,0 0,-1 0,1 0,0-1,0 1,0 0,-1 0,1 0,0-1,1 0,1-1,-1 0,1-1,-1 1,1-1,-1 0,0 0,0 0,0 0,3-5,-3 3,28-52,-2-2,21-65,31-130,-73 230,20-84,-17 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0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65 280,'24'-41,"-12"22,-1 0,0-1,8-25,-17 39,0 1,0-1,-1 0,0 0,0 0,-1 0,0 0,0 0,0 0,-1 0,1 0,-2 0,1 0,0 0,-1 0,-4-8,5 13,1-1,-1 0,0 1,1-1,-1 1,0 0,0-1,0 1,0 0,-1-1,1 1,0 0,0 0,-1 0,1 0,-1 0,1 0,-1 1,1-1,-1 0,1 1,-1-1,-2 0,1 2,1-1,0 0,0 1,0-1,-1 1,1 0,0 0,0 0,0 0,0 0,0 0,1 0,-1 1,0-1,-2 3,-3 4,0 0,0 0,1 0,0 1,1 0,-7 14,8-11,-1 1,2-1,0 1,0 0,2 0,-1 1,2-1,-1 0,2 0,0 0,0 0,6 20,-5-26,0 0,1 0,0 0,0 0,1 0,-1 0,2-1,-1 0,1 1,5 5,-5-8,-1-1,1 1,-1-1,1 1,0-1,1-1,-1 1,0-1,1 0,-1 0,1-1,0 1,-1-1,10 0,-6 0,0-1,0-1,-1 1,1-1,15-4,8-6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2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1,'-13'47,"2"1,3 0,-4 59,8-45,2-5,2-39,1-6,-1 0,0-1,-4 18,6-36,2-6,0 0,8-19,-6 22,0 1,1-1,0 1,0 1,1-1,0 1,1 0,-1 1,2 0,-1 1,1-1,0 2,0 0,0 0,17-5,7 4,3 7,100 21,-95-20,-2-6,-6-8,-10-4,-22 14,-1 0,1 0,-1 1,0-1,1 0,-1 0,0 0,0 0,0-1,-1 1,1 0,0 0,-1 0,1-1,-1 1,0 0,0-1,0 1,0 0,0-1,0 1,-1 0,-1-5,2 6,0 0,-1 0,0 0,1 0,-1 0,1 0,-1 0,0 0,0 1,0-1,1 0,-1 0,0 1,0-1,0 0,0 1,0-1,0 1,-2-1,1 1,0-1,0 1,0 0,0 0,0 0,1 1,-1-1,0 0,0 1,0-1,0 1,0-1,1 1,-1 0,-3 2,-4 4,0 0,0 1,0 0,1 0,0 1,1 0,0 1,0-1,1 1,-8 17,0 9,13-34,0 0,1-1,-1 1,1 0,0-1,-1 1,1 0,0-1,0 1,0 0,0 0,0-1,1 1,-1 0,1-1,-1 1,1 0,-1-1,1 1,0-1,0 1,0-1,0 1,1 1,0-2,0 0,-1 0,1-1,0 1,0-1,-1 1,1-1,0 0,0 1,0-1,0 0,-1 0,1-1,0 1,0 0,0 0,0-1,-1 1,1-1,0 0,-1 0,3-1,5-2,-1 0,0-1,0-1,13-11,5-7,0 1,-23 21,-1 0,1 0,0 0,0 0,0 1,0-1,0 1,0 0,0 0,0 0,0 1,1-1,5 0,-7 2,1-1,-1 0,1 1,-1 0,1 0,-1-1,0 1,1 1,-1-1,0 0,0 1,0-1,0 1,0-1,0 1,0 0,-1 0,3 2,14 22,-1 0,20 45,-16-31,6 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51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1,'1'21,"1"0,7 30,1 14,55 410,-53-419,-1-3,1-4,5-7,-15-38,0 0,0-1,1 1,-1 0,1-1,0 0,0 1,0-1,0-1,0 1,7 4,-8-6,0 0,0 0,0-1,0 1,0-1,1 1,-1-1,0 0,0 0,0 0,1 0,-1 0,0 0,0 0,0-1,0 1,0-1,1 0,-1 0,0 0,0 0,-1 0,1 0,4-3,2-2,-1-1,0 0,1 0,-2-1,1 0,5-10,32-57,-33 54,155-341,-104 217,-40 97,-1 9,4 5,1 4,-1 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4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73 251,'7'-2,"0"1,0-1,0-1,0 1,-1-1,1-1,11-6,38-35,-40 32,0-2,-2 0,22-28,-24 21,-11 20,-1 0,1 1,0-1,-1 0,0 0,1 0,-1-1,0 1,0 0,0 0,0 0,0 0,-1 0,1 0,0 0,-1 0,0 0,1 0,-1 0,0 1,0-1,0 0,0 0,-1 1,1-1,0 1,-1-1,1 1,-2-2,0 1,0 1,0-1,0 0,0 1,0 0,0 0,0 0,0 0,0 1,0-1,-1 1,1-1,0 1,0 0,-1 1,1-1,-5 2,-2 0,1 2,-1-1,1 1,1 1,-1 0,0 0,1 0,0 1,-12 12,6-5,1 2,0-1,-20 33,27-38,1 0,0 0,1 1,0 0,0-1,1 1,0 1,1-1,-2 17,4-23,0 1,0-1,0 0,1 0,0 0,-1 0,1 1,1-1,-1 0,1-1,-1 1,1 0,0 0,1-1,-1 1,0-1,1 0,0 0,0 0,0 0,0 0,0 0,1-1,-1 0,1 1,5 1,5 1,-1 0,1-1,0 0,0-1,0-1,0 0,1-1,27-2,22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5.0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1,'0'9,"13"450,-8-406,4-9,2-9,1-15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5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1,'0'0,"21"0,22 0,20 0,-6 6,-1 1,-4 2,15-5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5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297 0,'8'1,"-23"-1,-45 4,48-1,0 0,0 0,1 1,-1 0,1 1,0 0,0 1,1 1,0-1,0 1,0 1,1 0,-12 13,-10 17,8 2,20-35,1 1,0 0,0 0,1 0,0 0,0 0,0 11,0-16,1 1,0-1,0 1,0-1,1 1,-1-1,0 1,0-1,1 0,-1 1,1-1,-1 1,1-1,0 0,0 1,-1-1,1 0,0 0,0 0,0 0,0 0,0 0,1 0,-1 0,0 0,0 0,1 0,-1-1,0 1,1 0,-1-1,0 0,1 1,-1-1,1 0,2 1,3-2,0 1,0-1,1 0,-1-1,0 0,0 0,0 0,-1-1,1 0,-1 0,9-6,9-7,32-28,-51 40,7-6,43-39,-50 44,-1 1,0-1,0 0,-1 0,1 0,-1-1,0 1,-1-1,3-8,-4 14,-1-1,0 1,0 0,0-1,1 1,-1 0,0 0,0-1,0 1,0 0,0-1,0 1,0 0,0-1,1 1,-1 0,0-1,0 1,-1 0,1-1,0 1,0 0,0-1,0 1,0 0,0 0,0-1,0 1,-1 0,1-1,0 1,0 0,0 0,-1-1,1 1,0 0,0 0,-1 0,1-1,0 1,0 0,-1 0,1 0,0 0,-1-1,1 1,-1 0,0 0,0 1,0-1,1 1,-1-1,0 0,0 1,0-1,0 1,0 0,1-1,-1 1,0 0,1-1,-1 1,-1 1,-1 4,-1 1,1-1,1 0,-1 1,1-1,0 1,1 0,-1 0,1 0,1 0,-1 0,1 0,0 0,2 12,-1-15,-1-1,1 1,0 0,0-1,0 1,0-1,1 1,0-1,-1 1,1-1,0 0,1 0,-1 0,0 0,1 0,0-1,0 1,-1-1,1 1,1-1,-1 0,0 0,0-1,1 1,-1-1,1 1,0-1,6 1,-2-1,0-1,-1 0,1-1,0 1,-1-1,1-1,-1 0,1 0,-1 0,1-1,-1 0,13-7,-1-2,-1-1,0-1,19-18,-37 31,0 1,0-1,0 1,0 0,1-1,-1 1,0 0,0-1,1 1,-1 0,0 0,1-1,-1 1,0 0,1 0,-1-1,0 1,1 0,-1 0,1 0,-1 0,0 0,1-1,-1 1,1 0,-1 0,1 0,-1 0,0 0,1 0,-1 0,1 0,-1 1,1-1,-1 4,1 0,-1 0,0 0,0 0,0 0,-1 0,-1 6,-2 24,5-26,1 0,-2-5,0 1,1-1,-1 0,1 0,0 1,0-1,0 0,0 0,1 0,-1 0,4 5,9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4:56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47,'0'0,"-7"-9,-1-6,-7-1,9 9,6 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04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36,'56'1,"-23"0,0-1,0-2,0-2,41-9,-40 5,2-2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04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28,'0'0,"18"0,20 0,21 0,-6 0,-2 0,1 0,-6 0,2 0,-1-3,4-7,3-4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05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25,'-41'-11,"30"8,0 0,0 0,0 1,-14-1,22 3,-1 0,1 1,0-1,-1 0,1 1,0 0,0 0,-1 0,1 0,0 0,0 1,0 0,1-1,-1 1,0 0,0 0,1 0,-4 5,-2 4,1 0,1 1,0 0,1 0,0 1,1-1,-5 25,8-29,-7 31,2 8,1-1,3-5,2-39,0 0,1 0,-1 0,0 0,0 0,1 0,0 0,-1 0,3 3,-3-4,0-1,1 1,-1-1,1 1,-1-1,1 1,-1-1,1 1,-1-1,1 0,-1 1,1-1,-1 0,1 0,0 1,-1-1,1 0,-1 0,1 0,0 0,0 1,2-2,-1 1,1-1,0 0,-1 1,1-1,-1 0,0-1,1 1,-1 0,0-1,0 1,4-4,-2 2,0 0,0 0,0 0,1 0,-1 1,1 0,-1 0,1 0,0 0,0 1,0 0,0 0,0 0,0 1,0-1,6 2,-5 0,0 0,0 0,-1 1,1 0,-1 0,1 1,-1 0,0 0,0 0,0 0,0 1,-1 0,8 7,3 5,-1 0,-1 1,12 20,-3 1,-13-18,-1-1,6 25,-6-4,-7-32,-1 0,0 1,-1-1,0 0,0 0,-1 1,0-1,0 0,0 0,-1-1,-8 15,-8 8,-5-8,14-17,0 0,0-1,0 1,-1-2,0 0,1 0,-1-1,0 0,0-1,-17 0,-23-1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06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0,'64'19,"1"-4,90 10,-134-22,238 17,3-21,-96-1,-102 2,-2-1,-4-1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06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0,'-11'5,"1"0,-1 0,1 1,0 1,1 0,-1 0,2 1,-1 0,1 0,-8 11,6-5,0 0,1 1,1 0,0 0,1 1,-7 24,7-15,2 0,0 1,1 0,2 0,1 0,1 0,1 0,1 0,6 30,-4-40,0 0,1 0,1-1,1 1,0-1,1-1,0 1,1-1,1-1,0 0,13 13,-18-21,0 0,0-1,1 1,0-1,0 0,0 0,0-1,0 0,1 0,-1 0,1-1,0 0,0 0,0-1,0 0,0 0,0-1,0 1,0-2,0 1,1-1,-1 0,0 0,0-1,-1 0,1 0,0-1,7-4,-7 4,-1-1,0 0,1-1,-2 1,1-1,0 0,-1 0,0-1,0 0,-1 0,1 0,-1 0,-1-1,1 0,-1 1,0-1,-1 0,0-1,0 1,0 0,1-15,-3 15,0 0,0 0,0 0,-1 0,0 0,-1 1,1-1,-1 0,-1 0,1 1,-1-1,0 1,0 0,-1 0,0 0,0 1,-1-1,1 1,-1 0,0 0,0 0,-1 1,-8-6,5 6,1-1,-1 2,1-1,-1 1,0 1,0-1,-1 2,1-1,0 1,-17 1,12 0,1 1,0 1,0 0,0 1,0 0,1 1,-15 6,-13 12,3 0,3-2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7:52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680 112,'-15'-31,"12"23,-1-1,0 0,-1 1,-6-9,8 14,1 1,0-1,-1 1,1 0,-1 0,1 0,-1 0,0 0,0 1,0-1,0 1,0 0,0 0,-1 0,1 0,-4 0,-4 1,0-1,0 2,0 0,0 0,0 1,0 0,1 1,-1 0,1 0,-1 2,1-1,1 1,-1 0,-11 9,5-2,0-1,1 2,1 0,0 1,1 0,0 1,-13 22,20-28,1 1,0 0,0 0,1 0,0 1,1 0,-4 17,7-22,-1 1,1-1,0 0,0 1,0-1,1 0,0 0,0 0,1 1,0-1,0 0,0-1,1 1,0 0,4 5,18 22,1-2,2-1,35 30,35 36,-67-57,-24-29,1 1,-2 0,0 1,0-1,-1 1,0 0,-1 1,-1-1,0 1,2 17,-4-23,-1 0,0 0,0 0,-1 0,1 0,-2 0,1-1,-1 1,0 0,0-1,-1 0,0 1,0-1,0 0,-1 0,0-1,0 1,-1-1,1 0,-1 0,-7 5,0-1,0-1,-1 0,0-1,0-1,-1 0,0-1,0 0,0-1,-27 4,8-4,0-1,0-2,-44-4,24-2,1 0,2 3,-2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1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1 162,'16'-19,"3"-5,0 2,2 0,1 1,34-25,-38 38,-17 8,-1 0,1 0,-1 0,0 0,1 0,-1 0,1 1,-1-1,0 0,1 0,-1 0,0 0,1 0,-1 1,1-1,-1 0,0 0,0 1,1-1,-1 0,0 1,1-1,-1 0,0 1,1 0,-1 1,1 1,0 0,-1 0,0 0,1-1,-1 1,0 0,-1 0,0 5,-5 29,3-23,1 1,0-1,1 1,0-1,2 19,0-29,-1-1,1 0,0 1,0-1,0 0,0 0,1 0,-1 0,1 0,0 0,0 0,0 0,0-1,0 1,0-1,1 1,0-1,-1 0,1 0,0 0,0-1,0 1,0-1,0 1,0-1,0 0,7 1,2 0,0 0,0-1,0 0,0-1,0 0,19-4,11-3,0-7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1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1 108,'2'-3,"52"-57,-48 55,0-1,1 1,-1 0,1 0,0 1,1 0,11-5,-18 9,0 0,0-1,0 1,0 0,0 0,0 0,0 0,0 0,-1 0,1 0,0 0,0 1,0-1,0 0,0 0,0 1,0-1,0 1,-1-1,1 0,0 1,0 0,-1-1,1 1,0-1,-1 1,1 0,0 0,-1-1,1 1,-1 0,1 1,13 34,-9-19,-3-13,0 0,1-1,-1 1,1 0,-1-1,1 0,0 0,0 0,1 0,-1 0,0-1,1 1,0-1,0 0,-1 0,1 0,0-1,1 1,-1-1,0 0,9 1,5-1,0 0,0-1,35-5,-30 3,75-9,-55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2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342 349,'5'-29,"10"-39,-8 43,-1 0,2-32,-7 18,-1 34,-1 1,1 0,-1-1,0 1,0 0,0-1,0 1,-1 0,0 0,0 0,0 0,0 0,-1 1,1-1,-1 1,0-1,0 1,0 0,0 0,-1 0,1 1,-1-1,0 1,0 0,0 0,0 0,0 1,0-1,-8-1,1 1,-1 1,0-1,1 2,-1 0,0 0,1 1,-1 1,0 0,1 0,-15 6,-16 10,4 8,33-22,1 0,-1 1,1 0,-6 9,6-7,0 0,1 0,0 0,0 1,1 0,0 0,1-1,-1 1,1 0,1 0,0 0,0 0,0 0,1 0,0 0,1 0,0 0,0 0,3 7,7 15,2 0,1 0,23 34,-31-53,3 5,67 121,-55-87,-17-36,0 0,0 1,-2 0,4 26,-7 6,-1-38,-1 0,0 0,0 0,-1 0,0 0,-1-1,0 1,0-1,-1 0,0 0,0-1,-1 1,-6 6,9-11,0 0,-1 0,1 0,-1 0,1-1,-1 1,0-1,0 0,0 0,0-1,0 1,0-1,-1 0,1 0,-1 0,1 0,0-1,-1 0,1 0,-1 0,1 0,-1-1,1 0,0 0,-1 0,1 0,0-1,-7-3,6 2,-1 0,1-1,0 0,0 0,1 0,-1 0,1-1,0 0,0 0,1 0,0 0,-1-1,2 1,-1-1,1 0,-1 0,2 0,-1 0,1 0,0 0,-1-8,1-1,1 0,0 1,1-1,1 1,0-1,1 1,0 0,6-16,0 8,1 0,1 0,1 2,1-1,17-21,85-88,-104 119,25-29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3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65,'-12'22,"-2"-1,-1-1,0 0,-22 22,42-47,-5 4,1 1,-1-1,0 1,1-1,-1 1,0-1,0 1,1-1,-1 0,0 1,0-1,0 1,0-1,0 0,0 1,0-1,0 1,0-1,0 0,0 1,0-1,0 1,-1-2,0 1,-1-14,2 16,-1 1,0-1,0 0,0 0,0 0,0 0,0 0,-1 0,1 0,0 0,0 0,-1 0,1-1,0 1,-3 0,-7 6,6-2,6-7,11-16,23-26,-19 27,2 1,-1 0,38-24,-49 36,-1 0,2 1,-1 0,0 0,0 1,1 0,0 0,-1 0,1 1,0 0,0 0,0 0,0 1,0 0,-1 1,1 0,12 2,-15-1,0-1,0 1,-1 0,1 0,0 0,-1 0,0 1,1-1,-1 1,0 0,0 0,-1 0,4 5,-2-2,0 1,-1-1,0 1,0 0,0 0,3 15,-4-10,0 0,0 0,-1 1,-1-1,0 1,-1-1,0 0,-6 22,3-23,0 0,-1 0,0-1,-1 0,0 0,-13 15,-3 0,-5-1,-4-6,26-15,0-1,0 0,-1 0,1 0,-1 0,0-1,1 0,-1 0,-11-1,17 0,0 0,-1 1,1-1,0 0,0 0,0 0,0 0,-1 0,1 0,0 0,0 0,0 0,-1 0,1 0,0 0,0 0,0 0,-1 0,1 0,0-1,0 1,0 0,-1 0,1 0,0 0,0 0,0 0,0 0,-1-1,1 1,0 0,0 0,0 0,0 0,0 0,0-1,0 1,0 0,-1 0,1 0,0-1,0 1,0 0,0 0,0 0,0-1,0 1,0 0,0 0,0 0,0-1,0 1,0 0,0 0,0 0,1-1,-1 1,0 0,0 0,0 0,0 0,0-1,3 0,0 0,0 0,-1 0,1 0,0 0,0 0,0 1,0 0,0-1,5 2,1-2,1 2,-1-1,0 1,0 1,0 0,0 0,0 1,0 0,-1 0,1 1,-1 0,0 0,9 8,-6-4,0 1,-1 0,0 1,-1 0,0 1,0 0,-1 1,9 16,-9-12,0 0,-1 1,-1 0,0 0,-1 0,-1 1,-1 0,0 0,-2 0,0 0,-1 0,0 0,-2 0,-3 20,1-26,0 0,0 0,-1 0,-1-1,0 0,0 0,-1 0,-1-1,0 0,0 0,-1-1,0 0,0-1,-18 12,2-3,-1-2,-1-1,0-1,-1-2,-32 9,10-5,-1-8,6-5,4-3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4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631 1,'-120'123,"-86"101,140-133,-99 187,140-231,2-7,-2-4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4.6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1,'-8'2,"0"1,1 0,-1 1,1 0,0 0,0 0,0 1,1 0,0 1,-10 10,12-12,0 1,1 0,0 1,0-1,0 0,1 1,-1-1,1 1,1 0,-1 0,1 0,0 0,0 0,1 0,0 8,0-11,0 0,0-1,1 1,-1 0,1-1,-1 1,1 0,0-1,0 1,0-1,1 1,-1-1,0 1,1-1,0 0,-1 0,1 0,0 0,0 0,0 0,0-1,1 1,-1 0,0-1,1 0,-1 0,1 1,-1-2,1 1,-1 0,1 0,0-1,0 1,-1-1,1 0,4 0,-2 0,1-1,-1 1,1-1,-1 0,0 0,1-1,-1 1,0-1,0-1,0 1,0-1,0 1,-1-1,1-1,-1 1,0-1,6-5,-7 5,0 0,-1-1,1 1,-1 0,0-1,-1 1,1-1,-1 0,1 1,-2-1,1 0,0 0,-1 0,0 1,0-1,0 0,-1 0,0 0,-1-4,1 6,0 0,0 0,0 0,0 0,0 0,-1 1,0-1,1 1,-1-1,0 1,0 0,0-1,-1 1,1 0,0 1,-1-1,0 0,1 1,-1-1,0 1,0 0,1 0,-1 0,0 0,0 0,0 1,0-1,-1 1,1 0,0 0,-4 0,-19 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5:25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40,'-9'-2,"1"-1,0 0,-11-6,11 5,1 0,-1 0,-1 1,-13-3,20 5,0 1,0 0,-1 0,1 0,0 0,0 0,0 0,0 1,-1-1,1 1,0-1,0 1,0 0,0 0,0 0,0 0,1 0,-1 0,0 1,0-1,1 1,-1-1,-1 3,0 0,0 1,0 0,1 0,0 0,0 0,0 0,0 0,1 0,0 1,0-1,0 1,1-1,0 1,0-1,1 11,-1-13,1 0,-1 0,1 0,-1 0,1-1,0 1,0 0,0 0,0-1,1 1,-1-1,1 1,0-1,-1 1,1-1,0 0,0 0,1 0,-1 0,0 0,1-1,-1 1,1-1,-1 1,1-1,0 0,-1 0,1 0,0-1,0 1,3 0,-3-1,0 0,-1 0,1-1,0 1,-1-1,1 0,0 1,-1-1,1 0,-1 0,0-1,1 1,-1 0,0-1,0 0,0 1,0-1,0 0,0 0,0 0,2-3,-3 2,1 0,0 0,-1 0,1 0,-1 0,0 0,0 0,0 0,0 0,-1-1,1 1,-1 0,0 0,0-1,0 1,0 0,-2-6,-8-18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7:22.76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98 250,'241'0,"-258"-1,-26 1,40 0,1 1,-1-1,1 0,0 1,-1 0,1-1,0 1,-1 0,1 0,0 0,0 1,0-1,-4 3,6-3,0-1,-1 1,1-1,0 1,-1-1,1 1,0-1,0 1,-1 0,1-1,0 1,0-1,0 1,0 0,0-1,0 1,0-1,0 1,0 0,0-1,0 1,0-1,1 1,-1 0,0-1,0 1,1-1,-1 1,0-1,1 1,-1-1,0 1,1-1,-1 1,1 0,0-1,-1 1,1-1,-1 1,1 0,-1-1,1 1,-1 0,1-1,-1 1,0 0,1 0,-1-1,0 1,0 0,0 0,0 0,1-1,-1 1,0 0,-1 0,1 0,0-1,0 1,0 0,0 0,0 0,-1-1,1 1,0 0,-1 0,1-1,-1 1,1 0,-1-1,1 1,-1 0,0 0,-4 4,-1-1,1 0,-1 0,0 0,0-1,0 0,0 0,0 0,-13 3,-6 0,-34 3,5-1,129-5,-37-2,-12-1,0 0,0-1,40-8,-65 9,1-1,-1 1,0 0,1-1,-1 1,0-1,1 1,-1-1,0 1,0-1,0 0,0 0,0 1,0-1,0 0,0 0,0 0,0 0,0 0,1-2,-2 2,0 0,0 0,0 0,0 0,0 0,0 0,0 0,0 0,0 0,0 0,-1 0,1 0,0 0,-1 0,1 0,-1 0,1 0,-1 0,1 1,-2-2,-2-3,0 1,0-1,-1 1,1 0,-1 0,0 1,-7-5,-19-7,-47-29,71 40,1-1,0 0,-1 0,1-1,1 0,-1 0,1 0,-6-10,9 13,1 0,0 0,0 0,0 0,0 0,0 0,0-4,1 6,0 1,0-1,0 1,0-1,0 1,0 0,0-1,0 1,0-1,0 1,0-1,0 1,1-1,-1 1,0 0,0-1,1 1,-1 0,0-1,0 1,1-1,-1 1,1 0,0-1,0 1,-1 0,1 0,0 0,-1 0,1 0,0 0,-1 0,1 0,0 0,-1 0,1 0,0 1,-1-1,1 0,0 0,-1 1,2 0,7 4,-7-4,-1 0,1 0,-1 0,1 0,0 0,-1 0,1 0,0-1,-1 1,1-1,0 1,0-1,0 1,0-1,-1 0,1 0,0 0,0 0,0-1,0 1,-1 0,5-2,-6 2,0 0,0-1,1 1,-1 0,0 0,1-1,-1 1,1 0,-1 0,0 0,1 0,-1-1,1 1,-1 0,0 0,1 0,-1 0,1 0,-1 0,0 0,1 0,-1 0,1 0,-1 0,1 0,-1 1,0-1,1 0,-1 0,1 0,-1 0,0 1,1-1,-1 0,0 0,1 1,-1-1,0 0,0 1,1-1,-1 0,0 1,0-1,1 0,-1 1,0 0,1 2,0 0,0 0,0 1,0-1,-1 1,1 4,-1 22,0-22,-1-8,0-176,0 217,0-19,1 0,1 0,4 22,-5-41,1 0,0 0,0-1,0 1,1 0,-1-1,0 1,4 3,-5-6,0 1,0-1,1 0,-1 1,0-1,1 0,-1 0,0 1,1-1,-1 0,0 0,1 0,-1 1,1-1,-1 0,0 0,1 0,-1 0,1 0,-1 0,0 0,1 0,-1 0,1 0,0 0,-1-1,1 1,0-1,-1 1,1-1,-1 1,1-1,-1 1,1-1,-1 0,1 1,-1-1,0 0,1 1,-1-1,0 0,1 0,-1-1,2-5,-1 0,0 0,0-1,0-7,-1 8,0 0,1 1,0-1,0 0,3-8,-4 15,0-1,1 0,-1 0,0 1,0-1,1 0,-1 0,0 1,1-1,-1 0,1 1,-1-1,1 0,-1 1,1-1,0 1,-1-1,1 1,0-1,-1 1,1-1,0 1,-1 0,1-1,0 1,0 0,-1 0,1-1,0 1,1 0,0 1,-1-1,1 1,-1 0,1-1,-1 1,1 0,-1 0,0 0,0 0,1 0,-1 0,0 1,2 1,2 5,0-1,0 1,-1 0,5 11,-5-1,-4-18,0 0,0 0,0 0,0 0,0 0,0 1,0-1,0 0,-1 0,1 0,0 0,0 0,0 0,0 0,0 0,0 0,-1 0,1 0,0 0,0 0,0 0,0 0,0 0,0 0,-1 0,1 0,0 0,0 0,0 0,0-1,0 1,0 0,0 0,-1 0,1 0,0 0,0 0,0 0,0 0,0 0,0 0,0-1,0 1,0 0,0 0,0 0,0 0,0 0,-1 0,1-1,0 1,0 0,0 0,0 0,-21-31,14 21,7 9,-1-1,0 1,0 0,0 0,0 0,0 0,0 1,0-1,0 0,0 0,-3-1,4 2,0 0,-1 0,1 0,0 0,-1 0,1 0,0 0,-1 0,1 0,0 0,-1 0,1 0,0 0,-1 0,1 0,0 1,-1-1,1 0,0 0,-1 0,1 0,0 1,-1-1,1 0,0 0,0 1,-1-1,1 1,-1 0,0 1,1-1,-1 1,1 0,-1 0,1 0,0-1,-1 1,1 0,0 0,0 0,0-1,1 1,-1 0,1 3,9 33,-8-34,-1-5,-2-23,-1 15,0 0,-1 1,0-1,-7-16,-8-23,18 45,-1 0,0 0,1-1,0 1,-1 0,2-1,-1 1,0-1,0 1,1 0,0-1,1-2,-2 5,0 1,0 0,0 0,0-1,0 1,0 0,0-1,1 1,-1 0,0 0,0-1,0 1,0 0,1 0,-1-1,0 1,0 0,0 0,1 0,-1-1,0 1,0 0,1 0,-1 0,0 0,1 0,-1 0,0-1,0 1,1 0,-1 0,0 0,1 0,-1 0,1 0,8 9,5 20,-13-28,1 4,11 25,0 1,12 52,-24-81,-1 0,1 1,-1-1,0 0,1 0,-1 0,0 1,0-1,-1 0,1 0,0 0,-1 0,1 1,-1-1,0 0,0 0,0 0,0 0,0 0,0 0,0-1,-1 1,-2 2,1-1,0-1,0-1,-1 1,0 0,1-1,-1 0,0 0,1 0,-1 0,0-1,0 1,-7-1,-15 1,10-2,-1 2,0 0,1 1,0 1,-1 0,-17 7,19-6,12-3,0-1,0 1,0 0,0 0,0 1,0-1,0 0,0 1,1 0,-1 0,0 0,-2 2,5-3,0-1,0 1,0-1,0 1,0-1,0 1,0-1,0 1,1-1,-1 1,0-1,0 1,0-1,1 1,-1-1,0 1,1-1,-1 1,0-1,1 1,-1-1,0 0,1 1,-1-1,1 0,-1 1,1-1,-1 0,1 0,-1 1,1-1,-1 0,1 0,-1 0,1 0,-1 0,1 1,0-1,23 5,8-1,1-2,48-4,-20 1,-60 1,1 0,0 0,-1 0,1 0,0 0,0 0,-1-1,1 1,-1-1,1 1,0-1,-1 1,1-1,-1 0,1 0,-1 0,0 0,1 0,-1 0,0 0,0 0,0 0,0-1,0 1,0 0,2-4,-2 0,1 0,-1-1,0 1,-1 0,1-1,-1-10,-1 13,1-1,0 0,0 1,0-1,0 0,1 1,-1-1,1 0,0 1,0-1,1 1,-1-1,1 1,-1 0,1-1,3-3,-5 7,0 0,1 0,-1-1,0 1,0 0,1 0,-1 0,0 0,1-1,-1 1,0 0,1 0,-1 0,0 0,1 0,-1 0,0 0,1 0,-1 0,0 0,1 0,-1 0,0 0,1 0,-1 0,0 0,1 1,-1-1,0 0,1 0,-1 0,0 0,1 1,8 12,2 16,-11-17,-8-11,6-3,0 1,0 0,0-1,0 1,1-1,-1 0,0 1,1-1,-2-2,-11-19,0 0,-16-43,25 53,1 1,0-1,1 0,1 0,0 0,1 0,0-20,0 32,1 0,0 0,0 0,0 0,0 0,1 0,-1 0,0 0,0 0,0 1,1-1,-1 0,0 0,1 0,-1 0,2-1,-2 2,1 0,-1 0,0 1,1-1,-1 0,1 0,-1 1,0-1,1 0,-1 0,0 1,1-1,-1 0,0 1,0-1,1 0,-1 1,0-1,0 1,1-1,-1 0,0 1,0 0,13 35,-12-34,6 17,1 1,1-2,16 26,-11-20,-14-23,1 0,0 0,0 1,-1-1,1 0,-1 0,1 1,-1-1,0 0,1 1,-1-1,0 0,0 1,0-1,0 1,0-1,0 0,0 1,-1-1,1 1,0-1,-1 0,1 0,-1 1,1-1,-1 0,0 0,0 1,1-1,-1 0,0 0,0 0,0 0,0 0,0 0,-1-1,1 1,0 0,-2 0,-6 4,0-1,0-1,0 0,-17 3,8-1,-2 0,0 0,0-1,0-2,-39 2,121-11,6-1,190 8,-242 4,-16-4,0 0,0 1,0-1,0 0,0 0,0 0,0 1,0-1,0 0,0 0,0 1,0-1,0 0,0 0,0 0,0 1,0-1,-1 0,1 0,0 0,0 1,0-1,0 0,-1 0,1 0,0 0,0 0,0 1,0-1,-1 0,1 0,0 0,0 0,-1 0,1 0,-30 13,26-12,-44 18,27-11,0 0,-44 10,49-16,-1 2,1-1,-1 2,1 0,-26 13,42-18,-1 0,1 0,0 0,-1 0,1 0,0 0,-1 0,1 1,0-1,0 0,-1 0,1 0,0 1,-1-1,1 0,0 0,0 1,0-1,-1 0,1 0,0 1,0-1,0 0,0 1,0-1,-1 0,1 1,0-1,0 0,0 1,0-1,10 3,18-4,-5-2,-14 1,0 0,0 2,1-1,-1 1,14 1,-45 9,-1-6,0 0,0-1,0-1,-25-2,22 0,1 1,-50 9,73-10,0 0,1 0,-1 1,0-1,0 1,0-1,1 1,-1-1,0 1,1 0,-1 0,0 0,1 0,-1 0,1 0,-2 2,3-3,1 0,-1 1,0-1,1 0,-1 0,0 0,1 0,-1 0,0 0,1 0,-1 0,0 0,1 0,-1 0,1 0,-1-1,0 1,1 0,-1 0,0 0,1 0,-1 0,0-1,0 1,1 0,-1 0,0-1,0 1,1 0,-1 0,0-1,0 1,0 0,1-1,13-11,1-7,-1 0,0-1,-2-1,0 0,-1 0,8-27,0 6,-19 41,1 0,-1 0,0 0,1 0,-1 0,1 0,-1 0,1 0,0 0,-1 0,1 1,0-1,0 0,1-1,-2 3,1-1,-1 0,0 0,0 0,1 0,-1 1,0-1,0 0,1 0,-1 0,0 1,0-1,0 0,1 0,-1 1,0-1,0 0,0 1,0-1,0 0,0 1,0-1,1 0,-1 0,0 1,0-1,0 0,0 1,0-1,0 36,0-31,-1 0,0 0,0 0,0 0,-1 0,0 0,0 0,0 0,0-1,-1 1,1-1,-1 1,-1-1,1 0,0 0,-1 0,0-1,0 1,-5 2,-21 28,30-34,-1-1,1 1,0 0,-1 0,1 0,-1-1,1 1,0 0,0-1,-1 1,1 0,0-1,0 1,-1 0,1-1,0 1,0 0,0-1,-1 1,1-1,0 1,0 0,0-1,0 1,0-1,0 1,0 0,0-1,0 1,0-1,0 1,0-1,1 0,-2-17,1 14,0 0,1 0,-1 0,1 0,0 1,0-1,1 0,-1 1,1-1,-1 1,1-1,0 1,1 0,-1 0,0 0,1 0,0 0,0 0,0 1,0-1,0 1,0 0,6-3,6-1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7:29.2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1 128,'2'-6,"0"0,0 0,1 0,-1 0,2 0,-1 1,1 0,-1-1,1 1,1 1,-1-1,6-4,-3 2,1 1,0 0,0 0,0 1,1 0,0 1,11-5,-15 8,0 0,-1 0,1 0,0 0,0 1,0 0,0 0,0 0,0 1,8 2,-11-3,-1 0,1 0,-1 0,1 0,0 1,-1-1,1 1,-1-1,1 1,-1 0,0-1,1 1,-1 0,0 0,1 0,-1 0,1 1,2 2,12 8,-2 4,5 10,-17-19,0 0,8 23,-10-22,-1-1,1-2,0 0,-1 0,1 0,-1 0,0 1,0-1,-1 0,0-1,1 1,-2 0,1 0,-4 5,5-8,-1 1,0-1,0 1,-1-1,1 0,0 0,-1 0,0 0,1 0,-1 0,0-1,0 1,0-1,0 0,0 0,0 0,0 0,0-1,0 1,-7 0,1-4,14-3,19-2,-17 6,-2-1,17 1,-11 3,5 2,3 5,0 6,-2 5,-3 4,-3 4,-5 4,-4 4,-5 0,-7-1,-8-6,-6-7,-5-8,-2-6,-2-7,-23-2,45-1,-23-2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7:30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0 100,'8'-9,"1"0,0 0,0 1,0 0,1 1,1 0,-1 0,1 1,0 1,0 0,1 0,-1 1,1 1,15-3,-24 5,1 1,0 0,0 0,0 0,0 1,0-1,0 1,0 0,0 0,-1 0,5 2,12 10,-16-7,-3-1,3 1,-1 1,0 0,0-1,-1 1,0 0,0 0,-1 1,0-1,0 0,0 0,-1 1,0-1,-1 0,-2 14,-3 6,-4 2,1-8,-17 30,6-20,2-3,4-2,9-3,5-21,0 0,0 0,1 0,-1-1,1 1,0 0,-1 0,1 0,0 0,0-1,0 1,0-1,1 1,-1 0,0-1,1 0,-1 1,1-1,-1 0,1 0,-1 0,1 0,0 0,0 0,0 0,-1-1,1 1,0 0,4-1,3 3,0-1,0-1,1 0,16 0,194-14,-183 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24.4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37,'14'-6,"0"0,0 0,1 2,0 0,0 0,0 2,0-1,0 2,26 1,565 1,-586-1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8:16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1,'-27'0,"-37"0,60 1,-1-1,0 1,1 0,-1 0,0 1,1-1,0 1,-1 0,1 0,-6 5,10-7,-1 0,1 0,0 0,0 0,0 0,0 1,0-1,0 0,0 0,0 0,0 0,-1 0,1 0,0 0,0 1,0-1,0 0,0 0,0 0,0 0,0 0,0 1,0-1,0 0,0 0,0 0,0 0,0 0,0 1,0-1,0 0,0 0,0 0,0 0,1 0,-1 0,0 1,0-1,0 0,0 0,0 0,0 0,0 0,0 0,1 0,8 6,11 0,-7-4,1-1,-1-1,1 0,-1 0,0-2,1 0,-1 0,16-6,-28 6,-7 0,-7-1,-2 2,0 1,1 1,-23 4,22-3,1 0,0-1,-27-1,94-16,61 3,-137 13,1 1,-1 1,1 1,-1 1,-29 10,51-14,1-1,0 1,0 0,-1 0,1 1,0-1,0 0,-1 0,1 0,0 0,0 0,-1 0,1 0,0 0,0 0,0 0,-1 1,1-1,0 0,0 0,0 0,-1 0,1 1,0-1,0 0,0 0,0 0,0 1,-1-1,1 0,0 0,0 1,0-1,0 0,0 0,0 1,0-1,0 0,0 0,0 1,0-1,0 0,0 0,0 0,0 1,13 6,19 2,-14-7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8:19.788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242 11,'-171'9,"155"-7,-17 2,27-1,-9 2,19-2,28-3,77-17,-189 15,31 1,43 1,9-2,20-2,34-3,-32 5,2 0,49 6,-75-3,-5 2,-7 1,-13 2,14-4,-1 0,1 1,0 0,0 0,0 1,1 0,0 1,-1 0,-14 12,23-17,0 1,1-1,-1 1,1-1,-1 1,1 0,-1-1,1 1,0 0,-1-1,1 1,0 0,-1-1,1 1,0 0,0 0,0 0,0-1,0 1,0 0,0 0,0-1,0 1,0 0,0 0,0 0,0-1,1 1,-1 0,0-1,1 1,-1 0,0 0,1-1,-1 1,1-1,-1 1,1 0,-1-1,1 1,0-1,-1 1,1-1,1 1,4 3,0 0,1 0,13 5,-6-3,-10-4,1 1,-1-1,1 1,-1 0,0 0,0 0,3 5,-6-8,-1 1,1 0,-1-1,1 1,-1 0,0-1,1 1,-1 0,0 0,0 0,1-1,-1 1,0 0,0 0,0 0,0-1,0 1,0 0,-1 1,1 0,-1-1,0 1,0-1,1 1,-1-1,0 0,0 1,-1-1,1 0,0 0,0 0,-1 0,-1 2,1-2,0 0,0 1,0-1,0 1,0-1,1 1,-1 0,-1 3,2-5,1 0,0 1,0-1,0 0,0 1,0-1,0 0,0 1,0-1,0 0,0 0,0 1,0-1,0 0,0 1,0-1,0 0,0 1,0-1,0 0,0 0,1 1,-1-1,0 0,0 0,1 1,13 6,-7-6,-1 1,1-2,0 1,0-1,-1 0,1 0,0 0,0-1,8-2,-15 3,0 0,0 0,0 0,0 0,0 0,1 0,-1 0,0 0,0 0,0 0,0 0,0 0,1 0,-1-1,0 1,0 0,0 0,0 0,0 0,0 0,0 0,1 0,-1 0,0-1,0 1,0 0,0 0,0 0,0 0,0 0,0-1,0 1,0 0,0 0,0 0,0 0,0 0,0-1,0 1,0 0,0 0,0 0,0 0,0-1,0 1,0 0,-9-6,-18-5,21 9,14 1,-1 1,0-1,1 1,8 1,-1-2,-15 1,0 0,0 0,0 0,0 0,0-1,0 1,1 0,-1 0,0 0,0-1,0 1,0 0,0 0,0 0,0-1,0 1,0 0,0 0,0 0,0-1,0 1,0 0,0 0,0 0,0-1,-1 1,1 0,0 0,0 0,0 0,0-1,0 1,0 0,-1 0,1 0,0 0,-23-22,13 13,5 4,-8-9,13 13,-1 1,1 0,0-1,0 1,-1 0,1 0,0-1,-1 1,1 0,0 0,-1-1,1 1,-1 0,1 0,0 0,-1 0,1 0,-1-1,1 1,0 0,-1 0,1 0,-1 0,1 0,0 0,-1 0,1 0,-1 1,1-1,-1 0,31 10,-21-8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8:20.92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195 52,'0'-45,"0"44,-1 1,1 0,0-1,0 1,0 0,-1-1,1 1,0 0,-1-1,1 1,0 0,-1 0,1-1,0 1,-1 0,1 0,0-1,-1 1,1 0,0 0,-1 0,1 0,-1 0,1 0,0 0,-1 0,1 0,-1 0,1 0,0 0,-1 0,1 0,-1 0,1 0,0 0,-1 0,1 1,-1-1,-19 6,18-6,-19 7,-1 1,2 1,-1 1,1 0,-29 22,49-32,-1 0,1 0,0 0,-1 0,1 1,0-1,0 0,-1 0,1 0,0 1,0-1,-1 0,1 0,0 0,0 1,0-1,-1 0,1 1,0-1,0 0,0 0,0 1,0-1,0 0,-1 1,1-1,0 0,0 1,0-1,0 1,10 1,17-7,-9 0,9-3,1 1,32-4,-60 11,1 0,-1 0,1 0,0-1,-1 1,1 0,-1 0,1 0,0 0,-1 1,1-1,-1 0,1 0,0 0,-1 0,1 1,-1-1,1 0,0 1,-4 7,-19 7,13-11,1 0,-1 0,1 1,0 0,0 0,1 1,-1 0,1 1,-8 9,15-16,1 1,-1-1,1 1,-1-1,0 0,1 1,-1-1,1 1,-1-1,1 0,-1 0,1 1,-1-1,1 0,-1 0,1 0,-1 0,1 0,0 1,-1-1,1 0,-1 0,1 0,-1-1,1 1,-1 0,1 0,1 0,20-1,-10 0,-9 0,1 0,-1 0,1 1,-1 0,0-1,1 1,-1 1,1-1,-1 0,0 1,1-1,5 3,-9-2,0-1,0 1,0-1,0 0,0 1,0-1,0 1,0-1,0 1,0-1,0 0,0 1,-1-1,1 1,0-1,0 0,0 1,-1-1,1 1,0-1,0 0,-1 1,1-1,0 0,-1 1,1-1,0 0,-1 0,1 1,0-1,-1 0,1 0,-1 0,0 1,-17 10,15-10,-1 1,0 1,1-1,-1 1,0 0,1 0,0 0,-4 5,7-8,-1 1,1-1,0 0,0 1,-1-1,1 0,0 1,0-1,0 1,0-1,-1 0,1 1,0-1,0 1,0-1,0 0,0 1,0-1,0 1,0-1,0 0,0 1,1-1,-1 1,0-1,0 0,0 1,0-1,1 1,0 0,0 0,0-1,0 1,1-1,-1 1,0-1,0 1,1-1,-1 0,0 0,1 0,-1 0,0 1,1-2,0 1,48-3,-34 2,1 0,25 2,-14 7,-22-8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8:22.79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116 144,'-8'-5,"0"0,-1 0,0 0,0 1,-1 1,1-1,-1 2,0-1,0 1,-13-1,83-7,-18 8,33-5,-79 3,-13-4,-18-6,23 12,7 1,0 0,0-1,1 1,-1-1,1 0,-9-4,13 6,0 0,0 0,0-1,0 1,0 0,0 0,0-1,0 1,0 0,0 0,0-1,0 1,0 0,0 0,0-1,0 1,0 0,0 0,0-1,0 1,0 0,0 0,0-1,0 1,1 0,-1 0,0 0,0-1,0 1,0 0,1 0,-1 0,0 0,0-1,0 1,1 0,-1 0,0 0,0 0,1 0,-1 0,0 0,0 0,1-1,-1 1,0 0,0 0,1 0,-1 0,0 0,17-5,-15 5,45-8,-38 8,0-1,0-1,0 1,16-7,-25 8,0 0,0 0,0 0,0 0,0 0,0 0,0 0,0 0,0 0,0 0,0 0,0 0,-1 0,1 0,0 0,0 0,0 0,0 0,0 0,0 0,0 0,0 0,0 0,0 0,0 0,0 0,0 0,0 0,0 0,0 0,0-1,0 1,0 0,0 0,0 0,0 0,0 0,0 0,0 0,0 0,0 0,0 0,0 0,0 0,0 0,0 0,0 0,0-1,0 1,0 0,0 0,0 0,0 0,0 0,0 0,0 0,0 0,0 0,0 0,0 0,0 0,0 0,0 0,-10-3,-14 1,23 2,-34 6,34-6,1 0,-1 0,1 0,-1 0,1 0,-1 1,1-1,-1 0,1 0,-1 1,1-1,-1 0,1 1,0-1,-1 0,1 1,-1-1,1 1,0-1,-1 0,1 1,0-1,0 1,-1-1,1 1,0-1,0 1,0-1,0 1,0-1,0 1,-1 0,1-1,0 1,1-1,-1 1,0-1,0 1,0-1,0 1,0-1,0 1,1-1,-1 1,0-1,0 1,1-1,-1 1,0-1,1 1,-1-1,0 0,1 1,-1-1,1 0,0 1,3 3,-1 0,1 0,-1 1,0-1,0 1,5 9,-8-12,1 1,0-1,-1 0,0 0,0 0,1 0,-1 1,0-1,-1 0,1 0,0 0,-1 1,1-1,-1 0,0 0,1 0,-1 0,0 0,0 0,-2 2,-7 10,6-10,0 1,1 1,0-1,0 0,-4 10,7-14,-1-1,1 1,0 1,0-1,0 0,-1 0,1 0,0 0,1 0,-1 0,0 0,0 0,0 0,0 0,1 0,-1 0,1 0,-1 0,0-1,1 1,0 0,-1 0,1 0,-1 0,1-1,0 1,0 0,0 0,-1-1,1 1,0-1,0 1,0-1,0 1,0-1,0 0,0 1,2-1,11 4,1-2,0 1,-1-2,1 0,26-2,-9 0,-32 1,0 0,1 0,-1 1,0-1,1 0,-1 0,0 0,1 0,-1 0,0 0,1 0,-1 0,1 0,-1 0,0 0,1 0,-1 0,0-1,1 1,-1 0,0 0,1 0,-1 0,0-1,1 1,-1 0,0 0,0-1,1 1,-1 0,0 0,0-1,1 1,-1 0,0-1,0 1,0 0,0-1,0 1,1-1,-2 0,1 1,-1-1,1 1,-1-1,1 1,-1-1,0 1,1-1,-1 1,1-1,-1 1,0 0,0 0,1-1,-1 1,0 0,0 0,1 0,-3-1,-5 0,-59-6,61 7,0 0,1 0,-1 1,1 0,-1 0,1 0,-1 1,1-1,-10 6,70-22,-48 12,0 1,0-1,-1-1,0 1,1-1,-1-1,-1 1,1-1,9-10,-13 13,-1 0,1 0,-1 0,0-1,0 1,0 0,0-1,0 1,0-1,0 1,-1-1,1 0,-1 1,0-1,0 1,0-1,0 0,0 1,-1-1,1 0,-1 1,1-1,-1 1,0-1,0 1,0 0,-1-1,1 1,0 0,-4-4,4 4,-1-1,0 1,0 0,0 0,0 0,-1 0,1 0,0 0,-1 0,1 1,-1-1,0 1,1 0,-1 0,0 0,0 0,0 0,0 1,0-1,-5 1,8 0,0 0,0 0,0 0,0 0,-1 0,1 0,0 0,0 0,0 0,0 0,0 0,0 1,0-1,0 0,0 0,0 0,-1 0,1 0,0 0,0 0,0 0,0 0,0 1,0-1,0 0,0 0,0 0,0 0,0 0,0 0,0 0,0 1,0-1,0 0,0 0,0 0,0 0,0 0,0 0,0 0,0 1,0-1,0 0,1 0,-1 0,0 0,0 0,0 0,6 9,9 4,-15-13,3 2,-1-1,1 1,-1-1,1 1,-1 0,0 0,0 0,3 4,-4-5,-1 0,0 0,0 0,0 0,0 0,0 0,0 0,0 0,0 0,-1 0,1 0,0-1,0 1,-1 0,1 0,-1 0,1 0,-1 0,1-1,-1 1,1 0,-1 0,0-1,1 1,-1 0,0-1,0 1,1-1,-2 1,-17 10,17-10,0 0,-1 0,1 1,0-1,0 0,0 1,-4 3,6-5,0 1,0-1,0 0,0 1,0-1,0 0,0 1,-1-1,1 1,0-1,1 0,-1 1,0-1,0 0,0 1,0-1,0 0,0 1,0-1,1 0,-1 1,0-1,0 0,0 1,1-1,-1 0,0 0,0 1,1-1,-1 0,0 0,1 1,-1-1,0 0,1 0,-1 0,0 0,1 1,-1-1,5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8:24.93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176 150,'-106'9,"75"-5,51-4,-13 1,0-1,-1 0,14-2,-18 2,0-1,1 1,-1-1,0 0,0 0,0 0,0 0,0 0,0 0,-1 0,1-1,0 1,0-1,-1 1,1-1,-1 0,2-2,-2 3,0 0,0-1,0 1,0-1,0 0,0 1,0-1,-1 0,1 1,-1-1,1 0,-1 0,0 0,1 1,-1-1,0 0,0 0,0 0,-1 0,1 1,0-1,-1 0,1 0,-1 1,0-1,1 0,-1 1,0-1,0 0,0 1,0-1,0 1,-1 0,1-1,0 1,-1 0,1 0,0 0,-1 0,0 0,-1-1,-35-16,36 18,1-1,-1 1,1-1,-1 1,0-1,1 1,-1 0,1 0,-1 0,0 0,1 0,-1 0,0 0,1 0,-1 1,1-1,-1 1,1-1,-1 1,1 0,-1-1,-2 3,4-3,0 1,0-1,0 1,0 0,0-1,0 1,0-1,0 1,0-1,0 1,0-1,0 1,0 0,0-1,0 1,1-1,-1 1,0-1,0 1,1-1,-1 1,0-1,1 0,-1 1,0-1,1 1,-1-1,1 0,-1 1,0-1,1 0,-1 1,1-1,-1 0,1 0,-1 0,1 1,0-1,0 0,21 10,-16-10,0 1,0 0,-1-1,1 0,0-1,0 0,8-1,-10 1,0 0,-1 0,0 0,1 0,-1 0,0-1,1 0,-1 1,0-1,0 0,0-1,-1 1,5-4,-7 5,1 1,-1 0,0-1,0 1,1 0,-1-1,0 1,0 0,0-1,0 1,1-1,-1 1,0 0,0-1,0 1,0-1,0 1,0 0,0-1,0 1,0-1,0 1,0 0,0-1,-1 1,1-1,0 1,0 0,0-1,0 1,-1 0,1-1,0 1,-1-1,-14-5,11 5,0 0,1 1,-1 0,1 0,-1 0,0 0,-5 2,9-2,-1 0,1 0,-1 0,1 0,0 0,-1 0,1 0,0 1,-1-1,1 0,0 0,-1 0,1 1,0-1,0 0,-1 0,1 1,0-1,0 0,-1 0,1 1,0-1,0 0,0 1,0-1,-1 0,1 1,0-1,0 0,0 1,0-1,0 1,0-1,0 0,0 1,0 0,12 8,19 3,-25-11,0 0,0 0,0-1,0 0,0 0,0 0,0-1,1 0,-1 0,-1-1,1 0,0 0,0 0,-1 0,1-1,-1 0,0 0,7-6,-11 9,-1 0,1-1,-1 1,1-1,-1 1,1-1,-1 1,1-1,-1 1,1-1,-1 1,0-1,1 1,-1-1,0 1,0-1,1 0,-1 1,0-1,0 0,0 1,0-1,0 0,0 1,0-1,0 0,0 1,0-1,0 1,-1-2,1 1,-1 0,0 0,0 0,0 0,0 1,0-1,0 0,-1 1,1-1,0 1,0-1,0 1,-1-1,-1 1,-4-2,0 1,0 0,-1 1,-8 0,10 1,0 0,-1 0,1 1,0-1,0 1,-8 5,12-6,1-1,-1 1,1 0,-1 0,1 0,-1 0,1 0,0 0,-1 1,1-1,0 0,0 1,0-1,0 1,0-1,0 1,1-1,-1 1,1-1,-1 1,1 0,-1 0,1-1,0 1,0 0,-1-1,2 4,-1-3,1 0,0-1,-1 1,1-1,0 1,0-1,0 0,0 1,0-1,0 0,1 1,-1-1,0 0,1 0,-1 0,1 0,-1-1,1 1,-1 0,1 0,0-1,-1 1,1-1,3 1,-1 0,0-1,1 1,-1-1,0 1,0-1,1-1,-1 1,0 0,5-2,-8 2,0-1,0 1,1-1,-1 1,0-1,0 1,0-1,1 0,-1 0,0 1,0-1,0 0,0 0,-1 0,1 0,0 0,0 0,0 0,-1 0,1-1,-1 1,2-2,-2 2,0 0,-1 0,1 0,0 0,0 0,-1 0,1 0,0 0,-1 0,1 1,-1-1,1 0,-1 0,0 0,1 1,-1-1,0 0,1 1,-1-1,0 1,0-1,1 1,-1-1,0 1,0-1,0 1,0 0,0-1,0 1,0 0,0 0,-1 0,-5-1,0 0,0 0,0 1,1 0,-1 0,0 1,0 0,0 0,0 0,-9 4,13-4,0 0,1 0,-1 0,0 0,1 1,-1-1,0 1,1-1,0 1,-1 0,1 0,0 0,0 0,0 0,0 1,1-1,-1 0,1 1,-1 0,1-1,0 1,0 0,0-1,0 1,1 0,-2 6,3-6,0 0,-1 0,1 1,0-1,1 0,-1 0,0 0,1-1,0 1,0 0,0 0,0-1,0 1,0-1,1 0,-1 0,1 0,-1 0,1 0,0 0,0-1,0 1,0-1,3 1,0 0,-1 1,1-1,-1-1,1 1,0-1,-1 0,1-1,0 1,0-1,0 0,-1 0,1-1,6-1,-11 2,-1 0,1 0,-1 0,1-1,-1 1,1 0,-1 0,1 0,-1-1,1 1,-1 0,1 0,-1-1,1 1,-1-1,0 1,1 0,-1-1,1 1,-1-1,0 1,0-1,1 0,-8-7,4 7,0 0,0 0,1 0,-1 1,0-1,0 1,0-1,-4 1,1 1,1 0,0 1,0 0,0 0,0 0,-6 4,9-5,0 0,0 0,0 0,0 1,0-1,1 1,-1-1,0 1,1 0,-1-1,1 1,0 0,-1 0,1 0,0 0,-1 4,2-6,0 1,0-1,0 0,-1 1,1-1,0 0,0 0,0 1,0-1,0 0,1 1,-1-1,0 0,0 1,0-1,0 0,0 1,0-1,0 0,1 0,-1 1,0-1,0 0,0 0,1 1,-1-1,0 0,0 0,1 0,-1 1,0-1,0 0,1 0,-1 0,1 1,14-3,11-12,-23 12,0 0,-1 0,0-1,1 1,-1-1,0 1,0-1,-1 0,1 0,-1 0,1 0,-1 0,0 0,0-1,0 1,-1 0,1 0,-1-1,1 1,-1-4,-1 5,1-1,0 1,-1 0,0 0,1 0,-1-1,0 1,0 0,0 0,-1 0,1 0,0 1,-1-1,1 0,-1 0,0 1,1-1,-1 1,0 0,0-1,0 1,0 0,0 0,0 0,0 0,0 1,-1-1,1 0,-3 1,-6-2,0 1,1 0,-1 1,0 0,1 1,-1 0,0 1,-10 3,15-1,12-1,12-3,-14-1,0 1,-1-1,1-1,0 1,-1-1,1 1,0-1,-1 0,0 0,0 0,1-1,-1 1,-1-1,1 0,0 0,-1 0,4-5,-5 7,0-1,0 1,-1-1,1 0,0 1,-1-1,0 1,1-1,-1 0,0 1,0-1,0 0,0 0,0 1,0-1,0 0,0 1,-1-1,1 1,-1-1,1 0,-1 1,0-1,0 1,0-1,1 1,-1 0,-1-1,1 1,0 0,0 0,0-1,-1 1,1 0,0 0,-1 0,1 1,-1-1,1 0,-1 1,-2-2,-1 0,0 1,1-1,-1 1,0 0,0 0,0 1,0-1,0 1,0 0,0 1,0-1,0 1,0 0,1 0,-1 0,0 1,0 0,1 0,-1 0,1 0,0 1,-6 4,9-7,1 0,0 0,0 0,0 0,0 0,0 0,-1 0,1 1,0-1,0 0,0 0,0 0,0 0,0 0,0 1,-1-1,1 0,0 0,0 0,0 0,0 1,0-1,0 0,0 0,0 0,0 0,0 1,0-1,0 0,0 0,0 0,0 1,0-1,0 0,0 0,0 0,1 0,-1 0,0 1,0-1,0 0,9 6,10 1,-18-7,1 0,-1 0,1 0,-1 0,1 0,-1-1,1 1,-1 0,1-1,-1 1,0-1,1 0,-1 1,2-3,7-2,-6 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8:39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12,'-23'0,"13"1,1-1,-1 0,0-1,0 0,1 0,-1-1,-13-4,22 5,1 1,0 0,-1 0,1 0,0 0,0 0,-1 0,1 0,-1 0,1 0,0 0,-1 0,1 0,0 0,-1 0,1 0,0 0,-1 0,1 0,0 0,0 0,-1 1,1-1,0 0,-1 0,1 0,0 1,0-1,-1 0,1 0,0 1,-1-1,-3 14,4 15,4 12,-1 61,-3-100,0-7,1 0,0 0,0 0,0 0,0 0,1 0,2-6,-4 10,1 0,-1 0,1 0,-1 0,1 0,-1 0,1 1,0-1,-1 0,1 0,0 0,-1 1,1-1,0 0,0 1,0-1,0 1,0-1,0 1,0-1,0 1,0 0,0-1,0 1,0 0,0 0,0 0,0 0,0 0,0 0,0 0,0 0,0 0,0 0,0 1,0-1,0 0,0 1,0-1,0 1,0-1,0 1,-1-1,1 1,0 0,1 1,11 8,-1 1,-1 0,0 1,0 0,-1 1,-1 0,12 21,-10-14,-11-13,-1-2,1 13,-5 0,-4-1,-8-3,-5-5,-5-6,-4-4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05.5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0,'7'160,"-5"-128,-3 4,-2 6,-2-2,-3 26,3-41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06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0,'0'297,"2"-264,3-4,0-3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15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0,'0'45,"2"-1,2 0,12 54,-11-69,0 4,-1-2,2-4,0-6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16.8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1 109,'3'-6,"0"0,0 1,0 0,1 0,0 0,0 0,1 1,-1-1,11-6,-6 4,1 0,0 0,0 1,17-7,-23 11,1 0,-1 1,1-1,0 1,0 0,0 0,-1 0,1 1,0 0,0 0,0 0,0 0,6 2,-9-1,0-1,0 1,0 0,0-1,-1 1,1 0,0 0,-1 0,1 1,-1-1,1 0,-1 0,0 1,1-1,-1 1,0-1,0 1,0 0,0-1,1 4,-2-2,1 0,0 1,-1-1,0 0,1 1,-1-1,-1 0,1 1,0-1,-3 7,0 1,-1 0,-1 0,1 0,-2-1,-10 16,8-16,-1 5,13-12,10-5,-10 0,22 2,-25 0,1 0,-1 0,0 0,0 0,0 0,1 0,-1 0,0 0,0 0,0 1,1-1,-1 1,0-1,0 1,0-1,0 1,0-1,1 2,2 1,23 14,-24-12,11 12,-5 3,-3 4,-4 2,-5 0,-6 1,-4-3,11-20,-1 0,0 0,-1-1,1 1,-1-1,1 0,-1 0,0 0,0-1,-1 1,1-1,0 0,-1 0,-6 2,-16 1,-3-1,-6-2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16.5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1 115,'82'0,"1"-3,87-15,351-51,-474 64,1-2,0-6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25.9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1,'18'0,"0"0,-1 1,1 1,0 1,32 9,49 12,-65-17,49 16,-63-18,0 0,0-1,0-2,0 0,1-1,36-3,-23 1,-19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5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1,'2'41,"3"1,1-1,20 66,-10-43,12 89,-23-119,3-1,-3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5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0,'1'36,"10"58,0-13,-6-26,2-2,1-2,-1-2,-1-1,0-1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6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0,'0'0,"16"0,16 4,11-3,-4 3,-4 0,-5-3,-5 5,-9-3,-6-3,-4-1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6.5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0,'0'0,"0"18,0 14,3 15,2-5,2-1,4-3,0-2,0-2,-2-1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7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27,'-32'-14,"30"13,-1-1,1 1,0 0,0 0,0 0,-1 0,1 0,-1 0,1 0,0 1,-1-1,1 1,-1 0,1 0,-1 0,0 0,1 0,-1 0,1 1,-1-1,1 1,0 0,-1-1,1 1,-4 3,3-2,0 1,0-1,1 1,-1 0,1 0,0 0,-1 0,2 0,-1 0,0 1,1-1,-1 1,1-1,-1 6,-1 6,0 1,-1 16,3 0,-1 5,4-4,-2-31,0-1,0 1,0 0,0 0,0 0,1-1,-1 1,0 0,1 0,0-1,-1 1,1-1,0 1,0 0,1 1,0-3,0 1,-1-1,1 1,0-1,0 1,0-1,0 0,0 0,0 0,-1 0,1 0,4-1,-2 1,0 0,0 0,0 1,0-1,0 1,0 0,0 0,0 1,-1-1,1 1,0 0,-1 0,5 2,1 3,0 1,0-1,11 13,-3 0,2 5,-1 8,-5 1,-5-1,-7-5,-1-25,0-1,0 0,-1 0,1 0,-1 1,1-1,-1 0,0 0,0 0,0 0,0 0,0 0,-1 0,1 0,0-1,-1 1,1 0,-1-1,0 1,0-1,1 1,-1-1,0 0,0 0,0 0,-4 1,-1 0,-1 0,1-1,-1 0,1 0,-1 0,-12-2,-22-2,33 2,-17-1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7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0,'0'0,"16"0,15 0,12 4,-6-3,-8 3,3-1,-7-3,-8 0,-5-3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8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1,'0'0,"-5"17,-1 15,-1 15,4 3,1-2,5 0,2 2,3-4,7-3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8.5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0,'7'238,"-1"-100,-4-85,1-7,1-2,2-5,5-8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9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47,'-14'-4,"14"4,0 0,0 0,0 0,-1 0,1 0,0 0,0 0,0 0,0 0,-1 0,1 0,0 0,0 0,0 0,0 0,-1-1,1 1,0 0,0 0,0 0,0 0,0 0,0 0,-1 0,1 0,0 0,0-1,0 1,0 0,0 0,0 0,0 0,0 0,-1-1,1 1,0 0,0 0,0 0,0 0,0-1,0 1,0 0,0 0,0 0,0 0,0-1,0 1,0 0,0 0,0 0,0 0,1-1,-1 1,0 0,0 0,0 0,0 0,0 0,0-1,0 1,0 0,1 0,-1 0,0 0,28-9,1 1,0 1,45-4,-70 11,-1 0,0 0,1 0,-1 0,1 0,-1 1,0-1,1 1,-1 0,0 0,0 0,0 0,1 1,-1 0,3 2,-5-3,1 0,-1 0,0 1,0-1,0 1,0-1,0 1,-1-1,1 1,0 0,-1-1,1 1,-1 0,0-1,1 1,-1 0,0-1,0 1,0 0,0 0,0-1,-1 1,1 0,0 0,-1-1,1 1,-1-1,0 1,1 0,-1-1,-1 2,-53 82,54-83,1-1,-1 1,1-1,-1 1,1 0,-1-1,1 1,0 0,0-1,0 1,0 0,0-1,0 1,1-1,-1 1,0 0,1-1,-1 1,1-1,0 1,-1-1,1 1,0-1,0 1,0-1,0 0,0 0,0 1,2 0,4 4,1 0,0 0,0-1,10 5,7 6,-11-7,-2 2,0-1,0 2,-1 0,0 0,9 15,-4 3,-13-25,-1 1,0 0,0 0,0-1,-1 1,0 1,0-1,-1 0,1 0,-1 0,-1 0,1 0,-1 1,0-1,-2 7,0-6,-1 0,1 1,-1-1,0-1,-1 1,0-1,0 1,0-1,-1-1,0 1,-9 6,-17 12,-4-3,-1-5,-1-8,4-6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39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13,'0'0,"17"0,14-4,16 1,-7 1,-9 0,-4 0,-5 2,-4 0,-8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26.9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0,'3'0,"7"0,5 0,3 0,1 0,0 0,4 0,6 0,4 0,12 0,7 0,1 0,-3 0,-3 0,-8 0,-7 0,-8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0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14,'0'0,"16"0,16 0,16-4,-1 0,0 3,-1-1,2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0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19 130,'11'-13,"0"2,1-1,0 2,1 0,0 0,1 1,0 1,0 0,1 1,0 0,0 2,31-8,-8 6,-3 8,-33-1,0 0,0 0,0 0,-1 1,1-1,0 1,0 0,0-1,-1 1,1 0,0 0,-1 0,1 0,-1 0,1 0,-1 1,0-1,1 0,1 3,-2-2,-1 0,1-1,-1 1,0 0,1 0,-1-1,0 1,0 0,0 0,0 0,0-1,0 1,-1 0,1 0,-1-1,0 4,-5 6,1 0,-1-1,0 0,-15 17,18-23,-80 95,-23 30,89-106,1 2,1 0,-19 44,31-63,1 0,0-1,0 1,1 0,0 0,0 0,0 0,1 0,0 0,0 0,0 0,1 0,0 0,2 11,0-12,-1 0,1 0,0 0,0 0,0 0,1 0,0-1,-1 1,2-1,-1 0,0-1,1 1,0-1,0 0,5 3,4 1,-1-1,1-1,0 0,1-1,-1 0,1-1,-1-1,30 1,-7-4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1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348 130,'-4'-15,"2"5,-1 0,0 0,-1 0,0 1,-9-16,12 23,-1-1,0 1,1 0,-1 0,0 1,0-1,-1 0,1 0,0 1,-1 0,1-1,-1 1,1 0,-1 0,1 0,-1 1,0-1,1 1,-1-1,0 1,0 0,1 0,-1 0,0 0,1 0,-5 2,-4 0,1 1,0 0,0 1,0 0,0 1,1 0,-1 0,1 1,-15 13,19-15,1 0,-1 0,1 0,0 1,1-1,-1 1,1 0,0 0,0 0,0 0,1 1,0-1,0 1,0-1,1 1,0 0,0 0,0 0,1 7,0-11,0 0,0 1,0-1,0 0,1 0,-1 0,1 0,0 0,-1 0,1 0,0 0,0 0,0-1,1 1,-1 0,0 0,1-1,-1 1,1-1,-1 0,1 1,0-1,-1 0,1 0,0 0,0 0,0 0,0 0,0 0,0-1,0 1,0-1,0 0,0 0,1 1,1-1,2-1,1 1,-1-1,0 0,0-1,0 1,-1-1,1 0,0-1,-1 1,1-1,7-6,1-3,0 0,-1-2,0 0,-1 0,-1-1,0-1,14-28,10-12,-35 56,0-1,0 1,1 0,-1-1,0 1,0 0,0-1,1 1,-1 0,0-1,1 1,-1 0,0 0,0-1,1 1,-1 0,0 0,1 0,-1-1,1 1,-1 0,0 0,1 0,-1 0,0 0,1 0,-1 0,1 0,-1 0,0 0,1 0,0 0,6 12,1 25,-7-32,6 57,-2 1,-3-1,-7 77,3-115,-1-1,-1 0,-1 0,-1 0,-1-1,-1 0,-1 0,-14 25,16-36,0 0,-1 0,0-1,0 0,-1 0,-1-1,1 0,-2 0,1-1,-1-1,0 0,-1 0,1-1,-1-1,-25 9,-1-6,2-3,0-3,1-3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7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13 215,'-1'-1,"0"1,0-1,0 0,1 0,-1 1,0-1,0 0,1 0,-1 0,0 0,1 0,-1 0,1 0,-1 0,1 0,0 0,0 0,-1-1,1 1,0 0,0 0,0 0,0 0,0 0,0-2,1-1,-1 0,0 1,1-1,0 0,0 1,2-7,2 1,0 1,1 1,0-1,0 1,0 0,1 0,0 1,12-8,5-4,37-18,-30 21,1 6,-27 7,1 1,-1 0,0 1,1-1,-1 1,1 0,-1 1,0-1,7 3,9 7,-20-8,1-1,0 1,-1 0,1 0,-1 0,0 1,0-1,1 0,-1 0,-1 1,1-1,0 1,-1-1,1 1,-1-1,0 1,1-1,-1 1,-1-1,1 1,0-1,0 1,-1-1,0 0,1 1,-3 3,0 4,-1-1,0 0,-1 0,0-1,-9 12,-42 55,56-75,-1 1,1-1,0 0,-1 1,1-1,0 0,0 1,-1-1,1 0,0 1,0-1,-1 0,1 1,0-1,0 1,0-1,0 0,0 1,0-1,0 1,0-1,0 0,0 1,0-1,0 1,0-1,0 1,0-1,0 0,0 1,0-1,1 1,-1-1,0 0,0 1,0-1,1 0,-1 1,0-1,1 0,-1 1,0-1,1 0,-1 0,0 1,1-1,-1 0,0 0,1 0,-1 0,1 1,-1-1,0 0,1 0,-1 0,1 0,0 0,19 6,-16-6,4-2,31 8,-23-2,1 1,-1 0,0 1,0 0,0 1,-1 1,0 1,-1 0,24 20,-15-5,-5 3,-14-21,-1 0,0 0,-1 1,0-1,0 1,0 0,-1-1,0 1,0 0,0 0,-1 0,0 0,-1 0,-1 7,0-5,0 0,-1 0,-1 0,1-1,-1 0,-1 1,1-2,-2 1,1 0,-8 7,-8 7,12-15,0 0,-1-1,1 0,-18 8,-10 2,0-5,4-7,6-11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8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63,'15'-10,"1"1,0 1,0 1,28-9,-7 8,-27 6,-1 1,0 0,0 1,0 0,0 0,1 1,-1 0,15 4,-21-4,0 0,-1 0,1 0,-1 1,1-1,-1 1,0-1,0 1,1 0,-1 0,0 0,0 0,-1 0,1 0,0 0,-1 1,1-1,-1 1,0-1,0 1,0-1,0 1,0 0,-1-1,1 1,-1 0,0 0,1 0,-1-1,-1 1,1 0,-1 3,-4 19,0-1,-2 0,-1 0,-1-1,-23 43,-3 10,16-28,3-4,6-2,9-37,0 0,1 1,-1-1,1 1,1-1,-1 1,1-1,0 1,0-1,0 1,1-1,0 0,0 0,0 0,0 0,1 0,6 8,-4-8,0 0,0 0,0-1,1 0,-1 0,1 0,0-1,1 1,-1-2,0 1,1-1,0 1,12 1,25 3,8-3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8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6,'0'0,"18"0,17 0,20 0,-4 0,1 0,-2 0,-1 0,-3 0,8-5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97,'13'-11,"1"0,1 0,0 2,0 0,1 1,0 0,0 1,0 1,19-4,1 3,-33 7,0 0,1 0,-1 0,0 1,0-1,1 1,-1-1,0 1,0 0,1 0,-1 1,0-1,0 1,-1-1,1 1,0 0,3 3,-4-3,-1 0,1 0,-1 0,1 1,-1-1,0 0,0 1,0-1,0 1,0-1,-1 1,1 0,-1-1,0 1,1-1,-1 1,-1 0,1-1,0 1,0 0,-1-1,-1 6,-3 6,0 0,-1 0,-1 0,-16 25,-44 50,31-43,23-29,-52 77,56-80,2 0,-1 0,2 1,0 0,-4 17,9-28,0 0,0 0,0 0,1 0,-1 0,1 1,0-1,1 0,-1 0,1 1,-1-1,1 0,1 0,-1 0,0 0,1 0,0-1,0 1,0 0,0-1,4 5,-1-3,1-1,-1 1,1-1,-1-1,1 1,0-1,1 0,-1 0,0-1,1 0,-1 0,12 2,20 1,67 2,-53-7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9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26,'-7'-4,"0"0,-1 1,1 0,-1 0,0 1,1 0,-1 0,0 1,-16-1,19 3,0-1,1 1,-1 0,0 0,0 1,1-1,-1 1,0 0,1 0,0 0,-1 1,1 0,0 0,1 0,-1 0,0 0,-4 7,4-5,0 0,1 0,-1 1,1 0,0 0,1 0,0 0,0 0,0 0,0 1,1-1,0 1,0 6,4 21,-2-30,0 0,0-1,0 1,0-1,1 0,-1 1,1-1,0 0,0 0,0 0,0 0,0 0,1-1,-1 1,1-1,0 1,0-1,0 0,0 0,0 0,0-1,1 1,-1-1,0 1,1-1,-1 0,6 0,-4 0,1-1,0 0,0-1,-1 1,1-1,0 0,-1 0,1-1,-1 0,1 0,-1 0,0-1,0 1,0-1,0 0,7-6,0-3,-1-1,0 0,0 0,-1-1,-1-1,0 1,-1-1,8-22,3-4,-19 41,0-1,0 1,0 0,1-1,-1 1,0 0,0-1,0 1,0 0,0 0,1-1,-1 1,0 0,0 0,1-1,-1 1,0 0,0 0,1-1,-1 1,0 0,1 0,-1 0,0 0,0 0,1 0,-1-1,0 1,1 0,-1 0,0 0,1 0,0 0,6 11,3 26,-8-29,12 51,3 4,-4 0,10 109,-22-157,-1-1,-1 1,0 0,-1 0,-1 0,0-1,-1 1,-1-1,0 0,-1 0,0-1,-1 1,-15 21,-3-7,16-19,1-1,-1 0,-12 7,18-12,0-1,0 0,-1 0,1-1,-1 1,1-1,-1 0,0 1,0-2,1 1,-1 0,0-1,-6 0,-6-4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49.9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1,'0'0,"18"0,18 0,17 0,0 0,-2 0,-8 3,1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50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10,'0'0,"16"0,17 0,20 0,2 0,3 0,-2-3,-6-1,-3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31.24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20,'32'-10,"49"3,131 5,-112 4,44 7,-63-3,-55-4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51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1 100,'0'-3,"0"-1,1 1,0 0,0 0,0 0,0 0,0 0,1 0,-1 0,1 0,0 0,0 1,0-1,0 1,0-1,0 1,1 0,-1 0,1 0,0 0,-1 1,1-1,5-2,5-2,1 1,-1 0,28-5,1 3,0 5,-1 5,-4 7,-34-9,0 0,0 1,0-1,0 1,-1 0,1 0,3 2,-5-2,0-1,0 1,0 0,0-1,0 1,0 0,0 0,-1 0,1-1,0 1,-1 0,0 0,1 0,-1 0,0 0,0 0,0 0,-1 0,1 0,0 0,-1 0,1-1,-1 1,1 0,-1 0,0 0,0-1,0 1,0 0,0-1,-2 4,-5 5,-1 1,0-2,-14 14,16-17,-9 8,0-1,-35 19,33-21,0 1,-26 22,43-33,0-1,1 1,-1-1,0 1,1 0,-1-1,1 1,-1-1,1 1,0 0,-1 0,1-1,0 1,-1 0,1 0,0-1,0 1,0 0,-1 0,1 0,0-1,0 1,0 0,0 0,1 1,-1-1,1 0,0 0,-1 0,1 0,0 0,0 0,0 0,0 0,0 0,0 0,0 0,0 0,0-1,2 2,6 2,1 0,0 0,14 3,-13-4,14 5,-1 2,35 18,-48-22,0 1,0 0,-1 1,1 0,-2 1,1 0,7 11,2 10,-17-24,0-1,0 1,0 0,0-1,-1 1,0 0,0 0,-1 0,1 0,-1 0,-1 0,1 0,-1 0,0 0,-1 0,1 0,-1 0,0-1,0 1,-4 5,0-1,-1 0,0-1,-1 0,0 0,0 0,0-1,-1-1,-1 0,-14 9,-18 10,-77 34,85-45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9:53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78,'3'-6,"1"1,0 0,0-1,0 1,1 1,0-1,0 1,0-1,0 1,1 1,-1-1,1 1,0 0,0 1,0-1,1 1,-1 0,14-2,-15 3,1 0,-1 1,1 0,0 0,0 0,-1 0,1 1,0 0,-1 0,7 3,-9-3,0 1,1-1,-1 1,0 0,-1 0,1 0,0 0,-1 0,1 0,-1 1,1 0,-1-1,0 1,0 0,-1 0,1 0,2 5,-3-4,0 1,0-1,0 1,-1-1,0 1,1-1,-2 1,1-1,0 1,-1-1,0 1,0-1,0 1,-1-1,1 0,-1 1,0-1,0 0,-4 5,1-2,0 0,0-1,0 1,-1-1,0 0,0 0,-1-1,0 1,-10 5,-6-1,11-10,12 0,0 0,-1 0,1 0,0 0,0-1,-1 1,1 0,0 0,0 0,0-1,-1 1,1 0,0 0,0-1,0 1,0 0,0 0,0-1,0 1,-1 0,1-1,0 1,0 0,0 0,0-1,0 1,0 0,0-1,0 1,0 0,1 0,-1-1,0 1,0-1,1 0,-1 0,1 0,0 0,-1 0,1 1,0-1,0 0,0 0,0 0,0 1,0-1,0 0,0 1,0-1,0 1,2-1,21-8,-21 8,2-1,-3 1,-1 1,1-1,-1 0,1 1,-1 0,1-1,-1 1,1 0,0 0,-1 0,1 0,-1 0,1 0,0 1,-1-1,1 0,-1 1,3 0,0-1,24 13,-11-2,-1 5,-1 3,-3 3,-5 4,-6 1,-10-1,7-21,-1 0,0-1,-1 1,1-1,-1 0,0 0,0 0,-5 3,-16 10,0-2,20-11,0-1,0 0,-1 1,0-2,1 1,-8 1,2-1,-26 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11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0,'8'367,"-4"-158,-4-148,0-17,0-1,0 0,0-4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11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0,'1'30,"9"48,-1-14,1 123,-5-49,0-93,1 0,0-2,-2-3,-3-2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12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1,'50'13,"0"-1,95 8,-57-10,53 5,0-7,266-18,-240-10,-124 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13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106 242,'-24'1,"18"0,0 0,-1-1,1 0,0 0,0-1,0 0,0 0,0 0,-7-3,12 4,0-1,0 1,0-1,0 1,1-1,-1 0,0 1,0-1,1 0,-1 0,0 0,1 0,-1 0,1 1,-1-1,1 0,-1 0,1 0,0 0,0 0,-1-1,1 0,0-1,0 0,0 0,1 1,-1-1,1 0,0 0,-1 0,3-3,2-5,0 1,1 0,8-10,-14 20,11-14,0 1,0 1,1 0,1 1,0 0,1 0,0 2,16-9,2 3,-26 13,0 0,0 0,1 0,-1 1,1 0,-1 1,1-1,0 1,-1 0,1 1,-1 0,9 1,-13-1,1 0,-1 0,1 0,-1 0,0 1,1-1,-1 1,0 0,0-1,0 1,0 0,0 0,0 0,-1 0,1 0,-1 1,1-1,-1 1,0-1,0 0,0 1,0 0,0-1,-1 1,1 0,-1-1,0 1,1 0,-1-1,-1 1,1 0,-1 3,0 5,-1 0,0 0,-1 0,0 0,-1 0,-8 15,-37 57,42-72,6-10,1-1,0 0,-1 1,1-1,0 1,0-1,-1 0,1 1,0-1,0 1,0-1,0 1,0-1,-1 1,1-1,0 1,0-1,0 1,0-1,0 0,1 1,-1-1,0 1,0-1,0 1,0-1,0 1,1-1,-1 0,0 1,0-1,1 1,-1-1,0 0,1 1,-1-1,0 0,1 1,-1-1,0 0,1 0,-1 1,1-1,-1 0,1 0,-1 0,0 1,1-1,-1 0,2 0,30 4,-18-3,-6 1,-1 0,1 0,-1 1,1 0,-1 0,0 0,0 1,-1 0,9 7,-4-1,0 0,0 0,-1 1,9 13,2 7,-4 7,-1 7,-4 5,-10-33,0 1,-1-1,-1 1,-1-1,-1 1,0-1,-1 1,-1-1,-1 0,-6 17,-8 9,14-36,0 1,0 0,-1-1,0 0,0 0,0-1,-13 10,-18 8,0-6,-2-11,5-6,5-5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14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0 142,'18'-19,"1"1,0 0,2 2,0 0,38-21,-32 25,-24 11,0 0,0 0,0 0,1 1,-1-1,0 1,0 0,1 0,-1 0,0 0,1 0,-1 1,0 0,0-1,0 1,5 2,-6-2,0 1,0-1,0 1,0-1,0 1,-1 0,1 0,0 0,-1 0,1 0,-1 0,0 0,0 1,0-1,0 0,0 1,0-1,-1 0,1 1,-1-1,1 1,-1 3,-1 14,0 0,-2 0,0 0,-1-1,-1 1,-9 23,1 0,-11 37,-28 107,46-158,1 0,2 1,0-1,3 41,0-62,1-1,0 1,0-1,1 1,0-1,0 0,1 1,0-1,0 0,0-1,1 1,6 8,-5-11,-1 1,0-1,1 0,0 0,0-1,0 1,0-1,1 0,-1-1,1 1,0-1,0 0,0-1,0 1,8 0,27 2,0-2,72-6,-59-1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4.0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0 203,'3'-14,"0"1,1 0,1 0,0 0,1 1,0 0,1 0,0 0,1 1,0 0,1 0,0 1,0 0,1 1,15-11,-24 19,0 0,0 1,0-1,-1 1,1-1,0 1,0-1,0 1,0 0,0-1,0 1,0 0,0 0,0-1,0 1,0 0,0 0,0 0,0 0,0 1,0-1,0 0,0 0,0 1,0-1,0 0,0 1,0-1,0 1,0-1,0 1,0 0,-1-1,1 1,0 0,0 0,-1-1,1 1,-1 0,1 0,0 0,-1 0,0 0,1 1,3 7,0-1,-1 1,0 0,1 10,-1-7,-2-7,0 0,1 0,0 1,0-1,1 0,0-1,-1 1,2 0,-1-1,0 0,1 1,0-1,0-1,0 1,0 0,1-1,4 3,-2-3,0 0,1 0,-1-1,1 0,-1 0,1-1,0 0,-1 0,1 0,0-1,14-2,35-6,87-23,-101 19,-7-4,-11-1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4.5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0 129,'29'-28,"-10"10,35-29,-48 43,0 0,0 0,1 0,-1 1,1 0,0 0,0 1,0 0,0 0,13-1,-17 2,-1 1,1 0,-1 0,1 0,-1 0,1 0,-1 1,1-1,2 2,27 20,-11-6,28 17,-17-19,13 1,1-1,50 8,-50-16,1-4,-18-4,44-9,-19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7.3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7 155,'0'-1,"-1"1,0-1,1 0,-1 1,1-1,-1 0,1 0,-1 0,1 1,0-1,-1 0,1 0,0 0,0 0,-1 0,1 0,0 0,0 1,0-1,0 0,0 0,0 0,1 0,-1 0,0 0,0 0,1 0,-1 1,0-1,1 0,-1 0,1 0,-1 1,2-2,0-2,0 1,1-1,0 1,0 0,6-6,12-6,2 1,41-19,-17 13,0 7,-5 9,-39 4,-1 0,1 0,-1 1,1-1,-1 0,1 1,-1 0,1 0,-1-1,0 1,0 1,1-1,2 2,-4-2,-1 0,1 0,0 0,0 0,0 1,-1-1,1 0,-1 0,1 1,-1-1,1 0,-1 1,0-1,0 0,0 1,1-1,-1 0,0 1,-1-1,1 1,0-1,0 0,-1 1,1-1,-1 2,-7 18,-1 0,-1-1,0 0,-22 30,19-29,0 0,1 0,-14 36,25-54,0-1,0 1,1-1,0 1,-1-1,1 1,0 0,0-1,0 1,1-1,-1 1,1 0,-1-1,1 1,0-1,0 0,0 1,0-1,1 0,-1 1,0-1,1 0,0 0,-1 0,1 0,0-1,0 1,0 0,0-1,5 3,6 4,0-1,1-1,0 0,18 5,-15-6,4 3,0 0,0 2,-1 0,-1 1,19 14,2 8,-30-25,-1 1,0 1,-1-1,0 1,-1 1,0-1,0 1,-1 1,-1-1,7 21,-9-23,-1 0,-1 1,0-1,0 0,-1 0,0 1,0-1,-1 0,0 1,-1-1,0 0,-1 0,0 0,0 0,-6 10,-4 4,0-1,-2 0,-1-2,-1 1,0-2,-2 0,0-1,-1-1,-44 28,26-23,31-19,0 0,0 0,-13 3,19-6,-1 1,0-1,1 0,-1 0,1 0,-1 1,0-2,1 1,-1 0,1 0,-1 0,1-1,-1 1,1-1,-1 1,1-1,-1 1,1-1,-1 0,1 0,0 0,-1 0,1 0,-2-2,-4-15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32.1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0,'3'0,"7"0,11 0,11 0,11 6,9 2,9 3,1-1,2-2,-2 1,-4-2,-4-1,-8-2,-11-2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7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1,'-17'114,"7"-38,6-49,-18 159,21-164,1-1,1 0,1 0,1 0,1 0,11 36,-12-49,0-1,1 0,-1 0,1-1,0 1,1-1,0 0,0 0,0 0,0-1,1 1,0-1,0-1,1 1,-1-1,9 4,-5-4,-1-1,1 1,-1-2,1 1,0-2,0 1,0-1,0 0,0-1,0-1,0 1,10-3,12-3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8.0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1,'-32'341,"13"-103,-57 204,67-395,3-5,2-1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8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632 0,'-44'43,"1"1,2 2,3 2,1 2,-35 63,5 10,-59 150,65-107,41-108,-4 10,6-11,5-8,0-6,-2-12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9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3,'-13'0,"1"0,-1 0,1 0,-1 1,-23 6,32-6,1 1,-1-1,0 1,1 0,0 0,-1 0,1 0,0 1,0-1,0 1,1 0,-1 0,0 0,1 0,0 0,0 0,0 1,0-1,-2 7,1-1,1 0,0 0,0 0,0 0,1 0,1 0,0 15,0-20,1 0,-1 0,1 1,0-1,0 0,1 0,-1 0,4 5,-4-7,0 0,1 0,-1-1,1 1,-1 0,1-1,-1 1,1-1,0 0,0 0,0 1,0-1,0 0,0-1,0 1,0 0,2 0,-1-1,-1 0,1 1,0-2,-1 1,1 0,-1 0,1-1,-1 1,1-1,-1 0,1 0,-1 0,0 0,1 0,-1-1,0 1,0-1,0 1,0-1,0 0,0 0,-1 0,1 0,0 0,-1 0,0 0,3-5,-1 1,1-1,-1 0,0 0,-1 0,0-1,0 1,0 0,0-12,-2 13,0 0,0 1,-1-1,0 0,0 1,0-1,0 0,-1 1,0-1,-5-8,5 11,0 0,1 1,-1-1,-1 1,1-1,0 1,-1 0,1 0,-1 0,1 0,-1 0,0 1,0-1,0 1,0 0,0-1,0 2,0-1,0 0,-6 0,-18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2:29.5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156 110,'-30'-5,"23"3,0 1,0 0,-1 0,-14 1,20 0,-1 1,1-1,-1 1,1 0,-1 0,1 0,0 0,-1 0,1 0,0 1,0-1,0 1,0-1,0 1,0 0,0 0,1 0,-3 3,0 2,0 0,0 0,1 1,0-1,0 1,0 0,1 0,-1 12,2-15,0 0,1 1,-1-1,1 0,1 0,-1 1,1-1,0 0,0 0,0 0,1 0,0 0,0 0,3 6,-3-9,-1 0,1-1,-1 1,1-1,-1 1,1-1,0 0,0 0,0 0,0 1,0-2,0 1,0 0,0 0,0-1,0 1,0-1,0 0,0 1,1-1,-1 0,0 0,0-1,0 1,0 0,1-1,-1 1,0-1,0 0,0 1,3-3,1 0,1 0,0-1,-1 0,0 0,0-1,0 1,10-12,-9 7,-1 1,0-1,-1 0,0-1,0 1,-1-1,0 0,0 0,-2-1,1 1,-1 0,0-1,-1 0,-1 1,0-1,0 0,-1 1,-3-20,-12-22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1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0,'-1'54,"10"253,-4-254,-3 1,0 0,1-3,-5-7,-8-7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2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0 289,'48'7,"0"-2,68-1,-67-4,163-3,327-47,-38-1,-278 31,547-43,-616 51,1893-90,-375 99,-626 32,-66 17,-804-35,353 25,-2 22,-370-34,166 20,-252-39,-10-2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2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0,'10'89,"2"54,-13-54,-3-1,-4-2,-1 0,-1-5,5-11,5-12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6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1,'2'62,"13"71,-7-66,0-2,-1 1,-1 4,0 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4.6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232 516,'1'-16,"1"-1,1 0,6-24,1-2,12-127,-21 127,-6-2,-4 3,7 37,-1 0,1 0,-1 0,1 0,-1 0,-1 1,1 0,-1-1,1 1,-1 1,0-1,-1 0,1 1,-1 0,1 0,-1 0,-8-3,9 5,0 0,0 0,0 0,0 0,-1 0,1 1,0 0,0 0,0 0,0 1,0-1,-1 1,1 0,0 0,0 0,0 1,1-1,-1 1,0 0,1 0,-1 0,1 1,-5 4,2-2,1 0,0 0,0 1,1-1,0 1,0 0,0 1,1-1,0 1,0-1,0 1,-1 8,2-4,0-1,1 1,0 0,1-1,0 1,1 0,2 16,3-5,0 1,1-1,1 0,1-1,1 0,25 38,7-2,-29-42,-1 0,-1 1,0 1,-2-1,15 33,-23-45,0 0,1 0,-2-1,1 1,0 0,-1 0,0 0,1 0,-2-1,1 1,0 0,-1 0,0 0,0 0,0-1,0 1,0 0,-1-1,0 1,0-1,0 0,0 0,0 1,0-1,-1-1,0 1,0 0,-5 4,3-4,0 0,0-1,0 0,0 1,0-2,-1 1,1-1,-1 1,1-1,-1-1,0 1,1-1,-1 0,1 0,-1-1,0 0,1 0,-1 0,-5-3,5 2,-1 0,1-1,0 0,0 0,0-1,1 0,-1 0,1 0,0-1,0 1,-8-11,10 11,0 0,1 0,0 0,0 0,0 0,1 0,-1 0,1-1,0 1,0-1,1 1,-1-1,1 1,0-1,0 1,1-1,-1 1,1-1,1-4,3-4,0 0,1 1,0 0,1 0,0 1,1-1,0 1,1 1,0 0,19-16,-2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33.12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21,'1'-1,"0"0,0 0,0 0,0 0,0 1,1-1,-1 0,0 1,0-1,1 0,-1 1,0 0,1-1,-1 1,0 0,1 0,-1-1,0 1,2 0,0 0,72-7,146 5,-114 4,-38-3,70 3,-132-2,-1 1,1 1,-1-1,9 4,3 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5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1,'0'0,"-6"19,-4 10,-3 12,3-12,4-3,1-8,3-11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5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1,'-10'7,"1"1,-1 0,2 0,-1 1,1 0,0 1,1 0,0 0,1 1,0-1,-4 13,2 0,1 1,1-1,2 1,0 1,1-1,1 29,2-34,1 1,1 0,1 0,1 0,0-1,2 0,0 0,9 19,-13-33,0 0,1-1,-1 0,1 1,0-1,0 0,0 0,1-1,0 1,-1-1,1 0,0 0,0 0,1 0,-1-1,9 4,-9-5,0 0,0-1,0 1,0-1,0 0,0 0,0-1,0 1,0-1,0 0,0 0,-1 0,1 0,0-1,0 1,-1-1,1 0,-1 0,0-1,0 1,5-5,2-2,0 0,-1 0,0-1,-1 0,0-1,-1 0,0 0,-1-1,0 1,-1-1,0-1,0 1,4-25,-7 26,-1 1,0-1,-1 1,0-1,-1 1,0 0,-1-1,0 1,0 0,-1 0,0 0,-1 0,0 0,-1 1,0 0,0 0,-1 0,-7-8,4 7,0 1,-1 0,0 0,0 1,-1 1,0 0,0 0,0 1,-1 0,-14-4,-2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5.7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1,'-28'33,"-30"46,49-63,0 0,1 0,1 0,0 1,-7 31,4 11,9 0,2-49,1 0,-1 0,6 15,-6-21,1 1,0 0,0 0,0-1,1 1,0-1,0 0,0 1,0-1,1-1,-1 1,1-1,0 1,0-1,0 0,1 0,-1-1,1 1,-1-1,1 0,0 0,0-1,7 2,-4-2,-1 0,1-1,-1 0,0 0,1-1,-1 0,1 0,-1 0,0-1,0 0,0-1,0 0,0 0,0 0,10-8,-9 6,-1-1,0 1,0-2,0 1,-1-1,0 0,0 0,0-1,-1 0,0 0,-1 0,0 0,0-1,4-16,-6 14,0 0,-1 1,0-1,0 0,-2 0,1 0,-1 0,-1 0,0 1,0-1,-1 0,-7-15,3 8,-1 1,-1 0,-1 0,0 1,-1 0,-16-18,-7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7.9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211 301,'3'-17,"1"-1,8-22,-7 25,0 0,-2 0,4-27,-7 37,0 0,0 1,0-1,0 1,-1-1,0 0,0 1,-1-1,1 1,-1 0,0-1,0 1,0 0,0 0,-1 0,-5-6,0 2,0-1,-15-11,2 8,15 10,0 1,-1-1,1 1,0 0,-1 0,1 1,-1 0,1 0,-1 1,-7 1,11-2,1 0,0 1,0-1,0 1,0-1,0 1,0 0,0 0,0 0,0 0,0 0,0 1,0-1,1 0,-1 1,0-1,1 1,-1 0,1-1,0 1,0 0,0 0,0 0,0 0,0 0,0 0,0 0,1 0,-1 0,1 1,0-1,0 0,-1 3,2 3,1 0,-1 1,1-1,1 0,-1 0,7 11,26 46,-19-38,5 12,-2 0,-1 1,-2 1,11 47,-25-83,-1 1,0 0,-1-1,0 1,1 0,-2-1,1 1,-1 0,0-1,0 1,0 0,-3 5,-8 11,-4-2,12-17,0 0,-1 0,1-1,0 1,-1-1,0 0,1 0,-1 0,0-1,0 0,0 0,0 0,0 0,0-1,0 0,0 0,0 0,0-1,-10-2,11 2,0 0,0 0,1 0,-1-1,1 0,-1 0,1 1,0-2,0 1,-1 0,1-1,1 1,-1-1,0 0,1 0,-1 0,1 0,0-1,0 1,1-1,-1 1,0-1,1 1,0-1,0 0,-1-7,2 2,0-1,0 1,1-1,0 1,1-1,0 1,0 0,1 0,1 0,-1 0,1 0,6-8,1-2,2 0,0 1,1 1,19-19,-9 14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8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0,'0'0,"-5"14,3 6,-3 7,1-5,4-4,-2-4,2-6,0-5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8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1,'13'366,"-6"-288,-1-10,-2-12,2-8,5-12,2-17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8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156 16,'-9'0,"1"0,-1 0,0 1,0 0,1 1,-15 4,19-4,0 0,0 0,0 1,0-1,0 1,1 0,-1 0,1 0,0 1,0-1,0 1,0 0,1 0,-3 5,0 0,1 1,0-1,1 1,0 0,0 0,1 0,0 1,1-1,0 13,1-7,1 0,1 0,0 0,1-1,6 21,11 10,-15-37,0 0,1-1,0 1,1-1,-1-1,12 11,-13-14,-1-1,1 1,0-1,1 0,-1 0,1-1,-1 1,1-1,0 0,-1-1,1 1,7 0,-9-2,1 0,-1 0,1 0,-1-1,9-1,-7 0,0 0,1-1,-2 0,1 0,0 0,-1-1,1 1,-1-1,0-1,0 1,-1-1,1 0,-1 0,0 0,-1 0,6-10,-4 5,-1 1,0-1,0 0,-1 0,0 0,-1 0,0 0,-1 0,1-20,-3 17,0-1,-1 0,-1 1,0-1,0 1,-2 0,-6-15,1 7,-1 1,-1 0,-20-26,14 22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39.6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0,'0'0,"2"20,11 20,-3 21,2 3,-5 4,-5-4,2 1,-4-3,2 1,-6 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2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1,'0'0,"0"24,4 19,0 22,0-3,0 1,1 3,-5 4,-3-1,1-5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0.5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155 366,'21'-34,"29"-62,-44 82,0-1,-1 0,-1 0,0-1,-1 0,-1 1,1-20,-6 7,-5 6,5 19,0-1,0 1,0-1,0 1,0 0,0 1,-1-1,1 1,-1-1,0 1,0 0,0 0,0 1,0-1,0 1,-1 0,1 0,0 0,-1 0,1 1,0 0,-1 0,1 0,-1 1,1-1,0 1,0 0,-1 0,1 1,0-1,0 1,0 0,0 0,0 0,1 0,-1 1,1 0,-1-1,1 1,-5 6,7-7,-1 1,1-1,0 0,0 0,0 1,1-1,-1 0,0 1,1-1,0 1,-1-1,1 1,0-1,0 1,1-1,-1 1,0-1,1 0,0 1,-1-1,3 4,1 4,1 0,1-1,10 15,-5-7,-1-2,20 33,27 55,-50-87,0 0,-1 0,-1 0,-1 1,0 0,-1 0,2 34,-6-44,1 0,-1-1,-1 1,0-1,0 1,0-1,0 0,-1 0,0 0,0 0,-1 0,0-1,0 0,0 1,0-1,-1-1,0 1,0-1,0 0,-7 4,7-4,0-1,0 0,0-1,0 1,0-1,-1 0,1 0,-1-1,1 1,-1-1,0 0,1-1,-1 0,0 0,0 0,1 0,-1-1,0 0,1 0,-1-1,1 1,-1-1,-6-4,8 4,0 0,1 0,0-1,0 1,-1-1,1 0,1 0,-1 0,0 0,1 0,0-1,0 1,0-1,0 0,0 1,-1-5,2 2,0 1,0 0,1-1,-1 1,1-1,1 1,-1-1,1 1,-1 0,4-11,0 4,1 1,0-1,1 1,0 0,0 0,1 1,1 0,0 0,16-15,-6 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37.01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0,'625'0,"-605"0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0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0,'0'0,"-4"20,2 12,-3 8,-2-14,3-5,-3-14,5-3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1.2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7,'53'-3,"16"0,-63 3,1 1,-1 0,0 0,0 0,0 1,0 0,0 0,9 5,-13-6,0 0,0 0,0 1,-1-1,1 0,-1 1,1-1,-1 1,0 0,1-1,-1 1,0 0,0 0,0 0,0 0,0 0,-1 0,2 3,-2-1,0 0,0 0,0 0,0 1,0-1,-1 0,0 0,0 0,-1 4,-4 7,-1 0,0-1,-19 28,-73 90,66-86,6 4,23-41,1 1,0-1,0 1,0 0,1-1,1 1,0 0,0 0,1 0,0 0,2 12,-1-17,1 1,-1-1,1 0,0 1,0-1,0 0,1 0,0 0,0-1,0 1,0-1,1 0,-1 1,1-1,1-1,-1 1,0-1,1 0,0 0,-1 0,8 3,-3-3,-1 0,1 0,0-1,1 0,-1 0,10-1,25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1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207 1,'-11'4,"0"2,0-1,1 1,0 1,0 0,0 0,1 1,0 0,1 1,0 0,0 0,1 0,0 1,0 1,-5 12,2-2,1 0,0 0,2 1,1 0,0 1,-4 44,9-54,1-1,0 0,0 1,1-1,1 0,0 0,1 0,5 15,-7-23,1 0,-1 0,1-1,0 1,0-1,1 0,-1 1,0-1,1 0,0 0,0-1,0 1,0-1,0 1,1-1,-1 0,1 0,-1 0,1-1,0 1,0-1,0 0,-1 0,1-1,0 1,0-1,0 1,0-1,5-1,2 0,0-1,-1-1,1 1,0-2,-1 1,0-2,1 1,-2-1,12-8,-4 2,-1-1,0 0,-1-2,16-18,-23 24,-2-1,1 1,-1-2,-1 1,1-1,-2 0,1 0,-1 0,-1-1,0 1,-1-1,0 0,0 0,-1 0,0 0,-1 0,-1 1,1-1,-2 0,1 0,-2 0,1 0,-2 1,1-1,-1 1,-1 0,0 0,-7-10,7 13,-1 0,1 1,-1 0,0 0,-1 1,1 0,-1 0,0 0,-10-5,2 2,-5-4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3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64 329,'50'-41,"-32"28,0-2,-1 0,-1-1,23-28,-24 18,-13 21,-1 1,0 0,0-1,0 1,-1-1,1 1,-1-1,0 0,0 1,-1-1,1 1,-1-1,0 1,0 0,-1-1,1 1,-1 0,0 0,0 0,-1 0,1 0,-1 0,0 1,0-1,0 1,0 0,0-1,-1 2,1-1,-8-4,4 3,1 0,0 1,-1-1,0 1,1 1,-1 0,0 0,-1 0,1 0,0 1,0 1,-1-1,1 1,0 0,-1 1,1 0,0 0,-13 4,18-5,1 1,-1-1,1 1,-1-1,1 1,-1 0,1 0,0 0,-1 0,1 0,0 0,0 0,-1 0,1 0,0 1,0-1,0 0,1 1,-1-1,0 1,0-1,1 1,-1-1,1 1,-1-1,1 1,0 0,0-1,0 1,-1 0,2-1,-1 1,0 0,0-1,0 1,1-1,-1 1,2 2,2 6,1-1,0 0,0 0,1 0,7 8,-1-1,14 21,-3 2,24 49,-39-71,-1 0,-1 1,-1 0,0 0,-1 0,-1 0,-1 1,0 22,-7 1,-6-2,-4-2,10-30,0 1,0-1,-1 0,0-1,0 0,-1 1,-12 8,17-14,0 0,-1 0,1-1,0 1,-1-1,0 1,1-1,-1 0,0 0,1 0,-1-1,0 1,0-1,0 1,0-1,1 0,-1 0,0 0,0-1,0 1,0-1,0 0,1 1,-1-1,0 0,1 0,-1-1,1 1,-5-4,4 2,0 0,0 0,0 0,1 0,-1-1,1 1,0-1,0 0,1 1,-1-1,1 0,0 0,0 0,0 0,0 0,1-1,-1 1,1 0,1-6,0-9,0 0,9-33,-7 38,1 1,1-1,0 1,1-1,11-18,-4 11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4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0,'0'0,"-6"21,-3 9,-5 10,6-6,0-5,-1-13,1-7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4.5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76,'16'-12,"0"1,2 1,-1 0,34-12,-46 20,1 0,-1 0,1 1,0 0,0 0,-1 0,1 0,0 1,0 0,0 1,0-1,0 1,-1 0,1 0,0 1,-1 0,1 0,-1 0,1 0,6 5,-10-5,0-1,-1 1,1-1,0 1,-1-1,1 1,-1 0,0 0,1 0,-1 0,0 0,0 0,0 0,0 0,-1 0,1 0,-1 1,1 3,-1-2,0 0,0 0,-1-1,1 1,-1 0,0-1,-1 1,1 0,0-1,-4 6,-1 1,-1 1,-1-1,0 0,0-1,-17 15,22-22,-3 3,0 0,1 1,-1-1,1 1,-4 7,8-12,0 0,1 0,-1 0,1 0,-1 0,1 0,0 0,-1 0,1 0,0 0,0 0,-1 0,1 0,0 1,0-1,0 0,1 0,-1 0,0 0,0 0,1 0,-1 1,0-1,1 0,-1 0,1 0,-1 0,1 0,0-1,-1 1,1 0,0 0,0 0,0 0,0-1,-1 1,1 0,0-1,0 1,0-1,0 1,2 0,13 6,0-1,27 7,-7-3,-2 4,1 7,-27-14,-1 0,0 0,0 0,-1 1,0 0,0 0,-1 1,0-1,0 1,4 13,-6-15,-1 0,0 0,0 1,-1-1,0 0,0 1,-1-1,0 1,0 0,-1-1,0 1,0-1,-1 0,-3 13,-11 12,-8 2,-12 3,-3-1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4.9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14,'-29'-6,"23"4,-1 0,0 1,0 0,0 0,0 1,0 0,0 0,0 0,0 1,0 0,0 0,-7 3,6 0,0 1,-1 0,1 0,1 1,-1 0,1 0,0 1,1-1,-1 2,1-1,1 1,-1 0,2 0,-1 0,-4 12,3-7,1 1,1-1,0 1,0 0,2 0,0 0,0 1,1-1,2 24,1-24,0-1,1 1,0-1,1 0,1 0,0 0,0-1,1 1,1-1,11 14,-15-21,1-1,-1 1,1-1,1 0,-1 0,0 0,1-1,0 0,0 0,0 0,0 0,0-1,1 0,-1 0,1 0,-1-1,1 0,0 0,0 0,-1-1,1 0,0 0,0 0,0-1,-1 0,11-3,-1 0,-1-2,0 0,0 0,-1-2,0 0,0 0,-1-1,15-13,-18 13,0 0,0 0,0-1,-1 0,-1-1,0 0,0 0,-1 0,-1-1,5-13,-7 16,-2 1,1-1,-1 0,0 0,-1 0,0 0,0 0,-1 0,0 0,-1 0,0 1,0-1,-6-14,-14-23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7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0,'-5'17,"-48"178,48-169,4-20,0-1,0 1,0 0,1-1,-1 1,2 9,0-5,0 24,3 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8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152 179,'0'0,"-7"-13,1-16,-10-9,3 6,-3 15,3 4,4 1,-7 5,1 1,-4 1,-3-1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9.3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154 288,'16'-13,"-2"0,1-2,-2 0,0 0,14-23,-24 35,-1-1,0-1,0 1,0 0,0 0,-1-1,1 1,-1-1,0 1,-1-1,1 1,-1-1,0 0,0 1,0-1,-1 0,0 1,1-1,-2 1,1-1,0 1,-1-1,0 1,0 0,0 0,-1 0,1 0,-7-7,4 7,0-1,0 1,0 0,0 1,-1-1,0 1,0 0,0 1,0-1,0 1,0 0,-1 1,1-1,-12 0,11 2,1-1,-1 1,1 0,-1 0,1 1,0 0,-1 0,1 1,0 0,0 0,0 0,0 1,0 0,1 0,-6 4,10-7,0 1,0 0,0 0,0 0,0 0,1 0,-1 0,1 0,-1 0,0 0,1 1,0-1,-1 0,1 0,0 0,-1 1,1-1,0 0,0 0,0 1,0-1,0 0,1 0,-1 1,0-1,0 0,1 0,-1 0,1 1,-1-1,1 0,1 2,2 4,1 0,0 0,11 11,-8-9,19 21,-2 1,-2 1,39 69,-56-89,-1 0,-1 1,0 0,0-1,-1 1,2 25,-4-30,-1 0,-1 1,0-1,0 0,0 0,-1 0,0 0,-1-1,1 1,-1 0,-1-1,-5 9,6-11,0-1,0 0,0 0,-1 0,0 0,0 0,0-1,0 1,0-1,-1 0,1-1,-1 1,0-1,0 0,0 0,0 0,0-1,0 1,-8 0,9-2,-1 0,1 0,-1-1,1 1,-1-1,1 0,0 0,-1 0,1-1,0 1,0-1,0 0,0-1,0 1,1 0,-1-1,1 0,0 0,-1 0,1 0,0-1,1 1,-4-6,2 2,0 0,1 0,0 0,1 0,-1 0,1 0,1 0,-1-1,1 1,0-1,1 0,0 1,0-1,1 1,0-1,0 1,1-1,0 1,0 0,1 0,-1 0,2 0,5-11,2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38.7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0,'4'3,"0"-1,0 0,0 0,0 0,0 0,1-1,-1 0,0 0,1 0,-1 0,7 0,2 1,49 7,-31-5,-1 1,0 1,35 13,-13-1,28 11,-30-14,-33-10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49.7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1,'0'0,"-7"20,0 9,-2 7,4-14,1-14,1-14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0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1,'-10'7,"2"1,-1 0,1 1,0 0,1 0,0 0,0 1,1 0,1 1,-1-1,2 1,-1 0,2 0,-1 1,2-1,-1 1,1-1,1 1,0 0,2 15,5 11,9-4,8-8,6-5,8-8,5-7,-1-8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0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0,'-12'25,"2"0,0 1,2 1,1-1,-6 45,-1 136,13-180,0 32,2-4,4-1,6-3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0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1,'-11'7,"0"0,1 1,0 1,1 0,0 0,0 0,1 1,0 1,1-1,0 1,0 0,1 1,1 0,0 0,1 0,0 0,1 1,0-1,1 1,0 0,1 0,0 0,1 0,1 0,0-1,1 1,0 0,8 22,6 5,-14-36,0 1,1-1,-1 0,1 0,0 0,0-1,1 1,-1-1,1 1,0-1,-1 0,6 2,-6-3,-1-1,1 0,0 0,0-1,0 1,-1-1,1 1,0-1,0 0,0 0,0 0,0 0,0-1,0 1,0-1,-1 0,1 1,0-1,0-1,-1 1,4-2,2-2,0 0,0-1,-1 0,0 0,0-1,0 0,-1 0,0-1,0 1,-1-1,8-16,-6 10,-1-1,0 0,-2 0,1 0,-2-1,3-20,-4 2,-4-52,-1 42,2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1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124 330,'29'-42,"-16"25,-1-1,-1 0,0 0,-2-1,0 0,11-37,-16 27,-3 24,-1 0,0 0,-1 0,1 0,-1 1,0-1,0 0,-1 0,-2-6,-7-9,9 19,1-1,0 1,0-1,-1 1,1 0,-1 0,0-1,1 1,-1 0,0 0,1 1,-1-1,0 0,0 0,0 1,0-1,0 1,1 0,-1 0,0-1,0 1,0 0,0 1,0-1,0 0,0 1,0-1,0 1,0-1,0 1,1 0,-3 1,1-1,0 1,0 0,1 0,-1 0,1 0,-1 0,1 1,0-1,0 1,0-1,0 1,1 0,-1 0,1 0,-1 0,1 0,0 0,0 0,0 4,0 2,1 1,0 0,0-1,1 1,1-1,3 14,20 56,-20-63,23 55,-13-34,-2 1,10 41,-21-67,0 0,0 0,-1 0,-1 0,0 0,0 0,-2 0,1 0,-1 0,-1-1,-5 16,-5-1,-5-3,14-20,1 0,0-1,0 0,-1 1,1-1,-1-1,0 1,0 0,0-1,0 0,0 0,0 0,0 0,0-1,0 1,0-1,0 0,0-1,0 1,0-1,0 1,0-1,0 0,0-1,-4-1,2 0,0 0,0 0,1 0,0-1,0 0,0 0,0 0,0-1,1 0,0 0,0 0,0 0,1-1,0 1,-4-10,3 6,1 0,0-1,1 0,0 1,1-1,0 0,0 0,1 0,0 0,3-13,-1 8,2 1,0-1,0 0,2 1,-1 0,9-14,-4 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1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1,'0'0,"-11"20,-4 6,-3 10,2-5,2-7,6-1,2-7,1-2,3-8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2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1,'-6'0,"1"0,-1 1,1 0,-1 0,1 1,0 0,0-1,0 2,0-1,0 1,0-1,0 1,1 1,-1-1,1 0,0 1,0 0,1 0,-1 0,1 1,0-1,-4 8,2-3,0 0,1 0,0 1,1 0,0 0,1-1,0 2,0-1,1 0,0 0,2 15,-1-24,0 1,0-1,0 0,1 0,-1 1,0-1,1 0,-1 0,1 0,0 0,-1 0,1 0,0 0,-1 0,1 0,0 0,0 0,0 0,0 0,0-1,0 1,0 0,0-1,0 1,1-1,-1 1,0-1,0 1,0-1,1 0,-1 0,0 1,2-1,6 0,0 0,1 0,16-4,13 2,-36 2,0 1,0 0,0 0,0 0,0 0,0 0,0 0,-1 1,1 0,0-1,-1 1,1 0,-1 0,1 1,1 2,-1-1,0 1,0-1,0 1,-1-1,0 1,0 0,0 0,1 8,0 1,-1 1,-1 0,0 0,-1 0,-4 24,2-22,-1-1,-1-1,-1 1,0 0,-15 28,0-9,-2-3,-4-4,7-6,18-21,0 0,1 0,-1 0,0 0,1 0,-1 0,0 0,1 0,-1 0,1 0,0 0,-1 0,1 0,0 0,-1 2,2-2,-1-1,0 0,0 1,0-1,1 0,-1 1,0-1,0 0,1 0,-1 1,0-1,1 0,-1 0,0 0,1 1,-1-1,0 0,1 0,-1 0,0 0,1 0,-1 0,0 0,1 0,-1 1,1-1,-1-1,0 1,1 0,5 0,-1-1,0 0,0 0,0-1,7-2,18-11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2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43,'-1'-1,"-6"-6,-1 1,0 1,0-1,-12-5,17 10,0-1,-1 1,1 0,0 1,0-1,-1 1,1-1,0 1,-1 0,1 0,0 1,-1-1,1 1,0-1,-1 1,-4 2,-1 2,1-1,0 1,0 1,0 0,0 0,1 0,0 1,1 0,-1 0,1 1,1 0,-1 0,1 0,1 1,0 0,-4 9,5-9,0-1,1 1,0 0,0 0,1 0,0 0,1 17,0-20,1-1,0 1,0-1,0 1,1-1,0 0,0 0,0 0,0 0,1 0,0 0,0 0,5 5,-5-7,0-1,0 1,0-1,0 1,0-1,1 0,-1 0,0-1,1 1,0-1,-1 1,1-1,0 0,0-1,-1 1,1-1,4 1,-1-1,-1-1,0 1,1-1,-1-1,0 1,0-1,0 0,0 0,0-1,6-3,-6 2,0 1,-1-1,1 0,-1-1,0 1,-1-1,1 0,-1 0,7-10,-9 11,0 0,0 0,-1 1,1-1,-1 0,0 0,0 0,0 0,-1-1,1 1,-1 0,0 0,0 0,0 0,-3-9,1 4,-1 0,-1 0,0 0,0 1,-1 0,0 0,0 0,-1 0,-12-12,-15-11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3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49,'0'0,"16"-2,17-9,18 0,-1 0,-1 4,-4 5,-5-2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4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0 207,'81'-2,"27"0,1094 17,-831-28,-326 11,-1-1,-3 1,-7 0,-9 0,-8 1,-5 0,-2 0,-1-3,-5-1,-4-6,-4-7,-5-7,-4-5,0 1,-10-14,13 19,11 23,3 7,6 11,4 17,-1 0,14 68,4 74,-30-163,7 43,-1-3,-1-8,-1-12,-19-137,-16-101,22 159,0 3,-16-53,12 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40.0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0,'3'0,"10"0,15 0,12 0,4 0,5 0,-4 0,-3 0,-3 0,-2 6,-1 2,2 3,1-1,-4-2,-4-2,-2 1,-2-2,-7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5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1,'-15'0,"6"-1,0 1,1 1,-1 0,-12 2,18-2,0 0,1 0,-1 0,0 0,1 1,-1-1,1 1,0-1,-1 1,1 0,0 0,0 0,0 0,0 1,1-1,-1 0,-1 5,-2 2,1 1,1 0,0 1,0-1,1 0,0 1,1-1,0 1,1 0,0-1,1 1,0 0,3 11,5 11,-7-28,0-1,0 0,0 0,1 1,0-1,-1-1,1 1,1 0,-1-1,1 0,-1 1,1-1,0-1,0 1,0-1,0 1,1-1,-1 0,0-1,8 3,-8-3,0-1,-1 0,1 1,0-1,0-1,0 1,0 0,-1-1,1 0,0 0,-1 0,1 0,0-1,-1 1,0-1,1 0,-1 0,0 0,0 0,0-1,0 1,0-1,-1 0,1 0,3-6,-1 1,-1 1,0-1,0 1,-1-1,0 0,-1-1,0 1,0 0,0-11,0-8,-2-42,-1 27,1 42,0 0,0 0,0 0,0 0,0 0,0 0,1 0,-1 0,0 0,0 0,0 1,0-1,0 0,0 0,0 0,0 0,0 0,0 0,0 0,0 0,0 0,1 0,-1 0,0 0,0 0,0 0,0 0,0 0,0 0,0 0,0 0,0 0,1 0,-1 0,0 0,0 0,0 0,0 0,0 0,0 0,0 0,0 0,0 0,0 0,0 0,1-1,-1 1,0 0,0 0,0 0,0 0,0 0,0 0,0 0,0 0,0 0,9 14,7 23,3 19,-4-15,-2 1,11 64,-19-59,-5-29,0 1,-1-1,-3 20,-7 4,7-32,0-1,-1 0,0 0,0 0,-1-1,0 1,0-1,-1-1,0 1,-9 6,-13 5,0-9,-2-9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5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1,'0'0,"-4"15,2 13,-2 5,2-9,6-7,4-16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6.1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376 31,'-6'-4,"0"0,0 0,0 1,-1 0,1 1,-1-1,0 1,0 1,0-1,0 1,0 0,0 1,-9 0,8 1,0 0,0 1,0 0,0 1,1 0,-1 0,1 0,0 1,0 0,0 0,-10 9,2 0,0 0,1 1,0 0,1 2,1-1,0 1,1 1,1 0,1 1,0 0,2 0,0 1,0 0,2 0,0 1,2-1,0 1,1 0,1 33,2-42,0-1,1 1,3 10,-3-15,0-1,0 0,0 1,0-1,1 0,0 0,0 0,1-1,-1 1,1-1,0 0,0 0,0 0,1 0,-1-1,1 0,0 0,0 0,0 0,0-1,1 0,-1 0,1 0,-1-1,1 0,6 1,-6-2,1 0,0 0,-1 0,1-1,0 0,-1-1,1 1,-1-1,0 0,0-1,1 0,-1 0,-1 0,1 0,-1-1,1 0,-1 0,0-1,0 0,-1 1,1-1,4-8,-4 5,-1-1,1 0,-2 0,1 0,-1 0,0 0,-1-1,0 1,-1-1,0 0,-1 1,0-1,0 0,-1 1,-3-19,-1 3,-2 0,-1 1,0 0,-23-42,20 41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6.5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311 27,'-9'-5,"0"0,0 1,-1 1,-19-5,24 7,1 1,0-1,-1 1,1 0,0 1,0-1,-1 1,1 0,0 0,0 0,0 0,0 1,0 0,-6 3,-3 4,0 0,1 1,0 1,1 0,0 0,0 1,1 1,1 0,0 0,1 0,1 1,-9 21,9-19,2 0,-1 0,2 1,0 0,1 0,1 0,1 0,0 0,1 0,1 0,3 23,-2-33,0 1,0-1,0 0,1 0,0 0,1 0,-1 0,1-1,0 1,1-1,0 0,0-1,0 1,1-1,-1 0,13 8,-13-10,0 0,1-1,-1 0,1 0,-1 0,1 0,0-1,0 0,-1 0,1-1,0 0,0 0,0 0,0-1,0 1,0-1,0-1,-1 1,1-1,-1 0,11-5,-12 4,1 1,-1-1,1 0,-1 0,0 0,0 0,0-1,-1 0,1 1,-1-1,0-1,0 1,0 0,-1-1,1 0,-1 1,0-1,0 0,-1 0,0 0,0 0,0 0,0-1,-1 1,0-8,-1 2,0 0,-1 0,-1 1,1-1,-2 1,1 0,-1 0,-1 0,0 0,0 1,-10-13,-22-22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4:56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88 137,'0'0,"0"-11,-5-12,1-8,-6 5,-3 4,1 8,-5 7,5 5,-3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20.9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4 249,'0'0,"1"0,-1 0,0 0,0-1,0 1,1 0,-1 0,0 0,0 0,0-1,1 1,-1 0,0 0,0 0,0-1,0 1,0 0,1 0,-1 0,0-1,0 1,0 0,0 0,0-1,0 1,0 0,0-1,0 1,0 0,0 0,0-1,0 1,0 0,0 0,0-1,0 1,-1 0,1 0,0 0,0-1,0 1,0 0,0 0,-1-1,1 1,0 0,0 0,0 0,-1 0,1 0,0-1,0 1,0 0,-1 0,1 0,0 0,0 0,-1 0,1 0,0 0,0 0,-1 0,1 0,0 0,0 0,-1 0,1 0,0 0,16-14,17-2,1 2,1 1,65-16,112-7,-187 33,37-3,117 5,-80 3,294-2,-364-2,54-9,-60 7,-1-1,44-16,-47 14,0 1,0 1,28-4,64-8,-63 9,90-4,-46 13,-73-1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35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7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0,'0'148,"-8"400,4-475,2-6,0-6,0-3,4-11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8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0 134,'40'-23,"0"2,2 2,75-24,-65 28,-4 4,-41 10,-1 1,0 0,1 0,9 1,-14-1,0 1,0-1,0 0,0 1,0 0,0-1,-1 1,1 0,0 0,0 0,0 0,1 2,-1-1,-1 0,0-1,0 1,0 0,0 0,0 0,-1 0,1 0,0 0,-1 0,0 0,1 0,-1 0,0 0,0 0,0 0,0 0,-1 0,1 2,-13 44,9-37,-82 206,34-93,-94 304,135-383,3-11,1-8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8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0 127,'193'-37,"-13"1,33 18,-143 14,-26-1,0 0,1-4,-2-4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44.25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0,'53'2,"77"15,-76-9,70 2,12-11,-121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8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649 0,'-361'504,"232"-319,99-141,1 2,-32 70,41-70,1-5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9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231 6,'-50'-3,"37"2,-1 0,1 1,-1 0,-25 4,34-2,1-1,-1 0,1 1,0 0,-1 0,1 0,0 1,0 0,1-1,-1 1,1 0,-1 1,1-1,0 1,0-1,0 1,1 0,-4 7,4-7,-1 1,2 0,-1 0,0 0,1 0,0 0,0 0,0 0,1 0,0 1,0-1,0 0,1 0,-1 0,1 0,0 1,1-1,-1 0,1-1,0 1,4 7,-4-9,1 0,-1 1,0-1,1 0,0-1,0 1,0 0,0-1,0 0,0 0,1 0,-1 0,1 0,-1-1,1 1,0-1,0 0,0 0,-1-1,1 1,0-1,0 0,0 1,0-2,0 1,0 0,0-1,7-2,-8 2,1-1,0 1,-1-1,1 0,-1 0,0 0,0-1,0 1,0-1,0 0,0 0,-1 0,1 0,-1 0,0 0,0 0,0-1,0 1,-1-1,1 0,-1 1,0-1,1-4,-2 4,1 1,-1 0,1-1,-1 1,0-1,0 1,0 0,-1-1,1 1,-1 0,0-1,0 1,0 0,0 0,-1-1,1 1,-1 0,0 1,0-1,0 0,0 0,0 1,0-1,-1 1,0 0,-5-4,6 5,0 0,-1 0,1 0,0 0,-1 0,1 1,-1-1,0 1,1-1,-1 1,1 0,-4 1,-14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9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5,'-41'-3,"31"2,1 0,-1 1,1 0,-12 2,17-2,0 1,1 0,-1 1,1-1,-1 0,1 1,0 0,-1 0,1 0,0 0,0 0,0 1,1-1,-5 6,4-4,0 1,0-1,0 1,1 0,0 0,0 0,0 1,0-1,1 0,0 1,0-1,1 1,-1 10,1-13,0 1,0 0,1-1,-1 1,1-1,0 1,0-1,0 1,0-1,1 0,-1 1,1-1,0 0,0 0,0 0,0 0,1 0,-1-1,1 1,0-1,-1 0,5 3,-6-4,1 0,-1 0,1 0,-1 0,0-1,1 1,-1-1,1 1,0-1,-1 1,1-1,-1 0,1 1,0-1,-1 0,1 0,-1 0,1-1,0 1,-1 0,1-1,-1 1,1-1,0 1,-1-1,0 1,1-1,-1 0,1 0,-1 0,0 0,0 0,1 0,-1 0,0-1,0 1,0 0,0-1,0 1,-1 0,1-1,0 1,-1-1,1 1,-1-1,1 0,-1-1,2-3,-1 0,0 0,0 0,-1 0,0-1,0 1,0 0,-1 0,0 0,0 0,-3-9,-9-7,-6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6:02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1 142,'44'-30,"2"3,62-29,-63 38,-3 8,-12 10,-25 0,-4 0,0 0,0 1,-1-1,1 0,0 0,0 0,0 0,-1 1,1-1,0 0,0 1,-1-1,1 1,0-1,-1 1,1-1,0 1,-1-1,1 2,1 1,-1 0,1 1,-1-1,0 0,0 1,-1 0,1-1,-1 1,1 3,-1-1,1 0,0 0,0 0,1 0,0-1,0 1,0 0,0-1,1 0,0 0,0 1,1-2,-1 1,1 0,0-1,6 6,-1-4,0 1,0-1,1-1,-1 0,1 0,1-1,-1 0,12 2,25 5,0-1,85 5,94-15,-163-5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6:03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1 104,'15'-11,"0"0,1 0,0 2,1 0,29-11,-4 4,1 4,-7 8,-33 4,0 0,0 0,0 0,0 1,0 0,0-1,3 2,2 2,-2 1,1-1,0 1,-1 0,0 0,10 11,-8-8,0 0,16 11,4-2,0-2,1-1,56 19,99 19,-138-41,10 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6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1,'0'0,"-6"17,-2 12,0 11,3-15,1-12,2-14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6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0,'0'712,"0"-663,0-45,-1 10,1 0,1 0,0 0,1 0,0 0,8 23,3-11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6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314 137,'-6'-9,"0"1,0 0,-1 0,-1 0,1 1,-16-11,20 16,-1 0,0 0,0 1,0-1,0 1,-1 0,1 0,0 1,0-1,-1 1,1 0,0 0,0 0,-1 1,1-1,0 1,0 0,-1 0,-4 3,-1 0,1 0,0 1,0 1,0-1,1 1,0 1,0 0,1 0,-1 0,1 1,1 0,0 0,0 1,0 0,1 0,1 0,-5 12,3-7,1 1,1 0,0 0,1 0,0 0,1 0,1 1,1-1,0 1,4 29,-2-36,0-1,0 0,1 0,0 0,0 0,1-1,0 1,0-1,1 0,0 0,0 0,0-1,1 0,0 0,12 9,-12-11,1 0,-1-1,1 1,0-1,0-1,0 1,0-1,1-1,-1 1,1-1,-1 0,1-1,-1 0,1 0,-1-1,1 0,13-3,-11 2,0-2,0 1,0-1,-1 0,1-1,-1 0,0 0,0-1,-1-1,0 1,0-1,0-1,-1 1,0-1,-1 0,0-1,0 0,0 0,-1 0,-1 0,0-1,0 0,0 0,-2 0,1 0,-1-1,-1 1,1 0,-2-1,0 1,0-1,-1 1,-2-15,-1 9,-1 0,0 0,-2 1,1 0,-2 0,0 0,-1 1,0 0,-1 1,0 0,-1 0,-1 1,0 1,0 0,-2 1,-18-12,-14-4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7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0,'19'18,"0"1,-1 1,-2 0,0 1,-1 1,-1 0,16 35,-3 3,33 110,-43-111,-2 0,-3 1,-2 0,-3 1,-3 0,-2 0,-8 73,3-113,-1 0,-1 0,0-1,-2 1,0-1,-1 0,-1-1,-1 0,-18 25,12-23,-1 0,-1-1,-1-1,0-1,-1-1,-1 0,-26 14,-12 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1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42,'-21'-15,"16"11,0 1,0-1,0 1,0 0,0 0,-9-2,11 4,1 1,-1-1,0 1,1 0,-1 0,0 0,1 1,-1-1,0 0,1 1,-1 0,1 0,-1-1,1 2,-1-1,1 0,-1 0,-2 3,-3 2,0 1,1-1,0 1,0 0,1 1,0 0,0 0,0 0,-7 18,3-4,1 0,-11 45,12-22,8-39,0-1,0 1,1 0,0 0,1 6,0-6,-1-1,1 0,1 0,-1 0,4 5,-4-7,-1 0,1-1,0 1,1 0,-1-1,0 1,1-1,-1 0,1 0,0 0,0 0,0 0,0-1,0 0,0 1,0-1,0 0,1 0,-1-1,0 1,1 0,-1-1,0 0,1 0,-1 0,0-1,1 1,-1-1,0 1,1-1,-1 0,0 0,0-1,4-1,4-3,-1 0,0 0,0-1,0-1,-1 0,0 0,0 0,10-14,-7 6,0-1,-2 0,0 0,15-38,-11 17,12-58,-28 197,3-76,1-1,2 0,0 0,10 32,3-11,6-6,5-8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45.82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14,'582'0,"-568"0,-1-1,24-4,-6-3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1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0,'27'63,"-2"1,-3 1,-3 0,19 132,-33-150,-1 1,-3-1,-2 1,-3-1,-1 0,-2 0,-26 90,-97 181,80-206,34-76,-35 57,18-47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1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1,'1'333,"-3"362,-25-371,19-279,4-21,2-14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2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98,'9'-10,"0"0,1 0,0 1,1 0,-1 1,2 1,18-11,-24 15,1 0,-1 1,1 0,-1 0,1 1,-1-1,1 1,0 1,0-1,0 1,-1 1,1-1,0 1,0 0,-1 1,1-1,7 4,-2 1,0 0,0 1,-1 0,0 1,-1 0,0 1,0 0,0 1,-2 0,1 0,-1 1,0 0,-1 0,8 19,-4-8,-2 1,0 0,-2 1,0-1,-2 1,0 1,1 26,-6-37,-1 0,0 0,-1-1,-1 1,0 0,0-1,-1 0,-1 0,0 0,-1 0,-1-1,0 0,-16 21,10-16,-1-1,0 0,-1-1,-1-1,0 0,-1-1,-1-1,-26 14,-11-2,2-7,29-11,0-1,-26 3,5-5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2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 0,'-22'21,"2"0,0 1,2 1,1 1,0 0,-23 49,13-16,3 2,-17 65,23-60,3 1,3 0,3 1,-1 107,11-125,2 0,1 0,3 0,2 0,2-1,2-1,21 50,-23-72,21 36,-6-23,2-3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3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72 279,'18'-13,"0"-1,-1 0,-1-1,17-21,-26 28,0 0,-1 0,0-1,0 0,-1-1,-1 1,1-1,-1 0,-1 0,4-19,-7 5,0 22,-1 0,1 0,-1 0,1 0,-1 0,0 0,0 0,0 0,0 0,0 1,0-1,0 0,-1 1,1-1,0 1,-1-1,1 1,-1 0,0-1,1 1,-1 0,0 0,0 1,0-1,0 0,0 0,0 1,0-1,0 1,0 0,0 0,0-1,0 1,0 1,0-1,-4 1,0 0,0 0,-1 1,1 0,0 0,0 0,0 1,0 0,0 0,1 0,-9 8,5-2,0 0,1 1,0 0,0 0,1 1,1 0,0 0,0 1,1-1,-7 25,7-18,1 1,1 0,0-1,2 2,0-1,2 31,0-41,0-1,1 0,0 1,0-1,0 0,1 0,1-1,-1 1,1-1,0 1,1-1,0 0,11 11,-11-13,1 0,0 0,0-1,0 0,0 0,1-1,0 0,-1 0,1-1,0 1,0-2,1 1,-1-1,0 0,0 0,10-1,-4 0,1-2,0 1,0-2,-1 0,1 0,-1-1,0-1,14-7,14-11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4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102 0,'-27'76,"-27"138,45-159,3-7,4-36,1-9,0 0,1 0,-1-1,1 1,0 0,0 0,0 0,0 0,0 0,1-1,1 6,-1-9,0 0,0 0,-1 1,1-1,0 0,0 0,-1 0,1 0,0 0,-1 0,1-1,-1 1,1 0,-1-2,18-46,-6 12,2 1,22-40,-34 73,0 0,0 0,0 0,0 0,1 0,-1 1,1-1,-1 1,5-3,-7 4,1 1,0 0,0-1,0 1,0 0,0-1,0 1,0 0,0 0,0 0,0 0,0 0,0 0,0 0,0 0,0 0,0 0,0 1,0-1,-1 0,1 1,0-1,0 0,0 1,0-1,0 1,-1 0,1-1,0 1,0 0,-1-1,1 1,-1 0,1 0,0-1,-1 1,1 2,4 5,-1 1,0-1,-1 1,0 0,4 19,-2-6,7 28,-1-2,-2-4,-1-15,-1-16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4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1,'-1'181,"-2"-119,-1-3,-5-9,-1-16,6-25,2-10,3-14,3-8,1 0,2 0,0 1,15-33,-15 42,0-1,0 1,1 1,1-1,0 2,1-1,0 1,15-12,-24 22,0-1,1 2,-1-1,0 0,0 0,1 0,-1 0,0 1,1-1,-1 1,1-1,-1 1,1-1,-1 1,1 0,-1 0,1 0,-1 0,4 0,-4 1,0-1,0 1,1 0,-1-1,0 1,0 0,0 0,0 0,0 0,0 0,0 0,-1 0,1 0,0 0,-1 0,1 1,0-1,0 2,2 7,0 1,-1 0,0 0,0 16,0-11,3 24,3 4,-6-37,1 0,-1 0,1 0,1 0,-1 0,1-1,1 1,-1-1,10 10,-11-13,1 1,0-1,0 0,0 0,0-1,0 1,0-1,1 0,-1 0,1 0,-1-1,1 1,0-1,0 0,0-1,6 1,16-3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44.9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1 176,'14'-1,"1"-1,-1 0,1-1,-1 0,0-1,0-1,0 0,-1-1,1 0,-1-1,-1-1,0 0,0-1,0 0,14-15,-24 23,-1-1,1 1,-1 0,0-1,0 1,0 0,0-1,0 0,0 1,0-1,0 0,-1 1,1-1,0 0,-1 0,0 0,1 1,-1-1,0 0,0 0,0 0,0 0,0 0,-1 1,1-1,-1 0,1 0,-1 0,1 1,-1-1,-2-3,2 4,-1-1,0 0,0 1,0 0,0-1,0 1,0 0,0 0,0 0,0 0,0 1,-1-1,1 0,0 1,0 0,-1-1,1 1,0 0,-1 0,1 0,0 1,-1-1,1 1,0-1,-3 2,-6 2,1 0,0 1,0 0,1 1,0 0,0 1,0 0,1 0,-1 1,2 0,-1 0,1 1,1 0,-1 0,2 0,-1 1,1 0,1 0,0 1,-4 12,8-20,-1 1,0-1,1 1,0 0,0-1,0 1,0-1,1 1,-1 0,1-1,0 1,0-1,0 1,0-1,1 0,-1 1,1-1,3 4,-1-3,-1-1,1 1,-1-1,1 0,0-1,0 1,1-1,-1 1,0-1,1-1,0 1,5 1,8 0,0 0,0-1,1-1,-1 0,0-2,24-3,20-6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0.3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0,'21'7,"0"-1,0-1,1-1,-1-1,40 1,-29-2,11 0,2-1,-1 2,2-2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0.7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1,'0'0,"20"0,20 0,18 0,-1 0,-6 0,0 0,-3 0,-5 0,2 0,8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17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1,'19'303,"-5"-137,-4-81,2 11,-8-67,2 1,7 18,-13-35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8:47.03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0,'703'0,"-685"0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1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0,'6'133,"-1"-33,-3 1,7 152,-4-204,0 0,1-3,1-12,4-13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1.9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0,'-9'0,"1"1,0-1,-1 1,1 1,0 0,0 0,-1 0,2 1,-1 0,0 1,1 0,-9 5,7-2,1 0,-1 1,1 0,0 0,1 1,0 0,0 0,-7 15,0 3,0 1,2 0,1 0,1 1,2 1,-6 35,11-46,1 0,0 0,2 0,0 0,1 0,1 0,1 0,1 0,0 0,13 31,-14-42,1 0,0 0,1 0,0 0,0-1,0 0,1 0,0-1,1 0,-1 0,1 0,0-1,1 0,-1 0,1 0,0-1,12 4,-10-5,-1-1,1 0,0 0,0-1,0 0,0-1,0 0,0-1,0 0,0 0,-1-1,1 0,0-1,-1 0,10-5,-5 2,-1-1,0-1,0 0,-1-1,0 0,0-1,-1 0,0-1,-1 0,-1-1,11-15,-13 16,0-1,-1 1,-1-1,0 0,0 0,-1-1,-1 1,0-1,-1 0,0 0,-1 0,0 0,-2-16,-1 10,-1 1,-1 0,-1 0,0 0,-1 1,-1 0,-1 0,-10-17,10 21,0 2,0-1,-1 1,0 0,-1 1,0 0,-1 0,0 1,-1 1,0 0,-14-7,-28-7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2.4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0,'82'26,"1"-5,122 16,173-1,-268-28,487 24,-436-29,-86-4,0-6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3.2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341 22,'-48'-9,"28"5,-1 1,1 0,-34 1,48 2,1 0,-1 1,0 0,1 0,-1 1,1-1,-1 1,1 1,0-1,0 1,0-1,0 1,0 1,1-1,0 1,-1 0,-5 7,1 0,1 1,1 0,0 1,1 0,0 0,1 0,0 1,-3 15,2 1,1 0,-2 55,6-56,2-1,2 1,0 0,2-1,9 31,5-4,-15-47,0-1,1 1,-1-1,1 0,1 0,-1 0,1-1,1 1,-1-1,15 9,-18-12,1-1,0 0,0 0,0 0,0-1,0 1,0-1,0 0,0 0,1-1,-1 1,0-1,1 0,-1 0,0 0,1-1,-1 0,0 1,0-1,0-1,1 1,-1-1,7-3,10-13,-18 14,1 0,-1-1,-1 1,1-1,-1 0,1 0,-1 0,-1 0,1 0,-1 0,0-1,0 1,0 0,-1-1,0 1,0-1,0 1,-1 0,1-1,-1 1,-1 0,1 0,-1-1,0 1,0 0,0 1,-1-1,0 0,0 1,0-1,0 1,-1 0,-7-7,-17-8,-5 7,-2 8,2 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3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1,'-16'12,"2"1,-1 1,2 0,-1 1,2 0,0 1,1 1,1 0,1 0,0 1,1 0,1 0,-6 24,7-20,1 0,1 0,1 0,0 1,2-1,1 1,1-1,1 0,1 1,0-1,10 30,-10-44,0 0,1 0,5 10,-6-13,0 0,0-1,1 0,-1 1,1-1,0 0,0-1,0 1,1-1,-1 0,1 0,0 0,0-1,0 1,0-1,1-1,-1 1,0-1,1 0,8 1,-7-2,0 0,0 0,0-1,0 0,-1-1,1 0,-1 0,1 0,-1 0,1-1,-1 0,0-1,-1 1,1-1,0 0,6-7,-3 2,-1-1,0 1,0-2,-1 1,0-1,-1 0,0 0,-1-1,0 1,-1-1,0 0,-1-1,0 1,-1 0,-1-1,0 0,0-16,-2 10,-1 1,0-1,-1 1,-1 0,-1 0,0 0,-2 1,0 0,-1 0,0 0,-15-20,18 29,-1 1,0-1,-1 1,0 1,0-1,-1 1,1 0,-1 0,-1 1,1 1,-1-1,1 1,-1 0,0 1,-1 0,1 1,-12-2,-19-1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4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0,'0'0,"19"5,17-3,18 3,-3-1,-2-4,0 4,-2 1,-2 2,-14 2,-20-1,-13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4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1,'0'0,"20"0,22 0,23 0,-2 4,-3-1,-2 1,1 0,-10-4,-2-7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4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0,'3'18,"1"0,1 0,7 18,8 28,35 319,-45-296,6 25,-8-60,1-3,-4-2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5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21,'44'6,"-1"-2,45-1,-50-2,632 2,-459-16,-156 6,-1 0,4-3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5:55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0,'-22'8,"1"0,0 1,1 2,-1 0,2 1,0 0,0 2,2 1,-23 22,23-18,1 1,0 0,2 2,0 0,2 0,0 1,1 0,-13 46,20-56,1 0,1 0,0 0,0 0,1 0,1 0,0 0,1 0,0 1,1-1,1 0,0-1,1 1,0 0,1-1,0 0,1 0,0-1,8 12,-7-15,-1-1,1 0,0 0,0-1,1 0,-1 0,1 0,1-1,-1 0,1-1,0 0,0-1,0 1,1-2,-1 1,1-1,14 1,-8-2,-1-1,0 0,0-1,0-1,0-1,0 0,0 0,-1-2,0 1,23-12,-2-7,-32 20,0 1,0-1,0 0,-1 0,1 0,-1 0,0 0,0-1,0 1,0-1,-1 0,1 1,-1-1,0 0,0 0,0 0,-1 0,1 0,-1 1,0-1,0 0,0 0,-1 0,1 0,-1 0,0 0,0 0,-1 0,1 1,-3-5,-1-1,0 0,-1 1,0-1,0 1,-1 0,0 1,-1 0,0 0,0 0,-12-7,5 6,0-1,-1 2,0 0,-17-4,-19-3,-1 8,5 5,5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27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22,'-4'-3,"0"0,0 1,0 0,0 0,-1 0,1 0,0 1,-1 0,1 0,-1 0,0 0,1 1,-1-1,0 1,1 0,-1 1,1-1,-1 1,0 0,1 0,-1 1,1-1,-8 4,1 2,0 0,0 0,1 1,0 0,0 1,1 0,0 1,0 0,1 0,1 0,0 1,0 1,1-1,-7 18,6-2,7-23,-1 0,1 0,1 8,-1-10,0 0,0 0,1 0,-1-1,1 1,-1 0,1 0,0-1,0 1,0 0,0-1,0 1,0-1,0 1,0-1,1 1,-1-1,1 0,-1 0,1 0,2 2,-2-2,0-1,0 1,0 0,0-1,0 1,1-1,-1 0,0 0,0 0,1 0,-1 0,0 0,0 0,0-1,1 1,-1-1,0 0,2-1,4-2,0 0,-1-1,0 0,0 0,-1 0,0-1,0 0,6-8,0-1,-1 0,15-27,-19 26,0 0,-1 0,5-20,-11 36,1 0,-1 0,0 0,0 0,0 0,0 0,0 0,0 0,0 0,0 0,0 0,0 0,0 0,0 0,0 0,0 0,0 0,0 0,0 0,0 0,0 0,0 0,0 0,0 0,0 0,0 0,1 0,-1 0,0 0,0 0,0 0,0 0,0 0,0 0,0 0,0 0,0 0,0 0,0 0,0 0,0 0,0 0,0 0,0 0,0 0,0 0,0 0,0 0,0 0,0 0,0 0,0-1,0 1,0 0,3 9,0 11,0 6,14 50,-14-64,2-1,-1 1,2-1,-1 0,1 0,11 13,0-5,-15-17,1 0,0 0,-1 0,1-1,4 3,15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6:17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155 269,'26'-28,"41"-47,-61 67,-1 0,1-1,-2 1,1-1,-1 0,0-1,4-15,-7 22,-1 1,1 0,-1-1,0 1,0 0,0-1,0 1,0 0,-1-1,1 1,0 0,-1 0,0-1,0 1,1 0,-1 0,-1 0,1 0,-3-4,2 4,-1-1,1 1,-1 0,0 0,0 0,0 0,-1 0,1 1,0-1,0 1,-7-2,0 1,-1 0,1 1,-1 0,1 1,0 0,-1 0,-20 5,18-2,-1 0,1 2,0 0,-21 10,31-13,0-1,0 1,0 0,0 0,1 0,-1 0,1 0,-1 0,1 1,0-1,0 1,0-1,0 1,0 0,1 0,-1 0,1 0,0 0,0 0,0 0,0 1,0-1,1 0,0 0,-1 6,2-7,0 1,-1-1,1 0,0 0,0 0,0 0,1 0,-1 0,0 0,1-1,-1 1,3 2,24 20,-20-18,5 7,-1 0,-1 0,0 1,-1 1,0 0,-1 0,9 22,-6-13,2 0,17 23,-18-30,-2-2,0 1,-1 0,13 25,-11-15,10 26,-20-40,6 26,-6 1,-7-2,-5-6,-6-8,-6-7,-3-8,-5-8,22-2,0 1,1-2,-1 1,0-1,1 0,-8-4,-14-12,20 11,-1-1,1 0,1 0,0-1,0 0,1-1,0 0,1 0,0 0,1-1,0 0,1 0,0 0,1 0,0-1,1 1,0-1,1-15,0 12,1 0,1 1,0-1,1 0,1 0,1 1,0-1,1 1,0 0,1 0,1 1,1 0,0 0,11-15,2 7,1 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6:48.22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0 126,'9'-4,"0"1,0 0,0 0,1 1,-1 0,1 0,11 0,73 3,-44 1,46 0,125-4,-211 0,0 0,-1-1,1 1,-1-2,13-5,16-6,1 5,1 1,0 2,0 2,0 2,60 2,251 3,-196-3,-138 0,1-1,-1-1,33-9,-32 7,0 1,0 0,26-1,205 6,-301-1,-246 11,199-3,-128-7,103-3,-540 2,651 0,1 0,-1 1,0 1,0 0,0 1,1 0,0 0,-1 2,1-1,1 2,-1 0,1 0,-13 10,5-4,0-1,-1-1,0-1,-22 7,27-11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6:59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0,'1'205,"-3"230,-1-368,-21 113,13-133,-2-8,2-14,3-14,8-11,0 0,0 1,0-1,0 0,0 0,0 0,-1 0,1 0,0 1,0-1,0 0,0 0,-1 0,1 0,0 0,0 0,0 0,-1 0,1 0,0 0,0 0,0 0,-1 0,1 0,0 0,0 0,0 0,-1 0,1 0,0 0,0 0,0 0,0 0,-1 0,1 0,0-1,0 1,0 0,0 0,-1 0,1 0,0 0,0-1,0 1,0 0,0 0,0 0,0 0,-1-1,1 1,0 0,0 0,0-1,-2-12,3 3,0 1,1-1,0 1,1-1,6-14,-7 18,10-24,3-1,4 3,5 5,3 6,-24 15,1 1,-1 0,1 0,0 0,-1 0,7 0,-6 1,0 0,0 0,0 0,0 1,0 0,0-1,3 3,30 16,2 7,-4 4,-7-1,-25-26,0 0,-1 0,1 1,-1-1,0 1,0 0,0-1,-1 1,1 0,-1 0,0 0,0 0,0 0,-1 0,0 0,1 0,-1 0,-1 0,1 1,0-1,-1 0,0 0,0 0,0 0,-1 0,1-1,-1 1,0 0,0-1,0 1,0-1,-1 0,0 1,1-1,-6 4,-15 9,-8-4,-7-2,-6-5,38-5,0 0,1 0,-1-1,-10-2,-18-11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0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0,'14'11,"0"0,-1 0,-1 1,0 1,0 0,-1 0,-1 1,0 1,-1-1,-1 2,0-1,8 25,3 18,-3 0,10 74,-23-119,9 55,-3 0,0 71,-9-105,-2-1,-1 1,-1-1,-2 1,-1-1,-16 42,5-29,-2 0,-3-1,-1-2,-42 58,31-58,-6-8,-3-7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1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0,'1'120,"17"122,-1-111,38 377,-53-455,-2-2,-5-14,-6-15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1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77,'6'-7,"0"1,0-1,1 1,0 1,0-1,0 1,1 0,0 1,0-1,0 2,0-1,0 1,1 0,17-3,-16 5,1 1,-1-1,0 2,1-1,-1 1,0 1,0 0,0 1,0-1,0 2,0 0,16 9,14 13,-4 4,-26-20,0 0,-1 1,0 0,-1 1,0 0,-1 0,0 1,-1-1,-1 1,6 20,-9-25,0 0,-1 1,0-1,0 0,-1 1,0-1,-1 0,0 1,0-1,-1 0,0 0,0 0,-1 0,0 0,0 0,-1-1,0 1,0-1,-7 7,2-2,-1 0,-1-1,0-1,-1 0,0 0,-17 9,3-3,-2-2,-33 14,14-10,3-3,4-6,5-4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2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261 1,'-17'20,"-8"9,2 1,0 1,2 1,-29 59,29-38,3 2,2 0,2 0,2 2,3-1,3 1,2 0,2 1,3-1,3 0,2 0,24 102,-21-128,1 0,1-1,2 0,1 0,35 52,-17-42,7-3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3.2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173 579,'43'-98,"-25"60,-1-1,-1 0,-3-1,12-59,-21 48,-7 0,-7 5,8 42,1-1,-1 1,0 0,0-1,0 1,-1 0,1 0,-1 1,0-1,0 1,-1-1,1 1,-1 0,1 0,-1 0,0 1,0-1,0 1,0 0,-1 0,1 1,0-1,-10-1,7 3,0-1,1 1,-1 0,0 1,0 0,0 0,0 0,1 1,-1 0,0 0,1 1,0 0,-1 0,1 0,-8 7,6-4,0 1,0-1,1 2,0-1,1 1,-1 0,1 0,1 0,0 1,0 0,1 0,0 0,-4 13,6-15,0 1,1-1,0 1,0 0,0 0,1-1,1 1,-1 0,1 0,0-1,1 1,0 0,0-1,1 0,0 1,0-1,7 12,18 18,1-1,58 56,-57-63,-2 0,-1 2,-2 1,25 39,-30-28,-14-27,-1 0,-1 0,0 1,-1 0,-1-1,-1 1,0 0,-1 0,-3 18,-7 5,7-32,-1 0,-1 0,1-1,-1 1,-1-1,1-1,-1 1,0-1,-1 0,1 0,-1-1,0 1,-1-2,1 1,-1-1,0 0,0-1,0 0,-1 0,1-1,-12 2,13-2,0-1,-1 0,1 0,0-1,0 0,-1-1,1 1,0-1,0-1,0 1,0-1,0-1,0 1,0-1,1 0,0-1,-1 1,1-1,0 0,1-1,-1 0,1 0,0 0,0 0,0-1,-4-7,5 5,0-1,1 0,0 1,0-1,1 0,0 0,1 0,0-1,0 1,1 0,0 0,1-1,0 1,0 0,1 0,0 0,6-14,-1 4,0 1,2-1,0 2,1-1,1 1,0 1,16-18,-1 7,-3 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3.5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1,'0'0,"-5"25,3 13,-2 11,0-12,4-10,-3-4,3-8,0-6,0-11,7-7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3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0,'18'442,"-1"-78,-15-312,0-3,-1-10,-2-10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27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0,'10'11,"0"0,0 0,-1 1,-1 0,0 1,-1 0,0 0,8 21,-2 5,15 70,-24-88,0 0,-2 0,0 0,-1 0,-2 0,0 0,-1 0,-1 0,-8 30,4-28,-1-1,0 0,-20 33,14-31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4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226 29,'-4'-3,"-1"-1,1 1,-1 1,0-1,0 1,0-1,0 1,0 1,-1-1,1 1,0 0,-1 0,1 1,-9-1,10 2,0 0,0 0,1 0,-1 0,0 0,1 1,-1-1,1 1,0 0,0 0,-1 1,1-1,0 1,1-1,-1 1,0 0,1 0,0 0,-1 0,1 0,-2 7,-6 10,2 1,0 0,-8 38,4-9,1 0,5-3,5-7,7-12,-5-27,0 1,-1-1,1 1,0-1,0 1,0-1,1 0,-1 0,0 1,2 0,2 3,2-2,23 6,-14-3,0 0,0 2,-1 0,0 0,-1 2,0 0,0 0,-1 1,14 16,-5-3,-2 0,0 2,-2 0,16 31,-13-16,-5 1,-7 3,-8-34,0 0,-1-1,0 1,-1 0,0 0,-1 0,0-1,0 1,-1-1,-1 0,0 1,0-1,-1-1,-12 19,8-16,-1 0,0 0,-1-1,0-1,-1 0,0 0,-1-1,0-1,-28 14,-1-4,1-3,1-7,38-8,0 0,1 0,-1 0,1 0,-1 0,0 0,1 0,-1 0,1-1,-1 1,1-1,-1 1,1-1,-1 0,1 1,-1-1,1 0,0 0,-1 0,1 0,0 0,-1-2,-2-11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5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78,'0'0,"19"0,21-5,18 1,-2 0,-3-6,2 2,-4-3,-6 2,-7-3,4-3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6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269 423,'11'-21,"-2"0,0-1,-2 0,0 0,-2-1,4-24,-7 35,-1-1,-1 1,0 0,0-1,-1 1,-1 0,0-1,0 1,-2 0,1 0,-1 1,-1-1,-6-10,-12-7,20 25,-1 1,0 0,-1 0,1 0,0 0,-1 0,0 1,1 0,-1 0,0 0,0 1,0-1,0 1,0 0,-1 1,1-1,-8 2,-18 5,26-5,0 1,1 0,-1 0,1 0,0 1,0-1,0 1,0 0,0 0,0 0,1 1,0 0,-1-1,1 1,1 0,-1 0,1 1,-1-1,1 0,-2 9,2-5,0 0,1 0,0 0,0 0,1 0,0 0,1 0,0-1,0 1,0 0,1 0,4 10,52 129,18 53,-68-174,-2 0,0 1,-2 0,-1 0,0 47,-4-59,-1 1,0-1,-1 0,-1 0,0 0,-1 0,0-1,-1 0,-10 16,-6 1,-4-7,22-22,0 0,1 1,-1-2,0 1,-7 2,8-3,-1 0,0-1,0 1,0-1,0 0,-5 0,5 0,0-1,0 0,1 1,-1-1,0 0,1-1,-1 1,1-1,-1 1,1-1,0 0,0-1,0 1,0 0,0-1,0 1,1-1,-1 0,1 0,0 0,0 0,0-1,0 1,0-1,1 1,-1-1,1 1,0-1,0 0,1 1,-1-1,1-4,-1-5,1 0,0 0,1 0,0 0,1 1,1-1,0 0,6-13,3-6,2 1,2 1,30-46,72-75,-91 123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6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1,'0'0,"-11"20,-6 9,-2 9,-2-3,6-1,1-10,6-2,1-5,2-9,0-6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6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1 133,'9'-11,"1"-1,1 2,-1-1,2 1,-1 1,2 0,-1 1,1 0,0 1,1 0,-1 1,22-6,5 2,-35 9,0 0,-1 1,1 0,0-1,0 2,0-1,0 0,0 1,0 0,0 0,5 3,-7-3,-1 0,0 0,0 0,0 1,0-1,0 1,0 0,-1-1,1 1,-1 0,1 0,-1 0,1 0,-1 0,0 0,0 1,0-1,0 0,-1 1,1-1,0 0,-1 1,0-1,1 4,-1 2,-1 0,1 1,-1-1,-1 0,1 0,-1 1,-1-1,-4 10,-34 63,34-68,-32 56,-61 120,82-151,1 2,-20 78,35-111,0 1,0 0,1 0,1 0,-1 0,1 1,1-1,-1 0,2 0,-1 0,1 0,3 9,-3-11,1-1,0 0,0-1,0 1,1-1,-1 1,1-1,0 0,0 0,1-1,-1 1,1-1,0 0,0 0,0-1,0 1,9 2,4 0,-1 0,2-1,-1-1,0-1,1 0,-1-1,1-2,-1 1,26-6,7-4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7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440 119,'-11'-12,"-1"1,-1 0,0 1,-22-14,30 21,-1 0,0 1,0-1,0 1,-1 1,1-1,0 1,-1 0,1 1,-1-1,1 1,-1 1,1-1,-11 3,4 0,1 0,0 1,0 1,0 0,1 0,0 1,0 0,0 1,0 1,1-1,1 2,-1-1,1 1,1 1,0 0,0 0,-10 18,9-12,1 1,1 1,0-1,1 1,1 0,1 1,0-1,2 1,0 0,1-1,2 30,1-25,0-1,2 0,0 0,2 0,0 0,19 40,-21-54,1 1,0-1,1 1,0-2,1 1,-1-1,1 0,9 7,-10-10,0 1,0-2,1 1,-1-1,1 0,0 0,0-1,0 0,0 0,0-1,1 1,7-1,-4-1,-1-1,1 1,-1-2,1 1,-1-2,0 1,0-1,0-1,0 0,-1 0,1-1,-1 0,0-1,-1 0,1 0,-1-1,-1 0,1 0,-1-1,0 0,7-12,-6 9,-1-1,0 0,-1 0,0 0,-1-1,0 0,-1 0,-1 0,0 0,-1-1,0 1,-1-1,-1 0,0 1,-1-1,-2-14,-2 6,-1 0,-1 1,-1-1,-1 1,0 1,-17-26,-6-1,-49-58,56 73,5 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7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1,'17'25,"-1"2,-2-1,0 2,-2 0,-1 0,-2 1,0 1,-2-1,3 36,-2 10,-3 0,-3 0,-4 1,-3-1,-3 0,-37 145,26-155,-3-2,-2 0,-3-2,-42 68,40-88,0-16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8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58,'0'0,"22"0,23-6,22-3,-4 0,-7 2,-3-2,-2 5,-1 0,9-6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08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59,'0'0,"21"0,25-7,20-2,-1 0,-1 3,1-3,0 2,-5-4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0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0,'-7'51,"2"0,1 60,0 0,0-55,0 3,3-23,4 49,5-30,3-11,4-16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37.8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0,'0'429,"0"-389,-2-5,1-4,-2-6,-1-4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0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54,'-15'8,"1"0,1 1,-1 0,2 1,-1 0,1 2,1-1,0 1,1 1,0-1,0 2,2-1,0 2,0-1,2 1,-1 0,2 0,0 0,1 1,-3 20,5-19,0 0,1 0,1 0,1 0,0 0,7 34,-6-43,0 0,1 0,0 0,0 0,0 0,1-1,1 0,-1 1,1-2,0 1,0 0,1-1,0 0,0 0,1-1,7 5,-10-7,0-1,0 0,0 0,0-1,1 1,-1-1,1 0,-1 0,1 0,0-1,-1 0,1 0,-1 0,1 0,0-1,-1 0,1 0,-1 0,1 0,-1-1,0 1,0-1,1 0,-1-1,0 1,-1-1,1 1,3-5,4-2,-1-1,-1 0,0-1,0 0,-1 0,0-1,-1 0,6-14,-4 5,-1-1,0 0,-2 0,-1 0,-1 0,0-1,0-37,-4 45,0 1,-2 0,1-1,-2 1,1 0,-2 0,0 0,-1 0,0 1,-1-1,-1 1,0 1,-9-14,11 20,0 0,-1 1,0-1,0 1,0 0,0 1,-1-1,-11-4,-18-6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1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58,'484'9,"-112"-12,1-25,-104 6,-192 17,-9 1,-12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1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 1,'-3'0,"-12"0,-1 0,0 1,-23 4,33-3,1 0,-1 0,0 0,1 1,-1 0,1 0,0 0,0 0,0 1,1 0,-1 0,-4 6,-3 5,0 0,1 1,0 1,2-1,0 2,1-1,0 1,2 1,0-1,-6 37,9-31,0 0,1 0,2 0,0 0,2 0,1 0,0 0,10 32,-9-44,0 0,9 17,-10-24,0 1,0-1,0 0,1 0,-1 0,1 0,1-1,-1 1,0-1,1 0,0-1,0 1,0-1,1 0,-1 0,1 0,-1-1,1 0,0 0,0-1,0 1,0-1,0 0,0-1,1 0,10-1,-12 1,0-1,0 0,-1-1,1 1,7-5,-8 4,0-1,0 1,-1-1,1 0,-1 0,5-5,-4 3,-1 0,0 0,1 0,-2 0,1 0,-1-1,0 1,0-1,0 1,-1-1,1 0,-2 0,1 0,-1 1,1-1,-2 0,1 0,-1 0,-1-6,1 7,0 1,0 0,-1 0,0 0,0 0,0 0,0 0,0 1,-1-1,1 1,-1 0,0-1,0 1,-1 1,1-1,0 0,-1 1,0-1,0 1,1 0,-1 1,0-1,0 0,-1 1,1 0,0 0,-5 0,-1 0,1 0,0 1,-1 1,1-1,-13 3,-10 6,3 4,10 4,18-16,0 0,1 0,-1 0,1-1,-1 1,1 0,-1 0,1 0,0 0,-1 0,1 0,0 0,0 0,-1 2,8 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2.1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1,'-13'2,"-1"2,1 0,0 1,0 0,0 1,1 0,-14 10,18-10,-1 1,2 0,-1 1,1-1,0 2,1-1,0 1,0 0,1 0,-5 10,4-3,-1 1,2 0,0 0,1 0,1 1,1-1,0 1,1-1,1 1,3 26,-2-33,1 1,0 0,1-1,0 0,0 0,2 0,-1 0,1 0,1-1,0 0,0 0,1-1,0 0,1 0,0 0,17 13,-21-19,0 0,1 0,-1 0,1-1,-1 0,1 0,0 0,0 0,0-1,0 0,0 0,0 0,0-1,0 0,0 0,0 0,0 0,9-3,-8 2,-1-2,1 1,0-1,-1 0,0 0,1 0,-1-1,-1 0,1 0,0 0,-1 0,0-1,0 1,0-1,4-8,-3 3,1 0,-2 0,1-1,-1 1,-1-1,0 0,-1 0,0 0,0-1,-1 1,-1 0,0-1,0 1,-1 0,-1 0,0-1,0 1,-1 0,-1 1,-4-11,0 2,-1 0,-1 1,-1 0,-1 1,0 0,-1 1,0 0,-2 1,0 1,-20-16,-3 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2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23,'0'0,"18"0,16-4,19-1,2 3,-4 0,-4-1,-3 3,1-7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2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26,'0'0,"21"7,26 2,21 4,-1-7,-5-1,-3-12,-6-2,-4-8,-3-15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3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1 116,'2'-9,"-1"1,2 0,-1 0,1 0,1 0,-1 0,2 0,-1 1,1 0,0 0,0 0,11-11,-15 18,-1-1,1 1,0-1,0 1,-1 0,1-1,0 1,0 0,-1-1,1 1,0 0,0 0,0 0,-1-1,1 1,0 0,0 0,0 1,-1-1,1 0,0 0,0 0,0 0,-1 1,1-1,1 1,0 0,-1 0,1 1,0-1,-1 1,0-1,1 1,-1 0,0-1,0 1,2 3,1 3,-1 1,0 0,3 14,8 57,-3 0,0 119,-10-17,1-126,-2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3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80,'0'0,"22"0,23 0,24-4,6-3,9-2,-6-2,-7 2,-12 5,-1-3,-8 1,-8-3,2-5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3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 1,'-17'8,"1"0,1 1,0 1,0 1,1 0,0 1,1 0,0 1,1 1,1 0,0 0,1 1,1 1,-13 26,9-12,0 2,3 0,0 0,2 1,2 0,-5 64,10-73,1-1,6 43,-5-57,1 1,0-1,1 0,0 0,0 0,1 0,0 0,1-1,8 12,-11-16,1-1,0 0,0 0,0 0,1-1,-1 1,1-1,-1 0,1 0,0 0,0 0,0-1,0 1,0-1,0 0,1 0,-1-1,0 1,7-1,-4 0,0-1,0 0,-1 0,1-1,0 0,-1 0,1 0,-1-1,0 0,1 0,8-7,-10 6,1 0,-1-1,0 1,0-1,-1 0,1 0,-1-1,0 1,-1-1,1 0,4-11,-7 13,0 0,1 0,-2 0,1-1,0 1,-1 0,0 0,0 0,0-1,0 1,-1 0,0 0,0 0,0 0,0 0,-1 0,1 0,-1 0,-4-6,1 4,0 0,-1 0,1 1,-1-1,0 2,-1-1,1 1,-1-1,0 2,0-1,-1 1,1 0,0 1,-1 0,0 0,1 0,-11 0,-27 1,5 9,7 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7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36 134,'-2'1,"1"-1,-1 0,1 0,-1 0,1 0,0-1,-1 1,1 0,-1-1,1 1,0-1,-1 1,1-1,0 1,-1-1,1 0,0 0,0 0,0 0,0 0,-1 0,1 0,1 0,-2-2,1 2,1-1,-1 1,1-1,0 1,0-1,0 1,0-1,0 1,0-1,0 1,0-1,1 1,-1-1,1 1,-1-1,1 1,-1-1,1 1,0 0,0-1,1-1,5-6,0 1,0 0,1 1,0-1,1 1,-1 1,1 0,1 0,-1 1,20-9,-28 14,0 0,-1 0,1 0,0-1,0 1,-1 0,1 0,0 0,0 0,0 0,-1 0,1 1,0-1,0 0,-1 0,1 0,0 1,-1-1,1 0,0 1,-1-1,1 1,0-1,-1 1,1-1,-1 1,1-1,-1 1,1 0,-1-1,1 1,-1 0,0-1,1 1,-1 0,0-1,1 2,6 37,-1-5,-4-31,1 0,-1 0,1 0,0 0,0-1,0 1,0-1,0 0,1 1,-1-1,1-1,-1 1,1-1,0 1,0-1,7 1,8 2,1-1,19 0,-32-2,156 1,-110-4,-3-4,2-8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38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10,'24'-4,"-13"2,0 0,0 1,19 0,-27 1,1 1,0-1,-1 1,1 0,-1 0,1 0,-1 1,0-1,0 1,1-1,-1 1,0 0,0 1,-1-1,5 4,-1 1,0 1,0 0,-1 0,0 0,7 16,-1 1,16 60,-23-59,-3 0,-1-21,-1 1,0-1,0 0,-1 1,1-1,-1 0,0 0,0 0,-1 0,0 0,0-1,-4 7,2-6,1 0,-1 0,0-1,0 1,-1-1,1 0,-1 0,0-1,-9 4,-11 2,-2-3,0-4,25-2,-1 0,1 0,0-1,-1 1,1-1,-1 0,1 0,0 0,0 0,-1-1,-2-2,-8-9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7.7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45,'-53'11,"50"-10,4-1,11 0,20-5,17-13,-33 11,1 1,-1 0,1 2,0 0,20-2,-35 6,-1 0,1 0,-1 0,1 0,-1 0,0 0,1 1,-1-1,1 0,-1 1,0-1,1 1,-1 0,0-1,0 1,0 0,1 0,-1 0,0 0,0 0,0 0,0 0,0 0,-1 0,1 1,1 0,0 4,1 1,-1-1,0 1,2 10,-3-11,0 0,0 0,1 0,5 10,-4-11,1 0,0 0,0-1,0 0,1 0,0 0,-1 0,1-1,0 0,1 0,-1 0,1 0,-1-1,8 2,11 3,49 8,-70-15,22 4,1-1,1-2,32-1,-20-6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52.56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0,'693'0,"-680"1,0 1,-1 0,1 0,-1 2,0-1,19 10,-18-8,0 0,0 0,1-2,-1 1,24 1,119-6,22 1,-142 5,0 1,53 16,-7-1,27-4,12 3,-20-4,-10-2,41 8,1-5,250 0,-352-17,0 2,59 12,56 25,-100-26,-10-5,1-2,60 4,33 4,-71-2,1-2,119 4,252-16,-423 1,1 0,0 0,-1-1,1-1,-1 1,0-1,0 0,0-1,0 0,-1-1,10-6,36-18,64-29,-92 44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16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307 47,'-56'-20,"42"15,0-1,-1 2,-25-6,37 9,-1 1,0 0,0 0,0 0,0 0,0 0,0 1,0 0,0 0,0 0,0 0,1 1,-1-1,0 1,1 0,0 0,-1 0,-4 5,0 1,0 1,0 0,1 1,0 0,1 0,0 0,1 1,-8 20,8-15,0 0,1 1,0-1,2 1,-2 28,5-30,-1 0,2-1,0 1,1 0,0-1,1 0,6 15,9 7,-15-31,-1 0,1 0,0-1,8 7,-5-5,1-1,0 0,1 0,-1-1,1 0,-1 0,16 3,-15-5,-1 0,1-1,11 1,-15-2,1 0,-1 0,0-1,1 0,-1 0,6-2,27-16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17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0,'12'6,"0"0,0 1,-1 0,0 1,-1 0,0 1,0 0,0 1,-1 0,-1 0,0 1,11 18,1 9,-1 0,21 67,-21-44,-3 2,-3-1,-3 2,-2 0,-1 78,-7-104,-1 1,-3 0,-1-1,-1 0,-3 0,-1-1,-1 0,-2 0,-2-1,-1-1,-28 43,13-38,-5-8,-3-6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8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1,'-31'663,"10"-375,19-251,0 15,2-8,1-13,2-13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8.8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0 372,'101'-76,"4"4,3 5,122-57,-189 105,-10 7,-11 11,-20 1,1 0,-1 0,1 1,-1-1,1 0,-1 1,1-1,-1 0,0 1,1-1,-1 1,1-1,-1 1,0-1,0 1,1-1,-1 1,0-1,0 1,1-1,-1 1,0-1,0 1,0-1,0 1,0-1,0 1,0 0,0 0,-3 18,-8 14,-1-1,-20 38,-7 17,-170 538,191-558,4-15,2-10,10-36,0 1,0-1,0 0,-1 0,0 1,0-2,-4 7,-4-1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9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21,'0'0,"27"0,29 0,28 0,12 0,-8 0,-5 0,-8 0,4 0,-2-7,2-6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9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503 1,'-31'39,"-2"3,-37 59,-245 505,294-556,5-9,0-7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19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0,'-16'5,"0"1,0 0,0 1,1 1,0 0,-15 11,23-13,0 0,0 0,1 0,0 1,1 0,-1 0,1 1,1-1,-1 1,1 0,1 0,-1 0,-2 12,5-16,0 0,0 0,1 1,-1-1,1 0,0 0,0 0,0 1,1-1,-1 0,2 5,-1-8,-1 1,1-1,0 0,-1 0,1 0,0 0,0 0,-1 0,1 0,0 0,0 0,0 0,0 0,1 0,-1-1,0 1,0 0,0-1,1 1,-1-1,0 0,0 1,1-1,-1 0,0 0,1 0,-1 0,0 0,1 0,-1 0,0 0,1 0,-1-1,0 1,1 0,-1-1,2 0,2-1,0 0,-1-1,1 1,-1-1,1 1,-1-2,0 1,0 0,0-1,-1 1,1-1,-1 0,0 0,0-1,0 1,3-8,-4 8,-1 0,1 0,-1 0,1 0,-1 0,-1-1,1 1,0 0,-1-1,0 1,0 0,0-1,-1 1,0 0,1-1,-1 1,-1 0,1 0,-1 0,-2-5,3 7,0 0,0 1,-1-1,1 1,-1-1,1 1,-1-1,1 1,-1 0,0 0,0 0,0 0,0 0,0 0,0 0,0 1,0-1,0 1,0-1,0 1,0 0,0 0,0 0,0 0,0 0,0 0,-1 1,1-1,0 1,0-1,0 1,-3 1,-12 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7:20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1,'-10'0,"0"0,-1 1,1 1,0 0,0 0,0 1,1 1,-1-1,1 1,-11 6,15-7,0 1,0-1,0 1,0 0,1 0,0 0,0 1,0 0,0 0,0 0,1 0,0 0,0 0,1 1,-1 0,1-1,1 1,-3 8,4-10,0-1,-1 1,1-1,0 1,1-1,-1 1,1-1,0 1,-1-1,1 0,1 1,-1-1,0 0,1 0,0 0,0 0,0 0,0 0,0 0,0-1,1 1,-1-1,1 0,0 1,0-1,0 0,0-1,0 1,0 0,0-1,1 0,-1 0,0 0,7 1,-5-1,-1 0,0 0,1-1,-1 0,1 1,0-1,-1-1,1 1,-1-1,0 0,1 0,-1 0,1-1,-1 1,0-1,0 0,0 0,0 0,0-1,-1 0,1 1,-1-1,0 0,1-1,-1 1,-1-1,4-4,-3 2,0-1,-1 0,0 0,0 0,-1 0,0 0,0 0,0 0,-1 0,0 0,-1 0,1 0,-1 0,-4-12,-11-29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39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207 0,'-8'3,"0"0,1 0,-1 1,1 0,0 0,0 1,1-1,-1 2,-6 6,2-1,2 1,-1 0,2 0,-9 16,5-6,2-1,0 2,1-1,2 1,0 0,1 1,2-1,0 1,1 0,2 0,1 1,3 38,0-51,0 0,0 0,1 0,0-1,1 0,10 18,-4-9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17.9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1,'18'439,"-6"-252,3 40,-5-110,-8-69,-2 0,-6-2,-4-7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18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59,'4'-6,"1"1,0 0,1 1,-1-1,1 1,0 0,0 0,0 1,1 0,-1 0,1 0,0 1,-1 0,1 0,0 1,10-1,-9 2,0 0,0 1,1 0,-1 0,0 0,0 1,0 1,-1-1,1 1,0 1,-1-1,0 1,13 10,16 16,-5 4,-18-18,0 0,16 32,-11-7,-16-32,0 0,0 0,-1 1,0-1,0 0,-1 0,-1 0,0 1,0-1,0 0,-1 0,-1 0,1 0,-1-1,-1 1,0-1,0 1,-1-1,-6 8,2-3,-2-1,1-1,-1 1,-1-2,0 0,-1 0,0-1,0-1,-1 0,-20 8,-8 0,-2-6,-6-8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19.5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15,'-25'-6,"17"4,0 0,0 0,0 1,1 0,-12 1,16 0,0 0,0 1,0 0,0-1,1 1,-1 0,0 0,1 1,-1-1,1 1,-1-1,1 1,0 0,-1 0,1 0,0 0,0 0,-3 5,-2 4,0 0,1 1,1 0,0 1,0-1,-5 22,-10 83,17-97,-8 96,4 0,11 137,20-24,-16-184,3-1,1 0,20 45,-11-42,1 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2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169 459,'4'-26,"2"1,17-44,-13 40,11-48,-17 36,-3 30,-1 0,-1 0,0 0,0 1,-1-1,0 0,-1 1,-8-20,-4-1,12 28,1 0,-1-1,1 1,-1 0,0 0,0 1,0-1,-1 1,1-1,-1 1,-4-2,-18-3,-3 4,-2 8,2 6,5 5,22-14,0-1,1 1,-1 0,0 0,1 1,-1-1,1 0,-1 0,1 1,0-1,0 1,0-1,0 1,1 0,-1-1,1 1,-1 0,1-1,0 1,0 0,0-1,1 1,-1 0,1-1,-1 1,1-1,0 1,0 0,0-1,0 0,3 5,3 5,2-1,0 0,0 0,21 18,-9-8,0 1,-1 1,-1 2,-1-1,18 34,-28-43,-1 0,0 1,-2 0,0 0,0 0,-2 0,0 1,-1-1,1 23,-4-28,0 1,-1-1,0 0,0 0,-1 0,-9 21,-4 0,-3 3,-9 2,23-31,0-1,-1 1,0-1,-1 0,1 0,-1-1,-13 8,17-11,1 0,-1-1,0 1,1 0,-1-1,0 1,0-1,-2 0,3 0,1 0,-1-1,0 1,1 0,-1-1,0 1,1-1,-1 0,1 1,-1-1,1 0,-1 0,1 0,0 0,-1 0,1 0,0 0,0-1,-1 0,0-2,0 1,0 0,0-1,1 1,0-1,-1 1,1-1,0-4,-1-3,1 1,1-1,0 1,0 0,4-16,1 4,2 1,0-1,1 2,1-1,2 1,0 0,18-25,-14 28,2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2.5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1,'0'0,"0"17,-4 13,2 12,-4-8,1-5,3-3,-2-6,4-4,0-7,2-5,-2-10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2.8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0,'-8'26,"1"0,2 0,-4 39,4 80,5-103,3-2,5-1,-7-33,1-1,1 1,-1 0,6 8,-4-9,-1 1,2-1,-1 0,9 7,-3-4,1-1,0 0,0-1,19 9,6-1,-4-6,-6-7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3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0,'-15'59,"3"1,-6 73,11-43,-5 157,16-186,-1-2,5-6,0-8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3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187 34,'-26'-6,"20"5,1-1,0 1,-1 0,1 1,-7-1,9 1,1 1,-1-1,1 1,-1 0,1-1,-1 1,1 0,-1 0,1 1,0-1,0 0,0 1,0 0,-3 2,-2 4,0 0,1 0,0 1,0-1,1 1,0 0,1 1,-6 17,3-4,1 0,-5 39,9-46,1 1,0-1,2 1,0-1,1 1,0-1,1 0,1 0,1 0,7 16,6 4,4-9,-20-25,0 0,0-1,0 1,0-1,0 0,1 1,-1-1,0 0,1-1,-1 1,0 0,1-1,-1 1,1-1,-1 0,1 0,-1 0,5 0,-2-1,-1 0,0-1,0 1,0-1,0 1,-1-1,1-1,0 1,-1 0,5-5,1-1,-1 0,0-1,0-1,-1 1,0-1,10-21,-9 14,-2-1,0 1,-1-1,-1-1,0 1,-1-1,-2 1,1-21,-3 13,-1 0,-1 0,-1 1,-1-1,-10-30,5 34,-3 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4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1,'-10'31,"3"1,0-1,-3 51,-6 30,4-66,-7 18,11-34,0-2,7-26,0 0,1 0,-1 1,0-1,0 0,-1 0,1 0,0 0,-1 0,1-1,-1 1,0 0,1-1,-1 1,-4 1,-10-1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4.4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4.8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0,'-5'106,"1"-42,-4 41,7-71,0 1,0 1,0-4,0-6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4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4,'-27'-2,"21"2,-1-1,1 1,0 0,-1 0,-8 2,13-1,-1 0,1 0,-1 0,1 0,0 0,-1 1,1-1,0 1,0 0,0-1,0 1,0 0,0 0,1 0,-1 0,-2 5,2-4,0 1,1-1,-1 1,1-1,0 1,0 0,0-1,0 1,1 0,-1 0,1 0,0 0,1-1,-1 1,0 0,1 0,1 4,-1-6,0 0,-1 0,1-1,0 1,0 0,1 0,-1-1,0 1,0-1,1 1,-1-1,1 1,-1-1,1 0,0 0,0 0,-1 0,1 0,0 0,0 0,0-1,0 1,0-1,0 1,0-1,0 0,0 0,0 0,0 0,0 0,0 0,0 0,0-1,3 0,0 0,0 0,1-1,-1 0,0 0,0 0,8-5,-11 6,0-1,0 1,0-1,0 1,0-1,0 0,-1 0,1 0,-1 0,1 0,-1 0,0-1,0 1,0 0,0-1,0 1,0-3,-1 5,0 0,0 0,0 0,-1 0,1 0,0 1,0-1,0 0,0 0,0 0,-1 0,1 0,0 0,0 0,0 0,0 0,-1 0,1 0,0 0,0 0,0 0,0 0,-1 0,1 0,0 0,0 0,0 0,0 0,-1 0,1 0,0 0,0 0,0 0,0 0,-1 0,1 0,0-1,0 1,0 0,0 0,0 0,0 0,0 0,-1-1,1 1,0 0,0 0,0 0,0 0,0 0,0-1,0 1,0 0,0 0,0 0,0-1,0 1,-11 14,10-12,1 1,-1-1,1 1,0-1,-1 1,1-1,0 1,1-1,-1 1,0 0,1-1,-1 1,1-1,0 0,0 1,0-1,0 0,0 1,0-1,1 0,-1 0,1 0,0 0,-1 0,1 0,0-1,0 1,0-1,3 2,4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5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11,'0'0,"-18"0,-11-4,-14 0,5 1,9 3,4 3,8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5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1,'-6'137,"1"41,3 189,0-317,1 0,0-2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5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1,'-2'50,"-17"94,7-63,-44 219,45-252,3-6,9-5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6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1,'-7'9,"0"1,1-1,1 2,0-1,0 1,-5 17,9-25,1 0,-1 0,1 0,-1 0,1 0,0 0,0 1,1-1,-1 0,1 0,-1 0,1 0,0 0,0 0,0-1,1 1,-1 0,1 0,-1-1,1 1,0-1,0 1,0-1,0 0,1 0,-1 0,0 0,1 0,4 2,1 0,0 0,1-1,-1 0,1-1,-1 0,1 0,0 0,0-1,-1-1,1 1,0-2,9 0,-1-1,-1-1,0 0,0-1,0-1,25-11,-11 1,-3-3,-5-3,-20 18,1 0,-1-1,0 1,-1-1,1 0,0 0,-1 0,0 1,0-1,0-1,-1 1,1 0,-1 0,0-6,0 8,-1 0,1 1,0-1,-1 1,1-1,-1 1,1 0,-1-1,0 1,1 0,-1-1,0 1,0 0,0 0,0-1,0 1,-1 0,1 0,0 0,0 1,-1-1,1 0,0 0,-1 1,1-1,-1 1,1-1,-1 1,1-1,-1 1,1 0,-1 0,1 0,-1 0,1 0,-1 0,1 0,-1 1,1-1,-1 0,-1 1,-2 1,0-1,-1 1,1 0,0 0,0 0,0 1,1 0,-1 0,1 0,-1 0,1 1,0 0,0 0,1 0,-1 0,1 0,0 1,0 0,0-1,1 1,-1 0,1 0,0 1,1-1,0 0,-1 1,1-1,1 1,-1-1,1 0,0 1,1-1,-1 1,1-1,0 1,3 8,7 11,-8-20,0-1,1 0,0 0,-1 0,1 0,0 0,1-1,-1 0,0 0,1 0,0 0,0-1,0 0,0 0,0 0,0-1,0 0,1 0,-1 0,7 0,19-2,2-7,0-6,-1-10,-2-8,-8 1,-21 28,1 0,-1-1,0 1,0 0,0 0,0-6,-1 8,1-1,-1 1,0 0,0-1,-1 1,1 0,0 0,0-1,-1 1,1 0,-1 0,0-2,-8-4,-3 10,10-1,0 0,1 0,-1 0,1 0,0 0,-1 0,1 0,0 1,0-1,0 0,1 1,-1-1,0 4,3 18,10-2,-9-19,0 1,1-1,0 1,0-1,0 0,0-1,0 1,0-1,9 4,18 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6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0,'-15'54,"-8"65,19-95,-5 46,9-70,0 0,0 0,0 0,0 0,0 0,0 0,0 0,-1 1,1-1,0 0,0 0,0 0,0 0,0 0,0 0,0 0,0 0,0 0,0 0,0 1,0-1,0 0,0 0,0 0,0 0,0 0,0 0,0 0,0 0,0 0,0 1,0-1,0 0,0 0,0 0,0 0,0 0,0 0,0 0,0 0,0 0,1 0,-1 1,0-1,0 0,0 0,0 0,0 0,0 0,0 0,0 0,0 0,0 0,0 0,1 0,-1 0,0 0,0 0,0 0,0 0,0 0,0 0,0 0,0 0,0 0,1 0,-1 0,7-7,9-15,-7 8,0 1,1-1,1 2,0 0,1 0,0 1,1 0,26-17,-37 27,0 0,1 0,-1 0,0 0,0 0,1 0,-1 1,0-1,1 1,-1 0,0-1,1 1,-1 0,1 1,-1-1,0 0,1 1,-1-1,0 1,1 0,-1 0,4 2,-3-1,0 0,0 0,0 1,0 0,-1-1,1 1,-1 0,0 0,0 1,0-1,0 0,0 1,1 5,4 19,5 44,1-33,-12-34,1-1,-1 0,1 0,0-1,0 1,1 0,-1-1,1 1,-1-1,1 0,5 5,10-1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7.4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0,'12'6,"0"0,0 0,-1 1,0 1,0 0,-1 0,0 1,-1 1,17 19,-15-13,0 1,-1 0,-1 0,-1 1,0 0,5 21,-2 4,-2 0,-2 1,-2 0,-1 1,-4 54,-2-54,-2-1,-2 1,-23 85,20-98,-3-1,0 0,-2-1,-1-1,-2 0,-21 29,4-16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8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32,'65'1,"74"-3,-97-2,-1 0,-2-3,0-8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9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58,'0'0,"20"0,21-6,17-3,-1 2,-8 3,-3 0,1-2,-2-4,-1-1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29.7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0 138,'14'-14,"1"1,0 0,1 0,1 2,-1 0,2 1,-1 1,2 0,25-8,-3 6,0 5,-2 8,-35-2,-1 0,0 1,0-1,0 1,1 0,-1 0,0 0,0 1,0-1,0 1,-1-1,1 1,0 0,4 4,-6-4,1 1,-1-1,0 0,1 1,-1-1,0 1,-1-1,1 1,0-1,-1 1,1-1,-1 1,0 0,0-1,0 1,0 0,0-1,-2 5,-3 12,-1 0,0 0,-2-1,0 0,-21 32,10-15,-10 18,3 0,18-36,1 0,0 1,1 0,1 1,1-1,-3 26,7-39,0 0,0 0,0 0,0 0,1 0,0 0,0-1,0 1,0 0,1 0,0-1,0 1,0-1,0 1,1-1,0 0,0 0,0 0,0 0,1-1,-1 1,1-1,0 0,0 0,0 0,0-1,1 0,-1 1,7 1,7 2,-1-1,1-1,25 3,11-2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5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35,'12'0,"210"-8,-185 3,3 0,1-1,-3 1,1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0.3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11,'-43'-5,"22"3,-38-1,51 3,0 1,0 0,0 1,0 0,1 0,-1 0,0 1,-8 4,3 2,-1-1,1 2,0 0,1 0,0 1,1 1,0 0,1 0,0 1,1 0,0 1,1 0,1 0,0 1,-8 29,10-31,2 0,0 0,0 1,1-1,1 1,0-1,1 1,1 0,0-1,1 1,0-1,1 0,0 1,1-1,1-1,0 1,0-1,2 1,7 10,-9-15,1-1,0 0,0-1,1 1,0-2,0 1,0 0,1-1,-1-1,1 1,0-1,1-1,9 4,-7-4,1-1,-1 0,1 0,0-1,0-1,0 0,-1 0,1-1,15-4,-10 2,-1-2,0 0,0-1,0 0,-1-2,0 1,-1-2,1 0,-2-1,1 0,-1-1,-1-1,0 0,12-16,-18 20,0 0,-1 0,-1 0,1-1,-1 1,-1-1,0 0,0-1,0 1,-1 0,-1-1,0 1,0-1,-1 1,0-1,0 0,-1 1,-1-1,1 1,-2 0,1-1,-1 1,0 0,-1 0,0 1,-1-1,0 1,0 0,-1 0,0 1,0-1,0 1,-1 1,0-1,-1 1,1 0,-11-5,1 2,0 2,0 0,-36-9,-2 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0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65,'391'-16,"-79"0,162-9,-328 21,-102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1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90,'0'-5,"0"-1,-1 1,1-1,-1 1,0 0,0-1,-1 1,1 0,-1 0,-4-8,4 11,1 0,-1 1,1-1,-1 0,1 1,-1-1,0 1,0-1,0 1,0 0,0 0,0 0,0 0,0 0,-1 0,1 1,0-1,0 1,-1-1,1 1,0 0,-1 0,1 0,0 0,0 1,-5 0,0 1,0 0,1 0,-1 0,0 1,1 0,0 1,0 0,0 0,0 0,-7 6,2 0,1 1,0 0,1 0,-9 13,9-9,0 1,1 0,1 0,0 0,1 1,1 0,0 0,2 1,-3 26,5-33,0 0,1-1,1 1,0 0,0 0,1-1,0 1,1-1,0 1,1-1,0 0,0 0,1 0,1-1,-1 0,14 16,13 2,5-7,3-9,-2-9,-34-2,0-1,1 1,-1-1,0 0,7-3,-10 4,1-1,-1 1,1-1,-1 1,0-1,1 0,-1 1,0-1,0 0,1 0,-1 0,0 0,0 0,0 0,0-1,0 1,0 0,0 0,-1-1,1 1,0 0,-1-1,1 1,-1-1,0 1,1-1,-1 1,0-1,0 1,0-1,0 1,0-1,0 0,0 1,0-1,-1 1,1 0,-1-1,1 1,-1-1,0 1,1 0,-1-1,0 1,-1-2,-3-3,1 1,-1-1,1 1,-1 0,-1 1,1-1,-1 1,-10-6,7 6,0 0,-1 1,1 0,-14-2,-10 0,1 4,1 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2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0,'-19'4,"0"1,0 1,-23 11,31-11,0 0,1 1,0 0,0 0,1 1,-14 14,11-8,0 1,0 0,2 1,0 0,0 1,2 0,-10 25,14-29,0-1,1 1,0 0,1-1,0 1,2 0,-1 0,1 0,1 1,0-1,6 22,-6-31,0-1,0 1,0 0,0-1,1 1,0-1,-1 1,1-1,1 1,-1-1,0 0,1 0,0-1,-1 1,1 0,0-1,0 1,1-1,-1 0,0 0,1-1,0 1,-1-1,1 1,0-1,-1 0,1-1,0 1,0 0,0-1,0 0,0 0,0 0,-1-1,1 1,0-1,0 0,4-2,1 1,0 0,0-1,-1 0,1-1,-1 0,0 0,0-1,-1 0,0 0,1-1,-1 0,-1 0,0-1,1 1,-2-1,1-1,-1 1,0-1,-1 0,0 0,0 0,-1-1,0 1,0-1,-1 0,0 0,-1 0,1 0,-2 0,0 0,0 0,0 0,-1 0,-2-10,-2 0,0 1,-1 0,-1 0,-14-27,3 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2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1,'0'0,"23"0,18 5,20-3,-7 2,-10 1,-3-3,-7 4,-12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2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0,'0'0,"19"4,27-1,19 1,-5 1,-4-5,11 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3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83,'27'-14,"0"1,58-19,-33 19,3 4,1 7,-50 3,0-1,1 1,-1 0,0 1,1 0,-1 0,0 0,0 0,-1 1,1 0,5 4,-9-5,0-1,0 1,-1-1,1 1,0 0,-1 0,1 0,-1 0,0 0,0 1,0-1,0 0,0 0,0 1,-1-1,1 0,-1 1,1-1,-1 1,0-1,0 1,0-1,0 1,-1-1,1 0,-1 1,1-1,-1 1,0-1,0 0,-2 4,-6 10,0 0,-1-1,-2 0,-20 23,0-1,3 1,3 0,22-31,0-1,1 1,-1-1,2 1,-1 0,1 0,-3 15,5-19,0 0,0 1,0-1,0 0,0 1,1-1,-1 0,1 1,0-1,0 0,0 0,0 0,1 0,-1 0,1 0,0 0,0-1,0 1,0 0,4 2,2 2,1 0,1-1,-1 0,1 0,0-1,0-1,12 5,80 19,-74-21,101 22,-72-17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3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1,'0'0,"23"0,23 0,31 0,17 0,-2 0,-3 0,1 0,-9 0,3 0,-7 0,-6 0,-13 0,-4 0,-4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34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344 110,'0'-8,"1"-1,-1 0,-1 0,0-1,0 1,-4-16,4 23,0 0,1 1,-1-1,0 0,0 1,0-1,-1 0,1 1,0-1,0 1,-1 0,1-1,-1 1,1 0,-1 0,0 0,1 0,-1 0,0 1,0-1,0 0,1 1,-1-1,0 1,0 0,0-1,0 1,0 0,0 0,0 0,0 1,0-1,-2 1,-4 1,0 0,1 0,-1 1,1 0,0 0,0 1,0 0,0 0,-7 7,-3 3,-30 31,33-29,1 0,1 1,1 0,0 1,2 0,0 0,1 1,0 1,2-1,0 1,1 0,2 0,-4 36,7-42,0 0,1 0,0-1,1 1,1 0,0-1,1 1,0-1,8 17,-6-20,-1-1,1 1,1-1,-1 0,2-1,-1 0,1 0,0 0,1-1,0 0,0-1,16 9,16 2,1-8,-3-9,-35 0,0-1,-1 0,1 0,0 0,-1-1,1 1,-1-1,0 0,1 0,-1 0,0 0,0 0,0-1,0 0,-1 1,4-6,-4 6,-1 0,0 0,0-1,0 1,0 0,0-1,0 1,-1-1,1 1,-1-1,0 1,0-1,0 1,0-1,0 0,0 1,-1-1,1 1,-1-1,1 1,-1-1,0 1,0 0,0-1,-3-3,-3-3,0 0,0 0,-1 1,0 0,-1 1,0-1,0 2,0-1,-17-8,6 5,-1 1,1 0,-2 2,-22-5,-15 2,4 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52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19 139,'-1'3,"-2"1,0 1,1 0,0-1,0 1,-3 9,25-27,-13 5,0 0,-1-1,0 0,7-13,11-15,-17 26,2 1,-1 0,2 0,-1 1,12-8,-21 17,1-1,0 0,0 1,-1 0,1-1,0 1,0-1,-1 1,1 0,0 0,0-1,0 1,0 0,0 0,-1 0,1 0,0 0,0 0,0 0,0 0,0 0,-1 1,1-1,0 0,0 1,0-1,-1 0,1 1,0-1,0 1,-1-1,1 1,0-1,-1 1,1-1,-1 1,1 0,-1 0,1-1,-1 1,1 0,-1 0,1-1,-1 1,0 0,0 0,1 0,-1 1,3 6,-1 0,0 0,1 15,-2-21,0 12,2-1,0 0,8 25,-8-33,-1 0,0 0,1 0,0 0,0 0,1 0,0-1,-1 0,1 1,1-1,7 6,9-1,5-2,6-5,7-2,4-4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5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18,'-6'-1,"0"0,0 0,-12-5,13 4,0 0,-1 1,-10-3,14 4,0 0,0 0,-1 0,1 1,0-1,0 0,0 1,0-1,0 1,0 0,0 0,0 0,0 0,-2 1,1 1,0-1,0 1,0 0,0 0,0 0,1 0,-1 0,1 1,0-1,0 1,0-1,1 1,-1 0,1 0,0 0,0 0,0 0,1 0,0 0,-1 0,1 0,0 0,1 0,-1 0,1 0,0 0,0 0,2 4,-3-6,0-1,1 1,0-1,-1 1,1-1,0 0,0 1,-1-1,1 0,0 0,0 1,1-1,-1 0,0 0,0 0,0 0,1-1,2 3,-2-3,0 1,0-1,0 1,0-1,0 0,0 0,0 0,0 0,0 0,0 0,0-1,4 0,0-1,-1 0,1-1,-1 1,1-1,-1-1,0 1,0 0,8-9,-9 8,-1-1,1 1,-1-1,6-9,-8 11,0 0,1 0,-1 1,0-1,-1 0,1 0,0 0,-1 0,1 0,-1 0,0-4,0 7,0 0,0 0,0 0,0 0,-1 0,1 0,0 0,0 0,0 0,0 1,0-1,0 0,0 0,0 0,0 0,0 0,0 0,0 0,0 0,0 0,0 0,0 0,0 0,0 0,0 0,0 0,0 0,0 0,0 0,0 0,0 0,0 0,0-1,0 1,0 0,0 0,0 0,0 0,0 0,0 0,0 0,0 0,0 0,-1 0,1 0,0 0,0 0,0 0,0 0,0 0,0 0,0 0,0 0,0 0,0 0,0 0,0 0,0 0,-2 4,-1 8,2-4,1 0,-1 1,2-1,-1 0,1 0,0 1,1-1,0 0,0 0,6 12,5 4,-11-21,1 0,-1 0,1 0,0 0,-1-1,1 1,0-1,1 0,5 3,6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8:52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1 173,'7'-16,"2"1,0 0,1 0,0 1,1 1,1 0,0 0,1 1,0 1,1 0,17-10,-30 20,0 1,-1-1,1 1,0 0,0-1,0 1,-1 0,1 0,0 0,0-1,0 1,0 0,0 0,-1 0,1 0,0 1,0-1,0 0,0 0,-1 0,1 1,0-1,0 0,0 1,-1-1,1 1,0-1,-1 1,1-1,0 1,-1-1,1 1,0 0,-1-1,1 1,-1 0,0-1,1 1,-1 0,1 0,-1 1,3 4,-1 0,0 1,-1 0,2 8,-1-1,0-7,0 1,1-1,0 0,0 0,0 0,1 0,0 0,0-1,1 0,0 0,8 8,-9-10,1 0,0-1,0 1,0-1,0-1,0 1,1-1,0 1,-1-2,1 1,0-1,0 1,0-2,0 1,8-1,14-1,0-2,33-7,-41 6,23-4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28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45,'77'-19,"-58"13,1 0,-1 2,1 0,0 2,0 0,27 1,-43 1,1 1,0 0,0 0,-1 0,1 1,-1-1,1 1,-1 0,1 0,-1 1,7 5,-9-7,0 1,-1 0,1 0,-1 0,1 0,-1 0,0 0,1 0,-1 0,0 0,0 1,-1-1,1 0,0 1,-1-1,0 1,1-1,-1 1,0-1,0 1,0-1,-1 0,1 1,-1-1,0 3,-5 12,-1-1,-1-1,0 0,-1 0,0 0,-13 14,5-6,10-15,-15 18,22-25,-1-1,1 1,0-1,-1 0,1 1,0-1,-1 1,1-1,0 1,-1-1,1 1,0-1,0 1,0-1,0 1,-1-1,1 1,0 0,0-1,0 1,0-1,0 1,0-1,0 1,1-1,-1 1,0 0,0-1,0 1,1-1,-1 1,0-1,0 1,1-1,-1 0,0 1,1-1,-1 1,1-1,-1 0,1 1,9 4,-7-4,22 3,-18-3,0 1,0 0,0 0,10 5,1 9,-10-7,-1-1,-1 1,1 0,-1 0,0 1,-1 0,-1-1,1 2,4 15,0 14,-8-30,0-1,0 1,-1 0,-1-1,-1 14,-7 6,-7-2,-6-2,-7-1,-6-8,32-14,-1-1,1-1,-1 1,1 0,-1-1,-5 0,-12-5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28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50,'22'-2,"-1"-2,36-11,-33 8,35-6,-39 10,-11 1,0 1,-1 0,1 0,0 1,-1 0,16 2,-23-2,-1 0,1 0,0 0,-1 1,1-1,0 0,-1 0,1 1,-1-1,1 1,0-1,-1 0,1 1,-1-1,1 1,-1-1,0 1,1-1,-1 1,1-1,-1 1,0 0,1-1,-1 1,0 0,0-1,1 1,-1 0,0-1,0 1,0 0,0-1,0 1,0 0,0-1,0 1,0 0,-1-1,1 1,0 0,0-1,0 1,-1 0,1-1,0 1,-1-1,1 1,-1-1,1 1,0 0,-1-1,1 0,-2 1,-3 6,0 0,-1-1,-9 7,10-8,-28 23,-10 10,40-34,0-1,0 1,0-1,1 1,-1 0,1 0,0 0,0 0,-2 9,4-12,0 1,0-1,0 0,0 0,0 1,0-1,1 0,-1 0,0 1,1-1,-1 0,1 0,0 0,-1 1,1-1,0 0,0 0,-1 0,1 0,0 0,0-1,0 1,0 0,0 0,1-1,-1 1,0 0,1 0,39 15,-36-14,3-1,34 17,-34-14,1 1,0 0,-1 0,0 1,0 0,0 0,-1 1,0 0,-1 1,1-1,-1 1,-1 0,0 1,8 16,-2 9,-7 4,-5 3,-1-32,0-1,-1 1,0 0,0-1,-1 1,0-1,0 0,-1 0,0-1,-1 1,-11 11,4-6,-2 0,1 0,-2-2,-27 17,5-9,-2-4,33-14,0 0,0 0,-13 0,-19-6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29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489 0,'-21'14,"0"1,2 0,0 1,1 1,-17 21,-75 103,66-82,-85 124,102-144,3-8,3-12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29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232 74,'-22'-6,"8"1,0 1,0 1,-29-4,38 7,1 0,-1 0,1 1,-1-1,1 1,-1 0,1 1,0-1,-1 0,1 1,0 0,0 0,0 1,0-1,0 1,1 0,-5 3,3-1,1 1,-1-1,1 1,0 0,1 0,-1 0,1 1,1-1,-5 14,6-18,1 1,-1-1,1 0,-1 1,1-1,0 1,0-1,0 0,0 1,0-1,0 1,1-1,-1 1,1-1,0 0,0 0,0 1,0-1,0 0,0 0,1 0,-1 0,0 0,1 0,0 0,0-1,-1 1,1 0,0-1,0 0,0 1,4 1,-5-3,0 1,0-1,0 0,0 0,0 1,0-1,0 0,0 0,0 0,0 0,0 0,0 0,0 0,0 0,-1-1,1 1,0 0,0 0,0-1,0 1,0-1,0 1,0-1,1-1,0 0,0 1,0-1,-1 0,1 0,-1 0,1 0,1-5,0 1,0-1,-1 1,0-1,0 0,1-12,-2 8,-1-1,0 0,0 0,-4-16,3 24,0 0,0 0,0 0,0-1,-1 1,0 0,0 1,0-1,0 0,-1 0,1 1,-1 0,0-1,0 1,-4-3,-7-3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30.2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65,'-6'-2,"1"0,-1 0,0 0,1-1,-11-6,12 6,-1 0,0 0,0 1,0-1,-8-1,10 3,1 1,0 0,-1 0,1 0,-1 0,1 0,0 0,-1 1,1-1,0 1,-1 0,1-1,0 1,0 0,0 0,0 1,-3 1,2-1,0 0,0 0,1 0,-1 1,0 0,1-1,0 1,0 0,0 0,0 0,0 1,0-1,1 0,-2 7,2-8,1 0,-1 0,1 0,0 1,0-1,0 0,0 0,1 1,-1-1,0 0,1 0,0 1,-1-1,1 0,0 0,0 0,0 0,0 0,1 0,-1-1,0 1,1 0,-1-1,4 3,-5-3,1-1,0 1,0 0,-1-1,1 1,0-1,0 0,0 1,0-1,-1 0,1 1,0-1,0 0,0 0,0 0,0 0,0 1,0-2,0 1,0 0,-1 0,1 0,0 0,0 0,0-1,0 1,0 0,0-1,-1 1,1-1,0 1,0-1,-1 1,1-1,0 0,0 1,-1-1,1-1,1 0,0 0,0-1,-1 1,1-1,-1 0,0 1,1-1,-1 0,-1 0,2-4,-1 1,-1-1,1 1,-1 0,-1 0,1-1,-1 1,0 0,-1 0,1 0,-5-9,-5-10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36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0,'18'107,"-5"-33,-6-13,-1 1,-2 0,-2-3,2-7,-3-8,-4-5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36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1,'44'6,"0"-1,58-1,-64-4,18 2,3-2,5 1,4 1,0 2,-3-2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37.3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80,'36'-20,"-22"11,1 1,0 0,1 1,-1 0,1 2,1 0,27-5,-43 10,1-1,-1 1,0 0,1 0,-1 0,1 0,-1 0,1 1,-1-1,1 0,-1 1,1-1,-1 1,0-1,3 2,-3-1,-1 0,1 0,0-1,-1 1,1 0,-1 0,1 0,-1 0,1 0,-1-1,0 1,1 0,-1 0,0 0,0 0,1 0,-1 0,0 2,-1 4,0 1,-1 0,0-1,0 1,-4 9,-4 18,9-30,1 0,0 0,0 0,1 0,-1 0,1 0,0 0,1 0,-1-1,1 1,0 0,0-1,0 1,0-1,1 0,0 0,0 0,5 5,9 7,6 1,3 2,-3 2,-20-18,-1 0,0 0,0 0,0 0,0 1,0-1,-1 1,0-1,0 1,0-1,0 1,0 0,-1-1,1 7,-1-4,-1 0,0 0,0 0,0 0,-1 0,0-1,0 1,-4 7,-2 2,-1 0,-1-1,-1 0,0-1,-17 16,-7 4,-1-6,-4-5,-5-5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38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1,'0'0,"16"4,17-2,16 5,-6 0,-4 0,-6-3,-1-2,-4-2,-8 3,-4-3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6.1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1,'-3'87,"0"15,4-58,1-5,3-8,1-7,-5-22,0 0,-1 0,1 0,0 0,1 0,-1 0,0-1,0 1,1 0,-1-1,4 3,-1-3,-4-4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09:38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1,'0'0,"20"0,18 4,16-2,-3 5,-4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30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1,'0'0,"-4"13,2 5,-2 6,-1-8,5-7,-2-7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35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0,'-58'423,"49"-348,3-28,1 0,0 0,1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36.0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0,'-17'65,"-27"69,32-103,5 0,5-3,9-2,9 0,-6-17,-1-1,1 0,0-1,1 0,21 10,-30-16,27 14,4-2,-28-12,-1 0,0 0,1 0,-1 0,8-1,21-6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36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0,'-94'614,"92"-571,0-3,6-7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37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134 1,'-18'27,"2"0,0 2,2 0,1 1,1 0,2 1,0 0,3 0,1 1,1 0,1 1,1 42,5-26,4 0,3 0,4-6,-11-39,0 0,0-1,0 1,0-1,1 1,4 4,-5-6,0-1,0 1,0-1,0 0,0 1,0-1,1 0,-1-1,0 1,1 0,-1-1,0 1,1-1,-1 0,1 0,-1 0,1 0,-1 0,1 0,-1-1,0 1,1-1,-1 1,0-1,1 0,-1 0,0 0,0-1,0 1,2-2,17-17,-14 10,0-1,-1 0,-1 0,0 0,0 0,-1-1,3-13,-2 5,-1 0,-2 0,1-33,-3 34,-1-1,-1 1,-1 0,0 0,-2 0,0 0,-1 1,-1 0,-1 0,0 1,-20-29,14 24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37.8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0,'-17'20,"0"1,2 0,0 1,2 1,0 0,2 1,0 0,2 1,0 0,2 0,1 1,1 0,1 0,1 0,2 1,0-1,7 51,1-38,7-3,4-6,-16-28,0 0,1 0,-1 1,0-2,1 1,0 0,-1 0,1-1,0 1,0-1,0 0,0 0,0 0,0 0,0-1,0 1,0-1,0 0,1 0,-1 0,0 0,0-1,0 1,0-1,0 1,0-1,0 0,0-1,0 1,0 0,5-4,0 0,1-1,-1 0,1 0,-2-1,1 0,-1-1,0 1,8-14,-5 6,-2 0,0-1,0 0,-2 0,0-1,-1 0,0 0,-2 0,0-1,-1 1,0-1,-2 1,0-1,-1 0,-1 1,0-1,-1 1,-1 0,-1 0,-1 0,0 0,-1 1,0 0,-2 1,0-1,0 2,-2-1,-14-16,4 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5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1,'14'113,"1"30,-13-85,-1-4,1 0,-1-5,1-6,2-9,2-13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6.1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0,'-3'10,"0"-1,1 1,0 0,1 0,0 0,1 0,0 0,0 0,1 0,1 0,-1 0,2 0,5 17,-6-22,0 0,1 1,0-1,0 0,0-1,0 1,1-1,0 1,0-1,0 0,0 0,1-1,-1 1,1-1,0 0,0-1,0 1,0-1,1 0,-1 0,1 0,-1-1,1 0,-1 0,9 0,0 1,-7-2,-1 0,0 0,1 0,-1 0,0-1,0 0,1-1,6-2,-9 4,1-2,0 1,0 0,0-1,-1 0,1 0,-1-1,0 1,0-1,1 0,-2 0,8-7,-1-3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6.6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1,'0'256,"0"-208,0 4,0 0,1-1,2-3,2-6,1-9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17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0 168,'2'-7,"-1"-1,1 1,1-1,-1 1,1-1,0 1,1 0,0 1,0-1,0 0,1 1,0 0,8-7,-5 6,-1 0,1 1,0 1,0-1,1 1,0 0,0 1,0 0,0 1,13-4,5 3,-18 3,1 1,-1 0,1 1,-1-1,1 2,-1 0,1 0,-1 0,0 1,0 0,0 1,13 8,-6-2,-1 0,0 2,0 0,-2 0,20 22,-11-6,-4 6,-1 7,-4 5,-5-1,-7-2,-7-2,-7-5,11-31,-1 1,0-1,0 0,-1 0,1 0,-1-1,0 1,0-1,-6 4,-16 10,-6-3,-7-6,-9-3,19-5,-1-2,-34-5,-3 0,42 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6.5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16,'0'0,"11"0,10-4,8 0,2 0,0 1,6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6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0,'0'0,"0"18,0 10,0 6,0 0,-4-7,2-7,-2-6,-1-6,5-1,-2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7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0,'-6'26,"2"0,0 27,-1-1,-5 48,7-48,1 1,0 5,2 1,2-9,3-11,5-15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7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0,'-19'8,"0"1,-33 23,45-27,1 0,0 0,0 1,0 0,1 1,0-1,0 1,1 0,0 0,-5 11,3-2,1-1,-6 29,4 4,7 2,9-1,7-4,-14-41,0-1,-1 0,2 1,-1-1,0 0,1 0,-1 0,1 0,0 0,0-1,0 1,0-1,0 0,1 0,-1 0,1 0,-1-1,1 1,0-1,-1 0,1 0,0-1,0 1,0-1,7 1,-5-2,-1 0,0 0,0-1,1 1,-1-1,0 0,0 0,-1-1,1 1,0-1,-1 0,1-1,-1 1,0-1,0 1,-1-1,1 0,3-7,-2 4,-1 0,0 0,-1 0,0-1,0 0,-1 1,0-1,0 0,0 0,-1 0,-1 0,1 0,-1-1,-1 1,1 0,-1 0,-4-15,-1 5,0 1,0-1,-2 1,0 0,-1 1,-19-26,14 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8.5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1,'2'30,"1"0,10 48,1-4,-2 28,-8-50,-2 2,0 4,0-2,1-4,3-6,0-7,1-10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9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12,'-2'-11,"-3"28,-43 158,41-135,7-2,5-3,8-5,7-9,7-5,4-8,0-5,-3-6,-23 3,-1-1,0-1,0 1,-1-1,1 1,0-1,0 0,-1 0,1-1,-1 1,4-4,10-13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9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0,'0'317,"1"-267,2-1,1 1,-2 2,1-5,-2-9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49.8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0,'0'0,"-8"17,0 16,-5 4,3-8,4-2,2-3,1 1,3-5,-2-5,2-4,0-4,0-4,0-8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0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1 126,'1'-5,"0"1,1 0,0 0,0 0,0 0,0 1,1-1,-1 0,6-5,30-26,-29 29,-1 1,1 0,-1 0,1 1,1 0,-1 1,0 0,1 0,0 1,0 0,11 0,-18 1,0 1,0 0,0 0,0 0,0 1,0-1,0 1,0-1,0 1,0 0,0 0,-1 0,1 1,0-1,-1 1,1-1,-1 1,1 0,-1 0,0 0,0 0,0 1,0-1,0 0,0 1,-1-1,1 1,-1 0,0 0,0-1,0 1,0 0,0 0,-1 0,1 0,-1 0,0 0,0 0,0 0,0 3,-1 7,0-1,-1 0,0-1,-1 1,0 0,-9 18,-36 69,26-57,3-4,-1 0,5 3,8 0,8-3,0-34,0 0,0 1,1-1,-1 0,5 7,13 11,6-5,3-4,5-7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0.8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0,'-12'5,"1"0,0 1,0 0,1 0,-18 15,22-16,0 1,1 0,0 1,0-1,0 1,1 0,0 0,1 0,-6 15,-5 19,-11 59,19-53,6-35,0 0,1 0,0 0,1 0,3 12,7 8,-11-29,0-1,0 0,1 0,-1 0,0 0,1 0,0 0,-1 0,1 0,0-1,0 1,0-1,0 1,0-1,0 0,1 0,-1 0,0 0,1 0,-1 0,0-1,1 1,-1-1,1 0,-1 1,1-1,-1-1,6 1,21-8,-22 5,0-1,0 0,0 0,0-1,-1 1,0-2,0 1,0-1,0 0,-1 0,0 0,-1-1,1 0,-1 0,0 0,-1 0,0-1,4-14,-3 11,-1-1,-1 1,0-1,-1 1,0-1,-1 1,0-1,-1 0,0 1,-1-1,0 1,-6-19,-24-34,26 54,-7-15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6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0,'2'20,"0"0,1 0,10 34,0-1,29 226,-38-229,0-4,-2-4,-2-2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6.8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3,'-3'11,"0"1,1-1,0 1,1 0,0 0,2 23,-1-32,1-1,-1 1,1 0,-1-1,1 1,0 0,0-1,0 1,0-1,1 1,-1-1,1 0,3 4,-4-4,1-1,0 1,0-1,0 0,0 1,0-1,0 0,0 0,0-1,1 1,-1 0,0-1,0 1,1-1,-1 0,4 0,1 0,1-1,-1 0,0-1,1 0,-1 0,0 0,0-1,-1 0,10-5,-5 2,0-1,-1-1,1 0,13-14,-6 2,-4-1,-5-2,-2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7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 0,'-7'50,"-1"99,7-102,1-9,1-3,4-1,-4-31,1 1,-1-1,1 1,-1-1,1 1,0-1,4 4,-3-3,0-1,1 0,-1 0,1-1,0 1,6 3,30 9,5-6,-38-8,1-1,-1 0,0 0,0 0,0-1,0 0,0 0,0-1,11-4,11-12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7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0,'-10'90,"2"157,8-214,1 44,2-7,5-10,1-12,2-10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7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0,'0'0,"-5"20,2 14,-2 8,1-11,4-11,-2-11,2-11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8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0,'0'55,"9"291,-3-280,-1-10,2-5,-6-46,0-1,-1 0,1 1,0-1,0 0,0 0,1 0,-1 0,1 0,0 0,0 0,5 5,0-6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8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147 1,'-10'6,"0"0,1 1,0 0,1 0,-1 1,1 1,1-1,0 1,0 0,0 1,-4 10,3-5,1 1,1 0,0 1,1 0,1 0,-3 26,6-32,1 1,0 18,1-21,1 0,-1 0,6 13,-4-13,0-1,1-1,0 1,0-1,1 1,0-1,0 0,1-1,10 10,-13-13,0 0,1 0,-1-1,1 1,0-1,0 0,0 0,0-1,0 1,0-1,0 0,0 0,1 0,-1 0,0-1,1 0,-1 0,1 0,-1 0,0-1,5 0,19-12,-22 9,-1 0,0-1,0 0,0 0,-1 0,0 0,0 0,0-1,0 0,-1 0,0 0,0 0,-1 0,0-1,0 1,0-1,-1 0,0 1,0-1,-1-7,1 0,-2-1,1 1,-2-1,0 1,-1 0,0 0,-1 0,-8-19,7 22,-1 1,0-1,-1 1,0 1,-10-12,-14-12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9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1,'15'217,"-2"-66,-10-97,-1-4,-1-2,-3-3,-5-6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9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 1,'-32'123,"10"-31,10-52,6-1,6 1,1-35,0-1,0 1,1-1,0 1,0-1,3 6,-2-5,0 0,1 0,-1-1,1 1,5 3,28 19,8-5,-37-19,0 1,0-2,0 1,0-1,1 0,-1 0,1-1,-1-1,1 1,0-1,-1-1,15-2,2-8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39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0,'0'0,"-4"20,2 20,-2 21,0 6,4 2,0 7,4 13,0-11,-2-6,-2-14,4 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0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 0,'0'0,"-7"14,1 8,-2 4,2-12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0.5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33,'72'-15,"-54"10,0 1,1 0,28-1,-42 5,0 0,0 1,0-1,0 1,0 0,0 0,0 1,0-1,-1 1,1 0,-1 0,1 1,-1-1,0 1,0 0,0 0,6 6,-8-6,0-1,0 0,0 1,-1 0,1-1,-1 1,0 0,0-1,0 1,0 0,0 0,0 0,-1 0,1 6,-1-3,-1 0,1 0,-1 0,0 0,0 0,-5 11,-3 3,-1 0,-1-1,-14 20,18-28,-4 6,-8 12,-24 46,28-35,14-36,0 0,0 0,0 1,0-1,1 0,0 1,-1-1,2 0,-1 1,0-1,1 1,0-1,0 0,0 0,1 0,-1 0,1 0,4 8,-3-8,0-1,1 0,-1 1,0-1,1 0,0 0,0-1,0 1,0-1,0 0,0 0,1 0,-1-1,0 0,1 1,0-1,6 0,25-1,-3-5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7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22,'-5'-3,"-1"0,0 0,0 0,0 1,0 0,0 0,-9-1,13 3,0 0,0 0,0 0,-1 0,1 0,0 0,0 1,0-1,0 1,0 0,0-1,0 1,0 0,0 0,0 0,0 1,0-1,1 0,-1 1,1-1,-1 1,1-1,-1 1,1 0,-2 3,1-2,1 0,0 0,0 0,0 0,0 0,0 0,1 1,-1-1,1 0,0 0,0 1,0-1,0 0,1 0,-1 1,2 3,1 2,0 0,0-1,1 0,7 14,0-6,-1-2,-3 0,-7-13,0 1,1-1,-1 0,0 0,0 1,0-1,0 0,-1 3,1-3,0 1,-1-1,0 0,1 0,-1 1,0-1,1 0,-1 0,0 0,0 0,0 0,0 0,0 0,0 0,0 0,-3 1,-10 4,-11 0,21-6,-6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0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223 7,'-40'-2,"29"1,0 0,-22 2,29 0,-1-1,1 2,0-1,0 0,0 1,-1-1,1 1,1 0,-1 1,-7 4,4-1,1 0,0 0,0 1,1 0,0 0,0 0,0 1,1-1,0 1,1 0,0 0,0 0,-2 11,2-5,1 1,0 0,1-1,0 1,2 0,3 29,-3-38,0-1,0 1,1 0,0-1,0 1,1-1,-1 1,1-1,0 0,0 0,1 0,0-1,0 1,0-1,9 8,-10-10,1 0,0 0,-1 0,1 0,0-1,0 1,0-1,0 0,1 0,-1 0,0-1,0 0,0 1,1-2,-1 1,0 0,0-1,1 0,-1 0,0 0,0 0,7-4,-4 2,1-1,-2 0,1 0,0 0,-1-1,0 0,0 0,0-1,-1 0,0 0,0 0,0 0,-1-1,0 1,0-1,-1-1,0 1,0 0,-1-1,1 1,-2-1,1 0,0-9,-2 6,0 0,0 1,-1-1,0 0,-1 0,0 1,-1-1,0 1,-1 0,0 0,-1 0,0 0,0 1,-1 0,0 0,-10-11,-13-10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3:51.8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 3229,'0'0,"0"1,0 0,0 0,0-1,0 1,0 0,0-1,0 1,0 0,0 0,0-1,1 1,-1 0,0-1,0 1,1 0,-1-1,1 1,-1-1,0 1,1-1,-1 1,1 0,0-1,-1 0,1 1,-1-1,1 1,0-1,-1 0,1 1,0-1,-1 0,1 0,0 0,-1 1,1-1,0 0,1 0,-1 0,0-1,1 1,-1 0,1-1,-1 1,0-1,0 1,1-1,-1 1,0-1,0 0,1 0,-1 0,0 0,0 0,0 0,0 0,-1 0,2-1,3-8,-1 0,0 0,-1 0,0-1,-1 1,3-20,5-24,15-13,-16 47,-1-1,-1 1,7-35,-13 49,-1 1,1-1,-1 0,0 0,0 0,-1 1,1-1,-1 0,-1 0,1 1,-1-1,0 1,0-1,-1 1,1 0,-1 0,-1 0,-3-5,2 4,-8-9,-18-28,27 36,1 0,0 0,0 0,0 0,1-1,0 1,-2-14,-7-80,3-107,7 156,0 21,1 0,2 0,6-34,3 11,-2-1,3-98,-13-216,0 345,-2-1,-1 1,-1 0,-12-36,9 34,1 0,1-1,-3-41,0-40,-1-30,9 113,-7-39,-2-20,8-347,4 221,-2 198,0 0,1 0,1 0,0 0,1 1,0-1,0 1,1-1,7-12,-1 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3:55.56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1 159,'3'-2,"0"0,0 1,1-1,-1 1,1 0,0 0,-1 0,1 0,0 0,5 1,5-3,282-37,16 35,-175 7,207-14,-95 3,-231 6,0 1,-1-2,22-7,23-5,-6 6,0 3,77 1,70-4,9 0,473 11,-534 11,-94-6,11 2,116 7,45-16,-193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01.84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3773 159,'0'8,"-1"0,0 0,0 0,-1 0,0 0,-1 0,1-1,-2 1,1-1,-5 8,-8 9,-29 35,30-41,0 1,-18 33,1 1,-72 94,40-62,-176 215,-22-18,179-195,-153 146,-389 248,469-361,63-44,-310 216,322-234,-3-4,-142 68,103-76,30-13,-280 130,238-102,3 1,129-60,-1 0,0-1,0 0,0 0,0 0,0 0,-6 0,9-1,-1 0,1 0,0 0,0 0,-1-1,1 1,0-1,0 1,0-1,-1 1,1-1,0 0,0 1,0-1,0 0,0 0,1 0,-1 0,0 1,0-1,0-1,1 1,-1 0,0 0,1 0,-1 0,1 0,-1-2,-2-12,0 0,1-1,0 1,1-1,1 0,3-26,-1 9,4-327,-4 325,6-40,2-19,19-161,-2 33,-19 155,3 0,21-68,-1 0,-21 73,2-63,-4 46,1-41,-9-335,-2 440,0 0,0 0,-2 0,0 1,0-1,-1 1,-10-18,-11-35,1-6,-11-37,32 94,1-1,0 1,1-1,0-29,3 42,-1 1,1-1,-1 0,1 1,0-1,0 1,1 0,-1-1,1 1,0 0,0 0,0 0,0 0,0 0,1 0,-1 1,1-1,-1 1,1 0,0-1,0 1,0 1,4-3,9-3,-1 1,1 1,31-7,-32 8,315-56,5 24,143 23,-43 12,134 3,-269 28,-7 0,-241-29,0 3,0 2,83 21,-81-15,-42-11,-1 1,0 0,0 1,0 0,-1 0,1 2,-1-1,16 10,-25-13,0 0,0 0,1 0,-1 0,0 0,0 0,0 0,0 0,-1 1,1-1,0 0,-1 1,1-1,0 0,-1 1,0-1,1 1,-1 2,0-2,0 0,0 0,-1 0,1 0,-1 0,1-1,-1 1,0 0,0 0,0 0,0-1,0 1,0 0,-1-1,-1 3,-13 9,0 0,0-1,-1-1,-1 0,1-1,-28 10,-50 20,-166 47,-110 2,-116-4,282-53,87-13,-123 22,-23 25,183-41,-93 43,60-21,113-46,-20 8,17-2,14 0,7-3,0-1,22 1,115 4,84-3,121-1,307 7,1 30,-638-39,-4 0,0 0,0 1,-1 2,0 1,28 10,-50-16,0 1,0 0,0 0,-1 0,1 0,-1 0,1 0,-1 1,1-1,-1 1,2 1,-2-2,-1-1,0 1,1 0,-1 0,0-1,0 1,0 0,1-1,-1 1,0 0,0 0,0-1,0 1,0 0,0 0,-1-1,1 1,0 0,0 0,0-1,-1 2,-1 1,0 0,-1 0,1 0,-1 0,0 0,0-1,0 1,0-1,0 0,0 0,-5 2,-19 9,0-1,-32 8,-126 35,-279 44,-10-22,200-35,82-11,-640 121,779-140,0 1,1 3,-77 35,123-46,9-3,20 0,-19-2,518-2,19-1,-362 11,-136-4,82 18,-115-20,0 1,0 1,-1-1,1 1,-1 1,0 0,11 8,-18-12,0 0,0 0,-1 0,1 1,-1-1,1 1,-1-1,0 1,0-1,1 1,-1 0,0 0,0-1,-1 1,1 0,0 0,-1 0,1 0,-1 0,1 0,-1 0,0 0,0 0,0 0,0 0,0 0,-1 0,1 0,-1 0,0 4,-3 0,1-1,-1 1,0 0,-1-1,1 0,-1 0,0-1,-9 8,-26 17,-1-1,-51 26,-99 40,155-77,-43 19,-82 42,161-78,-7 4,0-1,0 1,1 1,-12 10,18-15,-1 0,1 1,-1-1,1 1,0-1,-1 1,1 0,0-1,-1 1,1-1,0 1,0-1,0 1,-1 0,1-1,0 1,0 0,0-1,0 1,0-1,0 1,0 0,0-1,1 1,-1 0,0 0,1 0,0 0,0 1,1-1,-1 0,0 0,1 0,-1 0,0-1,1 1,-1 0,1 0,-1-1,1 1,-1-1,3 1,19 4,-1-2,32 2,428 3,-136-7,30 19,-364-18,84 9,-87-9,-1 0,1 0,0 1,-1 0,1 0,-1 1,10 6,-18-10,1 0,0 1,-1-1,1 1,0-1,-1 1,1-1,0 1,-1-1,1 1,-1-1,1 1,-1 0,1-1,-1 1,0 0,1-1,-1 1,0 0,1 0,-1-1,0 1,0 0,0 0,0 0,0-1,0 1,0 0,0 0,0 0,0-1,0 1,0 0,0 0,-1-1,1 1,0 0,-1 0,1-1,-1 2,-3 2,-1 0,1 0,-1 0,1 0,-1-1,0 0,-1 0,-10 4,-111 42,-70 13,-502 134,58-16,490-130,113-32,36-18,1 1,0-1,0 1,0 0,0-1,0 1,0 0,0 0,0 0,1 0,-1 0,0 0,0 0,1 0,-2 1,2-1,1-1,-1 1,0 0,0-1,0 1,0-1,1 1,-1-1,0 1,0-1,1 1,-1-1,0 1,1-1,-1 0,0 1,1-1,-1 0,1 1,-1-1,1 0,-1 1,1-1,-1 0,1 0,-1 1,1-1,-1 0,2 0,40 9,117 1,83-8,101-4,583 17,-829-4,-73-4,-24-7,1 0,-1 0,0 1,0-1,0 0,0 0,1 0,-1 0,0 0,0 0,0 0,0 0,0 1,0-1,1 0,-1 0,0 0,0 0,0 0,0 1,0-1,0 0,0 0,0 0,0 0,0 1,0-1,0 0,0 0,0 0,0 0,0 1,0-1,0 0,0 0,0 0,0 1,0-1,0 0,0 0,0 0,0 0,0 0,0 1,-1-1,1 0,0 0,0 0,0 0,0 1,-5 1,1 0,0 0,-1-1,1 1,-1-1,-6 1,-149 32,-97 23,129-28,-182 52,307-80,-1 0,1 0,-1 0,1 1,0-1,-1 1,1 0,0 0,-4 3,7-5,0 1,0-1,0 0,0 0,0 1,0-1,0 0,0 0,0 1,0-1,0 0,0 0,0 1,0-1,1 0,-1 0,0 0,0 1,0-1,0 0,0 0,1 0,-1 1,0-1,0 0,0 0,1 0,-1 0,0 0,0 1,0-1,1 0,-1 0,0 0,0 0,1 0,-1 0,0 0,1 0,27 5,41-1,115-10,-159 4,866-79,-855 77,156-22,-155 19,-1-2,70-26,-96 30,-1 1,-1-1,1-1,-1 0,0 0,0 0,-1-1,1 0,-2-1,1 1,-1-1,0-1,-1 1,0-1,0 0,-1 0,0-1,0 1,-1-1,2-12,2-17,-2 0,-1 0,-4-73,0 70,-2-571,1 635,-6 29,-1 3,-18 604,26-641,0-11,-1 0,1-1,0 1,1-1,-1 1,1 0,3 7,-2-14,0-9,73-644,-35-423,-42 1045,1 76,-1 341,-11 618,10-921,2-25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14.60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2524 1298,'-5'-23,"0"-1,1 0,0-36,-3-19,-9-21,-12 150,10-17,-217 436,199-376,6-9,11-18,18-61,-1-1,1 1,1 0,-1-1,0 1,1 0,0-1,0 1,1 0,-1-1,1 1,0 0,3 7,-4-11,1-1,-1 1,0-1,1 1,0 0,-1-1,1 1,-1-1,1 1,0-1,-1 1,1-1,0 0,-1 1,1-1,0 0,0 1,-1-1,1 0,0 0,0 0,-1 0,1 0,0 0,0 0,0 0,-1 0,1 0,0 0,0 0,-1-1,1 1,0 0,1-1,25-16,-25 16,32-26,-2-1,55-60,47-78,-28 34,-84 102,-40 63,-23 58,23-50,-25 61,-31 116,60-162,6-4,8-48,-1 1,1-1,1 0,-1 0,1 1,-1-1,1 0,0 0,1 0,-1 0,1 0,0 0,0 0,0 0,0-1,1 1,-1-1,4 4,-3-5,0 1,1-1,-1 0,0 0,1 0,-1-1,1 1,-1-1,1 0,0 0,0 0,0-1,-1 1,1-1,0 0,0 0,0 0,0-1,0 1,4-2,13-3,-1-2,0 0,0-1,23-13,-3-2,-4 2,-32 19,0 0,1 0,-1 0,0 0,1 1,5-1,-10 2,1-1,0 1,-1 0,1 0,-1 0,1 1,-1-1,1 0,0 0,-1 0,1 0,-1 0,1 1,-1-1,1 0,-1 1,1-1,-1 0,1 1,-1-1,0 0,1 1,0 0,-1 0,1 0,-1 1,1-1,-1 0,0 0,0 0,1 0,-1 1,0-1,0 0,0 0,0 0,-1 3,-5 27,-1 0,-13 34,-3 11,0 39,19-62,7-6,-2-41,0-1,0 1,1 0,4 9,-4-12,-1 0,1-1,0 1,-1-1,1 1,1-1,-1 0,0 0,0 0,1 0,0 0,-1 0,1-1,0 1,-1-1,1 0,0 0,0 0,3 1,1-1,-1 0,1-1,-1 0,1 0,-1 0,1-1,12-2,16-8,-1-7,0-4,-1 0,-24 15,-5 4,0 0,1 0,-1 0,1 1,7-4,-12 6,0 0,0 0,1 0,-1 0,0 0,0 0,0 0,0 0,0 0,1 0,-1 0,0-1,0 1,0 0,0 0,1 0,-1 0,0 0,0 1,0-1,0 0,0 0,1 0,-1 0,0 0,0 0,0 0,0 0,0 0,1 0,-1 0,0 0,0 1,0-1,0 0,0 0,0 0,0 0,1 0,-1 0,0 1,-3 7,-9 10,-15 10,-34 27,30-28,-8 7,2-4,7-12,29-18,0 1,1-1,-1 1,0-1,1 0,-1 1,0-1,0 0,0 0,0 0,1 1,-1-1,0 0,0 0,0 0,0 0,1-1,-1 1,0 0,0 0,0 0,1-1,-2 1,1-1,1 0,0 1,-1-1,1 0,0 1,0-1,0 0,-1 0,1 1,0-1,0 0,0 1,0-1,0 0,0 0,0 1,0-1,1 0,-1 0,0 0,17-39,-16 39,72-120,14-25,-78 128,-1-1,-1 0,0 0,-2 0,0-1,3-24,-8 38,1-1,-1 0,0 0,0 1,-1-1,1 0,-2 1,1-1,-1 1,0-1,-3-6,3 10,0-1,-1 0,0 1,1-1,-1 1,0 0,0 0,-1 0,1 0,-1 1,1-1,-1 1,0 0,0 0,0 1,0-1,0 1,-5-2,-5 0,0 1,-1 0,1 1,0 1,-1 0,1 1,-18 3,-7 3,-57 19,-7 10,-136 67,-91 73,264-137,19-12,12-12,34-15,0 0,0 0,0 1,0-1,0 0,0 0,0 0,0 0,0 0,0 0,0-1,0 1,-2-1,3 1,0 0,-1-1,1 1,0 0,-1-1,1 1,0-1,-1 1,1 0,0-1,0 1,0-1,-1 1,1-1,0 1,0-1,0 1,0-1,0 1,0-1,0 1,0-1,0 1,0-1,0 1,0-1,0 1,0-1,1 0,3-11,1 1,1 0,0 0,0 1,1-1,0 1,14-14,-6 5,286-324,-264 302,15-17,-22 16,-29 40,1-1,-1 1,-1 0,1 0,0 0,0 0,-1-1,1 1,-1 0,0-1,0 1,0 0,0-1,0-2,-1 4,1 0,-1 0,1 0,0 0,-1 0,0 0,1 0,-1 1,0-1,1 0,-1 0,0 1,0-1,0 0,1 1,-1-1,0 1,0-1,0 1,0 0,0-1,0 1,0 0,0 0,0-1,0 1,0 0,0 0,0 0,-1 0,1 1,0-1,-1 0,-16 4,1 0,0 1,0 0,0 2,1 0,-25 14,29-14,-59 32,1 4,-74 60,-116 114,246-205,-217 208,179-169,39-38,8-7,0-1,0 0,0-1,-1 1,-7 4,13-9,0 0,-1-1,1 1,0 0,0 0,0 0,-1 0,1 0,0 0,0 0,0 0,0-1,-1 1,1 0,0 0,0 0,0 0,0-1,0 1,-1 0,1 0,0 0,0-1,0 1,0 0,0 0,0 0,0-1,0 1,0 0,0 0,0 0,0-1,0 1,0 0,0 0,0 0,0-1,0 1,0 0,0 0,0 0,0-1,1 1,-1 0,0 0,0 0,0-1,0 1,5-15,5-6,1 0,1 1,29-37,-16 23,364-497,-346 467,-39 57,0-1,0 1,-1-1,3-10,-5 16,-1 0,1-1,-1 1,1-1,-1 1,0 0,1-1,-1 1,-1-1,1 1,0-1,-1 1,1-1,-1 1,1 0,-1-1,0 1,0 0,0 0,-1 0,1 0,0 0,-1 0,-1-2,0 2,0 0,1 1,-1-1,0 1,0 0,0-1,0 1,0 1,-1-1,1 0,0 1,0 0,0-1,-1 1,1 0,0 1,0-1,-5 2,-11 2,0 0,1 2,-35 14,-54 36,31-11,3 4,-134 114,128-89,3 4,-70 93,90-99,11-18,11-18,32-34,-1 0,0 1,0-1,0 0,0-1,-7 4,9-5,1 1,-1-1,0 0,0 0,0 0,0 1,0-1,0 0,0 0,0 0,0 0,0-1,0 1,0 0,0 0,0-1,0 1,0 0,0-1,0 1,0-1,1 1,-1-1,0 0,0 1,1-1,-1 0,0 1,1-1,-1 0,0 0,1 0,-1 1,1-1,0 0,-1 0,1 0,0 0,-1 0,1 0,0 0,0 0,0-2,-1-6,0-1,0 1,2-17,-1 16,23-199,-19 178,6-34,-2 4,-3 4,-4 49,-1 0,0 1,-1-1,0 0,0 0,-1 0,-4-12,5 19,1-1,-1 1,0 0,0-1,0 1,1 0,-1 0,0-1,-1 1,1 0,0 0,0 0,0 0,-1 0,1 0,0 1,-4-2,4 2,-1-1,0 1,0 0,0 0,0 0,0 1,0-1,0 0,0 1,0-1,0 1,0 0,0-1,1 1,-1 0,0 0,0 0,-1 2,-6 4,0 0,1 1,-1 0,1 1,1 0,0 0,-8 13,-38 76,47-87,-113 277,85-190,10-21,8-24,2-21,14-31,0-1,0 1,-1-1,1 1,0-1,0 1,-1-1,1 1,0-1,-1 1,1-1,-1 0,1 1,0-1,-1 1,1-1,-1 0,1 1,-1-1,1 0,-1 0,1 0,-2 1,1-1,1-1,-1 1,0 0,1-1,-1 1,1-1,-1 1,0-1,1 1,-1-1,1 1,0-1,-1 0,1 1,-1-1,1 1,0-1,-1-1,-6-22,-19-90,14 70,10 37,-1 1,0-1,1 1,-6-8,8 14,-1-1,1 0,-1 1,1-1,-1 0,1 1,-1-1,0 1,1-1,-1 1,0-1,1 1,-1 0,0-1,1 1,-1 0,0-1,-1 1,1 0,0 0,1 1,-1-1,0 0,1 0,-1 1,0-1,1 1,-1-1,0 1,1-1,-1 1,1-1,-1 1,1 0,-1-1,1 1,-1 0,1-1,-1 1,1 0,0-1,-1 2,-2 8,0-1,0 0,1 1,0 0,0 19,0-9,-4 29,-1 6,0-1,2-1,-3-15,3-23,5-15,0 0,0 1,0-1,0 0,0 0,0 1,-1-1,1 0,0 1,0-1,0 0,0 0,0 1,0-1,-1 0,1 0,0 0,0 1,0-1,-1 0,1 0,0 0,0 0,-1 1,1-1,0 0,0 0,-1 0,1 0,0 0,-1 0,1 0,0 0,0 0,-1 0,1 0,0 0,-1 0,-6-12,3-2,0 0,0 0,1 0,-1-22,-2-8,-1-10,-1-93,16-57,17-14,-8 89,-15 115,49-599,-46 392,-3 170,-2-1,0-6,0 0,0 5,0 15,0 26,0 38,-11 180,2-65,7-85,-2-2,2-1,-2-12,3-26,1-13,0-3,3-24,25-449,-22 346,-3 63,-2 3,-3 4,-5 2,-7 6,-3 5,6 11,10 31,0 0,1 0,-1 0,1 0,0 0,0 0,0 0,1 0,-1 0,1 0,0 0,-1 0,1 0,0 1,3-6,-1 4,0-1,0 1,1 0,-1 0,1 0,0 1,0-1,6-3,6-3,2 0,-1 2,34-12,12-1,0 3,80-12,140-3,94 35,-141 5,89 0,-182-4,-88-2,-2 1,0-1,-7 1,-16 0,-26 0,-10 2,-13 2,-294 65,23-7,127-22,-178 70,285-89,-57 29,63-26,43-22,0 1,0-1,-9 10,15-13,-1 1,1-1,-1 1,1-1,0 1,-1 0,1 0,0 0,0-1,0 1,1 0,-1 0,0 0,1 0,-1 5,1-6,0 0,0 0,0 1,1-1,-1 0,0 0,1 0,0 1,-1-1,1 0,-1 0,1 0,0 0,0 0,0 0,-1 0,1-1,0 1,2 1,3 2,0-1,0 0,0-1,1 0,-1 0,1 0,-1-1,10 2,36 1,96-2,58-18,-140 10,560-50,-550 49,-24 4,-44 3,-1 0,1 0,13 3,-21-3,0 0,0 0,1 0,-1 0,0 0,0 0,0 0,1 0,-1 0,0 0,0 0,1 0,-1 1,0-1,0 0,0 0,1 0,-1 0,0 0,0 1,0-1,0 0,0 0,1 0,-1 0,0 1,0-1,0 0,0 0,0 0,0 1,0-1,0 0,0 0,0 1,0-1,0 0,0 0,0 0,0 1,0-1,0 0,0 1,-1 0,-1 1,1-1,-1 0,1 0,-1 1,0-1,1 0,-1-1,-3 3,-243 88,133-52,-303 126,316-117,2 4,-93 66,133-75,16-6,39-32,0-1,1 1,-1 1,1-1,1 0,-1 1,1 0,0 0,-3 8,5-14,1 1,0 0,0 0,0 0,0 0,0-1,0 1,0 0,0 0,0 0,0 0,1-1,-1 1,0 0,0 0,1 0,-1-1,1 1,-1 0,0 0,1-1,0 1,-1-1,1 1,-1 0,1-1,0 1,-1-1,1 1,0-1,-1 0,1 1,0-1,0 0,0 1,-1-1,1 0,0 0,0 0,1 0,4 1,1 0,-1-1,0 0,8 0,-13 0,54-7,-1-3,93-27,-81 18,488-143,128-33,-619 178,-8 3,-2-1,-7-3,-40 15,0-1,0 0,0 0,6-6,-7 5,-1 1,1-1,-1 0,6-11,-6 9,0-1,-1 1,4-13,19-106,-19 85,19-65,-12 66,4-3,-1 1,-2-2,-14 41,0-1,-1 1,1-1,-1 0,1 1,-1-1,-1 0,1 1,0-1,-1 0,0 1,0-1,0 1,0-1,0 1,-1 0,0-1,-3-4,2 4,0 1,0 0,0 0,-1 1,1-1,-1 1,0 0,0 0,0 0,0 0,0 1,0-1,0 1,0 0,-8-1,-23 0,0 1,0 2,0 1,-61 12,65-9,-13 3,-10 4,54-12,0 0,0 0,0 0,0 0,0 0,0 0,0 0,0 0,0 0,0 0,0 0,0 0,0-1,0 1,0 0,0 0,0 0,0 0,0 0,0 0,0 0,0 0,0 0,0 0,0 0,0 0,0 0,0 0,0 0,0 0,0-1,0 1,0 0,0 0,0 0,0 0,0 0,0 0,12-6,20-6,218-45,-245 56,55-10,0 2,-3 3,0 4,-7 5,-8 7,-38-9,0 1,0 0,0-1,-1 1,1 1,-1-1,1 1,-1-1,0 1,0 0,0 0,0 0,0 1,-1-1,0 1,1-1,-1 1,0 0,1 6,3 17,-4 6,-4 7,-15 113,-4 84,19-148,6 302,1-335,1-2,3-2,1-7,1-16,-11-28,0-1,0 1,1-1,-1 0,0 1,0-1,1 1,-1-1,0 0,1 1,-1-1,0 0,1 1,-1-1,0 0,1 1,-1-1,1 0,-1 0,1 0,-1 1,0-1,1 0,-1 0,1 0,-1 0,1 0,-1 0,1 0,-1 0,1 0,-1 0,1 0,0 0,0-1,1 0,-1 0,0 0,0 0,1 0,-1 0,0-1,0 1,-1 0,1-1,1 0,15-38,-9 10,-1 0,-2-1,-2 1,0-1,-3-42,2-5,0 28,0 0,-2-2,0 4,0 9,1 17,0 15,1 7,1 6,4 19,-2-1,-1 1,2 31,-3-22,6 51,18 143,4 6,-21-145,-3-36,8 50,22 170,-32-225,3 52,-5-46,-1 1,-3 4,-3 1,-1-1,-1-3,3-4,-1-2,-1-1,0-6,-5-6,-3-10,-7-7,16-17,0-1,0 1,-1-1,1 0,-1 0,0 0,1 0,-1-1,0 0,-7 1,-25-1,-16-6,0-2,1-3,-53-16,35 9,-236-79,9-23,162 63,-495-229,497 213,-155-112,240 150,2-1,2-3,1-2,-66-79,89 94,2-1,1 0,1-2,1 0,2 0,0-1,2-1,2 0,0-1,-6-45,10 6,2 0,3 0,15-116,-7 130,-1 4,-5 38,-1 9,1-1,-2 0,1 0,-1 1,0-1,0 0,-1-6,1 11,0 1,-1 0,1-1,0 1,0 0,0-1,0 1,0 0,-1-1,1 1,0 0,0-1,0 1,-1 0,1-1,0 1,-1 0,1 0,0 0,0-1,-1 1,1 0,0 0,-1 0,1 0,0-1,-1 1,1 0,-1 0,1 0,0 0,-1 0,1 0,0 0,-1 0,1 0,-1 0,1 0,0 1,-1-1,1 0,0 0,-1 0,1 0,0 0,-1 1,1-1,0 0,0 0,-1 1,1-1,0 0,0 0,-1 1,1-1,0 0,0 1,-1 0,-16 21,15-20,-19 29,2 1,1 1,1 1,2 0,-20 69,28-79,2 1,0-1,2 1,1 0,1 0,1 0,1 0,1 0,11 48,16 10,13 13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35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5,'0'0,"0"0,1-1,-1 1,0 0,0-1,1 1,-1 0,0 0,1-1,-1 1,0 0,1 0,-1-1,1 1,-1 0,0 0,1 0,-1 0,1 0,-1-1,0 1,1 0,-1 0,1 0,-1 0,1 0,-1 1,0-1,1 0,16 1,-1 3,-1 1,1 0,-1 1,0 1,-1 0,20 14,78 62,-72-51,-1 1,-2 3,-1 1,45 61,-13 6,-38-54,66 79,-78-108,-1-4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36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689 10,'0'-1,"0"1,-1-1,1 1,0-1,0 1,0-1,-1 1,1 0,0-1,-1 1,1-1,0 1,-1 0,1-1,0 1,-1 0,1-1,-1 1,1 0,-1 0,1-1,-1 1,1 0,-1 0,1 0,-1 0,1 0,-1-1,1 1,-1 0,1 0,-1 0,1 1,-1-1,1 0,-1 0,1 0,-1 0,1 0,-1 0,1 1,-1-1,1 0,-1 1,-23 9,-26 17,1 3,2 2,0 2,-55 54,63-54,-46 31,69-55,-1 0,-21 9,21-11,0 0,-24 18,-23 28,47-41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37.2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0,'18'11,"0"1,-1 1,30 28,-8-7,39 30,-4 2,129 151,-202-216,72 87,-60-76,-1 0,2 0,0-1,23 13,-22-15,-1-1,0 2,0 0,0 0,15 17,-11-8,30 22,-33-30,-1 1,0 1,-1 0,21 27,27 62,-50-84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38.3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523 0,'-1'9,"0"-1,0 0,0 1,-1-1,0 0,-1 0,0-1,-6 12,-38 59,30-52,-18 24,-72 81,-56 34,140-144,-1-1,-36 24,36-30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39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1,'18'-1,"1"1,-1 1,1 1,-1 0,0 2,0 0,30 11,-4 5,0 2,69 47,72 71,-73-53,-58-53,-25-19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7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2,'-21'-1,"12"0,1 1,-13 2,18-2,-1 1,1 0,0 0,0 0,0 0,1 0,-1 1,0-1,0 1,-3 2,3-1,-1 0,1 0,0 0,0 0,1 1,-1-1,1 1,-1 0,1 0,0 0,0 0,1 0,-1 0,0 7,2-10,-1 0,1 0,1 0,-1 0,0 0,0-1,0 1,0 0,1 0,-1 0,0 0,1 0,-1 0,0-1,1 1,0 0,-1 0,1 0,-1-1,1 1,0 0,-1-1,1 1,0-1,0 1,-1-1,1 1,0-1,0 0,0 1,0-1,0 0,0 1,0-1,-1 0,1 0,0 0,1 0,2 0,0 0,0 0,0 0,0 0,-1-1,1 0,0 0,3-1,0-1,-1 0,1 0,-1-1,0 0,9-7,-12 8,0 0,0 0,0 0,0 0,-1-1,1 1,-1-1,0 1,0-1,2-7,-3 6,-2 5,-4 8,4-3,0-1,0 1,0 0,1-1,-1 1,1 0,0 0,2 7,-2-9,1 0,0 0,0 0,0 0,0 0,0-1,1 1,-1 0,1-1,0 1,0-1,0 1,0-1,4 3,8 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40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600 0,'-9'1,"0"0,0 1,0-1,1 2,-1-1,1 1,-1 1,1-1,0 1,0 1,1-1,-1 1,1 1,-12 11,-7 8,2 2,-29 39,37-44,-8 8,-5 9,-2-1,-50 48,59-66,0 1,-26 36,5-10,9-11,22-21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40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1,'168'161,"179"198,-257-234,-39-52,-44-64,0-1,1 0,0 0,0-1,1 0,16 10,-11-7,-11-8,-1 0,1 0,-1 0,0 0,1 0,-1 1,0-1,2 5,2 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4:41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677 8,'0'0,"0"-1,0 1,0 0,-1-1,1 1,0 0,0-1,0 1,0 0,-1-1,1 1,0 0,0 0,0-1,-1 1,1 0,0 0,-1-1,1 1,0 0,-1 0,1 0,0 0,-1-1,1 1,0 0,-1 0,1 0,0 0,-1 0,1 0,0 0,-1 0,1 0,0 0,-1 0,1 0,0 0,-1 0,1 1,-1-1,-17 5,18-5,-19 8,0 1,1 0,0 2,-30 22,-60 62,-20 45,93-97,-1-3,-3-1,-50 40,67-63,13-11,1 1,1 0,-1 0,1 1,-9 9,4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0.0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20,'-24'0,"8"-1,1 2,-1-1,-27 6,38-5,1 0,-1 1,1 0,-1-1,1 1,0 1,0-1,0 1,0 0,0 0,1 0,-1 0,1 0,0 1,0 0,-5 6,3-1,0 0,1 1,0-1,1 1,0 0,0 0,1 0,-1 19,2-22,1 1,0 0,0-1,1 1,0 0,1-1,0 1,0-1,0 1,1-1,0 0,5 9,-6-13,0-1,0 1,0-1,0 0,0 0,0 1,0-1,1-1,-1 1,1 0,-1-1,1 1,0-1,0 0,-1 0,1 0,0 0,0 0,0-1,0 1,0-1,0 0,0 0,0 0,0 0,0 0,0-1,0 0,0 1,0-1,0 0,3-2,1 0,0 0,0-1,0 0,-1 0,1-1,-1 0,0 0,-1 0,1-1,-1 1,6-10,-4 5,-1-1,0 0,-1 0,-1 0,1-1,-2 0,5-24,-5 16,-2 1,0-1,-1 1,-4-25,4 30,5 20,9 32,-9-24,-5-12,16 37,25 48,-9-40,6-5,-29-35,0 1,17 9,23 5,0-10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0.4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0,'25'51,"-3"0,-2 2,-2 0,-3 2,-2-1,-2 2,-3-1,-2 1,-3 0,-2 1,-2-1,-3 0,-18 86,-65 200,71-295,-3-6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1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0,'24'286,"-4"-101,23 258,-35-386,1-9,1-1,6 18,-13-57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1.8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81,'6'-7,"1"-1,1 1,-1 1,1 0,1 0,-1 0,1 1,0 0,0 1,0 0,1 0,-1 1,1 0,0 1,18-2,-15 3,-1 1,1 1,0 0,0 1,-1 0,1 0,-1 2,0-1,0 2,0 0,0 0,11 7,-8-2,1 0,-1 2,-1-1,0 2,0 0,-1 0,-1 1,-1 1,12 17,-1 9,-17-31,-1 0,0 0,-1 1,0 0,0-1,-1 1,0 0,-1 1,0-1,-1 0,-1 0,1 0,-2 0,0 0,0 0,0 0,-2-1,1 1,-1-1,-1 1,-9 14,2-7,-1-1,-1 1,0-2,-31 27,4-9,-2-2,37-29,0 0,0 0,0 0,-13 3,-19-3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2.4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0,'-8'7,"0"-1,0 1,1 0,-1 0,1 1,1 0,0 0,-9 16,0 2,-17 47,15-22,3-1,1 2,-7 74,14-68,4 0,1 1,4-1,1 0,4 0,2-1,2 1,23 61,-26-91,2 0,1-1,1-1,2 0,24 34,-6-21,3-8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4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58 267,'16'-3,"0"0,-1-1,1-1,-1-1,0 0,-1-1,1-1,18-12,-17 9,0-1,21-21,-15 9,-7 0,-6-2,-8 24,0 0,-1-1,0 1,1-1,-1 1,0-1,0 1,-1-1,1 1,0-1,-1 1,1-1,-1 1,0 0,0-1,0 1,0 0,0 0,-1 0,1-1,-1 1,1 1,-1-1,0 0,1 0,-1 1,-3-3,1 2,1 1,-1-1,1 1,-1 0,0 0,1 0,-1 1,0-1,0 1,1 0,-1 0,0 0,0 0,1 1,-1 0,0 0,-6 2,-4 3,0 0,1 1,0 1,0 0,1 1,0 0,0 1,1 0,-13 15,13-12,0 1,1 0,1 0,0 1,1 0,0 1,-10 31,16-40,0 0,0 0,1 1,0-1,0 1,1-1,0 1,0-1,0 1,1-1,1 1,-1-1,1 0,0 1,1-1,0 0,0-1,0 1,1 0,0-1,0 0,1 0,0 0,0 0,0-1,1 0,-1 0,1 0,0-1,1 0,-1 0,1-1,0 1,0-2,0 1,0-1,8 2,10 1,36 3,-17-7,-38-1,-1-1,1 0,-1 0,1-1,6-2,20-15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5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1,'-17'151,"11"-77,-1-2,0-7,-1-6,0-13,0-19,26-103,-9 55,0 1,16-27,-19 37,1 0,0 1,0-1,1 2,0-1,11-9,-15 16,-1-1,1 1,0-1,0 1,0 0,0 1,1-1,-1 1,0-1,0 2,1-1,-1 0,1 1,5 0,-7 0,0 0,1 1,-1 0,0 0,0 0,1 0,-1 0,0 0,0 1,0 0,0 0,-1 0,1 0,0 0,-1 0,1 1,-1-1,0 1,3 3,3 7,0 1,-1-1,-1 1,9 26,-5-3,-1 1,-1-2,-3-10,-4-10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8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0,'-14'3,"0"0,-19 7,27-8,0 1,1 0,-1 0,1 0,0 0,-6 7,-7 6,3 2,5 1,9-18,1 0,-1 0,1 1,-1-1,1 0,0 1,0-1,0 0,0 0,0 1,0-1,0 0,0 1,1 1,-1-2,0-1,0 1,1-1,-1 0,0 1,1-1,-1 1,1-1,-1 0,1 1,-1-1,1 0,-1 1,1-1,-1 0,1 0,-1 1,1-1,-1 0,1 0,-1 0,1 0,-1 0,1 0,0 0,-1 0,1 0,-1 0,1 0,-1 0,1 0,-1 0,1-1,0 1,6-3,0 0,-1-1,1 1,-1-1,0 0,0-1,-1 1,1-1,5-6,10-9,-21 22,1-1,-1 1,0-1,0 1,0 0,0-1,0 1,0 2,0 17,1-17,0 0,0-1,0 1,0-1,1 1,-1-1,1 1,0-1,0 0,1 0,-1 0,0 0,1 0,0 0,0-1,0 1,0-1,0 0,0 0,0 0,5 1,12 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5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1,'-2'65,"-3"1,-3-1,-18 73,14-91,4-13,3-20,4-16,6-23,7-7,2 0,1 2,1 0,2 0,40-50,-56 78,-1 0,0 0,1 1,-1-1,1 1,0-1,0 1,-1-1,1 1,0 0,0 0,0 0,0 0,1 0,-1 0,0 1,0-1,3 0,-3 2,0-1,0 0,0 0,0 1,0-1,0 1,-1 0,1 0,0-1,0 1,-1 0,1 1,-1-1,1 0,-1 0,1 1,-1-1,0 0,1 1,-1 0,0-1,1 3,12 23,-1 10,1 8,5 7,5-6,0-14,-5-14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6.3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0 253,'19'-3,"0"-1,0 0,-1-2,0 0,0-1,-1-1,21-11,-31 15,1 0,-1-1,0 0,-1 0,1 0,-1-1,0 0,0 0,-1-1,0 1,0-1,-1 0,8-15,-6-3,-5 22,0 0,-1 0,0 0,0 0,0 0,0 1,0-1,-1 0,1 0,-1 0,0 0,0 0,0 0,0 1,0-1,0 0,-1 1,1-1,-1 1,0 0,0-1,-3-1,3 2,0 1,-1-1,1 1,-1 0,0 0,1 1,-1-1,0 0,1 1,-1 0,0-1,0 1,0 0,1 1,-1-1,0 0,0 1,1-1,-1 1,0 0,1 0,-1 0,-4 3,-1 1,-1 0,1 1,1 0,-1 0,1 1,0 0,1 1,-1-1,1 1,1 0,0 1,0-1,-6 14,7-12,0-1,1 1,0 0,0-1,1 1,0 1,1-1,0 0,1 0,0 0,0 1,4 19,-2-25,-1 0,1 0,1 0,-1 0,1 0,-1 0,1-1,1 1,-1-1,1 0,-1 0,1 0,7 4,-4-3,0 0,1-1,0 0,0 0,0-1,0 0,16 4,-7-4,1-1,-1 0,1-2,-1 0,1 0,-1-2,33-6,-7-7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7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1,'-21'287,"-23"-5,42-272,-13 68,1-14,2-6,6-4,9-11,4-23,-7-20,0 1,0-1,0 1,1-1,-1 0,0 1,0-1,0 0,1 0,-1 1,0-1,0 0,1 1,-1-1,0 0,1 0,-1 0,0 1,1-1,-1 0,0 0,1 0,-1 0,0 1,1-1,-1 0,1 0,-1 0,0 0,1 0,-1 0,0 0,1 0,-1 0,1-1,-1 1,0 0,1 0,-1 0,0 0,1 0,-1-1,0 1,1 0,-1-1,13-15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7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1,'-36'28,"19"-16,1 2,0 0,-23 25,17-7,2 6,17-31,1-1,0 0,0 1,-2 11,4-12,0-1,0 1,0-1,1 1,0-1,1 6,0-5,-1-1,1 1,1-1,-1 0,5 8,-3-8,-1-1,1 1,0-1,1 1,5 4,-3-4,0 0,0-1,1 0,-1 0,1 0,0-1,13 3,-16-4,0-1,1 0,-1-1,1 1,0-1,-1 0,1 0,-1-1,1 0,-1 0,1 0,7-3,15-12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0,'-2'50,"-1"0,-16 72,-33 92,-4 20,48-183,2 1,6-6,7-11,1-18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8.3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1,'-9'3,"1"1,0 0,0 1,0 0,1 0,-1 0,1 1,0 0,1 0,0 1,0 0,0 0,1 1,0-1,0 1,1 0,0 0,0 1,1-1,0 1,0 0,1 0,-2 17,4-17,-1-1,1 1,1 13,10 23,-8-39,0 0,0 0,0-1,1 1,0-1,0 0,0 0,0-1,1 1,0-1,6 4,-10-6,1-1,0 1,0-1,0 0,0 0,0 0,0 0,0 0,0-1,0 1,0-1,0 1,0-1,0 0,1 1,-1-1,0 0,0-1,0 1,0 0,1-1,-1 1,0-1,0 0,0 1,0-1,0 0,0 0,0 0,0-1,-1 1,1 0,0-1,-1 1,1-1,1-2,0 0,-1 0,0-1,1 1,-1-1,-1 0,1 0,-1 1,0-1,0 0,0 0,-1 0,0-10,0 0,-1 1,-1 0,-5-21,-1 10,-21-45,9 24,14 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8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1,'-6'198,"-46"306,46-465,2 0,0 47,8-42,-4-41,0 0,1 0,-1 0,1 0,0 0,0 0,0 0,0 0,0 0,1-1,0 1,-1 0,1-1,0 1,3 2,7-2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9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1,'-36'98,"-23"70,50-138,2 0,1 1,-3 51,9-69,0-1,3 19,-2-25,0 1,1 0,0 0,6 12,-6-15,1 1,-1-1,1 0,0 0,1 0,6 6,-5-6,1 1,0-1,0 0,1-1,-1 0,1 0,0 0,0-1,0 0,0 0,0 0,0-1,14 0,-12-1,1 0,-1-1,0 0,1 0,-1-1,0 0,0-1,0 0,0-1,11-6,18-16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9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151 1,'-121'548,"106"-465,5-10,6-14,4-9,0-45,1 0,0 0,0 0,0 0,0 0,3 5,-2-6,0 0,1-1,-1 1,1-1,6 6,-8-8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09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0,'0'0,"0"23,0 10,0 4,0-14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8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0,'2'12,"1"-1,0 0,8 20,1 4,-6-9,7 18,-11-40,-2-2,0 0,1 0,0 0,-1-1,1 1,0 0,0-1,0 1,2 1,2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0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82,'17'-12,"0"1,0 1,2 1,30-12,-36 17,0 0,0 1,0 0,0 1,0 0,1 1,25 1,-38 0,1 0,-1 1,1-1,-1 0,0 0,1 1,-1-1,0 1,1-1,-1 1,0-1,0 1,1 0,-1 0,0 0,0 0,0-1,0 1,0 1,0-1,0 0,0 0,-1 0,1 0,0 1,-1-1,1 0,-1 1,1-1,-1 0,0 1,1-1,-1 0,0 1,0-1,0 1,0-1,0 1,-1 1,0 4,0 1,-1-1,-1 0,1 0,-1 0,-4 8,-25 40,-57 76,-3 5,77-111,1 0,2 1,-16 47,25-63,0 1,1-1,0 0,1 1,0-1,1 1,0-1,1 1,0-1,2 13,-1-17,0 0,0 0,0-1,1 1,-1-1,1 0,1 0,-1 0,1 0,-1 0,1-1,1 1,-1-1,1 0,0-1,-1 1,2-1,-1 0,6 3,0-1,1-1,-1 0,1-1,-1 0,1-1,13 1,30-3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0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377 51,'-31'-6,"12"2,1 0,-1 2,-32-1,44 3,0 1,0 0,0 0,0 1,0 0,1 0,-1 1,1 0,-1 0,1 0,0 1,0 0,-9 7,2 2,0-1,1 2,0 0,1 0,0 1,1 1,1-1,1 2,-13 33,17-41,1 1,0 0,1 0,0 0,0 0,1 1,1-1,0 0,0 1,1-1,0 0,1 0,0 1,1-1,0-1,0 1,1 0,10 17,-12-23,1 0,0-1,0 1,0-1,0 0,1 0,-1 0,1 0,0 0,0-1,0 0,0 1,0-2,0 1,8 2,-6-3,0 0,1 0,-1-1,1 0,-1 0,0 0,1-1,-1 0,0 0,9-4,-6 2,0 0,0-1,0 0,-1-1,0 1,0-2,0 1,0-1,-1-1,0 1,-1-1,1 0,-1-1,0 1,5-10,-6 5,0-1,-1 1,0-1,-1 0,0 0,-1 0,-1 0,0 0,-1 0,0 0,-3-20,-2 1,-1 0,-2 0,-17-44,14 47,0 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1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193 1,'13'3,"0"1,-1 1,1 0,-1 1,-1 0,1 1,-1 0,0 1,-1 0,0 1,0 0,0 0,-2 1,1 0,-1 1,0 0,-1 0,-1 1,0 0,0 0,-1 0,5 19,-1 5,-1 0,-2 1,-1 0,-2 0,-3 60,-4-36,-2 0,-24 97,20-121,-2 1,-1-2,-2 0,-1 0,-2-2,-2 0,0-1,-3-1,0-1,-2-1,-39 36,-7-1,-4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2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6,'195'0,"-140"0,0 0,1-1,4-3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2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1,'0'0,"20"0,19 5,23-3,-2 3,-1 0,0-5,-4 3,3-3,1 0,17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3.1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36,'53'7,"87"1,-104-7,859 2,-462-29,-12 0,-313 24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4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1,'-37'126,"18"-64,-14 80,28-99,4-38,1 1,0-1,0 1,1-1,-1 0,1 1,0-1,1 0,-1 0,1 0,0 0,1 0,-1 0,1-1,0 1,3 4,-1-4,1 0,-1 0,1-1,0 0,0 0,0 0,0-1,1 0,-1 0,1-1,12 4,21 2,7-2,-21-3,-3 1,0-2,0 0,41-3,-25-8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4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0,'-21'335,"17"-285,-27 203,13-114,14-89,9-1,6 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5.7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1 158,'11'-14,"1"0,0 1,1 0,0 2,1-1,0 2,1-1,0 2,0 0,1 1,1 1,-1 0,28-6,-15 7,-27 6,1 0,-1-1,0 1,0 0,1 0,-1 0,0 0,0 1,1-1,-1 1,0-1,0 1,0 0,0 0,1-1,-1 2,-1-1,1 0,0 0,0 1,0-1,-1 1,1-1,2 4,-3-2,1 0,-1 0,0 0,-1 1,1-1,-1 0,1 0,-1 1,0-1,0 0,0 0,-1 1,1-1,-1 0,1 0,-3 5,-3 9,-7 33,12-47,0 0,1-1,0 1,0 0,0 0,0-1,0 1,0 0,1-1,-1 1,1 0,0-1,0 1,0-1,1 4,10 6,7 2,0 0,25 12,-25-16,0 2,-1 0,18 16,-10-2,-3 4,-20-23,1 0,-1 1,0-1,0 1,-1-1,0 1,1 13,-1 18,-4-28,1 0,-2 0,0 0,0 0,-1-1,0 1,0-1,-11 15,-1 1,-38 45,20-35,-2-4,-4-3,-1-6,0-7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16.3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1,'-16'11,"1"0,1 2,-1 0,2 0,0 1,1 1,0 0,1 1,1 0,0 0,-13 32,7-8,2 0,2 1,1 1,-5 49,9-29,7-2,1-47,1-1,5 22,-3-24,0 0,0 0,6 9,-7-12,1 0,1-1,-1 0,1 0,0 0,0-1,0 0,1 0,0 0,0 0,0-1,1 0,-1 0,1-1,10 4,17 0,-2-9,0-10,-3-10,-6-7,-21 25,-1 1,1-1,-1 0,1 1,-1-1,1-7,-2 6,1 0,-1-1,0 1,-1 0,1 0,-1 0,0-1,0 1,-1 0,0 0,-3-6,3 6,-1 1,1 0,-1 1,0-1,-6-5,-20-12,24 19,1 0,-1 0,0 0,0 0,-7-1,-29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9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21.1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1,'0'0,"18"4,21-2,19 4,-4-1,-1-5,-3 0,5-5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21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0,'0'0,"19"0,21 0,19 0,-1 0,2 5,0-3,-1 3,11 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34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1,'-7'36,"2"1,1 0,2 64,1-50,-15 378,14-383,2 1,2 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34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3,'45'7,"84"2,-105-8,520-10,-533 9,126-5,-71 4,4-3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35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25,'-40'-11,"31"8,0 0,0 1,-1 0,-12-2,19 4,1 0,-1 0,0 1,0-1,0 1,0-1,0 1,0 0,1 0,-1 0,0 0,1 1,-1-1,1 1,-1-1,1 1,0 0,-3 3,-1 1,1 1,1-1,-1 1,1 0,1 0,-1 1,1-1,0 1,1 0,0-1,0 1,1 0,0 0,0 9,0-7,1-1,1 1,0 0,0-1,1 1,0 0,0-1,1 0,1 0,0 0,6 11,-9-18,-1 0,1 0,0 0,1 0,-1-1,0 1,1 0,-1-1,1 1,-1-1,1 1,-1-1,1 0,0 0,0 0,0 0,0 0,0 0,0-1,0 1,0 0,0-1,0 0,0 1,0-1,0 0,0 0,0 0,0-1,0 1,1 0,-1-1,0 1,0-1,0 0,0 0,-1 1,1-1,2-2,3-2,-1 0,1 0,-1 0,0-1,-1 0,0-1,0 1,7-13,0-4,-1-1,-2 0,0 0,9-47,-9 35,-9 37,0-1,0 0,1 0,-1 0,0 1,0-1,0 0,0 0,0 0,0 1,1-1,-1 0,0 0,0 0,0 0,0 0,1 1,-1-1,0 0,0 0,0 0,1 0,-1 0,0 0,0 0,1 0,-1 0,0 0,0 0,0 0,1 0,-1 0,0 0,0 0,1 0,-1 0,0 0,0 0,0 0,1 0,-1 0,0-1,0 1,0 0,1 0,-1 0,0 0,0 0,0-1,0 1,0 0,1 0,-1 0,0-1,0 1,0 0,0 0,0 0,0-1,0 1,0 0,0 0,0 0,0-1,0 1,0 0,8 16,72 215,-64-176,0 2,-7 3,-4-1,-6-2,0-46,0-1,-1 0,-4 12,3-13,-1 0,0-1,-8 15,7-15,-1-1,1 1,-2-1,1-1,-1 1,0-1,0 0,-1 0,-12 7,12-9,-1 0,1-1,-16 5,15-6,-1-1,1 1,0-2,-1 1,1-1,-1-1,-15-2,-16-6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5:56.931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3048 1,'-3024'0,"3000"0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7:33.39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1,'3'7,"2"8,-1 6,0 2,-2-2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7:55.08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07.40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17.88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8,'0'-3,"0"-2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49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0,'-3'0,"-8"0,0 0,-12 3,20-3,0 1,0 0,0-1,1 1,-1 0,0 1,1-1,-1 0,1 1,-1-1,1 1,-5 4,7-6,0 0,-1 1,1-1,0 0,-1 1,1-1,0 1,-1-1,1 1,0-1,0 1,0-1,0 0,-1 1,1-1,0 1,0-1,0 1,0 0,0-1,0 1,0-1,0 1,0-1,0 1,1-1,-1 1,0-1,0 1,0-1,0 0,1 1,-1-1,0 1,1-1,-1 1,1-1,1 3,1-1,-1 0,1-1,0 1,3 1,2 2,5 4,15 13,-24-18,-1-1,1 1,-1-1,0 1,0 0,0 1,-1-1,4 7,-3 4,-3-11,0-1,-1 1,1 0,-1-1,0 1,0-1,0 1,0-1,-1 0,-3 6,2-3,-1 0,0-1,0 1,-9 7,-1-2,12-9,0-1,-1 0,1 0,0 0,-1 0,-2 1,4-2,1 0,-1 0,1 0,0 0,-1 0,1 1,-1-1,1 0,0 0,-1 0,1 0,-1-1,1 1,-1 0,1 0,0 0,-1 0,1 0,-1 0,1-1,0 1,-1 0,1 0,0-1,-1 1,1 0,0 0,0-1,-1 1,1 0,0-1,0 1,-1 0,1-1,0 1,0-1,0 1,0 0,-1-1,1 1,0-1,0 1,0 0,0-1,0 1,0-1,2-12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2.27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3.12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3.94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4.66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5.07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20,'4'-4,"7"-3,2-2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5.41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28,'3'-3,"12"-8,2-2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5.75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1 237,'6'-7,"7"-5,3-5,3-2,-2 2</inkml:trace>
  <inkml:trace contextRef="#ctx0" brushRef="#br0" timeOffset="1">178 20,'3'-3,"15"-5,4-1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6.09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1,'7'0,"2"0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6.48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7.16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0,'-4'95,"-1"-13,4-47,1-2,0-3,-2-7,1-8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7.49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 1,'-3'3,"-1"5,-4 4,-4 0,-2 1,0 2,3-1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7.86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294 0,'-10'10,"-7"4,0-1</inkml:trace>
  <inkml:trace contextRef="#ctx0" brushRef="#br0" timeOffset="1">116 158,'-3'3,"-5"5,-4 4,0 4,-5 5,-6 6,1 2,4-4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8.22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162 0,'0'0</inkml:trace>
  <inkml:trace contextRef="#ctx0" brushRef="#br0" timeOffset="1">64 79,'-4'3,"0"5,-3 4,-1 4,-2 2,0 1,-1-2,2-4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8.55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135 0,'0'4,"0"3,-3 2,-5 2,-4 3,0 2,-2 2,-1 1,-2 0,-1 1,-1 0,3-3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8.89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341 0,'-3'3,"-5"2,-7-1,-8 2,-4 4,4 1</inkml:trace>
  <inkml:trace contextRef="#ctx0" brushRef="#br0" timeOffset="1">66 137,'-4'4,"-3"4,-9 7,-4 2,2-3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49.23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 0,'0'3,"-4"9,-3 4,-9 4,-4 1,2-2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53.34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53.732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 1,'-4'3,"0"2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54.11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567 0,'-3'10,"-5"11,-4 4,-7 4,-3 6,1-5</inkml:trace>
  <inkml:trace contextRef="#ctx0" brushRef="#br0" timeOffset="1">212 433,'-3'7,"-5"9,0 5,-3 5,-3-1,-5 2,-4 2,-3 1,-2 7,1 2,2-6,5-9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54.44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1,'-3'6,"-1"3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0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29,'0'0,"8"-1,13-6,8 1,0-1,-3 4,4 1,2 0</inkml:trace>
  <inkml:trace contextRef="#ctx0" brushRef="#br0" timeOffset="1">280 19,'-6'9,"1"1,1 0,0 0,-6 19,9-26,0 1,1-1,-1 1,1-1,0 1,0-1,0 1,0-1,1 1,-1-1,1 1,0-1,0 0,0 1,0-1,1 0,-1 0,4 6,-4-8,1 0,-1 0,0 1,0-1,0 0,1 0,-1 0,1 0,-1-1,1 1,-1 0,1-1,-1 1,1-1,-1 1,1-1,0 0,-1 0,1 1,0-1,-1 0,1-1,0 1,-1 0,1 0,0-1,-1 1,1-1,-1 1,1-1,2-1,0-1,0 1,0-1,0 0,0 0,-1 0,1 0,-1-1,0 1,0-1,3-5,-3 5,-1 0,0 0,0 0,0 0,0 0,-1-1,0 1,0 0,0-1,0 1,-1-1,1 1,-1-1,0 1,-2-7,0-5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54.83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8:55.77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 1390,'0'0,"-1"0,1 0,0 0,-1 0,1 0,0 0,-1 0,1 0,0 0,-1 0,1 0,0 0,0-1,-1 1,1 0,0 0,0 0,-1 0,1 0,0-1,0 1,-1 0,1 0,0-1,0 1,0 0,-1 0,1-1,0 1,0 0,0 0,0-1,0 1,-1-1,5-12,10-10,11-5,34-33,-46 50,0 0,1 1,1 0,0 1,16-7,25-15,-35 19,28-12,-34 19,0 1,18-4,-19 6,-1-1,0-1,20-7,13-13,-1-2,0-2,-3-2,0-2,48-48,-75 64,0-1,17-27,18-22,175-196,-142 154,-24 28,-35 49,-2 0,0-2,26-55,-12 18,-26 49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08.86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 0,'-3'4,"-2"7,1 9,4 1,5-3,9-5,5-4,3-4,4-3,2-1,-2-5,-5-1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14.44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1,'0'792,"-9"-677,0-31,7-57,-2 0,-11 36,9-39,1 0,1 1,-2 34,-5 156,3-96,7 136,2-118,-1 770,-9-760,-1-18,8 592,3-369,-1-331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27.29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80,'0'-1,"0"0,1 0,-1 0,1 0,-1-1,1 1,-1 0,1 0,0 0,-1 0,1 0,0 0,0 1,0-1,0 0,0 0,0 0,0 1,0-1,0 1,0-1,0 1,0-1,1 1,0-1,36-9,-31 9,61-10,99-3,-118 11,24-5,13-1,245 7,-168 3,-147 0,0 1,0 1,0 0,25 9,-24-7,1 0,0-1,27 2,55 3,19 0,591-7,-360-4,712 2,-900 10,-27 0,-69-7,83 13,-136-13,0 1,21 8,-23-8,0 1,1-2,22 5,20-4,72-5,-54 0,-56 0,-1 0,0-2,0 1,0-2,0 0,0 0,-1-2,0 0,0 0,21-14,-27 12,-11 4,-16 6,4 5,0 1,0 0,0 1,-23 19,7-5,-53 37,-118 76,141-96,-64 53,70-50,-16 16,-29 21,82-66,1 0,0 1,-15 19,13-14,-36 29,16-19,5-5,-39 37,18-12,30-27,0 1,2 0,-30 41,7 6,-26 38,-83 108,98-134,-53 65,34-47,24-32,-3-3,-92 88,110-119,1 1,-57 74,-309 376,225-285,112-117,-12 15,-24 18,-54 55,101-125,-96 64,145-108,-20 17,1 1,1 2,1 0,-24 33,19-23,-48 45,46-52,1 1,-36 48,43-53,0-1,-1 0,-1-1,-1-2,-37 22,-1 2,28-16,-1-3,-2 0,0-3,-1-1,-1-2,-82 25,111-39,0 1,0 0,0 1,0 0,-11 9,15-10,-1 1,0-1,0 0,0-1,0 1,0-2,-1 1,1-1,-1 0,-15 2,21-4,1 0,-1-1,1 1,0 0,-1-1,1 1,0-1,-1 1,1-1,0 0,0 1,-1-1,1 0,0 0,0 0,0 0,0 0,0 0,0 0,0 0,1-1,-1 1,0 0,1 0,-1-1,1 1,-1 0,1-1,-1-1,-1-5,1 0,-1 0,1-15,1 17,1-202,2 80,-1 101,0 0,2 0,13-45,-10 42,-4 13,0-1,-1-19,-1 22,0 0,1 0,6-25,0 11,-1 0,-2-1,4-46,-8-91,4-44,-3 200,28-395,-29 295,9-340,-4 318,-2 27,32-198,8 53,-13 64,-6 82,3-17,-18 68,-2 16,-2 0,-2 0,0-59,-5 95,1-1,-1 0,0 0,0 1,0-1,0 0,0 1,-1-1,1 1,-1-1,1 1,-1 0,0 0,0-1,0 1,0 1,-1-1,1 0,0 0,-1 1,-3-2,2 1,0-1,1 0,-1 0,1 0,-1 0,1 0,0 0,-4-6,1-1,5 9,0 0,0 0,0 0,1 0,-1 0,0 0,1 0,-1 0,1-1,-1 1,1 0,0-2,0 2,0 1,1-1,-1 0,1 1,-1-1,1 1,-1-1,1 1,-1-1,1 1,0-1,-1 1,1-1,0 1,-1 0,1-1,0 1,-1 0,1 0,0 0,0-1,-1 1,1 0,0 0,0 0,0 0,0 0,51-4,86 4,-66 2,1854 1,-1077-4,-844 1,0 0,0 0,0 1,0-1,7 3,-12-3,0 0,1 0,-1 0,0 0,0 0,0 0,0 1,0-1,1 0,-1 0,0 0,0 0,0 0,0 0,0 0,0 0,0 0,1 0,-1 1,0-1,0 0,0 0,0 0,0 0,0 0,0 0,0 1,0-1,0 0,0 0,0 0,0 0,0 0,0 1,0-1,0 0,0 0,0 0,0 0,0 0,0 1,0-1,0 0,0 0,0 0,0 0,0 0,0 1,0-1,0 0,-1 0,1 0,0 0,0 0,0 0,0 0,0 1,-23 8,-111 32,-269 68,-81-41,61-7,-149 24,331-52,-30 4,260-36,-1 1,0 1,1 0,0 0,0 1,-18 9,-56 40,37-22,-6 6,43-28,-1 0,0-1,-1 0,0-1,0 0,0-1,-26 7,77-14,38 4,-44 1,60 17,-57-11,41 5,24-7,139-7,-124-3,1200 0,-762 3,-543-2,27 3,-36-2,0 0,-1 0,1 0,0 0,-1 0,1 0,0 1,-1-1,1 0,0 1,-1-1,1 0,-1 1,1-1,0 0,-1 1,1-1,-1 1,0-1,1 1,-1-1,1 1,-1 0,0-1,1 1,-1-1,0 1,0 0,1-1,-1 1,0 0,0-1,0 1,0 0,0 0,0-1,0 1,0 0,0-1,0 1,0 0,-1 0,-1 5,-1 0,0-1,0 1,0-1,0 0,-1 0,0 0,0-1,-5 5,-46 36,46-39,-27 20,-1-2,-2-2,0-1,-61 22,-173 43,198-65,-410 108,-11-45,244-60,-246 27,197-19,154-14,128-16,0 1,-31 9,39-7,10-1,18 2,30-2,403 0,-237-6,-182 2,0 1,0 2,60 13,-11 5,96 21,-51-13,-19-4,-9-8,1-5,189 0,-240-13,-55 3,1 0,0 1,0-1,0 1,-8 5,-17 7,-31 5,-116 23,31-10,75-13,-149 37,166-46,-1-2,-57 1,85-7,0 2,0 0,0 2,-40 15,-40 10,-254 67,343-92,-6 1,1 2,-27 14,-61 28,59-29,53-23,-1 1,0-1,1 1,-1 0,1 0,-1 0,1 0,-1 0,1 0,-1 0,1 0,0 1,0-1,0 0,0 1,0-1,0 1,-1 2,2-3,0 0,0 1,0-1,0 0,0 0,0 0,0 0,1 1,-1-1,0 0,1 0,-1 0,1 0,-1 0,1 0,0 0,-1 0,1 0,0 0,1 1,4 4,1-1,0 0,0 0,0-1,0 1,10 2,16 7,1-2,0-2,0-1,1-2,58 5,181-5,-224-8,-24 1,-12 1,0-1,-1 0,1-1,0-1,-1 0,1-1,-1 0,16-7,13-11,40-28,16-9,-56 36,59-19,-79 33,1 2,0 0,0 2,39-3,-58 7,0 0,0 0,0-1,0 1,0-1,0 0,0 0,0-1,-1 1,1-1,0 1,4-4,-47 27,-28 32,-102 107,121-106,-40 60,2 0,2-11,-56 67,115-145,-2-2,-1-1,-57 36,68-48,-65 39,-22 14,81-47,8-5,1-1,-2-1,1 0,-21 8,35-18,0 1,0-1,0 0,0 1,0-1,-1 0,1 0,0 0,0 0,0 0,-1 0,1 0,0-1,0 1,0 0,0 0,0-1,0 1,-1-1,1 1,0-1,0 0,0 1,1-1,-1 0,0 0,0 1,0-1,0 0,1 0,-1 0,0 0,1 0,-1 0,1 0,-1 0,1 0,0-1,-1 1,1 0,0 0,0-2,-2-7,0 0,1 0,0-19,0 23,2-29,2 0,1 0,1 0,2 0,1 1,2 0,2 1,19-41,-17 41,-1-1,-2 0,-2-1,-1 0,4-37,-5 20,27-94,-24 108,-2 0,-1 0,1-53,-6-120,-3 135,-1-1023,2 1064,-2 0,-2 0,0 1,-3-1,-14-46,19 76,-1 0,1 0,-1 0,1 1,-1-1,-1 1,1 0,-1 0,1 0,-1 0,0 1,0-1,-1 1,-9-5,0 1,0 1,-1 0,-29-7,37 11,1 0,-1-1,1 0,0 0,0-1,0 1,0-1,1-1,0 1,-1-1,2 0,-1 0,-5-8,-5-9,1 0,-14-30,18 32,1 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40.85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21,'0'-4,"0"-3,0-2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50.86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8,'0'-3,"0"-1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53.85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9:54.64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0:08.37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4481,'1'1,"-1"-1,0 0,1 0,-1 1,0-1,1 0,-1 0,1 0,-1 1,0-1,1 0,-1 0,1 0,-1 0,0 0,1 0,-1 0,1 0,-1 0,1 0,-1 0,0 0,1 0,-1 0,1 0,-1 0,0-1,1 1,-1 0,1 0,-1-1,0 1,1 0,-1 0,1-1,21-10,-20 10,17-9,-2 0,1-1,-1-1,-1-1,0 0,26-29,76-92,-92 107,2 1,1 2,50-33,32-26,162-142,-179 152,-51 50,-35 20,-1 0,0-1,0 0,0 0,0-1,6-5,212-192,-52 20,-13 13,-8 34,-77 70,68-74,-71 59,141-161,-98 119,-69 76,57-74,-74 81,4-9,3 2,1 2,56-52,-35 44,63-72,-91 94,1 0,67-47,23-20,-18 9,10-9,-64 54,85-57,-77 60,56-51,-10-1,141-96,-9 13,-187 129,-33 32,0 0,0 0,29-17,107-68,-102 65,-21 17,30-13,20-13,28-38,-43 31,-10 18,-12 8,-36 21,0-1,1 1,-1 0,1 0,0 1,0 0,0 0,8-2,-12 4,0 0,0 0,0 0,0 0,0 1,-1-1,1 0,0 1,0-1,0 1,0 0,-1 0,1 0,0-1,-1 2,1-1,0 0,-1 0,0 0,1 1,-1-1,0 1,1-1,-1 1,0-1,0 1,0 0,-1-1,1 1,0 0,0 3,3 8,0 1,-1-1,-1 1,0-1,0 15,-4 74,1-56,-4 1186,7-687,-2 1616,0-2156,0-1,0 1,0 0,-1 0,0 0,0-1,0 1,-1 0,-2 5,2-7,1-1,-1 0,1 0,-1 0,0 0,0 0,0-1,0 1,0 0,0-1,-1 0,1 1,0-1,-1 0,1 0,-1 0,1-1,-6 2,-35 4,0-2,-1-2,-55-4,33 1,-307-2,334 5,0 3,0 1,-74 21,32-6,14-7,-2-4,1-2,-118-2,-1003-9,628 5,-121-2,504 10,22 0,6-10,-60 1,193 1,-1 2,1 0,0 0,0 2,-28 12,17-6,-136 60,72-30,88-42,10-6,13-9,321-175,-61 37,10-1,-131 73,216-98,-299 145,-48 21,0-2,-1-1,33-26,62-62,-83 70,42-44,28-23,143-128,-229 208,530-465,-422 375,80-93,-18-17,30-31,-101 117,-62 65,4 4,75-64,192-145,-279 228,-29 25,0 1,36-24,-43 34,0 0,-1-1,0 0,-1-1,13-16,-7 3,33-57,-45 72,0 0,0 1,13-14,-13 15,-12 9,-17 12,-575 443,195-128,300-247,-126 77,-123 50,272-163,16-9,18-11,1 2,-79 62,88-58,-2-1,0-2,-66 35,-42 20,128-70,2 0,-1 1,1 0,1 2,0-1,-15 23,-8 24,1 1,-26 67,-6 12,6-23,-114 200,151-279,-85 146,97-157,0 0,2 0,1 1,2 0,-6 32,8-30,3-15,0 1,-1 18,4-30,0 1,1-1,-1 0,1 0,0 0,0 0,1 0,-1 0,1 0,0-1,3 6,3 3,0-1,1-1,0 1,0-1,2-1,-1 0,1 0,13 8,-18-14,0-1,-1 1,1-1,0-1,1 1,-1-1,0 0,1-1,-1 1,1-1,0 0,-1-1,1 0,0 0,-1 0,1-1,-1 0,1 0,0-1,5-2,5-3,-1-1,0 0,-1-1,0-1,0-1,-1 0,24-25,-10 5,-1-1,29-45,43-74,226-323,-77 188,-94 116,-141 155,115-128,-100 115,2 1,58-40,118-53,-131 80,135-96,54-39,-31 23,-194 123,103-81,-116 90,52-30,11-8,-53 33,0 1,55-25,-83 45,0 0,1 0,-1 1,1 1,13-3,-21 4,1 1,0 0,-1 0,1-1,0 1,0 0,-1 0,1 1,0-1,-1 0,1 1,0-1,-1 1,1-1,-1 1,1-1,-1 1,1 0,-1 0,1 0,-1 0,0 0,1 0,-1 1,0-1,0 0,0 1,0-1,0 0,0 1,0-1,-1 1,1 0,-1-1,1 1,0 1,0 8,-1-1,1 1,-2-1,1 1,-2 0,1-1,-1 0,-1 1,-4 11,4-11,-58 172,3-10,16-35,-5-2,-7-2,-93 169,126-267,-3-1,0-2,-3 0,0-2,-2-1,-2-1,0-1,-2-2,-1-2,0 0,-71 33,-85 46,-38 19,-3 7,35-18,154-90,0-3,-84 25,-202 61,311-97,1 1,-1 1,2 1,-1 1,1 0,1 0,-21 23,5-7,9-6,16-16,1 0,-1 0,0 0,-1-1,1 0,-1 0,0 0,0 0,-8 3,13-7,1 0,-1 0,1 0,-1 0,1 0,-1 0,1 0,-1 1,1-1,-1-1,1 1,-1 0,1 0,-1 0,1 0,-1 0,1 0,-1-1,1 1,-1 0,1 0,-1-1,1 1,0 0,-1 0,1-1,0 1,-1-1,1 1,0 0,-1-1,1 1,0-1,-1 1,1-1,0 1,0-1,0 1,0-1,-1 0,2-26,5 3,0 0,1 0,2 1,0 0,2 1,0 0,19-26,112-140,-134 179,321-362,-239 283,194-146,-232 196,16-9,103-93,-95 71,129-91,41 12,-207 126,30-17,2 3,2 3,1 4,130-34,-199 62,1 0,0 0,0 0,0 1,0 0,0 0,0 0,0 1,-1 0,1 0,0 1,0-1,9 5,-11-4,0 1,0 0,0 0,0 0,0 0,0 1,-1 0,0-1,1 1,-1 0,-1 0,1 1,-1-1,1 1,-1-1,2 8,3 13,-1 1,-1 0,2 38,-2 83,-5-119,-2 502,2-521,0 0,0 1,-2-1,-3 17,4-21,-1 0,0-1,-1 1,1-1,-1 1,0-1,0 0,0 0,0 0,-7 6,-53 40,-1-1,-105 57,34-37,27-16,-272 121,347-159,-7 1,-7 5,-1-2,0-2,-85 17,71-24,-109 21,138-23,-63 17,-139 55,182-60,32-13,1 2,0 0,0 0,-21 16,31-14,10-11,0 1,0-1,0 0,0 1,0-1,0 0,0 0,0 1,0-1,0 0,0 0,0 1,1-1,-1 0,0 0,0 1,0-1,0 0,0 0,1 1,-1-1,0 0,0 0,0 0,1 1,-1-1,0 0,0 0,1 0,25 6,294-2,-189-6,97 3,155-4,-253-6,36-2,-49 1,1 0,99 12,134-4,-330 1,-1 0,0-2,1 0,36-12,-51 13,0 0,0-1,-1 1,1-1,-1 0,0 0,0 0,0-1,0 0,-1 0,1 0,-1-1,0 1,0-1,-1 0,1 0,-1-1,0 1,-1 0,5-12,-5 6,0-1,0 0,-1 0,0 0,-1 0,-1 0,0 0,0 0,-1 0,-1 1,0-1,0 1,-1-1,-1 1,0 0,0 1,-1-1,-10-12,-3-4,-2 2,-1 0,-1 2,-38-31,-112-68,159 112,0 1,0 1,0 0,-1 1,-1 1,-29-9,43 15,-1-1,0 1,1 0,-1 1,0-1,0 0,1 1,-1-1,1 1,-1 0,0 0,1 0,-1 0,1 0,0 1,-1-1,1 1,0 0,0-1,0 1,0 0,0 0,-1 3,-5 6,1-1,0 1,-8 20,13-28,-37 88,4 1,5 2,-20 100,47-184,-2 14,-3 28,7-46,1-1,-1 1,2 0,-1-1,0 1,1 0,0-1,1 1,-1-1,5 10,-4-13,-1 1,1-1,0 1,0-1,1 0,-1 0,0 0,1 0,-1-1,1 1,0-1,-1 1,1-1,0 0,0 0,3 1,8 1,0 0,16 1,-21-3,46 4,104-4,-155-1,-1 0,1 0,-1-1,1 0,-1 1,1-1,-1 0,0-1,1 1,-1-1,0 1,0-1,0 0,5-5,-5 4,-1 0,1 0,-1-1,0 0,0 1,0-1,0 0,-1 0,0 0,0 0,0 0,1-7,2-35,-1-1,-5-58,0 46,1-58,-12-205,9 295,-1 1,-1 0,-1 0,-1 1,-1 0,-2 0,-16-28,20 40,-2 0,1 1,-1 0,-1 0,0 1,-1 0,0 1,-1 0,0 1,0 0,-1 1,0 1,-1 0,-17-7,12 7,0 1,-1 1,1 1,-27-2,38 5,0 1,1 0,-1 1,0 0,1 0,-1 0,1 1,0 0,-1 1,1 0,0 0,0 0,0 1,-8 6,1 1,0 2,1-1,0 2,-21 28,-35 67,29-45,39-62,-20 25,10-20,11-7,-1 0,1-1,-1 1,1 0,0 0,-1 0,1-1,0 1,-1 0,1 0,0-1,-1 1,1 0,0-1,-1 1,1-1,0 1,0 0,-1-1,1 1,0 0,0-1,0 1,0-1,0 1,0-1,0 1,0-1,0 0,-1-8,0 0,1 0,1 0,-1 0,1 0,1 0,0 0,0 1,4-10,34-79,-39 96,23-46,2 2,2 0,1 2,3 1,48-49,200-171,-244 230,50-39,51-48,-125 106,-1-1,-1 0,14-25,13-18,-15 29,-1-2,-1 0,16-35,-29 48,0 0,-1 0,-1-1,0 1,-1-1,-1 0,1-35,-7-249,4 280,2 1,0-1,9-32,-6 32,-1 0,3-44,-8 63,0 0,0 0,0 0,-1 0,1 0,-1 0,0 1,0-1,0 0,0 0,0 1,-1-1,-1-3,2 5,0 0,0 0,0 0,0 1,0-1,0 0,0 0,0 1,0-1,-1 0,1 1,0-1,-1 1,1 0,0-1,-1 1,1 0,0 0,-1 0,1 0,0 0,-1 0,1 0,0 0,-1 0,1 1,0-1,-1 1,1-1,-2 2,-7 2,1 2,0-1,0 1,0 0,0 1,-7 8,-48 53,44-46,-93 124,17-20,84-113,0-1,0-1,-15 11,7-7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29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16,'0'-12,"0"8,0 6,-1 359,23-105,-2-59,-17-147,0-3,-2-5,-1-6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0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0,'4'53,"-1"-13,-2-10,0-2,-2-3,-1-13,1-2,1-9,1-5,2-5,0-1,1 0,1 1,-1 0,1 0,1 1,-1-1,1 1,1 0,0 1,10-9,-6 9,-11 7,0 0,1 0,-1-1,0 1,1 0,-1 0,0 0,1 0,-1 0,1 0,-1 0,0 0,1 0,-1 0,0 1,1-1,-1 0,0 0,1 0,-1 0,0 0,1 1,0 0,-1-1,1 1,-1 0,1 0,-1-1,1 1,-1 0,1 0,-1 0,0 0,0-1,1 3,1 22,-2-8,1-14,1-1,-2-1,0-1,0 1,1-1,-1 1,0-1,0 0,1 1,-1-1,1 0,-1 1,0-1,1 0,-1 0,1 1,-1-1,1 0,-1 0,0 0,1 1,-1-1,1 0,-1 0,1 0,-1 0,1 0,-1 0,1 0,-1 0,1 0,-1 0,1-1,-1 1,1 0,-1 0,1 0,-1-1,1 1,-1 0,0 0,1-1,17-12,-18 13,42-40,-26 28,-2 2,-2 5,-11 5,0 0,-1 0,1 0,0 0,-1 0,1 0,0 0,-1 0,1 0,0 0,-1 1,1-1,0 0,-1 0,1 1,-1-1,1 1,0-1,-1 0,1 1,-1-1,1 1,-1-1,0 1,1-1,0 2,0 0,0 1,1-1,-1 1,0 0,0 3,3 12,-1 3,1 1,-4-21,1 3,0 1,1-1,2 7,-4-10,1 0,-1 0,1-1,-1 1,1 0,0 0,-1 0,1 0,0-1,0 1,-1 0,1-1,0 1,0 0,0-1,0 1,0-1,0 0,0 1,0-1,2 1,9-2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1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1,'8'174,"0"2,-9-117,0-15,7 76,-1-91,1-5,0-1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2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0,'-22'46,"3"0,-21 79,36-101,4-1,6-2,8-1,6-2,6-2,3-5,-2-8,-2-10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2.4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0,'-38'203,"34"-177,-1 29,4-46,-2 38,2 2,0 5,2-2,2-6,5-8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2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0,'0'0,"-6"18,-2 10,-1 4,1-9,2-7,-2-6,3-3,3-2,0-8,-4-3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3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46,'27'-6,"32"-10,-44 11,1 0,0 1,0 1,0 1,0 0,23 0,-38 2,0 0,-1 0,1 0,0 0,0 0,-1 0,1 0,0 0,0 0,-1 0,1 0,0 1,0-1,-1 0,1 0,0 1,-1-1,1 0,0 1,-1-1,1 1,-1-1,1 1,-1-1,1 1,-1-1,1 1,-1 0,1-1,-1 1,0 0,1-1,-1 1,0 0,1 0,-1-1,0 1,0 0,0 0,0-1,0 1,0 0,0 0,0-1,0 1,0 0,0 0,-1-1,1 1,0 0,0-1,-1 1,1 0,0-1,-1 1,1 0,-1-1,0 1,-2 4,0 0,-1 0,0-1,0 1,0-1,-5 4,4-4,-2 0,1 1,0 0,0 0,1 1,-9 9,14-14,-1 1,0-1,1 0,-1 0,1 0,-1 0,1 0,0 1,-1-1,1 0,0 0,0 0,0 1,0-1,0 0,0 0,1 2,-1-1,1-1,0 1,0-1,-1 1,1-1,0 0,1 1,-1-1,0 0,0 0,0 0,1 1,-1-1,1-1,-1 1,2 1,57 29,-38-18,-16-8,1 0,-1 1,0 0,-1 0,1 1,-1-1,-1 1,1 0,-1 1,0-1,-1 1,0 0,4 12,-3 10,-6 0,-7 1,-7 0,-4-2,-3-4,-3-4,-1-6,26-14,-1 0,1 0,0 0,-1-1,1 1,-1-1,1 1,-1-1,1 0,-1 0,1 1,-1-1,0 0,1 0,-1-1,1 1,-1 0,1 0,-1-1,1 1,-1-1,-1 0,-2-7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3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244 3,'-38'-1,"28"0,-1 1,0 0,0 0,-15 4,21-3,0 0,1 1,-1 0,1 0,-1 0,1 1,0-1,0 1,0 0,0 0,0 1,1-1,-5 6,-1 3,1 1,-1 0,2 0,0 1,1 0,0 1,1-1,-5 24,4-4,6-23,-1-1,2 1,-1 0,4 15,5 6,-7-28,-1 0,1 0,0 0,0 0,0-1,1 1,-1-1,1 1,0-1,0 0,0 0,1 0,-1 0,0-1,1 1,0-1,0 0,0 0,0 0,0-1,0 1,0-1,0 0,0 0,1-1,-1 1,0-1,1 0,-1 0,0 0,1-1,-1 0,0 0,1 0,-1 0,0 0,0-1,0 0,0 0,0 0,-1 0,1 0,-1-1,1 0,-1 0,0 0,0 0,0 0,0 0,-1-1,1 0,2-5,-1-1,1-1,-1 0,-1 0,0 0,-1 0,0-1,0 1,-1-1,-1 1,-1-21,-2 12,0 1,0-1,-2 0,-1 1,-10-26,9 29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4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 1,'0'475,"0"-415,-1 2,-4-5,5-12,6-17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5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0,'-16'23,"2"1,1 1,0 0,2 0,-15 53,20-48,6-3,10-2,8-2,6-7,-17-13,-1 0,1-1,-1 0,1 0,0-1,0 0,-1 0,1 0,0-1,11-1,-14 1,1 0,-1-1,0 0,0 0,0-1,1 1,-1-1,0 0,-1 0,1 0,0 0,-1-1,1 1,-1-1,0 0,0 0,0 0,3-4,5-13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5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0,'-8'57,"-1"65,2-6,2-61,2-1,1-2,1-2,6-6,9-9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5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1,'0'0,"-4"18,0 13,-4 11,-1-8,5-9,2-8,-2-3,-2-5,1-5,3-2,-1-6,1-5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1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14,'-37'-7,"25"5,0 0,-14-1,22 3,-1 0,0 1,1-1,-1 1,1 0,-1 0,1 0,0 1,-6 2,6-2,1 0,1-1,-1 1,-5 5,6-5,-1 1,1-1,0 1,-3 4,-2 12,6-18,1 1,0 0,-1-1,1 1,0-1,0 1,0 0,0-1,0 1,1 0,-1-1,0 1,1 0,-1-1,1 1,0-1,-1 1,1-1,0 1,0-1,2 3,-2-3,1 0,-1 0,1 0,0 0,-1 0,1-1,-1 1,1 0,0-1,0 1,-1-1,1 0,0 1,0-1,0 0,0 0,-1 0,1 0,0-1,2 1,0-2,1 1,-1 0,1-1,-1 0,0 0,1-1,-1 1,0-1,-1 0,1 0,0 0,4-6,-4 5,0 0,-1-1,1 0,-1 0,0 0,-1 0,1 0,-1 0,0-1,1-6,-3 12,0 0,0 0,1 0,-1-1,0 1,0 0,0 0,0-1,0 1,0 0,0 0,0 0,0-1,0 1,0 0,0 0,0 0,0-1,0 1,-1 0,1 0,0 0,0-1,0 1,0 0,0 0,0 0,0 0,-1-1,1 1,0 0,0 0,0 0,0 0,-1 0,1 0,0-1,0 1,0 0,0 0,-1 0,1 0,0 0,0 0,-1 0,1 0,-1 0,1 0,-1 0,1 1,-1-1,1 0,-1 0,1 0,0 1,-1-1,1 0,-1 1,1-1,0 0,-1 1,1-1,0 0,-1 1,1-1,0 1,-2 3,1-1,0 0,0 1,0-1,1 0,-1 1,1-1,0 1,0-1,0 1,2 6,-1 0,2 0,5 18,-6-23,1 1,-1-1,1 0,0 0,0 0,1-1,-1 1,1-1,6 7,3-3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6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1,'1'75,"0"-20,-10 103,5-135,1-2,7 0,-4-19,1-1,0 1,0 0,0-1,0 1,0-1,0 1,0-1,2 3,-1-3,0 0,-1 0,1 0,0 0,-1-1,1 1,0-1,0 1,2 0,21 1,1-1,4-1,-10-1,-11-2,20-7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6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1,'-33'257,"31"-229,-3 33,-1 2,4 0,5-7,7-15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7.1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1,'-16'0,"8"-1,0 1,0 0,0 1,-12 2,17-2,1 0,-1 0,0 0,1 0,-1 1,1-1,0 0,0 1,-1 0,1 0,0 0,0 0,0 0,1 0,-1 0,0 0,-1 4,-2 6,0 0,1 0,0 1,1 0,0-1,0 15,-2 17,3 4,5-1,-2-40,1 1,0 0,4 11,-4-14,1 0,-1-1,1 1,6 7,-8-11,0 1,0-1,0 0,0 0,0 0,1 0,-1 0,0 0,1 0,-1-1,1 1,-1 0,1-1,-1 1,1-1,-1 1,1-1,-1 0,1 0,0 0,1 0,0 0,-1-1,0 1,1-1,-1 0,0 0,0 0,1 0,-1 0,0-1,0 1,0-1,2-2,2-1,-1-1,-1 0,1 0,-1 0,0 0,0-1,-1 0,4-8,-5 7,0 0,0-1,-1 1,0-1,0 0,-1 1,-2-18,-2-2,-8-30,7 40,1-2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8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1,'-6'33,"2"1,-1 38,1 4,-1-32,1 3,1 4,0-3,2-4,1-11,0-10,2-7,-1-6,-2-3,0 1,-2 5,0 6,-1 3,4 3,2 5,0 4,1-3,1-6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8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1,'-2'29,"-1"1,-1 0,-16 53,11-46,-7 17,11-34,5 1,5 2,10 0,9-3,3-5,2-4,-1-5,-2-9,-4-8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9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1,'-11'37,"1"0,-8 60,8-35,0-10,2-1,3 6,3 4,2-1,3-7,3-11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1:59.3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0,'0'0,"-7"20,-1 14,-6 11,5-8,2-8,3-7,2-3,2-9,-2-1,2-6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0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53 1,'-16'56,"3"1,-10 104,23-156,0 0,0 1,0-1,1 0,1 6,-2-10,0-1,0 1,0 0,1-1,-1 1,0 0,0-1,0 1,1 0,-1-1,0 1,1-1,-1 1,1 0,-1-1,1 1,-1-1,1 1,-1-1,1 0,-1 1,1-1,0 1,-1-1,1 0,-1 0,1 1,0-1,-1 0,1 0,0 0,0 0,-1 1,1-1,0 0,-1-1,1 1,0 0,-1 0,1 0,0 0,-1 0,1-1,0 1,-1 0,2-1,3-2,0 1,-1-1,1 1,0 1,1-1,-1 1,0-1,0 1,1 1,5-1,-1 3,-9-1,1-1,-1 0,0 0,0 0,1 1,-1-1,0 1,0-1,0 1,0-1,0 1,1 0,-1 0,0-1,0 1,-1 0,1 0,0 0,0 0,1 2,0 1,11 16,-1 9,-4 6,-7 4,-7 4,-7-4,-6-10,-4-10,-1-8,0-7,4-8,5-6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0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21,'123'-9,"-28"1,-77 7,-2-1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1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0,'-15'15,"1"0,1 1,0 1,1 0,1 0,1 1,0 0,-8 25,9-17,1 2,1-1,1 1,1 0,0 40,4-20,5-2,7 0,-9-39,1 0,0 0,1 0,4 6,-6-9,1 0,0-1,-1 0,1 0,0 0,0 0,1 0,-1-1,1 1,-1-1,1 0,0 0,-1 0,1 0,0-1,1 0,-1 0,0 0,0 0,0 0,0-1,1 0,-1 0,0 0,0-1,1 1,-1-1,0 0,0 0,7-3,-4 1,1 0,-1-1,0 0,0-1,0 0,-1 0,0 0,0-1,0 0,0 0,-1 0,0-1,-1 0,1 0,3-8,-2 3,-1 0,0-1,-1 0,0 0,-1-1,-1 1,0-1,0 1,-2-1,1 1,-2-1,0 0,-1 1,0 0,-1-1,0 1,-1 0,-1 0,0 0,0 1,-1 0,-1 0,-9-12,-6-3,-41-38,45 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2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0,'0'51,"-5"193,1-200,-1-4,-1-10,6-29,-1 3,0-1,0 0,0 1,0-1,0 0,0 0,-1 0,-3 4,5-7,0 1,0-1,0 0,0 0,0 0,0 0,0 0,-1 1,1-1,0 0,0 0,0 0,0 0,-1 0,1 0,0 0,0 1,0-1,-1 0,1 0,0 0,0 0,0 0,-1 0,1 0,0 0,0 0,0 0,-1 0,1 0,0 0,0 0,0 0,-1-1,1 1,0 0,0 0,0 0,0 0,-1 0,1 0,0 0,0-1,0 1,0 0,0 0,-1 0,1 0,0-1,0 1,0 0,0 0,0 0,-4-12,3-1,1-1,0 0,0 0,1 1,1-1,6-23,-3 19,1 0,1 0,1 1,13-23,-12 25,17-20,-21 28,1 1,-1 0,2 1,-1-1,9-5,-14 10,0 1,-1-1,1 1,0 0,-1-1,1 1,0 0,0-1,-1 1,1 0,0 0,0 0,-1 0,1-1,0 1,0 0,0 0,-1 1,1-1,0 0,0 0,0 0,-1 0,1 1,0-1,0 0,-1 1,1-1,0 1,-1-1,1 1,0-1,-1 1,1-1,-1 1,1-1,-1 1,1 0,-1-1,1 1,-1 0,0 0,1-1,-1 1,0 0,0 0,1-1,-1 1,0 0,0 0,0 0,0-1,0 1,0 0,0 0,0 0,-1-1,1 1,0 0,0 0,-1-1,0 2,0 1,-1 0,1-1,-1 1,0-1,0 1,-3 2,-8 5,-1-1,9-7,1 0,0 0,-1 0,1-1,-1 0,1 0,-1 0,1 0,-1-1,0 1,0-1,-4-1,2-2,7 3,0 0,0-1,0 1,0 0,0 0,0 0,0 0,0-1,0 1,0 0,0 0,0 0,0 0,0-1,0 1,0 0,0 0,0 0,0 0,0-1,1 1,-1 0,0 0,0 0,0 0,0 0,0-1,0 1,1 0,-1 0,0 0,0 0,0 0,0 0,1 0,7-6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3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0,'-9'63,"0"88,2-33,3-68,1 0,0 0,2-4,4-5,4-17,3-12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4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63,'5'0,"0"0,0 0,0 0,0-1,1 0,-1 0,0 0,0 0,0-1,-1 0,1 0,0 0,-1-1,7-3,-10 5,0 0,0 0,0 1,0-1,0 0,0 0,0 0,0 0,0 0,0 0,-1-1,1 1,0 0,-1 0,1-1,-1 1,1 0,-1-3,0 3,0 0,0 0,0 1,0-1,-1 0,1 0,0 1,0-1,-1 0,1 0,-1 1,1-1,-1 0,1 1,-1-1,1 1,-1-1,0 1,1-1,-1 1,0-1,1 1,-1-1,0 1,1 0,-1-1,0 1,0 0,0 0,1 0,-1 0,0-1,-1 1,0 0,0 0,0 0,0 1,0-1,0 0,1 1,-1-1,0 1,0 0,0-1,1 1,-1 0,0 0,1 0,-1 0,1 0,-1 1,1-1,-1 0,1 1,0-1,0 1,0-1,0 1,0 0,0-1,0 1,-1 3,-2 7,-1-1,1 1,-2 14,4-20,-2 19,1 0,0 1,2 40,2-47,-1-19,0 1,0 0,0-1,0 1,0-1,0 1,1 0,-1-1,0 1,0-1,1 1,-1-1,0 1,1-1,-1 1,1-1,-1 1,0-1,1 0,-1 1,1-1,-1 1,1-1,0 0,-1 0,1 1,-1-1,1 0,-1 0,1 0,0 0,-1 0,1 0,0 1,-1-1,1-1,-1 1,1 0,0 0,0 0,32-7,-21 4,-9 3,1 0,-1 0,1 0,-1 0,1 0,-1 1,1-1,-1 1,0 0,1 0,-1 1,0-1,0 1,0-1,0 1,0 0,0 0,0 0,0 1,-1-1,1 0,-1 1,0 0,0 0,0 0,2 3,7 14,-2 5,-4 4,-4 2,-7 2,-6 0,-5-3,-5-5,-5-5,-1-7,0-9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4.9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1,'0'0,"-10"15,-8 8,-3 1,6-4,-1-4,-6-7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5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183 1,'-10'4,"0"1,0 0,1 1,-1 0,1 1,1 0,-1 0,1 1,0 0,1 0,0 1,0-1,1 2,-8 15,5-8,1 1,1 1,1-1,0 1,1 0,2 1,-3 28,6 3,6 0,5-3,-10-44,0 0,1 0,0 0,0 0,0 0,0-1,1 1,-1-1,1 1,0-1,0 0,0 0,0 0,1-1,4 4,-5-5,0 1,0-1,-1-1,1 1,0 0,0-1,0 1,0-1,0 0,0 0,0 0,0 0,0-1,0 1,0-1,0 1,0-1,-1 0,1 0,0-1,0 1,-1-1,4-2,2-1,0-2,-1 1,0-1,0 0,-1-1,1 1,-2-1,1 0,-1-1,0 0,-1 1,0-1,-1-1,1 1,-2 0,1-1,-2 0,1 1,-1-1,0 0,-2-14,1 13,-1 0,0 0,0 0,-1 1,-1-1,0 0,-1 1,1-1,-2 1,0 0,0 1,-1-1,0 1,0 0,-1 0,0 1,-1 0,-16-13,6 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06.0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0,'-16'12,"0"1,1 1,0 0,1 1,-15 21,21-25,1 0,1 0,0 1,0 0,1 0,0 0,2 1,-1 0,-1 15,2 15,7 0,-3-37,0 1,1-1,0 0,1 0,-1 0,1 0,1-1,-1 1,1-1,-1 0,10 9,-11-12,0 0,0 0,1 0,-1-1,0 1,1-1,-1 0,1 1,0-1,-1 0,1-1,0 1,-1 0,1-1,0 0,0 1,0-1,0 0,-1-1,1 1,0 0,0-1,0 0,-1 1,1-1,0 0,-1 0,1-1,3-1,-1-1,1 0,-1 0,1-1,-1 1,-1-1,1 0,-1-1,1 1,-2-1,1 0,-1 0,1 0,-2 0,1-1,-1 1,0-1,0 0,-1 1,0-1,0 0,0 0,-1 0,0 0,-1-7,0 3,0 0,-1 0,-1-1,1 1,-2 1,1-1,-2 0,1 1,-1 0,-1 0,0 0,0 1,-1 0,-8-9,-21-13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19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1,'2'34,"9"58,-5-56,0 10,-3 1,1 5,-3 4,0 0,1-36,-2 26,-4-40,-1-9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20.5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33,'55'-14,"-41"9,0 2,1-1,0 2,21-2,-31 4,0 0,0 1,0-1,0 1,0 0,0 1,-1-1,1 1,0 0,-1 0,0 0,1 1,-1 0,0-1,0 2,-1-1,7 7,-6-6,0 1,-1 0,1 0,-1 0,-1 0,1 0,-1 0,1 1,-2 0,1-1,-1 1,1 0,-2 0,1-1,-1 1,0 0,0 0,0 0,-1 0,0 0,0 0,0-1,-1 1,0-1,0 1,-3 5,0-1,-1 0,1 0,-2-1,1 0,-1 0,-1 0,0-1,0 0,0 0,-1-1,0 0,-17 8,-5-6,27-9,0 1,0 0,0 0,0 0,-6 3,11-3,-1 1,1-1,-1 0,1 1,0-1,0 0,0 0,-1 1,1-1,0 0,0 0,1 0,-1 0,0-1,0 1,2 1,1 1,29 28,12 15,-21-21,3-1,2-2,0-4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20.9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9,'-10'24,"0"-1,-8 39,14-48,1 1,1-1,1 1,0-1,2 27,-1-39,0 0,0 1,0-1,1 0,-1 0,1 0,0 0,0 0,-1 0,1 0,0 0,1 0,-1-1,0 1,0 0,1 0,-1-1,1 1,0-1,-1 0,1 1,0-1,0 0,0 0,0 0,0 0,0-1,0 1,0 0,0-1,0 1,0-1,3 0,-2 0,1 0,-1 0,0-1,1 1,-1-1,0 0,0 0,0 0,1-1,-1 1,0-1,-1 0,1 0,0 0,0 0,-1 0,1 0,-1-1,0 1,0-1,2-2,0-2,0-1,-1 1,0-1,0 1,-1-1,0 0,-1 0,1 0,-1 0,-1 0,0 0,0 0,0 0,-1 0,0 0,-1 0,0 0,0 0,-1 1,1-1,-2 1,1-1,-1 1,0 0,-1 1,1-1,-1 1,-11-11,9 10,2-2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21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0,'-10'8,"0"-1,1 2,-1-1,2 1,-13 17,19-23,0 0,0 0,0 1,1-1,-1 1,1-1,0 1,0-1,0 1,1 0,0-1,-1 1,1 0,0-1,1 1,-1 0,1 0,-1-1,1 1,0-1,0 1,1-1,1 5,4 2,-1 0,2-1,-1 0,1 0,1-1,0 0,0 0,10 7,6 4,-24-18,0-1,-1 1,1 0,0-1,0 1,-1 0,1 0,0-1,-1 1,1 0,-1 0,1 0,-1 0,1 0,-1 0,0 0,1 0,-1 0,0 0,0 0,0 0,0 0,0 0,0 0,0 0,0 0,0 0,0 0,0 0,-1 0,1 0,-1 2,-2 0,0 1,0-1,0 0,-1 1,1-1,-1-1,0 1,0 0,0-1,-7 3,8-3,-26 11,23-13,-14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21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0,'-6'0,"0"1,0-1,0 1,0 0,0 1,0 0,0 0,1 0,-1 0,0 1,1 0,0 0,0 0,0 1,0 0,1 0,-1 0,1 0,0 1,0 0,1 0,-1 0,1 0,0 0,0 1,1-1,0 1,0 0,0 0,1-1,-1 1,1 0,1 0,-1 1,1-1,0 0,1 0,-1 0,4 11,-4-15,0 0,1 0,-1-1,0 1,1 0,0 0,-1 0,1-1,0 1,0-1,0 1,0 0,0-1,0 0,1 1,-1-1,0 0,1 1,-1-1,1 0,-1 0,1 0,0-1,-1 1,1 0,0 0,0-1,-1 1,1-1,0 0,0 1,0-1,0 0,-1 0,1 0,0 0,0-1,0 1,0 0,-1-1,4 0,0-2,1 1,-1-1,1 0,-1 0,0-1,0 1,0-1,-1 0,1 0,-1-1,5-7,21-42,-10 16,-20 37,1 0,-1 1,0-1,1 0,-1 1,1-1,-1 0,1 1,-1-1,1 1,0-1,-1 1,1 0,0-1,-1 1,1-1,0 1,-1 0,1 0,0-1,0 1,-1 0,1 0,0 0,0 0,-1 0,1 0,0 0,0 0,-1 0,1 0,0 0,0 1,-1-1,1 0,0 1,-1-1,1 0,0 1,-1-1,1 1,0-1,-1 1,1-1,-1 1,1-1,-1 1,1-1,-1 1,0 0,1 0,5 7,0 0,-1 0,6 12,-4-8,7 7,0-1,2-1,16 16,-25-26,20 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2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17,'-6'-2,"0"-1,0 1,0-1,0 2,-1-1,1 1,0 0,-12-1,15 3,0-1,-1 0,1 1,0 0,0-1,-1 1,1 1,0-1,0 0,0 1,0 0,0-1,1 1,-1 0,0 1,1-1,-1 0,-2 5,3-5,0 1,0 0,1-1,-1 1,1 0,0 0,-1 0,1 0,1 0,-1 1,0-1,1 0,0 5,0-7,0 1,0-1,0 0,0 1,0-1,1 0,-1 0,0 1,1-1,0 0,-1 0,1 0,-1 1,1-1,0 0,0 0,0 0,0 0,0 0,0-1,0 1,0 0,0 0,0-1,0 1,0 0,1-1,-1 1,0-1,0 0,1 1,-1-1,0 0,3 0,0 0,1 0,-1 0,1-1,-1 1,1-1,-1 0,0 0,1-1,-1 0,0 1,0-1,0 0,0-1,-1 1,1-1,3-3,1-1,0-1,-1 0,0 0,0-1,8-14,-16 27,-1 0,1 0,0 1,0-1,0 0,1 0,-1 1,1-1,0 0,0 1,1-1,-1 0,1 0,0 1,2 5,-1-5,0 1,0 0,0 0,1-1,0 0,0 1,0-1,0 0,1 0,0-1,7 7,-9-10,-1 0,0 0,0 0,0 0,1 0,-1-1,1 1,-1-1,0 1,1-1,-1 1,1-1,-1 0,1 0,-1 0,1 0,-1 0,1 0,-1 0,1 0,-1 0,1-1,-1 1,1-1,-1 1,0-1,1 0,-1 1,0-1,2-1,4-6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04.9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5643 1,'-165'149,"138"-123,10-11,-49 40,39-31,-1 1,-1 3,-54 54,55-55,-2 3,-2 4,-4 4,2-1,0-4,4-1,1-3,-23 25,25-27,1 1,0 1,-1-1,-1 2,0 0,2-1,-3-1,-3 3,-5 2,0 0,1-1,2-1,0-2,-1 1,1 0,0-3,-1 1,0 2,-2 0,2-1,-1-1,-1-1,-1 1,1-1,1-1,0 1,-2 1,-2 1,2-2,4 1,-1-1,-35 26,38-27,0-1,-26 21,27-21,-34 27,29-22,-1 0,-1 2,0 0,1 1,-2 2,-1 0,0-1,-74 63,80-66,1-2,-2 1,-2 3,0 1,-1 2,-2 1,1 2,-64 72,74-80,1-3,2 0,-1 1,0 1,-3 0,0-1,0 0,-2 4,-9 5,-43 39,46-41,0 0,-1-2,-179 146,179-149,36-29,-45 31,12-7,-5 3,-1 1,1 0,-4 0,-2 2,-5 3,-2 0,-1 2,0 1,0-2,0 0,3 1,-1-2,3 2,-210 147,225-158,0-2,1 0,-35 26,33-19,1-1,-1 0,2 0,-1 0,-35 34,37-31,1-3,0-1,2-1,3-4,2 2,-1 2,-2 2,-1 0,1-1,0 1,1 0,0 0,0-3,4-5,1-2,5-7,4-1,4-2,1 0,3-2,7-1,11 0,5-5,5-3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1.5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75,'0'-61,"0"48,0 42,4 61,16 90,-12-117,1-1,21 73,-19-90,-2-1,-6 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1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1,'-11'20,"0"1,1 0,2 1,0 0,1 1,1-1,-4 37,6-17,5-2,8 1,-6-34,-1-1,1-1,-1 1,2 0,-1-1,1 1,-1-1,1 0,1-1,7 8,23 11,3-10,3-11,1-8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2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0,'4'150,"-1"-63,-8 95,-1-121,1-3,1-1,5-5,9-2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2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1,'0'0,"0"13,0 12,0 1,0-7,0-13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3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78,'25'-15,"0"0,40-17,-57 29,-1 0,1 1,0 0,-1 0,1 1,0 0,0 0,0 1,0 0,10 1,-17-1,0 0,0 0,-1 0,1 0,0 0,0 1,-1-1,1 0,0 0,0 1,-1-1,1 0,0 1,-1-1,1 1,-1-1,1 1,0-1,-1 1,1-1,-1 1,1-1,-1 1,0 0,1-1,-1 2,0-1,0 0,0 0,0 1,0-1,0 0,0 0,-1 0,1 0,0 0,-1 0,1 0,-1 0,1 0,-1 0,-1 1,-4 6,0-1,0-1,-10 8,13-11,2-3,-3 4,-1 0,1 0,0 1,-7 8,10-12,1 0,-1 0,0 0,1 0,0 0,-1 0,1 0,-1 0,1 0,0 0,0 0,0 1,0-1,0 0,0 0,0 0,0 0,0 0,0 0,1 0,-1 0,0 0,1 0,-1 0,1 0,-1 0,1 0,-1 0,1 0,0 0,-1 0,1-1,2 2,13 13,-1-1,0 2,-1 0,-1 0,18 31,-16-17,-4 3,-9-24,-1 0,0 0,0 0,-1 0,0 0,-1 0,1 0,-2 0,0 0,-4 14,-9 9,-7-8,-5-5,-4-4,1-3,10-6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4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27,'-1'-2,"0"1,0-1,0 0,-1 0,1 1,0-1,-1 1,0-1,1 1,-1 0,0-1,0 1,1 0,-1 0,0 0,0 1,0-1,0 0,-1 1,1-1,0 1,0 0,0 0,0 0,0 0,0 0,-1 0,1 0,0 1,-3 0,-1 2,1 0,-1 0,0 0,1 1,0 0,0 0,0 0,1 1,-6 5,-3 6,0 0,1 1,0 0,1 1,1 0,-8 22,14-30,0 1,1 0,0 0,0 0,1 0,1 0,0 0,1 1,0-1,0 0,1 1,5 20,-4-26,0 0,0 0,1 0,4 7,-4-9,0 1,0-1,1 0,-1 0,1-1,0 1,0-1,0 0,0 0,1 0,0 0,-1-1,1 1,0-1,6 1,-4-1,0-1,0 0,1 0,-1 0,0-1,1 0,-1-1,1 1,-1-1,10-3,-11 2,1 0,-1 0,1 0,-1-1,1 0,-1 0,0-1,-1 1,1-1,-1-1,1 1,-1-1,-1 0,1 0,-1 0,1-1,-1 1,-1-1,1 0,-1-1,0 1,-1 0,0-1,3-9,-4 0,1 0,-2 0,-1 0,0 0,0 0,-2 0,0 0,-1 0,0 1,-2 0,-7-17,-5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5.0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0,'0'356,"0"-288,0-1,1-1,4-7,-1-9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5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1,'-12'88,"2"-9,-23 78,27-120,5-7,2-28,0 1,0-1,0 1,0-1,0 0,1 0,-1 1,1-1,0 0,-1 0,1-1,0 1,0 0,0-1,0 1,1-1,-1 1,0-1,1 0,-1 0,0 0,1-1,-1 1,1 0,0-1,-1 0,5 1,21 0,3-4,-24 1,1 1,-1-1,0-1,0 1,0-1,13-7,6-11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5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0,'0'371,"0"-307,0-9,1 0,5-3,8-11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2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0,'0'0,"0"12,1 12,3 9,2-5,-4-4,3-3,-3-5,2-4,-2-5,-1-5,1-6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6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0,'0'0,"-4"17,1 15,-1 8,0-18,4-18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6.5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95 0,'-15'27,"1"1,2 0,-13 39,12-21,2 1,6-5,5-37,1 1,-1-1,1 1,2 9,-1-12,-1 1,1-1,-1 0,1 0,0 0,0 0,1 0,-1 0,0 0,1-1,0 1,0-1,0 0,0 0,0 0,3 1,3 1,-1 0,0-1,1 0,0-1,12 2,11-2,0-9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6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1,'0'0,"-4"26,0 25,-7 25,-3 9,6-9,3-11,3-7,2-3,11-8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7.2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0,'-13'5,"1"0,-1 1,1 0,1 1,-1 0,1 1,0 0,1 1,0 0,0 0,1 1,0 1,1-1,0 2,0-1,2 1,-1 0,2 0,-1 1,2-1,-1 1,2 0,0 1,1-1,-2 19,6 16,-2-43,1-1,0 1,0 0,1-1,-1 1,1-1,0 0,0 0,0 1,1-1,0-1,-1 1,2 0,-1-1,0 1,1-1,-1 0,1 0,0 0,0-1,0 1,0-1,0 0,5 1,-3-1,0-1,0 0,0 0,0 0,0-1,0 0,0 0,0-1,0 0,0 0,0 0,0-1,0 0,0 0,-1 0,1-1,-1 1,7-6,-7 5,1-1,-1 0,0-1,0 1,0-1,0 0,-1 0,0-1,0 1,-1-1,1 0,-1 0,0 0,-1 0,1 0,1-11,-3 8,0 1,0 0,-1-1,0 1,-1 0,1-1,-2 1,1 0,-1 0,-1 0,1 0,-8-15,-14-19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7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0,'10'70,"26"259,-30-171,-3-89,1-18,0-11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8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0,'0'0,"0"20,0 16,0 11,0-16,0-13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49.5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1,'-1'81,"2"84,3-133,0-3,1-6,-2-4,5-5,7-1,7-7,5-6,0-8,-4-10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0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1,'2'29,"0"0,12 48,0-2,1 19,-13-65,-1 2,-1-2,-1 0,-1 0,0 0,2-1,2-2,-1-3,0-2,0 1,-2-1,0-1,0 0,-1-1,-1 8,3-20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0.7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0,'0'0,"-13"13,-10 10,-2 3,9 1,-1 0,2-3,5-4,0-8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1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33,'-21'-12,"16"9,0-1,0 1,-1 1,0-1,-7-2,11 5,1 0,0-1,-1 1,1 0,-1 0,1 0,-1 0,1 0,0 1,-1-1,1 0,-1 1,1-1,0 1,-1-1,1 1,0 0,0-1,-1 1,1 0,0 0,0 0,0 0,0 0,0 0,0 0,-1 2,-4 10,0-1,0 1,2 0,-1 0,2 0,-3 18,1-9,4-19,-1 7,0 1,0 0,0 16,2-25,0 0,0 0,0 0,0 0,0 1,1-1,-1 0,1 0,-1 0,1 0,0 0,0 0,0 0,0 0,0-1,1 1,-1 0,0 0,1-1,-1 1,1-1,0 0,-1 1,4 1,2 0,0 0,0 1,0-1,0 2,-1-1,1 1,-1 0,9 11,0 3,-1 6,-3 4,-10-22,1 0,-1 0,0 0,-1 1,0-1,0 0,-1 0,1 0,-1 1,-1-1,0 0,0 0,0 0,-1-1,-6 12,-8 9,-2-3,1-5,5-10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3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2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1,'-11'3,"1"1,-1 1,1-1,0 2,-16 10,21-12,0 0,0 1,0 0,1 0,0 0,0 0,0 1,1 0,0-1,0 1,-2 8,-1 2,1 0,1 1,1-1,1 1,0 0,1 0,1 24,5-1,10-8,4-10,-16-20,-1 0,1 0,-1 0,1-1,0 1,0-1,-1 0,1 0,0 0,0 0,0 0,0-1,1 1,-1-1,0 0,0 0,0 0,0 0,0-1,0 1,0-1,0 0,0 0,0 0,0 0,0 0,0-1,-1 1,1-1,0 0,-1 0,5-4,-3 2,0 0,0-1,0 0,-1 0,0 0,0 0,0 0,-1-1,1 1,-1-1,-1 1,1-1,-1 0,0 0,0 0,0-9,-3-4,-1 0,0 1,-2-1,0 1,-1 0,-14-31,-2 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2.8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0,'6'159,"0"19,-12-53,1 78,8-160,8-5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3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165 76,'-12'-18,"8"11,-1-1,0 1,-1 0,-8-8,12 13,1 1,-1 0,1 0,-1 0,1 0,-1 0,0 0,0 0,1 0,-1 1,0-1,0 1,0-1,0 1,1 0,-1 0,0 0,0 0,0 0,0 0,0 0,0 1,0-1,1 1,-5 1,3 0,0 1,1 0,-1 0,0-1,1 2,0-1,0 0,0 0,0 1,0-1,1 1,-1-1,1 1,-1 5,-2 1,-3 14,0 1,1 0,2 0,-3 39,6-24,1-38,0 6,0-1,0 1,1-1,0 1,0-1,1 0,0 1,5 12,-6-19,0-1,-1 1,1-1,-1 0,1 1,-1-1,1 0,0 0,-1 1,1-1,-1 0,1 0,0 0,-1 0,1 0,0 0,-1 0,1 0,0 0,-1 0,1 0,0 0,-1-1,1 1,-1 0,1 0,0-1,-1 1,1-1,24-12,-17 9,-5 2,0 0,0 1,1 0,-1-1,1 1,-1 1,1-1,0 0,-1 1,1 0,-1 0,1 0,4 1,-5-1,0 1,-1 0,1 0,-1 0,1 0,-1 1,0-1,0 1,1-1,-1 1,0 0,0 0,0 0,-1 0,1 0,0 0,-1 1,2 2,18 44,-15-20,-4 2,-4 0,0-23,0 0,0 0,-1 0,0 0,0 0,-1-1,1 1,-2-1,1 0,-7 7,-12 10,-3-7,-1-8,2-9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4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1,'0'0,"-6"22,-1 16,-5 16,4-15,-1-7,5-17,2-11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4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0,'-12'12,"1"0,-1 1,2 0,0 1,0 0,2 1,0 0,0 0,1 1,1 0,1 0,-5 23,-2 22,9 2,6-6,-2-49,1-1,0 1,0-1,4 9,-5-12,1-1,0 1,0-1,0 0,0 1,1-1,-1 0,1 0,0-1,-1 1,1 0,1-1,-1 0,0 0,7 4,-8-6,0 1,0 0,0-1,1 0,-1 1,0-1,0 0,0 0,4 0,-3-1,0 0,1 1,-1-1,-1 0,1 0,5-3,-3 1,-1 0,0 0,0 0,0 0,0-1,-1 1,1-1,-1 0,0 0,0 0,-1-1,4-6,-2 3,-2 0,1 0,-1 0,0-1,-1 1,0 0,0-11,-1 5,0 0,-2 0,0-1,0 1,-1 0,-1 1,0-1,-11-22,-10-8,14 26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2:54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1,'-11'9,"0"1,1 0,0 0,1 1,0 1,1-1,0 1,1 1,0-1,1 1,1 1,0-1,0 1,2-1,-1 1,2 1,0-1,1 0,0 0,2 27,9-2,-8-35,0 0,0 1,1-1,-1 0,7 7,-5-7,0 0,0-1,0 1,0-1,7 4,-6-4,1-1,0 1,-1-1,12 3,-12-4,0 0,0-1,0 1,0-1,0 0,7-1,-9 0,1 0,0 1,0-1,-1 0,1-1,-1 1,1 0,-1-1,1 0,-1 0,0 0,0 0,0-1,0 1,0-1,-1 0,5-5,-5 4,1-1,-1 1,0-1,0 0,-1 0,1 1,-1-1,0 0,-1 0,1 0,-1 0,0-6,-1 0,0 1,-1-1,0 1,0 0,-1 0,-1 0,1 0,-2 0,1 1,-1-1,-1 1,-8-11,-19-14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3:28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1,'22'28,"-2"0,-1 2,-2 0,20 45,9 56,-35-85,0 1,-8-33,-1 0,-1-1,0 1,-1 0,-1 0,0-1,-1 1,-3 13,-8 6,11-29,0-1,0 1,0-1,0 0,-1 0,0 0,1 0,-1 0,0 0,0-1,-1 1,1-1,0 0,-1 0,0-1,1 1,-1 0,-6 0,-16 3,-2-7,1-7,3-3,6-5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3:28.5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15,'-15'-5,"9"3,0 0,0 1,0-1,0 1,-10 0,14 1,0 0,-1 0,1 1,0-1,0 1,-1 0,1-1,0 1,0 0,0 0,0 1,0-1,0 0,0 1,1-1,-1 1,0-1,1 1,-2 2,-1 2,1-1,0 1,1 0,-1 0,1 0,1 1,-1-1,1 0,0 1,0-1,1 1,0-1,0 1,1-1,1 11,-1-13,0 0,0 0,0 0,0-1,1 1,0 0,-1-1,1 1,1-1,-1 0,5 7,-5-9,0 1,0-1,0 1,1-1,-1 0,0 0,0 0,1 0,-1 0,1 0,-1 0,0-1,1 0,-1 1,1-1,0 0,-1 0,1 0,-1 0,4-1,-3 0,0 0,1 0,-1 0,0 0,0 0,0 0,0-1,0 0,0 1,0-1,-1 0,1 0,-1-1,1 1,-1-1,0 1,0-1,0 1,0-1,0 0,-1 0,2-3,0-3,0 1,-1-1,0 1,-1-1,1 1,-2-1,1-11,2 5,-3 15,0 0,0-1,0 1,0 0,1 0,-1 0,0 0,0 0,0 0,1-1,-1 1,0 0,0 0,1 0,-1 0,0 0,0 0,0 0,1 0,-1 0,0 0,0 0,1 0,-1 0,0 0,0 1,1-1,-1 0,0 0,0 0,0 0,0 0,1 0,-1 1,21 22,-13-13,1 0,1-1,0 1,20 13,-24-19,0 0,0-1,0 0,0 0,0 0,1-1,-1 0,1 0,11 1,0-4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13:28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0,'0'33,"2"-1,1 1,1-1,14 49,-18-81,0 0,0 1,0-1,0 1,0-1,0 1,0-1,0 0,1 1,-1-1,0 0,0 1,0-1,1 1,-1-1,0 0,0 0,1 1,-1-1,0 0,1 1,-1-1,0 0,1 0,-1 0,0 1,1-1,-1 0,0 0,1 0,-1 0,1 0,9-8,5-21,-14 25,4-7,-1 0,2 0,-1 0,1 1,11-14,-16 22,1 1,-1-1,1 0,0 1,0-1,-1 1,1 0,0-1,0 1,0 0,0 0,0 0,1 1,-1-1,0 0,0 1,1-1,-1 1,0 0,0 0,1 0,-1 0,0 0,1 1,-1-1,0 0,0 1,0 0,1 0,-1-1,0 1,0 1,0-1,0 0,3 3,13 12,0 6,25 36,-17-24,-4 0,-3-2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11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5720 190,'-15'16,"-30"23,25-22,20-16,-1-1,1 0,-1 1,0-1,1 1,-1-1,1 0,-1 1,0-1,1 0,-1 0,0 0,1 1,-1-1,0 0,1 0,-1 0,0 0,1 0,-1 0,0 0,1-1,-1 1,0 0,1 0,-1 0,0-1,1 1,-1 0,0-1,1 1,-1 0,1-1,-1 1,1-1,-1 1,1-1,-1 1,1-1,-1 0,0 0,0 0,0 0,0 0,0 0,0 0,0 0,0 1,0-1,0 0,0 1,-1-1,1 1,0 0,0-1,-1 1,0 0,0-1,1 1,-1 0,0 0,1 0,-1 0,1 0,-1 0,1 0,-1 0,1 1,-1-1,1 1,-1-1,1 1,0 0,-1-1,1 1,0 0,-1 0,1 0,0 0,0 0,0 0,0 0,0 0,0 1,-1 1,-52 42,36-28,10-11,0 0,0 1,-8 10,2-2,-11 7,-7 11,9-9,-14 14,-8 5,14-11,-38 39,34-38,1-2,0 0,-1 2,-2 1,-67 54,74-61,-25 22,26-23,0 0,-63 55,62-56,0 2,0-2,-2 4,-6 5,-42 42,41-40,2-2,1-1,0 1,-2 2,-2 1,-1 0,-141 120,153-130,-24 21,23-23,0 1,-4 6,-51 42,46-37,-73 68,75-72,-40 36,38-34,-40 32,39-32,-191 160,195-165,-2 3,1 2,-90 78,85-78,-115 107,119-109,-107 108,109-110,-129 125,45-41,-279 287,379-380,-14 13,-301 291,168-176,133-120,-41 30,34-26,-45 38,44-40,-38 35,42-36,-2 1,0-2,-2 2,3 1,3-3,1-2,2 1,0 0,2-2,3-5,-2-3,0-1,2-1,2 1,4-1,4-1,3 1,2 0,0 0,2 0,4-2,6-6,1-6,-1-6,0-6,0-7,-1-9,-4-22,1-9,5 18,2-5,-5-8,-4-4,-2 0,-1-2,2-1,-2-4,0-2,-11-58,12 62,-9-55,-24-221,26-285,7 143,13 123,2 47,8-44,-12 318,1-246,-4 154,0-130,2 190,-3-75,3 67,0 3,3 2,0 4,-3 1,-2 3,-2 4,3 4,5 7,-3 7,2 11,6 7,5 3,4 2,7 1,6 0,3 1,3 3,5 3,6 3,1 1,4 3,63 2,-58 0,-1 2,3-1,3 1,716-11,-365-22,-4 1,-282 23,150-3,123-6,-63 2,-310 12,322 2,-192 4,382 30,-207-2,-286-31,7 0,145-1,60 1,-25 13,-118-6,-98-11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3.9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1,'-4'14,"1"0,0 0,1 1,0 18,1-13,-3 78,2-46,-9 70,6-94,2-2,-5 25,8-51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4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0 329,'0'-21,"1"-1,1 1,1 0,0-1,2 1,0 1,2-1,0 1,1 0,22-37,-22 42,-7 11,1 0,-1 0,1 1,0-1,0 1,1-1,-1 1,1 0,-1 0,1 0,0 0,5-3,-7 6,-1 0,1 0,-1 0,1 0,-1 1,1-1,-1 0,1 1,-1-1,1 0,-1 1,1-1,-1 0,1 1,-1-1,0 1,1-1,-1 1,0-1,0 1,1-1,-1 1,0-1,0 1,0-1,1 1,-1-1,0 1,0 1,4 18,18 266,-18-188,0-35,-1-1,1-2,1-1,1-7,2-6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5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1 146,'30'-23,"63"-38,-51 38,-26 15,0 1,0 1,28-7,-1 8,-39 5,-1 0,1 0,-1 1,1-1,-1 1,1 0,-1 0,0 0,1 0,-1 0,0 1,0-1,0 1,0 0,3 2,-4-2,-1 0,1 0,0 0,-1 0,1 1,-1-1,0 0,0 1,0-1,0 1,0-1,-1 1,1-1,-1 1,0 0,1-1,-1 1,0 0,-1-1,1 4,-3 9,0-1,0 0,-2 0,1-1,-12 22,-40 65,28-53,-1 3,24-40,1-1,-1 1,2 0,-1 0,1 0,1 0,0 1,-1 12,3-20,0 1,0 0,0 0,0-1,1 1,0-1,0 1,0 0,0-1,0 0,1 1,-1-1,1 0,0 0,0 1,0-2,1 1,-1 0,1 0,-1-1,1 1,0-1,0 0,0 0,0 0,6 2,1 0,0-1,0 0,0 0,1-1,18 1,21 2,9-5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6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1 163,'12'-18,"0"0,2 1,0 1,0 0,2 1,0 0,27-18,-40 31,-1 1,1-1,0 0,0 1,1 0,-1-1,0 1,0 1,1-1,-1 0,0 1,1 0,-1-1,0 1,1 1,6 0,-9 0,1-1,0 1,0 0,-1 0,1 0,0 0,-1 0,1 1,-1-1,1 0,-1 1,0-1,0 1,0 0,0-1,0 1,0 0,0 0,0-1,-1 1,1 0,0 0,-1 0,0 0,1 0,-1 0,0 0,0 0,-1 3,-5 46,4-42,1 1,0 0,0 0,1 12,0-18,1-1,0 1,0 0,0-1,0 1,0-1,1 1,-1-1,1 0,0 1,0-1,0 0,1 0,-1 0,4 3,41 35,-25-20,19 25,-6-1,-8-2,-24-36,0-1,0 1,0 0,1 8,-3-10,0 0,0 0,-1-1,0 1,0 0,-1 6,0-6,0-1,0 1,0 0,-1 0,-3 6,1-4,0 0,-1 0,0 0,0-1,-1 0,0 0,0 0,-12 8,4-4,-2-1,-30 15,-2-6,-1-3,-2-4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8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0 108,'1'-5,"1"0,-1 0,1 1,0-1,1 1,-1 0,1 0,0 0,0 0,0 0,0 0,5-3,-2 1,1 1,-1 0,1 0,1 0,-1 1,10-4,-11 5,1 1,1 1,-1-1,0 1,0 0,0 1,8-1,-13 2,0-1,0 0,0 0,0 1,0-1,0 1,0-1,0 1,-1 0,1 0,0 0,0 0,1 1,-2-1,0 0,0 0,-1 0,1 0,0 0,-1 0,1 0,-1 1,1-1,-1 0,0 0,0 0,1 0,-1 1,0-1,0 0,0 0,0 0,0 1,-1-1,1 0,0 0,0 0,-1 2,-2 3,1-1,-1 1,0 0,-1-1,1 0,-1 0,-8 9,-15 21,25-32,1-1,0 1,0 0,0-1,0 1,0 0,1-1,-1 1,1 0,0 0,-1 0,1 0,1 3,0-3,0 0,1 0,-1 1,1-1,-1 0,1 0,0-1,1 1,-1 0,0-1,1 1,-1-1,5 3,10 12,-5-3,-1 2,0 0,8 17,-10-13,-6 1,-6 1,-7 1,-5 0,-7-1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9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0,'0'0,"-8"20,-4 13,-5 1,2-6,7-10,3-4,3-9,0-5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9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0,'-21'11,"14"-8,0 1,0-1,1 1,0 0,-1 0,2 1,-1 0,0 0,1 0,0 1,-8 12,2 0,6-11,1 0,0 1,0-1,-4 13,8-19,0-1,0 0,0 1,0-1,0 1,0-1,0 0,1 1,-1-1,0 0,0 1,0-1,0 0,1 0,-1 1,0-1,0 0,1 1,-1-1,0 0,0 0,1 0,-1 1,0-1,1 0,-1 0,0 0,1 0,-1 0,0 1,1-1,-1 0,1 0,17 4,-9-3,-4 1,0 1,1 0,-2 0,1 0,0 0,-1 1,1-1,-1 1,0 0,-1 1,1-1,-1 1,1-1,-1 1,-1 0,1 0,-1 1,0-1,0 0,0 1,-1-1,0 1,0 0,0-1,0 9,-6 7,-3 1,-4 2,-6-5,-4-7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29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13,'0'0,"22"0,19-6,11 1,-12 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0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1,'-30'167,"22"-114,0 9,8-8,1-46,-1-1,2 1,-1-1,4 10,-4-13,1 0,0-1,0 1,0-1,0 1,1-1,-1 0,1 0,0 0,0 0,0 0,0-1,0 1,1-1,-1 0,1 0,0 0,0-1,-1 1,1-1,0 0,0 0,0 0,0-1,0 1,1-1,4 0,3-1,1 0,-1 0,0-1,0-1,-1 0,1 0,0-1,12-7,8-6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0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1,'0'0,"-7"30,-1 25,-3 27,4 17,5-9,2-10,2-16,1-1,1-6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1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1,'-9'39,"1"1,-4 72,11-95,-3 46,7-1,-2-48,2-1,5 18,-5-21,1-1,-1 0,10 14,-10-18,0 0,1-1,-1 0,1 0,0 0,6 5,-7-7,-1-1,1 1,-1-1,1 1,0-1,0 0,-1 0,1 0,0 0,6 0,-2-1,0 0,-1 0,1-1,7-2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4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0,'-11'3,"0"1,1 0,-1 0,1 1,0 1,1-1,-1 1,1 1,0 0,-10 11,2 1,5 1,11-17,-1 0,1 0,1 0,-1 0,0 0,1 0,-1 0,1 0,0 0,0 1,1 3,-1-5,1-1,-1 0,0 1,1-1,0 0,-1 1,1-1,0 0,1 1,0 1,0-1,1 0,-1 0,1 0,-1 0,1-1,0 1,0-1,0 1,0-1,0 0,0 0,5 0,1 1,0-1,0 0,14-1,-22 0,12-1,18-3,-2-2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1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0,'0'0,"-5"25,1 17,0 24,0 6,4 2,-3 4,6-6,-1-6,6-7,-1-2,9 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2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1,'0'0,"-7"22,-2 16,-1 7,6-18,-1-12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2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199 1,'-11'4,"0"1,1 0,0 1,0 0,0 1,1 0,0 0,-13 16,9-9,1 2,0-1,1 2,-11 22,5-3,16-31,-1-1,0 0,1 1,0-1,0 0,0 1,1 0,-1-1,1 7,1-9,-1-1,1 1,-1-1,1 0,0 1,-1-1,1 0,0 0,0 1,0-1,0 0,0 0,0 0,1 0,-1 0,0-1,0 1,1 0,-1 0,0-1,1 1,-1-1,1 1,-1-1,0 0,1 1,-1-1,1 0,-1 0,1 0,1-1,5 2,-1-1,1 1,-1 1,1-1,-1 1,13 5,6 8,0 3,-21-13,0-1,-1 1,0 0,0 1,0-1,0 1,-1-1,0 1,-1 0,1 0,-1 0,0 1,0-1,-1 0,0 1,0-1,-1 1,1 0,-1-1,-2 13,-7 25,-6 9,-5 0,-3-10,-3-15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3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1,'0'0,"-14"4,-12-1,-6 2,12 0,10-2,6 4,10-2,9-3,7 0,10-2,10-7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4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0,'-6'0,"0"0,-1 1,1-1,0 1,0 1,0-1,0 1,0 0,0 0,1 1,-1 0,1 0,-10 7,6-2,1 0,1 0,-1 1,1 0,1 0,0 0,-5 11,-1-1,7-11,0 1,1-1,0 1,0 0,1 0,0 0,-2 15,-3 11,8-28,1 0,-1-6,0 1,0 0,0 0,0 0,1 0,-1 0,0 0,1-1,0 1,-1 0,1 0,0-1,0 1,1 1,25 19,5 0,-12-8,2 4,-3 4,-5 2,-13-21,0-1,0 1,0 0,0 0,-1 0,1 0,-1 0,0 0,0 0,0 0,0 0,-1 0,1 0,-2 3,-7 15,-7 0,-6-5,-6-2,-3-6,-1-6,1-3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5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0,'-8'3,"1"0,0 0,1 0,-1 1,0 0,1 1,0-1,0 1,0 0,1 1,0-1,0 1,0 0,1 1,0-1,0 1,-5 11,-21 50,5-4,23-59,0 0,0-1,1 1,-1-1,1 1,-1 7,2-12,0 1,0 0,0 0,0 0,1-1,-1 1,0 0,0 0,0-1,1 1,-1 0,0 0,1-1,-1 1,0 0,1-1,-1 1,1-1,-1 1,1 0,0-1,-1 1,1-1,-1 1,1-1,0 0,-1 1,1-1,0 0,0 1,-1-1,1 0,0 0,0 0,-1 0,1 1,0-1,0 0,0-1,31-1,-28 2,1-1,-1 1,1-1,0 2,-1-1,6 1,-3 1,0 0,0 0,0 1,0 0,0 0,8 6,7 8,-6 5,-8 3,-7-22,-1 0,0-1,0 1,0 0,-1-1,1 1,-2 5,-10 16,-5-3,-7-9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6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0,'0'0,"-5"20,-2 10,-8 7,2-16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6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2,'-37'-1,"20"0,0 1,-28 3,43-2,0-1,0 1,1-1,-1 1,0 0,1 0,-1 0,0 0,1 0,-1 0,1 0,0 1,-1-1,1 0,0 1,0-1,0 1,0-1,0 1,0 0,0-1,1 1,-1 0,0 2,-2 5,1 1,0 0,0 14,1-7,-2 2,1-9,0-1,1 1,0 0,1 11,0-19,0-1,1 1,-1 0,0-1,0 1,1 0,-1-1,1 1,0-1,-1 1,1-1,0 1,0-1,0 1,0-1,0 0,0 1,0-1,1 0,-1 0,0 0,1 0,-1 0,1 0,-1 0,1-1,-1 1,1-1,3 2,27 3,-19-4,0 2,0-1,20 8,-29-9,-1 0,0 1,0 0,0-1,0 1,0 0,0 0,-1 1,1-1,-1 0,1 1,-1 0,0 0,0-1,0 1,-1 0,1 1,1 4,-1 7,-3-10,0 1,0-1,-1 0,0 1,0-1,-1 0,1-1,-1 1,0 0,0-1,-1 1,1-1,-1 0,0 0,0 0,0-1,-1 0,1 1,-10 4,-16 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7.0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33,'0'0,"23"-2,19-5,21-6,-17 8,-10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8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24,'-21'-9,"16"6,-1 1,1 0,-1 0,0 0,0 1,-5-1,8 2,1 0,-1 0,1 0,-1 1,1-1,-1 1,1-1,-1 1,1 0,0 0,-1 0,1 1,0-1,0 0,0 1,0-1,0 1,-2 2,-4 6,0-1,1 1,1 0,0 1,0-1,1 1,0 0,1 1,-6 20,4-5,1-1,1 1,-1 36,8-12,8-3,-9-40,1 0,0-1,0 1,1-1,0 0,0 0,1 0,-1 0,1-1,1 0,0 0,-1 0,2-1,-1 0,14 8,-14-10,0 0,0 0,0-1,1 0,-1 0,1-1,0 1,-1-2,1 1,0-1,-1 0,1 0,0-1,0 1,-1-2,1 1,-1-1,1 0,9-4,-10 3,-1 0,0 1,0-2,0 1,0-1,0 0,-1 0,1 0,-1 0,5-8,-8 10,1 0,-1 0,0 0,0 0,0 0,0 0,-1-1,1 1,0 0,-1-1,0 1,0 0,1-1,-1 1,-1 0,1-1,0 1,0 0,-1-1,1 1,-1 0,0 0,0 0,0-1,0 1,0 0,0 0,-1 0,1 0,-3-1,0-2,0 1,0 1,-1-1,1 1,-1-1,0 1,0 1,-1-1,1 1,0 0,-1 0,-11-2,7 2,-1 1,1 0,-1 0,1 1,-1 1,-13 1,-14 7,-6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4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56,'1'0,"-1"-1,1 0,0 0,0 1,0-1,0 0,-1 0,1 0,0 0,-1 0,1 0,-1 0,1 0,-1 0,0 0,1 0,-1 0,0 0,0 0,1 0,-1 0,0-1,0 1,0 0,0 0,-1 0,1 0,0-1,-1 0,1 1,0-1,-1 1,1 0,-1-1,0 1,1 0,-1 0,0 0,0-1,0 1,0 0,0 0,0 0,0 0,0 0,0 1,0-1,0 0,-1 0,-1 0,0 0,0 1,0 0,0-1,0 1,0 0,0 1,0-1,0 1,0-1,1 1,-1 0,0 0,0 0,0 0,1 1,-1-1,-3 3,4-2,-1-1,1 1,-1 0,1 0,0 1,0-1,0 0,0 1,1-1,-1 1,0-1,1 1,0 0,0 0,0 0,-2 5,3-7,0-1,0 1,0 0,0 0,-1-1,1 1,0 0,1 0,-1-1,0 1,0 0,0 0,0-1,0 1,1 0,-1-1,0 1,1 0,-1-1,0 1,1 0,-1-1,1 1,-1-1,1 1,-1-1,1 1,0-1,-1 1,1-1,0 0,-1 1,1-1,0 0,-1 1,1-1,0 0,0 0,-1 0,1 0,0 0,0 0,-1 0,1 0,0 0,0 0,-1 0,2 0,3-1,-1 0,1 0,-1-1,1 1,-1-1,6-3,-7 3,-1 1,1-1,-1 0,0 0,1-1,1-2,10-8,-12 13,0 6,-1 10,0-8,0-4,0-1,0 1,0 0,0-1,1 1,-1-1,1 0,0 0,0 1,0-1,1 0,4 4,-5-5,0 0,0-1,0 1,0-1,0 1,1-1,-1 0,1 0,-1 0,1 0,-1 0,1-1,-1 1,1-1,-1 0,1 0,0 0,-1 0,5 0,4-4,-3-3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8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95,'64'-29,"44"-16,-94 41,0-1,1 2,0 0,0 1,23-1,-34 3,1 0,0 0,0 1,-1 0,1 0,0 0,-1 0,1 1,-1 0,1 0,-1 0,0 0,0 1,0-1,0 1,0 0,0 0,-1 1,0-1,1 1,-2 0,1 0,0 0,-1 0,1 0,-1 0,0 1,-1-1,3 8,1 11,0 0,-2 0,0 0,-2 42,0-44,-1 98,-2-64,-1-5,-3-3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9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91,'0'0,"23"-3,24-14,20-5,-3 2,-2 2,-1 8,-6 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39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59 445,'86'-112,"-48"54,-31 44,0 0,0-1,-2 0,0 0,6-29,-9 33,-1 0,0-22,-1 29,0-1,-1 1,1 0,-1-1,0 1,0-1,0 1,-1 0,1 0,-1 0,0 0,-1 0,1 0,0 0,-1 1,0-1,0 1,0 0,0 0,-1 0,1 0,-1 1,0-1,-5-2,-18-2,20 7,1 1,-1-1,1 1,0 0,0 1,-1 0,1 0,0 0,1 1,-1-1,0 2,1-1,-1 0,1 1,0 0,0 0,1 1,-1 0,-5 7,7-8,0 0,1 0,-1 0,1 0,0 0,0 1,0-1,1 1,0-1,0 1,-1 9,2-11,0 1,0-1,0 1,1-1,0 1,-1-1,1 0,1 1,-1-1,0 0,1 0,0 0,-1 0,1 0,1 0,-1 0,4 3,71 64,-51-49,-2 1,0 1,28 35,-46-50,-1 0,0 0,0 0,-1 1,0 0,0 0,-1 0,0 0,0 1,-1-1,-1 1,0 0,0-1,0 1,-3 18,0-12,-1 0,-1 0,-1 0,0 0,-1-1,-1 0,0 0,-1-1,-12 18,-8 2,24-30,0 0,0-1,0 1,0-1,-1 0,1 0,-1-1,1 0,-1 1,0-1,0-1,0 1,0-1,-1 0,1 0,0-1,0 1,-1-1,-4 0,6-1,0 0,1 0,-1 0,1 0,0 0,-1-1,1 1,0-1,0 0,0 0,0 0,0 0,0-1,0 1,1-1,-1 0,1 1,0-1,0 0,0-1,0 1,1 0,-1 0,1-1,0 1,0-1,0 1,-1-6,1 0,0-1,1 1,0 0,0-1,1 1,0-1,4-15,24-64,-19 61,3-13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40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6,'-49'-3,"37"2,-1 0,0 1,0 0,0 1,-17 3,25-2,1-1,0 1,0-1,0 1,0 1,0-1,0 0,1 1,-1 0,1 0,0 0,0 0,0 0,0 1,0-1,1 1,-1 0,1 0,-3 7,0 4,0-1,1 1,1 0,0 0,-1 27,4 8,9 2,-6-44,-1 0,2 0,6 14,-7-18,0 1,0-1,0 1,1-1,7 7,-9-9,1 0,-1 0,1 0,-1 0,1-1,0 0,-1 1,1-1,0 0,0 0,0 0,0-1,0 1,0-1,0 0,0 1,0-1,5-1,-4 0,0 0,0-1,-1 1,1-1,0 1,-1-1,1-1,-1 1,0 0,0-1,1 0,2-3,3-5,-1 1,-1-1,0 0,0 0,-1-1,0 0,6-20,-7 12,0-1,-2 0,0-1,-2 1,0 0,-1-1,-5-36,10 71,0 1,10 17,9 19,81 176,-78-170,-18-34,0 1,-1 1,-2 0,0 0,3 44,-8-55,-1-1,0 1,-1 0,0 0,-1-1,-1 1,0-1,-1 1,0-1,-1 0,0-1,-13 22,7-18,1-2,-1 1,-1-1,-1-1,0 0,0-1,-1 0,-20 11,8-8,-1 0,0-2,-1-1,-31 8,-9-1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1.7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0,'-7'59,"3"1,5 94,26 181,-8-150,-12-100,0-11,-4-12,-6-9,2-49,0 1,0-1,0 0,0 1,-1-1,1 0,-1 0,-4 6,6-10,0 1,-1-1,1 0,0 1,-1-1,1 1,-1-1,1 0,0 1,-1-1,1 0,-1 0,1 1,-1-1,1 0,-1 0,1 0,-1 1,1-1,-1 0,1 0,-1 0,0 0,1 0,-1 0,1 0,-1 0,-1-1,1 0,0 0,0 0,0 0,0 0,0 0,0 0,0 0,0 0,0 0,0 0,1-1,-1 1,0 0,0-3,-3-6,0-1,1 0,1 0,-1-1,2 1,0 0,0-1,1 1,2-20,0 11,1-1,2 1,0 0,11-29,-11 36,1 0,0 0,1 1,12-17,10 0,-25 26,0 0,1 0,-1 1,0 0,1-1,0 1,-1 1,1-1,0 1,0 0,0 0,0 0,0 1,8 0,-6 0,1 1,-1 1,0-1,0 1,0 0,0 1,0 0,0 0,7 4,-2 1,-1 0,1 1,-1 0,-1 1,0 0,0 0,-1 1,0 1,12 20,-5 2,-14-26,0 1,-1-1,0 0,0 1,-1-1,0 0,-1 1,1-1,-2 0,1 1,-1-1,-4 12,-1-1,-1-1,-1 1,-21 32,24-40,-2-1,0 0,0 0,-1-1,-11 10,-18 6,27-19,1-1,-1-1,0 1,0-2,0 0,-22 3,26-5,1-1,-1 1,1-2,-1 1,1-1,0 0,-1 0,1 0,0-1,0 0,0-1,0 1,0-1,-7-5,-19-18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2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1,'24'22,"-2"2,-1 0,0 1,-2 1,-1 1,-1 1,22 49,-10-10,-2 1,21 85,-38-109,-2 0,-1 0,-3 1,-2 87,-6-86,-3 0,-1 0,-2 0,-2-1,-35 81,28-78,4-10,0-2,-3 0,-40 63,22-56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5.1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13 159,'-4'-13,"1"0,1 0,0-1,1 1,1-1,0 1,1-1,2-15,-3 28,0 0,0 0,1 0,-1 0,0 0,0 0,1 0,-1 0,1 0,-1 0,1 0,-1 0,1 0,-1 0,1 1,0-1,-1 0,1 0,0 1,0-1,0 0,0 1,0-1,-1 1,1-1,2 1,-2 0,0 0,1 0,-1 1,0-1,0 0,1 1,-1-1,0 1,0 0,0-1,0 1,0 0,0 0,0 0,0 0,0 0,1 1,5 6,-1 1,0 0,9 15,-10-12,0 0,-1 0,0 0,0 1,2 19,1 67,-4-42,13 116,6 193,-23-293,2-13,1-9,1-8,2-10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5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1,'21'-1,"1"2,-1 1,28 5,-40-5,0 1,0 0,-1 0,0 1,1 0,-1 1,-1-1,1 2,-1-1,9 9,22 28,-31-33,-1 1,10 20,-12-21,-1 1,0-1,4 19,-5-15,-1 1,0 0,-1 0,-1-1,0 1,-1 0,0-1,-1 1,0-1,-1 0,-8 18,-18 23,20-41,0 0,-1 0,-1-1,0-1,-19 16,-21 6,6-9,12-11,11-6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6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1,'-30'49,"2"0,3 2,2 2,2 0,2 0,-12 62,13-23,3 2,-4 170,18-236,2-1,1 1,1-1,1 0,15 49,-14-61,1 0,1 0,0 0,1 0,1-1,0-1,1 0,0 0,1 0,25 20,-9-12,36 21,-19-17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7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15,'9'-11,"-9"11,0 0,0 0,0 0,1-1,-1 1,0 0,0 0,0 0,0-1,1 1,-1 0,0 0,0 0,0 0,0 0,1-1,-1 1,0 0,0 0,1 0,-1 0,0 0,0 0,1 0,-1 0,0 0,0 0,1 0,-1 0,0 0,0 0,0 0,1 0,-1 0,0 0,0 0,1 0,-1 0,0 1,0-1,0 0,1 0,-1 0,0 1,2 103,-3-83,0 0,2 0,0 0,1 0,1 0,9 28,-11-46,0 0,0 0,0 0,1-1,-1 1,1 0,0-1,3 4,-4-5,0 0,0 0,0 0,0-1,0 1,0 0,0-1,0 1,0-1,1 1,-1-1,0 0,0 1,1-1,1 0,0 0,0-1,0 0,1 0,-1 0,0 0,-1 0,1 0,0-1,0 1,0-1,-1 0,1 0,-1 0,4-5,8-8,-1 0,0-1,-2-1,0 0,10-19,20-33,-40 66,1 1,0-1,0 1,1-1,-1 1,0 0,1 0,0 0,-1 0,1 0,0 1,5-3,-6 4,-1-1,0 1,1 0,-1 0,1 0,-1 0,0 0,1 0,-1 0,1 1,-1-1,0 0,1 1,-1-1,0 1,1 0,-1-1,0 1,0 0,0 0,1 0,-1-1,0 1,0 1,0-1,-1 0,1 0,0 0,0 0,-1 0,1 1,0 1,8 17,-2 1,0 0,-2 0,0 0,3 39,-4-31,3 20,-3 0,-3 90,-3-106,-2-1,-2 0,0 0,-2-1,-17 41,4-28,15-34,0-2,0 1,-8 8,12-14,0-1,-1 1,1-1,-1 0,0 0,0 0,1-1,-1 1,0-1,-1 1,1-1,0 0,-5 1,-16-2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5.1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0,'-1'75,"-1"-41,0-4,1-20,1-8,-1-1,1 1,0 0,0 0,0 0,0-1,0 1,0 0,0 0,1 0,0 3,-1-5,0 0,0 0,0 0,0 0,0 0,0 0,1 0,-1 1,0-1,0 0,0 0,0 0,0 0,0 0,1 0,-1 0,0 0,0 0,0 0,0 0,0 0,0 0,1 0,-1 0,0 0,0 0,0 0,0 0,0 0,1 0,-1 0,0 0,0 0,0 0,0 0,1 0,4-5,4-7,-2 0,-4 6,1-1,0 1,0 1,0-1,9-8,-13 14,0-1,1 1,-1-1,1 1,-1 0,0 0,1-1,-1 1,1 0,-1 0,1-1,-1 1,1 0,-1 0,1 0,-1 0,1 0,-1 0,1 0,-1 0,1 0,-1 0,1 0,-1 0,1 0,-1 0,1 0,0 1,0 0,0-1,0 1,0 0,0 0,0 0,-1 0,1 0,0 0,-1 0,1 0,0 2,1 3,0-1,-1 0,1 1,0 7,-1 4,0-1,-1-13,1-1,-1 1,1 0,0-1,0 1,3 4,-4-7,0 1,1-1,-1 1,0-1,1 1,-1-1,0 1,1-1,-1 1,1-1,-1 0,1 1,-1-1,1 0,-1 1,1-1,-1 0,1 0,-1 1,1-1,0 0,-1 0,1 0,-1 0,1 0,0 0,-1 0,1 0,-1 0,1 0,0 0,-1 0,1-1,-1 1,1 0,-1 0,2-1,7-7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7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1,'0'760,"0"-696,0-4,1-4,-1-47,1 1,0-1,1 1,0-1,5 15,-7-24,0 0,0 1,0-1,0 0,0 1,0-1,0 0,0 1,1-1,-1 0,0 1,0-1,0 0,1 0,-1 1,0-1,0 0,1 0,-1 1,0-1,1 0,-1 0,0 0,1 0,-1 1,0-1,1 0,-1 0,0 0,1 0,-1 0,1 0,12-9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8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1 419,'6'-5,"6"-2,0-4,2 4,-5-1,-2 6,-7 4,5 11,4 12,-2 7,0 6,-5 0,0-2,6 2,0-3,-1-11,0-8,1-12</inkml:trace>
  <inkml:trace contextRef="#ctx0" brushRef="#br0" timeOffset="1">186 0,'0'0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8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35,'51'-2,"70"-13,29-1,-148 15,-1 1,1 0,0 0,0 0,-1 0,1 0,0 0,-1 1,1-1,0 1,0-1,-1 1,1-1,-1 1,1 0,0 0,-1 0,2 1,-2-1,-1 1,0-1,0 0,0 0,1 0,-1 1,0-1,-1 0,1 0,0 0,0 1,0-1,-1 0,1 0,-1 0,1 0,-1 0,1 0,-1 0,0 0,1 0,-1 0,0 0,0 0,0 0,0 0,-1 0,-11 12,-24 20,23-22,0 1,-18 20,30-30,1 0,-1 0,1 0,0 1,-1-1,1 0,0 0,0 1,0-1,1 0,-1 1,1-1,-1 1,1-1,0 1,0-1,0 1,0-1,0 1,1-1,-1 1,1-1,-1 1,1-1,0 0,0 1,0-1,0 0,1 0,-1 1,1-1,-1 0,1-1,3 4,7 6,0 0,0-2,1 1,22 11,-8-5,-14-7,0 1,0 0,-1 1,0 0,-1 1,-1 0,1 0,-2 2,0-1,11 23,-15-25,-1-1,0 0,-1 1,0 0,-1 0,0 0,-1 0,0 0,-1 0,0 0,-1 0,0 0,0 0,-1 0,-1 0,-5 15,-1-6,0 1,-25 35,2-9,-8-5,3-8,0-10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9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0,'-14'22,"0"0,2 2,0-1,2 1,1 1,0 0,2 0,1 0,1 1,2 0,0 0,2 0,0 0,2 1,1-1,1 0,1 0,11 36,-9-45,0-1,1 0,1-1,1 1,0-1,17 21,-21-31,0 1,0-1,1 0,0 0,0 0,0-1,12 6,-13-8,-1 0,1-1,-1 1,1-1,0 0,-1 0,1-1,0 1,0-1,-1 0,1-1,0 1,6-2,-2-1,1 0,0-1,-1 0,0-1,1 0,-2 0,1-1,-1 0,0 0,0-1,-1 0,1-1,-2 1,1-1,-1-1,0 1,-1-1,6-14,-4 10,-1-1,-1 0,0-1,-1 1,-1-1,0 0,-1 0,0 0,-1 0,-1 0,-1 0,-2-17,-1 10,-1 0,-1 1,-1-1,-1 1,0 1,-2 0,-1 0,0 1,-1 0,-1 1,-1 0,-28-28,-1 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1:59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0,'-18'0,"0"1,1 0,-1 1,0 2,1-1,-27 11,36-11,0 0,0 1,1 0,-1 1,1 0,0 0,1 0,-1 1,1 0,0 0,0 1,1 0,0 0,0 0,-5 11,5-9,1 1,0 0,1 0,0 0,0 1,1-1,0 1,1 0,1-1,-1 1,2 0,1 16,9 8,-9-31,1 1,-1-1,1 0,0 1,0-1,1-1,-1 1,1 0,0-1,0 0,0 0,0 0,0 0,1-1,0 0,-1 0,1 0,0 0,0-1,0 1,0-1,0-1,0 1,0-1,0 0,8 0,-7-1,1 0,-1 0,0 0,0-1,0 0,0 0,0 0,-1-1,1 0,-1 0,1 0,-1-1,0 1,0-1,-1-1,1 1,-1-1,0 1,0-1,0 0,4-9,-4 4,0 1,-1-1,0 0,0 0,-1 0,0 0,-1 0,0-1,0 1,-2-1,1 1,-1 0,0 0,-1-1,-1 1,-5-17,0 3,6 15,-1-1,0 1,-1-1,-10-15,10 20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0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240 32,'-10'-2,"1"0,-1-1,-14-6,20 6,-1 1,1 0,-1 0,1 1,-1-1,0 1,0 0,0 0,0 1,0-1,0 1,0 0,0 1,0-1,1 1,-1 0,-7 2,6 1,0-1,0 1,1 0,-1 0,1 1,0 0,1 0,-1 0,1 0,0 1,0-1,0 1,1 0,0 0,0 1,-2 9,1-6,1 0,1 0,0 0,0 0,1 1,0-1,1 1,0-1,0 0,3 14,-1-18,-1-1,1 1,0-1,0 1,0-1,1 0,0 0,0 0,0 0,1 0,0-1,0 0,0 1,0-1,1-1,-1 1,1-1,0 0,0 0,0 0,0 0,1-1,-1 0,1 0,-1-1,10 2,16-2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0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1,'36'532,"-21"-373,6 43,-13-159,5-4,6-8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1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1,'-9'12,"1"0,0 1,0 0,1 0,1 1,0 0,-6 23,10-28,0 0,0 0,1 0,0 0,1 1,0-1,1 0,0 0,0 0,1 0,0 0,0 0,6 12,10 7,-15-25,0 0,0-1,0 1,0-1,1 0,-1 0,1 0,0 0,-1 0,1-1,0 1,0-1,0 0,0-1,0 1,0-1,0 1,0-1,0 0,0-1,1 1,-1-1,0 0,0 0,-1 0,1 0,0-1,0 1,-1-1,1 0,5-4,-4 3,0 0,-1-1,0 1,1-1,-1 0,0 0,-1 0,1-1,-1 1,0-1,0 0,0 0,-1 0,0 0,1 0,-2-1,1 1,-1-1,0 1,0-1,0 1,-1-11,-3 5,0-1,0 1,-2 0,1 1,-1-1,-1 1,0-1,0 2,-1-1,0 1,-1 0,-13-12,2 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1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1,'-9'33,"1"1,-5 68,7 71,5-142,2 60,5-6,4-17,-9-60,0 0,1 1,0-1,0 0,1 0,0-1,5 9,-8-16,0 0,1 1,-1-1,0 0,0 1,1-1,-1 0,0 0,1 1,-1-1,1 0,-1 0,0 0,1 1,-1-1,1 0,-1 0,0 0,1 0,-1 0,1 0,0 0,-1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1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0,'0'0,"23"0,16 0,25 5,-8-2,-2 2,-1-1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29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18,'165'9,"-19"0,94-24,-80 1,-113 12,1-1,5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5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0,'6'5,"0"-1,0 2,0-1,-1 0,0 1,0 0,0 1,-1-1,0 1,0-1,0 1,-1 0,4 14,0 2,-2 0,-1 0,2 30,-4-26,-1-1,-1 0,-1 0,-8 43,6-54,-1-1,0 1,-1-1,-1 0,0-1,-1 1,-1-1,0 0,-14 17,0-6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2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0,'-4'18,"0"0,2 0,0 0,2 31,0-42,1-1,0 1,0-1,0 0,1 1,0-1,0 0,1 0,-1 0,1 0,0-1,1 1,0-1,0 0,0 0,5 5,-5-7,0 0,-1-1,1 1,0-1,1 0,-1 0,0-1,0 1,1-1,-1 0,1 0,-1 0,1-1,-1 0,1 1,-1-2,1 1,-1 0,1-1,-1 0,1 0,-1 0,1-1,6-3,-5 2,0 0,0 0,0-1,0 0,0 0,-1-1,1 0,-1 0,0 0,-1 0,1-1,-1 0,-1 0,1 0,3-7,-2-2,-1 0,0 0,-1 0,0 0,0-26,-2 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2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0,'-21'14,"1"0,-28 28,42-37,1 0,1 0,-1 1,1 0,0 0,0 0,1 0,0 0,0 1,0-1,1 1,0 0,-2 11,4-14,0 0,0 0,0-1,0 1,1-1,0 1,0 0,0-1,0 1,0-1,1 0,-1 1,1-1,0 0,0 0,0 0,1 0,2 3,6 4,-1-1,1-1,18 12,-13-10,10 9,-4 0,-21-17,1 0,-1-1,1 1,-1 0,0 0,0 0,0 0,0 0,0 1,0-1,-1 0,1 0,-1 1,1-1,-1 0,0 1,0-1,0 0,0 0,0 1,-1-1,1 0,-1 1,0-1,1 0,-1 0,0 0,0 0,0 0,0 0,-1 0,-1 3,-1-1,0 0,0 0,0 0,0 0,-1-1,1 0,-1 0,0 0,0-1,0 1,0-1,-9 3,-18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3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1,'0'0,"13"22,6 16,11 22,-4 7,-4 10,-7 5,0 18,-8 2,-9-10,-6-7,-4-3,-6-6,-1-12,-4-2,-7 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3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1,'0'0,"25"0,19 5,24-3,-1 6,-4-1,1 3,3 3,-1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3.8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38,'0'0,"20"0,26 0,21 0,3-6,-1 2,2 2,-2-1,1 0,-1 1,-1-5,-5-3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4.7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272 4,'-19'-2,"1"1,-1 1,-33 3,45-2,0 1,1 0,0 0,-1 0,1 1,0-1,0 1,1 1,-1-1,0 1,1 0,0 1,0-1,-5 6,3 0,-1-1,1 1,0 0,1 0,0 1,1 0,0 0,1 0,0 0,1 1,0 0,1-1,0 1,1 0,0 0,1 0,0 0,4 19,9 13,-11-39,1 0,-1-1,1 1,-1-1,1 0,0 0,1 0,-1 0,1-1,0 1,-1-1,2 0,-1 0,0 0,0-1,1 0,0 1,-1-2,1 1,0 0,5 0,-4-1,0-1,-1 0,1 0,-1 0,1-1,0 0,-1 0,1 0,-1-1,0 1,0-1,1-1,-1 1,0-1,-1 0,1 0,0 0,-1-1,4-3,2-3,0 0,-1-1,0 0,-1-1,0 1,-1-2,-1 1,0-1,7-18,-1-9,12-76,-20 92,2 7,-6 17,0-1,0 1,0 0,1 0,-1 0,0 0,0-1,0 1,1 0,-1 0,0 0,0 0,0 0,1 0,-1 0,0 0,0 0,1 0,-1 0,0 0,0 0,1 0,-1 0,0 0,0 0,1 0,-1 0,0 0,0 0,0 0,1 0,-1 0,0 0,0 1,1-1,1 3,1-1,-1 1,1 0,-1 0,0 0,2 4,-1-1,123 188,-99-147,-18-30,-1 1,-1 0,0 0,-1 1,-1 0,-1 0,-1 0,0 0,-2 1,0-1,-2 25,-1-29,0 1,-1-1,0 0,-2 0,0 0,0-1,-1 1,-1-1,0-1,-1 1,-1-1,0-1,0 1,-19 16,13-14,-1-2,-1 0,0 0,-1-2,0 0,0-1,-23 8,30-14,0 0,0-1,0 0,0-1,0 0,-1 0,1-2,-1 1,1-2,-1 1,1-2,-1 1,1-1,-19-7,0-3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5.1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0,'25'8,"0"-2,1-1,-1-1,1-1,38 0,-29-2,513 19,7-22,-3-40,-461 37,-5 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6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1 175,'18'-23,"1"0,1 2,23-20,-34 33,1 0,0 1,0 1,1 0,0 0,0 1,0 0,1 1,22-6,-33 10,1-1,-1 1,0 0,0 0,0-1,0 1,1 0,-1 0,0 0,0 0,1 1,-1-1,0 0,0 0,0 1,0-1,0 1,1-1,-1 1,0-1,0 1,0 0,0-1,1 3,-1-2,-1 0,1 1,-1-1,0 0,1 1,-1-1,0 1,0-1,0 1,0-1,0 0,0 1,0-1,0 1,-1-1,1 1,-1 0,-3 8,1-1,-2 0,1 0,-10 13,12-19,-3 3,1 1,0 0,0 0,-5 13,9-18,-1-1,1 1,-1-1,1 1,0-1,-1 1,1 0,0-1,0 1,0-1,1 1,-1 0,0-1,0 1,1-1,-1 1,1-1,0 1,-1-1,1 0,0 1,0-1,0 0,0 1,0-1,0 0,0 0,0 0,0 0,1 0,2 1,18 8,53 10,-49-14,37 13,-54-15,1 1,-1-1,0 2,0-1,-1 1,0 0,10 10,-10-8,-1 0,0 1,0 0,-1 0,0 0,-1 1,0 0,-1 0,0 0,0 1,-1-1,0 1,-1 0,-1 0,1 0,-2 0,1 0,-2 0,-1 13,-1-5,0 1,-2-1,0 0,-2 0,0 0,-1-1,0 0,-2 0,-20 29,4-13,-1 0,-39 35,27-34,2-11,34-22,1-1,-1 0,0 1,0-1,0-1,0 1,-4 1,-9-7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6.7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301 0,'-25'21,"0"2,2 0,0 1,2 1,1 1,1 1,1 0,1 2,2 0,1 1,-12 35,13-29,2 2,2-1,1 1,-4 57,11-68,1 0,1 0,1 1,1-1,2 0,0-1,11 30,-12-46,0 0,1 1,0-2,1 1,-1-1,2 0,0 0,0 0,15 13,-18-18,1-1,-1 1,0-1,1 0,0-1,0 1,0-1,0 0,0 0,0 0,0-1,1 0,-1 0,1 0,-1-1,1 0,-1 0,0 0,1-1,-1 1,10-4,14-8,-25 9,0 1,0-1,0 0,0 0,0 0,-1 0,0-1,0 1,0-1,0 0,0 0,-1 0,1 0,-1-1,0 1,-1-1,1 1,-1-1,0 1,0-1,0 0,-1 0,1 1,-1-1,0 0,-1 0,1 0,-1 1,0-1,0 0,0 1,-1-1,0 1,0-1,0 1,0 0,-4-6,-19-18,-11 1,-10 4,-3 4,-4 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7.3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1,'0'0,"21"0,21 0,21 0,-4 0,-3 0,-4 0,1 0,-6 0,-12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6.9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37,'25'-1,"36"-6,-6 0,-34 4,-15 2,16-4,-12 3,5-3,-2-1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07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18,'0'0,"20"0,21 0,20-4,2-2,-3 4,-4 0,2-1,-7 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10.4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0,'0'20,"5"137,2-98,9 72,-4-66,3-9,1-4,0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10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75,'73'0,"8"1,115-13,168-39,-299 44,12 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11.2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 0,'0'33,"-6"229,3-193,0 1,3-52,5 34,-3-42,0 0,1-1,0 1,6 12,-6-16,0 0,1-1,0 1,0-1,0 0,1 0,0 0,0-1,0 0,0 0,1 0,-1-1,1 1,0-1,0-1,0 1,1-1,-1 0,1 0,-1-1,1 0,7 0,-5 0,1 0,-1-1,13-2,-13 1,1-1,-1-1,11-3,27-15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2:11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1,'0'0,"0"27,0 27,0 29,0 22,0 6,0 9,0 2,0-5,10-2,3-10,6-9,-5-13,1-6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23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1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246 146,'0'-17,"0"2,0 0,0 0,-2 1,0-1,-4-15,6 28,-1 1,0 0,1-1,-1 1,0 0,0-1,1 1,-1 0,0 0,0 0,0-1,-1 1,1 0,0 1,0-1,-1 0,1 0,0 0,-1 1,1-1,0 1,-1-1,1 1,-1 0,1-1,-1 1,1 0,-1 0,1 0,-1 0,0 0,1 0,-1 1,1-1,0 1,-1-1,1 1,-3 0,-1 1,0 0,1 0,-1 0,1 1,-1 0,1-1,0 2,0-1,0 0,-6 8,2 0,1 0,0 1,0 0,1 0,1 0,0 1,-5 18,9-28,1 0,-1 1,1-1,-1 0,1 1,0-1,0 0,1 1,-1-1,1 1,-1-1,1 0,0 0,0 1,1-1,-1 0,1 0,-1 0,1 0,0-1,0 1,0 0,1-1,-1 0,1 1,-1-1,1 0,0 0,0 0,-1-1,1 1,1-1,-1 1,0-1,4 1,-2 0,1-1,0 0,-1 0,1 0,0-1,0 0,0 0,-1 0,1-1,0 0,-1 0,1 0,0-1,-1 0,9-4,-6 2,0 0,-1-1,1 0,-1 0,0-1,0 1,-1-2,0 1,9-12,-14 16,1 0,-1 0,0 0,0 0,1 0,-1-1,0 1,-1 0,1-1,0 1,-1-1,1 1,-1-1,0 1,0-1,0 1,0-1,0 1,-1-1,1 1,-1 0,0-1,1 1,-3-4,2 5,0-1,0 0,-1 1,1-1,-1 1,1-1,-1 1,0 0,1-1,-1 1,0 0,0 0,0 0,0 1,0-1,0 0,0 1,0-1,0 1,0 0,0-1,0 1,0 0,0 1,-1-1,1 0,0 0,-2 2,-4 0,-1 0,1 1,0 0,0 0,1 1,-1 0,1 1,0-1,0 1,0 1,1-1,0 1,0 0,0 1,1 0,0-1,0 2,1-1,-1 0,-3 12,7-17,1-1,-1 1,1-1,-1 1,1 0,0-1,0 1,0-1,0 1,0 0,0-1,0 1,0-1,1 1,-1 0,1-1,-1 1,2 1,-2-2,1-1,0 1,0 0,0 0,0 0,-1-1,1 1,0 0,0-1,0 1,1-1,-1 1,0-1,0 0,0 1,0-1,0 0,0 0,2 0,1 0,0 0,1 0,-1-1,0 1,0-1,0 0,0-1,0 1,0-1,0 1,-1-1,6-4,-5 3,0 0,-1-1,0 0,0 0,0 1,0-2,-1 1,1 0,-1 0,0-1,0 1,-1-1,2-6,-3 9,1 1,-1 0,1-1,-1 1,0-1,0 1,0-1,0 1,0-1,0 1,0-1,-1 1,1-1,-1 1,1 0,-1-1,1 1,-1-1,1 1,-1 0,0 0,0-1,0 1,0 0,0 0,0 0,0 0,0 0,0 0,-1 0,1 1,0-1,-1 0,1 1,0-1,-1 1,1-1,-1 1,1-1,-1 1,1 0,-1 0,1 0,-1 0,-2 0,0 1,0-1,0 1,0 0,-1 0,1 0,0 0,0 1,0 0,0 0,1 0,-1 0,1 0,-1 1,1 0,0-1,-1 1,2 0,-1 1,0-1,1 1,-1-1,1 1,0 0,0-1,0 1,1 0,-1 0,1 1,0-1,0 0,1 0,-1 7,1-10,0 0,-1 0,1 0,0 0,0 0,0 0,0 0,0 0,0 0,1 0,-1 0,0 0,0 0,1 0,-1 0,1-1,-1 1,1 0,-1 0,1 0,-1 0,1-1,0 1,-1 0,1-1,0 1,-1 0,1-1,0 1,0-1,0 1,0-1,0 0,0 1,0-1,-1 0,1 0,0 1,0-1,0 0,0 0,0 0,0 0,0 0,0 0,1-1,1 0,0 0,0 0,0 0,0 0,-1-1,1 1,0-1,-1 0,1 0,-1 1,0-2,0 1,0 0,2-3,-1 1,-1 1,0-1,-1 1,1-1,-1 0,0 0,1 0,-2 0,1 0,0 0,-1 0,0-8,0 11,0-1,-1 1,1-1,0 1,-1-1,1 1,-1-1,0 1,1-1,-1 1,0-1,0 1,0 0,0 0,0-1,0 1,0 0,-1 0,1 0,0 0,-1 0,1 1,0-1,-1 0,1 1,-1-1,1 1,-1-1,1 1,-1 0,0-1,1 1,-1 0,1 0,-4 0,2 1,-1 0,0 0,1 0,-1 0,1 0,-1 1,1 0,0-1,-1 1,1 1,-5 3,-30 30,37-35,0 0,0 0,1 0,-1-1,0 1,0 0,1 0,-1 0,1 1,-1-1,1 0,-1 0,1 0,0 0,-1 0,1 1,0-1,0 0,0 0,0 0,0 1,0-1,0 0,0 0,1 2,0-2,-1-1,1 1,0-1,0 1,0 0,0-1,-1 1,1-1,0 0,0 1,0-1,0 0,0 0,0 1,0-1,0 0,0 0,0 0,0 0,0 0,0-1,0 1,0 0,0 0,0-1,0 1,0 0,0-1,1 0,10-3,0-1,22-13,-30 15,1 0,-1 0,0 0,0 0,0-1,-1 0,1 0,-1 0,0 0,3-6,-5 9,-1 0,1 0,-1 0,1 0,-1 0,0 0,1 0,-1 0,0 0,0 0,0-1,0 1,0 0,0 0,0 0,0 0,0 0,-1 0,1-1,0 1,-1 0,1 0,-2-1,1 0,0 1,-1-1,1 1,-1 0,1-1,-1 1,1 0,-1 0,0 0,0 0,0 0,-2 0,-3-1,0 0,0 0,0 1,0 0,-1 0,-8 1,8 1,0 0,-1 0,1 1,0 0,-1 1,1 0,-9 4,15-6,0 0,0 0,0 0,1 0,-1 0,0 0,1 0,-1 1,1-1,-1 0,1 1,-1-1,1 1,0 0,0 0,0-1,0 1,0 0,0 0,1 0,-1 0,0 0,1 0,0 0,-1 0,1 0,0 0,0 0,0 0,0 0,1 0,-1 0,1 0,-1 0,2 2,-1-1,0-1,0 1,1-1,-1 0,1 0,-1 0,1 0,0 0,0 0,0-1,0 1,0 0,0-1,0 0,1 1,-1-1,1 0,-1 0,1 0,-1-1,1 1,-1-1,1 1,-1-1,1 0,0 0,4 0,0-1,-1 0,1 0,0 0,-1-1,1 0,-1 0,1-1,-1 1,10-7,-9 4,-1 0,0 0,0-1,0 0,-1 0,8-10,-11 14,0 0,-1-1,1 1,-1 0,0 0,0-1,0 1,0-1,0 1,-1-1,1 0,-1 1,1-1,-1 1,0-1,0 0,0 1,0-1,-1 0,1 1,-1-1,0 1,1-1,-3-3,2 5,0-1,0 1,0-1,-1 1,1 0,-1-1,1 1,-1 0,1 0,-1 0,0 0,1 0,-1 0,0 1,0-1,0 1,1-1,-1 1,0 0,0-1,0 1,0 0,0 0,0 0,0 1,0-1,1 0,-1 1,0-1,0 1,0 0,-2 1,-4 1,0 1,0 0,1 1,-1 0,-12 11,14-10,-1 0,2 1,-1 0,1 0,-1 1,2-1,-7 14,10-18,-1 1,1-1,0 1,1-1,-1 1,0 0,1-1,0 1,0 5,0-7,1 0,-1 0,1 0,-1 0,1 0,0 0,0-1,0 1,0 0,0 0,0-1,0 1,0-1,1 1,-1-1,1 1,-1-1,3 1,-2 0,0-1,1 0,0 0,-1 0,1-1,0 1,-1 0,1-1,0 0,-1 0,1 0,0 0,0 0,-1 0,1-1,0 1,-1-1,5-1,0-1,0 0,0 0,0 0,0-1,8-5,-10 5,0-1,0 1,-1-1,1 0,-1 0,0 0,0-1,-1 1,1-1,-1 0,-1 0,1 0,-1 0,0 0,1-8,-2 11,-1 0,0-1,1 1,-2 0,1-1,0 1,-1 0,1-1,-1 1,0 0,0-1,0 1,-1 0,1 0,-1 0,1 0,-1 0,0 1,0-1,-1 0,1 1,0 0,-1-1,0 1,1 0,-1 0,0 1,0-1,0 0,0 1,-5-2,-16-5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3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1,'-14'6,"4"-3,0 1,1 1,-1 0,1 0,-10 8,16-10,0 0,0 0,0 1,0-1,1 1,0-1,-1 1,1 0,1 0,-1 0,1 0,-1 0,1 1,0-1,0 9,0-8,0 0,1 0,0 0,0 0,0 0,1 0,0 0,0 0,0-1,3 9,-3-11,1 1,-1-1,0 0,1 0,-1-1,1 1,0 0,0 0,0-1,-1 1,1-1,1 1,-1-1,0 0,0 0,0 0,1 0,-1-1,0 1,1 0,-1-1,1 0,3 1,1-1,-1 0,0-1,1 1,-1-1,0 0,0-1,1 1,-1-1,10-5,-14 6,0 0,1-1,-1 1,0 0,0-1,0 1,0-1,0 0,0 0,0 0,-1 0,1 0,-1 0,1 0,-1 0,0-1,0 1,0 0,0-1,0 1,0-1,-1 1,1-1,-1 1,0-1,0-4,0 5,0 1,-1-1,1 1,-1-1,1 1,-1-1,1 1,-1 0,0-1,0 1,1 0,-1 0,0 0,0-1,0 1,-1 0,1 0,0 0,0 1,0-1,-1 0,1 0,0 1,-1-1,1 0,-1 1,1 0,-1-1,1 1,-1 0,1 0,-1 0,1 0,-1 0,1 0,-4 1,0-1,0 1,-1 0,1 0,0 0,0 1,0 0,0 0,0 0,-5 4,5-3,0 1,0 0,1 1,0-1,-7 10,10-13,0 0,0 0,0 0,0 0,1 1,-1-1,0 0,1 0,-1 1,1-1,0 0,-1 1,1-1,0 0,0 1,0-1,0 1,0-1,0 0,0 1,0-1,0 0,1 1,-1-1,1 0,-1 1,1-1,-1 0,1 0,0 1,1 0,-1-1,0 0,1 0,-1-1,1 1,-1 0,0-1,1 0,-1 1,1-1,-1 0,1 0,-1 0,1 0,0 0,-1 0,1 0,-1 0,1 0,-1-1,0 1,1-1,-1 1,1-1,1-1,4-1,-1 0,0-1,11-8,-13 9,-1 0,1 0,-1-1,0 1,0-1,0 0,0 0,-1 0,0 0,1 0,-2-1,1 1,2-8,-4 9,1 0,-1 0,0 0,0 0,0 1,0-1,0 0,-1 0,1 0,-1 0,0 1,0-1,0 0,0 1,-1-1,1 0,0 1,-1 0,0-1,0 1,0 0,0 0,0 0,-2-2,2 3,0-1,0 1,0 0,0 0,0 0,0 0,0 1,0-1,0 0,0 1,0 0,0-1,0 1,-1 0,1 0,0 0,0 0,0 1,0-1,-1 1,1-1,0 1,0 0,0-1,0 1,0 0,0 0,1 1,-1-1,-2 2,-1 1,0 0,0 1,0 0,1 0,0 0,0 0,0 1,1-1,-4 7,5 0,6-1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4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71,'-8'-30,"7"27,1 0,-1 0,1 0,-1 0,0 0,0 0,-1 0,1 0,0 1,-1-1,-2-2,3 4,1 1,-1-1,0 1,0 0,1 0,-1-1,0 1,0 0,0 0,1 0,-1 0,0 0,0 0,0 0,0 0,1 0,-1 0,0 1,0-1,0 0,1 0,-1 1,0-1,0 1,1-1,-1 1,0-1,1 1,-1-1,1 1,-1-1,1 1,-1 0,0 0,-20 25,17-18,0 1,0 0,1 0,0 0,0 0,1 0,0 1,1-1,0 0,0 11,1-18,0-1,0 1,0-1,1 1,-1-1,0 1,1-1,-1 1,1-1,-1 1,1-1,-1 1,1-1,0 0,0 1,0-1,0 0,0 0,0 0,0 0,0 0,0 0,1 0,-1 0,0 0,1-1,-1 1,0 0,1-1,-1 1,1-1,-1 1,1-1,-1 0,1 0,-1 0,1 0,0 0,1 0,1-1,0 1,0-1,-1 0,1 0,0-1,-1 1,1-1,-1 0,1 0,-1 0,0 0,0-1,0 1,5-5,-6 3,1 0,-1 0,1 0,-1 0,-1-1,1 1,0 0,-1-1,0 1,0-1,0-4,0 6,-1 0,0 1,0-1,0 1,0-1,0 0,-1 1,1-1,-1 1,0-1,1 1,-1 0,0-1,0 1,-1 0,1-1,0 1,-1 0,0 0,1 0,-3-2,3 4,1-1,-1 1,0-1,1 1,-1 0,0-1,1 1,-1 0,0 0,0-1,1 1,-1 0,0 0,0 0,0 0,1 0,-1 0,0 0,0 0,1 0,-1 1,0-1,0 0,1 0,-2 1,0 0,0 1,0-1,0 0,1 1,-1-1,1 1,-1 0,1 0,-2 1,-1 4,1-1,0 0,0 1,0-1,-1 8,3-10,0-1,0 1,1 0,0-1,0 1,0 0,0 0,1-1,-1 1,1 0,0-1,0 1,0 0,1-1,-1 0,1 1,0-1,0 0,0 0,4 5,-4-6,0 0,0 0,0-1,0 1,1-1,-1 1,0-1,0 0,1 0,-1 0,1 0,-1-1,1 1,0 0,-1-1,1 0,-1 0,1 0,0 0,-1 0,1 0,0-1,-1 1,1-1,-1 0,1 0,-1 0,1 0,3-2,-3 1,0 0,0 1,-1-1,1 0,-1-1,0 1,1 0,-1-1,0 1,0-1,0 1,-1-1,1 0,-1 0,0 0,1 0,-1 0,0 0,-1 0,1 0,-1 0,1-1,-1 1,0 0,0 0,0 0,-1-1,1 1,-1 0,1 0,-1 0,0 0,-1 0,1 0,0 0,-1 0,1 0,-1 1,0-1,0 1,0-1,-1 1,1 0,0-1,-1 1,1 1,-1-1,-4-2,4 3,0 0,1 1,-1 0,1 0,-1-1,0 1,1 1,-1-1,0 0,1 1,-1-1,0 1,1 0,-1 0,1 0,0 0,-1 0,1 1,0-1,-4 4,2-3,0 1,1 0,-1 0,1 1,0-1,0 0,0 1,1 0,-1 0,1 0,-2 5,3-9,1 0,0 0,0 1,0-1,0 0,0 0,0 1,0-1,0 0,0 0,-1 1,1-1,0 0,0 0,0 1,1-1,-1 0,0 0,0 0,0 1,0-1,0 0,0 0,0 1,0-1,0 0,0 0,1 0,-1 1,0-1,0 0,0 0,0 0,1 1,-1-1,0 0,0 0,1 0,10-1,12-9,-9 2,2-3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5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0,'-7'0,"1"1,-1-1,0 1,1 0,-1 1,1-1,-1 1,1 1,0-1,0 1,-9 6,12-7,0 0,0 0,1 0,-1 1,1 0,-1-1,1 1,0 0,0 0,0 0,1 0,-1 0,1 1,0-1,-1 0,2 1,-1-1,0 1,1-1,-1 1,1-1,0 1,1 5,-1-7,0-1,1 1,-1 0,1 0,-1-1,1 1,0-1,0 1,-1-1,1 1,0-1,0 1,1-1,-1 0,0 1,0-1,1 0,-1 0,1 0,-1 0,1 0,-1 0,1-1,-1 1,1 0,0-1,-1 1,4-1,-3 1,0-1,0 0,0 0,0 0,1 0,-1 0,0 0,0-1,0 1,0 0,0-1,0 0,0 0,0 0,0 1,0-2,-1 1,1 0,0 0,0-1,-1 1,1 0,2-4,-1 0,1-1,-1 1,-1-1,1 0,-1 0,2-6,-3 11,-1-1,1 0,-1 1,0-1,0 0,1 1,-1-1,0 0,-1 0,1 1,0-1,0 0,-1 1,1-1,-1 0,1 1,-1-1,0 1,0-1,0 1,0-1,0 1,0-1,0 1,0 0,-3-2,3 2,0 1,0-1,0 1,0-1,-1 1,1 0,0 0,0-1,0 1,-1 0,1 0,0 0,0 0,0 1,-1-1,1 0,0 0,0 1,0-1,0 1,-1-1,1 1,0-1,0 1,0 0,0 0,0-1,1 1,-1 0,0 0,0 0,0 1,-2 1,0 1,0-1,1 0,0 1,0 0,0-1,0 1,-1 5,2-5,0 0,0 0,1 1,-1-1,1 0,0 1,1-1,-1 0,1 0,1 6,-2-9,0 0,1 0,-1 0,1 0,-1 0,1 0,0 0,-1 0,1 0,0 0,0-1,-1 1,1 0,0 0,0-1,0 1,0 0,0-1,0 1,0-1,0 0,0 1,1-1,-1 0,0 1,0-1,0 0,0 0,0 0,1 0,-1 0,0 0,0-1,0 1,0 0,0 0,0-1,0 1,1-1,-1 1,0-1,1-1,2 0,-1 0,0 0,0 0,0-1,0 1,0-1,0 0,-1 0,0 0,1 0,-1 0,0 0,2-6,-2 6,-1 0,0 0,0 0,0 0,0 0,-1 0,1 0,-1 0,1 0,-1 0,0-1,-1 1,1 0,0 0,-1 0,0 0,-1-4,2 6,-1 1,1-1,-1 0,0 1,1-1,-1 1,1-1,-1 1,0-1,0 1,1-1,-1 1,0 0,0-1,1 1,-1 0,0 0,0 0,0-1,1 1,-1 0,0 0,0 0,0 0,0 1,1-1,-1 0,0 0,0 0,0 1,1-1,-1 0,0 1,-1 0,-12 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7.3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14,'0'0,"9"0,10 0,11 0,-3 0,1-2,3-1,3 2,0 0,-1-1,-1 1,-1-3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5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10,'-45'-5,"36"3,-1 1,1 0,-18 0,24 1,0 1,0-1,0 1,0 0,0 0,0 0,1 0,-1 0,0 1,1-1,-1 1,1-1,-1 1,1 0,0 0,-3 4,1-1,0 0,1 1,0-1,0 1,1 0,-1 0,1 0,0 1,1-1,0 0,0 1,0-1,0 0,1 1,0-1,2 11,-2-16,0 0,1 0,-1 0,0 0,1 0,-1 0,1 0,-1 0,1 0,0 0,-1 0,1 0,0 0,0 0,-1 0,1-1,0 1,0 0,0-1,0 1,0 0,2 0,-1-1,1 1,-1 0,1-1,-1 1,1-1,0 0,-1 0,1 0,4-1,0 0,0-1,0 0,-1 0,1 0,0-1,8-4,-13 5,1 0,-1 1,0-1,0 0,0 0,0 0,0 0,-1 0,1 0,-1-1,1 1,-1-1,0 1,0-1,0 1,0-1,0 0,-1 1,1-5,-1 6,0 0,0-1,0 1,-1-1,1 1,0 0,-1-1,1 1,-1 0,1 0,-1-1,0 1,1 0,-1 0,0 0,0 0,0 0,0 0,0 0,0 0,0 0,0 0,0 1,0-1,-1 0,1 1,0-1,0 1,-1-1,1 1,0 0,-1-1,1 1,-1 0,1 0,0 0,-1 0,1 0,-2 1,-1-1,0 0,0 1,0 0,0 0,0 0,1 1,-1-1,0 1,1 0,-1 0,-3 3,5-4,1 0,0 0,0-1,0 1,-1 0,1 0,0 0,0 0,1 1,-1-1,0 0,0 0,0 1,1-1,-1 0,1 1,-1-1,1 0,0 1,-1-1,1 1,0-1,0 1,0-1,0 1,0-1,0 0,0 1,1-1,-1 1,0-1,1 0,0 3,0-3,0 0,0 0,0 0,0 1,1-1,-1 0,0 0,1 0,-1-1,0 1,1 0,-1 0,1-1,-1 1,1-1,-1 1,1-1,-1 0,1 0,0 0,-1 1,1-1,-1-1,1 1,0 0,-1 0,1-1,-1 1,1-1,-1 1,1-1,-1 1,1-1,-1 0,0 0,2-1,-1 1,1 0,-1-1,0 1,0-1,0 1,0-1,0 0,0 1,-1-1,1 0,-1 0,1-1,-1 1,0 0,1 0,-1-1,0 1,-1 0,1-1,0 1,-1-1,1-3,-1 4,0 1,0 0,0-1,0 1,-1-1,1 1,0 0,-1-1,1 1,-1 0,0-1,1 1,-1 0,0 0,0 0,1 0,-1 0,0 0,0 0,0 0,0 0,-1 0,1 0,0 0,0 1,0-1,-1 0,1 1,0-1,-1 1,1 0,0-1,-1 1,1 0,-1 0,1 0,0 0,-1 0,-2 1,-10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6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28,'-21'-11,"17"9,0-1,0 1,0 0,0 0,-1 1,1-1,-7 0,10 1,0 1,0 0,1 1,-1-1,0 0,0 0,0 0,1 0,-1 1,0-1,0 0,0 1,1-1,-1 0,0 1,1-1,-1 1,0-1,0 2,0-1,0 1,0-1,0 1,0 0,1-1,-1 1,0 0,1 0,-1-1,1 1,-1 4,1-1,-1 1,1-1,0 1,0 0,1-1,0 1,0 0,0-1,1 0,-1 1,4 5,-4-10,0 1,0 0,0 0,0-1,0 1,1-1,-1 1,0-1,1 0,0 1,-1-1,1 0,0 0,-1 0,1 0,0 0,0-1,0 1,0 0,0-1,0 0,0 1,0-1,0 0,0 0,0 0,0 0,0 0,0-1,0 1,0-1,0 1,3-2,-3 1,0 0,0 1,-1-1,1 0,0 0,-1 0,1 0,-1 0,0 0,1 0,-1 0,0-1,1 1,-1-1,0 1,0-1,0 1,0-1,0 1,-1-1,1 0,0 1,-1-1,0 0,1 0,-1 0,0 1,0-1,0 0,0 0,0 0,0 0,0 1,-1-1,1 0,-1 0,1 1,-2-3,2 2,-1 0,0 0,0 1,0-1,0 0,0 1,0-1,0 1,-1-1,1 1,0 0,-1-1,1 1,-1 0,0 0,1 0,-1 0,0 0,0 1,1-1,-1 0,0 1,0-1,0 1,0 0,0 0,0 0,0-1,0 2,1-1,-1 0,0 0,0 1,0-1,-3 2,-4 4,2 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8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78,'0'-18,"1"13,-1 0,0 0,0 0,0 0,0 0,-1 1,0-1,0 0,-3-6,4 11,0 0,0-1,0 1,0 0,-1 0,1-1,0 1,0 0,-1 0,1-1,0 1,0 0,-1 0,1 0,0-1,-1 1,1 0,0 0,-1 0,1 0,0 0,-1 0,1 0,-1 0,1 0,0 0,-1 0,1 0,0 0,-1 0,1 0,0 0,-1 0,1 0,0 0,-1 0,1 1,0-1,-1 0,1 0,0 0,0 1,-1-1,1 0,0 0,0 1,-1-1,1 0,0 1,0-1,-11 16,8-8,1 1,0 0,0 0,0-1,2 1,-1 0,1 10,0-15,0-1,0 1,1-1,-1 1,1 0,0-1,0 1,0-1,1 1,-1-1,1 0,-1 0,1 1,0-1,1-1,-1 1,0 0,1 0,3 3,-3-5,0 1,0-1,0 0,-1 1,1-1,0 0,1-1,-1 1,0-1,0 1,0-1,0 0,0 0,6-1,-7 1,-1 0,1-1,-1 1,1-1,0 1,-1-1,1 0,-1 0,1 0,-1 0,0 0,1 0,-1 0,0 0,0 0,0 0,1-1,-1 1,-1-1,1 1,0-1,0 1,0-1,-1 1,1-1,-1 1,1-3,-1 1,0 0,0 1,-1-1,1 0,-1 1,0-1,1 0,-1 1,0-1,-1 1,1-1,0 1,-1-1,1 1,-1 0,-3-4,4 5,0 0,1 0,-1 1,0-1,1 0,-1 0,0 1,0-1,0 1,1-1,-1 0,0 1,0 0,0-1,0 1,0-1,0 1,0 0,0 0,0 0,0 0,0 0,0 0,0 0,0 0,0 0,0 0,0 0,0 0,0 1,0-1,0 1,0-1,0 0,0 1,0 0,0-1,0 1,0-1,1 1,-1 0,0 0,1-1,-1 1,-1 2,2-2,-1 1,0 0,1 0,-1 0,1 0,-1 0,1 0,0-1,0 1,0 0,0 0,0 0,0 0,1 0,-1 0,1 0,-1 0,1-1,0 1,0 0,1 2,-1-1,1-1,-1 1,1-1,-1 0,1 1,0-1,0 0,0 0,0 0,1 0,-1-1,0 1,1-1,4 3,-7-4,0 0,1 0,-1 0,0 0,1 0,-1 1,0-1,1 0,-1 0,0 0,1 0,-1 0,0 0,1 0,-1 0,0 0,1-1,-1 1,0 0,1 0,-1 0,0 0,1 0,-1 0,0-1,1 1,-1 0,0 0,0-1,1 1,-1 0,0 0,0-1,0 1,1 0,-1-1,0 1,1-18,-11-18,9 32,0 1,0 0,0 1,0-1,0 0,0 1,0-1,-1 1,1-1,-1 1,0-1,0 1,0 0,0 0,0 0,0 0,0 0,-1 1,-3-3,-3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8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49,'-48'-15,"38"12,0-1,-1 1,1 1,-1 0,0 0,-17 0,27 2,0 0,-1 0,1 1,0-1,-1 0,1 1,0-1,0 1,-1-1,1 1,0 0,0-1,0 1,0 0,0 0,0 0,0 0,0 0,0 0,0 0,-1 2,1 0,0-1,0 1,0 0,0-1,0 1,1 0,-1 0,1 0,0 0,0 3,0-2,0 0,0 1,1-1,0 0,0 0,0 0,0 0,1 0,-1 0,1 0,0 0,0 0,1-1,2 5,-2-6,0 0,-1 0,1 0,0-1,1 1,-1-1,0 1,0-1,0 0,1 0,-1-1,1 1,-1-1,1 1,-1-1,0 0,1-1,-1 1,1 0,-1-1,1 0,-1 0,0 0,0 0,1-1,-1 1,0-1,0 1,0-1,-1 0,1-1,0 1,-1 0,1-1,-1 1,0-1,0 0,0 0,0 1,0-2,-1 1,1 0,-1 0,0 0,0-1,0 1,0 0,-1-1,1 1,-1-1,0 1,0-4,-1 2,0 0,0 0,0 0,0 0,-3-6,3 10,1-1,-1 0,0 1,1-1,-1 1,0-1,0 1,0 0,0-1,-1 1,1 0,0 0,-1 0,1 0,0 0,-1 0,1 0,-1 0,-2 0,4 1,0-1,0 1,-1 0,1 0,0 0,0 0,-1 0,1 0,0 0,0 0,-1 0,1 0,0 0,-1 0,1 0,0 0,0 0,-1 0,1 0,0 0,0 1,-1-1,1 0,0 0,0 0,-1 0,1 1,0-1,0 0,0 0,-1 0,1 1,0-1,0 0,0 0,0 0,0 1,0-1,-1 0,1 1,0-1,0 0,0 0,0 1,0-1,3 14,-2-9,-1 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39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 1,'-11'-1,"0"1,1 1,-1 0,1 0,-1 1,-17 6,25-7,1 0,0 0,0 0,0 1,0-1,0 1,0-1,0 1,1-1,-1 1,0 0,1 0,-1 0,1 0,0 0,0 0,0 0,0 1,0-1,0 0,1 1,-1-1,1 0,-1 1,1-1,0 0,0 1,0-1,0 1,0-1,1 1,-1-1,1 0,1 4,-1-3,0 0,0-1,0 1,0-1,0 1,0-1,1 1,-1-1,1 0,0 0,0 0,0 0,0 0,0 0,0 0,0-1,1 1,-1-1,1 1,-1-1,1 0,-1 0,1 0,0-1,0 1,-1 0,1-1,0 0,0 0,-1 0,1 0,3 0,-3-1,-1 1,1 0,-1-1,1 0,-1 1,0-1,1 0,-1 0,0 0,0-1,0 1,0 0,0-1,0 1,0-1,0 0,0 0,-1 0,1 0,-1 0,1 0,-1 0,0 0,0-1,0 1,0 0,0-1,-1 1,1-1,-1 1,1 0,-1-1,0 1,0-1,0-2,-1 1,0 1,0 0,-1 0,1-1,-1 1,1 0,-1 0,0 0,0 1,0-1,-4-3,6 5,-1 1,1-1,-1 0,0 0,1 1,-1-1,0 0,0 1,1-1,-1 1,0-1,0 1,0-1,0 1,0-1,0 1,1 0,-1 0,0-1,0 1,0 0,0 0,0 0,0 0,0 0,0 0,0 1,0-1,0 0,0 0,0 1,0-1,0 0,0 1,1-1,-1 1,0-1,0 1,0 0,1-1,-1 1,0 0,1-1,-2 2,2-1,-1 1,0-1,1 1,0-1,-1 1,1-1,0 1,0-1,-1 1,1 0,1 1,-1-2,0 11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0.0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57,'-50'-3,"40"1,0 1,0 0,-1 1,1 0,0 0,-14 4,21-3,0 0,0 0,0 0,0 1,1-1,-1 1,0 0,1 0,-1 0,1 0,0 0,0 0,0 1,0-1,0 1,0-1,1 1,-1 0,1 0,0 0,0 0,0 0,0 0,0 0,0 4,0-3,1 0,-1 0,1 0,0-1,0 1,0 0,1 0,-1 0,1 0,0-1,0 1,1 0,1 3,-3-6,1 1,0-1,0 0,0 0,0 1,0-1,0 0,0 0,0 0,0 0,0 0,1-1,-1 1,0 0,0 0,1-1,-1 1,1-1,-1 1,1-1,-1 0,1 0,-1 1,1-1,-1 0,1 0,-1 0,1-1,-1 1,1 0,-1 0,0-1,1 1,-1-1,3-1,1 0,0 0,0 0,0-1,0 0,0 0,0 0,-1-1,0 0,0 0,5-5,-7 6,0 0,0 1,-1-1,0 0,1 0,-1 0,0 0,0 0,-1-1,1 1,-1 0,1 0,-1 0,0-1,0 1,-1 0,1 0,-1 0,-1-5,1 2,0 1,-1 0,0 0,0 1,0-1,-1 0,1 1,-1-1,0 1,0 0,-1 0,1 0,-1 0,0 0,0 1,-9-6,13 9,0 0,-1 0,1-1,0 1,0 0,-1 0,1 0,0 0,0 0,0-1,-1 1,1 0,0 0,-1 0,1 0,0 0,0 0,-1 0,1 0,0 0,0 0,-1 0,1 0,0 0,-1 0,1 0,0 0,0 0,-1 0,1 1,0-1,0 0,-1 0,1 0,0 0,0 1,0-1,-1 0,1 0,0 0,0 1,0-1,0 0,-1 0,1 1,0-1,0 0,0 0,0 1,0-1,0 0,0 0,0 1,0-1,0 0,0 0,0 1,0-1,0 0,0 1,0-1,0 0,0 2,0-1,1 0,-1 0,0 1,1-1,-1 0,1 0,-1 0,1 0,0 0,-1 0,3 2,-2-2,1 1,0-1,0 0,0 0,0 0,0 0,0-1,0 1,0 0,1-1,-1 0,0 1,0-1,0 0,1 0,-1 0,0 0,0-1,5 0,-20-1,11 3,-1-1,1 1,0 0,0 0,0 0,-1 0,1 1,0-1,0 0,1 1,-1 0,0-1,0 1,1 0,-1 0,1 0,0 0,-1 0,1 0,0 0,0 0,0 0,1 1,-1-1,0 0,0 5,-1-3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1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138 1,'-22'8,"10"-4,0 0,0 1,1 0,0 1,-14 9,22-13,0 1,1-1,-1 1,1-1,0 1,-1 0,1 0,1-1,-1 2,0-1,1 0,0 0,-1 0,1 1,0-1,1 1,-1-1,1 1,-1-1,1 1,0-1,0 1,1-1,0 5,-1-7,0 1,0-1,0 1,1 0,-1-1,0 1,1 0,-1-1,1 1,0-1,-1 1,1-1,0 0,0 1,0-1,0 0,0 1,0-1,1 0,-1 0,0 0,0 0,1 0,-1 0,1-1,-1 1,1 0,-1-1,1 1,-1-1,1 1,0-1,-1 0,1 0,0 0,-1 1,1-2,-1 1,1 0,0 0,-1 0,1-1,0 1,-1-1,1 0,-1 1,1-1,-1 0,0 0,2-1,1 0,0-1,-1 0,1 0,-1 0,0 0,0-1,0 1,0-1,-1 0,0 0,1 0,-1 0,-1 0,1 0,0 0,0-8,-1 10,0-1,-1 1,1-1,-1 1,0-1,0 1,0-1,0 0,0 1,0-1,-1 1,1-1,-1 1,0-1,0 1,0 0,0-1,0 1,0 0,-1-1,1 1,-1 0,1 0,-1 0,0 1,0-1,0 0,0 1,-3-3,3 3,0 1,0-1,0 1,0-1,0 1,-1 0,1 0,0 0,0 0,0 0,0 0,0 1,0-1,0 1,0-1,0 1,0 0,0 0,0 0,0 0,1 0,-1 0,0 0,1 0,-4 4,5-5,-1 1,0 0,0 0,1 0,-1-1,0 1,1 0,-1 0,1 0,-1 0,1 0,-1 0,1 0,0 1,-1-1,1 0,0 0,0 0,0 0,0 0,0 0,0 0,0 1,0-1,1 0,-1 0,0 0,1 0,-1 0,1 0,-1 0,1 0,-1 0,1 0,0 0,-1 0,1-1,0 1,0 0,-1 0,1-1,0 1,0 0,0-1,0 1,2 0,-1 0,0-1,1 1,-1-1,0 1,1-1,-1 0,1 0,-1 0,1 0,2 0,1-3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2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0,'-6'13,"-1"-1,1 1,1 0,0 0,-5 24,10-36,0 0,-1-1,1 1,0 0,0 0,0 0,0 0,0 0,0 0,0-1,0 1,0 0,0 0,0 0,0 0,1 0,-1 0,0-1,1 1,-1 0,0 0,1-1,-1 1,1 0,0 0,-1-1,1 1,-1 0,1-1,0 1,0-1,-1 1,1-1,0 1,0-1,-1 0,1 1,0-1,0 0,0 0,0 0,0 1,-1-1,1 0,0 0,0 0,0 0,2-1,0 1,1-1,0 1,0-1,0 0,-1 0,1-1,0 1,-1-1,7-3,-8 4,-1 0,1 0,0-1,-1 1,1 0,-1-1,0 1,1-1,-1 1,0-1,0 1,0-1,0 0,0 0,0 1,-1-1,1 0,-1 0,1 0,-1 0,0 0,1 0,-1 0,0 0,0 0,-1 0,1 0,0 0,-1 0,1 1,-1-1,1 0,-1 0,-2-3,2 3,0 0,-1 1,0-1,1 0,-1 1,0-1,0 1,0-1,0 1,0 0,0 0,-1 0,1 0,0 0,0 1,-1-1,1 0,0 1,-1 0,1 0,-1 0,1 0,0 0,-1 0,1 0,-1 1,1-1,-3 2,4-1,-1-1,1 1,-1 0,1 0,0-1,-1 1,1 0,0 1,-1-1,1 0,0 0,0 0,0 1,0-1,0 1,1-1,-1 0,0 1,1-1,-1 1,1 0,-1-1,1 1,-1 0,1 2,0-3,0 0,0 0,0 0,0 1,0-1,0 0,1 0,-1 0,0 0,1 1,-1-1,1 0,-1 0,1 0,-1 0,1 0,0 0,-1 0,1 0,0 0,0-1,0 1,0 0,0 0,0-1,0 1,0-1,0 1,0-1,0 1,0-1,0 1,0-1,2 0,3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3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1,'-11'4,"0"1,0 1,1 0,-1 0,1 1,1 0,-13 12,18-15,1-1,0 1,0 0,0 0,0 1,1-1,0 0,0 1,0 0,0-1,1 1,0 0,0 0,0 0,0 0,1-1,0 1,0 0,0 0,2 9,-2-12,1 0,-1 0,1 1,0-1,-1 0,1 0,0 0,0 1,1-1,-1 0,0-1,1 1,-1 0,1 0,-1 0,1-1,0 1,0-1,0 0,0 1,0-1,0 0,0 0,0 0,0-1,1 1,-1 0,0-1,1 1,-1-1,0 0,1 0,-1 0,0 0,1 0,-1 0,0-1,1 1,-1-1,0 0,0 0,1 1,-1-1,0-1,0 1,3-2,2-2,1-1,-1 0,0 0,0-1,-1 0,1 0,9-15,-14 18,-1 1,1-1,-1 0,1 1,-1-1,0 0,0 0,-1 0,1 0,-1 0,0 0,0 0,0 1,-1-1,1 0,-1 0,0 0,0 0,0 0,-1 1,-2-7,2 8,1-1,-1 1,0-1,1 1,-1 0,-1 0,1 0,0 0,0 0,-1 0,1 1,-1-1,1 1,-1-1,0 1,0 0,1 0,-1 0,0 1,0-1,0 1,0-1,-4 1,-15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4.1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107 117,'0'-13,"-1"-45,0 55,1 1,0 0,0-1,-1 1,1 0,-1-1,0 1,0 0,0 0,0-1,0 1,0 0,0 0,-1 0,1 1,-1-1,0 0,-2-2,3 4,-1-1,0 1,0-1,0 1,0 0,0 0,0 0,1 0,-1 0,0 0,0 0,0 1,0-1,0 1,0-1,1 1,-1 0,0-1,0 1,1 0,-1 0,1 0,-1 1,1-1,-3 2,1 0,0 0,0 0,1 0,-1 0,1 0,-1 0,1 1,0-1,0 1,-2 7,3-8,0 0,1 1,0-1,0 0,0 0,0 1,0-1,0 0,1 0,0 0,0 1,-1-1,2 0,-1 0,2 4,-2-6,0 0,0 0,0 0,0 0,0 0,0 0,0 0,0-1,0 1,1 0,-1 0,0-1,0 1,1-1,-1 1,0-1,1 0,-1 0,1 1,-1-1,0 0,1 0,-1 0,1 0,-1-1,0 1,1 0,-1 0,1-1,-1 1,0-1,0 0,1 1,-1-1,0 0,0 1,2-3,-2 2,0 1,1-1,-1 0,0 0,0 0,0 0,-1 0,1 0,0 0,0 0,0 0,-1-1,1 1,-1 0,1 0,-1-1,1 1,-1 0,0-1,1 1,-1-2,0 0,0 0,-1 0,1 0,-1 0,1 0,-1 0,0 1,0-1,-2-4,1 2,-1 1,0-1,0 1,0-1,0 1,-1 0,0 0,1 0,-1 1,-7-5,10 7,1 1,-1 0,0 0,1 0,-1-1,1 1,-1 0,0 0,1 0,-1 0,0 0,1 0,-1 0,0 0,1 0,-1 1,1-1,-1 0,0 0,1 1,-1-1,1 0,-1 0,1 1,-1-1,1 1,-1-1,1 0,-1 1,1-1,-1 1,1-1,0 1,-1 0,1-1,0 1,-1-1,1 1,0-1,0 2,-1-1,-5 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9:57.8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23,'96'8,"-8"-1,75-9,-68 0,162-12,-60 1,0 8,-102 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4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0,'-9'6,"-4"2,0 0,1 1,-14 12,24-18,-1-1,1 1,0 0,0-1,0 1,0 0,0 0,0 0,1 0,-1 1,1-1,0 0,0 1,0-1,1 1,-1-1,1 1,0-1,0 5,0-7,0 0,1 1,-1-1,0 0,1 0,-1 0,1 0,-1 0,1 0,-1 0,1-1,0 1,-1 0,1 0,0 0,0-1,0 1,0 0,-1-1,1 1,0 0,0-1,0 1,0-1,0 0,0 1,1-1,-1 0,0 0,0 0,0 1,0-1,0 0,0-1,0 1,2 0,1 0,-1-1,0 0,1 1,-1-1,0 0,0 0,0-1,0 1,0-1,0 1,3-4,-3 3,-1 0,0-1,1 0,-1 1,0-1,0 0,-1 0,1 0,-1-1,1 1,-1 0,0 0,0-1,-1 1,1-1,0-5,-1 7,0 1,0-1,0 0,-1 0,1 1,0-1,-1 0,1 1,-1-1,0 0,1 1,-1-1,0 1,0-1,0 1,0-1,0 1,0 0,-1-1,1 1,0 0,-1 0,1 0,-1 0,1 0,-1 0,1 0,-1 1,0-1,1 1,-1-1,0 1,-2-1,-11-2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5.4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133 0,'-6'0,"0"1,0-1,-1 1,1 1,0-1,0 1,0 0,1 0,-1 1,0 0,1 0,0 0,-1 1,1-1,-8 9,10-9,0 0,0 1,0 0,1-1,-1 1,1 0,0 1,0-1,0 0,0 0,1 1,0-1,0 1,0 0,1-1,-1 1,1-1,0 1,0 0,1-1,-1 1,2 5,-2-9,1 0,-1 1,0-1,0 0,1 1,-1-1,1 0,-1 0,1 1,0-1,-1 0,1 0,0 0,0 0,0 0,0 0,0 0,0 0,0 0,0 0,0 0,0-1,1 1,-1-1,0 1,0-1,1 1,-1-1,0 1,1-1,-1 0,1 0,-1 0,0 0,1 0,2 0,-1-1,-1 0,1 0,0 0,0-1,0 1,0-1,-1 1,1-1,-1 0,0 0,1 0,-1 0,0-1,0 1,2-4,-2 4,-1 0,0 0,1 0,-1 0,0-1,-1 1,1 0,0 0,-1-1,1 1,-1 0,1-1,-1 1,0 0,-1-5,1 5,-1 1,1-1,-1 1,0-1,0 1,0-1,0 1,0 0,0 0,0-1,0 1,0 0,-1 0,1 0,0 0,-1 0,1 1,-1-1,1 0,-1 1,1-1,-1 1,0-1,-2 1,3-1,1 1,-1 0,0 0,0 0,0 0,1 0,-1 0,0 0,0 0,0 0,1 1,-1-1,0 0,0 1,0-1,1 0,-1 1,0-1,1 1,-1-1,0 1,1-1,-1 1,1-1,-1 1,1 0,-1-1,1 1,-1 0,1-1,0 1,-1 0,1 0,0-1,-1 1,1 0,0 0,0 0,0-1,0 1,0 0,0 1,0 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5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0,'-5'0,"-1"1,1-1,-1 1,1 0,-1 0,1 1,0 0,-1 0,1 0,0 0,0 1,1 0,-1 0,0 0,1 0,0 1,0 0,-7 8,8-9,1 1,0-1,0 1,0 0,0 0,1-1,0 1,-1 0,1 0,1 1,-1-1,0 0,1 0,0 0,0 0,0 0,1 1,-1-1,1 0,0 0,0 0,1 0,-1 0,1 0,3 5,-4-7,0-1,0 1,1-1,-1 1,1-1,-1 0,1 1,-1-1,1 0,0 0,-1 0,1 0,0 0,0-1,0 1,0-1,0 1,-1-1,1 1,0-1,0 0,0 0,0 0,0 0,0 0,0-1,0 1,0-1,0 1,0-1,0 0,0 1,-1-1,3-1,0 0,0 0,0 0,0-1,0 1,-1-1,1 0,-1 1,0-2,0 1,0 0,0-1,0 1,-1-1,4-7,-5 8,0 0,0 0,-1 0,1 0,-1 0,0-1,0 1,0 0,0 0,0 0,-1 0,0-1,0 1,1 0,-4-5,4 7,-1-1,0 1,0-1,0 1,0-1,0 1,-1 0,1-1,0 1,-1 0,1 0,0 0,-1 0,0 0,1 0,-1 1,1-1,-1 0,0 1,1-1,-1 1,0 0,0 0,1-1,-1 1,0 0,0 0,0 1,-2-1,-13 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49.4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160 0,'-10'0,"0"1,0 0,-1 0,1 1,0 0,1 1,-1 0,-17 9,23-10,1-1,-1 1,1 0,0 1,0-1,0 1,0-1,1 1,-1 0,1 0,-1 0,1 0,0 0,0 0,1 1,-1-1,1 1,-1-1,1 1,0 0,0 0,1-1,-1 1,1 0,0 0,0 5,0-7,1 0,-1 0,0 0,1 0,-1 0,1-1,0 1,-1 0,1 0,0-1,0 1,0 0,0-1,1 1,-1-1,0 0,1 1,-1-1,0 0,1 0,0 0,-1 0,1 0,0 0,-1 0,1 0,0-1,0 1,0-1,0 1,-1-1,1 0,0 0,0 0,3 0,-2 0,0 0,0-1,0 1,0-1,0 0,0 0,0 0,0 0,0 0,0-1,0 1,-1-1,1 0,-1 1,1-1,-1-1,0 1,0 0,0 0,0-1,2-3,-3 5,-1-1,0 1,1-1,-1 1,0-1,0 1,0-1,0 1,0-1,0 0,0 1,-1-1,1 1,0-1,-1 1,1 0,-1-1,0 1,1-1,-1 1,0 0,0 0,0-1,0 1,0 0,0 0,0 0,-3-1,-1-3,0 1,-1 0,0 0,-11-5,13 8,3 1,0-1,1 1,-1 0,1 0,-1 0,0 0,1-1,-1 1,1 0,-1 0,1-1,-1 1,1 0,-1-1,1 1,-1-1,1 1,-1-1,1 1,0-1,-1 1,0-1,3-7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0.0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13,'-9'0,"0"-1,-1 2,0-1,1 1,-17 4,24-5,-1 1,1 0,-1 0,1 0,0 0,0 1,-1-1,1 1,0-1,0 1,0 0,1 0,-1 0,0 0,1 0,-1 0,1 0,0 1,-1-1,1 0,0 1,0 2,0 0,-1 0,2 1,-1-1,0 0,1 1,0-1,1 0,-1 1,1-1,2 8,-3-11,1-1,-1 0,1 1,-1-1,1 0,0 0,0 1,-1-1,1 0,0 0,0 0,0 0,0 0,0 0,0-1,0 1,1 0,0 0,0 0,0-1,-1 0,1 1,0-1,-1 0,1 0,0-1,-1 1,1 0,0 0,-1-1,1 1,-1-1,1 1,0-1,-1 0,1 0,-1 0,2-1,0 0,-1 0,1 0,0-1,-1 1,1-1,-1 1,0-1,0 0,0 0,-1 0,1 0,-1-1,1 1,-1 0,0-1,0 1,-1-1,1-3,0 3,-1-1,1 1,-1 0,0-1,-1 1,1 0,-1 0,0 0,0 0,0-1,-1 1,1 0,-1 1,-4-7,5 9,0-1,0 1,0 0,-1 0,1 0,0 0,-1 1,1-1,-1 0,1 0,-1 1,0-1,1 1,-1 0,1-1,-1 1,0 0,1 0,-1 0,0 0,1 0,-1 0,0 0,1 1,-2 0,-14 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0.8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 1,'-2'1,"-12"4,0 1,0 1,-20 12,30-16,0 0,0 0,1 1,-1-1,1 0,0 1,0 0,0 0,1 0,-1 0,1 0,0 1,0-1,1 1,-3 9,4-12,-1 1,1 0,0 0,0 0,0 0,0 0,0 0,1 0,-1 0,1 0,0 0,0-1,0 1,0 0,0-1,0 1,1 0,0-1,-1 0,1 1,0-1,0 0,0 0,0 0,1 0,-1 0,1-1,-1 1,1-1,-1 1,6 1,-5-2,1 0,0 0,0 0,0 0,0 0,0-1,0 0,0 1,1-2,-1 1,0 0,0-1,0 0,0 0,0 0,-1 0,1-1,0 1,0-1,-1 0,1 0,5-5,-6 4,0 0,-1 0,1 0,-1 0,0 0,0 0,0-1,0 1,0-1,-1 1,1-1,0-5,-1 8,-1-1,0 1,0-1,0 1,0-1,0 1,0-1,0 1,-1-1,1 1,-1 0,1-1,-1 1,1-1,-1 1,0 0,1 0,-1-1,0 1,0 0,0 0,0 0,0 0,0 0,0 0,0 0,-1 0,1 1,0-1,-1 0,1 1,0-1,-1 1,1-1,-1 1,-1-1,-4 0,-1 1,0 0,0 0,0 0,1 1,-1 0,0 1,1-1,-1 2,-11 4,18-7,-22 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1.4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152 106,'-11'-36,"10"28,-1 0,0 1,-6-14,8 19,-1 0,0 1,0-1,0 1,0-1,0 1,-1 0,1-1,0 1,-1 0,1 0,-1 0,1 0,-1 0,1 0,-1 0,0 0,1 1,-1-1,0 1,-2-1,2 1,0 0,1 1,-1-1,0 0,0 1,1 0,-1-1,0 1,1 0,-1 0,0 0,1 0,-1 0,1 0,0 0,-1 1,1-1,0 0,0 1,0-1,0 1,-2 2,-18 38,19-36,-1 1,1 0,0 1,0-1,1 0,0 0,0 10,1-15,0 0,0 1,0-1,1 0,-1 0,1 0,-1 0,1 0,0 0,-1 0,1 0,0 0,0 0,1 0,-1 0,0-1,0 1,1 0,-1-1,1 1,0-1,-1 0,1 0,0 1,0-1,0 0,0 0,3 0,-5 0,1-1,0 0,-1 0,1 0,0 1,0-1,-1 0,1 0,0 0,0 0,-1 0,1-1,0 1,-1 0,1 0,0 0,0-1,-1 1,1 0,0 0,-1-1,1 1,-1-1,1 1,1-2,-1 1,0 0,-1-1,1 1,0-1,0 1,-1-1,1 1,0-1,-1 0,0 1,1-3,-1 0,1 0,-1 1,0-1,0 0,0 0,-1 0,1 0,-1 1,-2-7,1 8,1 0,0 0,-1 0,1 0,-1 0,0 0,1 1,-1-1,0 1,0-1,0 1,0 0,0 0,0 0,-1 0,1 0,0 0,-1 1,1-1,0 1,-1-1,1 1,0 0,-1 0,1 0,-1 0,1 1,0-1,-4 2,-12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2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1270 64,'-45'-3,"0"-1,-74-18,-40-4,50 20,50 3,-135 8,169-3,1 2,0 0,0 2,0 1,-43 18,55-19,0 1,0 1,1 0,0 1,0 0,1 1,0 0,1 1,0 0,1 0,0 1,0-1,2 2,-7 15,-5 17,1 2,-15 79,27-108,-48 315,44-261,-2 9,0 0,-4 0,2 0,2-2,4-3,7-5,8-5,-5-54,0-1,1 1,0-1,0 0,1 0,1 0,0 0,1-1,11 14,-6-10,0-1,1-1,1 0,0-1,28 16,-3-6,1-2,1-2,0-2,61 14,5-5,0-4,138 7,-169-22,2 0,-2-3,-4-4,-59 2,1-2,0 0,0 0,-1-1,0-1,1 0,-1-1,15-8,-21 8,0 1,0-1,-1 0,0 0,0-1,0 0,0 0,-1 0,0-1,-1 1,1-1,-1 0,-1-1,1 1,3-12,4-19,-1-1,7-60,-3-83,-4 50,38-272,-37 333,-3 2,-2 27,2-8,2-76,-10 110,-1 1,0-1,-1 0,-1 1,0 0,-1-1,-1 1,0 1,-9-19,9 26,0 1,0-1,0 1,0 0,-1 0,0 1,0-1,-1 1,0 1,1-1,-13-4,-3-2,0 2,-40-11,-214-44,223 50,2 2,4-4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4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 0,'-10'75,"1"147,9-159,-2 59,-10 418,-30-111,34-359,1 0,6 1,3-49,0-1,1 0,12 40,-12-51,1-1,0 1,6 9,-4-10,0-1,0 0,1 0,1 0,-1-1,1 0,1-1,-1 1,1-2,0 1,0-1,1-1,-1 1,15 3,9 2,0-2,0-2,40 4,418 18,-354-23,-66-1,-2 1,-1 2,-4 1,-3-1,-6-2,-49-5,-1 0,0-1,1 0,-1 0,0 0,7-2,-7 1,0-1,-1 0,1 1,-1-1,0-1,0 1,0-1,0 1,0-1,-1 0,0-1,0 1,0 0,0-1,-1 0,4-8,1-8,0 0,6-37,-11 47,63-515,-49 337,1-36,-11 160,1 0,-3 0,1 2,-5 4,-1 49,0 0,-1 1,1-1,-2 0,0 1,0-1,0 1,-1 0,-1 0,0 0,0 1,0-1,-1 1,0 1,-1-1,0 1,0 0,-1 0,1 1,-1 0,-1 1,1 0,-1 0,0 0,0 1,-17-5,-17-3,1 2,-57-6,-95 0,175 15,-651 8,644-5,-74 1,89-3,-1-1,1-1,0 1,0-2,0 0,-15-5,-4-9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5.4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0,'11'505,"-9"-448,7 217,-22 1,9-243,2 46,6-27,7 1,-7-34,1-1,1 0,0 0,1-1,1 0,1 0,0-1,1 0,1 0,0-1,1-1,0 0,1 0,1-1,0-1,0-1,1 0,1 0,-1-2,2 0,29 11,11-2,0-2,112 14,125-7,-258-20,43 2,2-1,-1-2,-2 3,-9 2,-13-2,-50-4,0-1,0 1,-1-1,1 0,0-1,0 1,-1-1,1 0,-1-1,0 1,0-1,0 0,0 0,0-1,-1 0,1 1,-1-1,0-1,0 1,0-1,-1 1,0-1,0 0,3-6,4-11,0-1,-2 0,-1-1,6-32,-11 45,29-201,-21 123,15-278,-20 260,-2 38,0 2,-3-3,-4-1,-2 4,-4 9,8 49,-1 0,0 0,0 0,-1 0,0 1,-1 0,0 0,0 0,-1 0,-11-11,7 10,0 0,0 1,-1 0,-1 1,1 0,-23-9,-4 2,-1 2,0 2,-81-11,-4 5,-1 5,0 6,-231 20,272-6,-218 15,253-26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13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63,'24'-13,"49"-18,-60 26,1 2,-1-1,1 2,0 0,21-1,-12 5,-2 3,-19-4,1 0,-1 0,1 0,-1 0,0 1,0-1,1 1,-1-1,0 1,0 0,2 3,4 9,-8-10,1-1,-1 1,1-1,-1 1,0-1,0 0,-1 1,1-1,-1 1,0-1,0 1,0-1,-2 6,-8 9,-3-1,-1 0,1-2,6-5,6-3,6-3,-2-3,-1 0,0-1,0 1,0 0,1-1,-1 1,0-1,1 1,-1-1,0 0,1 1,2-1,1 0,29 9,-19-2,-12-5,0 0,0 0,-1 0,1 1,-1-1,1 1,-1 0,0-1,0 1,0 0,0 0,-1 0,1 1,-1-1,0 0,0 0,0 1,0-1,-1 1,1-1,-1 1,0 3,-3 8,-3-1,-5 1,-3 0,-4-1,8-8,0 0,-19 7,1-2,-1-3,1-4,2-2,3-3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6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 0,'1'232,"-7"434,-22-389,14-164,6-37,0 74,8-78,1-5,3-4,5-5,7-4,-12-44,2 0,-1 0,1-1,1 0,-1 0,2-1,-1 1,1-2,0 1,1-1,0 0,0-1,0 0,1-1,19 9,-1-3,1-1,0-2,1-1,48 6,51-3,225-13,-118-3,-158 6,-1 0,0 0,-4 0,-7-4,-7-5,-49 6,1 0,-2-1,1 0,0 0,-1-1,0 0,0-1,0 0,0 0,-1-1,8-8,-8 5,0 0,0 0,-1 0,0-1,-1-1,0 1,-1-1,7-23,9-39,-3 0,-4-2,6-82,19-202,-7 94,-27 208,-2 4,-2-2,-3 2,-4 5,-8 7,11 35,0 1,0 0,-1 0,0 0,0 1,0-1,-1 1,-10-9,-16-11,13 13,-1 2,0 0,-1 1,-38-12,2 4,-64-16,53 18,-222-41,217 43,-335-31,326 42,0 4,0 3,-82 17,135-16,16-3,0-1,0 0,-17 0,8-4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8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23,'0'106,"-5"0,-5 0,-27 124,15-121,16-57,4 4,2-3,5 1,6-3,10-3,-10-30,0-1,2-1,0 0,0-1,2 0,0-1,0-1,28 19,0-5,1-1,60 25,-34-23,111 30,77 2,-170-40,-36-9,1-2,-3 1,-2 1,0-4,-4-7,-35-1,-1-1,0 0,0-1,0 1,0-2,0 1,0-1,-1 0,0-1,0 0,0 0,-1-1,1 1,-1-1,0-1,-1 1,7-10,2-5,-1 0,-1-1,-1 0,14-40,7-40,17-107,-40 169,29-168,-11 56,-16 93,-2 0,1-1,-5 3,-8 5,2 46,-1 0,1 0,-1 0,0 1,-5-10,2 8,1 0,-1 0,-1 1,0 0,1 0,-2 0,1 1,-1 0,0 0,-13-7,-5 0,-47-18,17 13,-1 2,0 2,-105-9,-172 11,-289 38,572-25,1-6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6:59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110 273,'-1'306,"2"326,0-587,12 84,-5-85,4-7,-5-20,1 0,11 16,5 0,-12-21,-1-1,2 0,-1-1,1 0,1-1,0-1,0 0,0-1,17 6,16 3,79 17,-79-24,0-1,1-4,-1-1,1-2,0-2,0-3,93-18,-82 8,1 0,1-2,-4-2,-4-4,-5-4,-30 12,-1 0,-1-2,0 1,-1-2,-1 0,0-1,-2 0,0-1,-1 0,14-33,3-21,32-125,-50 163,29-112,58-199,-78 276,-5 3,-4 5,-4 3,-5 47,-1-1,0 0,-1 1,0-1,-1 1,-1-1,0 1,0 0,-1 0,-7-13,6 16,0 0,-1 0,0 1,0 0,-1 1,0-1,-1 1,1 1,-1-1,-1 1,1 1,-1 0,-11-6,-10-1,0 0,0 2,-1 2,0 0,-50-4,2 5,-89 5,-21 13,-314 57,248 0,100-24,88-30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1.3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128 2,'-21'-1,"9"1,1 0,-1 0,1 1,-18 4,27-4,0-1,0 1,0 0,1 0,-1 0,1 0,-1 0,0 0,1 1,0-1,-1 0,1 1,0-1,0 1,0 0,0-1,0 1,0 0,0-1,0 1,1 0,-1 0,1 0,-1 0,1 0,0 0,0-1,0 1,0 0,0 0,0 0,0 0,1 0,0 3,0-1,0 0,0 0,0 0,0 0,1 0,0 0,0-1,0 1,0-1,1 1,-1-1,1 0,0 0,0 0,4 3,-3-3,1-1,-1 0,1 0,0 0,-1-1,1 0,0 0,0 0,0 0,0-1,6 0,-7 0,-1 0,1-1,0 1,-1-1,1 0,-1 0,1 0,-1 0,0 0,1-1,-1 0,0 0,0 0,0 0,5-5,-7 6,-1 1,1-1,-1 0,1 0,-1 0,0 0,1 0,-1 0,0 0,0 0,0 0,0-1,1 1,-1 0,-1 0,1 0,0 0,0 0,0 0,0 0,-1 0,1 0,-2-2,-13-24,10 19,5 8,0-1,0 0,-1 0,1 1,-1-1,1 0,-1 1,1-1,-1 0,1 1,-1-1,1 1,-1-1,0 1,1-1,-1 1,0-1,1 1,-1 0,0-1,0 1,1 0,-1 0,0 0,0-1,0 1,1 0,-1 0,0 0,0 0,0 0,1 1,-1-1,0 0,0 0,0 0,1 1,-1-1,0 0,1 1,-1-1,0 1,1-1,-1 1,0-1,1 1,-1-1,1 1,-1-1,1 1,-1 0,1-1,-1 2,-1 1,-1 0,1 0,1 1,-1-1,0 0,1 1,0-1,0 1,0-1,-1 8,2-8,0 1,1-1,-1 1,1-1,0 0,0 1,0-1,0 0,1 0,-1 0,1 0,2 3,-3-4,0-1,0 0,0 0,0 1,0-1,1 0,-1 0,0 0,1 0,-1 0,0-1,1 1,-1 0,1-1,0 1,-1-1,1 1,-1-1,1 0,0 0,-1 1,1-1,0 0,-1-1,1 1,-1 0,3-1,-3 1,0 0,-1-1,1 1,0-1,0 1,0-1,-1 0,1 1,0-1,0 0,-1 1,1-1,-1 0,1 0,0 1,-1-1,0 0,1 0,-1 0,1 0,-1 0,0 0,0 0,0 0,1 0,-1 0,0 0,0 0,0 0,-1 0,1 0,0 1,0-1,0 0,-1 0,1 0,0 0,-1 0,1 0,-2-1,0-4,-1 0,0 1,0 0,-1-1,-4-4,5 7,0 1,0 0,0-1,0 1,0 1,-1-1,1 0,0 1,-1 0,0-1,1 2,-1-1,0 0,1 1,-1-1,-6 1,8 0,0 0,1 0,-1 0,0 1,0-1,0 0,1 1,-1-1,0 1,1-1,-1 1,0 0,1 0,-1 0,1 0,-1 0,1 0,-1 0,1 0,0 1,0-1,0 0,0 1,0-1,0 1,0-1,0 1,0 0,1-1,-1 1,1 0,-1 0,1-1,0 1,-1 0,1 3,0-4,0 0,1 1,-1-1,0 0,1 1,-1-1,0 0,1 1,0-1,-1 0,1 0,0 0,-1 0,1 0,2 2,6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2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2,'-22'0,"15"-1,-1 1,0 0,0 0,1 1,-1 0,-9 3,15-4,0 1,0 0,0 0,0 1,0-1,0 0,0 1,0-1,1 1,-1 0,1-1,-1 1,1 0,-1 0,1 0,0 0,0 0,0 0,0 0,1 0,-1 1,0-1,1 0,-1 0,1 4,0-3,-1 0,1 0,0 0,0 1,0-1,1 0,-1 0,1 0,0 0,0 0,0 0,0 0,0-1,0 1,1 0,0-1,-1 1,1-1,0 1,0-1,0 0,1 0,-1 0,0 0,1 0,-1 0,1-1,0 1,0-1,-1 0,1 1,0-1,0-1,0 1,0 0,0-1,0 0,0 1,1-1,-1-1,0 1,0 0,0-1,0 1,0-1,0 0,0 0,0 0,-1 0,1-1,0 1,0-1,-1 0,1 0,-1 1,0-2,0 1,3-3,-2 2,0 1,-1-1,0 0,1-1,-1 1,0 0,0-1,-1 1,1-1,-1 1,1-1,-1 0,0 0,-1 0,1 1,-1-1,1 0,-1 0,-1 0,0-6,1 9,0 0,0 0,-1 0,1 0,0 0,-1 1,1-1,0 0,-1 0,0 0,1 1,-1-1,1 0,-1 0,0 1,1-1,-1 1,0-1,0 1,0-1,1 1,-1-1,0 1,0-1,0 1,0 0,0 0,0 0,0-1,0 1,0 0,0 0,0 0,1 0,-1 1,0-1,0 0,0 0,0 0,0 1,0-1,0 1,0-1,0 1,-3 1,0-1,0 1,0 0,1 1,-1-1,1 1,0-1,-6 7,5-3,0 0,0 0,0 0,-4 11,8-15,-1 0,1 0,-1-1,1 1,-1 0,1 0,0 0,0 0,0 0,0 2,1-3,-1 0,0-1,0 1,1 0,-1-1,0 1,1 0,-1-1,1 1,-1 0,1-1,-1 1,1-1,-1 1,1-1,-1 1,1-1,0 0,-1 1,1-1,0 0,-1 1,1-1,0 0,1 1,-2-1,1 0,-1 0,1 0,-1 0,0 0,1 0,-1 0,1 0,-1 0,0 0,1 0,-1 0,0 0,1 0,-1-1,0 1,1 0,-1 0,1 0,-1 0,0-1,0 1,1 0,-1 0,0-1,1 1,-1 0,0-1,0 1,1-1,2-14,-8-15,4 29,1-1,-1 1,0 0,1 0,-1 0,0 0,0-1,0 1,0 0,0 0,0 1,0-1,0 0,0 0,0 0,-1 1,1-1,0 0,-1 1,1 0,0-1,-1 1,1 0,0-1,-1 1,1 0,0 0,-1 0,1 0,-1 0,1 1,0-1,-1 0,1 1,0-1,-1 1,1-1,0 1,0-1,-1 1,1 0,0 0,0 0,0 0,0-1,0 1,0 1,0-1,0 0,1 0,-1 0,0 0,1 1,-1-1,0 2,-3 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2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70,'-16'-22,"13"17,-1-1,1 1,-2 0,1 0,0 1,-6-5,8 8,1 0,-1 0,0 0,1 0,-1 0,0 1,0-1,0 1,0-1,0 1,1 0,-1-1,0 1,0 0,0 1,0-1,0 0,0 0,0 1,0-1,0 1,1 0,-1-1,0 1,-2 1,-1 2,-1-1,1 1,0 0,0 0,0 1,1 0,-1-1,1 1,0 1,1-1,-1 1,1-1,0 1,1 0,-1 0,1 0,-2 9,3-12,1 1,-1-1,1 1,-1-1,1 1,0-1,0 0,1 1,-1-1,1 1,-1-1,1 0,0 1,1-1,-1 0,0 0,1 0,0 0,0 0,0 0,0 0,0 0,0-1,1 1,-1-1,1 0,0 0,0 0,0 0,0 0,0-1,0 1,5 1,-1-1,1-1,0 0,0 0,0 0,0-1,0 0,0-1,0 0,0 0,-1-1,1 1,0-2,-1 1,1-1,-1 0,9-6,-15 9,0-1,1 0,-1 0,0 0,1 0,-1 0,0 0,0-1,0 1,0 0,0-1,0 1,0 0,-1-1,1 1,0-1,-1 1,1-1,-1 0,0 1,1-1,-1-1,0 0,0-1,-1 1,1 0,-1 0,0 1,0-1,0 0,0 0,-1 0,1 1,-3-5,0 1,-1 0,0 0,0 1,0-1,-1 1,1 0,-1 0,-1 1,-8-5,10 7,1 0,-1 1,0 0,0 0,0 0,-5 0,8 1,1 0,-1 0,1 0,-1 0,1 0,-1 0,1 0,-1 0,1 1,-1-1,1 1,-1-1,1 1,0-1,-1 1,1 0,0 0,-1 0,1 0,0 0,0 0,0 0,-2 2,3 5,4-4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4.0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 0,'1'273,"-3"297,0-502,3-5,0-51,0 0,1 0,0 1,1-2,0 1,8 17,-8-22,1-1,0 1,9 9,-6-8,0-1,1-1,0 1,0-1,0-1,1 1,-1-1,1-1,12 5,12 3,42 8,-60-16,412 91,-338-73,174 22,-200-43,-4-2,1-7,-41 5,-1-1,1-1,-1 0,1-2,-2 0,1-1,-1-1,0-1,16-12,-14 8,-2-2,0 1,0-2,-2-1,0 0,-1 0,14-26,0-6,-3-2,-2 0,27-91,26-174,-63 250,-7 6,-4 2,-3 48,0-1,-4-20,4 26,-1-1,0 1,-1 0,0 0,-6-10,4 8,-2 1,1-1,-1 1,0 0,-1 1,1 0,-1 0,0 1,-1 0,0 0,1 1,-1 0,-19-5,-10-1,1 2,-47-4,63 10,-429-27,6 38,-72 47,419-45,63-11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5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63,'15'386,"6"-39,-15-208,-1-68,1-6,-4-51,0 1,1 0,1-1,0 0,8 18,-9-27,0 1,0 0,0-1,1 0,0 0,0 0,1 0,-1 0,1-1,0 0,0 0,0 0,1-1,-1 0,7 3,21 5,0-2,1-1,0-1,60 3,-74-8,81 7,126-5,-175-7,1-2,-1-2,0-3,62-20,-61 11,-29 10,-1-2,0-1,-1 0,24-18,-37 23,-1 0,0-1,0 0,-1 0,0 0,0-1,-1 0,0-1,0 1,-1-1,-1 0,5-12,4-25,-2-1,9-94,-10-102,-8 168,-1 6,-2 2,-5 3,-6 6,9 49,0 1,-1-1,-6-11,5 12,-1 1,0-1,-1 2,0-1,0 1,-1 0,0 0,0 1,0 0,-1 0,0 1,0 1,0-1,-1 1,-11-3,-18-4,0 2,-62-7,79 13,-102-10,0 5,-1 5,-143 16,176-2,-170 44,188-39,12-7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6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7,'-33'-3,"30"2,-1 0,1 1,0-1,-1 1,1 0,0 0,-1 0,1 0,-1 0,1 1,0 0,0 0,-1 0,1 0,0 0,0 0,0 1,0 0,0-1,-2 3,0 1,0 0,0 1,0-1,1 1,0 0,0 0,1 0,0 0,0 1,0-1,1 1,0 0,0-1,1 1,0 0,0 0,0 1,1 9,1-3,0-1,0 0,1 0,1 0,0 0,1-1,1 1,-1-1,9 13,-12-23,0 0,0 0,0 0,1 0,-1 0,1 0,0-1,0 1,-1-1,1 1,0-1,0 0,0 1,0-1,1 0,-1 0,0-1,0 1,1 0,-1-1,0 1,1-1,-1 0,0 0,1 0,-1 0,1 0,-1 0,0-1,1 1,-1-1,0 0,0 1,1-1,2-2,0 0,1 0,-1 0,0 0,0-1,0 0,0 0,-1 0,1 0,-1-1,0 0,-1 0,7-10,-6 5,0 1,0-1,-1 1,2-16,-4 22,-1 1,1-1,-1 0,0 0,0 0,0 1,0-1,0 0,0 0,-1 0,0 1,1-1,-1 0,0 1,0-1,-1 1,1-1,0 1,-1-1,1 1,-4-3,3 4,0 0,-1 0,1 0,0 0,-1 0,1 1,0-1,-1 1,1 0,-1 0,1 0,-1 0,1 0,0 0,-1 1,1-1,-1 1,1 0,-5 1,-45 22,49-22,-30 15,46-18,-3-4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7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125 102,'-14'-31,"12"26,0 0,0 0,0 0,0 0,-1 0,0 1,0-1,0 1,-1 0,1 0,-1 0,-8-6,11 9,0 1,0-1,0 0,0 1,0-1,0 1,0 0,-1-1,1 1,0 0,0 0,0 0,-1 0,1 0,0 0,0 0,-1 0,1 0,0 0,0 1,0-1,0 1,-1-1,1 0,0 1,0 0,0-1,0 1,0 0,0 0,0-1,1 1,-1 0,0 0,0 0,0 0,1 0,-1 0,1 0,-1 0,1 0,-1 1,1 0,-4 8,0 0,1 0,-3 20,3-19,2-4,0 0,0 0,1 1,0-1,0 0,1 0,0 0,0 0,0 0,1 0,5 12,-6-16,0-1,0 1,1 0,-1 0,1 0,0-1,0 1,0-1,0 0,1 1,-1-1,0 0,1 0,0-1,-1 1,1 0,0-1,0 0,0 1,0-1,0 0,0-1,0 1,0 0,0-1,1 0,-1 0,4 0,-4 0,0-1,0 0,0 0,-1 1,1-1,0-1,-1 1,1 0,-1-1,1 1,-1-1,1 0,-1 0,0 0,0 0,0 0,0 0,-1-1,1 1,-1 0,1-1,-1 0,0 1,0-1,0 0,0 1,0-1,0-6,0 4,0 1,-1-1,1 0,-1 0,0 0,-1 0,1 0,-1 0,0 0,0 0,-1 1,1-1,-1 0,0 1,0-1,-4-4,6 8,-1 0,0 0,0 0,1 0,-1 0,0 0,0 0,0 1,0-1,0 0,0 1,0-1,0 0,0 1,-1 0,1-1,0 1,0 0,0-1,0 1,-1 0,1 0,0 0,0 0,-1 0,1 0,0 0,0 1,0-1,-3 1,2 0,0 1,-1-1,1 1,0 0,0-1,0 1,0 0,0 0,0 1,0-1,1 0,-1 1,-1 2,2-2,-1 0,1 0,0 0,0 0,0 1,1-1,-1 0,1 0,-1 0,1 1,0 4,1-6,-1-1,0 0,0 0,1 1,-1-1,1 0,-1 0,1 0,-1 1,1-1,0 0,0 0,-1 0,1 0,0 0,0-1,0 1,0 0,0 0,0 0,0-1,0 1,1-1,-1 1,0-1,0 1,0-1,1 0,0 1,0-1,-1 0,1 0,0 0,-1 0,1-1,0 1,-1 0,1-1,-1 1,1-1,-1 0,1 1,-1-1,1 0,-1 0,0 0,1 0,-1 0,0 0,0-1,0 1,0 0,0 0,0-1,1-1,-2 2,1 0,0 0,0-1,-1 1,1 0,-1 0,1-1,-1 1,0-1,1 1,-1 0,0-1,0 1,0-1,0 1,0 0,0-1,-1 1,1-1,0 1,-1 0,1-1,-1 1,1 0,-1-1,0 1,0 0,-1-2,2 3,0-1,-1 1,1 0,0-1,-1 1,1 0,0 0,-1-1,1 1,0 0,-1 0,1 0,-1 0,1-1,0 1,-1 0,1 0,-1 0,1 0,-1 0,1 0,-1 0,1 0,0 0,-1 0,1 0,-1 0,1 1,0-1,-1 0,1 0,-1 0,1 1,0-1,-1 0,1 0,0 1,-1-1,1 0,0 1,-1-1,1 0,0 1,0-1,-1 0,1 1,0 0,-8 19,6-13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14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60,'2'-18,"-1"15,-1 0,1 0,-1 0,0 0,0 0,0-4,0 6,0 0,-1 0,1 1,0-1,-1 0,1 0,-1 0,1 1,-1-1,1 0,-1 1,1-1,-1 1,1-1,-1 0,0 1,1-1,-1 1,0 0,0-1,1 1,-1 0,0-1,0 1,0 0,1 0,-3-1,-2 1,0 0,0-1,0 2,0-1,0 0,0 1,0 0,1 0,-1 1,0-1,0 1,-6 4,-1 0,1 1,1 0,-19 15,18-11,1-1,-1 1,2 0,0 1,0 0,1 1,0 0,1 0,1 1,0-1,-5 20,7-9,3-16,1 0,0 0,0 0,3 11,4 7,5-5,-10-17,0-1,1 0,0 0,2 2,0-1,-1-1,0 0,1 0,0-1,-1 1,1-1,7 2,12 0,-19-3,0-1,0 0,0-1,0 1,-1-1,1 0,4-1,8-5,-4-3,-12 9,0-1,0 1,0 0,0-1,0 1,0-1,1-1,-2 1,1 0,-1 0,1 0,-1 1,0-1,0 0,0 0,0 0,0 0,0 0,0 0,-1 0,1 0,-1 0,1 1,-1-1,0 0,0 0,0 0,0 1,0-1,0 1,0-1,0 1,-2-3,-2 0,-1-1,1 1,-1 0,1 0,-13-6,-2 2,-3 3,-7-2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7.9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270 83,'-2'-7,"-1"1,-1 0,1 0,-1 0,0 1,-1-1,1 1,-1 0,0 0,-9-6,11 9,0 0,0 0,-1 1,1-1,-1 1,1 0,-1 0,1 0,-1 1,0-1,0 1,1 0,-1 0,0 0,1 0,-1 1,0-1,1 1,-1 0,1 0,-6 3,-1 0,0 1,-1 1,2 0,-1 0,1 1,0 0,-12 13,16-16,1 1,0-1,0 1,1 1,0-1,-1 0,2 1,-1-1,0 1,1 0,0 0,1 0,-1 0,1 0,0 9,1-14,0 1,0 0,0 0,0 0,1 0,-1 0,1-1,-1 1,1 0,0 0,-1-1,1 1,0 0,0-1,0 1,0-1,1 1,-1-1,0 1,1-1,1 2,0-2,0 1,0-1,0 0,0 0,0 0,0 0,0 0,0-1,1 1,-1-1,6 0,-3 0,0-1,0 1,0-1,-1 0,1-1,0 0,-1 0,1 0,-1 0,0-1,0 0,0 0,8-6,-9 4,0 1,0-1,0 0,-1 0,0 0,0 0,-1 0,3-8,-4 11,0 0,-1 0,1-1,-1 1,0 0,1 0,-1-1,0 1,0 0,-1-1,1 1,0 0,-1 0,0-1,1 1,-1 0,0 0,0 0,0 0,0 0,-1 0,1 0,0 0,-2-1,2 2,0 0,0 0,0 0,0 1,0-1,0 0,0 1,0-1,0 1,-1-1,1 1,0-1,0 1,0 0,0 0,-1 0,1 0,0-1,0 1,-1 1,1-1,0 0,0 0,0 0,-1 1,1-1,0 1,0-1,-2 2,0-1,0 1,1 0,-1 0,0 0,1 1,0-1,-1 1,1-1,-2 5,3-7,1 1,0-1,0 0,-1 0,1 1,0-1,0 0,0 0,0 1,-1-1,1 0,0 1,0-1,0 0,0 1,0-1,0 0,0 1,0-1,0 0,0 1,0-1,0 0,0 1,0-1,0 0,0 0,0 1,1-1,-1 0,0 1,0-1,0 0,0 1,1-1,-1 0,0 0,0 0,1 1,-1-1,0 0,0 0,1 0,-1 1,0-1,1 0,-1 0,0 0,0 0,1 0,-1 0,0 0,1 0,-1 0,0 0,1 0,-1 0,0 0,1 0,-1 0,0 0,1 0,21-5,-20 3,0 0,-1 0,1 0,-1 0,1 0,-1 0,0 0,0-1,0 1,0 0,0-1,-1 1,1-1,-1 1,1-1,-1 1,0-1,0 1,0-1,0 1,0-1,-1 1,1-1,-1 1,0 0,-1-4,2 6,-1-1,0 1,1-1,-1 1,0 0,0-1,0 1,1 0,-1 0,0-1,0 1,0 0,0 0,1 0,-1 0,0 0,0 0,0 0,0 0,0 0,1 1,-1-1,0 0,0 1,0-1,1 0,-1 1,0-1,1 1,-1-1,0 1,1-1,-2 2,-20 19,18-17,0 1,0 0,0 0,1 0,0 0,0 1,0-1,1 1,0-1,0 1,-2 9,4-15,0 0,0 0,0 0,0 0,0 1,0-1,0 0,0 0,0 0,0 0,0 0,0 1,0-1,0 0,1 0,-1 0,0 0,0 0,0 0,0 0,0 1,0-1,0 0,0 0,0 0,0 0,1 0,-1 0,0 0,0 0,0 0,0 0,0 0,0 0,1 0,-1 0,0 1,0-1,0 0,0 0,0 0,0 0,1 0,-1-1,0 1,8-3,5-7,-10 7,-1 2,-1 0,0 0,1 0,-1-1,0 1,0 0,0-1,0 1,0-1,-1 1,1-1,0 1,0-4,-22 22,9-10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8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11,'0'-11,"0"31,0 34,0-53,2 25,-2-25,0-1,0 1,0-1,0 0,0 1,0-1,0 1,0-1,0 1,0-1,0 1,1-1,-1 1,0-1,0 0,0 1,1-1,-1 1,0-1,0 0,1 1,-1-1,0 0,1 1,-1-1,1 0,-1 0,0 1,1-1,-1 0,1 0,-1 1,0-1,1 0,-1 0,1 0,-1 0,1 0,-1 0,1 0,-1 0,1 0,-1 0,0 0,2 0,-2-1,1 0,0 0,-1 0,1 1,0-1,-1 0,1 0,-1 0,0 0,1 0,-1 0,0 0,1 0,-1 0,0-1,0 1,0 0,0 0,0 0,0 0,0 0,0 0,-1 0,1 0,-1-2,-8-27,7 27,1 0,-1 0,0-1,0 1,0 0,0 1,-1-1,1 0,-1 1,1-1,-1 1,0 0,-6-4,8 6,0 0,0-1,0 1,0 0,0-1,0 1,0 0,0 0,0 0,0 0,0 0,0 0,0 0,0 0,0 0,0 1,0-1,0 0,-2 2,2-1,-1 0,1 0,0 0,-1 1,1-1,0 0,0 1,0-1,0 1,0-1,0 1,1 0,-1 0,0-1,0 3,1-1,-1 0,1 0,-1 0,1 0,0 0,0 0,0-1,1 1,-1 0,1 0,-1 0,1 0,0-1,0 1,0 0,1-1,-1 1,1 0,-1-1,1 0,0 1,0-1,0 0,0 0,0 0,0 0,1-1,3 3,-4-2,1 0,-1-1,1 0,0 0,-1 0,1 0,0 0,0 0,0-1,-1 1,1-1,0 0,0 1,0-2,0 1,0 0,0 0,-1-1,1 0,0 1,0-1,0 0,-1-1,1 1,-1 0,1-1,-1 1,4-4,-5 4,1-1,-1 1,0-1,-1 1,1-1,0 1,0-1,-1 0,1 1,-1-1,1 0,-1 1,0-1,0 0,0 0,0 1,0-1,0 0,0 0,0 1,-1-1,1 0,-1 1,1-1,-1 0,1 1,-1-1,0 1,0-1,0 1,0-1,-2 0,2-1,-1 1,0-1,0 1,0 0,0 0,-1 0,1 0,0 0,-1 0,0 1,1-1,-1 1,0 0,0 0,1 0,-1 0,-5-1,-32 7,29-3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09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1,'-6'0,"0"0,0 0,0 0,0 1,0 0,0 0,0 0,1 1,-1 0,0 0,1 0,0 1,-1 0,1 0,0 0,0 1,1 0,-1 0,1 0,0 0,0 1,0-1,0 1,1 0,0 0,0 1,0-1,1 0,0 1,-2 6,-3 11,0 1,2 0,-4 43,4 74,5-104,0 121,33 240,-21-318,-2-17,-2-6,1-5,1-5,-8-40,0-1,1 0,0 0,0 0,0 0,1 0,0-1,0 1,1-1,-1 0,1 0,0-1,0 1,1-1,-1-1,1 1,0-1,0 0,0 0,10 3,7 1,0-1,0 0,0-2,40 2,-10-4,88-9,57-19,-144 19,24-5,4-1,0 3,2 0,-7 1,-4 1,-5 2,-6-3,-4-8,-47 13,0-1,-1 0,10-7,-4 0,-1-1,0 0,-1 0,0-2,-1 0,-1 0,-1-1,17-29,-1-8,32-88,1-22,28-73,-65 180,0 4,-2 0,-7 1,-5 9,-9 38,0 0,1 0,-1 0,0 0,-1 0,1 0,-1 0,0 0,0 0,0 0,0 0,-1 1,1-1,-1 1,-3-6,1 5,1 0,-1 0,0 0,0 1,0-1,0 1,-1 0,0 0,1 1,-7-3,-10-3,0 1,-1 2,1 0,-34-3,34 5,-177-23,-1 9,-398 16,352 26,241-25,0 1,0-1,1-1,-1 1,0 0,0-1,1 0,-8-2,-2-3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1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87 282,'4'-16,"0"0,1 1,9-22,-7 21,-1-1,7-27,-9 25,4-32,-7 49,-1-1,0 0,0 1,0-1,0 1,-1-1,1 0,-1 1,1-1,-1 1,0-1,0 1,0-1,-3-3,3 5,1 0,-1 1,1-1,-1 1,0-1,1 1,-1-1,0 1,1-1,-1 1,0 0,0-1,0 1,1 0,-1 0,0-1,0 1,0 0,1 0,-1 0,0 0,0 0,-1 0,0 1,0-1,0 1,0 0,0 0,0 0,0 0,0 0,1 0,-4 2,1 1,0 0,0 0,1 0,-1 0,1 1,0-1,-3 6,3 0,0 1,0 0,1 0,0 0,0 1,2-1,-1 0,3 22,-1-30,-1 0,1 0,-1 0,1 0,0 0,1 0,-1-1,0 1,1 0,-1-1,1 1,0-1,0 0,0 1,0-1,0 0,0 0,1 0,-1-1,1 1,-1 0,1-1,0 0,0 0,-1 0,1 0,0 0,0 0,0-1,0 1,0-1,0 0,0 0,0 0,6-1,-6 1,1-1,0 1,-1-1,1 0,0 0,-1 0,1 0,-1-1,1 1,-1-1,0 0,0 0,0 0,0-1,0 1,0-1,-1 1,1-1,-1 0,0 0,0 0,0 0,0 0,0-1,-1 1,1-1,-1 1,0-1,1-4,-2 4,1 1,-1-1,0 1,-1-1,1 1,0-1,-1 1,0 0,0-1,0 1,0 0,-1-1,1 1,-1 0,-3-5,3 6,1 0,-1 0,0 1,0-1,0 0,0 1,0-1,-1 1,1 0,0 0,-1 0,1 0,0 0,-1 1,1-1,-1 1,0-1,1 1,-1 0,1 0,-1 0,-3 1,-3 0,1 1,-1 0,0 1,0 0,1 0,0 1,-11 6,15-8,0 0,1 1,-1-1,0 1,1 0,0 0,0 1,0-1,0 1,0-1,1 1,-1 0,1 0,0 0,1 0,-3 6,4-8,-1-1,1 1,0-1,0 0,0 1,0-1,0 1,0-1,0 1,0-1,0 0,1 1,-1-1,1 0,-1 1,1-1,-1 0,1 1,0-1,0 0,0 0,0 0,-1 0,1 0,1 0,-1 0,0 0,0 0,0 0,0-1,1 1,-1-1,0 1,1 0,-1-1,0 0,3 1,-3-1,1 0,-1 1,0-1,1 0,-1 0,0 0,0-1,1 1,-1 0,0 0,0-1,1 1,-1-1,0 1,0-1,0 0,0 1,0-1,0 0,0 0,0 1,0-1,0 0,0 0,0 0,-1 0,1 0,0 0,-1-1,1 1,-1 0,1 0,-1 0,0-1,1 1,-1 0,0 0,0-1,0 1,0-2,0-2,-1 1,0-1,0 0,0 1,0-1,-1 1,1-1,-1 1,-5-8,6 10,0 0,0 0,0 1,-1-1,1 0,0 1,-1-1,1 1,-1 0,0-1,1 1,-1 0,0 0,0 0,0 0,1 0,-1 0,0 1,0-1,0 1,0-1,0 1,-1 0,-1 0,-6 1,1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2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101 132,'-9'-33,"6"19,-1 1,0 1,-7-14,11 25,-1 1,1-1,0 0,-1 0,1 1,0-1,-1 0,1 1,-1-1,1 1,-1-1,1 0,-1 1,0-1,1 1,-1 0,0-1,1 1,-1-1,0 1,1 0,-1 0,0-1,0 1,1 0,-1 0,0 0,0 0,0 0,1 0,-1 0,0 0,0 0,0 0,1 0,-1 1,0-1,0 0,1 0,-1 1,0-1,1 1,-1-1,0 1,1-1,-1 1,1-1,-1 1,1-1,-1 1,0 1,-2 1,1 0,-1 0,1 0,0 0,0 1,0-1,1 0,-1 1,-1 5,3-5,0 0,0 0,0 0,0 0,1 0,-1 0,1 0,0 0,1 0,-1-1,0 1,1 0,0-1,0 1,0-1,5 6,-6-7,1 0,-1-1,1 1,-1 0,1-1,0 1,0-1,0 0,0 1,0-1,0 0,0 0,0 0,0-1,1 1,-1 0,0-1,0 0,1 1,-1-1,0 0,1 0,-1 0,0 0,0-1,1 1,-1-1,0 1,0-1,4-1,-4 0,0 1,-1 0,1-1,0 1,-1-1,1 0,-1 0,1 1,-1-1,0 0,1 0,-1 0,0-1,-1 1,1 0,0 0,-1 0,1-1,-1 1,1 0,-1-1,0 1,0 0,0-1,0 1,-1 0,1 0,-1-1,1 1,-2-2,0-4,0 0,-1 0,0 1,-1-1,1 1,-1 0,-7-9,9 14,1 0,-1 0,0 1,1-1,-1 1,0-1,0 1,0 0,0 0,0 0,0 0,0 0,-1 0,1 0,0 1,-1-1,1 1,0 0,-1 0,1-1,0 2,-1-1,1 0,0 0,-1 1,1-1,0 1,0 0,0-1,-4 3,5-2,-1 0,0 0,1 0,-1 0,1 0,-1 1,1-1,0 0,0 1,-1-1,1 1,0 0,0-1,0 1,1 0,-1-1,0 1,1 0,-1 0,1 0,0 0,-1 0,1-1,0 1,0 0,0 0,0 0,1 0,-1 0,0 0,1-1,-1 1,1 0,0 0,0 0,1 2,0-1,1 0,-1 0,1 0,0-1,0 1,-1-1,2 1,-1-1,0 0,0 0,1-1,-1 1,1-1,-1 1,1-1,0 0,0-1,-1 1,1-1,0 1,0-1,0 0,-1-1,1 1,4-1,14-9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2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23,'-43'-11,"36"9,-1-1,0 1,0 0,0 1,-9-1,14 2,0 1,0-1,0 0,0 1,0 0,0 0,0 0,0 0,1 0,-1 0,0 1,1-1,-1 1,1 0,-1 0,1 0,0 0,-2 3,-1 1,1 0,0 0,1 0,0 1,0-1,0 1,1 0,0 0,0 0,0 0,1 0,0 9,1-13,0 0,0 0,0 0,0 0,1 0,-1 0,1 0,0-1,0 1,0 0,0 0,1-1,2 6,-2-7,-1 1,1 0,0-1,0 0,-1 1,1-1,0 0,0 0,0 0,0 0,1-1,-1 1,0 0,0-1,0 0,1 1,-1-1,0 0,0 0,4-1,-2 1,-1-1,0 0,1 0,-1 0,0 0,0 0,0-1,0 0,0 1,0-1,-1 0,1 0,-1-1,1 1,-1 0,0-1,0 0,0 1,0-1,0 0,0 0,-1 0,3-6,-3 6,0 0,0 0,0 1,-1-1,1 0,0 0,-1 0,0 0,0-1,0 1,0 0,0 0,-1 0,1 0,-1 0,0 0,0 1,0-1,0 0,-1 0,1 0,-1 1,1-1,-1 1,-3-4,3 5,1 0,-1 0,1 0,-1 0,0 0,1 1,-1-1,0 1,1-1,-1 1,0 0,1-1,-1 1,0 0,0 0,1 0,-1 1,0-1,0 0,1 1,-1-1,0 1,1-1,-1 1,0 0,1 0,-1 0,1 0,0 0,-1 0,1 0,-2 2,-1 0,2 0,-1 0,0 0,1 0,-1 0,1 0,0 1,0-1,0 1,0-1,1 1,0 0,-2 5,3-7,0 0,0 0,0 0,0 0,1 0,-1 0,0 0,1 0,0 0,-1 0,1 0,0-1,0 1,0 0,0 0,0-1,0 1,1-1,-1 1,1-1,-1 1,1-1,-1 0,1 0,0 0,-1 0,1 0,0 0,0 0,0-1,0 1,0-1,0 1,0-1,0 0,0 1,0-1,0 0,0-1,0 1,0 0,0 0,0-1,0 1,0-1,-1 0,1 0,3-1,-4 1,1 0,-1-1,0 1,1 0,-1-1,0 1,0-1,0 1,0-1,-1 0,1 1,0-1,-1 0,1 0,-1 1,1-1,-1 0,0 0,0 0,0 1,0-1,0 0,0 0,-1-2,1 3,0 0,0 0,-1 1,1-1,0 0,0 0,-1 0,1 0,-1 1,1-1,-1 0,1 0,-1 1,1-1,-1 0,0 1,1-1,-1 1,0-1,0 0,0 1,0 0,0 0,0 0,0 0,0 0,0 0,0 0,0 0,0 0,0 0,0 0,0 1,0-1,1 0,-1 1,0-1,0 1,0-1,0 1,1-1,-1 1,0 0,0 0,-6 6,0-1,1 1,0 0,1 0,0 1,-6 9,-3 11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3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52 128,'5'-7,"-1"-1,1 1,-2-1,1 0,-1 0,0 0,-1 0,0 0,0 0,1-17,-3 24,0 0,0 0,1-1,-1 1,0 0,0 0,0 0,-1-1,1 1,0 0,0 0,-1 0,1-1,0 1,-1 0,1 0,-2-2,2 3,-1 0,1-1,-1 1,1 0,-1 0,1 0,-1 0,1-1,-1 1,0 0,1 0,-1 0,1 0,-1 0,1 0,-1 0,1 0,-1 0,1 1,-1-1,1 0,-1 0,1 0,-1 1,0 0,-3 1,0 0,0 1,1 0,-1 0,1 0,0 0,-4 5,2 0,0-1,0 1,1 0,0 0,1 1,-5 12,8-19,-1 0,0 0,1 0,0 0,-1 0,1-1,0 1,0 0,0 0,0 0,0 0,1 0,-1 0,0 0,1 0,0 0,-1 0,1 0,0 0,0-1,0 1,0 0,0-1,1 1,-1 0,0-1,1 0,-1 1,1-1,-1 0,1 0,0 0,-1 0,4 1,-2-1,-1 0,1-1,-1 1,0-1,1 0,-1 0,1 0,-1 0,1 0,-1-1,1 1,-1-1,1 1,-1-1,0 0,1 0,-1 0,0 0,0-1,0 1,0-1,0 1,0-1,0 1,0-1,-1 0,1 0,-1 0,1 0,-1 0,0 0,0-1,0 1,0 0,0-1,0 1,-1 0,1-1,-1 1,1-1,-1 1,0-1,0 1,0-1,-1 1,1-1,0 1,-1-1,0 1,1 0,-3-4,3 6,0-1,-1 0,1 1,-1-1,1 0,-1 1,1-1,-1 0,1 1,-1-1,0 1,1-1,-1 1,0-1,1 1,-1 0,0-1,0 1,1 0,-1 0,0-1,0 1,0 0,-1 0,0 0,-1 0,1 0,0 1,-1-1,1 1,0-1,-1 1,-3 2,2-2,0 1,0 1,0-1,1 0,-1 1,1 0,-1 0,1 0,-4 5,-1 16,8-23,0-1,0 0,0 1,-1-1,1 1,0-1,0 1,0-1,0 1,0-1,0 1,0-1,0 1,0-1,1 1,-1-1,0 1,0-1,0 1,0-1,1 1,-1-1,0 0,1 1,-1-1,0 1,1-1,-1 0,0 1,1-1,-1 0,0 0,1 1,-1-1,1 0,-1 0,1 1,-1-1,1 0,-1 0,1 0,-1 0,1 0,-1 0,1 0,-1 0,1 0,0 0,7-4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4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969 29,'-61'-9,"-82"-9,118 16,0 2,0 1,-45 7,5 6,1 3,-3 2,5 1,7-2,43-13,1 0,-16 11,18-10,1 0,0 1,1 1,-1-1,2 1,-1 0,1 1,0-1,0 1,1 1,1-1,-6 17,-2 10,2 1,-6 43,8-40,-45 274,36-201,-8 147,22-199,0-1,1-2,-2 0,-1-2,0-2,1-5,4-43,1 0,-1 1,1-1,2 10,-1-13,0 1,0-1,0 1,0-1,0 0,1 1,0-1,-1-1,1 1,0 0,1-1,-1 1,0-1,1 0,-1 0,1 0,-1-1,1 1,0-1,0 0,7 1,9 2,0-1,40 1,408-24,-457 19,724-48,-675 48,-2 2,-4 1,-6-6,-44 3,0 0,1 0,-1-1,0 1,0-1,0 0,0 0,0-1,0 1,-1-1,1 0,-1 0,0 0,0 0,0 0,0-1,0 1,-1-1,0 0,0 0,3-6,0-6,0 0,-1 0,0-1,1-23,-1 8,1 4,44-317,-21-3,-27 283,7-66,-4 69,-1 2,-5 3,2 50,-1 0,-1 0,1 0,-1 1,-3-9,2 10,0-1,-1 1,1 0,-1 0,0 1,0-1,0 1,-1 0,1 0,-1 0,0 1,0-1,-1 1,1 0,-12-4,-6 0,0 0,-41-7,63 14,-47-7,1 2,-1 3,-51 3,-139 20,206-18,-320 55,312-51,10-8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6.2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229 37,'-37'-12,"23"7,0 0,0 1,0 1,0 0,-21-1,32 4,-1 0,1 0,-1 0,1 1,0 0,-1-1,1 1,0 1,-1-1,1 0,0 1,0-1,0 1,0 0,1 0,-1 0,0 1,1-1,0 1,-1-1,1 1,0 0,0 0,0 0,1 0,-1 0,1 0,-2 4,2-2,-1 0,1 0,0 0,0 0,0 0,1 0,0 1,0-1,0 0,2 8,-1-10,-1 0,1 0,0 0,0-1,0 1,0 0,0-1,1 1,-1-1,1 1,0-1,0 0,0 1,0-1,0 0,0 0,0-1,1 1,-1 0,1-1,2 2,-1-1,1-1,-1 1,1-1,0 1,0-1,-1-1,1 1,0-1,0 0,0 0,0 0,-1-1,1 1,0-1,0 0,-1-1,1 1,-1-1,1 0,-1 0,0 0,1-1,-1 0,0 1,-1-2,1 1,-1 0,1-1,-1 1,0-1,0 0,0 0,-1 0,1 0,-1-1,0 1,-1-1,1 1,-1-1,0 1,0-1,0 0,0 0,-1-6,0 8,1 1,-1 0,-1-1,1 1,0 0,0 0,-1-1,0 1,1 0,-1 0,0-1,0 1,0 0,0 0,0 0,-1 0,1 1,-1-1,1 0,-1 0,1 1,-1-1,0 1,0-1,0 1,0 0,0 0,0 0,0 0,0 0,-1 1,1-1,0 0,-4 1,3-1,0 1,-1 1,1-1,0 0,0 1,-1 0,1-1,0 1,0 1,0-1,0 0,0 1,0-1,0 1,0 0,1 0,-1 0,1 0,-1 1,1-1,0 1,0-1,-3 7,3-5,0 0,0 0,0 0,1 0,0 1,0-1,0 1,0-1,0 9,1-11,0 0,0 0,1 0,-1 0,0-1,1 1,-1 0,1 0,0 0,-1 0,1-1,0 1,0 0,0-1,0 1,0 0,1-1,-1 0,0 1,1-1,-1 0,1 0,0 1,2 0,-3-1,-1-1,0 0,1 0,-1 0,0 1,0-1,1 0,-1 0,0 0,1 0,-1 0,0 0,1 0,-1 1,1-1,-1 0,0 0,1 0,-1-1,0 1,1 0,-1 0,0 0,1 0,-1 0,0 0,1 0,-1 0,0-1,1 1,-1 0,0 0,0 0,1-1,-1 1,0 0,0-1,1 1,-1 0,0 0,0-1,0 1,0 0,1-1,-1 1,0 0,0-1,0 1,0 0,0-1,0 1,0 0,0-1,0 1,0-1,0 1,0 0,0-1,0 1,-6-22,-1 6,-1-3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6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269 79,'-9'-23,"7"18,0 0,0 0,-1 0,1 0,-6-7,6 10,0 0,0 1,1-1,-1 1,0-1,0 1,0 0,0 0,-1 0,1 0,0 0,0 1,-1-1,1 0,0 1,-1 0,-2-1,-3 2,1-1,-1 1,0 0,1 1,-1-1,1 2,-1-1,1 1,0 0,0 0,0 1,1 0,-1 0,1 1,-9 8,10-9,-1 1,1 1,0-1,1 1,-1-1,1 1,1 1,-1-1,1 0,0 1,0 0,1-1,0 1,0 0,0 0,0 14,2-19,0 1,0 0,0-1,1 1,-1-1,1 1,0-1,0 1,0-1,0 0,0 1,0-1,0 0,1 0,-1 1,1-1,0-1,0 1,0 0,0 0,0-1,0 1,0-1,0 1,0-1,1 0,-1 0,1 0,-1 0,1-1,-1 1,3 0,-2-1,0 1,0-1,0 0,-1 0,1-1,0 1,0 0,0-1,-1 0,1 1,0-1,-1 0,1-1,0 1,-1 0,0-1,1 1,-1-1,0 0,0 0,0 0,0 0,0 0,0 0,0 0,-1-1,1 1,-1-1,2-3,-2 2,1-1,-1 1,0 0,-1-1,1 1,-1-1,0 1,0-1,0 1,0-1,-1 1,0 0,0-1,-2-5,2 8,1 1,-1-1,0 0,0 0,0 1,0-1,0 1,-1-1,1 1,0 0,-1-1,1 1,-1 0,1 0,-1 0,0 0,1 0,-1 0,0 0,0 1,1-1,-1 1,0-1,0 1,0 0,0 0,0 0,0 0,0 0,1 0,-1 0,0 0,0 1,0-1,-3 2,5-2,0 0,0 0,0 0,-1 0,1 0,0 0,0 0,0 0,0 0,0 0,0 0,0 0,0 0,-1 0,1 0,0 0,0 0,0 0,0 0,0 0,0 0,0-1,0 1,0 0,0 0,0 0,-1 0,1 0,0 0,0 0,0 0,0 0,0-1,0 1,0 0,0 0,0 0,0 0,0 0,0 0,0 0,0 0,0-1,0 1,0 0,0 0,0 0,0 0,0 0,0 0,0 0,1-1,1-11,-1 9,0 0,0 0,-1-1,1 1,-1 0,0-1,0 1,0-4,-1 6,1 1,0-1,0 1,0-1,-1 1,1-1,0 1,0-1,-1 1,1 0,0-1,-1 1,1-1,-1 1,1 0,0-1,-1 1,1 0,-1-1,1 1,-1 0,1 0,-1-1,-1 1,0 0,0 0,1 0,-1 0,0 0,1 0,-1 0,0 1,1-1,-1 1,-2 0,0 1,1-1,-1 1,0 0,1 0,-1 0,1 0,0 0,0 1,0 0,0 0,0 0,1 0,-1 0,-2 5,1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18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33,'3'-3,"0"0,1 0,-1 0,0 1,1 0,0-1,-1 1,1 0,0 1,5-2,1 1,1 0,0 1,0 0,18 2,-8 0,1 2,7-2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7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108 107,'0'-3,"0"-9,-1 1,0-1,-2-11,3 22,0-1,0 1,-1-1,1 0,0 1,-1-1,1 1,-1-1,0 1,1 0,-1-1,0 1,0 0,0-1,0 1,0 0,0 0,0 0,-1 0,1 0,0 0,-1 0,1 0,0 1,-1-1,1 0,-1 1,1-1,-1 1,-2-1,3 2,0-1,0 0,-1 1,1-1,0 0,0 1,0 0,-1-1,1 1,0 0,0-1,0 1,0 0,0 0,0 0,1 0,-3 2,-13 22,10-15,2-3,-1 1,1 0,-5 13,8-18,0 0,0 0,0 1,1-1,-1 0,1 1,0-1,0 1,0-1,0 0,0 1,2 3,-2-6,1 0,-1 0,0-1,1 1,-1 0,1 0,0-1,-1 1,1-1,0 1,-1 0,1-1,0 1,-1-1,1 0,0 1,0-1,0 0,-1 1,1-1,0 0,0 0,0 0,0 1,0-1,-1 0,1 0,0 0,0-1,0 1,0 0,0 0,-1 0,1-1,0 1,0 0,0-1,-1 1,2-1,3-1,-1 0,1-1,-1 1,1-1,4-4,-3 1,0 0,0 0,-1-1,0 0,0 0,7-15,-11 20,0-1,1 1,-1-1,0 1,0-1,-1 0,1 1,0-1,-1 0,0 0,1 0,-1 1,0-1,-1 0,1 0,0 0,-1 1,0-1,1 0,-1 0,0 1,0-1,-3-4,3 6,0 0,0 0,0 0,0 1,0-1,0 0,0 1,0-1,0 0,0 1,0-1,0 1,0 0,0-1,-1 1,1 0,0 0,0 0,0 0,-1 0,1 0,0 0,0 0,0 0,-1 0,1 1,0-1,0 0,0 1,0-1,0 1,0 0,0-1,0 1,0 0,0-1,0 1,0 0,0 0,0 0,0 1,-2 2,0-1,0 0,1 1,-1 0,1-1,0 1,0 0,0 0,1 0,-2 6,3-7,0 0,0 0,1 0,-1 0,1 0,0 0,0 0,0 0,0 0,0-1,1 1,-1 0,1-1,0 1,0-1,0 1,0-1,0 0,0 0,3 2,-1-1,-1 0,1 0,0-1,-1 1,1-1,1 0,-1 0,0 0,0-1,1 1,-1-1,1 0,5 0,-9 0,0-1,0 0,0 0,0 0,0 0,0 0,0 0,0 0,0-1,0 1,0 0,0 0,0-1,0 1,0-1,-1 1,1-1,0 1,0-1,0 1,0-1,-1 0,1 0,0 1,-1-1,1 0,-1 0,1 0,-1 1,1-1,-1 0,1 0,-1 0,0 0,1 0,-1 0,0 0,0 0,0 0,0 0,0 0,0 0,0 0,0 0,0 0,-1-2,0 0,0 0,0 0,0 0,-1 0,1 0,-1 0,0 0,0 0,0 0,0 1,0-1,0 1,-4-3,-11-6,-2 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8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0,'0'5,"0"-1,1 1,0-1,-1 1,2-1,-1 1,0-1,1 1,0-1,0 0,0 0,1 0,-1 0,1-1,0 1,0-1,0 1,1-1,-1 0,1 0,0-1,6 5,-8-7,-1 1,1-1,0 0,-1 0,1 0,-1 0,1 0,0 0,-1-1,1 1,-1 0,1-1,-1 1,1-1,-1 0,1 1,-1-1,1 0,-1 0,0 0,0 0,1 0,-1 0,0 0,0 0,0-1,0 1,0 0,0-1,-1 1,1 0,1-4,-1 2,0 1,1-1,-1 0,0 0,0 0,-1 0,1 0,-1-1,0 1,1 0,-1 0,0 0,-1 0,1 0,-1 0,0-4,1 6,-1 1,1-1,0 0,0 1,-1-1,1 1,0-1,-1 0,1 1,0-1,-1 1,1-1,-1 1,1-1,-1 1,1-1,-1 1,1 0,-1-1,0 1,1 0,-1-1,1 1,-1 0,0 0,1 0,-1 0,0-1,1 1,-1 0,0 0,1 0,-1 0,0 1,1-1,-1 0,0 0,1 0,-1 0,0 1,1-1,-1 0,1 1,-1-1,0 0,1 1,-1-1,1 1,-1-1,1 1,-1-1,1 1,-1 0,-1 1,0 1,0-1,0 1,1-1,-1 1,1 0,-1 0,1-1,0 1,-1 5,5 20,-3-27,0 1,0-1,1 0,-1 1,1-1,-1 0,1 0,0 1,-1-1,1 0,0 0,0 0,0 0,0 0,0 0,0 0,0 0,1 0,7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18.9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107 111,'1'-22,"-1"16,1 0,-1 1,0-1,0 0,-1 1,1-1,-1 0,-1 1,1-1,-4-8,4 13,0-1,0 1,0 0,0 0,0 0,0 0,0 0,0 0,0 0,-1 0,1 0,0 0,-1 1,1-1,0 1,-1-1,1 1,-1-1,1 1,-1 0,1 0,-1 0,1 0,-1 0,1 0,-1 0,1 0,0 0,-1 1,1-1,-1 1,1-1,-1 1,-1 0,-1 1,0 0,1 0,-1 1,0-1,1 1,-1 0,1 0,0 0,0 0,-3 4,5-5,0-1,0 1,0 0,0 0,0 0,0-1,1 1,-1 0,1 0,-1 0,1 0,0 0,0 0,0 0,0 0,0 0,0 0,1 0,-1 0,1 0,-1 0,1 0,0 0,-1 0,1-1,0 1,0 0,1 0,-1-1,0 1,0-1,1 1,1 1,1 0,-1-1,1 1,-1-1,1 1,0-1,0 0,0 0,0-1,0 1,1-1,-1 0,0 0,1-1,4 1,-5-1,-1 0,1 0,-1-1,1 1,-1-1,1 0,-1 0,0 0,5-2,-8 2,1 1,0-1,0 1,-1-1,1 1,-1-1,1 0,0 1,-1-1,0 0,1 0,-1 1,1-1,-1 0,0 0,1 0,-1 1,0-1,0 0,0 0,0 0,0 0,0 0,0 1,0-1,0 0,0 0,0 0,0 0,-1 0,1 1,0-1,-1 0,1 0,0 0,-1 1,1-1,-1 0,1 1,-1-1,0 0,1 1,-2-2,0 0,0 0,0 0,0 0,-1 0,1 1,-1-1,1 1,-1-1,0 1,1 0,-1 0,0 0,0 0,0 0,0 1,0 0,0-1,0 1,0 0,0 0,0 1,0-1,0 0,0 1,1 0,-1 0,0 0,0 0,1 0,-1 1,0-1,1 1,-1-1,1 1,0 0,-1 0,1 0,-2 3,-4 6,10-13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0.0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 1,'0'71,"-14"461,-13-125,24-326,1-12,2-2,3-7,6-8,-7-44,1 1,1-1,6 14,-4-13,0 0,13 15,-6-10,1-1,1 0,0-1,0 0,1-1,0-1,33 15,-22-15,0 0,1-2,-1-1,48 6,4-8,1-2,142-16,-76 0,235-54,-317 53,133-30,-139 32,-41 8,1-1,-1-1,0 0,0-1,-1-1,1-1,-2 0,1-1,-2-1,1 0,-1-1,-1-1,0 0,-1 0,-1-1,0-1,0 0,-2 0,0-1,-1-1,11-29,-1-15,-2-1,-3 0,8-113,-15-25,-8 140,-2-1,-4 0,1 3,-1 3,6 50,1 0,-1 0,0 0,-1 0,1 1,-1-1,0 0,0 1,0 0,0 0,-1 0,0 0,0 0,0 1,0 0,0 0,-1 0,0 0,1 1,-10-4,-6-1,-1 1,1 1,-41-4,21 3,-156-22,-1 9,-1 9,-222 16,249 6,-183 37,326-44,9-7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1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121 101,'5'-38,"-4"34,0-1,0 1,0-1,-1 0,0 1,0-1,0 0,0 1,-2-7,2 10,0 1,0-1,-1 0,1 1,0-1,0 1,-1-1,1 1,0-1,-1 1,1 0,0-1,-1 1,1-1,-1 1,1 0,-1-1,1 1,-1 0,1 0,-1-1,1 1,-1 0,1 0,-1 0,1-1,-1 1,1 0,-1 0,0 0,-23 6,-16 19,35-22,1 1,0 0,0 0,1 0,-1 0,1 0,0 1,0 0,0-1,1 1,0 0,0 0,0 1,0-1,1 0,0 1,-1 9,2-13,0 1,0 0,0-1,0 1,1 0,-1-1,1 1,0-1,-1 1,1-1,0 1,1-1,-1 0,0 1,1-1,-1 0,1 0,0 0,0 0,-1 0,1-1,1 1,-1 0,0-1,0 0,0 1,1-1,-1 0,1 0,-1 0,1-1,-1 1,1-1,0 1,-1-1,1 0,3 0,-3 1,1-1,0 0,0 0,-1-1,1 1,0-1,-1 1,1-1,0 0,-1-1,1 1,-1-1,0 1,1-1,-1 0,0 0,0-1,0 1,0 0,-1-1,1 0,-1 0,0 0,1 0,-1 0,0 0,-1 0,1-1,-1 1,1-1,-1 1,0-1,0 1,-1-1,1 0,-1 1,1-1,-1 0,-1 0,1 1,0-1,-1 0,0 0,0 1,0-1,0 1,0-1,-1 1,0 0,1-1,-1 1,-3-3,4 5,0-1,0 1,0 0,0 0,0-1,-1 1,1 0,0 0,-1 1,1-1,0 0,-1 0,1 1,-1-1,0 1,1-1,-1 1,1-1,-1 1,0 0,1 0,-1 0,0 0,1 0,-1 0,1 1,-1-1,0 0,1 1,-1-1,1 1,-1 0,1-1,-1 1,1 0,0 0,-1 0,1 0,0 0,0 0,0 1,-1-1,1 0,1 0,-2 2,-1 4,-3 8,3-13,2-10,1-2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2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142 139,'-5'-10,"0"1,1-1,-4-11,5 10,-1 1,0 0,-8-14,10 22,1-1,-1 1,0-1,0 1,0 0,0 0,-1 0,1 0,0 0,-1 1,0-1,1 1,-1 0,0-1,1 1,-1 0,-3 0,4 1,0-1,1 1,-1 0,0 0,0 0,1 0,-1 0,0 0,1 1,-1-1,0 1,1-1,-1 1,0-1,1 1,-1 0,1 0,-1 0,1 0,-1 0,1 0,0 0,0 0,-1 1,1-1,0 0,0 1,0-1,1 1,-1-1,0 1,0 0,1-1,-1 1,0 2,0 0,1-1,-1 0,1 0,-1 1,1-1,0 0,0 1,1-1,-1 0,1 1,-1-1,1 0,0 0,0 0,0 0,1 0,3 6,-4-7,1 1,0-1,0 1,1-1,-1 0,0 0,1 0,-1-1,1 1,0 0,0-1,-1 0,1 1,0-1,0-1,0 1,0 0,0-1,1 1,-1-1,0 0,0 0,0 0,0 0,0-1,0 1,0-1,0 0,0 0,0 0,0 0,0 0,0-1,-1 0,1 1,0-1,3-3,-5 4,0 0,0-1,0 1,0 0,0 0,0-1,0 1,0 0,0-1,-1 1,1-1,-1 1,1-1,-1 1,1-1,-1 1,0-1,0 0,0 1,0-1,0 1,0-1,0 0,-1 1,1-1,0 1,-1-1,1 1,-1-1,0 1,0-1,1 1,-1 0,-2-3,1 2,1 0,-1 0,0 0,0 1,0-1,0 0,0 1,0 0,0-1,0 1,0 0,-1 0,1 0,-1 0,1 1,-1-1,1 1,-1-1,1 1,-1 0,-3 0,3 0,1 1,-1-1,0 1,0 0,0 0,0 0,1 0,-1 0,1 1,-1-1,1 1,-1-1,1 1,0 0,0 0,0 0,0 1,0-1,0 0,0 1,1-1,-1 1,1-1,0 1,0 0,0-1,0 1,0 0,0 5,1-5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2.7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91,'-6'-13,"-19"-36,24 47,0 0,0 0,-1 0,1 0,-1 0,0 0,0 0,1 1,-1-1,0 1,0 0,-1-1,1 1,0 0,0 0,0 0,-1 1,-2-2,4 2,-1 0,1 1,0-1,0 0,0 0,0 1,-1-1,1 0,0 1,0 0,0-1,0 1,0-1,0 1,0 0,0 0,0-1,1 1,-1 0,0 0,0 0,1 0,-1 0,1 0,-1 0,1 0,-1 0,1 1,-1-1,1 0,0 0,0 0,0 0,0 1,0-1,0 1,-1 3,1 0,0-1,0 1,0-1,1 1,0-1,0 1,1 4,-1-7,-1-1,1 0,-1 1,1-1,-1 0,1 1,0-1,0 0,0 0,0 0,-1 0,2 0,-1 0,0 0,0 0,0 0,0-1,0 1,1 0,-1-1,0 1,1-1,-1 1,0-1,1 0,-1 1,0-1,1 0,-1 0,1 0,-1 0,1 0,-1 0,0-1,1 1,-1 0,2-1,-2 0,0 0,1 0,-1 0,0 0,0 0,0 0,0 0,0 0,0 0,0 0,0-1,-1 1,1 0,0-1,-1 1,1-1,-1 1,0-1,1 1,-1-1,0 1,0-1,0 1,0-1,0 1,0-1,0 1,-1-1,1 1,0 0,-1-1,1 1,-1-1,0 1,0-2,0 0,0 1,-1-1,1 1,0 0,-1-1,1 1,-1 0,0 0,1 0,-1 0,0 0,0 1,-1-1,1 1,0-1,0 1,-1 0,1-1,-1 1,1 1,-1-1,0 0,1 1,-6-1,5 1,-1 0,1 1,-1 0,0-1,1 1,0 1,-1-1,1 1,0-1,-1 1,1 0,0 0,0 0,0 0,1 1,-1-1,-4 6,6-6,0-1,0 0,1 1,-1-1,0 0,0 1,1-1,-1 1,1-1,-1 1,1 0,0-1,0 3,0-3,0 0,0 0,0-1,0 1,0 0,0-1,0 1,1 0,-1 0,0-1,0 1,1 0,-1-1,1 1,-1 0,0-1,1 1,-1-1,1 1,-1-1,1 1,0-1,-1 1,1-1,0 0,-1 1,1-1,0 0,-1 1,2-1,13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3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219 54,'-2'-4,"0"-1,-1 0,1 1,-1-1,0 1,-1 0,1 0,-6-5,6 8,1-1,0 1,0 0,0 0,-1 0,1 1,-1-1,1 1,-1-1,1 1,0 0,-1 0,1 0,-1 0,1 0,-1 0,1 1,-1-1,1 1,-3 1,-5 1,0 1,1 1,0-1,0 1,0 1,1 0,0 0,-8 8,13-12,-1 1,1 1,0-1,0 0,0 1,0-1,1 1,-1 0,1 0,0 0,0 0,1 0,-1 1,1-1,0 0,0 1,0-1,1 1,0-1,0 7,0-10,0 1,1-1,-1 0,1 0,-1 1,1-1,-1 0,1 0,0 0,0 0,-1 0,1 0,0 0,0 0,0 0,0 0,0 0,0-1,0 1,1 0,-1-1,0 1,0-1,1 1,-1-1,0 0,0 0,1 1,-1-1,0 0,1 0,-1 0,0 0,1 0,-1-1,0 1,2-1,0 1,0-1,0 0,0 1,0-1,-1-1,1 1,0 0,0-1,-1 1,1-1,-1 0,1 0,-1 0,0 0,3-4,-4 3,1 0,-1-1,0 1,0 0,0-1,0 1,-1-1,1 1,-1-1,0 1,0-1,0 1,-1-1,1 1,-1-1,0 1,0-1,0 1,0 0,-1 0,1-1,-3-2,3 4,0 0,0 0,-1 0,1 0,-1 1,1-1,-1 0,1 1,-1-1,0 1,0-1,0 1,0 0,0 0,0 0,0 0,0 0,0 1,-1-1,1 0,0 1,0 0,-1-1,1 1,0 0,-1 0,1 1,0-1,0 0,-1 1,1-1,0 1,0 0,-4 1,5-1,0 0,0-1,0 1,0 0,0 0,1-1,-1 1,0 0,0 0,1 0,-1 0,1 0,-1 0,1 0,-1 0,1 0,-1 0,1 0,0 2,-2 25,3-20,-1 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3.9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89 127,'-11'-22,"9"17,1 1,-1-1,-1 1,1 0,-1-1,1 1,-1 0,-1 1,1-1,0 0,-1 1,0 0,0 0,0 0,-6-4,9 7,0 0,0 0,1 0,-1 0,0 0,0 0,0 0,0 0,1 0,-1 0,0 1,0-1,0 0,1 1,-1-1,0 0,0 1,1-1,-1 1,0-1,1 1,-1-1,0 1,1 0,-1-1,1 1,-1 0,1-1,0 1,-1 0,1 0,0-1,-1 1,1 0,0 0,0 0,0 0,0-1,-1 1,1 0,0 0,1 0,-1 0,0-1,0 1,0 0,0 0,1 0,-1-1,0 1,1 0,-1 0,0-1,1 1,-1 0,1-1,0 2,3 1,-1 1,1-1,0 0,0 0,0 0,0 0,1-1,8 4,-11-5,0 0,0 0,1 0,-1 0,0-1,1 1,-1-1,1 0,-1 0,0 1,1-2,-1 1,1 0,-1 0,0-1,1 1,-1-1,0 0,1 0,2-1,-4 1,0 0,0 0,-1 0,1-1,0 1,0 0,-1 0,1-1,-1 1,1 0,-1 0,0-1,0 1,1-1,-1 1,0 0,0-1,0 1,0 0,-1-1,1 1,0 0,0-1,-1 1,0-2,0-1,-1 0,1 0,-1 0,0 0,0 0,-4-5,3 5,0 1,-1 0,1 0,0 0,-1 1,1-1,-1 1,0 0,0 0,0 0,0 1,-5-2,7 2,1 1,-1 0,1 0,0 0,-1 0,1 0,0 0,-1 0,1 0,-1 1,1-1,0 0,-1 1,1-1,0 1,0-1,-1 1,1 0,0 0,0-1,0 1,0 0,0 0,0 0,0 0,0 0,0 0,0 1,1-1,-1 0,1 0,-1 1,0-1,1 0,0 1,-1-1,1 0,0 1,0-1,0 2,-1 12,3 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4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0,'-11'13,"7"-10,1 0,-1 0,1 1,0-1,1 1,-1 0,0 0,1 0,0 0,0 0,0 0,1 1,-1-1,1 1,-1 4,3-8,-1 0,0 0,0 0,1 0,-1 0,0 0,1 0,-1 0,1 0,-1 0,1-1,0 1,-1 0,1 0,0-1,-1 1,1 0,0-1,0 1,0-1,0 1,0-1,-1 1,1-1,0 0,0 1,0-1,0 0,0 0,0 0,0 0,0 1,0-2,0 1,0 0,0 0,2-1,0 1,1 0,-1 0,0-1,0 0,1 0,-1 0,0 0,0 0,0 0,0-1,2-2,-3 3,0-1,0 0,-1 0,1 0,-1 0,0 0,0 0,1 0,-1 0,-1 0,1-1,0 1,0 0,-1-1,0 1,1-1,-1 1,0-3,0 4,0 0,0 0,-1 0,1 0,0 0,-1 0,1 0,0 0,-1 0,1 0,-1 0,0 1,1-1,-1 0,0 0,1 0,-1 1,0-1,0 1,0-1,1 0,-1 1,0-1,0 1,0 0,0-1,0 1,0 0,0 0,0-1,0 1,0 0,0 0,0 0,0 0,0 0,0 0,0 1,0-1,0 0,0 1,-1-1,-1 1,0 1,1-1,-1 0,1 1,-1-1,1 1,-1 0,1-1,0 1,0 0,0 1,0-1,-2 3,-3 4,-3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19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5,'128'0,"-100"0,1 0,1 0,0-1,-3-3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25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45,'-13'77,"-3"105,16-174,-14 403,16-337,1 2,2 7,-1 3,1-7,5-13,-8-56,0 0,1-1,6 13,-7-16,1-1,0 0,1 0,-1 0,7 6,-2-3,0-2,0 1,1-1,0 0,0-1,0 0,12 4,69 21,-34-16,0-2,1-3,1-2,75-1,231-24,-280 11,122-10,-143 10,-2 1,0-3,-2-1,-47 7,0-1,0 0,0-1,0 0,-1-1,1 0,-2-1,1 0,-1-1,0 0,15-16,-14 11,-1 0,0-1,-1 0,-1 0,0-1,-1 0,-1 0,8-27,15-79,23-234,-45 285,-6 5,-3 3,1 2,1 7,-1 40,0 1,0 0,-1 1,-6-23,6 29,0 1,0-1,-1 1,1 0,-1 0,0 0,0 0,0 0,-1 1,1-1,-1 1,0 0,0 0,0 0,-5-2,-15-7,-1 1,0 1,-29-8,-85-15,137 33,-133-27,-277-18,309 43,0 4,0 6,-135 25,43 5,127-28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36.2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53.0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336 119,'-2'16,"-6"-12,5-4,1-1,-1 0,1 0,0 0,-1 0,1 0,0 0,-3-2,-4-3,-1 2,1-1,-1 1,0 1,0-1,0 2,-1-1,-15 0,23 2,0 1,0 0,0 0,0 0,0 0,0 1,1-1,-1 1,0-1,0 1,0 0,0 0,0 1,1-1,-1 0,1 1,-1 0,1-1,-1 1,1 0,0 0,0 1,0-1,0 0,0 1,1-1,-1 1,1-1,-3 6,2-1,0 1,1-1,0 1,0 0,0-1,1 1,0 0,1 0,0-1,0 1,0 0,1-1,0 0,1 1,-1-1,1 0,8 13,1-2,0 0,0-1,2-1,0 0,23 19,-31-30,0 0,1-1,0 1,0-1,0 0,0-1,1 0,-1 0,1-1,0 0,14 2,4-1,0-2,35-3,-45 1,-9 1,0-1,0 0,0 0,0-1,0 0,0-1,-1 1,1-1,-1 0,0-1,1 1,-1-1,-1-1,1 1,-1-1,0 0,0 0,0 0,0-1,-1 0,0 0,-1 0,1 0,-1-1,0 1,-1-1,1 0,-1 0,-1 0,1 0,0-8,1-40,-2 0,-8-74,7 127,0-1,0 1,-1-1,1 0,-1 1,1-1,-1 1,0-1,0 1,0 0,-1-1,1 1,0 0,-1 0,0 0,1 0,-1 0,0 0,-2-2,0 2,0 0,0 1,0-1,0 1,0-1,-1 1,1 0,0 1,0-1,-9 1,-37 0,1 3,0 1,1 3,-1 2,1 2,-57 21,94-29,1 2,0-1,0 1,0 1,0 0,1 0,0 1,-11 11,15-13,0 1,1-1,-1 1,1 0,1 0,-1 1,1-1,0 1,1-1,0 1,0 0,0 0,1 0,-1 8,1-5,0 0,1 0,0 0,1 0,0 0,1 0,0-1,1 1,5 14,-5-18,0 1,1-1,-1 0,2 0,-1-1,1 1,-1-1,2 0,-1 0,0 0,1-1,0 0,12 6,-5-4,-1-1,1 0,0-1,0-1,0 0,0 0,22 0,0-2,59-7,-68 2,-4-1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7:57.6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84,'-1'-3,"1"-1,-1 1,0 0,0 0,0 0,0 0,0 0,-1 0,1 1,-1-1,0 0,0 1,0-1,0 1,0 0,-1 0,1 0,-1 0,1 0,-1 0,0 0,0 1,-5-3,-1 0,0 1,0 0,-1 0,1 0,-1 1,-16-1,22 3,1 0,-1 0,1 0,-1 0,1 0,-1 1,1 0,-1 0,1 0,0 0,-1 0,1 1,0-1,0 1,0 0,0 0,0 0,0 1,1-1,-1 0,1 1,-1 0,1 0,0-1,0 1,1 1,-1-1,0 0,1 0,0 0,0 1,0-1,-1 6,-1 11,1 0,0 0,2 0,3 37,-1-30,-2-1,0-15,1 1,-1-1,2 0,3 17,-4-25,0 0,0 0,1 0,-1 0,1 0,0 0,0 0,0-1,0 1,0-1,1 1,-1-1,1 0,-1 0,1 0,0 0,0 0,0-1,4 2,1 0,0 0,0 0,0-1,0-1,0 0,0 0,1 0,-1-1,0 0,1-1,-1 1,0-2,0 1,0-1,0-1,0 1,0-1,-1 0,1-1,-1 0,0 0,0-1,0 0,-1 0,1-1,-1 1,-1-1,1 0,-1-1,0 0,0 1,-1-2,0 1,0 0,-1-1,4-12,-2 4,0-1,-1 1,-1-1,-1 0,-1 0,0-19,-1 32,0 0,0 1,-1-1,0 0,0 0,0 1,0-1,0 0,-1 1,0-1,1 1,-1 0,-1-1,1 1,0 0,-1 0,1 1,-1-1,0 0,0 1,0 0,0 0,-1 0,1 0,-1 0,1 0,-1 1,1 0,-1 0,0 0,0 0,-7 0,-7-2,-1 2,1 0,0 1,-1 1,1 1,-25 5,27-2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01.6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227 71,'0'-1,"0"1,-1-1,1 1,0-1,0 0,-1 1,1-1,0 0,0 1,-1-1,1 1,-1-1,1 1,-1-1,1 1,-1-1,1 1,-1 0,1-1,-1 1,1 0,-1-1,0 1,1 0,-1 0,1-1,-2 1,-20-4,18 4,-4-2,0 2,0-1,0 1,0 0,0 1,0 0,0 0,1 1,-1 0,0 0,-9 5,12-5,0 1,0 0,1 0,0 0,-1 1,1 0,0-1,1 1,-1 1,1-1,0 0,0 1,0 0,0 0,1 0,0 0,-2 7,-1 9,0 0,2 0,1 0,0 0,1 0,2 0,2 24,-2-43,-1 0,1 1,-1-1,1 0,0 0,0 1,0-1,0 0,0 0,1 0,-1 0,1 0,-1-1,1 1,0 0,-1-1,1 1,0-1,0 0,0 1,0-1,0 0,0 0,1 0,-1-1,0 1,0 0,1-1,2 1,9 0,0 0,-1 0,1-2,14-1,-6 0,-10 2,-5 0,0 0,0-1,0 0,11-3,-15 3,-1 0,0 0,0 0,0 0,0 0,0-1,0 1,0-1,0 1,-1-1,1 0,0 0,-1 1,0-1,1 0,-1 0,2-4,2-9,0 1,-1-1,0 0,-1 0,-1 0,1-21,-2 10,-2 1,0 0,-6-29,5 44,-1 0,0-1,0 1,-9-16,-2 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02.9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385 116,'0'-4,"0"0,0 0,-1 0,1 0,-1-1,0 1,-1 0,1 0,0 1,-1-1,0 0,0 0,0 1,0-1,-1 1,-4-6,2 5,0 0,0 1,0-1,-1 1,1 0,-1 0,0 0,0 1,0 0,-6-1,-10-1,1 1,-1 1,0 1,1 1,-30 3,44-2,-1-1,1 2,0-1,0 1,0 0,1 0,-1 1,0 0,1 0,-8 5,10-5,1 0,-1 0,1 1,0-1,0 1,0 0,0-1,1 1,-1 0,1 1,0-1,1 0,-1 1,1-1,-1 1,0 8,0 5,0 1,1-1,1 1,4 31,-3-41,0-1,1 1,1 0,-1-1,1 1,1-1,0 0,0 0,0 0,1-1,11 14,-6-10,1-1,1 0,0 0,0-1,1-1,0 0,0-1,1 0,0-1,0-1,0 0,1 0,0-2,0 0,0-1,0 0,0-1,19-1,-17 0,-7 0,0 0,1 0,-1-1,16-4,-23 5,-1-1,0 0,0 1,0-1,0 0,0 0,0-1,0 1,0 0,0-1,0 1,0-1,-1 1,1-1,-1 0,1 0,-1 0,0 0,0 0,0 0,0 0,0 0,0 0,0-1,0-3,1-12,-1 0,-1 0,-2-22,0 17,1-4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04.1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292 16,'-59'-1,"-69"-11,122 11,0 0,-1 1,1 0,-1 0,1 0,-1 1,-11 2,16-2,0-1,0 1,0 1,-1-1,1 0,0 1,0-1,1 1,-1-1,0 1,0 0,1 0,-1 0,1 0,0 0,-1 0,1 0,0 0,0 0,0 1,1-1,-1 0,0 5,-1 6,0 0,1 0,1 0,0 0,1 0,1 1,0-1,5 20,0-10,1 0,0-1,22 39,-26-55,0 0,0-1,0 1,1-1,0 0,0 0,0-1,1 1,-1-1,1-1,0 1,0-1,1 0,-1 0,0 0,1-1,0 0,0-1,-1 1,1-1,0-1,0 1,11-2,-10 1,1-1,-1 0,1 0,-1-1,0 0,0-1,0 0,0 0,0-1,0 1,-1-2,0 1,0-1,0 0,-1-1,1 0,-1 0,9-11,-10 9,0 0,0-1,0 0,-1 1,4-17,-6 21,-1 0,0 0,-1-1,1 1,-1 0,1 0,-1-1,-1 1,1 0,-1 0,1-1,-1 1,0 0,-1 0,-1-5,-7-7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06.3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552 132,'-11'-9,"-1"0,-1 1,1 0,-1 1,0 0,-15-4,22 8,-30-12,0 2,0 2,-1 1,-75-9,106 18,-1 1,1-1,0 1,0 1,0-1,-1 1,1 0,0 1,0-1,0 1,1 1,-1-1,0 1,1 0,-9 6,7-4,1 1,0 0,0 1,1-1,0 1,0 0,0 1,1-1,0 1,-5 12,5-8,0 1,1-1,0 0,1 1,0 0,1 0,0-1,1 1,3 25,-2-31,0 0,1 0,0-1,0 1,0-1,1 0,0 1,0-1,0 0,1-1,0 1,0-1,1 1,-1-1,1-1,0 1,0-1,1 0,-1 0,10 5,-10-7,1 1,0-1,1 0,-1 0,0-1,0 0,1 0,-1 0,1-1,-1 0,1 0,-1-1,7-1,-9 1,1 0,-1 0,1-1,-1 0,0 0,1 0,-1 0,0 0,0-1,-1 0,1 0,-1 0,1 0,-1-1,0 1,0-1,0 0,2-4,3-7,0 1,-1-1,-1 0,0 0,-1-1,-1 0,0 0,-1 0,1-21,-4 16,-1 16,1 0,0 0,0 0,0-1,1 1,0 0,0 0,2-5,-3 10,0-1,0 1,1-1,-1 1,0-1,1 1,-1-1,1 1,-1 0,1-1,-1 1,0-1,1 1,-1 0,1 0,0-1,-1 1,1 0,-1 0,1-1,-1 1,1 0,0 0,-1 0,1 0,-1 0,1 0,0 0,-1 0,1 0,-1 0,1 1,-1-1,1 0,0 0,-1 0,1 1,-1-1,1 0,-1 1,1-1,-1 0,1 1,-1-1,0 1,1-1,0 1,22 24,-22-23,6 6,-1-1,1 0,0 0,12 9,-18-15,0 0,0 0,0 0,0-1,0 1,0 0,0-1,0 1,0-1,1 1,-1-1,0 0,0 1,1-1,-1 0,0 0,0 0,1 0,-1 0,0 0,0 0,1 0,-1-1,0 1,0 0,1-1,-1 1,0-1,0 1,0-1,0 0,0 1,0-1,0 0,0 0,0 0,0 0,0 0,0 0,-1 0,1 0,0 0,-1 0,1 0,-1 0,2-3,-1 2,-1-1,1 0,0 1,-1-1,1 0,-1 0,0 1,0-1,0 0,0 0,-1-2,-2-11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24.3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28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0,'-7'47,"-2"91,8-112,1-24,-9 355,22 0,0-177,-8-116,2-5,-1 0,5-3,5-9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19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0,'5'129,"-1"-2,-4-64,1-36,10 81,-7-85,3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29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71,'16'-9,"3"-3,1 1,1 2,38-14,-50 21,-1 0,0 1,0 0,1 0,-1 1,1 0,-1 1,0 0,1 0,-1 1,0 0,0 0,15 7,-11-3,-1 0,-1 0,1 1,-1 0,-1 1,1 0,-1 1,10 12,-1 1,-1 2,20 36,-13-12,-17-32,-1-1,-1 2,-1-1,0 1,-1-1,0 1,-1 33,-2-39,-1 1,-1-1,0 1,0-1,-1 0,0 0,-1 0,-1 0,0 0,0-1,-1 0,-10 14,6-12,0 0,-1 0,0-1,-13 10,-25 11,-4-7,0-8,-3-9,0-9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29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326 0,'-25'23,"1"1,1 1,1 1,2 1,0 0,2 2,-29 60,22-29,3 1,2 1,3 1,3 1,3 0,2 0,4 1,2 0,6 68,1-100,1 0,2 0,2-1,0 0,18 38,83 142,-74-155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0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93,'-2'-8,"-1"0,1 1,-2-1,1 1,-1 0,0 0,-10-13,12 18,0 0,0 1,0-1,0 0,0 1,0-1,-1 1,1 0,-1 0,1 0,-1 0,1 0,-1 0,1 1,-1-1,0 1,1 0,-1 0,0 0,0 0,1 0,-1 0,0 1,1-1,-1 1,1 0,-4 1,-5 3,0 0,0 1,0 0,1 0,0 1,-9 9,-5 5,-22 28,16-12,24-29,1 0,0 0,1 1,0 0,1 0,0 0,0 0,1 1,-2 10,3-13,1 0,0-1,0 1,1 0,0-1,0 1,0 0,1-1,0 0,0 1,1-1,0 0,0 0,4 7,11 9,0-1,1-1,1 0,23 17,-24-21,25 23,-6-2,-34-32,0 0,0 0,0 0,-1 0,0 1,0-1,0 1,-1 0,0 0,0 0,0 0,-1 0,0 0,0 1,0 10,-2-12,1 1,-1-1,0 1,0-1,-1 0,0 0,0 1,0-1,0 0,-1 0,0-1,0 1,0-1,-1 1,1-1,-1 0,0 0,-6 3,-19 14,-5-2,-3-3,2-8,6-12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1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0,'-12'1,"0"-1,1 1,-1 1,1 0,-1 1,1 0,0 1,0 0,0 0,1 2,0-1,0 1,-11 8,10-5,1 1,0-1,0 2,1-1,0 1,1 1,1-1,0 1,0 1,-8 20,7-13,1 1,1 0,0 1,2-1,0 1,1 0,2 0,1 40,2-53,-1 1,1-1,4 11,-4-15,1 1,-1-1,1 0,0 0,0 0,0 0,1-1,-1 1,1-1,0 0,0 0,1 0,-1-1,1 0,0 1,0-2,10 6,-10-7,0 1,0-1,0 0,0 0,0-1,0 1,0-1,0 0,0-1,0 1,-1-1,1 0,0 0,0 0,0-1,-1 0,1 0,-1 0,1 0,-1-1,5-3,1-2,-1 0,1-1,-2-1,1 1,-1-1,-1-1,0 1,0-1,-1-1,0 1,5-18,3-12,15-85,-25 107,-1 11,0 9,0 11,-3-11,15 49,-9-34,0 0,1 0,1-1,0 1,1-2,1 1,17 20,3-7,1-8,2-12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2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1,'15'250,"-7"-169,1-6,1-17,-10-56,0 0,1-1,-1 1,1 0,-1 0,1-1,0 1,-1 0,1-1,0 1,0-1,0 1,0-1,1 1,-1-1,0 0,2 2,-2-3,0 0,0 0,-1 0,1 0,0 0,0-1,-1 1,1 0,0 0,-1-1,1 1,0 0,-1-1,1 1,-1 0,1-1,0 1,-1-1,1 1,-1-1,1 0,-1 1,0-1,1 1,-1-1,1 0,-1-1,7-10,-2-1,1 0,3-15,-7 21,7-21,1 0,2 1,1 1,0 0,2 0,19-23,-31 44,1 1,-1 0,1 0,-1 1,1-1,0 1,1 0,-1 0,1 0,-1 1,9-4,-12 6,1-1,0 1,-1 0,1 0,-1 0,1 0,0 0,-1 0,1 1,-1-1,1 0,-1 1,1-1,-1 1,1 0,-1-1,1 1,-1 0,0 0,1 0,1 1,0 3,1-1,-1 1,0-1,0 1,0 0,-1 0,1 0,-1 0,-1 0,2 7,8 30,-2 5,-7-34,0-2,1 0,0 0,7 18,-10-28,0-1,0 0,0 1,1-1,-1 0,0 1,0-1,0 0,1 0,-1 1,0-1,0 0,1 0,-1 1,0-1,0 0,1 0,-1 0,0 0,1 0,-1 1,0-1,1 0,-1 0,0 0,1 0,-1 0,0 0,1 0,-1 0,0 0,1 0,10-9,4-16,-14 23,17-31,7-5,7 2,-25 30,1-1,-1 1,11-6,-14 10,-1 0,1 0,0 1,0-1,0 1,0-1,0 1,0 1,0-1,0 0,0 1,0 0,1 0,-1 0,0 1,7 1,-6-1,0 1,0 0,0 1,-1-1,1 1,-1 0,1 0,-1 1,0-1,0 1,-1 0,1 0,3 5,18 27,0 6,5 3,4-3,9-7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2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338 17,'-52'-7,"31"3,-37-1,50 5,0 0,1 1,-1 0,0 1,1-1,-1 1,1 1,-11 4,9-2,0 0,1 1,0 0,0 0,0 0,1 1,0 0,0 1,-6 9,6-8,1 0,-8 18,11-18,0-1,0 1,-3 14,5-19,1-1,-1 1,1 0,0 0,0 0,0 0,1 0,-1 0,1 0,0 0,0-1,1 1,-1 0,3 4,-3-6,1 0,-1 0,0-1,1 1,-1-1,1 1,0-1,-1 0,1 0,0 0,0 0,0 0,0 0,0 0,0 0,0-1,0 1,0-1,0 0,0 0,0 1,1-1,-1 0,0-1,0 1,0 0,3-1,2-1,1-1,-1 1,-1-1,1 0,0-1,-1 1,0-1,0-1,11-8,-6 2,-1 1,0-1,16-24,-25 34,-1 0,1 0,0 0,-1 0,1 0,0 0,0 0,0 0,0 0,-1 1,1-1,0 0,1 1,-1-1,0 0,2 0,-3 1,1 0,0 0,-1 0,1 0,0 1,-1-1,1 0,-1 0,1 0,0 1,-1-1,1 0,-1 0,1 1,-1-1,1 1,-1-1,1 0,-1 1,1-1,-1 1,1 0,3 5,-1 0,0 0,0 1,3 12,0-2,2 1,1 0,0 0,2-1,14 20,-19-30,0 0,1-1,10 9,32 16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3.3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 21,'-51'-8,"28"3,0 2,0 0,0 2,-35 1,51 1,1 0,-1 0,1 1,0-1,-1 1,1 1,0-1,0 1,0 0,1 1,-1-1,1 1,0 0,0 1,0-1,0 1,1 0,0 0,0 0,-6 11,9-15,0 1,0 0,0 0,1 0,-1 0,0 0,1 0,-1 0,1 0,0 0,-1 1,1-1,0 0,0 0,1 0,-1 0,0 0,1 0,-1 0,1 0,0 0,0 0,-1 0,1 0,0 0,1 0,-1 0,0-1,1 1,-1-1,1 1,-1-1,1 1,1 1,8 4,1 0,-1 0,1-1,20 7,-1 1,-11-3,-1 1,0 2,0-1,-2 2,0 1,19 22,-6 0,-27-33,0 0,0 1,-1-1,0 0,0 1,0 0,0-1,-1 1,0 0,0 0,-1 0,1 0,-1 0,-1-1,1 1,-1 0,0 0,0 0,-1 0,1-1,-1 1,-1-1,1 1,-1-1,0 0,0 0,0 0,-1-1,0 1,0-1,0 1,0-1,-8 5,-21 10,-3-5,31-13,0 0,0 0,0 0,0 0,0-1,0 0,0 0,0 0,0 0,-8-3,-6-7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3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82 1,'0'0,"-8"22,-5 18,-2 21,4-6,3 1,1-8,2-9,0-19,-4-15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4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4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1,'12'171,"-2"-67,10 547,-20-571,0-13,0-49,-1-1,0 0,-1 0,-7 25,-6-13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20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12,'322'-8,"-321"8,170-4,-140 6,-2 1,-2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5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86,'-13'188,"8"-139,-3 28,1-9,1-19,6-33,0-17,0 1,0 0,0 0,0 0,0 0,0 0,0 0,0 0,0 0,0 0,0 0,0 0,0 0,0 0,0 0,0-1,0 1,0 0,0 0,0 0,0 0,0 0,0 0,0 0,0 0,1 0,-1 0,0 0,0 0,0 0,0 0,0 0,0 0,0 0,0 0,0 0,0 0,0 0,0 0,0 0,0 0,1 0,-1 0,0 0,0 0,0 0,0 0,0 0,0 0,0 0,0 0,0 0,0 0,0 0,0 0,0 0,0 0,0 0,1 0,-1 0,0 0,0 1,0-1,0 0,10-27,-5 13,11-24,29-51,-35 73,0 0,1 1,1 0,0 0,23-20,-33 34,-1-1,1 1,-1 0,1-1,0 1,-1 0,1 0,0 0,0 0,0 0,0 1,0-1,0 1,0-1,0 1,0 0,0-1,0 1,0 0,0 1,2-1,-2 1,0 0,-1-1,1 1,-1 0,1 0,-1 1,0-1,1 0,-1 0,0 1,0-1,0 1,0-1,1 3,2 3,-1 0,0 0,-1 1,4 14,3 21,-5-27,1-5,-4-9,0 1,0-1,0 1,0-1,1 0,-1 1,1-1,-1 0,1 0,0 0,0 0,0-1,0 1,0 0,1-1,-1 0,0 1,1-1,4 2,-4-3,0 1,0-1,0 0,1 0,-1 0,0 0,0-1,0 1,0-1,0 0,1 0,-2 0,1 0,0 0,0-1,4-2,25-20,-2-6,-2 3,-3 8,-23 18,-1 1,0-1,0 1,0-1,1 1,-1 0,0-1,1 1,-1 0,0 0,1 0,-1 0,0 0,1 0,-1 0,0 0,1 1,-1-1,0 1,0-1,1 1,-1-1,0 1,0-1,0 1,0 0,0 0,0 0,0-1,0 1,0 0,0 0,0 1,0-1,-1 0,1 0,0 0,-1 0,1 1,0 1,3 7,-1 1,1 0,2 21,-4-21,7 27,3 1,-9-35,-1 1,0 0,1-1,0 0,0 0,1 1,-1-2,1 1,0 0,0-1,0 0,0 0,0 0,1 0,-1-1,1 1,0-1,0 0,0-1,0 1,0-1,0 0,0 0,0-1,1 0,-1 0,0 0,9-1,5-2,1-1,0-1,-1-1,0-1,0 0,21-13,7-5,-7-3,-35 23,0 1,0-1,-1 0,5-8,-8 12,0-1,0 1,0-1,0 1,0-1,0 0,-1 1,1-1,-1 0,1 1,-1-1,0 0,1 0,-1 1,0-1,0 0,0 0,0 0,-1 1,1-1,0 0,-1 1,1-1,-1 0,-1-1,1 1,0 1,-1 0,1 0,-1-1,1 1,-1 0,0 0,1 0,-1 1,0-1,0 0,1 1,-1-1,0 1,0-1,0 1,0 0,0 0,0 0,0 0,0 0,-3 1,-6 1,1 0,-1 0,0 2,-15 6,-9 7,4 7,4 6,27-29,-1 0,0 0,1 0,-1 1,0-1,1 0,-1 0,1 0,0 1,-1-1,1 0,0 2,0-2,0-1,0 1,1-1,-1 0,0 1,0-1,0 1,1-1,-1 0,0 1,1-1,-1 0,0 1,1-1,-1 0,0 0,1 1,-1-1,1 0,-1 0,1 0,-1 1,0-1,1 0,-1 0,1 0,-1 0,1 0,-1 0,1 0,-1 0,1 0,-1 0,1 0,16-3,15-2,-23 7,-3 1,18 8,-1 12,-2 9,0 3,2-2,-20-30,0 1,1-1,-1 0,0-1,1 1,-1 0,1-1,0 0,0 0,0 0,0-1,5 2,-7-2,0-1,1 0,-1 1,0-1,0 0,1 0,-1-1,0 1,0 0,1-1,-1 1,0-1,0 0,0 0,0 0,0 0,0 0,0 0,0 0,0-1,0 1,0-1,-1 0,3-3,4-5,-1 0,-1-1,0 0,0 0,6-19,15-61,-22 69,-1 1,-1-2,-1 1,-1 0,-1 0,0 0,-7-36,5 45,-1 0,0 0,-1 0,-1 1,0-1,-1 1,0 0,0 1,-2-1,1 1,-1 1,-1 0,-19-18,22 23,-1 0,0 0,-1 1,1 0,-1 1,0 0,1 0,-1 0,-1 1,1 0,0 1,0 0,-9 0,-25 2,-2 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5.6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1,'-38'158,"-37"173,28 3,43-250,4-21,3-12,-2-46,0 0,0 0,0 0,0 0,4 8,-5-12,1 0,0 0,0 0,0 0,0 0,0 0,0 0,0 0,0 0,0 0,0-1,0 1,0 0,2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6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42 140,'-11'34,"2"0,1 0,2 1,-1 39,6-68,1 1,1 0,-1 0,1-1,0 1,1 0,0-1,0 1,0-1,1 0,0 1,7 9,-8-13,0 0,1 0,-1-1,1 1,0-1,-1 0,1 0,0 0,1 0,-1 0,0-1,1 0,-1 1,0-1,1 0,-1-1,1 1,0 0,-1-1,1 0,-1 0,1 0,0-1,6 0,-4 0,-1-1,0 1,1-1,-1 0,0 0,0-1,0 1,-1-1,1 0,0-1,-1 1,8-8,-6 4,-1 0,0-1,0 1,0-1,-1 0,0 0,4-12,-2 0,-1 0,-1 0,-1 0,0-1,-2 0,-1-24,-2-6,-10-53,4 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6.3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1,'-5'114,"-21"122,1-28,13-14,3-119,0-16,4 16,4-63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6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152 0,'-16'16,"1"0,1 1,1 0,0 1,1 0,1 1,1 0,1 1,0 0,1 1,2 0,-6 26,11-42,0 0,0 1,1-1,0 1,0-1,0 0,1 1,0-1,0 0,0 1,0-1,1 0,0 0,0 0,6 9,12 9,8-2,-24-19,0 0,1 0,-1-1,1 1,-1-1,6 0,31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7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25,'0'261,"0"-253,0 0,0 0,1 0,0 0,0 0,1 0,4 11,-5-17,1 1,-1-1,1 0,-1 1,1-1,0 0,0 0,0 0,0 0,0 0,0-1,1 1,-1-1,0 1,1-1,0 0,-1 0,1 0,-1 0,1 0,0-1,0 1,0-1,4 0,-3 0,1 0,-1-1,0 1,0-1,0 0,0 0,0-1,0 1,0-1,0 0,-1 0,1 0,-1 0,1-1,-1 1,0-1,0 0,0 0,0 0,0 0,-1-1,0 1,1-1,-1 1,1-5,4-7,0-1,-1 1,-1-1,7-33,3-66,-9 63,4-9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7.4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1,'14'17,"0"1,-1 0,-1 1,-1 1,-1 0,0 0,-2 1,0 0,-2 0,6 29,1 26,5 125,-13-121,2 10,-4 0,-16 172,10-243,-2 1,0-2,0 1,-2 0,0-1,-1-1,-1 1,-1-1,0-1,-2 0,-24 28,-16 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8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31,'0'0,"24"0,20-5,20 0,0 2,4-3,-6 0,-5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52,'0'0,"25"0,26-6,24-2,2-1,0 1,-1 4,-6-1,-3-6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9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401 1,'-20'0,"1"0,-1 2,-31 6,42-6,1 1,-1 0,1 0,0 1,0 0,1 0,-1 1,1 0,0 0,-9 10,-3 5,1 0,1 2,1 0,1 1,1 1,1 0,-12 31,13-23,1 0,1 1,2 0,1 0,-2 47,7-57,2 0,1-1,1 1,1-1,1 1,0-1,2 0,1-1,14 32,-16-41,2 0,-1 0,2-1,-1 0,2 0,-1-1,2 0,-1 0,1-1,0 0,1-1,0-1,1 1,-1-2,1 1,1-2,15 6,-17-8,0-1,0 0,1-1,-1 0,0-1,1 0,-1-1,0 0,1-1,-1 0,20-7,17-10,-42 16,-1-1,1 1,-1-1,0 0,6-7,-8 8,0-1,0 1,0 0,-1-1,0 0,0 0,0 0,2-4,-3 5,0-1,-1 1,1-1,0 0,-1 1,0-1,0 1,0-1,0 0,-1 1,1-1,-1 1,0-1,0 1,-2-5,0 2,0 1,0 0,-1-1,0 2,0-1,0 0,0 1,-7-6,-1 1,-1 0,0 1,0 1,0 0,-1 1,-23-7,-25-2,2 7,-1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35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1,'3'82,"13"83,75 323,-80-444,0-2,1 0,0-4,-10-32,12 26,-13-32,-1 1,0-1,1 1,-1-1,1 1,-1-1,0 0,1 1,-1-1,1 0,-1 1,1-1,-1 0,1 0,-1 1,1-1,-1 0,1 0,-1 0,2 0,-1 0,0 0,-1-1,1 1,0 0,0-1,-1 1,1 0,0-1,-1 0,1 1,0-1,-1 1,1-1,-1 0,1 1,-1-1,1 0,0-1,6-10,-1-2,0 1,-1-1,4-15,0-2,61-187,93-242,-140 411,-2 5,-1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21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60,'97'-40,"-64"30,-19 7,1 1,16-2,-4 3,-22 1,0 1,1-1,-1 1,0 0,0 0,0 1,8 3,-12-5,1 1,-1 0,1 0,-1-1,0 1,0 0,1 0,-1 0,0 0,0 1,0-1,0 0,0 0,0 1,0-1,-1 1,1-1,0 1,-1-1,1 1,-1-1,0 1,1-1,-1 1,0-1,0 1,0 0,0-1,0 2,-2 3,1-1,0 0,-1 0,0 0,0-1,-1 1,1 0,-6 6,-29 33,31-38,-79 80,67-67,3 0,14-17,0 0,0 0,0 0,0 0,0 0,0 0,1 0,-1 0,1 0,-1 0,1 1,0-1,0 4,0-4,1 0,-1-1,1 1,-1 0,1-1,0 1,0-1,0 1,0-1,0 1,0-1,0 0,0 1,0-1,0 0,1 0,-1 0,2 1,5 3,0-1,-1-1,1 1,17 4,35 5,-44-10,108 25,11 1,-91-22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39.8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62,'41'10,"-1"-2,1-2,64 2,-76-6,112 0,195-20,-147 3,-67 6,152-33,-217 28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0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51 125,'-5'0,"1"0,0 0,-1 0,1-1,0 0,-1 0,-6-3,10 4,1 0,-1 0,1-1,-1 1,1 0,-1-1,1 1,0 0,-1-1,1 1,-1 0,1-1,0 1,0-1,-1 1,1-1,0 1,0-1,-1 1,1-1,0 1,0-1,0 1,0-1,0 0,0-1,1 1,-1-1,1 1,-1 0,1-1,0 1,-1 0,1-1,0 1,0 0,0 0,0 0,0 0,2-1,9-8,1 0,0 2,1-1,-1 2,2 0,-1 0,1 1,0 1,0 1,0 0,1 1,0 0,31 0,-44 3,0 0,0 0,0 0,0 0,0 1,0-1,0 1,0 0,0 0,0 0,-1 0,1 0,0 1,4 3,-6-3,1-1,-1 1,1 0,-1 0,0 1,0-1,0 0,0 0,0 1,0-1,-1 0,1 1,-1-1,1 1,-1-1,0 0,0 1,-1 4,0 2,-1 0,0-1,0 1,-1 0,0-1,-8 16,-3 8,13-30,1-1,-1 1,1 0,0 0,-1 0,1-1,0 1,0 0,0 0,1 0,-1 0,0-1,1 1,-1 0,1 0,0-1,-1 1,1 0,0-1,0 1,0-1,0 1,0-1,1 0,-1 1,0-1,1 0,-1 0,1 0,-1 0,1 0,2 1,6 4,0-2,0 1,21 5,-26-9,33 11,5 3,1 8,-37-19,-1 0,1 1,-1 0,0 0,0 0,-1 1,0 0,0 0,0 0,-1 1,5 7,-7-9,0 0,0 0,-1-1,0 2,0-1,0 0,0 0,-1 0,0 0,0 0,0 1,0-1,-1 0,0 0,0 0,-1 0,1 0,-4 5,-1 3,-1 0,0-1,-1 0,0-1,-11 12,-53 50,58-60,-32 30,-2-1,6-3,11-3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1.1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1,'-23'16,"2"1,0 1,1 1,1 1,1 1,1 0,-26 42,26-34,2 2,0 0,2 0,2 1,-15 64,19-57,-4 64,10-82,1-1,1 1,1 0,9 37,-8-49,-1 0,2 0,8 17,-8-19,0-1,1 1,0-1,0 0,1-1,-1 1,1-1,1 0,-1-1,1 1,-1-1,1 0,0-1,1 0,-1 0,1 0,-1-1,1 0,0-1,-1 0,1 0,0 0,0-1,0-1,0 1,0-1,0 0,-1-1,1 0,0 0,-1-1,0 0,14-7,-17 8,-1 0,1-1,-1 1,0-1,5-5,-6 4,1 1,-1 0,0-1,-1 0,1 1,0-1,-1 0,0 0,0 1,0-1,-1 0,1 0,-1 0,0 0,0 0,0 0,-1 0,1 0,-1 0,0 0,-2-5,0-1,-1 1,-1-1,0 1,0 0,-1 0,0 1,-9-11,-17-12,26 26,0 1,0 0,-14-6,-23-6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1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36,'0'0,"23"-3,28-6,19-5,-7 9,-1 0,-3 5,-5 5,-7 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2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39,'0'0,"29"0,24-7,33-5,10 3,35 4,13-1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2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1,'0'0,"0"30,0 32,7 27,0 3,1 14,9-8,-3-14,3-16,-5-11,-1-1,0-5,-6 0,-3-1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2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50,'0'0,"34"0,34 0,35 0,23-5,-3-1,0-2,-10 2,-7-1,-11 4,-6-1,-17 2,2 2,6-8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8:43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282 0,'-25'9,"0"0,-24 14,40-18,0 0,1 1,0 1,0 0,0 0,1 0,0 1,-8 10,5-3,1 0,0 0,1 1,1 0,1 1,0 0,1 0,0 0,2 0,0 1,1 0,0 28,3-32,-1 0,2 0,0 0,0-1,1 1,1-1,1 1,0-1,0 0,1-1,1 1,0-1,0-1,2 1,-1-1,16 15,-18-21,0 0,0-1,0 1,10 4,-8-6,0 1,1-1,13 4,28-2,-41-4,1-2,-1 1,12-3,-15 2,1-1,-1 0,0-1,10-4,-12 5,0 0,0-1,0 0,-1 1,6-6,-8 6,1 1,-1-1,1 0,-1 0,0 0,1 0,-1 0,0 0,-1 0,1 0,0 0,0 0,-1 0,1 0,-1-1,0 1,0 0,0 0,0-1,0 1,0 0,-1 0,1 0,-1-1,1 1,-1 0,0 0,0 0,0 0,0 0,0 0,0 0,-1 0,-1-1,-2-3,-1 0,1 1,-1 0,0 0,-1 0,1 1,-1 0,-11-5,3 3,-1 1,1 0,-1 1,0 1,-29-2,6 3,-49 5,21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29:38.54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11.3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92,'87'109,"-65"-82,45 44,-8-11,-53-54,1 0,0-1,0 1,1-2,-1 1,1-1,0 0,1 0,-1-1,0-1,1 1,17 2,10-1,64 2,-96-6,3 0,1 0,-1-1,0 0,0 0,0 0,0-1,0 0,-1-1,1 1,-1-1,1 0,-1-1,0 0,0 0,0 0,-1 0,1-1,-1 0,0 0,-1-1,1 1,-1-1,0 0,-1 0,1-1,-1 1,0-1,-1 1,1-1,-2 0,1 0,1-9,-1 2,0 0,0-1,-2 1,0 0,0 0,-5-25,3 32,1 0,-1 1,-1-1,1 1,-1 0,0-1,-1 1,1 1,-1-1,0 0,-1 1,1 0,-1 0,0 0,-11-7,7 5,0 1,0 0,0 1,-1 0,0 1,0-1,0 2,0 0,0 0,-1 1,1 0,-12-1,2 3,0 0,0 1,0 0,0 2,0 1,-25 7,40-9,-1 0,0 0,1 0,0 1,-1 0,1 0,0 1,1-1,-1 1,0 0,1 0,0 1,0-1,0 1,1 0,0 0,0 0,0 0,0 1,1-1,0 1,0 0,0 0,1-1,-1 9,1-6,2 0,-1-1,1 1,0 0,0-1,1 1,0-1,0 1,1-1,0 0,0 0,1 0,0 0,0-1,0 1,1-1,0 0,0 0,1-1,6 5,-3-1,1-2,0 0,0 0,1 0,0-1,0-1,1 0,-1-1,1 0,0-1,24 4,-30-6,1 0,0-1,0 0,-1 0,1-1,0 0,0 0,-1 0,1-1,-1 0,1 0,-1-1,0 0,0 0,0 0,10-8,0-3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28.7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0,'0'0,"9"0,11 3,12-2,-4 2,-2-1,0-2,1 2,1-4,-2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18.20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140 129,'0'0,"0"0,0 0,1 0,-1 0,0 0,0 0,0 0,1 0,-1 0,0 0,0 0,0 0,1 0,-1 1,0-1,0 0,0 0,1 0,-1 0,0 0,0 1,0-1,0 0,0 0,1 0,-1 0,0 1,0-1,0 0,0 0,0 0,0 1,0-1,0 0,0 0,0 0,0 1,0-1,0 0,0 0,0 1,-4 13,-12 10,-21 20,21-26,-21 29,33-40,0 0,0 1,0-1,1 1,0-1,1 1,0 0,-2 11,2-6,1 0,0-1,1 1,0 0,4 17,-4-26,1-1,0 1,0-1,0 1,0-1,1 1,-1-1,1 0,0 0,0 0,0 0,1 0,-1 0,1 0,-1-1,1 0,0 1,0-1,0 0,0 0,0 0,6 2,1-2,-1 1,1-2,0 1,-1-1,1-1,0 0,-1 0,1-1,0 0,-1-1,1 0,14-4,7-6,1 0,35-21,-48 24,-1-1,-1 0,0-2,0 0,19-19,-29 24,-1 0,0-1,0 0,-1 0,0 0,0-1,-1 1,0-1,0 0,-1 0,-1-1,1 1,0-15,-1 13,-1 0,-1 0,0 0,0 0,-4-19,3 25,0-1,-1 1,0 0,0-1,-1 1,1 0,-1 0,0 1,-1-1,1 1,-1-1,0 1,-4-4,-5-3,0 0,0 1,-1 0,-1 1,1 1,-2 0,-15-5,26 11,0 1,0-1,0 1,1 0,-1 1,0-1,0 1,0 0,0 0,0 0,0 1,0 0,0 0,0 0,0 1,0-1,1 1,-1 0,1 1,-1-1,1 1,0 0,0 0,0 0,0 0,1 1,0-1,-4 6,-9 13,2 1,0 1,-13 32,16-33,-4 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20.48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307 52,'0'-2,"-1"0,1 0,-1 0,0 0,0 0,0 1,0-1,0 0,0 1,0-1,-1 1,1-1,-1 1,1-1,-1 1,1 0,-1 0,0 0,1 0,-4-1,-1-1,-1 0,1 0,-1 0,-9-2,10 4,0 1,0-1,0 1,1 0,-1 1,0-1,0 1,0 1,1-1,-1 1,1-1,-1 2,1-1,0 1,0-1,0 1,0 1,0-1,0 1,-6 7,3-3,1 0,0 1,0-1,1 2,0-1,0 1,1 0,1 0,-7 21,-7 25,-7 30,23-77,0 0,1 0,0 0,1 0,0 0,0 0,3 12,-2-17,0 1,0 0,1-1,-1 1,1-1,1 1,-1-1,0 0,1 0,0 0,0 0,0-1,1 1,-1-1,1 0,0 0,-1 0,1 0,1-1,-1 1,0-1,1 0,-1-1,1 1,-1-1,10 2,9 0,0-1,0 0,0-2,34-4,-6 1,-7 4,-30 0,1-1,-1 0,0-1,0 0,16-5,-28 5,1 0,0 0,-1 0,1-1,-1 1,1-1,-1 0,0 0,0 0,0 0,0 0,0 0,0-1,-1 1,1 0,-1-1,0 0,1 1,-1-1,0 0,0 1,-1-1,1 0,0-3,1-8,-1-1,0 0,-3-22,2 20,-1-14,2 18,-1-1,-1 0,0 1,-1-1,-5-17,6 28,0-1,-1 0,0 1,0-1,0 1,0 0,0-1,-1 1,1 0,-1 1,0-1,0 0,0 1,0-1,0 1,-1 0,1 0,-1 1,1-1,-1 1,0-1,0 1,-4-1,-20-2,1 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33.89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94 194,'-4'0,"1"0,0 1,-1-1,1 1,0-1,0 1,-1 0,1 0,0 0,0 1,0-1,0 1,0-1,0 1,1 0,-1 0,0 1,-2 2,2-1,0 1,0-1,0 1,0 0,1 0,0 0,0 1,0-1,1 0,-2 7,0 10,2 0,0 1,1 0,4 28,-4-49,0 1,0 0,1-1,-1 1,1 0,-1-1,1 1,0-1,0 1,0-1,1 1,-1-1,1 0,-1 0,1 0,0 0,-1 0,1 0,0 0,0 0,1-1,-1 1,3 1,1-1,0 0,1 0,-1-1,1 1,0-1,-1-1,1 0,8 0,19 0,59-2,-83 1,0 0,0-1,0 0,0-1,0 0,15-7,-17 6,-1-1,0 0,0 0,0-1,0 0,-1 0,0 0,-1-1,1 0,-1 0,0-1,-1 1,0-1,3-8,-2 4,-1 0,-1-1,0 1,0-1,-1 1,-1-1,0 0,-2-24,0 31,0 1,0-1,-1 1,0-1,0 1,0-1,-1 1,0 0,1 0,-2 0,1 1,-1-1,1 1,-1 0,-1 0,-4-5,-10-5,0 1,-36-19,27 16,9 5,10 4,-1 1,1 1,-1 0,0 0,-1 1,1 0,-1 1,1 0,-20-2,8 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35.51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227 22,'-1'-1,"1"0,-1 0,1 0,-1 0,1 0,-1 0,0 0,0 0,1 0,-1 1,0-1,0 0,0 0,0 1,0-1,0 0,0 1,0-1,0 1,0-1,0 1,-1 0,1 0,0-1,0 1,0 0,-2 0,-34-3,30 4,0 0,1 0,-1 1,0 0,1 1,-1-1,1 1,0 0,0 1,0-1,0 1,1 0,0 1,-1-1,-4 8,4-6,0 0,0 1,1 0,1 0,-1 1,1-1,0 1,0 0,1 0,1 0,-5 16,4 27,2 1,8 72,-7-119,1-1,0 1,0 0,0-1,1 1,0-1,0 0,0 1,0-1,1 0,-1 0,1 0,0-1,0 1,0-1,1 1,-1-1,1 0,0 0,0-1,0 1,0-1,0 0,1 0,-1 0,1-1,4 2,3 0,0-1,-1 0,1 0,0-1,0-1,0 0,0-1,0 0,21-5,-29 6,-1-1,0 0,1-1,-1 1,0 0,0-1,0 0,0 0,0 0,-1 0,1 0,-1 0,1-1,-1 1,0-1,0 0,3-3,-3 1,0-1,1 1,-2 0,1-1,-1 1,0-1,0 0,0 1,-1-10,-1-5,-1-1,-1 1,-1 1,-11-37,-2 12,-1 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37.2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2,'-37'0,"15"-1,0 1,-1 1,-23 5,38-5,1 1,-1 0,1 1,0 0,0 0,0 1,0-1,1 1,0 1,-1-1,2 1,-11 11,9-8,0 1,0 0,1 1,1-1,0 1,0 0,1 0,0 1,0-1,1 1,-2 22,2-4,2 0,0 0,6 40,-5-65,1-1,0 1,0 0,0 0,0 0,0 0,1-1,0 1,-1 0,1-1,1 0,-1 1,0-1,1 0,0 0,0 0,-1-1,2 1,-1-1,0 1,0-1,1 0,-1 0,1-1,0 1,0-1,-1 0,1 0,5 1,12 1,0-1,0 0,0-2,31-3,-18 1,10 3,-30 0,1-1,-1-1,1 0,-1 0,18-5,-29 4,0 1,0 0,0-1,0 1,-1-1,1 0,0 0,-1 0,0-1,1 1,-1 0,0-1,0 1,0-1,-1 0,1 0,-1 0,1 1,-1-1,0-1,0 1,-1 0,2-5,0-7,-1 0,0 0,-3-27,1 26,0-13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38.12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 82,'-4'-4,"-1"-4,0-6,1-3,1-3,1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47.01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309 19,'-1'-1,"0"0,1 0,-1 1,0-1,0 0,1 0,-1 0,0 1,0-1,0 1,0-1,0 0,0 1,0 0,0-1,0 1,0 0,0-1,0 1,-1 0,1 0,-2 0,1-1,-10-1,0 1,0-1,0 2,-1 0,1 0,0 1,0 1,-13 3,17-3,1 0,0 0,0 1,0 0,0 1,0-1,1 1,-1 1,1-1,0 1,1 0,-1 0,1 1,-6 7,3-1,0 0,1 1,1 0,0 1,1-1,0 1,1 0,1 0,-3 24,5-33,1 1,0-1,1 1,-1-1,1 0,0 1,0-1,0 1,1-1,0 0,0 0,4 6,-4-7,1-1,0 1,0-1,0 0,0 0,1 0,-1 0,1-1,-1 0,1 1,0-1,0 0,0-1,0 1,1-1,-1 0,6 1,47 8,-1-3,1-2,0-2,63-6,-117 3,1 0,0-1,-1 0,0 1,1-1,-1 0,1 0,-1-1,0 1,0-1,0 0,0 0,0 0,0 0,0 0,-1 0,1-1,-1 0,4-4,-5 5,1-1,-1 0,0-1,0 1,0 0,0 0,0 0,-1 0,1-1,-1 1,0 0,0-1,-1 1,1 0,0 0,-1-1,0 1,0 0,0 0,0 0,-3-5,-6-13,-1 0,-1 1,-1 1,-1 0,-25-26,19 25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48.8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383 45,'-2'-3,"0"0,0 1,0-1,0 1,0 0,-1 0,1-1,-1 1,1 1,-1-1,0 0,0 1,0-1,0 1,0 0,0 0,-4-1,-7-1,-1 1,-21-2,26 4,0-1,1 1,-1 1,1 0,0 0,-1 0,1 2,0-1,0 1,0 0,0 1,1 0,-1 0,1 1,0 0,0 1,1-1,0 1,0 1,0 0,1 0,0 0,0 0,-6 11,4-4,0-1,2 1,-1 0,2 1,-1 0,2-1,0 2,1-1,1 0,0 1,1-1,0 1,4 24,-3-37,1 0,0 0,0 0,0 0,0 0,1 0,-1 0,1 0,0 0,0-1,0 1,0-1,0 1,0-1,1 0,-1 0,1 0,0 0,-1 0,1-1,0 1,0-1,0 0,0 1,4-1,9 4,1-1,-1-1,29 1,-28-3,-11 0,103 7,-90-8,0 0,0-1,31-7,-44 7,1-1,-1 0,0-1,0 0,0 0,0 0,-1-1,1 1,-1-1,0-1,0 1,0-1,-1 0,1 0,-1 0,0-1,-1 1,1-1,-1 0,0 0,-1 0,0 0,3-10,-1-2,0-1,-1-1,-1 1,-1 0,-1-1,-4-36,0 34,-1 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50.79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310 0,'-11'1,"1"0,-1 1,1 0,0 0,0 1,0 0,0 1,0 0,0 1,1 0,-13 9,-8 9,-50 46,74-62,-1 0,1 0,0 1,1 0,0 0,0 0,1 0,0 1,0 0,1-1,0 2,1-1,0 0,0 0,0 12,2-14,0 0,0 0,0-1,1 1,0 0,0 0,1 0,0-1,0 1,1-1,0 1,0-1,0 0,1 0,0 0,0-1,0 1,1-1,0 0,0 0,6 4,1 0,0-1,1-1,0 0,0-1,1 0,-1-1,1 0,1-1,-1-1,0 0,1-1,0-1,-1 0,1-1,0 0,-1-2,1 1,25-8,-37 8,1 0,-1 0,1 0,-1-1,1 0,-1 0,0 0,0 0,0 0,0 0,0-1,-1 0,1 1,-1-1,1 0,2-6,-2 2,0-1,0 1,-1-1,0 0,0 1,0-15,4-17,-4 28,0 1,-1-1,0 0,0 0,-2 0,1 0,-1 0,-1 0,-2-11,-5-3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0:58.43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0,'1217'0,"-1034"12,-27-2,-79-8,186 6,-2 22,-181-18,1-3,112-1,98-8,141-2,-297-10,37 1,51 12,-199-1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29.2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14,'0'0,"14"0,10 0,11 0,-1 0,-3-2,2-2,2 0,-1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0.42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166 0,'2'3,"0"0,0 0,0 0,-1-1,1 1,-1 1,0-1,0 0,0 0,-1 0,1 1,0-1,-1 0,0 1,0-1,-1 6,0 5,-2 0,-5 20,7-30,-8 23,-1-1,-1 0,-2-1,-25 39,24-42,0 1,2 0,0 0,2 2,-11 38,20-60,0 1,0 0,0 0,1 0,0 0,0 0,0 0,0 0,1 0,0 0,0 0,0 0,0 0,0-1,1 1,-1 0,4 4,-2-4,0-1,0 1,1-1,-1 1,1-1,0 0,0-1,0 1,1-1,-1 1,0-1,7 2,7 1,0-1,0-1,1 0,0-1,-1-1,24-2,-8 1,-16 0,0 0,-1-1,1-1,21-5,-34 5,0 1,-1-1,1 0,-1 0,1 0,-1-1,0 1,0-1,0 0,0-1,0 1,-1 0,1-1,-1 0,0 0,0 0,-1 0,1-1,3-7,1-7,-1 1,-1-2,0 1,3-31,-7 40,0 0,-1-1,0 1,-1 0,0-1,-1 1,1 0,-2 0,0 0,-6-15,5 19,0 1,0-1,-1 1,1 0,-1 0,-1 1,1-1,0 1,-1 0,0 1,0-1,0 1,-1 1,-9-4,-4-1,0 1,0 2,-33-5,22 7,4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1.74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445 1,'-90'-1,"-96"3,178-1,1 1,-1-1,1 1,-1 1,1 0,0 0,0 0,0 1,0 0,1 0,0 0,0 1,0 0,0 1,1-1,0 1,0 0,0 0,1 1,0-1,0 1,-4 9,4-7,0 0,0 0,1 1,0 0,1 0,0 0,0 0,1 0,1 0,-1 0,2 0,-1 0,1 0,1 0,0 0,5 16,-5-22,1 0,-1 1,1-1,0 0,0-1,0 1,0 0,0-1,1 0,0 0,0 0,0 0,0-1,0 1,0-1,1 0,-1 0,1-1,-1 1,1-1,0 0,5 0,13 2,-1-2,1 0,35-5,-17 1,-36 3,16-1,0 0,38-8,-52 7,-1 0,1 0,0-1,-1 0,0 0,1-1,-1 0,-1 0,1 0,0 0,-1-1,5-6,-1 1,-1-1,0 1,-1-1,0-1,-1 1,-1-1,1 0,-2 0,0-1,0 1,-1-1,-1 0,0 0,-1 0,0 0,-1 0,0 0,-3-15,-3-3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3.2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161 23,'-7'0,"1"0,-1 0,1 1,-1 0,1 0,-1 1,1-1,0 1,0 1,0-1,0 1,0 0,1 0,-1 1,1 0,0 0,0 0,0 0,1 1,-1 0,1 0,0 0,1 0,-1 1,1 0,0-1,1 1,-1 0,1 0,0 1,0-1,1 0,-1 7,1 1,-1-1,2 1,1 18,0-27,-1-1,1 0,0 0,0 0,0 0,1 0,0 0,-1-1,1 1,0 0,1-1,-1 1,1-1,0 0,4 4,5 3,1 0,0 0,0-1,1-1,1 0,-1-1,27 8,-34-12,0-2,1 1,-1-1,1 0,0 0,-1-1,1 0,0-1,-1 1,1-2,-1 1,1-1,-1 0,1 0,-1-1,0 0,0 0,7-6,-4 3,-1 0,0-1,-1 0,15-15,-19 18,-1-1,0 1,0-1,-1 0,1 0,-1 0,0 0,0 0,-1-1,1 1,0-10,1-23,-4-70,-1 53,1 21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4.8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35,'-7'0,"1"0,0 1,0 0,0 1,0-1,0 1,0 0,0 0,1 1,-1 0,1 0,-1 0,-4 5,-2 2,0 1,0 0,-18 25,26-31,1 1,0 0,0 0,0 0,0 0,1 0,0 0,0 1,1-1,0 1,-1 8,1 10,3 42,0-32,-2-28,1 10,0 0,0 0,7 26,-7-39,0 1,1-1,-1 0,1-1,0 1,0 0,0 0,0-1,1 1,0-1,-1 0,1 0,0 0,1 0,-1 0,0-1,1 1,-1-1,8 3,22 8,1-2,67 12,-99-23,70 9,-65-9,0 1,0-2,0 1,1-1,-1 0,0 0,12-5,-14 4,-1-1,0 1,0-2,0 1,0 0,-1-1,1 1,-1-1,0 0,0 0,5-9,-2 2,0-1,-1-1,6-15,-6 3,-1 1,-1-1,-1 0,-1 0,-1 1,-5-33,5 50,-1 1,0-1,-1 0,1 0,-2 1,1-1,0 1,-1-1,-1 1,-3-7,0 4,-1 0,1 1,-1-1,-1 2,-13-11,-77-60,72 54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6.24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203 14,'0'-1,"0"1,0-1,0 0,-1 0,1 1,0-1,-1 1,1-1,-1 0,1 1,-1-1,1 1,-1-1,1 1,-1-1,1 1,-1-1,1 1,-1 0,0-1,1 1,-1 0,0 0,1-1,-1 1,0 0,0 0,1 0,-1 0,0 0,-1 0,-24 0,19 2,0 0,0 0,0 0,1 1,-1 0,0 1,1-1,0 1,0 0,0 1,1 0,-1 0,1 0,0 0,1 1,-5 6,2-3,1 0,0 1,1 0,0 0,0 0,1 1,1-1,0 1,0 0,-1 11,3-12,1 0,-1 1,2-1,-1 0,2 0,-1 0,1 0,1 0,7 19,-8-24,1 0,0 0,0-1,0 1,1-1,0 1,0-1,0 0,0-1,0 1,1-1,-1 0,1 0,0 0,0-1,0 1,1-1,-1 0,11 1,0 0,0 0,0-2,0 0,0-1,19-2,-25 1,1 0,-1-1,0-1,0 1,0-2,0 1,0-1,17-11,-22 11,-1 0,0 0,0-1,0 1,0-1,-1 0,1 0,-1-1,-1 1,1 0,-1-1,0 0,0 0,-1 1,1-1,-1 0,-1 0,1-10,0-7,-2 0,0 0,-7-34,2 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7.75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 0,'-21'21,"1"1,-24 33,37-45,1 0,0 1,1 0,0 0,1 0,0 1,1 0,-4 19,4-12,-2-1,-7 21,7-25,0 1,1-1,1 1,-2 20,5-31,-1 0,2 0,-1 0,0 0,1 0,-1 0,1 0,0-1,0 1,1 0,-1-1,1 1,0-1,0 1,0-1,0 0,1 0,-1 0,1 0,3 3,-1-2,0-1,1 0,-1 0,0-1,1 1,-1-1,1 0,0-1,0 0,0 0,0 0,9 0,0 0,-1-1,0 0,1-1,13-3,-24 3,0 0,0 0,-1 0,1-1,0 0,-1 1,1-1,-1 0,1-1,-1 1,0-1,0 1,0-1,0 0,-1 0,1 0,-1 0,0-1,2-3,2-5,-2 0,0 0,0-1,-1 1,-1-1,0 0,0-18,-5-97,0 66,3 38,0 15,0-1,0 0,-1 0,-3-11,-1 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09.06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182 1,'-22'20,"1"2,1 1,1 0,-23 39,33-48,1 2,1-1,1 1,0 0,1 0,0 0,2 1,0 0,-1 25,3-19,1 0,1 0,1 0,1 0,0 0,13 38,-12-52,-1 0,1 0,0-1,1 0,0 0,0 0,1 0,0-1,0 0,1 0,0-1,0 1,0-2,1 1,0-1,0 0,1-1,17 8,-21-10,0 0,0-1,1 0,-1 1,1-2,-1 1,1 0,-1-1,1 0,-1-1,1 1,-1-1,1 0,-1 0,1-1,-1 0,0 0,0 0,0 0,0-1,0 0,-1 0,1 0,-1 0,1-1,-1 0,-1 0,1 0,0 0,-1-1,0 1,0-1,0 0,-1 0,1 0,-1 0,2-9,0-6,-1 0,0 0,-1-35,-8-62,6 115,0-10,-2 0,1 0,-1 1,-1-1,0 0,-1 1,0 0,-10-18,-4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0.01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205 1,'-16'-1,"0"2,0 0,0 0,-25 7,36-7,0 1,0 0,1 0,-1 0,1 1,0 0,-1-1,1 1,0 1,1-1,-1 1,1-1,-1 1,1 0,0 0,0 1,1-1,-4 8,1-1,1 1,0-1,1 1,1 0,-1 0,2 0,0 0,0 1,2 15,-1-22,1 0,0 0,0 0,0 0,1 0,0 0,0 0,0 0,1-1,0 1,0-1,0 0,1 0,-1 0,1 0,1-1,-1 1,1-1,-1 0,7 3,-1-1,1-1,0-1,1 0,-1 0,1-1,0 0,0-1,13 0,-10-1,0 0,1-2,-1 0,1 0,26-8,-37 8,0 0,0-1,-1 0,1 0,-1 0,1-1,-1 1,0-1,0 0,0 0,0-1,-1 1,1-1,4-6,-5 4,0 1,0-1,0 0,-1 0,0-1,0 1,-1 0,0-1,0 1,0-12,-4-106,1 101,0-4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0.9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 1,'0'0,"-1"0,0 1,0-1,0 0,0 1,0-1,1 1,-1-1,0 1,0-1,1 1,-1-1,0 1,1 0,-1-1,1 1,-1 0,1 0,-1-1,1 1,-1 0,1 0,-1 1,-7 25,6-21,-10 38,-2 0,3 1,1-1,-6 70,16-109,-1 18,0-1,2 0,5 36,-6-53,1 0,1 0,-1 0,1 0,0 0,0 0,0 0,1-1,-1 1,1-1,0 0,0 1,1-2,0 1,-1 0,1-1,0 1,1-1,-1 0,0 0,6 2,4-1,0 0,0 0,0-1,0-1,1 0,-1-1,1-1,-1 0,1-1,-1-1,1 0,-1-1,0 0,22-9,-30 9,1-1,-1 1,0-1,0-1,0 1,-1-1,1 0,-1 0,-1 0,1-1,6-9,-5 4,-1 0,0 0,0 0,-1-1,0 1,2-16,-1-12,-1 0,-2 0,-4-48,2 81,-1-24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1.85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208 8,'0'0,"-1"-1,1 1,0-1,0 1,0 0,-1-1,1 1,0-1,0 1,-1 0,1-1,0 1,-1 0,1-1,-1 1,1 0,0 0,-1-1,1 1,-1 0,1 0,-1 0,1 0,0-1,-1 1,1 0,-1 0,1 0,-1 0,1 0,-1 0,1 0,-1 0,1 0,-1 0,1 1,-1-1,1 0,0 0,-1 0,1 1,-1-1,0 1,-25 9,25-9,-11 5,1 0,0 1,1 1,0-1,0 2,0 0,1 0,1 0,-1 1,2 0,-1 1,1 0,1 0,-6 14,8-16,0 1,1 0,0 0,0 0,1 0,0 1,1-1,1 1,-1-1,1 1,1-1,0 0,1 1,0-1,0 0,1 0,1 0,4 10,-7-17,1 0,-1 1,1-2,0 1,0 0,1 0,-1 0,0-1,1 0,-1 1,1-1,0 0,0 0,0 0,0-1,0 1,0-1,1 1,3 0,-4-2,0 0,0 0,0 0,0 0,0 0,0 0,0-1,0 0,0 0,0 0,0 0,-1 0,1 0,0-1,-1 1,1-1,-1 0,1 1,-1-1,0 0,0-1,3-2,2-5,1 0,-2 0,1-1,-2 0,1 0,5-17,16-73,-22 74,-1-1,0-52,-4 51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0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137 0,'-8'3,"0"-1,0 1,1 0,-11 6,14-7,1 1,-1 0,1 0,0 0,-1 0,2 0,-1 0,0 1,1 0,-3 4,-2 6,0 0,2 1,-1 0,-4 24,-4 64,12-81,1 1,4 36,-1-46,0 0,1 0,0-1,1 1,10 22,-11-30,-1 0,1-1,0 1,0-1,1 0,0 0,-1 0,1 0,0-1,1 1,6 3,-7-5,-1 0,0-1,1 1,-1-1,1 0,0 0,-1 0,1-1,0 1,-1-1,1 0,0 0,0 0,-1-1,1 1,0-1,5-2,-2 0,0 0,0 0,-1-1,1 0,-1 0,0-1,0 1,-1-2,1 1,-1 0,0-1,-1 0,1 0,-1-1,0 1,-1-1,5-10,-4 7,-1 0,0 0,0 0,-1-1,0 1,-1-1,0 1,-1-1,0 0,-1 1,-3-21,0 17,0 1,-1 0,0 0,-1 0,0 1,-1 0,-11-15,7 13,-1 0,0 1,-1 0,-1 1,-16-12,28 22,-1 0,0 0,0 1,0-1,-6-1,-3-1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3.2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90 0,'-8'25,"0"-3,-2 79,5-38,1-19,2-17,-1 1,-1-1,-2 0,-11 33,10-33,-8 50,16-137,-1 27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4.5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335 1,'-10'0,"-1"2,1-1,-1 1,1 1,0 0,0 0,0 1,0 0,0 1,1 0,-13 9,2 0,1 2,0 0,-28 32,36-36,2 1,-1 0,2 0,0 1,0-1,1 2,1-1,0 1,-4 21,5-13,1 0,2 1,0-1,1 1,4 37,-2-51,1 0,0 0,1 0,0 0,0-1,1 1,0-1,1 0,0 0,0-1,7 9,-3-6,1 0,0 0,1-2,0 1,0-1,1-1,15 9,-22-14,-1-1,0 0,1 0,-1-1,1 1,0-1,-1 0,1 0,0-1,0 1,0-1,-1 0,1 0,7-2,-5 1,-1-1,0 0,0-1,0 1,0-1,0-1,0 1,-1-1,8-6,4-7,0-1,-1 0,-1-1,20-34,-10 12,-1 0,-3-1,-2-1,-1-1,-2-1,16-77,-31 115,1 0,-1-1,-1 1,1 0,-1-1,-1 1,1 0,-1-1,-4-13,-8-9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6.0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448 84,'-10'1,"0"0,0 1,0 0,0 1,0 0,1 1,-13 6,-10 4,-21 5,-77 32,116-44,1 1,-1 0,1 0,1 1,0 1,-20 20,29-27,0 0,0 1,0-1,1 1,-1-1,1 1,0 0,0 0,0 0,1 0,0 0,-1 0,2 1,-1-1,0 0,1 1,0-1,0 0,0 1,0-1,1 0,-1 1,1-1,0 0,1 0,-1 1,1-1,0 0,0 0,0-1,4 6,0-1,1 0,-1-1,1 0,1-1,-1 0,1 0,0 0,1-1,-1 0,1-1,0 0,0 0,11 2,20 2,0-1,1-2,-1-2,1-2,0-2,41-5,-73 5,-1 0,1-1,-1 0,1 0,-1-1,0 0,12-6,-15 7,-1-1,0 0,-1 0,1 0,0 0,-1-1,0 1,0-1,0 0,0 0,-1 0,1 0,-1 0,0-1,2-5,0-4,-1 0,0 0,-1 0,1-29,-7-61,1 56,2 34,-1 1,1-1,-2 1,-5-17,6 23,-1 1,1 0,-1-1,0 2,-1-1,0 0,0 1,0-1,0 1,-8-7,-8-2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6.76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362 1,'-4'0,"-30"-1,0 2,0 2,-55 10,80-11,0 0,0 1,0 1,0-1,1 1,0 1,-1-1,1 1,1 1,-1 0,1 0,0 0,0 1,1 0,0 0,0 1,1-1,-5 11,6-11,1 1,0-1,1 1,0 0,0 0,1 0,0 0,0 10,1 8,5 32,-5-54,1 0,-1 0,1 0,1 0,-1 0,0 0,1 0,0 0,0 0,0-1,0 1,1-1,0 0,-1 1,6 3,-3-3,0 0,1 0,0-1,-1 0,1 0,0 0,1-1,-1 0,7 1,6 1,1-2,-1 0,0-1,1-1,34-4,-40 2,1 0,0-1,-1-1,0 0,0-1,0-1,25-13,-32 15,-1-1,0 1,0-1,0 0,-1-1,0 1,0-1,0 0,-1 0,1-1,-2 0,1 1,-1-1,0 0,0-1,-1 1,2-9,-2 4,0 0,-2 1,1-1,-1 0,-2-11,-4-13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7.66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 1,'-1'8,"0"0,0 0,-1 0,-1 0,1 0,-1 0,-6 11,-4 12,7-17,1 1,1 0,0 0,1 0,-1 17,4-29,0 0,0 1,0-1,0 1,1-1,-1 0,1 1,0-1,0 0,0 0,1 1,-1-1,1 0,0 0,-1-1,1 1,1 0,-1-1,0 1,1-1,-1 1,1-1,-1 0,1 0,0 0,0-1,0 1,0-1,4 2,9 2,1 0,-1-2,1 1,0-2,22 1,90-5,-87 0,-8 2,-20 0,0 0,0 0,0-2,18-3,-28 4,-1 1,0-1,0-1,0 1,0 0,0-1,-1 1,1-1,0 0,-1 0,1 0,-1 0,0-1,1 1,-1-1,0 1,-1-1,1 0,0 1,-1-1,1 0,-1 0,1-5,0 0,0 1,-1 0,0-1,0 1,-1-1,0 1,-1-9,1 14,-1-1,1 1,0 0,-1-1,0 1,0 0,0 0,0 0,0-1,0 1,0 0,-1 1,1-1,-1 0,1 0,-1 0,0 1,1-1,-1 1,0 0,0-1,0 1,0 0,-1 0,1 0,-3 0,-12-3,0 2,0 0,0 1,-19 1,23 0,-25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8.56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203 12,'-16'-1,"-1"2,0 0,1 1,-1 1,-16 5,29-7,-1 1,0-1,1 1,-1 0,1 1,0-1,0 1,0 0,0 0,0 0,0 0,1 1,0-1,0 1,0 0,0 0,0 0,1 1,0-1,0 0,-3 8,3-4,1 0,-1 0,1 0,1 0,-1 0,1 0,1 0,-1 0,1 0,1 0,0 0,5 14,-5-17,0 0,1 0,-1 0,1-1,0 1,1-1,-1 0,1 0,0 0,0 0,0 0,0-1,0 0,1 0,0 0,0 0,-1-1,1 0,10 3,4-2,1 0,0-1,0-2,0 0,0-1,20-3,-37 4,0-1,0 0,0 0,0 0,0 0,-1 0,1 0,0-1,-1 1,1-1,-1 0,1 1,-1-1,0 0,0-1,0 1,0 0,0-1,-1 1,1-1,-1 1,1-1,-1 0,0 1,0-1,0 0,-1 0,1 0,0-4,1-10,0-1,-2 1,-2-35,0 26,2 8,0 4,-1-1,0 1,-4-13,0 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19.58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293 4,'-58'-1,"30"-1,1 2,-1 1,-37 6,61-7,0 1,0 0,0 0,0 1,0-1,0 1,0 0,1 0,-1 0,1 0,-1 1,1 0,0-1,0 1,0 0,1 0,-1 1,1-1,-3 5,2-1,0 0,0 1,1-1,0 1,1 0,0-1,0 1,1 0,0 11,0-9,1 0,-1-1,2 1,-1 0,2-1,-1 1,1-1,4 9,-5-14,0 0,0-1,1 1,-1-1,1 1,0-1,0 0,0 0,0-1,0 1,1 0,-1-1,1 0,-1 0,1 0,0 0,0-1,0 0,0 1,0-1,5 0,23 2,0-2,0-1,45-6,-69 5,0 0,0-1,0 0,0 0,0-1,-1 1,1-2,-1 1,0-1,0 0,0-1,0 1,-1-1,0-1,0 1,7-9,-6 5,-1-1,0 1,0-1,-1 0,-1-1,1 1,-2-1,1 0,-1 0,-1 0,1-13,0-8,-3 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21.05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183 33,'0'-1,"0"-1,0 1,0 0,0 0,0-1,-1 1,1 0,0-1,-1 1,1 0,-1 0,1 0,-1 0,0-1,1 1,-1 0,0 0,0 0,0 0,0 0,0 1,0-1,0 0,0 0,0 1,0-1,0 1,-1-1,1 1,0-1,0 1,-1-1,1 1,0 0,0 0,-1 0,1 0,0 0,-1 0,1 0,-2 1,-2-1,1 1,0 0,-1 0,1 0,0 1,0 0,0-1,0 1,0 0,0 1,-4 3,-2 4,0 0,2 0,-1 1,1 0,1 0,0 1,0 0,-6 18,11-24,-1 0,1 1,0-1,1 1,0 0,0 0,0 0,1-1,0 1,1 0,-1 0,1 0,0-1,1 1,0 0,0-1,0 1,5 8,-3-10,-1-1,1 0,-1 0,1 0,0 0,1-1,-1 1,1-1,-1 0,11 4,0 0,0-2,23 7,-35-11,0 0,1-1,-1 1,0-1,0 0,0 0,0-1,0 1,0 0,0-1,0 0,0 0,0 0,0 0,0 0,0-1,-1 1,1-1,0 0,-1 1,1-1,-1 0,0-1,3-2,4-6,0-1,-1 0,-1 0,7-15,-4 8,-6 11,-1 1,0-1,0 0,0-1,-1 1,-1 0,2-9,-1-11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1.7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121 1,'-12'57,"2"1,3 0,0 70,0-10,-18 336,8 25,12-396,2-1,1-18,-1-11,4-38,-1-12,0 1,0-1,0 1,0-1,0 1,-1-1,1 1,-1-1,0 0,0 1,-2 3,3-7,0 0,0 0,0 0,-1 1,1-1,0 0,0 0,0 0,0 0,-1 0,1 1,0-1,0 0,0 0,-1 0,1 0,0 0,0 0,0 0,-1 0,1 0,0 0,0 0,-1 0,1 0,0 0,0 0,0 0,-1 0,1 0,0 0,0 0,-1 0,1 0,0 0,0-1,0 1,-1 0,1 0,0 0,-8-12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2.1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60,'13'-9,"0"0,1 1,0 1,0 0,23-8,-31 14,1 0,-1 0,0 0,0 1,0 0,1 0,-1 0,0 1,0 0,0 0,0 1,0-1,0 1,0 1,0-1,-1 1,7 4,5 4,0 1,-1 1,-1 1,0 0,-1 1,-1 0,21 30,-16-17,-2 0,-1 0,-1 1,13 40,-21-51,-1 0,-1 0,0 1,-2-1,0 1,-1 0,0 0,-5 32,2-37,-1 0,-1 0,0 0,-1 0,0-1,-1 0,-1 0,0 0,-1-1,0 0,-19 21,3-10,-1 0,0-1,-2-2,-1-1,0-1,-31 15,0-6,44-20,-1-1,0-1,0 0,-19 2,4-7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1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0,'0'0,"-7"11,-3 3,-3 3,0 0,3-3,0 1,-1-4,0-3,-1-3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2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445 1,'-32'22,"2"1,1 2,0 1,2 2,1 0,2 2,1 0,1 2,1 1,2 0,-18 43,13-16,2 0,2 1,4 1,2 0,-11 122,22-135,2-1,2 1,2-1,2 1,23 90,-18-105,1-1,2 0,1 0,2-2,1 0,1-1,2 0,43 49,-23-38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2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0,'0'423,"1"-321,5-11,3-28,-9-62,0 1,0-1,0 0,1 0,-1 0,0 1,1-1,-1 0,1 0,-1 0,1 0,0 0,-1 0,1 0,0 0,0 0,-1 0,1 0,0-1,0 1,0 0,0 0,0-1,2 2,-1-2,-1-1,0 1,1 0,-1 0,0-1,0 1,1-1,-1 1,0-1,0 0,0 0,0 1,0-1,0 0,0 0,0 0,0 0,1-2,7-8,-1-1,-1 1,7-16,-13 25,25-48,0-2,43-64,-38 74,3 9,-1 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3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0,'-9'0,"0"1,0 0,0 0,0 0,1 1,-1 1,0 0,1 0,0 0,0 1,0 0,0 1,0 0,1 0,0 1,0-1,1 1,-1 1,1 0,1-1,-1 2,1-1,0 1,1-1,0 1,0 1,1-1,0 0,0 1,1 0,0-1,0 1,1 0,1 0,-1 0,1 0,1 0,1 10,-1-16,-1 0,1 0,0 0,0 0,0-1,0 1,0 0,1-1,-1 1,1-1,0 1,0-1,-1 0,2 0,-1 0,0 0,0 0,1 0,-1 0,1-1,3 3,-2-3,0 0,-1 0,1 0,0 0,0-1,0 0,0 1,-1-1,1 0,0-1,0 1,0-1,0 0,0 0,-1 0,5-2,5-3,1 0,-2 0,1-2,-1 1,0-2,-1 1,1-2,-2 1,0-2,0 1,0-1,-2-1,9-13,2-10,-18 35,-1 0,0 0,0-1,0 1,0 0,0 0,0 0,0 0,1 0,-1 0,0 0,0 0,0 0,0-1,0 1,0 0,0 0,0 0,0 0,0 0,0 0,0-1,0 1,0 0,0 0,0 0,0 0,0 0,0-1,0 1,0 0,0 0,0 0,0 0,0 0,0 0,0-1,0 1,0 0,0 0,-1 0,1 0,0 0,0 0,0 0,0 0,0 0,0-1,0 1,-1 0,-4 3,1 5,1 0,0 0,0 0,1 0,0 0,0 0,1 1,-1 15,0-10,0 27,5 0,9-2,-10-33,1-1,0 0,0 0,7 7,-9-10,1-1,-1 1,1 0,0-1,0 1,0-1,0 0,0 1,0-1,3 1,-3-2,0 1,0-1,0 0,0 0,0 0,0 0,0-1,0 1,3-1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3.8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32,'0'0,"-29"-3,-15-6,-18-5,14 8,17 6,8 12,7 2,11-3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4.1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0,'0'639,"0"-522,0-15,0-69,-1-11,1 0,5 28,-5-49,0 0,0 0,0 0,0 0,0 0,1 0,-1 0,0 0,1 0,-1 0,0 0,1 0,-1 0,1-1,0 1,-1 0,1 0,0-1,-1 1,2 0,-1-1,-1 0,1 0,-1 0,1 0,0 0,-1 0,1 0,-1 0,1 0,0 0,-1-1,1 1,-1 0,1-1,-1 1,1 0,-1-1,1 1,-1 0,1-1,-1 1,0-1,1 0,4-6,0 0,0 0,5-11,-9 16,19-36,3-7,6-6,4 5,-28 40,0 0,1 0,10-7,-15 12,0 0,0 0,0 0,1 0,-1 0,0 1,1-1,-1 1,0-1,1 1,-1-1,1 1,-1 0,1-1,-1 1,0 0,1 0,-1 0,1 0,-1 1,1-1,-1 0,1 1,-1-1,0 1,1-1,-1 1,1-1,-1 1,0 0,0 0,0 0,1 0,-1 0,0 0,0 0,0 0,0 0,0 2,4 5,0 0,-1 0,-1 0,1 0,1 11,-3-16,11 45,1 9,1 0,5-9,2-16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4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63 263,'0'0,"-8"28,-1 22,-3 18,7-18,0-22,1-20,4-19</inkml:trace>
  <inkml:trace contextRef="#ctx0" brushRef="#br0" timeOffset="1">0 17,'0'0,"0"-2,0-7,0 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4.8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0,'0'386,"-1"-385,1 0,0-1,0 1,0-1,0 1,0-1,0 1,0 0,0-1,0 1,0-1,0 1,0 0,0-1,1 1,-1-1,0 1,0-1,1 1,-1-1,0 1,1-1,-1 1,0-1,1 1,-1-1,1 0,-1 1,1-1,-1 1,1-1,-1 0,1 0,-1 1,2-1,-1 0,1-1,-1 1,1 0,0-1,-1 0,0 1,1-1,-1 0,1 0,-1 0,0 0,2-2,6-5,-1 0,12-16,-5 0,13-16,-27 37,1 1,0 0,0 0,1 0,-1 0,0 1,1-1,-1 1,1-1,-1 1,1 0,0 0,3-1,7 4,-1 10,-9-6,-1 0,0 0,0 0,0 0,-1 0,0 0,0 1,0 8,-4 59,1-36,2 22,6-10,4-14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5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1,'-9'32,"2"1,1 0,2 0,-1 34,3-35,-9 343,13-305,5-19,0-18,-6-21,-5-15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6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0,'0'0,"23"6,30-1,23 6,1-2,-5-1,3 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6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331 1,'-26'5,"0"1,0 2,-42 18,51-17,1 0,-1 1,2 1,0 0,-27 27,9-5,11-3,21-29,0 0,0 1,1-1,-1 0,0 1,1-1,-1 0,1 1,-1-1,1 0,0 1,-1-1,1 1,0-1,0 1,0-1,0 1,0-1,1 0,-1 1,0-1,1 1,-1-1,1 2,0-2,0 0,0-1,0 1,0 0,0-1,0 1,0-1,0 0,0 1,0-1,0 0,0 1,0-1,1 0,-1 0,0 0,0 0,0 0,0 0,0 0,0 0,1-1,-1 1,0 0,0-1,0 1,0-1,0 1,0-1,1-1,19-10,-16 8,0 1,0 0,0 0,0 1,1-1,7-1,-13 4,1 0,-1 0,1 0,-1 0,1 0,-1 0,1 0,-1 0,1 0,-1 1,1-1,-1 0,1 0,-1 1,1-1,-1 0,0 1,1-1,-1 0,0 1,1-1,-1 1,0-1,1 1,-1-1,0 0,0 1,1 0,4 18,-3-13,1 3,0-1,1 1,0-1,0 1,1-1,0-1,0 1,1-1,0 1,1-2,9 9,-12-11,1-1,0 1,0-1,0 0,0 0,1-1,-1 0,1 0,0 0,-1-1,1 1,0-1,0-1,0 1,0-1,0 0,0-1,0 1,6-2,21-8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2.1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30,'-15'-10,"10"7,1 0,-1 1,0-1,0 1,-8-4,11 6,1 0,-1 0,1 0,0-1,-1 1,1 0,-1 1,1-1,0 0,-1 0,1 1,0-1,-1 0,1 1,0 0,-1-1,1 1,0 0,0-1,0 1,0 0,-1 0,1 0,1 0,-1 0,-2 2,-1 5,-1-1,1 1,1 0,0-1,0 2,0-1,1 0,-2 11,-1 9,1 0,2 1,3-4,2-6,-3-18,1-1,-1 1,0 0,1 0,-1 0,1-1,-1 1,1 0,-1 0,1-1,1 2,9 3,-3-2,0 0,0-1,0 2,0-1,-1 1,1 1,6 4,-4 0,0-1,-1 1,-1 1,1-1,-1 1,11 20,-6-4,-2 3,-5 1,-6-22,0 0,0 0,0 0,-1 0,0 0,0 0,-1-1,0 1,0 0,-1-1,-5 11,5-14,1 0,-1 0,0 0,0 0,0 0,-1-1,1 1,-1-1,0 0,0 0,0 0,0-1,0 1,-1-1,1 0,-1 0,1-1,-1 1,-7 0,-13 0,1-3,-1-3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6.9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381 130,'0'0,"-22"-17,-9-14,-13-3,-1 10,-5 6,4 13,7 7,6 7,4 3,11 1,3-2,7-2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7.2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264 1,'-14'0,"-6"-1,-1 2,1 0,-22 5,35-5,0 1,0 1,0-1,0 1,0 0,1 1,-1 0,1 0,0 0,0 1,-10 10,10-8,0 0,0 1,1 0,-1 0,2 0,-1 1,-3 12,5-15,1 0,0 1,1 0,0-1,0 1,0 0,1 0,-1 0,2-1,-1 1,2 8,-1-13,0 0,-1 0,1 0,0 0,0 0,0 0,0 0,0 0,0 0,1-1,-1 1,0-1,1 1,0-1,-1 1,1-1,0 0,2 2,0-2,0 1,-1-1,1 0,0 0,0 0,0 0,0-1,0 0,5 0,3-1,-1 0,0-1,0 0,0-1,0 0,12-6,-12 4,-8 3,0 1,0-1,0 1,0 0,1 0,-1 0,4 0,-7 1,1 0,-1 0,0 0,1 0,-1 0,1 0,-1 0,1 0,-1 0,0 1,1-1,-1 0,0 0,1 0,-1 1,0-1,1 0,-1 0,0 1,1-1,-1 0,0 1,1 0,1 16,-3-15,1 1,0-1,0 1,0 0,1-1,-1 1,0-1,1 1,0-1,-1 1,1-1,0 1,1-1,-1 0,0 0,0 1,1-1,0 0,-1 0,1-1,0 1,0 0,0 0,0-1,0 1,0-1,0 0,3 2,-1-2,0 1,0-1,0 0,0 0,0-1,0 1,0-1,0 0,1 0,-1 0,0 0,0-1,0 1,0-1,0 0,0-1,4-1,17-10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7.5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295 85,'0'0,"-25"-3,-23-10,-14-8,18 4,9 4,10 5,3 5,4 0,3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7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103 0,'-60'215,"43"-146,1 2,8-4,8-60,-1 0,1 0,0 0,0 1,1-1,0 0,0 0,1 0,4 12,-6-18,1-1,-1 1,1 0,-1-1,1 1,-1 0,1-1,0 1,-1-1,1 1,0-1,0 1,-1-1,1 1,0-1,0 0,0 0,-1 1,1-1,0 0,0 0,0 0,0 0,0 0,-1 0,1 0,0 0,0 0,0 0,0-1,0 1,-1 0,1-1,0 1,0 0,0-1,-1 1,1-1,0 1,-1-1,1 1,0-1,0 0,6-5,-1 0,1 0,6-9,-8 9,5-5,-1 1,1-1,1 2,0 0,0 0,1 1,22-12,-12 15,-21 5,1 0,-1 0,1 0,-1 1,1-1,-1 0,1 1,-1 0,1-1,-1 1,0 0,2 1,19 19,2 14,8 8,17 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8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1,'-27'42,"3"1,2 1,1 1,3 1,1 1,3 1,2 0,-8 59,19-94,0-1,0 0,2 16,0-20,0 0,1 0,0 0,0 0,1 0,0-1,0 1,1-1,0 1,0-1,1-1,0 1,0-1,10 10,-7-8,1-1,0-1,1 1,-1-2,1 1,0-1,0-1,1 0,-1 0,15 2,26 1,-41-6,-1-1,0-1,0 0,10-2,39-16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8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 0,'-5'32,"-2"49,3-26,-14 131,-33 561,51-741,0 30,8 69,4-61,4-16,4-8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9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4,'60'-2,"-35"0,0 2,35 4,-51-2,0 0,1 0,-1 1,0 0,-1 0,1 1,-1 0,1 1,14 11,-13-7,0 0,0 1,-1 0,0 1,-1 0,0 0,0 1,-1-1,-1 2,9 23,-4 0,-1 0,10 71,-10-17,-3 1,-11 166,-54 186,47-383,-2 0,-3 0,-3-2,-3 0,-1-1,-49 82,16-51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9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87,'0'0,"31"0,34 0,30-6,12-2,-13-1,-3-2,-18 3,-5 0,-3 2,-8-3,-12-13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49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1,'0'0,"21"0,27 0,25 0,2 0,6 0,3 0,2 0,13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0.7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0,'31'7,"52"5,-32-5,397 31,4-34,-322-4,-101 0,426-9,59-11,-483 20,282-3,-160-4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2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6,'0'0,"11"0,12 0,9 0,-2 0,-3 0,1 0,-2 0,-2-3,-10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1.4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1 211,'25'-24,"1"1,1 1,1 1,1 2,44-23,-11 14,6 7,-53 17,0 2,0 0,0 0,0 2,24 1,-33-1,-1 1,1-1,0 1,-1 1,1-1,-1 1,1 0,-1 1,0-1,1 1,-2 0,1 0,0 0,0 1,-1 0,0 0,4 4,-5-4,-1 0,0-1,0 1,-1 0,1 0,-1 0,0 0,0 0,0 0,0 0,-1 1,0-1,0 5,-1 4,0-1,-1 0,-4 17,-20 51,-65 140,24-64,42-83,21-57,0-1,2 1,0-1,0 1,1 0,1 0,3 20,-2-29,0 1,1-1,0 0,0 1,1-1,0 0,0 0,1-1,0 1,0-1,0 1,1-1,0-1,0 1,0-1,1 1,6 3,4 1,-1-1,1-1,1-1,0 0,0-1,0-1,0 0,29 3,17-2,68 0,-105-6,126-3,-80-2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1.9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0 146,'1'-1,"143"-73,-111 59,0 2,53-13,-30 16,-40 7,1 1,-1 1,1 0,0 1,23 4,-36-3,0-1,0 1,-1 0,1 0,0 0,0 1,-1-1,1 1,-1 0,1 0,-1 0,0 1,0-1,0 1,0 0,0 0,-1 0,1 0,-1 0,0 0,0 1,0-1,0 1,-1-1,1 1,-1 0,0-1,1 7,-1 9,0 1,-1-1,-1 1,0-1,-2 1,-6 24,1-5,-76 408,69-351,6-19,3-23,0-19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2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1,'0'0,"29"0,35 0,31 0,11 6,-6-1,-11 1,-14-3,0 2,-1 0,-6 1,-1 0,10 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3.2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0 216,'17'-23,"1"0,0 2,41-37,-14 25,-37 27,2-1,1 0,0 0,0 1,0 0,1 1,22-7,-34 12,1-1,0 1,0 0,-1 0,1 0,0-1,0 1,-1 0,1 0,0 0,0 0,-1 1,1-1,0 0,0 0,-1 0,1 0,0 1,-1-1,1 0,0 1,-1-1,1 1,0-1,-1 1,1-1,-1 1,2 0,-2 0,0 1,1-1,-1 0,0 0,0 1,0-1,0 0,0 1,0-1,0 0,0 1,0-1,-1 0,0 3,-3 6,0 0,-11 19,13-26,-7 13,1-3,0 0,1 1,-8 21,14-32,0-1,0 1,1 0,-1-1,1 1,-1 0,1 0,0-1,0 1,0 0,0 0,0 0,1-1,-1 1,1 0,0-1,0 1,0 0,0-1,0 1,1-1,-1 0,1 1,0-1,2 3,4 1,0 0,-1-1,2 0,-1-1,0 0,15 5,61 14,-30-8,3 5,-45-14,0 0,15 11,-18-11,-1 0,0 1,12 13,-13-12,0 1,-1 1,0-1,0 1,-1 0,0 0,-1 0,0 1,-1 0,0-1,0 1,-1 0,-1 1,0-1,0 14,-3-5,0 0,-1 0,-1 0,0 0,-2 0,0-1,-15 31,-10 11,-5 0,-6-1,12-25,-51 47,70-71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3.8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546 1,'-23'0,"1"1,-1 1,1 1,-1 1,1 1,0 0,-25 12,31-10,1 1,0 0,0 1,1 1,0 0,0 1,2 1,-1 0,1 1,-10 14,0 4,0 1,3 1,0 0,3 2,0 0,3 1,0 0,3 1,1 0,2 1,1 0,2 0,2 0,1 1,6 51,-2-71,0-1,1 0,1 0,11 27,10 5,-20-41,1 1,0-1,1 0,0 0,0-1,1 0,0-1,0 1,1-2,0 0,10 6,-13-9,-1-1,1 1,0-1,0 0,-1-1,1 0,0 0,0 0,0-1,0 0,0 0,1-1,-2 0,1 0,0-1,0 0,0 0,-1 0,11-6,-8 3,0-1,0 1,0-2,-1 1,0-2,-1 1,0-1,0 0,0 0,-1 0,0-1,-1 0,0-1,0 1,-1-1,0 0,-1 0,0 0,-1 0,0-1,0 1,-1-1,0 1,-1-1,-1 1,1-1,-2 1,1-1,-1 1,-1 0,0 0,-1 0,0 0,0 0,-1 1,0 0,0 0,-1 0,-1 0,1 1,-13-11,11 11,-1 2,1-1,-14-7,12 9,0 1,0 0,-18-5,13 5,-1 1,-19-1,-30 5,0 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4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20,'0'0,"23"0,23-6,17 1,0 2,-6 0,-3 0,-4 3,5 0,-11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4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8,'0'0,"28"0,24 0,34 0,-7 0,-2 0,0 0,-5 0,-1 0,0 0,-6-8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5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85,'139'-49,"-70"30,-1 5,-53 12,1 1,26 1,-37 0,0 1,-1-1,1 1,0 0,-1 0,1 1,-1-1,0 1,1 0,-1 0,0 1,7 4,-10-6,0 0,-1 0,1 0,0 0,-1 0,1 0,-1 0,1 0,-1 0,0 0,1 0,-1 0,0 0,0 0,1 0,-1 0,0 1,0-1,0 0,-1 0,1 0,0 0,0 0,-1 0,1 0,0 0,-1 0,0 2,-19 28,14-23,1-1,1-1,1 1,-1 0,1 0,0 0,0 0,-1 8,3-12,1 0,0 0,-1 0,1 0,0 0,0 1,1-1,-1 0,1 0,-1 0,1 0,0 0,0 0,0-1,0 1,1 0,-1 0,1-1,0 1,3 3,9 6,1 0,0-1,0-1,1-1,21 10,6 4,-6-2,0 3,60 50,-85-64,0 2,-1 0,0 0,-1 1,0 0,-1 0,-1 1,0 1,-1-1,9 28,-14-36,-1 1,1-1,-2 1,1 0,0-1,-1 1,-1 0,1-1,-1 1,0-1,0 1,-1-1,-2 8,0-5,-1 0,0 0,0 0,-1 0,0-1,0 0,-14 13,-1-2,-2-1,0-1,-1-1,-1-2,-28 14,-9-2,3-6,1-4,7-7,5-3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6.3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98,'376'-4,"0"-24,-311 20,471-43,-353 45,-109 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7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1,'-17'55,"-15"90,21-83,5-32,0-6,2 1,1 0,-1 29,4-46,1-1,-1 0,1 0,1 1,-1-1,1 0,1 0,-1 0,1 0,0-1,1 1,-1-1,1 0,1 0,6 8,1-3,0-1,1-1,0 0,1-1,-1 0,2-1,-1 0,1-1,0-1,15 3,27 4,1-5,-47-7,1 0,22-3,20-11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3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19,'0'0,"15"0,10 0,14 0,-4 0,-2-2,-4-1,0 2,-2-2,2 0,2-4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31:5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0,'0'0,"-7"31,-1 28,-4 30,1 1,3 8,0 19,1-3,5-2,-1-8,6-3,6-12,-1-17,0-5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07.1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0,'26'154,"-6"-46,19 306,-28 3,-8-253,0-107,2-3,0-10,-4-10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07.6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65,'7'-7,"1"0,-1 1,1 1,0-1,0 1,1 0,-1 1,1 0,0 0,0 1,17-4,-18 6,0 1,0 0,0 0,0 0,0 1,0 0,0 0,-1 1,1 0,0 1,-1-1,0 2,1-1,10 8,6 5,0 1,-1 2,-1 0,-1 2,-1 0,0 1,-2 1,0 1,-2 0,-1 1,-1 1,-1 1,-1 0,-2 0,11 40,-18-50,0-1,0 1,-2 0,0 0,-1 0,-1 0,-4 26,3-33,0 0,-1 0,0 0,-1 0,0 0,-1-1,0 0,0 0,-1 0,0 0,0-1,-1 0,-10 9,2-5,-1-1,0 0,-1-1,0 0,0-2,-33 12,-6-5,1-4,8-11,3-7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08.4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279 1,'-22'14,"0"2,-24 23,36-29,0 1,1 0,0 0,1 1,-13 25,0 10,3 0,1 2,3 0,1 1,-10 90,12-11,6 134,6-203,12 84,-8-119,0 0,1 0,2-1,0 0,23 44,30 33,-26-52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0.2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0,'10'341,"-2"-127,-6-117,-1 151,1-193,4-8,2-6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0.8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218 1,'-11'5,"0"0,0 1,0 1,1 0,0 0,0 1,0 1,1-1,1 1,0 1,0 0,0 0,2 0,-1 1,-5 14,0 2,1 0,1 1,2 0,1 0,-5 43,8-40,1 1,2 0,2 0,0 0,7 32,9 1,-13-53,0-1,2 0,6 13,-8-18,0-1,0 1,1-1,-1 0,1 0,0-1,0 1,1-1,0 0,-1-1,1 1,0-1,1 0,-1 0,0-1,10 2,-11-3,1 0,-1 0,0-1,1 0,-1 0,1-1,-1 1,1-1,-1 0,0-1,1 1,-1-1,0 0,0 0,0-1,-1 1,1-1,0 0,-1-1,0 1,4-5,1 0,-1-1,-1 0,0-1,0 0,-1 0,0 0,-1-1,0 0,6-19,-7 14,0 0,-1 0,-1-1,-1 1,0-1,-3-22,-2 7,-2 0,0 0,-3 1,0-1,-2 2,-24-48,26 60,-1 1,-1 0,0 0,-1 1,-18-19,3 11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1.2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1,'61'138,"-5"2,71 285,-116-368,-2 1,-3-1,-2 1,-5 64,-1-98,-1-1,-1 1,-1-1,-1 0,-1 0,-1-1,-12 25,5-18,-1-1,-2 0,0-1,-36 40,17-32,34-32,-1-1,1 1,-1-1,1 0,-1 0,0 0,0-1,0 1,0-1,-1 0,1 0,0-1,0 1,-1-1,-4 0,-14-6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1.7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1,'0'0,"27"0,31 0,23 0,-8 0,-8 0,-1 5,-3 1,-12 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2.0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21,'0'0,"25"0,28 0,26-6,-4 0,-2 4,8-1,-2-1,2 4,7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2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2,'418'11,"1"0,552-25,504 5,-514 77,-795-51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3.7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239 42,'-20'-13,"14"8,0 1,-1-1,0 2,-8-5,13 8,-1-1,0 0,1 1,-1-1,0 1,1 0,-1-1,0 2,1-1,-1 0,0 0,1 1,-1-1,0 1,-4 2,2-1,1 0,0 1,0 0,0-1,1 1,-1 1,1-1,-1 0,-4 8,-4 6,2 3,1 3,8-20,0 0,0-1,1 1,-1 0,1 0,0 0,0 0,0-1,0 1,0 0,1 4,0-6,0 0,-1 1,1-1,0 1,-1-1,1 0,0 1,0-1,0 0,0 0,0 0,1 0,-1 0,0 0,0 0,1 0,-1-1,0 1,1 0,-1-1,1 1,1 0,6 1,-1 1,0 0,0 1,-1 0,1 0,-1 1,0 0,0 0,0 0,0 1,-1 0,0 1,-1-1,1 1,-1 0,-1 0,1 1,3 8,-1-1,0 0,-2 0,0 1,0 0,-1 0,-1 0,1 17,-4-26,0 0,-1 0,1 0,-1 0,0-1,-1 1,0 0,-3 9,2-12,1 1,0-1,-1 0,0 0,0 0,-1 0,1 0,-1-1,1 1,-1-1,0 0,-8 4,1 0,-1-2,0 0,-1 0,1-1,-1-1,-16 3,2-2,-1-3,-2-1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4.3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6.3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486 1,'-35'45,"-46"77,-15 55,57-102,-73 131,80-145,-1-5,2-6,5-7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6.7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0,'5'26,"1"0,1 0,1-1,1 0,13 24,13 37,38 181,-55-196,12 57,-16-68,0-2,0 0,-6-9,-4-14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7.1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43,'0'0,"28"0,28-9,25-2,-2 3,-4 2,-2 4,-3-1,-5-1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8.6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60 0,'-7'39,"2"1,-1 74,-3 31,2-109,-4-3,3-8,2-7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8.9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173 0,'-13'6,"0"0,1 0,0 1,0 1,1 0,-1 1,2 0,-1 0,2 1,-1 1,1-1,1 2,0-1,-8 16,15-26,0 1,0-1,1 1,-1-1,0 1,1-1,-1 1,1-1,0 1,-1 0,1-1,0 1,0 0,0-1,0 1,1 0,-1-1,0 1,1-1,-1 1,2 2,-1-2,0-1,1 1,-1-1,1 1,-1-1,1 0,-1 0,1 0,0 0,-1 0,1 0,0 0,0-1,0 1,3 0,6 1,1-1,-1 0,1-1,21-2,-21 1,1-1,-1-1,13-4,8-5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19.3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107 1,'-8'5,"-4"1,1 1,0 0,1 0,-19 18,26-22,1 1,-1-1,1 0,-1 1,1 0,0 0,1-1,-1 1,1 0,0 0,0 1,0-1,0 0,1 0,-1 0,1 1,0-1,0 0,2 6,-2-8,0 1,1-1,-1 0,1 0,0 0,-1 0,1 0,0 0,0 0,1 0,-1 0,0 0,1 0,-1-1,1 1,-1-1,1 1,0-1,-1 1,1-1,4 2,-3-2,0 0,0 0,0 0,0-1,0 1,1-1,-1 0,0 0,0 0,1 0,-1 0,0-1,5 0,-4 0,-1 0,1-1,-1 1,0-1,0 1,0-1,0 0,0 0,0 0,0 0,0-1,2-3,-4 5,1-1,-1 1,0-1,0 0,0 0,-1 1,1-1,0 0,-1 0,1 0,-1 0,1 0,-1 0,0 0,0 0,0 0,0 0,0 0,0 0,-1 0,1 0,-2-2,1 1,-1-1,0 1,0-1,0 1,-1 0,-4-5,-10-14,12 14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0.1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143 1,'-38'113,"17"-43,3-18,2 1,1 2,0 0,10-38,-7 25,11-39,1-1,0 1,-1-1,1 1,0-1,0 1,0 0,0-1,1 1,-1-1,1 1,1 4,-2-7,1 0,-1 0,0 1,1-1,-1 0,0 1,1-1,-1 0,0 0,1 0,-1 0,1 1,-1-1,0 0,1 0,-1 0,1 0,-1 0,0 0,1 0,-1 0,1 0,-1 0,0 0,1 0,-1 0,1-1,-1 1,0 0,1 0,-1 0,1 0,-1-1,0 1,1 0,-1 0,0-1,1 1,-1-1,17-14,-15 13,70-62,-66 54,-9 8,-9 9,-1 4,2 7,9 6,8 0,-4-22,-1 0,0 0,1 0,0 0,-1 0,1 0,0 0,2 1,23 11,-19-12,0-1,0 1,0-1,1-1,-1 1,0-1,9-2,25-6,-3-5,-1-4,-5-2,-10 1,-12 9,-15 17,-4 7,2 9,4 3,9-3,-7-22,1-1,0 0,0 0,0 0,0 1,0-1,0 0,0 0,0 0,0 0,2 1,16 3,-17-5,-1-1,1 1,-1 0,0 0,1 0,-1-1,1 1,-1-1,0 1,1-1,1-1,11-14,-9-4,-6-7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0.7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1,'-9'171,"1"-58,8-59,4-5,1-2,-3-32,-1-12,-1 1,1-1,-1 1,0 0,0 0,0-1,0 1,-2 6,-2-12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1.1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1,'0'0,"23"0,19 0,21 5,-6-2,-7 2,-8 1,-9-6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4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186 28,'-1'-2,"0"0,-1 0,1 0,0 1,0-1,-1 0,1 1,-1-1,1 1,-1-1,0 1,0 0,0 0,1 0,-1 0,0 0,0 0,-4 0,4 0,-1 1,1 0,-1 0,1 0,-1 1,1-1,-1 1,1-1,0 1,-1 0,1 0,0 0,0 0,-1 0,1 0,-3 3,-4 3,0 1,0 0,0 0,1 1,1 0,-1 1,1 0,1 0,0 0,0 1,1 0,-6 19,9-22,0 0,0 0,1 0,0 0,1 0,0 1,0-1,2 12,-1-13,0-1,1 0,0 0,1 1,-1-1,1-1,0 1,0 0,1-1,0 1,7 7,-7-9,0 0,1-1,0 1,0-1,0 0,0 0,0 0,0-1,1 0,-1 0,1 0,0 0,-1-1,1 0,0 0,0-1,0 0,0 0,-1 0,9-2,-5 1,0-1,0-1,0 1,0-1,-1-1,1 0,-1 0,0 0,0-1,-1 0,1-1,8-8,-12 10,-1 0,1 0,-1 0,0-1,0 1,0-1,-1 1,0-1,0 0,0 0,0 0,-1 0,1-8,-1 7,-1-1,0 0,0 0,0 1,-1-1,0 0,-1 1,1-1,-5-9,1 6,1 0,-1 0,-1 1,0 0,0 0,-1 1,0 0,-1 0,1 0,-2 1,1 0,-17-10,2 5,2 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1.7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207 1,'-3'2,"-34"18,-41 33,69-47,0 1,1 1,-1-1,2 1,-1 1,2 0,-1 0,1 0,-9 19,14-27,0 0,1 0,-1 0,1 0,0 0,-1 0,1 0,0 0,0 0,-1 0,1 0,0 0,0 0,0 0,0 0,1 0,-1 0,0 0,0 0,1 2,-1-3,1 0,0 1,-1-1,1 0,-1 1,1-1,0 0,-1 0,1 0,-1 0,1 0,0 1,-1-1,1 0,0 0,-1-1,1 1,-1 0,1 0,0 0,-1 0,1 0,1-1,4-2,1 0,-1 0,0-1,10-7,-4 1,-2 0,1-1,-2 0,1-1,-1 0,-1 0,7-15,-13 37,0 12,-2-13,0-2,1 0,0 0,0-1,1 1,0 0,0-1,1 0,-1 1,1-1,1 0,3 6,-5-9,0-1,0 0,1 1,-1-1,1 0,-1 0,1 0,-1 0,1-1,0 1,0-1,0 0,0 0,0 0,0 0,0 0,1 0,-1-1,0 0,0 0,0 0,1 0,-1 0,0 0,5-2,-2 0,1 0,-1 0,1-1,-1 0,0 0,0-1,-1 0,1 0,-1 0,7-7,-9 9,-1-1,1 1,-1-1,1 0,-1 0,0 0,0-1,0 1,-1 0,1-1,-1 1,0-1,1 0,-2 1,1-1,0 0,-1 1,0-1,0 0,0-4,-4 4,-1 9,-3 13,7-10,0 0,1 1,-1-1,2 1,-1-1,1 1,0-1,1 0,3 11,-4-17,0 0,0 0,0 0,0 0,0 0,0-1,0 1,1 0,-1-1,1 1,-1-1,1 1,0-1,-1 1,1-1,3 1,-2-1,-1 0,1-1,-1 1,1-1,-1 0,1 0,-1 0,1 0,-1-1,1 1,-1-1,0 1,1-1,-1 0,1 0,-1 0,0 0,2-2,1 0,0 0,0 0,0-1,-1 0,0 0,0 0,0-1,0 1,-1-1,1 0,-1 0,3-6,17-25,-23 36,0-1,0 1,1 0,-1 0,0 0,0 0,0-1,1 1,-1 0,0 0,0 0,0 0,1 0,-1 0,0 0,0 0,1-1,-1 1,0 0,0 0,1 0,-1 0,0 0,0 0,1 0,-1 1,0-1,0 0,1 0,-1 0,0 0,0 0,1 0,-1 0,0 0,0 1,0-1,1 0,-1 0,0 0,0 0,0 1,0-1,0 0,1 0,-1 1,0-1,0 0,0 0,0 0,0 1,0-1,0 0,0 0,0 1,0-1,0 0,0 0,0 1,0-1,0 0,0 1,6 27,-2-10,5-1,3 1,6 0,-16-17,-1 0,1 0,0 0,0 0,0-1,0 1,0 0,0-1,3 1,18-2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2.1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1,'0'48,"13"280,-4-265,3-6,-1-13,2-20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2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50,'-1'17,"1"2,3 32,-2-47,-1 0,1 0,0 0,0 0,0-1,1 1,-1 0,1-1,0 1,0-1,0 1,0-1,1 0,2 3,-3-4,-1-1,0 0,1-1,-1 1,1 0,-1 0,1 0,-1-1,1 1,-1-1,1 1,-1-1,1 0,0 0,-1 1,1-1,0 0,-1 0,1-1,2 1,-1-1,0 0,0 0,0-1,-1 1,1-1,0 1,-1-1,1 0,-1 0,3-3,1-1,0 0,-1-1,0 0,0 0,0 0,-1 0,4-10,-4 5,0 0,-1-1,-1 1,0-1,0 1,-1-16,-1 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3.5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1051,'3'-11,"-1"0,2 1,-1-1,1 1,1 0,10-17,-3 4,28-53,5-7,61-165,-95 215,86-283,-83 260,-1 4,3 8,-16 42,1 1,0-1,0 0,0 0,0 1,0-1,0 1,0-1,0 1,1-1,-1 1,1 0,-1 0,1 0,0-1,-1 2,1-1,0 0,-1 0,1 0,0 1,0-1,0 1,3-1,-2 2,-1-1,0 1,1-1,-1 1,0 0,0 0,1 0,-1 0,0 0,0 1,0-1,-1 1,1-1,0 1,0 0,-1-1,1 1,-1 0,3 4,5 9,-1 1,0 0,-1 0,-1 1,6 27,12 89,-19-103,54 432,-54-422,4 29,1-9,-6-10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3.8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74,'0'0,"24"0,27 0,21 0,-1 0,-3 0,1-8,3-4,-1 0,-4 4,1-8,-13-1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4.9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0,'-10'134,"0"-26,9-92,0 32,1-47,0 1,0 0,0-1,1 1,-1 0,0-1,1 1,-1 0,1-1,0 1,0-1,0 1,-1-1,1 1,0-1,1 1,-1-1,0 0,0 0,1 0,1 2,5-2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5.4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107 0,'-13'12,"1"0,0 1,0 0,2 0,0 1,-10 17,18-26,-1 1,0-1,1 1,0 0,1 0,-1 0,1 0,0 12,1-14,0 0,0 0,1 0,0 0,0 0,0-1,0 1,0 0,1-1,0 1,0-1,0 1,0-1,0 0,4 4,-5-5,1-1,-1 1,1 0,0-1,0 1,0-1,0 0,0 0,0 1,0-1,1 0,-1-1,0 1,1 0,-1-1,0 1,1-1,-1 0,1 0,-1 0,0 0,1 0,-1 0,1-1,-1 1,0-1,1 0,-1 0,0 0,0 0,0 0,0 0,3-2,-1 0,1 0,-1-1,0 1,0-1,0 0,-1 0,1 0,-1-1,0 1,0-1,-1 0,1 0,-1 0,1-5,-1 2,-1 1,0-1,0 1,-1-1,0 0,0 1,-1-1,0 0,0 1,-1-1,1 1,-2 0,1-1,-1 1,-5-7,-4-10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6.2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1,'47'-1,"-1"3,91 14,-89-6,-4-2,-3-3,0-4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26.6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20,'0'0,"21"0,23-6,26 1,0 2,5 0,1 1,4 4,1 4,-4-1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4.9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90,'406'-15,"428"-9,-404 16,-106 0,-231 7,120-17,-123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41.2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1,'-9'277,"1"1,11-92,-2-125,0-7,1-5,2-7,2-9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4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0,'-15'4,"1"1,0 1,0 0,1 0,0 2,0-1,0 2,1 0,0 0,1 1,-10 12,3-3,1 1,2 1,0 1,1 0,-16 36,13-18,7-5,6-7,4-4,0-22,0 1,0-1,0 0,1 1,-1-1,1 0,0 1,0-1,2 4,-3-6,0 0,0 1,0-1,0 0,0 0,0 0,1 0,-1 0,0 0,0 0,0 0,0 0,0 0,0 0,1 0,-1 1,0-1,0 0,0 0,0 0,0 0,0 0,1 0,-1 0,0 0,0 0,0 0,0-1,0 1,1 0,-1 0,0 0,0 0,0 0,0 0,0 0,0 0,1 0,4-7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5.7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137 0,'9'552,"-7"-528,1 198,-11-153,-5-10,-2-9,12-43,0 0,0-1,-1 1,0-1,0 0,-9 10,12-14,-1-1,1 0,0 1,-1-1,1 0,-1 0,1 0,-1 0,0 0,1-1,-1 1,0 0,0-1,1 1,-1-1,0 0,0 1,0-1,1 0,-1 0,0 0,0-1,0 1,0 0,1-1,-1 1,0-1,0 1,1-1,-1 0,-2-2,-20-18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6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54,'398'-26,"-289"15,-47 6,0-1,2 1,-5 4,-16 1,-17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6.3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1,'1'18,"1"0,1 0,7 28,-1-5,7 73,4 189,-18-224,-1 73,-2-82,-5-7,-7-13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8.0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79 1,'-5'1,"1"1,-1 0,1 0,0 0,0 0,0 1,0 0,0-1,0 2,1-1,-1 0,1 1,0-1,0 1,0 0,1 0,-1 0,1 0,0 1,0-1,0 1,1-1,-2 6,3-9,0 0,0 0,0 0,-1-1,1 1,0 0,0 0,0 0,0 0,0 0,0 0,1-1,-1 1,0 0,0 0,1 0,-1 0,0-1,1 1,-1 0,1 0,-1-1,1 1,0 1,0-2,0 0,-1 1,1-1,0 0,0 0,0 0,0 0,0 1,0-1,-1 0,1 0,0-1,0 1,0 0,0 0,0 0,0-1,-1 1,2-1,1 0,-1 0,1 0,0-1,-1 1,0-1,1 1,-1-1,0 0,0 0,0 0,0 0,0-1,0 1,1-3,-3 3,1-1,-1 0,1 1,-1-1,0 1,0-1,0 1,0-1,-1 1,1-1,-1 0,0 1,1 0,-1-1,0 1,0-1,-1 1,-2-4,4 5,-1 0,0-1,0 1,1 0,-1 0,0 0,0 0,0 0,0 0,0 1,-1-1,1 0,0 0,0 1,-1-1,1 1,0-1,0 1,-1-1,1 1,-1 0,1 0,0 0,-1 0,1 0,0 0,-1 0,1 0,-1 0,1 1,0-1,-1 1,1-1,-1 1,-1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8.7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244 1,'-8'0,"0"0,-1 0,1 1,0 0,0 1,1 0,-9 2,12-2,0 0,0 1,1-1,-1 1,0-1,1 1,0 0,0 0,0 1,0-1,0 0,1 1,0 0,-4 6,-15 38,2 2,2 0,-17 86,24-91,2 0,-3 70,11-88,0 0,2 0,1 0,1 0,13 42,3-16,-16-46,0 1,0-1,1 0,0 0,0-1,0 0,1 1,0-2,0 1,1-1,-1 0,15 8,-16-11,0 0,0 0,0 0,0-1,0 0,0 0,0 0,1-1,-1 1,0-1,0-1,0 1,1-1,-1 0,0 0,0 0,0-1,0 1,0-1,0-1,7-3,-3-1,1 0,-1-1,0 1,-1-2,1 1,-2-1,1-1,-2 1,1-1,5-12,-1 1,-2 0,0 0,-1-1,5-28,-6 17,-1-1,-3 0,0 0,-2 0,-2 0,-1 0,-1 0,-13-49,8 47,-17-43,19 65,0 0,0 1,-2 0,0 0,0 0,-11-10,2 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9.0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200 1,'0'0,"-8"22,-10 17,-2 6,-2-6,8-5,-3-9,0 0,2-3,-6-2,4-3,1-6,1-6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49.9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272 32,'-6'-1,"0"-1,0 1,1-1,-1 0,-9-6,11 6,0 0,-1 0,1 0,0 0,0 1,-1 0,1 0,-1 0,1 0,-6 1,9 0,-1 0,1 1,-1-1,1 1,-1-1,1 1,-1-1,1 1,0 0,-1 0,1 0,0 0,0 0,0 0,0 0,0 0,0 0,0 0,0 1,0-1,0 0,0 3,-13 34,12-30,-19 77,11-37,-1 9,0 0,-2-6,13-48,-2 3,1 0,0 0,0 0,0 0,1 8,0-14,0 1,0 0,0-1,0 1,1 0,-1-1,0 1,0 0,1-1,-1 1,0 0,1-1,-1 1,1-1,-1 1,1-1,-1 1,1-1,-1 1,1 0,0-1,1 0,-1 1,0-1,0 0,0 0,0 0,0 0,0 0,0 0,1 0,-1 0,0 0,0 0,0-1,0 1,2-1,2-1,1 0,-1 1,1 0,0 0,-1 0,1 1,0-1,0 1,-1 1,1-1,0 1,0 0,-1 0,1 1,-1 0,1 0,-1 0,8 5,-5-2,-1 0,1 1,-1 1,-1-1,1 1,-1 0,0 1,-1-1,1 1,6 15,-3-4,0 1,7 26,-2 8,-7 5,-8 0,0-49,-1 0,0 0,-6 19,4-20,0 0,-1 0,0-1,-7 10,5-9,0 0,-1-1,1 0,-1-1,-1 0,0 0,0 0,-18 9,-26 4,2-9,43-10,-1 0,1-1,-16 0,-22-12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51.3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1 108,'70'-36,"-38"19,43-18,-63 31,1 0,-1 1,1 0,0 1,0 0,0 1,17 0,-26 1,0 1,0-1,0 1,0 0,0 0,0 0,0 0,0 1,0-1,0 1,6 4,-8-4,0-1,-1 1,1-1,-1 1,1 0,-1 0,0 0,0 0,0 0,0 0,0 0,0 0,0 0,-1 0,1 1,-1-1,0 0,1 0,-1 1,0-1,0 0,0 0,-1 4,-4 13,0 1,-2-1,0-1,-1 1,0-1,-16 23,-9 21,24-43,-10 29,12-18,6-27,1 0,0-1,0 1,0 0,0 0,0-1,0 1,1 0,-1-1,1 1,0 0,0-1,0 1,0-1,0 1,1-1,1 3,0-2,0 0,0 0,0 0,0 0,0-1,1 0,-1 0,1 0,0 0,5 2,9 1,-1-1,1 0,0-1,22 0,-34-2,139 3,-72-4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4:52.7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0 267,'19'-10,"1"1,-1 1,2 0,-1 1,34-6,109-8,-86 13,673-77,-312 37,0 18,-259 21,-28-1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5.9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1,'37'83,"-15"-35,33 102,-45-111,-2 1,-2-1,-1 1,-2 1,-2-1,-4 44,-5-27,-4-4,9-45,0 0,0 0,0 0,-8 11,10-17,0-1,0 1,0-1,-1 1,1-1,0 1,-1-1,1 0,-1 1,1-1,-1 0,0 0,1 0,-1 0,0-1,0 1,0 0,1-1,-1 1,0-1,0 0,0 0,0 1,0-1,0 0,-2-1,-24-10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5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78 10,'-17'-1,"13"1,1-1,-1 1,0 0,-6 1,9-1,-1 1,1-1,-1 0,1 1,0 0,0-1,-1 1,1 0,0 0,0-1,0 1,0 0,0 0,0 0,0 0,-1 2,0 0,0 0,1 1,0-1,-1 0,1 0,1 1,-1-1,0 7,1-8,0-1,0 0,0 1,0-1,0 0,0 1,1-1,-1 0,0 0,1 1,-1-1,1 1,0-1,-1-1,1 1,-1-1,1 1,-1-1,1 1,-1-1,1 0,0 1,-1-1,1 0,0 1,-1-1,1 0,0 0,-1 1,1-1,0 0,-1 0,1 0,0 0,-1 0,1 0,1 0,-1-1,0 1,1-1,-1 1,1-1,-1 1,0-1,1 0,-1 0,0 0,0 0,0 0,0 0,0 0,0 0,0 0,0 0,0 0,0-1,-1 1,1 0,0-1,-1 1,1 0,0-4,0 2,0 0,-1 0,1 0,-1 0,0-1,1 1,-1 0,-1 0,1 0,-1-5,1 7,-1 0,1 0,0 0,-1 1,1-1,0 0,-1 0,1 0,-1 1,1-1,-1 0,1 1,-1-1,0 0,1 1,-1-1,0 1,0-1,1 1,-1-1,0 1,0 0,0-1,0 1,1 0,-1 0,-2-1,2 1,-1 1,1-1,0 0,-1 0,1 1,-1-1,1 0,-1 1,1 0,0-1,0 1,-1 0,1 0,0-1,0 1,-2 2,-6 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6.3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22,'50'15,"0"-2,54 7,-44-12,2-3,-26-4,0-2,0-1,64-13,-40-1,4-5,-1-7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6.6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1,'14'325,"11"43,-22-302,1-9,-2-46,0-1,5 20,12 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7.4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 9,'-5'-2,"0"1,-1-1,0 1,1 0,-1 0,-8 1,13 0,0 0,0 0,0 0,0 0,0 1,0-1,1 0,-1 1,0-1,0 0,0 1,1-1,-1 1,0-1,1 1,-1-1,0 1,1 0,-1-1,0 2,1-1,-1 1,1 0,-1-1,1 1,-1-1,1 1,0-1,0 1,0 0,0-1,0 1,1-1,-1 1,0 0,1 1,10 18,-11-21,0 0,0 1,0-1,0 1,1-1,-1 1,0-1,0 1,1-1,-1 0,0 1,1-1,-1 0,1 1,-1-1,0 0,1 1,-1-1,1 0,-1 0,1 0,-1 1,0-1,1 0,-1 0,1 0,-1 0,1 0,-1 0,1 0,-1 0,1 0,-1 0,1 0,-1 0,1 0,-1 0,1-1,-1 1,1 0,0-1,0-4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7.9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 1,'-2'53,"-13"79,-2 5,13-54,4-7,2-3,4 1,3-3,9-9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8.6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222 97,'-12'0,"0"0,0 1,1 0,-1 1,1 0,-1 1,-11 4,17-4,0 0,1 0,-1 0,1 1,0 0,0 0,0 0,0 1,1 0,0 0,0 0,0 0,0 0,-2 8,-2 0,2 0,0 1,1 0,0 0,1 1,-2 15,5-24,0 1,0-1,1 0,0 0,1 0,-1 1,1-1,0 0,1 0,-1 0,1 0,1 0,-1-1,1 1,0-1,0 1,4 4,-6-8,1 0,-1-1,1 1,-1-1,1 1,-1-1,1 0,0 0,0 1,0-1,0-1,0 1,0 0,0 0,0-1,0 1,0-1,0 1,4-1,-3 0,1-1,-1 1,1-1,-1 0,0 0,1 0,-1-1,0 1,0-1,0 0,3-2,4-3,-1-1,0 0,0-1,-1 0,13-19,-12 14,0-1,-1 0,-1 0,-1 0,0-1,-1 0,5-24,-6 12,-1 0,-1 0,-3-44,1 67,-1 2,1 0,0 0,0 0,-1 0,2 0,-1 0,0 0,1 0,-1 0,2-4,0 9,0 0,-1 1,1-1,-1 1,0-1,0 1,0 0,1 5,-1-3,60 145,-25-65,-4 2,23 98,-44-126,-9-41,-1 0,-1 0,0 0,-1 0,-1 0,-7 27,6-32,-1-1,0 0,-1 0,0-1,-1 0,0 1,-1-2,-1 1,1-1,-10 10,12-16,0 1,0-1,0 0,-6 3,5-4,1 0,0-1,-1 0,-9 3,6-4,1 1,0-1,-1-1,1 1,-1-2,1 1,-1-1,-10-2,-21-10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5:09.2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98,'18'-14,"1"1,-1 1,2 1,0 0,0 1,1 1,21-5,-39 13,0 0,-1 1,1-1,0 1,-1 0,1 0,0 0,0 0,-1 0,1 1,0-1,-1 1,1 0,-1 0,6 2,-7-2,0 0,0 0,0 0,0 0,0 1,0-1,-1 0,1 1,0-1,-1 0,1 1,-1-1,1 1,-1-1,1 1,-1-1,0 1,0-1,0 1,0-1,0 1,0-1,-1 1,1-1,0 1,-1-1,1 1,-1-1,0 2,-28 69,20-55,2 1,0 0,1 1,-6 29,11-45,1 0,-1 0,1 0,0 0,0 0,0 0,1 0,-1 0,1 0,0 0,-1 0,1 0,1 0,-1 0,0 0,1-1,-1 1,1 0,0-1,0 0,0 1,0-1,0 0,0 0,1 0,-1 0,1 0,0-1,4 3,2-1,0 1,1-2,0 1,-1-1,1-1,0 0,0 0,15-2,44-2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6:11.9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10,'0'0,"17"0,14 5,20-2,1 2,-1 1,-5-6,3 3,7-3,4-3,1-6,-6-10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6:12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0,'0'0,"19"0,20 6,21-3,-2 2,4 1,-6-6,-2 3,-2-3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06.7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486 82,'-35'-23,"21"12,-1 1,-26-13,35 20,-1 1,0 0,1 0,-1 0,0 1,0 0,0 0,0 1,0 0,-9 1,3 1,1 1,0 0,-1 1,2 0,-1 1,0 0,1 1,0 0,0 1,1 0,0 1,0 0,-13 15,9-9,1 1,0 1,2 0,0 1,1 0,0 0,-13 36,19-40,-1 1,2 0,0 0,1 0,0 1,0 18,3-27,-1 0,0 0,1-1,0 1,0 0,1 0,0-1,0 1,0-1,1 0,-1 1,1-1,0 0,1-1,-1 1,1 0,0-1,6 5,-7-7,0 0,0 0,-1 0,2 0,-1-1,0 1,0-1,0 0,1 0,-1 0,1-1,-1 1,0-1,1 0,5 0,-3-1,0 0,0 0,0-1,0 1,-1-1,1-1,-1 1,8-6,1-1,0-1,-1 0,-1-2,0 1,17-21,-6 1,-2-1,-1-1,-1-1,-2-1,13-39,-14 40,-16 33,0 1,0 0,0 0,0 0,0 0,0 0,0 0,0 0,0 0,1-1,-1 1,0 0,0 0,0 0,0 0,0 0,0 0,0 0,0 0,0 0,0 0,1 0,-1 0,0 0,0 0,0 0,0 0,0 0,0-1,0 1,0 0,1 0,-1 0,0 1,0-1,0 0,0 0,0 0,0 0,0 0,1 0,-1 0,0 0,0 0,0 0,0 0,0 0,0 0,0 0,0 0,4 8,-1 14,-3-22,5 39,2 0,24 70,-7-48,11-6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07.0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0,'0'0,"12"29,4 15,7 32,-2 10,-11 15,-7 34,-11 12,-8-10,3-20,0-15,-7-8,-6-2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0:35.4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94 1,'-5'-1,"0"2,1-1,-1 0,1 1,-1 0,1 0,-1 0,1 1,0-1,-1 1,1 0,-6 4,8-4,-1 0,1 1,-1-1,1 1,0-1,0 1,0 0,1 0,-1 0,0 0,1 0,0 0,0 0,0 0,0 1,0-1,0 6,1-7,0 1,0-1,0 0,0 1,1-1,-1 1,1-1,0 1,-1-1,1 0,2 4,-2-5,-1 0,1 0,-1 0,1 0,-1 0,1-1,0 1,0 0,-1 0,1-1,0 1,0-1,0 1,0-1,0 1,-1-1,1 1,0-1,0 0,0 0,0 1,0-1,0 0,0 0,0 0,0 0,0 0,0 0,2-1,-1 1,0-1,0 0,0 1,0-1,0 0,0 0,0 0,0-1,-1 1,1 0,-1-1,1 1,-1-1,1 1,-1-1,0 0,0 0,0 1,0-1,0 0,1-4,-1 3,0 0,-1 0,1 0,-1 0,0-1,1 1,-2 0,1 0,0-1,-1 1,1 0,-1 0,-2-5,-4-9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07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1,'14'642,"-5"-503,3 360,-13-482,0 1,-7 24,7-37,-1 1,0-1,0 1,-1-1,0 0,0 0,0 0,0-1,-1 1,0-1,-5 5,8-8,0 0,0 0,0-1,0 1,0 0,0-1,-1 1,1-1,0 1,-1-1,1 1,0-1,-1 0,1 0,0 1,-1-1,1 0,0-1,-3 1,3-1,-1 1,0-1,1 0,-1 0,1 0,-1 0,1-1,-1 1,1 0,0-1,0 1,0 0,0-1,0 0,0 1,0-1,0 1,-1-4,-2-9,0 1,1-1,0 0,2 0,-1-1,2 1,0-18,0 23,1-19,0 0,2 0,1 1,12-46,6 16,5 7,-24 45,1 0,0 0,0 1,0-1,9-6,-10 9,0 0,0 0,1 0,-1 0,1 0,-1 1,1 0,-1 0,1 0,-1 0,1 0,0 1,0-1,-1 1,1 0,6 1,-5 0,0 0,0 1,0-1,0 1,-1 1,1-1,-1 0,1 1,-1 0,8 7,-4-2,0 0,0 1,-1 0,0 1,0 0,-1 0,-1 0,1 1,6 19,-10-21,1 0,-2-1,1 1,-1 0,0 0,-1 0,0 0,-1 0,0 0,0-1,-1 1,0 0,0-1,-7 16,3-13,0 1,-1-1,0-1,-1 1,0-1,-1 0,0-1,-1 0,-14 11,8-9,0 0,-1-1,0 0,-23 8,-18 0,45-15,0-1,0-1,0 0,0-1,0 0,-24-4,-20-9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08.1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0,'0'0,"18"32,9 12,12 29,-3 11,-7 2,-6 7,-10 21,-13 6,-17 0,-7 1,-7-4,-10 4,-2-7,-2-5,3-14,-6-8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09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265 0,'-30'31,"2"2,2 1,1 1,2 1,1 1,-25 60,34-65,1 0,2 0,2 1,0 1,3-1,1 1,1 0,3 58,2-73,0-1,1 1,2-1,-1 0,2 0,12 26,-15-37,1 0,-1 0,1-1,1 1,-1-1,1 0,0 0,0-1,1 0,-1 1,1-2,0 1,1-1,-1 0,1 0,0-1,0 0,12 4,-12-6,1 0,-1-1,1 0,-1 0,0-1,1 0,-1 0,0-1,1 0,-1 0,0 0,9-5,15-15,-4-6,-23 23,-1 0,1 1,-1-1,4-9,-6 10,1 0,-1 0,0 0,-1-1,1 1,-1 0,1 0,-1-1,-1 1,1 0,-1 0,1 0,-1-1,0 1,-1 0,1 0,-1 0,1 0,-1 1,-1-1,1 0,0 1,-5-5,-21-16,-7 5,-3 4,-1-1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09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0,'0'0,"24"8,28 4,21 5,-5-6,-6-3,-5-2,-4-9,-6-11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0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1,'0'0,"-17"25,-2 10,-1 22,6 5,3 4,3 7,8 0,0-4,3-2,11-11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0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342 8,'-10'-1,"-14"-3,0 2,-42 1,58 2,-1 1,0-1,1 1,-1 1,1-1,0 1,0 1,0 0,0 0,1 0,-8 7,5-3,1 0,0 1,0 1,1-1,0 1,-12 21,-6 18,23-42,1 0,0 0,0 0,-2 14,4-16,0 0,0-1,0 1,1 0,0-1,-1 1,2-1,-1 1,0-1,1 0,0 1,0-1,0 0,4 5,-5-7,1-1,-1 1,1 0,0-1,-1 1,1-1,0 0,0 1,0-1,0 0,0 0,0 0,1-1,-1 1,0 0,0-1,1 1,-1-1,0 0,0 0,1 0,-1 0,0 0,1 0,-1-1,0 1,0-1,1 0,-1 1,3-3,2-1,0 0,0 0,0-1,-1 0,0 0,0 0,0-1,-1 0,1 0,-1-1,-1 1,6-11,5-12,20-51,-30 67,2-8,-3 11,-1 0,1 1,8-13,-12 22,0-1,1 1,-1 0,0 0,0 0,0 0,1 0,-1 0,0-1,1 1,-1 0,0 0,0 0,1 0,-1 0,0 0,0 0,1 0,-1 0,0 0,0 0,1 1,-1-1,0 0,0 0,1 0,-1 0,0 0,0 0,1 0,-1 1,0-1,0 0,0 0,0 0,1 1,-1-1,0 0,0 0,0 1,0-1,0 0,1 0,-1 0,0 1,0-1,8 14,8 21,-2 1,17 60,7 79,-27-120,-5-31,-2 0,0 1,-2-1,0 1,-2-1,-1 1,-5 31,-8-9,-5-5,15-36,0 0,0 0,-10 9,10-10,-1-1,-1 0,1 0,-7 4,6-5,0 0,0 0,0-1,-7 2,9-2,-1-2,1 1,0-1,-1 1,1-1,-5-1,-22-7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1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1,'0'0,"26"0,24 0,23 0,-11 0,-4 0,-14 0,-1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1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1,'0'0,"0"27,0 24,0 28,0-2,0 1,0 6,9-6,2-8,0-2,-2-7,4-14,10-24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1.7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90,'15'-9,"13"-9,1 2,33-13,-53 26,0-1,0 2,0-1,0 1,1 1,-1 0,1 0,0 1,-1 0,1 0,15 4,-21-3,0 0,0 0,-1 0,1 1,-1-1,1 1,-1 0,0 0,0 1,0-1,0 1,0-1,0 1,3 4,-2-1,-1-1,0 1,0 0,0 0,-1 0,0 0,3 12,-1 6,-2 0,0-1,-4 41,1-46,-46 394,40-365,-1 13,-1-12,1-15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2.0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51,'0'0,"25"0,31-8,25-3,1 2,-7 3,-3 4,-3-5,-8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24.1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2.3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0,'0'0,"22"0,23 0,17 0,-6 0,-10 6,-7-3,-10 2,-8-10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2.7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1,'0'0,"24"0,24 0,31 0,4 0,22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4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66,'6'-5,"9"-5,-1 0,2 0,27-12,-39 21,0-1,0 1,0-1,0 1,0 1,0-1,1 1,-1-1,0 1,0 0,1 0,-1 1,0 0,0-1,0 1,1 1,-1-1,0 1,-1-1,1 1,4 3,-5-3,-1 0,1 0,-1 0,0 0,0 1,0-1,0 1,0 0,0-1,-1 1,1 0,-1 0,0 0,0 0,0 0,0 0,-1 1,1-1,-1 0,0 0,0 1,0-1,0 0,0 0,-1 0,-1 6,-2 3,1 1,-2-1,0 0,0-1,-10 15,-78 113,43-69,14-14,3 0,26-41,-11 31,16-38,0 0,0 0,0 0,1 1,1-1,-1 1,1-1,1 0,0 1,0-1,0 0,1 1,4 11,-3-13,0-1,1 0,-1 0,1-1,0 1,0-1,1 1,0-1,0-1,0 1,0-1,1 0,-1 0,1 0,0-1,1 0,7 3,43 11,7-9,3-9,2-9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15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4 101,'127'-55,"-66"33,4 4,-52 16,0 0,1 1,-1 0,1 1,0 1,19 3,-29-3,0 0,0 0,0 0,-1 1,1-1,0 1,-1 0,1 0,-1 0,0 1,5 4,-6-5,0 0,-1 0,1 1,-1-1,0 0,1 1,-1 0,0-1,-1 1,1-1,0 1,-1 0,1 0,-1-1,0 1,0 0,0 0,-1-1,1 4,-3 6,0 0,0 0,-1 0,-1-1,0 1,0-1,-11 15,-56 73,57-81,-73 91,-83 115,162-210,1 0,-11 24,18-35,0 1,-1-1,1 1,0-1,1 1,-1 0,0-1,1 1,0 0,0 0,0-1,1 1,-1 0,1-1,0 1,1 5,0-6,0 0,0 0,0 0,0-1,0 1,1 0,-1-1,1 1,0-1,-1 0,1 0,0 0,0 0,4 1,9 3,0-1,0-1,0 0,0-1,31 1,278 6,-272-9,97-1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36.06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1407 1,'-41'10,"-84"24,86-23,24-8,1 1,0 1,0 1,0 0,0 1,-12 8,-24 13,-11 10,28-17,-1 3,-1 3,-2 3,-6 3,-84 78,89-74,0-1,1 2,0 5,-1 2,1 2,2 0,2-4,0 1,1 1,-48 89,55-92,-1 3,1 0,2 6,2 4,1 1,0 2,4 1,1 0,2 2,2 3,1 1,5 1,3-1,4-1,3 3,5 0,7 33,21 105,-27-155,33 81,-18-57,-8-24,3 1,3 2,12 21,4-1,3-2,60 75,-5-39,-55-62,-14-17,4 0,3 0,5 1,61 34,-52-32,47 21,-46-30,0-2,2-2,115 21,-111-32,2-3,2-4,38-3,-2-4,1-4,-1-4,127-38,54-47,-245 85,128-59,-122 54,-2-2,40-30,-37 20,19-22,-2-3,-2-2,-3-2,-3-3,-3-2,44-82,-40 52,-5-1,62-194,-92 234,-6 9,-1-1,-3 0,-1-83,-28-149,11 199,-4 0,-3 1,-4 1,-4 1,-3 2,-3 0,-3 3,-79-117,69 127,-3 3,-3 2,-2 2,-3 3,-1 2,-70-45,82 65,0 2,-2 2,-1 3,-2 1,0 3,-65-17,84 29,-1 3,0 0,0 2,-1 2,1 1,0 1,-1 2,1 2,0 1,0 1,-43 15,23-1,2 3,1 1,1 3,1 2,2 2,-68 58,42-24,2 4,-117 150,119-129,5 4,4 2,-86 188,121-225,3 1,2 1,4 0,2 2,2 0,4 0,2 1,3 82,7-97,2-1,2-1,2 1,2-1,2-1,2 0,3-1,1-1,2-1,2-1,1-1,3-1,1-1,2-2,1-1,2-2,71 56,-58-57,1-2,1-2,2-3,1-1,1-3,0-3,2-1,0-4,82 13,-85-21,-1-3,1-1,0-3,-1-2,1-2,-1-3,0-2,-1-2,0-2,78-33,-82 25,-1-1,-1-2,-1-2,74-61,-87 60,0-1,-2-2,-1-1,-1 0,-2-2,26-50,-30 43,-1 0,-3-1,-1-1,-2 0,-2-1,-2 0,5-76,-11 68,-3 0,-2 0,-3 0,-2 0,-2 1,-21-69,16 78,-2 0,-2 0,-2 2,-1 1,-3 0,-32-42,32 52,0 0,-2 2,-1 1,-1 1,-1 1,-1 2,-61-34,56 38,-2 3,0 0,0 3,-1 1,-1 1,0 3,0 1,-41-1,34 6,0 2,0 3,0 1,1 2,0 2,-75 26,67-15,2 2,0 2,2 3,1 2,1 1,1 3,2 2,2 1,1 3,2 1,1 2,3 1,1 2,-53 96,70-109,2 2,1 0,2 1,1 0,2 0,2 1,1 0,1 1,3 0,0-1,3 1,1 0,12 66,-8-75,1 1,1-2,2 1,1-1,1-1,1 0,1-1,1 0,1-1,2-1,0 0,1-2,1 0,2-1,-1-1,2-1,49 29,-24-22,1-3,1-2,1-2,0-2,104 17,-89-24,1-3,-1-3,1-3,96-11,-123 5,1-2,-1-1,-1-2,0-2,0-2,-1-1,-1-2,-1-2,45-31,-54 31,-2-1,0-1,-1-1,-1-1,-1-1,-1-1,-2-1,-1 0,-1-2,-1 0,-1-1,11-34,-12 20,-3 0,-1 0,-2-1,-2 0,-2 0,-2-1,-6-70,0 76,-2 1,-1 0,-2 0,-2 0,-1 1,-2 1,-2 0,-37-63,37 76,-1 1,-1 0,-1 2,-1 0,-1 1,0 1,-2 2,0 0,-1 1,0 1,-2 1,1 2,-2 0,1 2,-1 1,-1 1,0 1,0 1,0 2,-1 1,1 1,-1 2,0 0,1 2,-1 1,-38 10,34-4,0 2,1 1,1 2,0 1,1 1,0 1,2 2,0 1,1 2,1 0,1 1,-41 52,44-47,2 1,0 1,3 0,0 2,2 0,2 1,0 0,3 1,1 0,1 1,2-1,-3 53,8-52,1 0,2-1,2 1,1-1,17 63,-18-82,1-1,1 1,0-1,1-1,0 1,1-1,1-1,0 1,0-1,1-1,1 0,0 0,1-1,0-1,24 16,-19-17,0 0,1-1,0 0,0-2,1 0,0-1,-1-1,1 0,1-2,22-1,-18-1,0-2,0-1,-1 0,0-2,0-1,0-1,35-17,-31 11,-1-2,0 0,-1-1,-1-2,-1-1,-1 0,-1-2,0 0,-2-1,0-2,-2 0,-1 0,19-42,-23 39,-1-1,-2 0,0-1,-2 0,-2-1,3-40,-7 54,-1 0,0-1,-2 1,0 0,-1 0,0 0,-1 0,-1 0,-1 1,0 0,-2 0,-15-26,16 32,-1 0,0 0,-1 1,0 0,0 0,-1 1,0 0,0 1,-1 0,-19-8,15 8,-1 1,-1 1,1 1,-1 0,1 1,-1 1,-22 0,10 2,0 2,-1 1,1 2,1 0,-1 2,1 1,0 2,-50 24,56-23,1 1,1 0,0 2,1 1,0 0,-26 30,35-34,1 1,0 0,1 0,0 1,1 0,1 0,0 1,1 0,0 0,1 0,-4 29,6-25,2 0,0 0,1 0,0 0,2 0,0 0,1-1,1 1,0-1,1 0,1 0,1-1,0 0,2-1,-1 1,2-2,0 1,23 22,-18-22,1 1,0-2,1-1,1 0,0-1,0-1,1-1,1-1,0 0,0-2,1 0,0-2,0 0,39 3,-40-7,-1-1,0-1,0-1,0-1,0 0,0-1,0-2,-1 0,27-12,-32 11,-1-1,0 0,0 0,0-2,-1 0,0 0,-1-1,-1 0,1-1,-2 0,0 0,15-28,-15 21,-1 0,-1-1,-1 0,-1 0,0 0,-2-1,0 1,-2-1,0 0,-3-37,0 41,0 0,-1 0,-1 1,0-1,-1 1,-1 0,0 1,-1-1,-1 1,-1 0,0 1,-1 0,-19-21,22 28,-1 0,0 0,-1 1,1 0,-1 1,-1 0,1 0,-1 1,1 1,-1-1,0 1,0 1,-1 0,1 0,0 1,-1 1,1-1,-1 2,1-1,0 2,-1-1,1 1,0 1,-16 5,10-1,1-1,-1 2,1 0,1 1,-1 0,1 1,1 1,0 0,1 1,0 0,1 1,0 0,1 0,-13 23,13-17,2 1,0-1,1 1,1 1,1-1,0 1,2 0,0 0,2 0,0 0,1 0,1 1,8 39,-6-46,1 0,1 0,0-1,1 0,0 0,1 0,1-1,0 0,1 0,0-1,1 0,0 0,1-2,0 1,1-1,0-1,0 0,1 0,27 12,-25-15,1 0,0-1,0-1,1 0,-1-1,1-1,24 0,-16-3,0 0,0-2,-1-1,38-10,-22 1,0-2,-1-1,-1-3,-1 0,58-42,-61 36,-1-2,-1-2,-1-1,-2-1,-1-2,-1 0,-2-2,-1-1,-2-1,-2-1,-1 0,-3-2,0 0,-3-1,-1 0,10-71,-20 87,0 0,-2 0,-1 0,-1 0,-1 1,-1-1,-1 1,-1-1,-1 1,-2 1,0 0,-19-34,14 33,-2 0,0 0,-2 2,0 0,-2 1,0 1,-1 0,-1 2,-1 1,-44-26,22 20,0 2,-1 2,-1 2,-1 2,0 2,-1 2,0 2,-92-4,86 13,1 2,-1 2,0 3,1 2,1 2,0 3,-98 38,82-20,1 3,1 2,2 4,2 2,2 3,-83 80,97-79,3 2,1 2,3 1,2 3,3 1,2 1,-47 112,61-116,3 2,1 0,3 1,3 0,2 1,2 0,4 70,5-56,-1 2,-2-2,0-4,-3-7,-5-16,-1-22,7-21,1-1,0 0,0 0,0 1,-1-1,1 0,0 0,0 0,-1 1,1-1,0 0,-1 0,1 0,0 0,0 0,-1 0,1 0,0 1,-1-1,1 0,0 0,-1 0,1 0,0 0,-1-1,1 1,0 0,-1 0,1 0,0 0,0 0,-1 0,1 0,0-1,-1 1,-3-4,0 0,0 0,1 0,0-1,-1 0,1 1,1-1,-1 0,1 0,0-1,-2-7,-2-3,-11-30,2-2,2 1,2-2,2 0,3 0,1-1,3-62,5 31,3 0,3 0,25-96,-23 133,3 0,1 1,2 1,2 0,2 1,1 1,37-48,-32 53,2 0,1 2,2 1,1 2,1 1,2 1,1 3,0 0,54-24,-19 18,1 3,1 4,107-21,-70 26,193-9,-239 28,-1 2,1 4,-1 2,-1 3,0 2,0 4,84 34,-73-24,-2 3,-1 4,88 55,-133-71,-1 2,-1 0,-1 1,32 37,-41-40,0 1,-1 1,-1 0,-1 0,-1 1,15 44,-17-32,-1-1,-1 1,-2 0,-1 1,-2-1,-1 1,-2-1,-11 65,-6-12,-4 0,-39 94,33-106,-68 125,59-137,0-1,1-5,4-8,14-14,18-33,1-1,-1 1,1-1,0 1,-1 0,1 0,0-1,-1 1,1 0,0-1,0 1,0 0,-1 0,1 0,0-1,0 1,0 0,0 0,0 0,1-1,-1 1,0 0,0 0,1 0,-1-1,1 1,0-1,0 0,-1 0,1 0,0 0,0 0,-1 0,1 0,0 0,0 0,-1 0,1-1,0 1,-1 0,1 0,0-1,-1 1,2-1,35-22,-3-4,-2-1,-1-1,31-38,75-106,-111 136,-1-2,-2 0,-1-2,-3 0,-1-2,-2 0,14-59,-18 47,-3 0,-2-1,-3 0,-2 1,-9-93,0 81,-1 3,-1 2,3 6,1 15,5 22,3 13,2 10,-1-2,-1 1,1 0,-1 0,0 0,1 0,-1 1,-1-1,4 6,21 36,-22-36,45 98,-34-67,0 10,10 59,-13-49,1-4,-1 1,-1 4,-4 0,-7 3,-6 0,0-29,-14 45,1-25,-5-4,-5-3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2.49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1,'0'2,"0"1,1 0,0-1,0 1,0-1,0 1,0-1,0 1,1-1,-1 0,1 0,0 1,3 2,-2-1,1-1,0 1,-1-1,1 0,0-1,9 5,0-3,0 0,0-1,0-1,0 0,16-1,13 3,-18 0,-5-2,0 0,34-1,-24-1,10-2,3 0,33 3,-33-1,4 0,6 0,7 0,3 0,2 0,0 0,-2 0,0 0,2 0,-2 0,0-1,4-1,1 0,0 1,-1-2,-4 1,-3 1,-5-1,-4-1,-6-1,-8 3,-4 1,-2 2,-4 1,-4 0,-2-2,0 1,-1 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3.99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42 1,'-10'36,"0"1,3 0,1 0,2 1,0 58,4-92,0 0,0 0,0 1,1-1,0 0,0 0,0 0,0 0,0 0,1 0,0-1,3 8,-2-9,-1 1,1 0,0-1,-1 0,1 0,0 0,0 0,1 0,-1 0,0-1,0 0,1 1,-1-1,7 1,44 6,-50-8,0 1,0-1,1-1,-1 1,0-1,0 0,0 1,0-2,0 1,6-3,3-7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4.33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68 0,'-39'385,"34"-322,-3 3,1 0,-1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4.66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24 1,'0'0,"-7"17,5 11,-3 8,-2-8,7-6,-2-7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5.41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183 36,'-31'-15,"25"11,0 1,0 0,-1 0,1 1,-8-2,12 3,0 1,1 0,-1 0,0 0,0 0,1 0,-1 0,0 0,0 0,1 1,-1-1,0 1,1 0,-1-1,1 1,-1 0,1 0,-1 0,1 0,-1 0,1 0,0 0,0 0,-3 3,-1 5,-1-1,1 1,1 0,0 0,0 1,1-1,-3 14,-12 75,14-77,4-16,-2 5,0 1,1-1,1 1,0 10,0-21,1 1,-1-1,0 1,0-1,1 1,-1-1,0 1,1-1,-1 0,0 1,1-1,-1 1,1-1,-1 0,0 1,1-1,-1 0,1 0,-1 0,1 1,-1-1,1 0,-1 0,1 0,-1 0,1 0,-1 0,1 0,0 0,-1 0,1 0,-1 0,1 0,-1 0,1 0,-1 0,1-1,-1 1,1 0,-1 0,1-1,-1 1,1-1,30-14,-22 10,-6 4,1 0,0-1,-1 1,1 0,0 1,0-1,0 1,0 0,0 0,0 0,0 0,0 0,-1 1,1 0,0 0,0 0,0 0,-1 1,1 0,-1-1,1 1,-1 0,0 1,0-1,0 0,0 1,0 0,0 0,-1 0,1 0,-1 0,0 0,0 1,0-1,2 7,3 15,-3 3,-5 3,-9 2,-8 0,-9-3,-6-8,-2-9,1-8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6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1,'0'89,"7"252,-3-246,-2-56,-1-3,1 6,-2-56,1 0,0 1,5-23,-4 22,13-59,-5 37,4 1,-1 5,-11 27,-1 0,1 0,-1 0,1 1,0-1,0 1,0-1,0 1,1 0,-1 0,1 0,-1 0,1 0,4-2,-5 3,0 1,0 0,0-1,0 1,0 0,0 0,0 0,0 0,0 0,1 1,-1-1,0 1,-1-1,1 1,0 0,0-1,0 1,0 0,0 0,-1 1,1-1,0 0,-1 0,3 3,3 3,0 1,0 0,7 9,3 11,-2 2,-6 2,-6-1,-4-27,1 1,-1-1,0 0,0 0,0 0,-1 0,1 0,-1-1,0 1,0 0,0-1,0 1,-1-1,0 0,1 0,-1 0,0 0,0 0,-7 4,2-3,1 0,0 0,-1-1,0 0,1-1,-1 1,0-2,0 1,-12 0,-13-1,2-4,27 2,0 0,0-1,0 1,0-1,-3-1,-19-14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5.79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225 0,'-17'7,"-1"1,1 0,0 1,1 1,0 1,0 0,-26 25,36-29,-1 0,1 1,0 0,1 0,0 0,0 1,1-1,0 1,0 0,1 0,0 1,1-1,0 1,0-1,1 1,0 0,1 12,1-18,-1-1,1 1,0-1,0 1,0-1,1 1,-1-1,1 0,0 0,0 0,0 0,0 0,0 0,0-1,1 1,0-1,-1 1,1-1,0 0,0 0,0 0,0 0,1-1,-1 1,0-1,1 0,-1 0,4 0,18 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7:56.36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65 0,'-20'68,"-21"128,37-159,9-48,0 0,0 1,1-1,0 1,1 1,13-16,1-3,11-12,-30 38,0-1,0 1,0 1,0-1,1 0,-1 0,0 1,1 0,-1-1,1 1,0 0,-1 0,1 0,5-1,-7 3,0-1,0 0,-1 0,1 1,0-1,0 0,-1 1,1-1,0 1,-1-1,1 1,0-1,-1 1,1 0,-1-1,1 1,-1 0,1-1,-1 1,0 0,1 0,-1-1,0 1,1 0,-1 0,0 0,0-1,0 2,4 27,-4-26,-1 29,1-26,-1 0,1 0,0 0,0-1,1 1,-1 0,1 0,1 0,2 8,-4-13,1-1,-1 1,1-1,0 1,-1 0,1-1,-1 1,1-1,0 1,-1-1,1 0,0 1,0-1,0 0,-1 1,1-1,0 0,0 0,0 0,-1 1,1-1,0 0,0 0,0-1,0 1,-1 0,1 0,0 0,0 0,0-1,-1 1,1 0,0-1,0 1,-1 0,1-1,0 1,0-2,30-22,-29 22,15-15,-12 12,-1 0,0 0,1 1,0 0,0 0,0 0,0 0,1 1,-1 0,10-4,-13 7,-1 0,0 0,1 0,-1 0,1 0,-1 0,0 0,1 0,-1 1,0-1,0 1,1-1,-1 1,0-1,0 1,0 0,1-1,-1 1,0 0,0 0,0 0,0 0,1 2,16 28,-7-6,1 5,6 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05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4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 1,'11'513,"-7"-347,-22 193,13-293,0-1,2 2,-5-8,-7-19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5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0 105,'21'-4,"0"0,0-2,-1-1,0 0,30-16,-30 13,1 1,0 1,0 0,40-7,-49 13,-1 1,1 1,-1 0,1 0,-1 1,1 1,-1 0,1 0,-1 1,0 0,0 1,0 1,18 10,-18-8,0 1,-1 0,0 0,0 1,-1 1,0-1,-1 2,0-1,0 1,-1 0,10 24,-11-23,-1 1,0 0,-1 0,-1 0,0 1,-1-1,-1 1,0 0,0-1,-1 1,-1 0,-1-1,0 1,0-1,-1 1,-1-1,0 0,-1 0,-1-1,0 1,-14 20,5-11,-2 0,0-2,-2 0,0-1,-31 24,-7-7,39-26,-1-1,-1-1,1-1,-26 6,-13-4,54-8,-55 2,56-3,-1-1,0 1,1-1,-1 1,0-1,1 0,-1 0,1-1,-1 1,1-1,-1 0,-4-4,-5-12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5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281 0,'-25'30,"1"0,1 1,2 2,1 0,1 1,2 1,-17 49,10-7,4 1,2 0,4 2,-4 84,15-69,3 1,5 0,17 102,-16-166,0-1,2 1,2-2,0 1,16 29,-16-41,1 0,0 0,2-2,0 1,1-1,1-1,0-1,23 18,7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7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1,'1'29,"2"1,0-1,2 0,9 30,43 112,-31-99,23 77,-27-84,0-10,-19-48,1 1,0-1,7 10,-10-16,-1 0,1 0,-1 0,1 0,0 0,-1 0,1-1,0 1,0 0,0 0,-1-1,1 1,0-1,0 1,0-1,0 1,0-1,0 1,0-1,1 0,-1 0,0 1,0-1,0 0,0 0,0 0,0 0,0 0,0-1,0 1,1 0,-1 0,0-1,0 1,0-1,0 1,0-1,0 1,-1-1,1 1,0-1,0 0,0 0,0 1,1-3,2-3,1-1,-1 0,0 0,0 0,2-9,-4 12,15-41,3-10,30-72,-22 63,-1 2,-2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8.3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1,'-12'4,"0"2,0-1,1 1,-1 1,2 0,-1 1,1 0,0 0,0 1,1 0,0 1,1 0,0 1,1-1,-10 21,-13 25,4 5,9 3,8 0,9-56,0 0,0 1,1-1,0 1,1-1,-1 0,4 9,-4-16,-1 1,1 0,0 0,-1-1,1 1,0 0,0-1,0 1,0-1,0 1,1-1,-1 0,0 1,1-1,-1 0,0 0,1 0,0 0,-1 0,1 0,0 0,-1-1,1 1,0 0,0-1,0 0,-1 1,1-1,0 0,0 0,0 0,0 0,-1 0,1-1,0 1,0 0,0-1,1 0,3-2,-1 1,0-1,0 0,0-1,-1 1,1-1,-1 0,0 0,0 0,0-1,0 0,-1 1,5-10,1-3,0-1,10-34,26-109,-45 161,0 0,0 0,0 0,0 0,0 0,0 0,1 0,-1 0,0 0,0 0,0 0,0 0,0 0,0 1,0-1,0 0,0 0,0 0,0 0,0 0,0 0,0 0,0 0,0 0,0 0,0 0,0 0,0 0,0 0,1 0,-1 0,0 0,0 0,0 0,0 0,0 0,0 0,0 0,0 0,0-1,0 1,0 0,0 0,0 0,0 0,0 0,0 0,0 0,0 0,0 0,0 0,0 0,0 0,0 0,4 10,3 23,-2-11,40 121,-21-89,-20-45,1-1,0 0,0 0,1-1,0 0,0 0,12 11,-17-17,1 0,0 0,-1 1,1-1,0 0,0-1,-1 1,1 0,0 0,3 0,-4-1,0 0,0 0,0 0,0-1,0 1,0 0,0 0,0-1,0 1,0-1,0 1,0-1,0 1,0-1,-1 1,1-1,0 0,0 1,-1-1,1 0,0 0,-1 0,2-1,9-22,-10 23,11-42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8.6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227 240,'0'0,"-16"-25,-2-6,-5-13,-6 8,6 8,-2 4,5 5,1 5,1 7,5 0,1 5,1-1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9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1,'8'357,"-3"-226,-3-49,1-8,-3-71,0 14,1 1,1 0,0-1,6 19,-8-35,0 0,0 0,1 0,-1 0,0 0,1-1,-1 1,0 0,1 0,-1 0,1 0,0-1,-1 1,1 0,0 0,-1-1,1 1,0-1,1 2,-1-2,0-1,0 1,0 0,1 0,-1-1,0 1,0-1,0 1,0-1,0 1,0-1,0 0,-1 1,1-1,0 0,0 0,0-1,16-17,25-37,-13 27,-26 26,0 0,1 0,0 1,-1-1,1 1,0-1,1 1,-1 1,0-1,0 1,1-1,-1 1,1 0,-1 1,1-1,8 1,-9 0,0 1,0 0,0 0,0 1,-1-1,1 1,0 0,-1-1,1 2,-1-1,0 0,0 1,0-1,0 1,0 0,0 0,-1 0,0 0,4 6,15 33,2 12,0 7,-17-48,-1 0,11 17,-9-21,0-1,14 15,-21-23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6.5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1,'8'2,"5"1,1 1,-1 0,14 7,-22-8,0 0,0 1,0-1,-1 1,1 0,-1 0,0 1,0-1,0 1,3 6,4 7,-2 0,0 1,-1 0,-1 1,-1-1,0 1,-2 1,3 23,-2 2,-3 0,-5 72,-1-75,-19 76,-21 37,36-128,-7 15,1-6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9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49 454,'0'0,"0"25,0 19,0 18,0-15,0-13,-5-17,0-23</inkml:trace>
  <inkml:trace contextRef="#ctx0" brushRef="#br0" timeOffset="1">0 96,'0'0,"3"-14,5-12,6-7,-9 11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19.7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1,'0'229,"0"-159,0-2,0 1,1 0,8-6,4-8,4-14,-1-18,-4-17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0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0 394,'0'-19,"4"-121,-2 115,1 1,1-1,11-35,4 17,1 12,-1 12,-17 18,0 0,0 0,0 0,-1 0,1 1,0-1,0 1,0-1,0 1,0-1,0 1,1 0,-1 0,0 0,0 0,0 1,0-1,0 0,2 2,0-1,0 1,0 0,0 0,0 1,0-1,-1 1,1 0,4 5,2 3,-1 0,0 1,-1 0,10 22,7 20,18 66,-24-64,34 71,-52-124,-1-2,0-1,0 1,1 0,-1 0,0 0,1 0,-1-1,1 1,-1 0,1 0,-1-1,1 1,0 0,-1-1,1 1,0-1,-1 1,1-1,0 1,0-1,0 1,-1-1,1 0,0 1,0-1,2 0,3-4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0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1,'0'34,"7"280,-2-208,-1-5,-3-24,-2-38,1-39,0 0,0 0,0 0,0 0,0 1,0-1,0 0,0 0,0 0,0 1,0-1,0 0,0 0,0 0,0 0,0 1,0-1,0 0,0 0,-1 0,1 0,0 1,0-1,0 0,0 0,0 0,0 0,0 0,-1 0,1 1,0-1,0 0,0 0,0 0,-1 0,1 0,0 0,0 0,0 0,0 0,-1 0,1 0,0 0,0 0,0 0,-1 0,1 0,0 0,0 0,0 0,-1 0,1 0,0 0,0 0,0 0,0 0,-1 0,1 0,0-1,0 1,0 0,0 0,0 0,0 0,-1-1,-12-17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1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0,'0'0,"21"8,18 1,22 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1.5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1,'-23'16,"-2"0,1 2,1 0,1 2,-37 41,24-12,10 1,9-4,11-11,5-34,0 0,0-1,0 1,0 0,0 0,0-1,0 1,1 0,-1 0,0-1,0 1,1 0,-1-1,0 1,1 0,-1-1,0 1,1-1,-1 1,1 0,-1-1,1 1,-1-1,1 1,0-1,-1 0,1 1,0-1,1 1,-1-1,1 0,0 0,-1 0,1 0,0 0,-1-1,1 1,0 0,-1-1,1 0,-1 1,4-2,2-3,1 1,-1-1,1-1,5-6,38-44,-35 37,34-31,-49 48,1 1,-1 0,0 0,1 0,-1 0,1 0,-1 0,1 1,0-1,-1 0,1 1,0 0,-1-1,1 1,2-1,-3 2,0-1,1 0,-1 0,0 1,0-1,0 1,0-1,0 1,0-1,0 1,-1-1,1 1,0 0,0-1,0 1,-1 0,1 0,1 1,1 5,0-1,0 1,0 0,-1 0,4 13,-3-7,2 7,16 38,-1-20,4-6,-22-30,1 1,-1-1,1 0,0 0,0 0,0-1,0 1,5 1,25 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1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373 17,'0'0,"-26"0,-18-6,-24 0,10 4,4-1,12 3,8 8,11 4,4 2,14 0,10-1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2.2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210 1,'-16'9,"1"2,-1 0,2 1,0 0,0 1,1 0,1 2,0-1,1 1,1 1,-13 24,-1 19,20-47,1 0,0 0,1 1,0 0,1-1,1 1,0 0,0-1,1 1,4 15,-5-26,0 0,1 0,-1 0,1 0,0 0,-1 0,1 0,0 0,0-1,0 1,0 0,1-1,-1 1,0-1,1 1,-1-1,1 0,-1 1,1-1,-1 0,1 0,0 0,0 0,0 0,0-1,-1 1,1-1,0 1,0-1,0 0,0 1,0-1,0 0,0 0,0 0,0-1,0 1,0 0,0-1,0 0,0 1,0-1,2-1,6-3,-1 1,0-2,0 1,-1-1,0 0,15-15,14-25,-28 34,0 1,18-18,-27 28,1 0,0 0,0 0,0 0,0 0,0 1,0-1,0 0,0 1,1-1,-1 0,0 1,0-1,0 1,1 0,-1-1,0 1,0 0,1 0,-1 0,0 0,3 0,-2 1,-1 0,0-1,0 1,1 0,-1 0,0 0,0 0,0 0,0 0,0 1,0-1,1 2,15 36,-5-4,5 2,7-5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2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19,'0'0,"18"0,27-4,19-1,-4 2,-6-1,0 2,-2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1 104,'16'-4,"1"-1,-1 0,-1-1,1-1,22-13,1 0,-22 12,0 1,30-8,-39 13,1 0,-1 1,1 0,0 0,-1 1,1 0,16 3,-24-3,0 0,0 1,0-1,1 0,-1 1,0-1,0 1,0-1,0 1,0-1,-1 1,1 0,0-1,0 1,0 0,0 0,-1-1,1 1,0 0,-1 0,1 0,-1 0,2 2,-2-1,0 0,1 0,-1 0,0 1,0-1,0 0,0 0,-1 0,1 1,0-1,-2 3,-2 6,0-1,-1 0,-10 17,13-25,-22 37,9-17,2 0,1 0,-17 42,27-57,-1 1,2-1,-1 1,1-1,0 1,1 0,-1-1,2 1,-1 0,1-1,0 1,1 0,0-1,0 1,0-1,7 13,0-4,2 0,-1-1,15 16,13 15,3 4,-31-37,0 0,-1 1,0 0,-1 1,10 25,-16-34,0 1,0-1,-1 1,0 0,0-1,-1 1,0 0,0 0,-1 0,1-1,-1 1,-1 0,1-1,-1 1,-1-1,-4 10,-3 2,0-1,-2-1,0 1,0-2,-27 25,-5-2,0-9,1-6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7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1,'9'167,"5"98,-1-41,1 1,-3-55,-9-131,-1-32,-1 1,1-1,-2 0,0 10,1-17,0 0,0 1,0-1,0 0,0 0,0 0,0 0,0 0,0 0,0 1,0-1,0 0,0 0,0 0,0 0,0 0,0 0,0 0,0 0,-1 1,1-1,0 0,0 0,0 0,0 0,0 0,0 0,0 0,0 0,0 0,-1 0,1 0,0 0,0 0,0 0,0 0,0 0,0 1,-1-1,1 0,0 0,0-1,0 1,0 0,0 0,0 0,0 0,-1 0,-3-5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3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370 1,'-12'0,"0"1,0 0,0 1,0 0,0 1,0 0,1 1,-1 0,1 1,-19 11,18-8,-1 1,1 1,0 0,1 1,0 0,1 1,-15 21,9-7,2 1,0 1,2 0,1 0,1 1,1 1,2 0,-4 36,5-24,3 0,1 1,5 61,-1-86,0 0,2 0,-1 0,2-1,1 0,0 0,1 0,0 0,2-1,20 29,-25-40,0 0,0 0,1 0,0-1,0 1,0-1,1-1,-1 1,1-1,0 0,0 0,0 0,0-1,0 0,1 0,-1-1,1 0,12 1,-11-2,0-1,0 0,-1-1,1 0,-1 0,1 0,-1-1,0 0,0 0,0-1,0 0,-1 0,0-1,1 1,-2-1,7-7,1-2,0-1,-1 0,0-1,-2 0,0-1,0 0,-2 0,0-1,-1 0,7-32,-8 24,-2 0,-1-1,-1 0,-1 0,-1 0,-2 0,-5-33,3 36,-2 0,0 1,-1 0,-2 0,0 1,-24-41,18 38,2 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5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0,'10'5,"1"1,0 0,-1 1,0 0,-1 0,0 1,0 0,0 1,-1 0,-1 0,1 1,-2 0,11 20,-2 1,-1 1,-2 1,14 55,-2 13,-5 1,10 163,-27-187,-3 0,-3 1,-4-1,-19 84,2-52,-5 0,-61 144,69-205,-3-6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5.4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40,'0'0,"26"0,24 0,23 0,-3 0,-2 0,-4 0,-2-9,3-4,-2-4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5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1 104,'0'0,"20"0,32-5,23-1,7 0,-1-5,2-1,6-1,0 0,-11-5,5-1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6.8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35,'51'8,"80"1,-95-7,523-1,-27-24,-28 0,521 18,-901 5,-8-3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8.0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0 871,'58'-95,"54"-93,-81 130,1-2,67-137,-70 136,-4 2,-2 4,1 6,-22 47,1-4,0 0,1 0,-1 1,1 0,6-6,-9 10,-1 0,1 1,0-1,0 0,-1 1,1-1,0 1,0-1,0 1,0 0,0-1,0 1,0 0,-1 0,1-1,0 1,0 0,0 0,0 0,0 0,0 0,0 1,0-1,0 0,0 0,0 0,0 1,0-1,0 1,0-1,0 1,-1-1,1 1,0-1,0 1,-1 0,1-1,0 1,-1 0,1 0,-1-1,2 2,3 6,0 1,0-1,-1 1,0-1,0 1,4 18,11 60,-18-81,53 492,-48-382,1-16,-1-10,-2-19,-5-26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8.4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62,'18'0,"119"0,152-19,-83-1,-143 13,-4-1,-4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29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182 308,'4'-18,"0"1,1 0,1 0,11-23,-11 27,0 0,-1-1,0 1,-1-1,0 0,-2 0,3-23,-5 34,0 1,0-1,0 0,-1 1,1-1,-1 0,1 1,-1-1,0 0,0 1,0 0,0-1,-1 1,1-1,0 1,-1 0,0 0,0 0,1 0,-1 0,0 0,-1 1,1-1,0 1,0-1,-1 1,1 0,-1 0,1 0,-1 0,1 0,-1 0,0 1,1 0,-1-1,0 1,1 0,-1 0,0 0,1 1,-1-1,0 1,1-1,-1 1,1 0,-1 0,1 0,-1 0,1 1,0-1,-1 0,1 1,0 0,0 0,0-1,-2 4,2-3,1 1,-1-1,1 0,0 0,0 0,0 1,1-1,-1 0,0 1,1-1,0 1,-1-1,1 1,0-1,0 1,0-1,1 1,-1-1,1 0,-1 1,1-1,1 3,3 7,0-1,0 0,10 14,-3-5,-2-2,-1 0,-1 1,-1 0,0 0,-1 1,3 23,-8-34,0 0,-1 1,0-1,0 1,-1-1,0 0,-1 0,0 1,-1-1,1 0,-2-1,1 1,-1 0,-1-1,-8 13,8-15,0-1,-1 0,0 0,0 0,0 0,-1-1,0 0,0 0,0-1,0 0,0 0,0-1,-1 1,0-2,1 1,-1-1,0 0,1-1,-1 0,-10-1,16 1,0-1,0 1,0-1,0 1,0-1,0 0,0 1,0-1,1 0,-1-1,0 1,1 0,-1 0,0-1,1 1,0-1,-1 1,1-1,0 1,0-1,0 0,0 0,0 0,0 1,0-1,1 0,-1 0,1 0,0 0,-1 0,1 0,0 0,0 0,0 0,0-1,0 1,2-3,-1-4,2 1,-1 0,1 0,0 1,0-1,1 0,9-12,2 0,1 1,27-24,-15 16,-2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0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1 909,'5'-31,"1"1,1 0,2 1,14-34,-9 25,32-94,-4 10,60-123,-76 194,-1 3,0 5,-3 11,-21 31,0-1,0 1,0 0,1 0,-1 0,1 0,-1 0,1 0,-1 0,1 0,2-1,-2 2,-1 0,0 0,1 0,-1 0,0 0,0 0,1 0,-1 0,0 1,0-1,0 0,1 1,-1-1,0 1,0-1,0 1,0 0,0-1,0 1,0 0,0 0,0 0,0 0,0 0,0 1,17 28,-17-28,13 33,-1 0,14 62,5 79,-17-85,-5-37,24 152,-26-144,1-1,-2-2,0-4,-3-12,-6-17,-5-15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0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96,'0'0,"23"-3,23-5,25-6,-4-1,-9 7,2-2,-10 2,1-4,4 1,1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7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86,'1'-5,"1"0,-1 1,1-1,-1 0,2 1,-1-1,0 1,1 0,0 0,0 0,0 0,0 0,1 1,4-5,-5 6,0 0,0 0,0 0,0 1,1-1,-1 1,0 0,1 0,-1 0,1 0,-1 0,1 1,-1-1,1 1,-1 0,1 0,0 1,-1-1,1 1,4 1,0 1,1 0,-1 1,0 1,0-1,-1 1,1 0,-1 1,0 0,-1 0,8 9,1 2,-2 1,24 38,-30-42,1 1,-2 0,0 0,0 1,-2-1,0 1,0 0,-2 0,1 21,-2-27,-2 1,1-1,-2 1,1-1,-1 0,-1 0,0 0,0 0,-1 0,0 0,-1-1,0 0,0 0,-1 0,-10 11,7-11,0 0,-1-1,0 0,0 0,-1-1,0-1,0 0,-1 0,0-1,0-1,0 0,0-1,-13 3,-11-3,-1-4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1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84 1,'-39'137,"14"-42,18-75,4-12,1 0,-1 1,2-1,-1 0,1 1,1-1,0 12,-1-16,2 1,-1 0,1 0,0 0,0 0,0-1,0 1,3 6,-3-10,-1 0,1 0,-1 0,0 0,1 0,0-1,-1 1,1 0,-1 0,1 0,0-1,0 1,0 0,-1 0,1-1,0 1,0-1,0 1,0-1,0 1,0-1,0 0,0 1,0-1,0 0,0 0,0 0,0 0,0 0,0 0,0 0,0 0,0 0,0 0,0-1,0 1,0 0,0-1,0 1,0-1,0 1,0-1,0 1,1-2,9-7,-1 0,0-1,-1 0,12-17,-10 13,23-23,10-2,-82 52,29-9,0 1,0-1,1 1,-1 1,1 0,0 0,1 0,-10 11,17-16,-1 0,0 0,1 0,-1 0,0 0,1 0,-1 0,1 0,-1 0,1 0,0 1,0-1,-1 0,1 0,0 0,0 1,0-1,0 0,0 0,1 1,-1-1,0 0,1 0,-1 0,0 0,1 1,-1-1,1 0,0 0,-1 0,1 0,0 0,0 0,-1-1,1 1,0 0,0 0,0 0,1 0,3 2,0 1,0-1,0 0,0-1,1 1,9 3,-5-4,0 0,0 0,0-1,0 0,1 0,-1-1,0-1,0 0,0 0,0-1,0 0,15-6,1-4,-17 8,19-16,-13 8,13-9,18-18,-39 28,-6 9,-2 5,-1 17,3 10,4 6,-4-32,0 0,0 0,0 0,1 0,3 7,-3-8,0-1,0 1,0-1,0 0,1 1,-1-1,4 3,-4-4,0 0,0 0,0 0,-1 0,1-1,0 1,0 0,0-1,0 0,2 1,18-5,-3-8,-7-10,-7-6,-3-5,6-3,9-2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2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58,'5'-3,"-1"0,0 0,0 0,0-1,0 0,3-4,-4 4,0 1,0 0,0 0,0 0,1 0,-1 0,7-3,-10 6,1 0,-1 0,0-1,0 1,1 0,-1 0,0 0,1 0,-1 0,0 0,0 0,1 0,-1 0,0 0,1 0,-1 0,0 0,1 0,-1 0,0 0,1 0,-1 0,0 0,0 0,1 0,-1 1,0-1,0 0,1 0,-1 0,0 1,0-1,1 0,-1 0,0 1,3 14,-8 25,3-31,-2 23,-25 126,15-104,1 1,3-7,9-43,1 0,-1 0,1 0,0 0,1-1,0 6,-1-10,0 1,0-1,0 1,0-1,1 1,-1-1,0 1,0-1,0 0,1 1,-1-1,0 0,1 1,-1-1,0 1,0-1,1 0,-1 0,1 1,-1-1,0 0,1 0,-1 1,1-1,0 0,0 0,0 0,0-1,0 1,0 0,0 0,0-1,-1 1,1-1,0 1,0-1,0 1,-1-1,1 1,0-1,-1 0,2-1,11-12,-1-2,-1 1,0-2,12-23,-22 34,-5 7,-5 4,-1 4,7-6,-1 0,0 1,1 0,0-1,-1 1,2 1,-1-1,0 0,1 1,-3 7,-3 8,8-1,9-5,-6-12,-1 0,1 0,0-1,0 1,0-1,1 0,-1 0,0 0,0 0,1 0,-1-1,0 1,6-1,24-2,4-4,1-6,-1-6,1-7,-27 16,0 0,14-14,-22 20,0 0,-1-1,1 1,0-1,-1 1,0-1,0 0,0 0,-1 1,1-1,-1-1,1-4,-1 8,-1 1,0-1,0 1,0-1,0 0,0 1,0-1,0 1,0-1,0 1,0-1,0 1,-1-1,1 0,0 1,0-1,0 1,-1-1,1 1,0-1,-1 1,1 0,0-1,-1 1,1-1,-1 1,1 0,0-1,-1 1,1 0,-1-1,1 1,-1 0,1 0,-1 0,0-1,1 1,-1 0,-1 1,-1 0,1-1,0 1,0 0,0 1,0-1,0 0,0 1,1-1,-1 1,0-1,1 1,-1 0,1 0,-1 0,1-1,-2 5,-8 15,6 4,8-1,-3-23,1 1,0 0,-1-1,1 1,0-1,0 1,0-1,0 1,1-1,-1 0,2 2,-2-2,0 0,1-1,-1 1,1 0,-1 0,1-1,-1 1,1-1,0 1,-1-1,4 0,-3 1,0-2,0 1,-1 0,1 0,0-1,0 1,0-1,0 1,2-2,14-12,-1-7,-1-1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3.2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65,'147'-26,"66"-7,-195 31,7-1,-18 2,-7 2,-13 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3.6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1,'0'0,"24"5,21-2,27 2,-7 1,1-6,-5 3,-6-3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4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132 1,'-1'92,"9"233,-2-262,-3 1,-10 118,-5-112,-4-4,-1-10,16-53,-2 7,-1 0,0 0,-11 18,15-27,-1 1,0-1,1 0,-1 0,0 0,0 0,0 0,1 0,-1 0,-1 0,1 0,0 0,0 0,0 0,0-1,0 1,-1-1,1 1,0-1,-1 1,1-1,0 0,-1 1,1-1,0 0,-1 0,1 0,-1 0,1 0,0 0,-1-1,1 1,0 0,-1-1,1 1,0-1,-1 1,1-1,0 0,-1 0,-18-17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5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1 104,'222'11,"-7"-1,-167-10,-1-2,73-14,-108 14,17-3,0-2,-1 0,32-14,-19-1,-10 2,-11 7,-10 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5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1,'3'29,"13"48,-4-25,-9-37,34 195,-29-152,-1 95,-12-11,3-77,-1-4,4-4,3-10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6.0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0,'-5'7,"1"0,0 0,0 0,0 0,1 0,0 1,-3 14,6-21,0-1,0 0,-1 1,1-1,0 0,0 1,0-1,0 0,0 1,0-1,0 0,0 1,0-1,0 0,0 1,1-1,-1 0,0 1,0-1,0 0,0 0,0 1,1-1,-1 0,0 1,0-1,0 0,1 0,-1 0,0 1,0-1,1 0,-1 0,0 0,1 1,-1-1,0 0,1 0,-1 0,0 0,1 0,-1 0,21-4,17-16,-37 20,0 0,-1-1,1 1,0 0,0-1,-1 1,1-1,0 1,-1-1,1 0,-1 1,1-1,-1 0,1 1,-1-1,1 0,-1 1,1-1,-1 0,0 0,0 0,1 1,-1-1,0 0,0 0,0 0,0 0,0 1,0-1,0 0,0 0,0 0,-1 0,1 1,0-1,0 0,-1 0,1 1,0-1,-1 0,1 0,-1 1,1-1,-1 0,0 0,-1-1,0 1,0-1,0 1,-1 0,1 0,0 0,0 0,-1 0,1 0,-1 0,1 1,-1 0,-4-1,-35 8,37-5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6.9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1,'-7'20,"-64"209,59-165,11-49,0 0,2 18,0-22,0-1,1 0,0 0,0 1,1-2,0 1,1 0,0-1,1 1,0-1,0 0,1-1,0 1,9 9,-8-11,0-1,0-1,10 8,24 7,-33-18,-1 1,1-1,12 1,-14-2,0-1,0 0,0-1,0 1,8-2,32-13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7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0,'-19'165,"12"-87,-18 341,14-290,9-106,-4 43,-2-2,0-2,2 1,1-14,4-13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8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0,'-7'2,"-1"1,1-1,0 1,0 1,0-1,0 1,1 0,-1 1,1 0,0 0,-7 9,-1 2,1 2,1 0,1 0,1 1,-12 30,5-4,-14 63,20-59,2 1,2-1,2 2,3-1,1 0,3 1,2-1,15 69,-15-99,1-2,1 1,1-1,0 1,1-2,1 1,18 26,-4-17,3-4,3-4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7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0,'0'0,"-15"23,-4 8,-8 5,6-6,-1 1,0 0,1-6,2 0,6-8,2-6,4-6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8.4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180 1,'-4'0,"-1"0,1 0,0 1,-1-1,1 1,0 0,0 1,0-1,0 0,0 1,0 0,0 0,0 0,1 1,-1-1,1 1,0 0,-1 0,1 0,1 0,-4 5,-1 3,0 1,2 0,-1 1,1-1,-5 23,-2 6,-1 3,3 4,10-48,-2 10,1-1,0 0,1 0,1 18,-1-25,0 0,0 0,1 0,-1 0,1 0,-1 0,1-1,0 1,0 0,0 0,0-1,0 1,0 0,1-1,-1 1,0-1,1 1,-1-1,1 0,0 0,-1 0,1 0,0 0,-1 0,1 0,0 0,0-1,0 1,4 0,51 1,-19-2,-4 4,2 5,-31-7,1 1,-1-1,0 1,7 5,-4-1,-1 0,0 1,0 0,0 0,-1 0,0 1,-1-1,0 1,0 1,-1-1,0 1,-1-1,0 1,2 14,0 3,-2 1,-1-1,-1 1,-3 31,-5 7,3-49,-9 31,6-31,-16 31,-16 11,31-48,0-1,-1 0,0-1,0 0,-1 0,0-1,-1 0,0-1,0 0,0-1,-21 8,25-12,0 0,0 0,0-1,-8 0,13 0,-1-1,1 0,-1 0,1-1,0 1,-1 0,1-1,0 0,-1 1,1-1,0 0,0 0,0 0,-1 0,1-1,1 1,-1-1,0 1,0-1,0 1,1-1,-3-4,-15-23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8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50,'0'0,"26"-3,24-4,20-8,-5 9,-10 1,-7 0,15-4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9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93,'25'-17,"1"2,1 0,1 2,46-16,-70 28,0 0,0 0,0 1,0-1,0 1,0 0,1 0,-1 1,0-1,0 1,6 1,-9-2,0 1,0-1,0 1,0-1,0 1,0 0,0-1,0 1,0 0,0 0,-1 0,1 0,0-1,-1 1,1 0,0 0,0 2,-1-1,1 0,-1 0,0-1,0 1,0 0,0 0,0-1,0 1,0 0,-1 0,1 0,0-1,-1 1,-1 3,-8 14,-2 1,0-2,-1 0,-27 31,0-1,36-42,-6 6,0 2,1-1,-9 20,16-30,1 0,0 0,-1 0,1 0,0 0,1 0,-1 1,1-1,-1 0,1 0,0 1,0-1,0 0,0 0,1 1,0-1,-1 0,1 0,0 0,0 1,1-1,-1-1,3 5,2-1,0 1,0-1,1 0,0 0,0-1,0 0,14 7,62 25,-55-26,43 20,-2 3,0 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39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1,'159'-1,"546"15,64 15,500 1,-953-24,399 5,-258-10,-247-5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0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0,'7'156,"-1"-21,-13 297,1-168,3-171,-3-10,6-17,8-10,4-10,4-13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2.6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1 194,'11'-16,"1"1,1 0,0 1,1 1,0 0,1 0,1 2,0 0,0 0,1 2,0 0,1 1,0 1,33-9,-47 15,-1 0,1 0,0 1,0-1,0 1,0 0,0 0,0 1,-1-1,1 1,0 0,0 0,0 0,5 2,-4 0,0 1,0-1,0 1,-1 0,1 0,-1 0,0 1,5 6,-6-7,0 0,0-1,0 0,1 1,-1-1,1 0,-1 0,1-1,0 1,0-1,1 0,-1 0,0 0,1-1,-1 0,1 1,-1-2,1 1,6 0,-1 0,16 2,1-1,0-1,-1-2,30-4,104-25,-106 17,-3-4,-1 1,-2 2,-1 3,-2 6,-6 9,-2 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3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0,'6'47,"14"50,-9-52,4 51,-11-37,-3-43,2 37,13 66,-3-69,-3 3,5 57,-14-61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4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0,'0'13,"0"-11,0-11,17 42,-16-32,1 4,0-1,0 1,1-1,-1 1,5 4,-6-9,-1 1,1-1,-1 1,1-1,-1 1,1-1,-1 0,1 1,-1-1,1 0,0 1,-1-1,1 0,0 0,-1 0,1 0,0 1,-1-1,2 0,-1-1,0 1,0 0,0-1,0 1,0-1,-1 1,1-1,0 1,0-1,-1 0,1 1,0-1,-1 0,1 0,0 1,-1-1,1 0,0-1,7-12,-10 17,0 0,0 1,1 0,-1-1,1 1,-1 5,1-8,0 1,1 0,0 0,-1-1,1 1,0 0,0 0,0 0,0-1,0 1,1 0,-1 0,1 0,-1-1,1 1,-1 0,1-1,0 1,0 0,2 2,7 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4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0,'-5'21,"1"1,-1 39,2-18,-20 307,9-97,6-161,5-13,3-64,1 0,3 16,-4-27,1 0,0 0,0 1,1-1,-1 0,1 0,0 0,5 6,-6-8,1 0,0 0,0-1,0 1,1-1,-1 1,0-1,1 0,-1 0,5 2,-7-3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8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0,'-4'23,"1"-1,-1 45,2-30,-1 44,4 0,16 123,-7-140,0-8,-2-11,-3-17,-6-17,1-11,0 0,0 0,0 0,0 0,-1 0,1 0,0 0,0 0,0 0,0 0,-1 0,1 0,0 0,0 0,0 0,0 0,-1 0,1 0,0 0,0 0,0-1,0 1,0 0,-1 0,1 0,0 0,0 0,0 0,0 0,0-1,0 1,-1 0,1 0,0 0,0 0,0 0,0-1,0 1,0 0,0 0,0 0,-7-11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5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1,'-13'0,"-11"0,0 0,0 2,-37 6,55-6,-1 0,1 0,-1 0,1 1,0 0,0 0,0 1,0-1,1 1,-1 1,1-1,0 1,0-1,1 2,-1-1,-6 12,4-4,1 0,1 0,0 1,1 0,0 0,1 0,1 0,0 1,1-1,1 1,0-1,1 1,0-1,1 1,1-1,6 20,-7-27,1 0,0 0,0 0,4 6,-5-10,0 1,0-1,1 0,-1-1,1 1,0 0,5 3,-4-3,1-1,0 0,0 0,-1 0,1 0,0-1,1 0,-1 0,0 0,0-1,0 0,0 0,1 0,-1 0,0-1,0 0,0 0,0 0,0-1,8-3,-1 0,-1-1,1 0,-1-1,0 0,-1-1,1 0,8-10,-9 7,0 0,-1 0,0-1,-1-1,-1 0,0 0,6-16,1-10,12-51,-18 67,-3 21,-1 14,7 46,-3 0,1 92,-8-114,-5 329,-4-278,-4-2,-27 100,35-169,-1 1,-1 0,-16 30,0-17,19-27,0 0,0-1,0 1,0-1,0 0,0 0,0 0,-1-1,1 1,-1-1,0 0,1 0,-1 0,0 0,1-1,-1 1,0-1,0 0,-5 0,6-1,0 0,0 1,0-1,0-1,0 1,0 0,0-1,0 1,1-1,-1 0,1 0,-1 0,1 0,0 0,-1-1,1 1,0-1,1 1,-1-1,0 0,1 1,-1-1,0-4,0 1,0 0,1 0,0 0,-1-11,3-27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5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89,'138'-61,"-120"55,1 0,0 2,0 0,0 1,33-1,-50 4,0 0,0 0,0 0,0 0,0 1,0-1,0 1,0-1,0 1,0 0,0 0,0 0,0 0,-1 0,4 2,-5-2,1 0,0 0,-1 0,1 0,-1 0,1 0,-1 0,1 0,-1 0,0 0,1 0,-1 1,0-1,0 0,0 0,0 0,0 0,0 1,0-1,0 0,-1 0,1 0,0 0,-1 0,1 1,-1-1,1 0,-2 1,-5 10,-1 0,0 0,-1-1,-1 0,-13 12,10-10,1 1,-18 23,29-34,-1-1,1 1,0 0,0 0,0 0,0 0,0 0,0 0,1 0,0 0,0 1,0-1,0 0,0 0,0 0,1 0,0 0,-1 0,1 0,0 0,0 0,1 0,-1 0,1 0,-1-1,1 1,0-1,0 1,0-1,0 0,5 4,19 15,6-6,4-1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8:46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109 282,'1'-36,"0"15,-1 1,-5-33,4 47,0-1,-1 1,0 0,0 0,0 0,-1 1,0-1,0 0,0 1,-1 0,0 0,-6-8,-9-4,12 12,1-1,-1 0,1-1,-9-12,10 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1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0 172,'77'-92,"-64"78,0 2,1-1,1 2,20-14,-35 25,1-1,0 1,-1-1,1 1,0 0,-1-1,1 1,0 0,-1 0,1-1,0 1,0 0,-1 0,1 0,0 0,0 0,0 0,-1 0,1 0,0 0,0 0,-1 0,1 1,0-1,0 0,-1 0,1 1,0-1,-1 0,1 1,0-1,-1 1,1-1,-1 1,1-1,-1 1,1 0,-1-1,1 1,-1 0,1-1,-1 1,0 0,1 1,1 3,-1 1,1 0,-1-1,1 12,-2-12,3 24,-1-2,13 56,-13-76,0 1,1 0,0 0,0-1,1 0,0 0,0 0,1 0,0-1,0 1,9 8,15 4,7-5,7-9,0-8,-7-7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1.9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0 224,'20'-31,"2"0,1 2,1 1,1 1,46-38,-70 64,0 0,0 0,0 0,1 0,-1 0,0 0,1 0,-1 0,0 0,1 1,-1-1,1 1,0-1,-1 1,1 0,-1-1,1 1,-1 0,1 0,0 0,-1 0,1 1,0-1,-1 0,1 1,-1-1,1 1,-1-1,1 1,-1 0,1-1,-1 1,0 0,1 0,-1 0,0 0,1 1,4 6,-1-1,-1 1,1 0,-1 0,6 15,7 15,-10-29,0-1,0 1,0-2,1 1,1-1,-1 0,1 0,0-1,1-1,-1 1,1-1,0-1,0 0,18 4,14 4,3 2,5-1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2.5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379 0,'-11'0,"0"1,0 0,0 1,0 0,0 0,1 1,-1 0,1 1,0 1,0-1,-17 12,15-7,0 0,1 1,0 1,1-1,0 2,0-1,-13 24,4 2,1 0,2 1,2 1,1 0,-10 58,11-29,2 1,4 1,2-1,4 0,2 1,16 91,2-56,-17-92,1-1,1 0,-1 0,2 0,0-1,0 0,12 16,-16-25,0 1,0-1,0 1,0-1,1 0,-1 0,0 0,1 0,0 0,-1-1,1 1,0-1,0 1,0-1,0 0,0-1,0 1,0 0,0-1,1 1,-1-1,0 0,0 0,0-1,1 1,-1-1,0 1,0-1,0 0,0 0,0 0,0-1,0 1,-1-1,4-1,8-7,-1-1,0 0,-1-1,0 0,-1 0,13-20,-1-1,28-56,-25 35,-2 0,30-106,-44 122,-2-1,-2-1,-1 1,-2-1,-2-46,-2 70,-1 0,0 0,-1 0,0 1,-1-1,-1 1,-1-1,0 1,-1 1,-1 0,0 0,0 0,-2 1,0 0,0 1,-1 0,-1 0,1 1,-2 1,0 0,0 1,-1 1,0-1,0 2,-1 0,-18-5,28 10,-1 1,0-1,0 2,0-1,-1 0,-6 2,-11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2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1,'0'0,"-9"25,-4 11,-8 11,-2 4,-3 0,5-6,0-3,1-15,1-15,4-7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3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298 0,'-20'11,"2"1,0 1,0 1,1 0,1 1,0 1,-16 22,17-17,1 1,0 0,2 1,1 0,1 1,-8 26,4 0,3 0,2 0,2 1,2 0,2 0,3 0,2 0,2 0,2 0,3-1,26 88,-31-128,0 0,0 0,11 17,-12-22,0 0,0-1,0 1,1-1,0 0,0 0,0-1,0 1,1-1,-1 0,1 0,0 0,0-1,0 1,0-1,0 0,1-1,-1 1,1-1,-1 0,1-1,-1 1,1-1,-1 0,1-1,-1 1,1-1,-1 0,1 0,-1-1,0 0,0 0,0 0,0 0,0-1,0 0,0 0,-1 0,9-8,0-1,-1 0,0-1,-1 0,19-29,30-69,-40 68,-1-1,-1-2,-3 1,15-79,-25 91,-1 0,-2 0,-1 0,-2 0,-1 0,-1 0,-15-60,13 77,0 1,-1-1,0 1,-1 0,-1 0,-1 1,-19-26,20 30,-1 1,1 1,-1 0,-1 0,1 0,-1 1,-1 1,1 0,-1 0,0 1,-17-5,-8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4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402 92,'-16'-14,"-1"1,0 1,-1 1,0 0,-23-9,35 18,1 0,-1 1,0-1,0 1,0 0,0 0,0 1,0-1,0 2,0-1,0 1,0-1,1 1,-1 1,0-1,0 1,1 0,-1 1,1-1,-1 1,1 0,0 1,-5 3,3 0,-1 0,1 0,0 1,1 0,0 1,0-1,-7 16,2-1,-14 48,8-13,5-1,5-7,7-13,0-36,0 0,0 0,0 0,0 0,0 0,0 0,1 0,-1 0,0 0,1 0,-1 0,0 0,1 0,-1-1,1 1,0 0,-1 0,1 0,0-1,-1 1,1 0,0-1,0 1,-1-1,1 1,0-1,0 1,0-1,0 0,0 1,0-1,0 0,0 0,0 1,0-1,1 0,4-1,0 1,-1-1,1-1,0 1,7-4,17-3,-25 8,1 0,-1 1,0-1,1 1,-1 0,0 0,0 1,1-1,-1 1,0 1,5 2,-1 0,-1 1,1 0,-1 0,-1 1,11 11,-3 0,-1 0,0 1,-2 1,15 29,3 17,-2 4,-6 2,-14-34,6 65,-13-44,-1-53,0 0,-1 1,0-1,0 0,0 1,-1-1,0 0,0 0,-1 0,0-1,0 1,0-1,-1 1,1-1,-1 0,0 0,-1-1,1 1,-1-1,0 0,0 0,-1 0,1-1,-1 0,1 0,-1-1,0 1,0-1,0 0,0-1,-7 2,-28 0,-1-6,33 2,0-1,0 0,-1 0,1-1,-17-7,1-9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7:49:44.9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335 25,'-9'-5,"0"1,-1 0,1 1,-1 0,-12-2,18 5,0-1,0 1,-1 0,1 1,0-1,0 1,0 0,0-1,0 2,1-1,-1 0,0 1,0 0,1 0,-6 4,1 0,0 1,0 0,1 1,0 0,0 0,1 1,0 0,1 0,-6 12,-4 14,-14 43,9-12,2 1,4 1,2 0,4 1,2 0,3 0,4 1,10 81,-9-134,1 0,1 0,0-1,1 1,10 20,5-1,-17-31,1-1,0 0,-1 0,1-1,0 1,1-1,-1 0,1 0,-1 0,1-1,0 0,0 0,0 0,0 0,1-1,-1 0,0 0,0 0,1 0,-1-1,1 0,-1-1,6 0,25-6,-2-11,-27 13,-1 1,0-2,0 1,-1 0,1-1,-1 0,0 0,-1-1,0 0,0 1,0-1,-1-1,0 1,0 0,-1-1,0 1,0-1,-1 0,0 0,0 1,0-1,-1 0,-1 0,0 0,0 0,0 1,-1-1,0 0,0 1,-1-1,0 1,-6-12,-16-14,-5 3,-8 4,-7 4,-7 2,-5 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46:41.7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88,'-4'0,"0"-1,1 0,-1 0,0 0,1 0,-1 0,1-1,-4-1,16-1,7 3,60 1,106-1,-135-2,85-15,112-21,-212 35,18-3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9.3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0,'-12'5,"0"0,0 1,1 0,0 1,0 0,0 0,1 2,1-1,-1 1,-13 17,3 3,6 1,13-25,-1-1,1 1,1-1,-1 8,1-9,0 0,0 0,0 0,1 1,-1-1,2 3,-2-5,1 1,-1-1,0 0,1-1,-1 1,1 0,0 0,-1 0,1 0,0 0,-1 0,1-1,0 1,0 0,0-1,0 1,0-1,0 1,0-1,0 1,1 0,0-1,0 0,0 0,0 0,-1 0,1 0,0 0,0 0,0-1,0 1,-1-1,4 0,1-2,0 0,0 0,0-1,0 0,8-7,-5 2,0 1,0-1,-1-1,0 0,-1 0,0 0,-1-1,0 0,-1 0,6-15,-12 10,0 13,-2 9,1 5,1 0,0-1,1 1,0 0,0 0,3 11,1 3,11 35,0-21,-11-32,-1 0,10 12,-11-16,0 0,0-1,0 1,0-1,0 0,1 0,0 0,-1 0,1 0,0 0,0-1,0 1,0-1,0 0,0 0,0 0,0 0,0 0,1-1,-1 0,0 1,0-1,7-1,7-6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49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0,'10'126,"-4"-74,20 157,-18-152,-1-11,-4-32,1 5,-4-15,-2-5,-4-11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0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17,'0'0,"13"0,13 0,11 0,-2 0,2 0,-1-3,0 0,1-1,5-3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0.3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67,'-1'26,"1"-8,0 0,1 1,3 18,-3-32,0 0,0-1,1 1,-1-1,1 1,0-1,0 0,1 0,-1 0,1 0,0 0,0 0,0-1,1 1,-1-1,8 5,-9-7,0 1,1-1,-1 0,0 0,1 0,-1 0,1-1,0 1,-1-1,1 1,-1-1,1 0,0 0,-1 0,5-1,-3 0,0 0,1 0,-1-1,0 0,0 1,0-2,0 1,5-5,-1 1,0-1,-1 0,0 0,-1-1,0 0,0 0,8-14,-7 9,-1-1,0 0,5-22,-9 30,-1 0,0-1,0 1,0-1,-1 0,0 1,0-1,-1 1,0-1,-3-10,-1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3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1,'132'7,"-130"-7,10 1,-1-1,19-1,-21 0,9 0,3 1,4 0,1 0,4 0,5 0,0-1,0 1,-3 0,-1 2,-2 1,0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4.3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0,'-20'80,"15"-54,-1 0,-18 44,9-34,13-33,-19 32,2-6,0-2,-1-6,20-20,-1-1,1 1,-1-1,1 1,-1-1,0 1,1-1,-1 1,0-1,1 1,-1-1,0 0,0 0,0 1,1-1,-1 0,0 0,0 0,1 0,-1 0,0 0,0 0,0 0,1 0,-1 0,0 0,0-1,0 1,1 0,-1 0,0-1,1 1,-1-1,0 1,1-1,-1 1,0-1,0 0,-9-14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4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0,'0'0,"-6"5,-6 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5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0,'-13'3,"1"-1,0 2,0 0,0 0,0 1,-15 9,21-11,1 1,-1 0,1 1,0-1,0 1,1 0,-1 0,1 0,1 1,-1 0,1-1,-1 1,-2 10,5-14,0 0,0 0,1 0,-1 0,1 1,0-1,0 0,-1 0,1 0,1 0,-1 0,0 0,0 0,2 4,-2-5,1-1,-1 1,1 0,-1 0,1-1,0 1,-1-1,1 1,0-1,-1 1,1-1,0 1,0-1,-1 1,1-1,0 0,0 0,0 1,0-1,0 0,-1 0,1 0,0 0,0 0,0 0,0 0,0 0,0 0,-1 0,1-1,0 1,0 0,0-1,0 1,-1 0,2-1,8-4,0 0,0 0,0-1,0 0,10-9,41-41,-30 27,-29 27,1 0,-1-1,1 1,0 1,0-1,0 0,6-2,-9 4,1 0,0 0,0-1,-1 1,1 0,0 0,0 0,0 0,0 0,-1 1,1-1,0 0,0 0,-1 0,1 1,0-1,0 0,-1 1,1-1,0 1,-1-1,1 1,0-1,-1 1,1-1,-1 1,1 0,-1-1,1 1,-1 0,0-1,1 1,-1 0,0 0,1-1,-1 1,0 1,4 13,0 0,-2 0,2 26,1 0,3 5,3-4,6-5,-14-32,0 1,1-1,6 7,13 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5.4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1,'-7'146,"1"-26,5-37,-5 132,3-114,4-65,0-24,-1-5,1 1,-1-1,4 11,-5-24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3T16:51:55.8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 23,'5'-3,"0"0,0 0,1 0,0 1,-1 0,1 0,0 1,0 0,0 0,0 0,10 0,-13 2,1-1,-1 1,1 0,-1-1,1 2,-1-1,1 0,-1 1,0-1,0 1,0 0,0 0,0 0,0 1,0-1,-1 1,1-1,-1 1,1 0,1 4,12 20,-2 7,-11-22,0 0,0 0,-2 1,1-1,-1 0,-1 0,0 1,-1-1,-1 0,0 0,0 1,-1-1,0-1,-1 1,-1 0,0-1,0 0,-1 0,-1-1,0 0,-14 18,-3-3,-4-4,-4-2,-1-6,5-8,10-3,12-5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5E2BA-7346-4D2E-8D96-268237AF76EF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B6E3-27A9-4503-8323-0DE09254BD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CB6E3-27A9-4503-8323-0DE09254BD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31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85782D-F61C-365A-1B8F-46598DF0A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162BFE-D2B4-E2BA-00CD-62BB28B42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0488A5-5A15-DC5A-6167-FB83473D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7EAA99-ECF9-2892-13E0-AD36C53E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12A5A5-78AA-BDCA-C903-1C3F0A8A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3AF565-B505-A6AB-4041-8357FD0D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440B19A-AEBD-85E9-E79C-37D86D08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11F8B0-5507-F040-3EB8-4C131ED8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E0F5A7-F9AC-FB22-F8CD-83566301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7A7883-FF9B-8BF2-3D05-0A3134C9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71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50E2A3-1FB0-B13C-E323-5CB4B4BB7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9FF1DE9-599B-640B-E219-FAC73CC3B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16DAFC-A6E6-56FC-86A0-8CB3E199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739E4E-0D01-A76D-94DC-3CFEC7A9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399380-3208-A1C6-3F8F-C2855BF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54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372A35-727B-94C8-DB5C-D6D8BFAC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7C210-2D95-B905-02E9-58E1F87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A8D77D-81E8-3D20-2848-2B8562AC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1B7F92-A7AF-41AF-6EB4-E376CBCE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4B182D-6B88-9C29-7CE6-382F7C14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1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2ACBA-A63E-E404-317C-0D0C46F3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E8FAE0-B89E-1652-3E4C-3D3E1AD3F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ED8345-67E1-7ABC-F18F-704D2F11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3AD9BD-85D5-7745-B5EE-6E0D4BA8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652D1-869F-8E49-C96E-DCFEF1FB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47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6004FF-9F81-AF92-798C-2DD56543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42C1A7-E081-29BC-392A-F31809AE1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2C2006-221E-C978-803F-BA2D1F6D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8F7336B-9272-811A-E3AC-67714AF5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D3B060-49E7-2CE4-7503-81A468BA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118EA7-7DB8-58F3-1D5F-607F36BA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61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0B03C-0D7D-E889-A239-7E418183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E50F6-AA4E-CBC4-EE8E-FC56E4D08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57E102-EFE0-BF89-BF25-99F6D0C15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6354772-656B-19F1-9E74-E0654B3C8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BE3567-FF46-6DA9-D7E1-F1B11C8D4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F3E067-F509-BD5E-06E8-9603674B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537CE5A-3BD4-9C1C-3697-0BD0FA3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743CEEC-73CC-A9D9-A23E-CC338274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78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41257F-63C9-F322-EA44-421964F9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022A789-9354-6526-C1A6-22E4742B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291D9C-8FAB-C984-E0A5-1D3EF64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A03252-D4E0-0660-FDD2-F72F4F38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85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554C281-E7E0-3DF5-B51D-D691AAC8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CB790D8-4F9B-5E96-1229-25658D9C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7A0283-D789-451F-1402-48BF46BD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37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B4A22-8DAC-A903-02EB-57BDB133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40B31-CB6D-2201-45E5-395D5298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E9B20C-6B51-D395-A666-922F7231D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27FA54-5161-8D31-99D8-035E7C2C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EEB75D7-4EC7-9295-3B0B-C08C51E8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6FB8349-317E-1D43-47D3-0B64B984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8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3224D2-5897-E0A6-0FFB-1A7BA8D8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8ED60E8-FEE5-5B23-8877-85D362D93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FA6D24-940A-F491-747E-C5E22D110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678FE6-9D93-92BB-78DE-E3DEB9F7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701F22-A158-AE07-38A5-6B93ABF0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F61DB8-5984-0357-8709-F64A0816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8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9784B14-ABD2-4725-5125-87B33B66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C4F8A8-C9B1-FCBA-22AD-1A89DDEDB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5580BD-B9B9-2A56-34F3-500B5EDCC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F84A6F-58D6-4248-B3A7-5ACE4B6FC964}" type="datetimeFigureOut">
              <a:rPr lang="fi-FI" smtClean="0"/>
              <a:t>23.3.2026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4FAA4B-DBDB-F151-ABAB-390446A3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7109D1-29D5-1FD2-8851-4039B2014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45440-4473-4BD1-AC17-163CFCEAAA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3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customXml" Target="../ink/ink151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80.xml"/><Relationship Id="rId324" Type="http://schemas.openxmlformats.org/officeDocument/2006/relationships/image" Target="../media/image160.png"/><Relationship Id="rId366" Type="http://schemas.openxmlformats.org/officeDocument/2006/relationships/image" Target="../media/image181.png"/><Relationship Id="rId170" Type="http://schemas.openxmlformats.org/officeDocument/2006/relationships/customXml" Target="../ink/ink86.xml"/><Relationship Id="rId226" Type="http://schemas.openxmlformats.org/officeDocument/2006/relationships/customXml" Target="../ink/ink114.xml"/><Relationship Id="rId268" Type="http://schemas.openxmlformats.org/officeDocument/2006/relationships/image" Target="../media/image132.png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customXml" Target="../ink/ink64.xml"/><Relationship Id="rId335" Type="http://schemas.openxmlformats.org/officeDocument/2006/relationships/customXml" Target="../ink/ink169.xml"/><Relationship Id="rId5" Type="http://schemas.openxmlformats.org/officeDocument/2006/relationships/customXml" Target="../ink/ink2.xml"/><Relationship Id="rId181" Type="http://schemas.openxmlformats.org/officeDocument/2006/relationships/image" Target="../media/image89.png"/><Relationship Id="rId237" Type="http://schemas.openxmlformats.org/officeDocument/2006/relationships/image" Target="../media/image117.png"/><Relationship Id="rId279" Type="http://schemas.openxmlformats.org/officeDocument/2006/relationships/customXml" Target="../ink/ink141.xml"/><Relationship Id="rId43" Type="http://schemas.openxmlformats.org/officeDocument/2006/relationships/customXml" Target="../ink/ink21.xml"/><Relationship Id="rId139" Type="http://schemas.openxmlformats.org/officeDocument/2006/relationships/image" Target="../media/image69.png"/><Relationship Id="rId290" Type="http://schemas.openxmlformats.org/officeDocument/2006/relationships/image" Target="../media/image143.png"/><Relationship Id="rId304" Type="http://schemas.openxmlformats.org/officeDocument/2006/relationships/image" Target="../media/image150.png"/><Relationship Id="rId346" Type="http://schemas.openxmlformats.org/officeDocument/2006/relationships/image" Target="../media/image171.png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248" Type="http://schemas.openxmlformats.org/officeDocument/2006/relationships/image" Target="../media/image122.png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4" Type="http://schemas.openxmlformats.org/officeDocument/2006/relationships/image" Target="../media/image27.png"/><Relationship Id="rId96" Type="http://schemas.openxmlformats.org/officeDocument/2006/relationships/image" Target="../media/image48.png"/><Relationship Id="rId161" Type="http://schemas.openxmlformats.org/officeDocument/2006/relationships/customXml" Target="../ink/ink81.xml"/><Relationship Id="rId217" Type="http://schemas.openxmlformats.org/officeDocument/2006/relationships/image" Target="../media/image107.png"/><Relationship Id="rId259" Type="http://schemas.openxmlformats.org/officeDocument/2006/relationships/customXml" Target="../ink/ink131.xml"/><Relationship Id="rId23" Type="http://schemas.openxmlformats.org/officeDocument/2006/relationships/customXml" Target="../ink/ink11.xml"/><Relationship Id="rId119" Type="http://schemas.openxmlformats.org/officeDocument/2006/relationships/image" Target="../media/image59.png"/><Relationship Id="rId270" Type="http://schemas.openxmlformats.org/officeDocument/2006/relationships/image" Target="../media/image133.png"/><Relationship Id="rId326" Type="http://schemas.openxmlformats.org/officeDocument/2006/relationships/image" Target="../media/image161.png"/><Relationship Id="rId65" Type="http://schemas.openxmlformats.org/officeDocument/2006/relationships/customXml" Target="../ink/ink32.xml"/><Relationship Id="rId130" Type="http://schemas.openxmlformats.org/officeDocument/2006/relationships/customXml" Target="../ink/ink65.xml"/><Relationship Id="rId368" Type="http://schemas.openxmlformats.org/officeDocument/2006/relationships/image" Target="../media/image182.png"/><Relationship Id="rId172" Type="http://schemas.openxmlformats.org/officeDocument/2006/relationships/customXml" Target="../ink/ink87.xml"/><Relationship Id="rId228" Type="http://schemas.openxmlformats.org/officeDocument/2006/relationships/customXml" Target="../ink/ink115.xml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34" Type="http://schemas.openxmlformats.org/officeDocument/2006/relationships/image" Target="../media/image17.png"/><Relationship Id="rId76" Type="http://schemas.openxmlformats.org/officeDocument/2006/relationships/image" Target="../media/image38.png"/><Relationship Id="rId141" Type="http://schemas.openxmlformats.org/officeDocument/2006/relationships/image" Target="../media/image70.png"/><Relationship Id="rId7" Type="http://schemas.openxmlformats.org/officeDocument/2006/relationships/customXml" Target="../ink/ink3.xml"/><Relationship Id="rId183" Type="http://schemas.openxmlformats.org/officeDocument/2006/relationships/image" Target="../media/image90.png"/><Relationship Id="rId239" Type="http://schemas.openxmlformats.org/officeDocument/2006/relationships/image" Target="../media/image118.png"/><Relationship Id="rId250" Type="http://schemas.openxmlformats.org/officeDocument/2006/relationships/image" Target="../media/image123.png"/><Relationship Id="rId292" Type="http://schemas.openxmlformats.org/officeDocument/2006/relationships/image" Target="../media/image144.png"/><Relationship Id="rId306" Type="http://schemas.openxmlformats.org/officeDocument/2006/relationships/image" Target="../media/image151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348" Type="http://schemas.openxmlformats.org/officeDocument/2006/relationships/image" Target="../media/image172.png"/><Relationship Id="rId152" Type="http://schemas.openxmlformats.org/officeDocument/2006/relationships/customXml" Target="../ink/ink76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261" Type="http://schemas.openxmlformats.org/officeDocument/2006/relationships/customXml" Target="../ink/ink132.xml"/><Relationship Id="rId14" Type="http://schemas.openxmlformats.org/officeDocument/2006/relationships/image" Target="../media/image7.png"/><Relationship Id="rId56" Type="http://schemas.openxmlformats.org/officeDocument/2006/relationships/image" Target="../media/image28.png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98" Type="http://schemas.openxmlformats.org/officeDocument/2006/relationships/image" Target="../media/image49.png"/><Relationship Id="rId121" Type="http://schemas.openxmlformats.org/officeDocument/2006/relationships/image" Target="../media/image60.png"/><Relationship Id="rId163" Type="http://schemas.openxmlformats.org/officeDocument/2006/relationships/customXml" Target="../ink/ink82.xml"/><Relationship Id="rId219" Type="http://schemas.openxmlformats.org/officeDocument/2006/relationships/image" Target="../media/image108.png"/><Relationship Id="rId370" Type="http://schemas.openxmlformats.org/officeDocument/2006/relationships/image" Target="../media/image183.png"/><Relationship Id="rId230" Type="http://schemas.openxmlformats.org/officeDocument/2006/relationships/customXml" Target="../ink/ink116.xml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4.png"/><Relationship Id="rId328" Type="http://schemas.openxmlformats.org/officeDocument/2006/relationships/image" Target="../media/image162.png"/><Relationship Id="rId132" Type="http://schemas.openxmlformats.org/officeDocument/2006/relationships/customXml" Target="../ink/ink66.xml"/><Relationship Id="rId174" Type="http://schemas.openxmlformats.org/officeDocument/2006/relationships/customXml" Target="../ink/ink88.xml"/><Relationship Id="rId241" Type="http://schemas.openxmlformats.org/officeDocument/2006/relationships/image" Target="../media/image119.png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262" Type="http://schemas.openxmlformats.org/officeDocument/2006/relationships/image" Target="../media/image129.png"/><Relationship Id="rId283" Type="http://schemas.openxmlformats.org/officeDocument/2006/relationships/customXml" Target="../ink/ink143.xml"/><Relationship Id="rId318" Type="http://schemas.openxmlformats.org/officeDocument/2006/relationships/image" Target="../media/image157.png"/><Relationship Id="rId339" Type="http://schemas.openxmlformats.org/officeDocument/2006/relationships/customXml" Target="../ink/ink171.xml"/><Relationship Id="rId78" Type="http://schemas.openxmlformats.org/officeDocument/2006/relationships/image" Target="../media/image39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image" Target="../media/image81.png"/><Relationship Id="rId185" Type="http://schemas.openxmlformats.org/officeDocument/2006/relationships/image" Target="../media/image91.png"/><Relationship Id="rId350" Type="http://schemas.openxmlformats.org/officeDocument/2006/relationships/image" Target="../media/image173.png"/><Relationship Id="rId9" Type="http://schemas.openxmlformats.org/officeDocument/2006/relationships/customXml" Target="../ink/ink4.xml"/><Relationship Id="rId210" Type="http://schemas.openxmlformats.org/officeDocument/2006/relationships/customXml" Target="../ink/ink106.xml"/><Relationship Id="rId26" Type="http://schemas.openxmlformats.org/officeDocument/2006/relationships/image" Target="../media/image13.png"/><Relationship Id="rId231" Type="http://schemas.openxmlformats.org/officeDocument/2006/relationships/image" Target="../media/image114.png"/><Relationship Id="rId252" Type="http://schemas.openxmlformats.org/officeDocument/2006/relationships/image" Target="../media/image124.png"/><Relationship Id="rId273" Type="http://schemas.openxmlformats.org/officeDocument/2006/relationships/customXml" Target="../ink/ink138.xml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329" Type="http://schemas.openxmlformats.org/officeDocument/2006/relationships/customXml" Target="../ink/ink166.xml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image" Target="../media/image76.png"/><Relationship Id="rId175" Type="http://schemas.openxmlformats.org/officeDocument/2006/relationships/image" Target="../media/image86.png"/><Relationship Id="rId340" Type="http://schemas.openxmlformats.org/officeDocument/2006/relationships/image" Target="../media/image168.png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16" Type="http://schemas.openxmlformats.org/officeDocument/2006/relationships/image" Target="../media/image8.png"/><Relationship Id="rId221" Type="http://schemas.openxmlformats.org/officeDocument/2006/relationships/image" Target="../media/image109.png"/><Relationship Id="rId242" Type="http://schemas.openxmlformats.org/officeDocument/2006/relationships/customXml" Target="../ink/ink122.xml"/><Relationship Id="rId263" Type="http://schemas.openxmlformats.org/officeDocument/2006/relationships/customXml" Target="../ink/ink133.xml"/><Relationship Id="rId284" Type="http://schemas.openxmlformats.org/officeDocument/2006/relationships/image" Target="../media/image140.png"/><Relationship Id="rId319" Type="http://schemas.openxmlformats.org/officeDocument/2006/relationships/customXml" Target="../ink/ink161.xml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image" Target="../media/image163.png"/><Relationship Id="rId90" Type="http://schemas.openxmlformats.org/officeDocument/2006/relationships/image" Target="../media/image45.png"/><Relationship Id="rId165" Type="http://schemas.openxmlformats.org/officeDocument/2006/relationships/customXml" Target="../ink/ink83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211" Type="http://schemas.openxmlformats.org/officeDocument/2006/relationships/image" Target="../media/image104.png"/><Relationship Id="rId232" Type="http://schemas.openxmlformats.org/officeDocument/2006/relationships/customXml" Target="../ink/ink117.xml"/><Relationship Id="rId253" Type="http://schemas.openxmlformats.org/officeDocument/2006/relationships/customXml" Target="../ink/ink128.xml"/><Relationship Id="rId274" Type="http://schemas.openxmlformats.org/officeDocument/2006/relationships/image" Target="../media/image135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image" Target="../media/image158.png"/><Relationship Id="rId80" Type="http://schemas.openxmlformats.org/officeDocument/2006/relationships/image" Target="../media/image40.png"/><Relationship Id="rId155" Type="http://schemas.openxmlformats.org/officeDocument/2006/relationships/customXml" Target="../ink/ink78.xml"/><Relationship Id="rId176" Type="http://schemas.openxmlformats.org/officeDocument/2006/relationships/customXml" Target="../ink/ink89.xml"/><Relationship Id="rId197" Type="http://schemas.openxmlformats.org/officeDocument/2006/relationships/image" Target="../media/image97.png"/><Relationship Id="rId341" Type="http://schemas.openxmlformats.org/officeDocument/2006/relationships/customXml" Target="../ink/ink172.xml"/><Relationship Id="rId362" Type="http://schemas.openxmlformats.org/officeDocument/2006/relationships/image" Target="../media/image179.png"/><Relationship Id="rId201" Type="http://schemas.openxmlformats.org/officeDocument/2006/relationships/image" Target="../media/image99.png"/><Relationship Id="rId222" Type="http://schemas.openxmlformats.org/officeDocument/2006/relationships/customXml" Target="../ink/ink112.xml"/><Relationship Id="rId243" Type="http://schemas.openxmlformats.org/officeDocument/2006/relationships/image" Target="../media/image120.png"/><Relationship Id="rId264" Type="http://schemas.openxmlformats.org/officeDocument/2006/relationships/image" Target="../media/image130.png"/><Relationship Id="rId285" Type="http://schemas.openxmlformats.org/officeDocument/2006/relationships/customXml" Target="../ink/ink144.xml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customXml" Target="../ink/ink62.xml"/><Relationship Id="rId310" Type="http://schemas.openxmlformats.org/officeDocument/2006/relationships/image" Target="../media/image153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image" Target="../media/image72.png"/><Relationship Id="rId166" Type="http://schemas.openxmlformats.org/officeDocument/2006/relationships/customXml" Target="../ink/ink84.xml"/><Relationship Id="rId187" Type="http://schemas.openxmlformats.org/officeDocument/2006/relationships/image" Target="../media/image92.png"/><Relationship Id="rId331" Type="http://schemas.openxmlformats.org/officeDocument/2006/relationships/customXml" Target="../ink/ink167.xml"/><Relationship Id="rId35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7.xml"/><Relationship Id="rId233" Type="http://schemas.openxmlformats.org/officeDocument/2006/relationships/image" Target="../media/image115.png"/><Relationship Id="rId254" Type="http://schemas.openxmlformats.org/officeDocument/2006/relationships/image" Target="../media/image125.png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customXml" Target="../ink/ink57.xml"/><Relationship Id="rId275" Type="http://schemas.openxmlformats.org/officeDocument/2006/relationships/customXml" Target="../ink/ink139.xml"/><Relationship Id="rId296" Type="http://schemas.openxmlformats.org/officeDocument/2006/relationships/image" Target="../media/image146.png"/><Relationship Id="rId300" Type="http://schemas.openxmlformats.org/officeDocument/2006/relationships/image" Target="../media/image148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image" Target="../media/image67.png"/><Relationship Id="rId156" Type="http://schemas.openxmlformats.org/officeDocument/2006/relationships/image" Target="../media/image77.png"/><Relationship Id="rId177" Type="http://schemas.openxmlformats.org/officeDocument/2006/relationships/image" Target="../media/image87.png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42" Type="http://schemas.openxmlformats.org/officeDocument/2006/relationships/image" Target="../media/image169.png"/><Relationship Id="rId363" Type="http://schemas.openxmlformats.org/officeDocument/2006/relationships/customXml" Target="../ink/ink183.xml"/><Relationship Id="rId202" Type="http://schemas.openxmlformats.org/officeDocument/2006/relationships/customXml" Target="../ink/ink102.xml"/><Relationship Id="rId223" Type="http://schemas.openxmlformats.org/officeDocument/2006/relationships/image" Target="../media/image110.png"/><Relationship Id="rId244" Type="http://schemas.openxmlformats.org/officeDocument/2006/relationships/customXml" Target="../ink/ink123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265" Type="http://schemas.openxmlformats.org/officeDocument/2006/relationships/customXml" Target="../ink/ink134.xml"/><Relationship Id="rId286" Type="http://schemas.openxmlformats.org/officeDocument/2006/relationships/image" Target="../media/image141.png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2.png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32" Type="http://schemas.openxmlformats.org/officeDocument/2006/relationships/image" Target="../media/image164.png"/><Relationship Id="rId353" Type="http://schemas.openxmlformats.org/officeDocument/2006/relationships/customXml" Target="../ink/ink178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image" Target="../media/image105.png"/><Relationship Id="rId234" Type="http://schemas.openxmlformats.org/officeDocument/2006/relationships/customXml" Target="../ink/ink118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55" Type="http://schemas.openxmlformats.org/officeDocument/2006/relationships/customXml" Target="../ink/ink129.xml"/><Relationship Id="rId276" Type="http://schemas.openxmlformats.org/officeDocument/2006/relationships/image" Target="../media/image136.png"/><Relationship Id="rId297" Type="http://schemas.openxmlformats.org/officeDocument/2006/relationships/customXml" Target="../ink/ink150.xml"/><Relationship Id="rId40" Type="http://schemas.openxmlformats.org/officeDocument/2006/relationships/image" Target="../media/image20.png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22" Type="http://schemas.openxmlformats.org/officeDocument/2006/relationships/image" Target="../media/image159.png"/><Relationship Id="rId343" Type="http://schemas.openxmlformats.org/officeDocument/2006/relationships/customXml" Target="../ink/ink173.xml"/><Relationship Id="rId364" Type="http://schemas.openxmlformats.org/officeDocument/2006/relationships/image" Target="../media/image180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19" Type="http://schemas.openxmlformats.org/officeDocument/2006/relationships/customXml" Target="../ink/ink9.xml"/><Relationship Id="rId224" Type="http://schemas.openxmlformats.org/officeDocument/2006/relationships/customXml" Target="../ink/ink113.xml"/><Relationship Id="rId245" Type="http://schemas.openxmlformats.org/officeDocument/2006/relationships/image" Target="../media/image121.png"/><Relationship Id="rId266" Type="http://schemas.openxmlformats.org/officeDocument/2006/relationships/image" Target="../media/image131.png"/><Relationship Id="rId287" Type="http://schemas.openxmlformats.org/officeDocument/2006/relationships/customXml" Target="../ink/ink145.xml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5.xml"/><Relationship Id="rId312" Type="http://schemas.openxmlformats.org/officeDocument/2006/relationships/image" Target="../media/image154.png"/><Relationship Id="rId333" Type="http://schemas.openxmlformats.org/officeDocument/2006/relationships/customXml" Target="../ink/ink168.xml"/><Relationship Id="rId354" Type="http://schemas.openxmlformats.org/officeDocument/2006/relationships/image" Target="../media/image175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image" Target="../media/image93.png"/><Relationship Id="rId3" Type="http://schemas.openxmlformats.org/officeDocument/2006/relationships/customXml" Target="../ink/ink1.xml"/><Relationship Id="rId214" Type="http://schemas.openxmlformats.org/officeDocument/2006/relationships/customXml" Target="../ink/ink108.xml"/><Relationship Id="rId235" Type="http://schemas.openxmlformats.org/officeDocument/2006/relationships/image" Target="../media/image116.png"/><Relationship Id="rId256" Type="http://schemas.openxmlformats.org/officeDocument/2006/relationships/image" Target="../media/image126.png"/><Relationship Id="rId277" Type="http://schemas.openxmlformats.org/officeDocument/2006/relationships/customXml" Target="../ink/ink140.xml"/><Relationship Id="rId298" Type="http://schemas.openxmlformats.org/officeDocument/2006/relationships/image" Target="../media/image147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image" Target="../media/image78.png"/><Relationship Id="rId302" Type="http://schemas.openxmlformats.org/officeDocument/2006/relationships/image" Target="../media/image149.png"/><Relationship Id="rId323" Type="http://schemas.openxmlformats.org/officeDocument/2006/relationships/customXml" Target="../ink/ink163.xml"/><Relationship Id="rId344" Type="http://schemas.openxmlformats.org/officeDocument/2006/relationships/image" Target="../media/image170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image" Target="../media/image88.png"/><Relationship Id="rId365" Type="http://schemas.openxmlformats.org/officeDocument/2006/relationships/customXml" Target="../ink/ink184.xml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5" Type="http://schemas.openxmlformats.org/officeDocument/2006/relationships/image" Target="../media/image111.png"/><Relationship Id="rId246" Type="http://schemas.openxmlformats.org/officeDocument/2006/relationships/customXml" Target="../ink/ink124.xml"/><Relationship Id="rId267" Type="http://schemas.openxmlformats.org/officeDocument/2006/relationships/customXml" Target="../ink/ink135.xml"/><Relationship Id="rId288" Type="http://schemas.openxmlformats.org/officeDocument/2006/relationships/image" Target="../media/image142.png"/><Relationship Id="rId106" Type="http://schemas.openxmlformats.org/officeDocument/2006/relationships/image" Target="../media/image53.png"/><Relationship Id="rId127" Type="http://schemas.openxmlformats.org/officeDocument/2006/relationships/image" Target="../media/image63.png"/><Relationship Id="rId313" Type="http://schemas.openxmlformats.org/officeDocument/2006/relationships/customXml" Target="../ink/ink15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94" Type="http://schemas.openxmlformats.org/officeDocument/2006/relationships/image" Target="../media/image47.png"/><Relationship Id="rId148" Type="http://schemas.openxmlformats.org/officeDocument/2006/relationships/customXml" Target="../ink/ink74.xml"/><Relationship Id="rId169" Type="http://schemas.openxmlformats.org/officeDocument/2006/relationships/image" Target="../media/image83.png"/><Relationship Id="rId334" Type="http://schemas.openxmlformats.org/officeDocument/2006/relationships/image" Target="../media/image165.png"/><Relationship Id="rId355" Type="http://schemas.openxmlformats.org/officeDocument/2006/relationships/customXml" Target="../ink/ink179.xml"/><Relationship Id="rId4" Type="http://schemas.openxmlformats.org/officeDocument/2006/relationships/image" Target="../media/image2.png"/><Relationship Id="rId180" Type="http://schemas.openxmlformats.org/officeDocument/2006/relationships/customXml" Target="../ink/ink91.xml"/><Relationship Id="rId215" Type="http://schemas.openxmlformats.org/officeDocument/2006/relationships/image" Target="../media/image106.png"/><Relationship Id="rId236" Type="http://schemas.openxmlformats.org/officeDocument/2006/relationships/customXml" Target="../ink/ink119.xml"/><Relationship Id="rId257" Type="http://schemas.openxmlformats.org/officeDocument/2006/relationships/customXml" Target="../ink/ink130.xml"/><Relationship Id="rId278" Type="http://schemas.openxmlformats.org/officeDocument/2006/relationships/image" Target="../media/image137.png"/><Relationship Id="rId303" Type="http://schemas.openxmlformats.org/officeDocument/2006/relationships/customXml" Target="../ink/ink153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customXml" Target="../ink/ink69.xml"/><Relationship Id="rId345" Type="http://schemas.openxmlformats.org/officeDocument/2006/relationships/customXml" Target="../ink/ink174.xml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customXml" Target="../ink/ink125.xml"/><Relationship Id="rId107" Type="http://schemas.openxmlformats.org/officeDocument/2006/relationships/customXml" Target="../ink/ink53.xml"/><Relationship Id="rId289" Type="http://schemas.openxmlformats.org/officeDocument/2006/relationships/customXml" Target="../ink/ink146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image" Target="../media/image74.png"/><Relationship Id="rId314" Type="http://schemas.openxmlformats.org/officeDocument/2006/relationships/image" Target="../media/image155.png"/><Relationship Id="rId356" Type="http://schemas.openxmlformats.org/officeDocument/2006/relationships/image" Target="../media/image176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16" Type="http://schemas.openxmlformats.org/officeDocument/2006/relationships/customXml" Target="../ink/ink109.xml"/><Relationship Id="rId258" Type="http://schemas.openxmlformats.org/officeDocument/2006/relationships/image" Target="../media/image127.png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customXml" Target="../ink/ink59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84.png"/><Relationship Id="rId227" Type="http://schemas.openxmlformats.org/officeDocument/2006/relationships/image" Target="../media/image112.png"/><Relationship Id="rId269" Type="http://schemas.openxmlformats.org/officeDocument/2006/relationships/customXml" Target="../ink/ink136.xml"/><Relationship Id="rId33" Type="http://schemas.openxmlformats.org/officeDocument/2006/relationships/customXml" Target="../ink/ink16.xml"/><Relationship Id="rId129" Type="http://schemas.openxmlformats.org/officeDocument/2006/relationships/image" Target="../media/image64.png"/><Relationship Id="rId280" Type="http://schemas.openxmlformats.org/officeDocument/2006/relationships/image" Target="../media/image138.png"/><Relationship Id="rId336" Type="http://schemas.openxmlformats.org/officeDocument/2006/relationships/image" Target="../media/image166.png"/><Relationship Id="rId75" Type="http://schemas.openxmlformats.org/officeDocument/2006/relationships/customXml" Target="../ink/ink37.xml"/><Relationship Id="rId140" Type="http://schemas.openxmlformats.org/officeDocument/2006/relationships/customXml" Target="../ink/ink70.xml"/><Relationship Id="rId182" Type="http://schemas.openxmlformats.org/officeDocument/2006/relationships/customXml" Target="../ink/ink92.xml"/><Relationship Id="rId6" Type="http://schemas.openxmlformats.org/officeDocument/2006/relationships/image" Target="../media/image3.png"/><Relationship Id="rId238" Type="http://schemas.openxmlformats.org/officeDocument/2006/relationships/customXml" Target="../ink/ink120.xml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44" Type="http://schemas.openxmlformats.org/officeDocument/2006/relationships/image" Target="../media/image22.png"/><Relationship Id="rId86" Type="http://schemas.openxmlformats.org/officeDocument/2006/relationships/image" Target="../media/image43.png"/><Relationship Id="rId151" Type="http://schemas.openxmlformats.org/officeDocument/2006/relationships/image" Target="../media/image75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49" Type="http://schemas.openxmlformats.org/officeDocument/2006/relationships/customXml" Target="../ink/ink126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28.png"/><Relationship Id="rId316" Type="http://schemas.openxmlformats.org/officeDocument/2006/relationships/image" Target="../media/image156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customXml" Target="../ink/ink60.xml"/><Relationship Id="rId358" Type="http://schemas.openxmlformats.org/officeDocument/2006/relationships/image" Target="../media/image177.png"/><Relationship Id="rId162" Type="http://schemas.openxmlformats.org/officeDocument/2006/relationships/image" Target="../media/image80.png"/><Relationship Id="rId218" Type="http://schemas.openxmlformats.org/officeDocument/2006/relationships/customXml" Target="../ink/ink110.xml"/><Relationship Id="rId271" Type="http://schemas.openxmlformats.org/officeDocument/2006/relationships/customXml" Target="../ink/ink137.xml"/><Relationship Id="rId24" Type="http://schemas.openxmlformats.org/officeDocument/2006/relationships/image" Target="../media/image12.png"/><Relationship Id="rId66" Type="http://schemas.openxmlformats.org/officeDocument/2006/relationships/image" Target="../media/image33.png"/><Relationship Id="rId131" Type="http://schemas.openxmlformats.org/officeDocument/2006/relationships/image" Target="../media/image65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85.png"/><Relationship Id="rId229" Type="http://schemas.openxmlformats.org/officeDocument/2006/relationships/image" Target="../media/image113.png"/><Relationship Id="rId240" Type="http://schemas.openxmlformats.org/officeDocument/2006/relationships/customXml" Target="../ink/ink121.xml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282" Type="http://schemas.openxmlformats.org/officeDocument/2006/relationships/image" Target="../media/image139.png"/><Relationship Id="rId338" Type="http://schemas.openxmlformats.org/officeDocument/2006/relationships/image" Target="../media/image167.png"/><Relationship Id="rId8" Type="http://schemas.openxmlformats.org/officeDocument/2006/relationships/image" Target="../media/image4.png"/><Relationship Id="rId142" Type="http://schemas.openxmlformats.org/officeDocument/2006/relationships/customXml" Target="../ink/ink71.xml"/><Relationship Id="rId184" Type="http://schemas.openxmlformats.org/officeDocument/2006/relationships/customXml" Target="../ink/ink93.xml"/><Relationship Id="rId251" Type="http://schemas.openxmlformats.org/officeDocument/2006/relationships/customXml" Target="../ink/ink127.xml"/><Relationship Id="rId46" Type="http://schemas.openxmlformats.org/officeDocument/2006/relationships/image" Target="../media/image23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53" Type="http://schemas.openxmlformats.org/officeDocument/2006/relationships/customXml" Target="../ink/ink77.xml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360" Type="http://schemas.openxmlformats.org/officeDocument/2006/relationships/image" Target="../media/image178.png"/><Relationship Id="rId220" Type="http://schemas.openxmlformats.org/officeDocument/2006/relationships/customXml" Target="../ink/ink11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6.png"/><Relationship Id="rId21" Type="http://schemas.openxmlformats.org/officeDocument/2006/relationships/customXml" Target="../ink/ink196.xml"/><Relationship Id="rId42" Type="http://schemas.openxmlformats.org/officeDocument/2006/relationships/image" Target="../media/image204.png"/><Relationship Id="rId47" Type="http://schemas.openxmlformats.org/officeDocument/2006/relationships/customXml" Target="../ink/ink209.xml"/><Relationship Id="rId63" Type="http://schemas.openxmlformats.org/officeDocument/2006/relationships/customXml" Target="../ink/ink217.xml"/><Relationship Id="rId68" Type="http://schemas.openxmlformats.org/officeDocument/2006/relationships/image" Target="../media/image217.png"/><Relationship Id="rId84" Type="http://schemas.openxmlformats.org/officeDocument/2006/relationships/image" Target="../media/image225.png"/><Relationship Id="rId89" Type="http://schemas.openxmlformats.org/officeDocument/2006/relationships/customXml" Target="../ink/ink230.xml"/><Relationship Id="rId16" Type="http://schemas.openxmlformats.org/officeDocument/2006/relationships/image" Target="../media/image191.png"/><Relationship Id="rId11" Type="http://schemas.openxmlformats.org/officeDocument/2006/relationships/customXml" Target="../ink/ink191.xml"/><Relationship Id="rId32" Type="http://schemas.openxmlformats.org/officeDocument/2006/relationships/image" Target="../media/image199.png"/><Relationship Id="rId37" Type="http://schemas.openxmlformats.org/officeDocument/2006/relationships/customXml" Target="../ink/ink204.xml"/><Relationship Id="rId53" Type="http://schemas.openxmlformats.org/officeDocument/2006/relationships/customXml" Target="../ink/ink212.xml"/><Relationship Id="rId58" Type="http://schemas.openxmlformats.org/officeDocument/2006/relationships/image" Target="../media/image212.png"/><Relationship Id="rId74" Type="http://schemas.openxmlformats.org/officeDocument/2006/relationships/image" Target="../media/image220.png"/><Relationship Id="rId79" Type="http://schemas.openxmlformats.org/officeDocument/2006/relationships/customXml" Target="../ink/ink225.xml"/><Relationship Id="rId5" Type="http://schemas.openxmlformats.org/officeDocument/2006/relationships/customXml" Target="../ink/ink188.xml"/><Relationship Id="rId90" Type="http://schemas.openxmlformats.org/officeDocument/2006/relationships/image" Target="../media/image228.png"/><Relationship Id="rId95" Type="http://schemas.openxmlformats.org/officeDocument/2006/relationships/customXml" Target="../ink/ink233.xml"/><Relationship Id="rId22" Type="http://schemas.openxmlformats.org/officeDocument/2006/relationships/image" Target="../media/image194.png"/><Relationship Id="rId27" Type="http://schemas.openxmlformats.org/officeDocument/2006/relationships/customXml" Target="../ink/ink199.xml"/><Relationship Id="rId43" Type="http://schemas.openxmlformats.org/officeDocument/2006/relationships/customXml" Target="../ink/ink207.xml"/><Relationship Id="rId48" Type="http://schemas.openxmlformats.org/officeDocument/2006/relationships/image" Target="../media/image207.png"/><Relationship Id="rId64" Type="http://schemas.openxmlformats.org/officeDocument/2006/relationships/image" Target="../media/image215.png"/><Relationship Id="rId69" Type="http://schemas.openxmlformats.org/officeDocument/2006/relationships/customXml" Target="../ink/ink220.xml"/><Relationship Id="rId80" Type="http://schemas.openxmlformats.org/officeDocument/2006/relationships/image" Target="../media/image223.png"/><Relationship Id="rId85" Type="http://schemas.openxmlformats.org/officeDocument/2006/relationships/customXml" Target="../ink/ink228.xml"/><Relationship Id="rId3" Type="http://schemas.openxmlformats.org/officeDocument/2006/relationships/customXml" Target="../ink/ink187.xml"/><Relationship Id="rId12" Type="http://schemas.openxmlformats.org/officeDocument/2006/relationships/image" Target="../media/image189.png"/><Relationship Id="rId17" Type="http://schemas.openxmlformats.org/officeDocument/2006/relationships/customXml" Target="../ink/ink194.xml"/><Relationship Id="rId25" Type="http://schemas.openxmlformats.org/officeDocument/2006/relationships/customXml" Target="../ink/ink198.xml"/><Relationship Id="rId33" Type="http://schemas.openxmlformats.org/officeDocument/2006/relationships/customXml" Target="../ink/ink202.xml"/><Relationship Id="rId38" Type="http://schemas.openxmlformats.org/officeDocument/2006/relationships/image" Target="../media/image202.png"/><Relationship Id="rId46" Type="http://schemas.openxmlformats.org/officeDocument/2006/relationships/image" Target="../media/image206.png"/><Relationship Id="rId59" Type="http://schemas.openxmlformats.org/officeDocument/2006/relationships/customXml" Target="../ink/ink215.xml"/><Relationship Id="rId67" Type="http://schemas.openxmlformats.org/officeDocument/2006/relationships/customXml" Target="../ink/ink219.xml"/><Relationship Id="rId20" Type="http://schemas.openxmlformats.org/officeDocument/2006/relationships/image" Target="../media/image193.png"/><Relationship Id="rId41" Type="http://schemas.openxmlformats.org/officeDocument/2006/relationships/customXml" Target="../ink/ink206.xml"/><Relationship Id="rId54" Type="http://schemas.openxmlformats.org/officeDocument/2006/relationships/image" Target="../media/image210.png"/><Relationship Id="rId62" Type="http://schemas.openxmlformats.org/officeDocument/2006/relationships/image" Target="../media/image214.png"/><Relationship Id="rId70" Type="http://schemas.openxmlformats.org/officeDocument/2006/relationships/image" Target="../media/image218.png"/><Relationship Id="rId75" Type="http://schemas.openxmlformats.org/officeDocument/2006/relationships/customXml" Target="../ink/ink223.xml"/><Relationship Id="rId83" Type="http://schemas.openxmlformats.org/officeDocument/2006/relationships/customXml" Target="../ink/ink227.xml"/><Relationship Id="rId88" Type="http://schemas.openxmlformats.org/officeDocument/2006/relationships/image" Target="../media/image227.png"/><Relationship Id="rId91" Type="http://schemas.openxmlformats.org/officeDocument/2006/relationships/customXml" Target="../ink/ink231.xml"/><Relationship Id="rId96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5" Type="http://schemas.openxmlformats.org/officeDocument/2006/relationships/customXml" Target="../ink/ink193.xml"/><Relationship Id="rId23" Type="http://schemas.openxmlformats.org/officeDocument/2006/relationships/customXml" Target="../ink/ink197.xml"/><Relationship Id="rId28" Type="http://schemas.openxmlformats.org/officeDocument/2006/relationships/image" Target="../media/image197.png"/><Relationship Id="rId36" Type="http://schemas.openxmlformats.org/officeDocument/2006/relationships/image" Target="../media/image201.png"/><Relationship Id="rId49" Type="http://schemas.openxmlformats.org/officeDocument/2006/relationships/customXml" Target="../ink/ink210.xml"/><Relationship Id="rId57" Type="http://schemas.openxmlformats.org/officeDocument/2006/relationships/customXml" Target="../ink/ink214.xml"/><Relationship Id="rId10" Type="http://schemas.openxmlformats.org/officeDocument/2006/relationships/image" Target="../media/image188.png"/><Relationship Id="rId31" Type="http://schemas.openxmlformats.org/officeDocument/2006/relationships/customXml" Target="../ink/ink201.xml"/><Relationship Id="rId44" Type="http://schemas.openxmlformats.org/officeDocument/2006/relationships/image" Target="../media/image205.png"/><Relationship Id="rId52" Type="http://schemas.openxmlformats.org/officeDocument/2006/relationships/image" Target="../media/image209.png"/><Relationship Id="rId60" Type="http://schemas.openxmlformats.org/officeDocument/2006/relationships/image" Target="../media/image213.png"/><Relationship Id="rId65" Type="http://schemas.openxmlformats.org/officeDocument/2006/relationships/customXml" Target="../ink/ink218.xml"/><Relationship Id="rId73" Type="http://schemas.openxmlformats.org/officeDocument/2006/relationships/customXml" Target="../ink/ink222.xml"/><Relationship Id="rId78" Type="http://schemas.openxmlformats.org/officeDocument/2006/relationships/image" Target="../media/image222.png"/><Relationship Id="rId81" Type="http://schemas.openxmlformats.org/officeDocument/2006/relationships/customXml" Target="../ink/ink226.xml"/><Relationship Id="rId86" Type="http://schemas.openxmlformats.org/officeDocument/2006/relationships/image" Target="../media/image226.png"/><Relationship Id="rId94" Type="http://schemas.openxmlformats.org/officeDocument/2006/relationships/image" Target="../media/image230.png"/><Relationship Id="rId4" Type="http://schemas.openxmlformats.org/officeDocument/2006/relationships/image" Target="../media/image185.png"/><Relationship Id="rId9" Type="http://schemas.openxmlformats.org/officeDocument/2006/relationships/customXml" Target="../ink/ink190.xml"/><Relationship Id="rId13" Type="http://schemas.openxmlformats.org/officeDocument/2006/relationships/customXml" Target="../ink/ink192.xml"/><Relationship Id="rId18" Type="http://schemas.openxmlformats.org/officeDocument/2006/relationships/image" Target="../media/image192.png"/><Relationship Id="rId39" Type="http://schemas.openxmlformats.org/officeDocument/2006/relationships/customXml" Target="../ink/ink205.xml"/><Relationship Id="rId34" Type="http://schemas.openxmlformats.org/officeDocument/2006/relationships/image" Target="../media/image200.png"/><Relationship Id="rId50" Type="http://schemas.openxmlformats.org/officeDocument/2006/relationships/image" Target="../media/image208.png"/><Relationship Id="rId55" Type="http://schemas.openxmlformats.org/officeDocument/2006/relationships/customXml" Target="../ink/ink213.xml"/><Relationship Id="rId76" Type="http://schemas.openxmlformats.org/officeDocument/2006/relationships/image" Target="../media/image221.png"/><Relationship Id="rId97" Type="http://schemas.openxmlformats.org/officeDocument/2006/relationships/customXml" Target="../ink/ink234.xml"/><Relationship Id="rId7" Type="http://schemas.openxmlformats.org/officeDocument/2006/relationships/customXml" Target="../ink/ink189.xml"/><Relationship Id="rId71" Type="http://schemas.openxmlformats.org/officeDocument/2006/relationships/customXml" Target="../ink/ink221.xml"/><Relationship Id="rId92" Type="http://schemas.openxmlformats.org/officeDocument/2006/relationships/image" Target="../media/image229.png"/><Relationship Id="rId2" Type="http://schemas.openxmlformats.org/officeDocument/2006/relationships/image" Target="../media/image184.png"/><Relationship Id="rId29" Type="http://schemas.openxmlformats.org/officeDocument/2006/relationships/customXml" Target="../ink/ink200.xml"/><Relationship Id="rId24" Type="http://schemas.openxmlformats.org/officeDocument/2006/relationships/image" Target="../media/image195.png"/><Relationship Id="rId40" Type="http://schemas.openxmlformats.org/officeDocument/2006/relationships/image" Target="../media/image203.png"/><Relationship Id="rId45" Type="http://schemas.openxmlformats.org/officeDocument/2006/relationships/customXml" Target="../ink/ink208.xml"/><Relationship Id="rId66" Type="http://schemas.openxmlformats.org/officeDocument/2006/relationships/image" Target="../media/image216.png"/><Relationship Id="rId87" Type="http://schemas.openxmlformats.org/officeDocument/2006/relationships/customXml" Target="../ink/ink229.xml"/><Relationship Id="rId61" Type="http://schemas.openxmlformats.org/officeDocument/2006/relationships/customXml" Target="../ink/ink216.xml"/><Relationship Id="rId82" Type="http://schemas.openxmlformats.org/officeDocument/2006/relationships/image" Target="../media/image224.png"/><Relationship Id="rId19" Type="http://schemas.openxmlformats.org/officeDocument/2006/relationships/customXml" Target="../ink/ink195.xml"/><Relationship Id="rId14" Type="http://schemas.openxmlformats.org/officeDocument/2006/relationships/image" Target="../media/image190.png"/><Relationship Id="rId30" Type="http://schemas.openxmlformats.org/officeDocument/2006/relationships/image" Target="../media/image198.png"/><Relationship Id="rId35" Type="http://schemas.openxmlformats.org/officeDocument/2006/relationships/customXml" Target="../ink/ink203.xml"/><Relationship Id="rId56" Type="http://schemas.openxmlformats.org/officeDocument/2006/relationships/image" Target="../media/image211.png"/><Relationship Id="rId77" Type="http://schemas.openxmlformats.org/officeDocument/2006/relationships/customXml" Target="../ink/ink224.xml"/><Relationship Id="rId8" Type="http://schemas.openxmlformats.org/officeDocument/2006/relationships/image" Target="../media/image187.png"/><Relationship Id="rId51" Type="http://schemas.openxmlformats.org/officeDocument/2006/relationships/customXml" Target="../ink/ink211.xml"/><Relationship Id="rId72" Type="http://schemas.openxmlformats.org/officeDocument/2006/relationships/image" Target="../media/image219.png"/><Relationship Id="rId93" Type="http://schemas.openxmlformats.org/officeDocument/2006/relationships/customXml" Target="../ink/ink232.xml"/><Relationship Id="rId98" Type="http://schemas.openxmlformats.org/officeDocument/2006/relationships/image" Target="../media/image23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9.png"/><Relationship Id="rId299" Type="http://schemas.openxmlformats.org/officeDocument/2006/relationships/customXml" Target="../ink/ink383.xml"/><Relationship Id="rId21" Type="http://schemas.openxmlformats.org/officeDocument/2006/relationships/image" Target="../media/image242.png"/><Relationship Id="rId63" Type="http://schemas.openxmlformats.org/officeDocument/2006/relationships/image" Target="../media/image263.png"/><Relationship Id="rId159" Type="http://schemas.openxmlformats.org/officeDocument/2006/relationships/image" Target="../media/image310.png"/><Relationship Id="rId170" Type="http://schemas.openxmlformats.org/officeDocument/2006/relationships/customXml" Target="../ink/ink318.xml"/><Relationship Id="rId226" Type="http://schemas.openxmlformats.org/officeDocument/2006/relationships/customXml" Target="../ink/ink346.xml"/><Relationship Id="rId268" Type="http://schemas.openxmlformats.org/officeDocument/2006/relationships/image" Target="../media/image364.png"/><Relationship Id="rId32" Type="http://schemas.openxmlformats.org/officeDocument/2006/relationships/customXml" Target="../ink/ink249.xml"/><Relationship Id="rId74" Type="http://schemas.openxmlformats.org/officeDocument/2006/relationships/customXml" Target="../ink/ink270.xml"/><Relationship Id="rId128" Type="http://schemas.openxmlformats.org/officeDocument/2006/relationships/customXml" Target="../ink/ink297.xml"/><Relationship Id="rId5" Type="http://schemas.openxmlformats.org/officeDocument/2006/relationships/image" Target="../media/image234.png"/><Relationship Id="rId181" Type="http://schemas.openxmlformats.org/officeDocument/2006/relationships/image" Target="../media/image321.png"/><Relationship Id="rId237" Type="http://schemas.openxmlformats.org/officeDocument/2006/relationships/image" Target="../media/image349.png"/><Relationship Id="rId279" Type="http://schemas.openxmlformats.org/officeDocument/2006/relationships/customXml" Target="../ink/ink373.xml"/><Relationship Id="rId43" Type="http://schemas.openxmlformats.org/officeDocument/2006/relationships/image" Target="../media/image253.png"/><Relationship Id="rId139" Type="http://schemas.openxmlformats.org/officeDocument/2006/relationships/image" Target="../media/image300.png"/><Relationship Id="rId290" Type="http://schemas.openxmlformats.org/officeDocument/2006/relationships/image" Target="../media/image375.png"/><Relationship Id="rId304" Type="http://schemas.openxmlformats.org/officeDocument/2006/relationships/image" Target="../media/image382.png"/><Relationship Id="rId85" Type="http://schemas.openxmlformats.org/officeDocument/2006/relationships/image" Target="../media/image274.png"/><Relationship Id="rId150" Type="http://schemas.openxmlformats.org/officeDocument/2006/relationships/customXml" Target="../ink/ink308.xml"/><Relationship Id="rId192" Type="http://schemas.openxmlformats.org/officeDocument/2006/relationships/customXml" Target="../ink/ink329.xml"/><Relationship Id="rId206" Type="http://schemas.openxmlformats.org/officeDocument/2006/relationships/customXml" Target="../ink/ink336.xml"/><Relationship Id="rId248" Type="http://schemas.openxmlformats.org/officeDocument/2006/relationships/customXml" Target="../ink/ink357.xml"/><Relationship Id="rId12" Type="http://schemas.openxmlformats.org/officeDocument/2006/relationships/customXml" Target="../ink/ink239.xml"/><Relationship Id="rId108" Type="http://schemas.openxmlformats.org/officeDocument/2006/relationships/customXml" Target="../ink/ink287.xml"/><Relationship Id="rId54" Type="http://schemas.openxmlformats.org/officeDocument/2006/relationships/customXml" Target="../ink/ink260.xml"/><Relationship Id="rId96" Type="http://schemas.openxmlformats.org/officeDocument/2006/relationships/customXml" Target="../ink/ink281.xml"/><Relationship Id="rId161" Type="http://schemas.openxmlformats.org/officeDocument/2006/relationships/image" Target="../media/image311.png"/><Relationship Id="rId217" Type="http://schemas.openxmlformats.org/officeDocument/2006/relationships/image" Target="../media/image339.png"/><Relationship Id="rId259" Type="http://schemas.openxmlformats.org/officeDocument/2006/relationships/customXml" Target="../ink/ink363.xml"/><Relationship Id="rId23" Type="http://schemas.openxmlformats.org/officeDocument/2006/relationships/image" Target="../media/image243.png"/><Relationship Id="rId119" Type="http://schemas.openxmlformats.org/officeDocument/2006/relationships/image" Target="../media/image290.png"/><Relationship Id="rId270" Type="http://schemas.openxmlformats.org/officeDocument/2006/relationships/image" Target="../media/image365.png"/><Relationship Id="rId65" Type="http://schemas.openxmlformats.org/officeDocument/2006/relationships/image" Target="../media/image264.png"/><Relationship Id="rId130" Type="http://schemas.openxmlformats.org/officeDocument/2006/relationships/customXml" Target="../ink/ink298.xml"/><Relationship Id="rId172" Type="http://schemas.openxmlformats.org/officeDocument/2006/relationships/customXml" Target="../ink/ink319.xml"/><Relationship Id="rId193" Type="http://schemas.openxmlformats.org/officeDocument/2006/relationships/image" Target="../media/image327.png"/><Relationship Id="rId207" Type="http://schemas.openxmlformats.org/officeDocument/2006/relationships/image" Target="../media/image334.png"/><Relationship Id="rId228" Type="http://schemas.openxmlformats.org/officeDocument/2006/relationships/customXml" Target="../ink/ink347.xml"/><Relationship Id="rId249" Type="http://schemas.openxmlformats.org/officeDocument/2006/relationships/image" Target="../media/image355.png"/><Relationship Id="rId13" Type="http://schemas.openxmlformats.org/officeDocument/2006/relationships/image" Target="../media/image238.png"/><Relationship Id="rId109" Type="http://schemas.openxmlformats.org/officeDocument/2006/relationships/image" Target="../media/image285.png"/><Relationship Id="rId260" Type="http://schemas.openxmlformats.org/officeDocument/2006/relationships/image" Target="../media/image360.png"/><Relationship Id="rId281" Type="http://schemas.openxmlformats.org/officeDocument/2006/relationships/customXml" Target="../ink/ink374.xml"/><Relationship Id="rId34" Type="http://schemas.openxmlformats.org/officeDocument/2006/relationships/customXml" Target="../ink/ink250.xml"/><Relationship Id="rId55" Type="http://schemas.openxmlformats.org/officeDocument/2006/relationships/image" Target="../media/image259.png"/><Relationship Id="rId76" Type="http://schemas.openxmlformats.org/officeDocument/2006/relationships/customXml" Target="../ink/ink271.xml"/><Relationship Id="rId97" Type="http://schemas.openxmlformats.org/officeDocument/2006/relationships/image" Target="../media/image279.png"/><Relationship Id="rId120" Type="http://schemas.openxmlformats.org/officeDocument/2006/relationships/customXml" Target="../ink/ink293.xml"/><Relationship Id="rId141" Type="http://schemas.openxmlformats.org/officeDocument/2006/relationships/image" Target="../media/image301.png"/><Relationship Id="rId7" Type="http://schemas.openxmlformats.org/officeDocument/2006/relationships/image" Target="../media/image235.png"/><Relationship Id="rId162" Type="http://schemas.openxmlformats.org/officeDocument/2006/relationships/customXml" Target="../ink/ink314.xml"/><Relationship Id="rId183" Type="http://schemas.openxmlformats.org/officeDocument/2006/relationships/image" Target="../media/image322.png"/><Relationship Id="rId218" Type="http://schemas.openxmlformats.org/officeDocument/2006/relationships/customXml" Target="../ink/ink342.xml"/><Relationship Id="rId239" Type="http://schemas.openxmlformats.org/officeDocument/2006/relationships/image" Target="../media/image350.png"/><Relationship Id="rId250" Type="http://schemas.openxmlformats.org/officeDocument/2006/relationships/customXml" Target="../ink/ink358.xml"/><Relationship Id="rId271" Type="http://schemas.openxmlformats.org/officeDocument/2006/relationships/customXml" Target="../ink/ink369.xml"/><Relationship Id="rId292" Type="http://schemas.openxmlformats.org/officeDocument/2006/relationships/image" Target="../media/image376.png"/><Relationship Id="rId306" Type="http://schemas.openxmlformats.org/officeDocument/2006/relationships/image" Target="../media/image383.png"/><Relationship Id="rId24" Type="http://schemas.openxmlformats.org/officeDocument/2006/relationships/customXml" Target="../ink/ink245.xml"/><Relationship Id="rId45" Type="http://schemas.openxmlformats.org/officeDocument/2006/relationships/image" Target="../media/image254.png"/><Relationship Id="rId66" Type="http://schemas.openxmlformats.org/officeDocument/2006/relationships/customXml" Target="../ink/ink266.xml"/><Relationship Id="rId87" Type="http://schemas.openxmlformats.org/officeDocument/2006/relationships/image" Target="../media/image47.png"/><Relationship Id="rId110" Type="http://schemas.openxmlformats.org/officeDocument/2006/relationships/customXml" Target="../ink/ink288.xml"/><Relationship Id="rId131" Type="http://schemas.openxmlformats.org/officeDocument/2006/relationships/image" Target="../media/image296.png"/><Relationship Id="rId152" Type="http://schemas.openxmlformats.org/officeDocument/2006/relationships/customXml" Target="../ink/ink309.xml"/><Relationship Id="rId173" Type="http://schemas.openxmlformats.org/officeDocument/2006/relationships/image" Target="../media/image317.png"/><Relationship Id="rId194" Type="http://schemas.openxmlformats.org/officeDocument/2006/relationships/customXml" Target="../ink/ink330.xml"/><Relationship Id="rId208" Type="http://schemas.openxmlformats.org/officeDocument/2006/relationships/customXml" Target="../ink/ink337.xml"/><Relationship Id="rId229" Type="http://schemas.openxmlformats.org/officeDocument/2006/relationships/image" Target="../media/image345.png"/><Relationship Id="rId240" Type="http://schemas.openxmlformats.org/officeDocument/2006/relationships/customXml" Target="../ink/ink353.xml"/><Relationship Id="rId261" Type="http://schemas.openxmlformats.org/officeDocument/2006/relationships/customXml" Target="../ink/ink364.xml"/><Relationship Id="rId14" Type="http://schemas.openxmlformats.org/officeDocument/2006/relationships/customXml" Target="../ink/ink240.xml"/><Relationship Id="rId35" Type="http://schemas.openxmlformats.org/officeDocument/2006/relationships/image" Target="../media/image249.png"/><Relationship Id="rId56" Type="http://schemas.openxmlformats.org/officeDocument/2006/relationships/customXml" Target="../ink/ink261.xml"/><Relationship Id="rId77" Type="http://schemas.openxmlformats.org/officeDocument/2006/relationships/image" Target="../media/image270.png"/><Relationship Id="rId100" Type="http://schemas.openxmlformats.org/officeDocument/2006/relationships/customXml" Target="../ink/ink283.xml"/><Relationship Id="rId282" Type="http://schemas.openxmlformats.org/officeDocument/2006/relationships/image" Target="../media/image371.png"/><Relationship Id="rId8" Type="http://schemas.openxmlformats.org/officeDocument/2006/relationships/customXml" Target="../ink/ink237.xml"/><Relationship Id="rId98" Type="http://schemas.openxmlformats.org/officeDocument/2006/relationships/customXml" Target="../ink/ink282.xml"/><Relationship Id="rId121" Type="http://schemas.openxmlformats.org/officeDocument/2006/relationships/image" Target="../media/image291.png"/><Relationship Id="rId142" Type="http://schemas.openxmlformats.org/officeDocument/2006/relationships/customXml" Target="../ink/ink304.xml"/><Relationship Id="rId163" Type="http://schemas.openxmlformats.org/officeDocument/2006/relationships/image" Target="../media/image312.png"/><Relationship Id="rId184" Type="http://schemas.openxmlformats.org/officeDocument/2006/relationships/customXml" Target="../ink/ink325.xml"/><Relationship Id="rId219" Type="http://schemas.openxmlformats.org/officeDocument/2006/relationships/image" Target="../media/image340.png"/><Relationship Id="rId230" Type="http://schemas.openxmlformats.org/officeDocument/2006/relationships/customXml" Target="../ink/ink348.xml"/><Relationship Id="rId251" Type="http://schemas.openxmlformats.org/officeDocument/2006/relationships/image" Target="../media/image356.png"/><Relationship Id="rId25" Type="http://schemas.openxmlformats.org/officeDocument/2006/relationships/image" Target="../media/image244.png"/><Relationship Id="rId46" Type="http://schemas.openxmlformats.org/officeDocument/2006/relationships/customXml" Target="../ink/ink256.xml"/><Relationship Id="rId67" Type="http://schemas.openxmlformats.org/officeDocument/2006/relationships/image" Target="../media/image265.png"/><Relationship Id="rId272" Type="http://schemas.openxmlformats.org/officeDocument/2006/relationships/image" Target="../media/image366.png"/><Relationship Id="rId293" Type="http://schemas.openxmlformats.org/officeDocument/2006/relationships/customXml" Target="../ink/ink380.xml"/><Relationship Id="rId307" Type="http://schemas.openxmlformats.org/officeDocument/2006/relationships/customXml" Target="../ink/ink387.xml"/><Relationship Id="rId88" Type="http://schemas.openxmlformats.org/officeDocument/2006/relationships/customXml" Target="../ink/ink277.xml"/><Relationship Id="rId111" Type="http://schemas.openxmlformats.org/officeDocument/2006/relationships/image" Target="../media/image286.png"/><Relationship Id="rId132" Type="http://schemas.openxmlformats.org/officeDocument/2006/relationships/customXml" Target="../ink/ink299.xml"/><Relationship Id="rId153" Type="http://schemas.openxmlformats.org/officeDocument/2006/relationships/image" Target="../media/image307.png"/><Relationship Id="rId174" Type="http://schemas.openxmlformats.org/officeDocument/2006/relationships/customXml" Target="../ink/ink320.xml"/><Relationship Id="rId195" Type="http://schemas.openxmlformats.org/officeDocument/2006/relationships/image" Target="../media/image328.png"/><Relationship Id="rId209" Type="http://schemas.openxmlformats.org/officeDocument/2006/relationships/image" Target="../media/image335.png"/><Relationship Id="rId220" Type="http://schemas.openxmlformats.org/officeDocument/2006/relationships/customXml" Target="../ink/ink343.xml"/><Relationship Id="rId241" Type="http://schemas.openxmlformats.org/officeDocument/2006/relationships/image" Target="../media/image351.png"/><Relationship Id="rId15" Type="http://schemas.openxmlformats.org/officeDocument/2006/relationships/image" Target="../media/image239.png"/><Relationship Id="rId36" Type="http://schemas.openxmlformats.org/officeDocument/2006/relationships/customXml" Target="../ink/ink251.xml"/><Relationship Id="rId57" Type="http://schemas.openxmlformats.org/officeDocument/2006/relationships/image" Target="../media/image260.png"/><Relationship Id="rId262" Type="http://schemas.openxmlformats.org/officeDocument/2006/relationships/image" Target="../media/image361.png"/><Relationship Id="rId283" Type="http://schemas.openxmlformats.org/officeDocument/2006/relationships/customXml" Target="../ink/ink375.xml"/><Relationship Id="rId78" Type="http://schemas.openxmlformats.org/officeDocument/2006/relationships/customXml" Target="../ink/ink272.xml"/><Relationship Id="rId99" Type="http://schemas.openxmlformats.org/officeDocument/2006/relationships/image" Target="../media/image280.png"/><Relationship Id="rId101" Type="http://schemas.openxmlformats.org/officeDocument/2006/relationships/image" Target="../media/image281.png"/><Relationship Id="rId122" Type="http://schemas.openxmlformats.org/officeDocument/2006/relationships/customXml" Target="../ink/ink294.xml"/><Relationship Id="rId143" Type="http://schemas.openxmlformats.org/officeDocument/2006/relationships/image" Target="../media/image302.png"/><Relationship Id="rId164" Type="http://schemas.openxmlformats.org/officeDocument/2006/relationships/customXml" Target="../ink/ink315.xml"/><Relationship Id="rId185" Type="http://schemas.openxmlformats.org/officeDocument/2006/relationships/image" Target="../media/image323.png"/><Relationship Id="rId9" Type="http://schemas.openxmlformats.org/officeDocument/2006/relationships/image" Target="../media/image236.png"/><Relationship Id="rId210" Type="http://schemas.openxmlformats.org/officeDocument/2006/relationships/customXml" Target="../ink/ink338.xml"/><Relationship Id="rId26" Type="http://schemas.openxmlformats.org/officeDocument/2006/relationships/customXml" Target="../ink/ink246.xml"/><Relationship Id="rId231" Type="http://schemas.openxmlformats.org/officeDocument/2006/relationships/image" Target="../media/image346.png"/><Relationship Id="rId252" Type="http://schemas.openxmlformats.org/officeDocument/2006/relationships/customXml" Target="../ink/ink359.xml"/><Relationship Id="rId273" Type="http://schemas.openxmlformats.org/officeDocument/2006/relationships/customXml" Target="../ink/ink370.xml"/><Relationship Id="rId294" Type="http://schemas.openxmlformats.org/officeDocument/2006/relationships/image" Target="../media/image377.png"/><Relationship Id="rId308" Type="http://schemas.openxmlformats.org/officeDocument/2006/relationships/image" Target="../media/image384.png"/><Relationship Id="rId47" Type="http://schemas.openxmlformats.org/officeDocument/2006/relationships/image" Target="../media/image255.png"/><Relationship Id="rId68" Type="http://schemas.openxmlformats.org/officeDocument/2006/relationships/customXml" Target="../ink/ink267.xml"/><Relationship Id="rId89" Type="http://schemas.openxmlformats.org/officeDocument/2006/relationships/image" Target="../media/image275.png"/><Relationship Id="rId112" Type="http://schemas.openxmlformats.org/officeDocument/2006/relationships/customXml" Target="../ink/ink289.xml"/><Relationship Id="rId133" Type="http://schemas.openxmlformats.org/officeDocument/2006/relationships/image" Target="../media/image297.png"/><Relationship Id="rId154" Type="http://schemas.openxmlformats.org/officeDocument/2006/relationships/customXml" Target="../ink/ink310.xml"/><Relationship Id="rId175" Type="http://schemas.openxmlformats.org/officeDocument/2006/relationships/image" Target="../media/image318.png"/><Relationship Id="rId196" Type="http://schemas.openxmlformats.org/officeDocument/2006/relationships/customXml" Target="../ink/ink331.xml"/><Relationship Id="rId200" Type="http://schemas.openxmlformats.org/officeDocument/2006/relationships/customXml" Target="../ink/ink333.xml"/><Relationship Id="rId16" Type="http://schemas.openxmlformats.org/officeDocument/2006/relationships/customXml" Target="../ink/ink241.xml"/><Relationship Id="rId221" Type="http://schemas.openxmlformats.org/officeDocument/2006/relationships/image" Target="../media/image341.png"/><Relationship Id="rId242" Type="http://schemas.openxmlformats.org/officeDocument/2006/relationships/customXml" Target="../ink/ink354.xml"/><Relationship Id="rId263" Type="http://schemas.openxmlformats.org/officeDocument/2006/relationships/customXml" Target="../ink/ink365.xml"/><Relationship Id="rId284" Type="http://schemas.openxmlformats.org/officeDocument/2006/relationships/image" Target="../media/image372.png"/><Relationship Id="rId37" Type="http://schemas.openxmlformats.org/officeDocument/2006/relationships/image" Target="../media/image250.png"/><Relationship Id="rId58" Type="http://schemas.openxmlformats.org/officeDocument/2006/relationships/customXml" Target="../ink/ink262.xml"/><Relationship Id="rId79" Type="http://schemas.openxmlformats.org/officeDocument/2006/relationships/image" Target="../media/image271.png"/><Relationship Id="rId102" Type="http://schemas.openxmlformats.org/officeDocument/2006/relationships/customXml" Target="../ink/ink284.xml"/><Relationship Id="rId123" Type="http://schemas.openxmlformats.org/officeDocument/2006/relationships/image" Target="../media/image292.png"/><Relationship Id="rId144" Type="http://schemas.openxmlformats.org/officeDocument/2006/relationships/customXml" Target="../ink/ink305.xml"/><Relationship Id="rId90" Type="http://schemas.openxmlformats.org/officeDocument/2006/relationships/customXml" Target="../ink/ink278.xml"/><Relationship Id="rId165" Type="http://schemas.openxmlformats.org/officeDocument/2006/relationships/image" Target="../media/image313.png"/><Relationship Id="rId186" Type="http://schemas.openxmlformats.org/officeDocument/2006/relationships/customXml" Target="../ink/ink326.xml"/><Relationship Id="rId211" Type="http://schemas.openxmlformats.org/officeDocument/2006/relationships/image" Target="../media/image336.png"/><Relationship Id="rId232" Type="http://schemas.openxmlformats.org/officeDocument/2006/relationships/customXml" Target="../ink/ink349.xml"/><Relationship Id="rId253" Type="http://schemas.openxmlformats.org/officeDocument/2006/relationships/customXml" Target="../ink/ink360.xml"/><Relationship Id="rId274" Type="http://schemas.openxmlformats.org/officeDocument/2006/relationships/image" Target="../media/image367.png"/><Relationship Id="rId295" Type="http://schemas.openxmlformats.org/officeDocument/2006/relationships/customXml" Target="../ink/ink381.xml"/><Relationship Id="rId309" Type="http://schemas.openxmlformats.org/officeDocument/2006/relationships/customXml" Target="../ink/ink388.xml"/><Relationship Id="rId27" Type="http://schemas.openxmlformats.org/officeDocument/2006/relationships/image" Target="../media/image245.png"/><Relationship Id="rId48" Type="http://schemas.openxmlformats.org/officeDocument/2006/relationships/customXml" Target="../ink/ink257.xml"/><Relationship Id="rId69" Type="http://schemas.openxmlformats.org/officeDocument/2006/relationships/image" Target="../media/image266.png"/><Relationship Id="rId113" Type="http://schemas.openxmlformats.org/officeDocument/2006/relationships/image" Target="../media/image287.png"/><Relationship Id="rId134" Type="http://schemas.openxmlformats.org/officeDocument/2006/relationships/customXml" Target="../ink/ink300.xml"/><Relationship Id="rId80" Type="http://schemas.openxmlformats.org/officeDocument/2006/relationships/customXml" Target="../ink/ink273.xml"/><Relationship Id="rId155" Type="http://schemas.openxmlformats.org/officeDocument/2006/relationships/image" Target="../media/image308.png"/><Relationship Id="rId176" Type="http://schemas.openxmlformats.org/officeDocument/2006/relationships/customXml" Target="../ink/ink321.xml"/><Relationship Id="rId197" Type="http://schemas.openxmlformats.org/officeDocument/2006/relationships/image" Target="../media/image329.png"/><Relationship Id="rId201" Type="http://schemas.openxmlformats.org/officeDocument/2006/relationships/image" Target="../media/image331.png"/><Relationship Id="rId222" Type="http://schemas.openxmlformats.org/officeDocument/2006/relationships/customXml" Target="../ink/ink344.xml"/><Relationship Id="rId243" Type="http://schemas.openxmlformats.org/officeDocument/2006/relationships/image" Target="../media/image352.png"/><Relationship Id="rId264" Type="http://schemas.openxmlformats.org/officeDocument/2006/relationships/image" Target="../media/image362.png"/><Relationship Id="rId285" Type="http://schemas.openxmlformats.org/officeDocument/2006/relationships/customXml" Target="../ink/ink376.xml"/><Relationship Id="rId17" Type="http://schemas.openxmlformats.org/officeDocument/2006/relationships/image" Target="../media/image240.png"/><Relationship Id="rId38" Type="http://schemas.openxmlformats.org/officeDocument/2006/relationships/customXml" Target="../ink/ink252.xml"/><Relationship Id="rId59" Type="http://schemas.openxmlformats.org/officeDocument/2006/relationships/image" Target="../media/image261.png"/><Relationship Id="rId103" Type="http://schemas.openxmlformats.org/officeDocument/2006/relationships/image" Target="../media/image282.png"/><Relationship Id="rId124" Type="http://schemas.openxmlformats.org/officeDocument/2006/relationships/customXml" Target="../ink/ink295.xml"/><Relationship Id="rId310" Type="http://schemas.openxmlformats.org/officeDocument/2006/relationships/image" Target="../media/image385.png"/><Relationship Id="rId70" Type="http://schemas.openxmlformats.org/officeDocument/2006/relationships/customXml" Target="../ink/ink268.xml"/><Relationship Id="rId91" Type="http://schemas.openxmlformats.org/officeDocument/2006/relationships/image" Target="../media/image276.png"/><Relationship Id="rId145" Type="http://schemas.openxmlformats.org/officeDocument/2006/relationships/image" Target="../media/image303.png"/><Relationship Id="rId166" Type="http://schemas.openxmlformats.org/officeDocument/2006/relationships/customXml" Target="../ink/ink316.xml"/><Relationship Id="rId187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9.xml"/><Relationship Id="rId233" Type="http://schemas.openxmlformats.org/officeDocument/2006/relationships/image" Target="../media/image347.png"/><Relationship Id="rId254" Type="http://schemas.openxmlformats.org/officeDocument/2006/relationships/image" Target="../media/image357.png"/><Relationship Id="rId28" Type="http://schemas.openxmlformats.org/officeDocument/2006/relationships/customXml" Target="../ink/ink247.xml"/><Relationship Id="rId49" Type="http://schemas.openxmlformats.org/officeDocument/2006/relationships/image" Target="../media/image256.png"/><Relationship Id="rId114" Type="http://schemas.openxmlformats.org/officeDocument/2006/relationships/customXml" Target="../ink/ink290.xml"/><Relationship Id="rId275" Type="http://schemas.openxmlformats.org/officeDocument/2006/relationships/customXml" Target="../ink/ink371.xml"/><Relationship Id="rId296" Type="http://schemas.openxmlformats.org/officeDocument/2006/relationships/image" Target="../media/image378.png"/><Relationship Id="rId300" Type="http://schemas.openxmlformats.org/officeDocument/2006/relationships/image" Target="../media/image380.png"/><Relationship Id="rId60" Type="http://schemas.openxmlformats.org/officeDocument/2006/relationships/customXml" Target="../ink/ink263.xml"/><Relationship Id="rId81" Type="http://schemas.openxmlformats.org/officeDocument/2006/relationships/image" Target="../media/image272.png"/><Relationship Id="rId135" Type="http://schemas.openxmlformats.org/officeDocument/2006/relationships/image" Target="../media/image298.png"/><Relationship Id="rId156" Type="http://schemas.openxmlformats.org/officeDocument/2006/relationships/customXml" Target="../ink/ink311.xml"/><Relationship Id="rId177" Type="http://schemas.openxmlformats.org/officeDocument/2006/relationships/image" Target="../media/image319.png"/><Relationship Id="rId198" Type="http://schemas.openxmlformats.org/officeDocument/2006/relationships/customXml" Target="../ink/ink332.xml"/><Relationship Id="rId202" Type="http://schemas.openxmlformats.org/officeDocument/2006/relationships/customXml" Target="../ink/ink334.xml"/><Relationship Id="rId223" Type="http://schemas.openxmlformats.org/officeDocument/2006/relationships/image" Target="../media/image342.png"/><Relationship Id="rId244" Type="http://schemas.openxmlformats.org/officeDocument/2006/relationships/customXml" Target="../ink/ink355.xml"/><Relationship Id="rId18" Type="http://schemas.openxmlformats.org/officeDocument/2006/relationships/customXml" Target="../ink/ink242.xml"/><Relationship Id="rId39" Type="http://schemas.openxmlformats.org/officeDocument/2006/relationships/image" Target="../media/image251.png"/><Relationship Id="rId265" Type="http://schemas.openxmlformats.org/officeDocument/2006/relationships/customXml" Target="../ink/ink366.xml"/><Relationship Id="rId286" Type="http://schemas.openxmlformats.org/officeDocument/2006/relationships/image" Target="../media/image373.png"/><Relationship Id="rId50" Type="http://schemas.openxmlformats.org/officeDocument/2006/relationships/customXml" Target="../ink/ink258.xml"/><Relationship Id="rId104" Type="http://schemas.openxmlformats.org/officeDocument/2006/relationships/customXml" Target="../ink/ink285.xml"/><Relationship Id="rId125" Type="http://schemas.openxmlformats.org/officeDocument/2006/relationships/image" Target="../media/image293.png"/><Relationship Id="rId146" Type="http://schemas.openxmlformats.org/officeDocument/2006/relationships/customXml" Target="../ink/ink306.xml"/><Relationship Id="rId167" Type="http://schemas.openxmlformats.org/officeDocument/2006/relationships/image" Target="../media/image314.png"/><Relationship Id="rId188" Type="http://schemas.openxmlformats.org/officeDocument/2006/relationships/customXml" Target="../ink/ink327.xml"/><Relationship Id="rId311" Type="http://schemas.openxmlformats.org/officeDocument/2006/relationships/customXml" Target="../ink/ink389.xml"/><Relationship Id="rId71" Type="http://schemas.openxmlformats.org/officeDocument/2006/relationships/image" Target="../media/image267.png"/><Relationship Id="rId92" Type="http://schemas.openxmlformats.org/officeDocument/2006/relationships/customXml" Target="../ink/ink279.xml"/><Relationship Id="rId213" Type="http://schemas.openxmlformats.org/officeDocument/2006/relationships/image" Target="../media/image337.png"/><Relationship Id="rId234" Type="http://schemas.openxmlformats.org/officeDocument/2006/relationships/customXml" Target="../ink/ink350.xm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46.png"/><Relationship Id="rId255" Type="http://schemas.openxmlformats.org/officeDocument/2006/relationships/customXml" Target="../ink/ink361.xml"/><Relationship Id="rId276" Type="http://schemas.openxmlformats.org/officeDocument/2006/relationships/image" Target="../media/image368.png"/><Relationship Id="rId297" Type="http://schemas.openxmlformats.org/officeDocument/2006/relationships/customXml" Target="../ink/ink382.xml"/><Relationship Id="rId40" Type="http://schemas.openxmlformats.org/officeDocument/2006/relationships/customXml" Target="../ink/ink253.xml"/><Relationship Id="rId115" Type="http://schemas.openxmlformats.org/officeDocument/2006/relationships/image" Target="../media/image288.png"/><Relationship Id="rId136" Type="http://schemas.openxmlformats.org/officeDocument/2006/relationships/customXml" Target="../ink/ink301.xml"/><Relationship Id="rId157" Type="http://schemas.openxmlformats.org/officeDocument/2006/relationships/image" Target="../media/image309.png"/><Relationship Id="rId178" Type="http://schemas.openxmlformats.org/officeDocument/2006/relationships/customXml" Target="../ink/ink322.xml"/><Relationship Id="rId301" Type="http://schemas.openxmlformats.org/officeDocument/2006/relationships/customXml" Target="../ink/ink384.xml"/><Relationship Id="rId61" Type="http://schemas.openxmlformats.org/officeDocument/2006/relationships/image" Target="../media/image262.png"/><Relationship Id="rId82" Type="http://schemas.openxmlformats.org/officeDocument/2006/relationships/customXml" Target="../ink/ink274.xml"/><Relationship Id="rId199" Type="http://schemas.openxmlformats.org/officeDocument/2006/relationships/image" Target="../media/image330.png"/><Relationship Id="rId203" Type="http://schemas.openxmlformats.org/officeDocument/2006/relationships/image" Target="../media/image332.png"/><Relationship Id="rId19" Type="http://schemas.openxmlformats.org/officeDocument/2006/relationships/image" Target="../media/image241.png"/><Relationship Id="rId224" Type="http://schemas.openxmlformats.org/officeDocument/2006/relationships/customXml" Target="../ink/ink345.xml"/><Relationship Id="rId245" Type="http://schemas.openxmlformats.org/officeDocument/2006/relationships/image" Target="../media/image353.png"/><Relationship Id="rId266" Type="http://schemas.openxmlformats.org/officeDocument/2006/relationships/image" Target="../media/image363.png"/><Relationship Id="rId287" Type="http://schemas.openxmlformats.org/officeDocument/2006/relationships/customXml" Target="../ink/ink377.xml"/><Relationship Id="rId30" Type="http://schemas.openxmlformats.org/officeDocument/2006/relationships/customXml" Target="../ink/ink248.xml"/><Relationship Id="rId105" Type="http://schemas.openxmlformats.org/officeDocument/2006/relationships/image" Target="../media/image283.png"/><Relationship Id="rId126" Type="http://schemas.openxmlformats.org/officeDocument/2006/relationships/customXml" Target="../ink/ink296.xml"/><Relationship Id="rId147" Type="http://schemas.openxmlformats.org/officeDocument/2006/relationships/image" Target="../media/image304.png"/><Relationship Id="rId168" Type="http://schemas.openxmlformats.org/officeDocument/2006/relationships/customXml" Target="../ink/ink317.xml"/><Relationship Id="rId312" Type="http://schemas.openxmlformats.org/officeDocument/2006/relationships/image" Target="../media/image386.png"/><Relationship Id="rId51" Type="http://schemas.openxmlformats.org/officeDocument/2006/relationships/image" Target="../media/image257.png"/><Relationship Id="rId72" Type="http://schemas.openxmlformats.org/officeDocument/2006/relationships/customXml" Target="../ink/ink269.xml"/><Relationship Id="rId93" Type="http://schemas.openxmlformats.org/officeDocument/2006/relationships/image" Target="../media/image277.png"/><Relationship Id="rId189" Type="http://schemas.openxmlformats.org/officeDocument/2006/relationships/image" Target="../media/image325.png"/><Relationship Id="rId3" Type="http://schemas.openxmlformats.org/officeDocument/2006/relationships/image" Target="../media/image233.png"/><Relationship Id="rId214" Type="http://schemas.openxmlformats.org/officeDocument/2006/relationships/customXml" Target="../ink/ink340.xml"/><Relationship Id="rId235" Type="http://schemas.openxmlformats.org/officeDocument/2006/relationships/image" Target="../media/image348.png"/><Relationship Id="rId256" Type="http://schemas.openxmlformats.org/officeDocument/2006/relationships/image" Target="../media/image358.png"/><Relationship Id="rId277" Type="http://schemas.openxmlformats.org/officeDocument/2006/relationships/customXml" Target="../ink/ink372.xml"/><Relationship Id="rId298" Type="http://schemas.openxmlformats.org/officeDocument/2006/relationships/image" Target="../media/image379.png"/><Relationship Id="rId116" Type="http://schemas.openxmlformats.org/officeDocument/2006/relationships/customXml" Target="../ink/ink291.xml"/><Relationship Id="rId137" Type="http://schemas.openxmlformats.org/officeDocument/2006/relationships/image" Target="../media/image299.png"/><Relationship Id="rId158" Type="http://schemas.openxmlformats.org/officeDocument/2006/relationships/customXml" Target="../ink/ink312.xml"/><Relationship Id="rId302" Type="http://schemas.openxmlformats.org/officeDocument/2006/relationships/image" Target="../media/image381.png"/><Relationship Id="rId20" Type="http://schemas.openxmlformats.org/officeDocument/2006/relationships/customXml" Target="../ink/ink243.xml"/><Relationship Id="rId41" Type="http://schemas.openxmlformats.org/officeDocument/2006/relationships/image" Target="../media/image252.png"/><Relationship Id="rId62" Type="http://schemas.openxmlformats.org/officeDocument/2006/relationships/customXml" Target="../ink/ink264.xml"/><Relationship Id="rId83" Type="http://schemas.openxmlformats.org/officeDocument/2006/relationships/image" Target="../media/image273.png"/><Relationship Id="rId179" Type="http://schemas.openxmlformats.org/officeDocument/2006/relationships/image" Target="../media/image320.png"/><Relationship Id="rId190" Type="http://schemas.openxmlformats.org/officeDocument/2006/relationships/customXml" Target="../ink/ink328.xml"/><Relationship Id="rId204" Type="http://schemas.openxmlformats.org/officeDocument/2006/relationships/customXml" Target="../ink/ink335.xml"/><Relationship Id="rId225" Type="http://schemas.openxmlformats.org/officeDocument/2006/relationships/image" Target="../media/image343.png"/><Relationship Id="rId246" Type="http://schemas.openxmlformats.org/officeDocument/2006/relationships/customXml" Target="../ink/ink356.xml"/><Relationship Id="rId267" Type="http://schemas.openxmlformats.org/officeDocument/2006/relationships/customXml" Target="../ink/ink367.xml"/><Relationship Id="rId288" Type="http://schemas.openxmlformats.org/officeDocument/2006/relationships/image" Target="../media/image374.png"/><Relationship Id="rId106" Type="http://schemas.openxmlformats.org/officeDocument/2006/relationships/customXml" Target="../ink/ink286.xml"/><Relationship Id="rId127" Type="http://schemas.openxmlformats.org/officeDocument/2006/relationships/image" Target="../media/image294.png"/><Relationship Id="rId313" Type="http://schemas.openxmlformats.org/officeDocument/2006/relationships/customXml" Target="../ink/ink390.xml"/><Relationship Id="rId10" Type="http://schemas.openxmlformats.org/officeDocument/2006/relationships/customXml" Target="../ink/ink238.xml"/><Relationship Id="rId31" Type="http://schemas.openxmlformats.org/officeDocument/2006/relationships/image" Target="../media/image247.png"/><Relationship Id="rId52" Type="http://schemas.openxmlformats.org/officeDocument/2006/relationships/customXml" Target="../ink/ink259.xml"/><Relationship Id="rId73" Type="http://schemas.openxmlformats.org/officeDocument/2006/relationships/image" Target="../media/image268.png"/><Relationship Id="rId94" Type="http://schemas.openxmlformats.org/officeDocument/2006/relationships/customXml" Target="../ink/ink280.xml"/><Relationship Id="rId148" Type="http://schemas.openxmlformats.org/officeDocument/2006/relationships/customXml" Target="../ink/ink307.xml"/><Relationship Id="rId169" Type="http://schemas.openxmlformats.org/officeDocument/2006/relationships/image" Target="../media/image315.png"/><Relationship Id="rId4" Type="http://schemas.openxmlformats.org/officeDocument/2006/relationships/customXml" Target="../ink/ink235.xml"/><Relationship Id="rId180" Type="http://schemas.openxmlformats.org/officeDocument/2006/relationships/customXml" Target="../ink/ink323.xml"/><Relationship Id="rId215" Type="http://schemas.openxmlformats.org/officeDocument/2006/relationships/image" Target="../media/image338.png"/><Relationship Id="rId236" Type="http://schemas.openxmlformats.org/officeDocument/2006/relationships/customXml" Target="../ink/ink351.xml"/><Relationship Id="rId257" Type="http://schemas.openxmlformats.org/officeDocument/2006/relationships/customXml" Target="../ink/ink362.xml"/><Relationship Id="rId278" Type="http://schemas.openxmlformats.org/officeDocument/2006/relationships/image" Target="../media/image369.png"/><Relationship Id="rId303" Type="http://schemas.openxmlformats.org/officeDocument/2006/relationships/customXml" Target="../ink/ink385.xml"/><Relationship Id="rId42" Type="http://schemas.openxmlformats.org/officeDocument/2006/relationships/customXml" Target="../ink/ink254.xml"/><Relationship Id="rId84" Type="http://schemas.openxmlformats.org/officeDocument/2006/relationships/customXml" Target="../ink/ink275.xml"/><Relationship Id="rId138" Type="http://schemas.openxmlformats.org/officeDocument/2006/relationships/customXml" Target="../ink/ink302.xml"/><Relationship Id="rId191" Type="http://schemas.openxmlformats.org/officeDocument/2006/relationships/image" Target="../media/image326.png"/><Relationship Id="rId205" Type="http://schemas.openxmlformats.org/officeDocument/2006/relationships/image" Target="../media/image333.png"/><Relationship Id="rId247" Type="http://schemas.openxmlformats.org/officeDocument/2006/relationships/image" Target="../media/image354.png"/><Relationship Id="rId107" Type="http://schemas.openxmlformats.org/officeDocument/2006/relationships/image" Target="../media/image284.png"/><Relationship Id="rId289" Type="http://schemas.openxmlformats.org/officeDocument/2006/relationships/customXml" Target="../ink/ink378.xml"/><Relationship Id="rId11" Type="http://schemas.openxmlformats.org/officeDocument/2006/relationships/image" Target="../media/image237.png"/><Relationship Id="rId53" Type="http://schemas.openxmlformats.org/officeDocument/2006/relationships/image" Target="../media/image258.png"/><Relationship Id="rId149" Type="http://schemas.openxmlformats.org/officeDocument/2006/relationships/image" Target="../media/image305.png"/><Relationship Id="rId314" Type="http://schemas.openxmlformats.org/officeDocument/2006/relationships/image" Target="../media/image387.png"/><Relationship Id="rId95" Type="http://schemas.openxmlformats.org/officeDocument/2006/relationships/image" Target="../media/image278.png"/><Relationship Id="rId160" Type="http://schemas.openxmlformats.org/officeDocument/2006/relationships/customXml" Target="../ink/ink313.xml"/><Relationship Id="rId216" Type="http://schemas.openxmlformats.org/officeDocument/2006/relationships/customXml" Target="../ink/ink341.xml"/><Relationship Id="rId258" Type="http://schemas.openxmlformats.org/officeDocument/2006/relationships/image" Target="../media/image359.png"/><Relationship Id="rId22" Type="http://schemas.openxmlformats.org/officeDocument/2006/relationships/customXml" Target="../ink/ink244.xml"/><Relationship Id="rId64" Type="http://schemas.openxmlformats.org/officeDocument/2006/relationships/customXml" Target="../ink/ink265.xml"/><Relationship Id="rId118" Type="http://schemas.openxmlformats.org/officeDocument/2006/relationships/customXml" Target="../ink/ink292.xml"/><Relationship Id="rId171" Type="http://schemas.openxmlformats.org/officeDocument/2006/relationships/image" Target="../media/image316.png"/><Relationship Id="rId227" Type="http://schemas.openxmlformats.org/officeDocument/2006/relationships/image" Target="../media/image344.png"/><Relationship Id="rId269" Type="http://schemas.openxmlformats.org/officeDocument/2006/relationships/customXml" Target="../ink/ink368.xml"/><Relationship Id="rId33" Type="http://schemas.openxmlformats.org/officeDocument/2006/relationships/image" Target="../media/image248.png"/><Relationship Id="rId129" Type="http://schemas.openxmlformats.org/officeDocument/2006/relationships/image" Target="../media/image295.png"/><Relationship Id="rId280" Type="http://schemas.openxmlformats.org/officeDocument/2006/relationships/image" Target="../media/image370.png"/><Relationship Id="rId75" Type="http://schemas.openxmlformats.org/officeDocument/2006/relationships/image" Target="../media/image269.png"/><Relationship Id="rId140" Type="http://schemas.openxmlformats.org/officeDocument/2006/relationships/customXml" Target="../ink/ink303.xml"/><Relationship Id="rId182" Type="http://schemas.openxmlformats.org/officeDocument/2006/relationships/customXml" Target="../ink/ink324.xml"/><Relationship Id="rId6" Type="http://schemas.openxmlformats.org/officeDocument/2006/relationships/customXml" Target="../ink/ink236.xml"/><Relationship Id="rId238" Type="http://schemas.openxmlformats.org/officeDocument/2006/relationships/customXml" Target="../ink/ink352.xml"/><Relationship Id="rId291" Type="http://schemas.openxmlformats.org/officeDocument/2006/relationships/customXml" Target="../ink/ink379.xml"/><Relationship Id="rId305" Type="http://schemas.openxmlformats.org/officeDocument/2006/relationships/customXml" Target="../ink/ink386.xml"/><Relationship Id="rId44" Type="http://schemas.openxmlformats.org/officeDocument/2006/relationships/customXml" Target="../ink/ink255.xml"/><Relationship Id="rId86" Type="http://schemas.openxmlformats.org/officeDocument/2006/relationships/customXml" Target="../ink/ink276.xml"/><Relationship Id="rId151" Type="http://schemas.openxmlformats.org/officeDocument/2006/relationships/image" Target="../media/image30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8.xml"/><Relationship Id="rId299" Type="http://schemas.openxmlformats.org/officeDocument/2006/relationships/image" Target="../media/image530.png"/><Relationship Id="rId21" Type="http://schemas.openxmlformats.org/officeDocument/2006/relationships/customXml" Target="../ink/ink400.xml"/><Relationship Id="rId63" Type="http://schemas.openxmlformats.org/officeDocument/2006/relationships/customXml" Target="../ink/ink421.xml"/><Relationship Id="rId159" Type="http://schemas.openxmlformats.org/officeDocument/2006/relationships/image" Target="../media/image466.png"/><Relationship Id="rId324" Type="http://schemas.openxmlformats.org/officeDocument/2006/relationships/customXml" Target="../ink/ink557.xml"/><Relationship Id="rId366" Type="http://schemas.openxmlformats.org/officeDocument/2006/relationships/customXml" Target="../ink/ink578.xml"/><Relationship Id="rId170" Type="http://schemas.openxmlformats.org/officeDocument/2006/relationships/customXml" Target="../ink/ink477.xml"/><Relationship Id="rId226" Type="http://schemas.openxmlformats.org/officeDocument/2006/relationships/customXml" Target="../ink/ink508.xml"/><Relationship Id="rId433" Type="http://schemas.openxmlformats.org/officeDocument/2006/relationships/image" Target="../media/image597.png"/><Relationship Id="rId268" Type="http://schemas.openxmlformats.org/officeDocument/2006/relationships/customXml" Target="../ink/ink529.xml"/><Relationship Id="rId32" Type="http://schemas.openxmlformats.org/officeDocument/2006/relationships/image" Target="../media/image403.png"/><Relationship Id="rId74" Type="http://schemas.openxmlformats.org/officeDocument/2006/relationships/image" Target="../media/image424.png"/><Relationship Id="rId128" Type="http://schemas.openxmlformats.org/officeDocument/2006/relationships/image" Target="../media/image451.png"/><Relationship Id="rId335" Type="http://schemas.openxmlformats.org/officeDocument/2006/relationships/image" Target="../media/image548.png"/><Relationship Id="rId377" Type="http://schemas.openxmlformats.org/officeDocument/2006/relationships/image" Target="../media/image569.png"/><Relationship Id="rId5" Type="http://schemas.openxmlformats.org/officeDocument/2006/relationships/customXml" Target="../ink/ink392.xml"/><Relationship Id="rId181" Type="http://schemas.openxmlformats.org/officeDocument/2006/relationships/image" Target="../media/image474.png"/><Relationship Id="rId237" Type="http://schemas.openxmlformats.org/officeDocument/2006/relationships/image" Target="../media/image500.png"/><Relationship Id="rId402" Type="http://schemas.openxmlformats.org/officeDocument/2006/relationships/customXml" Target="../ink/ink596.xml"/><Relationship Id="rId279" Type="http://schemas.openxmlformats.org/officeDocument/2006/relationships/image" Target="../media/image521.png"/><Relationship Id="rId43" Type="http://schemas.openxmlformats.org/officeDocument/2006/relationships/customXml" Target="../ink/ink411.xml"/><Relationship Id="rId139" Type="http://schemas.openxmlformats.org/officeDocument/2006/relationships/customXml" Target="../ink/ink459.xml"/><Relationship Id="rId290" Type="http://schemas.openxmlformats.org/officeDocument/2006/relationships/customXml" Target="../ink/ink540.xml"/><Relationship Id="rId304" Type="http://schemas.openxmlformats.org/officeDocument/2006/relationships/customXml" Target="../ink/ink547.xml"/><Relationship Id="rId346" Type="http://schemas.openxmlformats.org/officeDocument/2006/relationships/customXml" Target="../ink/ink568.xml"/><Relationship Id="rId388" Type="http://schemas.openxmlformats.org/officeDocument/2006/relationships/customXml" Target="../ink/ink589.xml"/><Relationship Id="rId85" Type="http://schemas.openxmlformats.org/officeDocument/2006/relationships/customXml" Target="../ink/ink432.xml"/><Relationship Id="rId150" Type="http://schemas.openxmlformats.org/officeDocument/2006/relationships/image" Target="../media/image462.png"/><Relationship Id="rId192" Type="http://schemas.openxmlformats.org/officeDocument/2006/relationships/image" Target="../media/image479.png"/><Relationship Id="rId206" Type="http://schemas.openxmlformats.org/officeDocument/2006/relationships/customXml" Target="../ink/ink497.xml"/><Relationship Id="rId413" Type="http://schemas.openxmlformats.org/officeDocument/2006/relationships/image" Target="../media/image587.png"/><Relationship Id="rId248" Type="http://schemas.openxmlformats.org/officeDocument/2006/relationships/customXml" Target="../ink/ink519.xml"/><Relationship Id="rId12" Type="http://schemas.openxmlformats.org/officeDocument/2006/relationships/image" Target="../media/image393.png"/><Relationship Id="rId108" Type="http://schemas.openxmlformats.org/officeDocument/2006/relationships/image" Target="../media/image441.png"/><Relationship Id="rId315" Type="http://schemas.openxmlformats.org/officeDocument/2006/relationships/image" Target="../media/image538.png"/><Relationship Id="rId357" Type="http://schemas.openxmlformats.org/officeDocument/2006/relationships/image" Target="../media/image559.png"/><Relationship Id="rId54" Type="http://schemas.openxmlformats.org/officeDocument/2006/relationships/image" Target="../media/image414.png"/><Relationship Id="rId96" Type="http://schemas.openxmlformats.org/officeDocument/2006/relationships/image" Target="../media/image435.png"/><Relationship Id="rId161" Type="http://schemas.openxmlformats.org/officeDocument/2006/relationships/customXml" Target="../ink/ink471.xml"/><Relationship Id="rId217" Type="http://schemas.openxmlformats.org/officeDocument/2006/relationships/image" Target="../media/image490.png"/><Relationship Id="rId399" Type="http://schemas.openxmlformats.org/officeDocument/2006/relationships/image" Target="../media/image580.png"/><Relationship Id="rId259" Type="http://schemas.openxmlformats.org/officeDocument/2006/relationships/image" Target="../media/image511.png"/><Relationship Id="rId424" Type="http://schemas.openxmlformats.org/officeDocument/2006/relationships/customXml" Target="../ink/ink607.xml"/><Relationship Id="rId23" Type="http://schemas.openxmlformats.org/officeDocument/2006/relationships/customXml" Target="../ink/ink401.xml"/><Relationship Id="rId119" Type="http://schemas.openxmlformats.org/officeDocument/2006/relationships/customXml" Target="../ink/ink449.xml"/><Relationship Id="rId270" Type="http://schemas.openxmlformats.org/officeDocument/2006/relationships/customXml" Target="../ink/ink530.xml"/><Relationship Id="rId326" Type="http://schemas.openxmlformats.org/officeDocument/2006/relationships/customXml" Target="../ink/ink558.xml"/><Relationship Id="rId65" Type="http://schemas.openxmlformats.org/officeDocument/2006/relationships/customXml" Target="../ink/ink422.xml"/><Relationship Id="rId130" Type="http://schemas.openxmlformats.org/officeDocument/2006/relationships/image" Target="../media/image452.png"/><Relationship Id="rId368" Type="http://schemas.openxmlformats.org/officeDocument/2006/relationships/customXml" Target="../ink/ink579.xml"/><Relationship Id="rId172" Type="http://schemas.openxmlformats.org/officeDocument/2006/relationships/customXml" Target="../ink/ink478.xml"/><Relationship Id="rId228" Type="http://schemas.openxmlformats.org/officeDocument/2006/relationships/customXml" Target="../ink/ink509.xml"/><Relationship Id="rId435" Type="http://schemas.openxmlformats.org/officeDocument/2006/relationships/image" Target="../media/image598.png"/><Relationship Id="rId281" Type="http://schemas.openxmlformats.org/officeDocument/2006/relationships/image" Target="../media/image522.png"/><Relationship Id="rId337" Type="http://schemas.openxmlformats.org/officeDocument/2006/relationships/image" Target="../media/image549.png"/><Relationship Id="rId34" Type="http://schemas.openxmlformats.org/officeDocument/2006/relationships/image" Target="../media/image404.png"/><Relationship Id="rId76" Type="http://schemas.openxmlformats.org/officeDocument/2006/relationships/image" Target="../media/image425.png"/><Relationship Id="rId141" Type="http://schemas.openxmlformats.org/officeDocument/2006/relationships/customXml" Target="../ink/ink460.xml"/><Relationship Id="rId379" Type="http://schemas.openxmlformats.org/officeDocument/2006/relationships/image" Target="../media/image570.png"/><Relationship Id="rId7" Type="http://schemas.openxmlformats.org/officeDocument/2006/relationships/customXml" Target="../ink/ink393.xml"/><Relationship Id="rId183" Type="http://schemas.openxmlformats.org/officeDocument/2006/relationships/image" Target="../media/image475.png"/><Relationship Id="rId239" Type="http://schemas.openxmlformats.org/officeDocument/2006/relationships/image" Target="../media/image501.png"/><Relationship Id="rId390" Type="http://schemas.openxmlformats.org/officeDocument/2006/relationships/customXml" Target="../ink/ink590.xml"/><Relationship Id="rId404" Type="http://schemas.openxmlformats.org/officeDocument/2006/relationships/customXml" Target="../ink/ink597.xml"/><Relationship Id="rId250" Type="http://schemas.openxmlformats.org/officeDocument/2006/relationships/customXml" Target="../ink/ink520.xml"/><Relationship Id="rId292" Type="http://schemas.openxmlformats.org/officeDocument/2006/relationships/customXml" Target="../ink/ink541.xml"/><Relationship Id="rId306" Type="http://schemas.openxmlformats.org/officeDocument/2006/relationships/customXml" Target="../ink/ink548.xml"/><Relationship Id="rId45" Type="http://schemas.openxmlformats.org/officeDocument/2006/relationships/customXml" Target="../ink/ink412.xml"/><Relationship Id="rId87" Type="http://schemas.openxmlformats.org/officeDocument/2006/relationships/customXml" Target="../ink/ink433.xml"/><Relationship Id="rId110" Type="http://schemas.openxmlformats.org/officeDocument/2006/relationships/image" Target="../media/image442.png"/><Relationship Id="rId348" Type="http://schemas.openxmlformats.org/officeDocument/2006/relationships/customXml" Target="../ink/ink569.xml"/><Relationship Id="rId152" Type="http://schemas.openxmlformats.org/officeDocument/2006/relationships/image" Target="../media/image463.png"/><Relationship Id="rId194" Type="http://schemas.openxmlformats.org/officeDocument/2006/relationships/customXml" Target="../ink/ink491.xml"/><Relationship Id="rId208" Type="http://schemas.openxmlformats.org/officeDocument/2006/relationships/customXml" Target="../ink/ink499.xml"/><Relationship Id="rId415" Type="http://schemas.openxmlformats.org/officeDocument/2006/relationships/image" Target="../media/image588.png"/><Relationship Id="rId261" Type="http://schemas.openxmlformats.org/officeDocument/2006/relationships/image" Target="../media/image512.png"/><Relationship Id="rId14" Type="http://schemas.openxmlformats.org/officeDocument/2006/relationships/image" Target="../media/image394.png"/><Relationship Id="rId56" Type="http://schemas.openxmlformats.org/officeDocument/2006/relationships/image" Target="../media/image415.png"/><Relationship Id="rId317" Type="http://schemas.openxmlformats.org/officeDocument/2006/relationships/image" Target="../media/image539.png"/><Relationship Id="rId359" Type="http://schemas.openxmlformats.org/officeDocument/2006/relationships/image" Target="../media/image560.png"/><Relationship Id="rId98" Type="http://schemas.openxmlformats.org/officeDocument/2006/relationships/image" Target="../media/image436.png"/><Relationship Id="rId121" Type="http://schemas.openxmlformats.org/officeDocument/2006/relationships/customXml" Target="../ink/ink450.xml"/><Relationship Id="rId163" Type="http://schemas.openxmlformats.org/officeDocument/2006/relationships/customXml" Target="../ink/ink473.xml"/><Relationship Id="rId219" Type="http://schemas.openxmlformats.org/officeDocument/2006/relationships/image" Target="../media/image491.png"/><Relationship Id="rId370" Type="http://schemas.openxmlformats.org/officeDocument/2006/relationships/customXml" Target="../ink/ink580.xml"/><Relationship Id="rId426" Type="http://schemas.openxmlformats.org/officeDocument/2006/relationships/customXml" Target="../ink/ink608.xml"/><Relationship Id="rId230" Type="http://schemas.openxmlformats.org/officeDocument/2006/relationships/customXml" Target="../ink/ink510.xml"/><Relationship Id="rId25" Type="http://schemas.openxmlformats.org/officeDocument/2006/relationships/customXml" Target="../ink/ink402.xml"/><Relationship Id="rId67" Type="http://schemas.openxmlformats.org/officeDocument/2006/relationships/customXml" Target="../ink/ink423.xml"/><Relationship Id="rId272" Type="http://schemas.openxmlformats.org/officeDocument/2006/relationships/customXml" Target="../ink/ink531.xml"/><Relationship Id="rId328" Type="http://schemas.openxmlformats.org/officeDocument/2006/relationships/customXml" Target="../ink/ink559.xml"/><Relationship Id="rId132" Type="http://schemas.openxmlformats.org/officeDocument/2006/relationships/image" Target="../media/image453.png"/><Relationship Id="rId174" Type="http://schemas.openxmlformats.org/officeDocument/2006/relationships/customXml" Target="../ink/ink480.xml"/><Relationship Id="rId381" Type="http://schemas.openxmlformats.org/officeDocument/2006/relationships/image" Target="../media/image571.png"/><Relationship Id="rId241" Type="http://schemas.openxmlformats.org/officeDocument/2006/relationships/image" Target="../media/image502.png"/><Relationship Id="rId437" Type="http://schemas.openxmlformats.org/officeDocument/2006/relationships/image" Target="../media/image599.png"/><Relationship Id="rId36" Type="http://schemas.openxmlformats.org/officeDocument/2006/relationships/image" Target="../media/image405.png"/><Relationship Id="rId283" Type="http://schemas.openxmlformats.org/officeDocument/2006/relationships/image" Target="../media/image523.png"/><Relationship Id="rId339" Type="http://schemas.openxmlformats.org/officeDocument/2006/relationships/image" Target="../media/image550.png"/><Relationship Id="rId78" Type="http://schemas.openxmlformats.org/officeDocument/2006/relationships/image" Target="../media/image426.png"/><Relationship Id="rId101" Type="http://schemas.openxmlformats.org/officeDocument/2006/relationships/customXml" Target="../ink/ink440.xml"/><Relationship Id="rId143" Type="http://schemas.openxmlformats.org/officeDocument/2006/relationships/customXml" Target="../ink/ink461.xml"/><Relationship Id="rId185" Type="http://schemas.openxmlformats.org/officeDocument/2006/relationships/image" Target="../media/image476.png"/><Relationship Id="rId350" Type="http://schemas.openxmlformats.org/officeDocument/2006/relationships/customXml" Target="../ink/ink570.xml"/><Relationship Id="rId406" Type="http://schemas.openxmlformats.org/officeDocument/2006/relationships/customXml" Target="../ink/ink598.xml"/><Relationship Id="rId9" Type="http://schemas.openxmlformats.org/officeDocument/2006/relationships/customXml" Target="../ink/ink394.xml"/><Relationship Id="rId210" Type="http://schemas.openxmlformats.org/officeDocument/2006/relationships/customXml" Target="../ink/ink500.xml"/><Relationship Id="rId392" Type="http://schemas.openxmlformats.org/officeDocument/2006/relationships/customXml" Target="../ink/ink591.xml"/><Relationship Id="rId252" Type="http://schemas.openxmlformats.org/officeDocument/2006/relationships/customXml" Target="../ink/ink521.xml"/><Relationship Id="rId294" Type="http://schemas.openxmlformats.org/officeDocument/2006/relationships/customXml" Target="../ink/ink542.xml"/><Relationship Id="rId308" Type="http://schemas.openxmlformats.org/officeDocument/2006/relationships/customXml" Target="../ink/ink549.xml"/><Relationship Id="rId47" Type="http://schemas.openxmlformats.org/officeDocument/2006/relationships/customXml" Target="../ink/ink413.xml"/><Relationship Id="rId89" Type="http://schemas.openxmlformats.org/officeDocument/2006/relationships/customXml" Target="../ink/ink434.xml"/><Relationship Id="rId112" Type="http://schemas.openxmlformats.org/officeDocument/2006/relationships/image" Target="../media/image443.png"/><Relationship Id="rId154" Type="http://schemas.openxmlformats.org/officeDocument/2006/relationships/image" Target="../media/image464.png"/><Relationship Id="rId361" Type="http://schemas.openxmlformats.org/officeDocument/2006/relationships/image" Target="../media/image561.png"/><Relationship Id="rId196" Type="http://schemas.openxmlformats.org/officeDocument/2006/relationships/customXml" Target="../ink/ink492.xml"/><Relationship Id="rId417" Type="http://schemas.openxmlformats.org/officeDocument/2006/relationships/image" Target="../media/image589.png"/><Relationship Id="rId16" Type="http://schemas.openxmlformats.org/officeDocument/2006/relationships/image" Target="../media/image395.png"/><Relationship Id="rId221" Type="http://schemas.openxmlformats.org/officeDocument/2006/relationships/image" Target="../media/image492.png"/><Relationship Id="rId263" Type="http://schemas.openxmlformats.org/officeDocument/2006/relationships/image" Target="../media/image513.png"/><Relationship Id="rId319" Type="http://schemas.openxmlformats.org/officeDocument/2006/relationships/image" Target="../media/image540.png"/><Relationship Id="rId58" Type="http://schemas.openxmlformats.org/officeDocument/2006/relationships/image" Target="../media/image416.png"/><Relationship Id="rId123" Type="http://schemas.openxmlformats.org/officeDocument/2006/relationships/customXml" Target="../ink/ink451.xml"/><Relationship Id="rId330" Type="http://schemas.openxmlformats.org/officeDocument/2006/relationships/customXml" Target="../ink/ink560.xml"/><Relationship Id="rId165" Type="http://schemas.openxmlformats.org/officeDocument/2006/relationships/image" Target="../media/image467.png"/><Relationship Id="rId372" Type="http://schemas.openxmlformats.org/officeDocument/2006/relationships/customXml" Target="../ink/ink581.xml"/><Relationship Id="rId428" Type="http://schemas.openxmlformats.org/officeDocument/2006/relationships/customXml" Target="../ink/ink609.xml"/><Relationship Id="rId232" Type="http://schemas.openxmlformats.org/officeDocument/2006/relationships/customXml" Target="../ink/ink511.xml"/><Relationship Id="rId274" Type="http://schemas.openxmlformats.org/officeDocument/2006/relationships/customXml" Target="../ink/ink532.xml"/><Relationship Id="rId27" Type="http://schemas.openxmlformats.org/officeDocument/2006/relationships/customXml" Target="../ink/ink403.xml"/><Relationship Id="rId69" Type="http://schemas.openxmlformats.org/officeDocument/2006/relationships/customXml" Target="../ink/ink424.xml"/><Relationship Id="rId134" Type="http://schemas.openxmlformats.org/officeDocument/2006/relationships/image" Target="../media/image454.png"/><Relationship Id="rId80" Type="http://schemas.openxmlformats.org/officeDocument/2006/relationships/image" Target="../media/image427.png"/><Relationship Id="rId176" Type="http://schemas.openxmlformats.org/officeDocument/2006/relationships/customXml" Target="../ink/ink481.xml"/><Relationship Id="rId341" Type="http://schemas.openxmlformats.org/officeDocument/2006/relationships/image" Target="../media/image551.png"/><Relationship Id="rId383" Type="http://schemas.openxmlformats.org/officeDocument/2006/relationships/image" Target="../media/image572.png"/><Relationship Id="rId439" Type="http://schemas.openxmlformats.org/officeDocument/2006/relationships/image" Target="../media/image600.png"/><Relationship Id="rId201" Type="http://schemas.openxmlformats.org/officeDocument/2006/relationships/image" Target="../media/image483.png"/><Relationship Id="rId243" Type="http://schemas.openxmlformats.org/officeDocument/2006/relationships/image" Target="../media/image503.png"/><Relationship Id="rId285" Type="http://schemas.openxmlformats.org/officeDocument/2006/relationships/image" Target="../media/image524.png"/><Relationship Id="rId38" Type="http://schemas.openxmlformats.org/officeDocument/2006/relationships/image" Target="../media/image406.png"/><Relationship Id="rId103" Type="http://schemas.openxmlformats.org/officeDocument/2006/relationships/customXml" Target="../ink/ink441.xml"/><Relationship Id="rId310" Type="http://schemas.openxmlformats.org/officeDocument/2006/relationships/customXml" Target="../ink/ink550.xml"/><Relationship Id="rId91" Type="http://schemas.openxmlformats.org/officeDocument/2006/relationships/customXml" Target="../ink/ink435.xml"/><Relationship Id="rId145" Type="http://schemas.openxmlformats.org/officeDocument/2006/relationships/customXml" Target="../ink/ink462.xml"/><Relationship Id="rId187" Type="http://schemas.openxmlformats.org/officeDocument/2006/relationships/customXml" Target="../ink/ink487.xml"/><Relationship Id="rId352" Type="http://schemas.openxmlformats.org/officeDocument/2006/relationships/customXml" Target="../ink/ink571.xml"/><Relationship Id="rId394" Type="http://schemas.openxmlformats.org/officeDocument/2006/relationships/customXml" Target="../ink/ink592.xml"/><Relationship Id="rId408" Type="http://schemas.openxmlformats.org/officeDocument/2006/relationships/customXml" Target="../ink/ink599.xml"/><Relationship Id="rId212" Type="http://schemas.openxmlformats.org/officeDocument/2006/relationships/customXml" Target="../ink/ink501.xml"/><Relationship Id="rId254" Type="http://schemas.openxmlformats.org/officeDocument/2006/relationships/customXml" Target="../ink/ink522.xml"/><Relationship Id="rId49" Type="http://schemas.openxmlformats.org/officeDocument/2006/relationships/customXml" Target="../ink/ink414.xml"/><Relationship Id="rId114" Type="http://schemas.openxmlformats.org/officeDocument/2006/relationships/image" Target="../media/image444.png"/><Relationship Id="rId296" Type="http://schemas.openxmlformats.org/officeDocument/2006/relationships/customXml" Target="../ink/ink543.xml"/><Relationship Id="rId60" Type="http://schemas.openxmlformats.org/officeDocument/2006/relationships/image" Target="../media/image417.png"/><Relationship Id="rId81" Type="http://schemas.openxmlformats.org/officeDocument/2006/relationships/customXml" Target="../ink/ink430.xml"/><Relationship Id="rId135" Type="http://schemas.openxmlformats.org/officeDocument/2006/relationships/customXml" Target="../ink/ink457.xml"/><Relationship Id="rId156" Type="http://schemas.openxmlformats.org/officeDocument/2006/relationships/image" Target="../media/image465.png"/><Relationship Id="rId177" Type="http://schemas.openxmlformats.org/officeDocument/2006/relationships/image" Target="../media/image472.png"/><Relationship Id="rId198" Type="http://schemas.openxmlformats.org/officeDocument/2006/relationships/customXml" Target="../ink/ink493.xml"/><Relationship Id="rId321" Type="http://schemas.openxmlformats.org/officeDocument/2006/relationships/image" Target="../media/image541.png"/><Relationship Id="rId342" Type="http://schemas.openxmlformats.org/officeDocument/2006/relationships/customXml" Target="../ink/ink566.xml"/><Relationship Id="rId363" Type="http://schemas.openxmlformats.org/officeDocument/2006/relationships/image" Target="../media/image562.png"/><Relationship Id="rId384" Type="http://schemas.openxmlformats.org/officeDocument/2006/relationships/customXml" Target="../ink/ink587.xml"/><Relationship Id="rId419" Type="http://schemas.openxmlformats.org/officeDocument/2006/relationships/image" Target="../media/image590.png"/><Relationship Id="rId202" Type="http://schemas.openxmlformats.org/officeDocument/2006/relationships/customXml" Target="../ink/ink495.xml"/><Relationship Id="rId223" Type="http://schemas.openxmlformats.org/officeDocument/2006/relationships/image" Target="../media/image493.png"/><Relationship Id="rId244" Type="http://schemas.openxmlformats.org/officeDocument/2006/relationships/customXml" Target="../ink/ink517.xml"/><Relationship Id="rId430" Type="http://schemas.openxmlformats.org/officeDocument/2006/relationships/customXml" Target="../ink/ink610.xml"/><Relationship Id="rId18" Type="http://schemas.openxmlformats.org/officeDocument/2006/relationships/image" Target="../media/image396.png"/><Relationship Id="rId39" Type="http://schemas.openxmlformats.org/officeDocument/2006/relationships/customXml" Target="../ink/ink409.xml"/><Relationship Id="rId265" Type="http://schemas.openxmlformats.org/officeDocument/2006/relationships/image" Target="../media/image514.png"/><Relationship Id="rId286" Type="http://schemas.openxmlformats.org/officeDocument/2006/relationships/customXml" Target="../ink/ink538.xml"/><Relationship Id="rId50" Type="http://schemas.openxmlformats.org/officeDocument/2006/relationships/image" Target="../media/image412.png"/><Relationship Id="rId104" Type="http://schemas.openxmlformats.org/officeDocument/2006/relationships/image" Target="../media/image439.png"/><Relationship Id="rId125" Type="http://schemas.openxmlformats.org/officeDocument/2006/relationships/customXml" Target="../ink/ink452.xml"/><Relationship Id="rId146" Type="http://schemas.openxmlformats.org/officeDocument/2006/relationships/image" Target="../media/image460.png"/><Relationship Id="rId167" Type="http://schemas.openxmlformats.org/officeDocument/2006/relationships/image" Target="../media/image468.png"/><Relationship Id="rId188" Type="http://schemas.openxmlformats.org/officeDocument/2006/relationships/image" Target="../media/image477.png"/><Relationship Id="rId311" Type="http://schemas.openxmlformats.org/officeDocument/2006/relationships/image" Target="../media/image536.png"/><Relationship Id="rId332" Type="http://schemas.openxmlformats.org/officeDocument/2006/relationships/customXml" Target="../ink/ink561.xml"/><Relationship Id="rId353" Type="http://schemas.openxmlformats.org/officeDocument/2006/relationships/image" Target="../media/image557.png"/><Relationship Id="rId374" Type="http://schemas.openxmlformats.org/officeDocument/2006/relationships/customXml" Target="../ink/ink582.xml"/><Relationship Id="rId395" Type="http://schemas.openxmlformats.org/officeDocument/2006/relationships/image" Target="../media/image578.png"/><Relationship Id="rId409" Type="http://schemas.openxmlformats.org/officeDocument/2006/relationships/image" Target="../media/image585.png"/><Relationship Id="rId71" Type="http://schemas.openxmlformats.org/officeDocument/2006/relationships/customXml" Target="../ink/ink425.xml"/><Relationship Id="rId92" Type="http://schemas.openxmlformats.org/officeDocument/2006/relationships/image" Target="../media/image433.png"/><Relationship Id="rId213" Type="http://schemas.openxmlformats.org/officeDocument/2006/relationships/image" Target="../media/image488.png"/><Relationship Id="rId234" Type="http://schemas.openxmlformats.org/officeDocument/2006/relationships/customXml" Target="../ink/ink512.xml"/><Relationship Id="rId420" Type="http://schemas.openxmlformats.org/officeDocument/2006/relationships/customXml" Target="../ink/ink605.xml"/><Relationship Id="rId2" Type="http://schemas.openxmlformats.org/officeDocument/2006/relationships/image" Target="../media/image388.png"/><Relationship Id="rId29" Type="http://schemas.openxmlformats.org/officeDocument/2006/relationships/customXml" Target="../ink/ink404.xml"/><Relationship Id="rId255" Type="http://schemas.openxmlformats.org/officeDocument/2006/relationships/image" Target="../media/image509.png"/><Relationship Id="rId276" Type="http://schemas.openxmlformats.org/officeDocument/2006/relationships/customXml" Target="../ink/ink533.xml"/><Relationship Id="rId297" Type="http://schemas.openxmlformats.org/officeDocument/2006/relationships/image" Target="../media/image529.png"/><Relationship Id="rId40" Type="http://schemas.openxmlformats.org/officeDocument/2006/relationships/image" Target="../media/image407.png"/><Relationship Id="rId115" Type="http://schemas.openxmlformats.org/officeDocument/2006/relationships/customXml" Target="../ink/ink447.xml"/><Relationship Id="rId136" Type="http://schemas.openxmlformats.org/officeDocument/2006/relationships/image" Target="../media/image455.png"/><Relationship Id="rId157" Type="http://schemas.openxmlformats.org/officeDocument/2006/relationships/customXml" Target="../ink/ink468.xml"/><Relationship Id="rId178" Type="http://schemas.openxmlformats.org/officeDocument/2006/relationships/customXml" Target="../ink/ink482.xml"/><Relationship Id="rId301" Type="http://schemas.openxmlformats.org/officeDocument/2006/relationships/image" Target="../media/image531.png"/><Relationship Id="rId322" Type="http://schemas.openxmlformats.org/officeDocument/2006/relationships/customXml" Target="../ink/ink556.xml"/><Relationship Id="rId343" Type="http://schemas.openxmlformats.org/officeDocument/2006/relationships/image" Target="../media/image552.png"/><Relationship Id="rId364" Type="http://schemas.openxmlformats.org/officeDocument/2006/relationships/customXml" Target="../ink/ink577.xml"/><Relationship Id="rId61" Type="http://schemas.openxmlformats.org/officeDocument/2006/relationships/customXml" Target="../ink/ink420.xml"/><Relationship Id="rId82" Type="http://schemas.openxmlformats.org/officeDocument/2006/relationships/image" Target="../media/image428.png"/><Relationship Id="rId199" Type="http://schemas.openxmlformats.org/officeDocument/2006/relationships/image" Target="../media/image482.png"/><Relationship Id="rId203" Type="http://schemas.openxmlformats.org/officeDocument/2006/relationships/image" Target="../media/image484.png"/><Relationship Id="rId385" Type="http://schemas.openxmlformats.org/officeDocument/2006/relationships/image" Target="../media/image573.png"/><Relationship Id="rId19" Type="http://schemas.openxmlformats.org/officeDocument/2006/relationships/customXml" Target="../ink/ink399.xml"/><Relationship Id="rId224" Type="http://schemas.openxmlformats.org/officeDocument/2006/relationships/customXml" Target="../ink/ink507.xml"/><Relationship Id="rId245" Type="http://schemas.openxmlformats.org/officeDocument/2006/relationships/image" Target="../media/image504.png"/><Relationship Id="rId266" Type="http://schemas.openxmlformats.org/officeDocument/2006/relationships/customXml" Target="../ink/ink528.xml"/><Relationship Id="rId287" Type="http://schemas.openxmlformats.org/officeDocument/2006/relationships/image" Target="../media/image525.png"/><Relationship Id="rId410" Type="http://schemas.openxmlformats.org/officeDocument/2006/relationships/customXml" Target="../ink/ink600.xml"/><Relationship Id="rId431" Type="http://schemas.openxmlformats.org/officeDocument/2006/relationships/image" Target="../media/image596.png"/><Relationship Id="rId30" Type="http://schemas.openxmlformats.org/officeDocument/2006/relationships/image" Target="../media/image402.png"/><Relationship Id="rId105" Type="http://schemas.openxmlformats.org/officeDocument/2006/relationships/customXml" Target="../ink/ink442.xml"/><Relationship Id="rId126" Type="http://schemas.openxmlformats.org/officeDocument/2006/relationships/image" Target="../media/image450.png"/><Relationship Id="rId147" Type="http://schemas.openxmlformats.org/officeDocument/2006/relationships/customXml" Target="../ink/ink463.xml"/><Relationship Id="rId168" Type="http://schemas.openxmlformats.org/officeDocument/2006/relationships/customXml" Target="../ink/ink476.xml"/><Relationship Id="rId312" Type="http://schemas.openxmlformats.org/officeDocument/2006/relationships/customXml" Target="../ink/ink551.xml"/><Relationship Id="rId333" Type="http://schemas.openxmlformats.org/officeDocument/2006/relationships/image" Target="../media/image547.png"/><Relationship Id="rId354" Type="http://schemas.openxmlformats.org/officeDocument/2006/relationships/customXml" Target="../ink/ink572.xml"/><Relationship Id="rId51" Type="http://schemas.openxmlformats.org/officeDocument/2006/relationships/customXml" Target="../ink/ink415.xml"/><Relationship Id="rId72" Type="http://schemas.openxmlformats.org/officeDocument/2006/relationships/image" Target="../media/image423.png"/><Relationship Id="rId93" Type="http://schemas.openxmlformats.org/officeDocument/2006/relationships/customXml" Target="../ink/ink436.xml"/><Relationship Id="rId189" Type="http://schemas.openxmlformats.org/officeDocument/2006/relationships/customXml" Target="../ink/ink488.xml"/><Relationship Id="rId375" Type="http://schemas.openxmlformats.org/officeDocument/2006/relationships/image" Target="../media/image568.png"/><Relationship Id="rId396" Type="http://schemas.openxmlformats.org/officeDocument/2006/relationships/customXml" Target="../ink/ink593.xml"/><Relationship Id="rId3" Type="http://schemas.openxmlformats.org/officeDocument/2006/relationships/customXml" Target="../ink/ink391.xml"/><Relationship Id="rId214" Type="http://schemas.openxmlformats.org/officeDocument/2006/relationships/customXml" Target="../ink/ink502.xml"/><Relationship Id="rId235" Type="http://schemas.openxmlformats.org/officeDocument/2006/relationships/image" Target="../media/image499.png"/><Relationship Id="rId256" Type="http://schemas.openxmlformats.org/officeDocument/2006/relationships/customXml" Target="../ink/ink523.xml"/><Relationship Id="rId277" Type="http://schemas.openxmlformats.org/officeDocument/2006/relationships/image" Target="../media/image520.png"/><Relationship Id="rId298" Type="http://schemas.openxmlformats.org/officeDocument/2006/relationships/customXml" Target="../ink/ink544.xml"/><Relationship Id="rId400" Type="http://schemas.openxmlformats.org/officeDocument/2006/relationships/customXml" Target="../ink/ink595.xml"/><Relationship Id="rId421" Type="http://schemas.openxmlformats.org/officeDocument/2006/relationships/image" Target="../media/image591.png"/><Relationship Id="rId116" Type="http://schemas.openxmlformats.org/officeDocument/2006/relationships/image" Target="../media/image445.png"/><Relationship Id="rId137" Type="http://schemas.openxmlformats.org/officeDocument/2006/relationships/customXml" Target="../ink/ink458.xml"/><Relationship Id="rId158" Type="http://schemas.openxmlformats.org/officeDocument/2006/relationships/customXml" Target="../ink/ink469.xml"/><Relationship Id="rId302" Type="http://schemas.openxmlformats.org/officeDocument/2006/relationships/customXml" Target="../ink/ink546.xml"/><Relationship Id="rId323" Type="http://schemas.openxmlformats.org/officeDocument/2006/relationships/image" Target="../media/image542.png"/><Relationship Id="rId344" Type="http://schemas.openxmlformats.org/officeDocument/2006/relationships/customXml" Target="../ink/ink567.xml"/><Relationship Id="rId20" Type="http://schemas.openxmlformats.org/officeDocument/2006/relationships/image" Target="../media/image397.png"/><Relationship Id="rId41" Type="http://schemas.openxmlformats.org/officeDocument/2006/relationships/customXml" Target="../ink/ink410.xml"/><Relationship Id="rId62" Type="http://schemas.openxmlformats.org/officeDocument/2006/relationships/image" Target="../media/image418.png"/><Relationship Id="rId83" Type="http://schemas.openxmlformats.org/officeDocument/2006/relationships/customXml" Target="../ink/ink431.xml"/><Relationship Id="rId179" Type="http://schemas.openxmlformats.org/officeDocument/2006/relationships/image" Target="../media/image473.png"/><Relationship Id="rId365" Type="http://schemas.openxmlformats.org/officeDocument/2006/relationships/image" Target="../media/image563.png"/><Relationship Id="rId386" Type="http://schemas.openxmlformats.org/officeDocument/2006/relationships/customXml" Target="../ink/ink588.xml"/><Relationship Id="rId190" Type="http://schemas.openxmlformats.org/officeDocument/2006/relationships/image" Target="../media/image478.png"/><Relationship Id="rId204" Type="http://schemas.openxmlformats.org/officeDocument/2006/relationships/customXml" Target="../ink/ink496.xml"/><Relationship Id="rId225" Type="http://schemas.openxmlformats.org/officeDocument/2006/relationships/image" Target="../media/image494.png"/><Relationship Id="rId246" Type="http://schemas.openxmlformats.org/officeDocument/2006/relationships/customXml" Target="../ink/ink518.xml"/><Relationship Id="rId267" Type="http://schemas.openxmlformats.org/officeDocument/2006/relationships/image" Target="../media/image515.png"/><Relationship Id="rId288" Type="http://schemas.openxmlformats.org/officeDocument/2006/relationships/customXml" Target="../ink/ink539.xml"/><Relationship Id="rId411" Type="http://schemas.openxmlformats.org/officeDocument/2006/relationships/image" Target="../media/image586.png"/><Relationship Id="rId432" Type="http://schemas.openxmlformats.org/officeDocument/2006/relationships/customXml" Target="../ink/ink611.xml"/><Relationship Id="rId106" Type="http://schemas.openxmlformats.org/officeDocument/2006/relationships/image" Target="../media/image440.png"/><Relationship Id="rId127" Type="http://schemas.openxmlformats.org/officeDocument/2006/relationships/customXml" Target="../ink/ink453.xml"/><Relationship Id="rId313" Type="http://schemas.openxmlformats.org/officeDocument/2006/relationships/image" Target="../media/image537.png"/><Relationship Id="rId10" Type="http://schemas.openxmlformats.org/officeDocument/2006/relationships/image" Target="../media/image392.png"/><Relationship Id="rId31" Type="http://schemas.openxmlformats.org/officeDocument/2006/relationships/customXml" Target="../ink/ink405.xml"/><Relationship Id="rId52" Type="http://schemas.openxmlformats.org/officeDocument/2006/relationships/image" Target="../media/image413.png"/><Relationship Id="rId73" Type="http://schemas.openxmlformats.org/officeDocument/2006/relationships/customXml" Target="../ink/ink426.xml"/><Relationship Id="rId94" Type="http://schemas.openxmlformats.org/officeDocument/2006/relationships/image" Target="../media/image434.png"/><Relationship Id="rId148" Type="http://schemas.openxmlformats.org/officeDocument/2006/relationships/image" Target="../media/image461.png"/><Relationship Id="rId169" Type="http://schemas.openxmlformats.org/officeDocument/2006/relationships/image" Target="../media/image469.png"/><Relationship Id="rId334" Type="http://schemas.openxmlformats.org/officeDocument/2006/relationships/customXml" Target="../ink/ink562.xml"/><Relationship Id="rId355" Type="http://schemas.openxmlformats.org/officeDocument/2006/relationships/image" Target="../media/image558.png"/><Relationship Id="rId376" Type="http://schemas.openxmlformats.org/officeDocument/2006/relationships/customXml" Target="../ink/ink583.xml"/><Relationship Id="rId397" Type="http://schemas.openxmlformats.org/officeDocument/2006/relationships/image" Target="../media/image579.png"/><Relationship Id="rId4" Type="http://schemas.openxmlformats.org/officeDocument/2006/relationships/image" Target="../media/image389.png"/><Relationship Id="rId180" Type="http://schemas.openxmlformats.org/officeDocument/2006/relationships/customXml" Target="../ink/ink483.xml"/><Relationship Id="rId215" Type="http://schemas.openxmlformats.org/officeDocument/2006/relationships/image" Target="../media/image489.png"/><Relationship Id="rId236" Type="http://schemas.openxmlformats.org/officeDocument/2006/relationships/customXml" Target="../ink/ink513.xml"/><Relationship Id="rId257" Type="http://schemas.openxmlformats.org/officeDocument/2006/relationships/image" Target="../media/image510.png"/><Relationship Id="rId278" Type="http://schemas.openxmlformats.org/officeDocument/2006/relationships/customXml" Target="../ink/ink534.xml"/><Relationship Id="rId401" Type="http://schemas.openxmlformats.org/officeDocument/2006/relationships/image" Target="../media/image581.png"/><Relationship Id="rId422" Type="http://schemas.openxmlformats.org/officeDocument/2006/relationships/customXml" Target="../ink/ink606.xml"/><Relationship Id="rId303" Type="http://schemas.openxmlformats.org/officeDocument/2006/relationships/image" Target="../media/image532.png"/><Relationship Id="rId42" Type="http://schemas.openxmlformats.org/officeDocument/2006/relationships/image" Target="../media/image408.png"/><Relationship Id="rId84" Type="http://schemas.openxmlformats.org/officeDocument/2006/relationships/image" Target="../media/image429.png"/><Relationship Id="rId138" Type="http://schemas.openxmlformats.org/officeDocument/2006/relationships/image" Target="../media/image456.png"/><Relationship Id="rId345" Type="http://schemas.openxmlformats.org/officeDocument/2006/relationships/image" Target="../media/image553.png"/><Relationship Id="rId387" Type="http://schemas.openxmlformats.org/officeDocument/2006/relationships/image" Target="../media/image574.png"/><Relationship Id="rId191" Type="http://schemas.openxmlformats.org/officeDocument/2006/relationships/customXml" Target="../ink/ink489.xml"/><Relationship Id="rId205" Type="http://schemas.openxmlformats.org/officeDocument/2006/relationships/image" Target="../media/image485.png"/><Relationship Id="rId247" Type="http://schemas.openxmlformats.org/officeDocument/2006/relationships/image" Target="../media/image505.png"/><Relationship Id="rId412" Type="http://schemas.openxmlformats.org/officeDocument/2006/relationships/customXml" Target="../ink/ink601.xml"/><Relationship Id="rId107" Type="http://schemas.openxmlformats.org/officeDocument/2006/relationships/customXml" Target="../ink/ink443.xml"/><Relationship Id="rId289" Type="http://schemas.openxmlformats.org/officeDocument/2006/relationships/image" Target="../media/image526.png"/><Relationship Id="rId11" Type="http://schemas.openxmlformats.org/officeDocument/2006/relationships/customXml" Target="../ink/ink395.xml"/><Relationship Id="rId53" Type="http://schemas.openxmlformats.org/officeDocument/2006/relationships/customXml" Target="../ink/ink416.xml"/><Relationship Id="rId149" Type="http://schemas.openxmlformats.org/officeDocument/2006/relationships/customXml" Target="../ink/ink464.xml"/><Relationship Id="rId314" Type="http://schemas.openxmlformats.org/officeDocument/2006/relationships/customXml" Target="../ink/ink552.xml"/><Relationship Id="rId356" Type="http://schemas.openxmlformats.org/officeDocument/2006/relationships/customXml" Target="../ink/ink573.xml"/><Relationship Id="rId398" Type="http://schemas.openxmlformats.org/officeDocument/2006/relationships/customXml" Target="../ink/ink594.xml"/><Relationship Id="rId95" Type="http://schemas.openxmlformats.org/officeDocument/2006/relationships/customXml" Target="../ink/ink437.xml"/><Relationship Id="rId160" Type="http://schemas.openxmlformats.org/officeDocument/2006/relationships/customXml" Target="../ink/ink470.xml"/><Relationship Id="rId216" Type="http://schemas.openxmlformats.org/officeDocument/2006/relationships/customXml" Target="../ink/ink503.xml"/><Relationship Id="rId423" Type="http://schemas.openxmlformats.org/officeDocument/2006/relationships/image" Target="../media/image592.png"/><Relationship Id="rId258" Type="http://schemas.openxmlformats.org/officeDocument/2006/relationships/customXml" Target="../ink/ink524.xml"/><Relationship Id="rId22" Type="http://schemas.openxmlformats.org/officeDocument/2006/relationships/image" Target="../media/image398.png"/><Relationship Id="rId64" Type="http://schemas.openxmlformats.org/officeDocument/2006/relationships/image" Target="../media/image419.png"/><Relationship Id="rId118" Type="http://schemas.openxmlformats.org/officeDocument/2006/relationships/image" Target="../media/image446.png"/><Relationship Id="rId325" Type="http://schemas.openxmlformats.org/officeDocument/2006/relationships/image" Target="../media/image543.png"/><Relationship Id="rId367" Type="http://schemas.openxmlformats.org/officeDocument/2006/relationships/image" Target="../media/image564.png"/><Relationship Id="rId171" Type="http://schemas.openxmlformats.org/officeDocument/2006/relationships/image" Target="../media/image470.png"/><Relationship Id="rId227" Type="http://schemas.openxmlformats.org/officeDocument/2006/relationships/image" Target="../media/image495.png"/><Relationship Id="rId269" Type="http://schemas.openxmlformats.org/officeDocument/2006/relationships/image" Target="../media/image516.png"/><Relationship Id="rId434" Type="http://schemas.openxmlformats.org/officeDocument/2006/relationships/customXml" Target="../ink/ink612.xml"/><Relationship Id="rId33" Type="http://schemas.openxmlformats.org/officeDocument/2006/relationships/customXml" Target="../ink/ink406.xml"/><Relationship Id="rId129" Type="http://schemas.openxmlformats.org/officeDocument/2006/relationships/customXml" Target="../ink/ink454.xml"/><Relationship Id="rId280" Type="http://schemas.openxmlformats.org/officeDocument/2006/relationships/customXml" Target="../ink/ink535.xml"/><Relationship Id="rId336" Type="http://schemas.openxmlformats.org/officeDocument/2006/relationships/customXml" Target="../ink/ink563.xml"/><Relationship Id="rId75" Type="http://schemas.openxmlformats.org/officeDocument/2006/relationships/customXml" Target="../ink/ink427.xml"/><Relationship Id="rId140" Type="http://schemas.openxmlformats.org/officeDocument/2006/relationships/image" Target="../media/image457.png"/><Relationship Id="rId182" Type="http://schemas.openxmlformats.org/officeDocument/2006/relationships/customXml" Target="../ink/ink484.xml"/><Relationship Id="rId378" Type="http://schemas.openxmlformats.org/officeDocument/2006/relationships/customXml" Target="../ink/ink584.xml"/><Relationship Id="rId403" Type="http://schemas.openxmlformats.org/officeDocument/2006/relationships/image" Target="../media/image582.png"/><Relationship Id="rId6" Type="http://schemas.openxmlformats.org/officeDocument/2006/relationships/image" Target="../media/image390.png"/><Relationship Id="rId238" Type="http://schemas.openxmlformats.org/officeDocument/2006/relationships/customXml" Target="../ink/ink514.xml"/><Relationship Id="rId291" Type="http://schemas.openxmlformats.org/officeDocument/2006/relationships/image" Target="../media/image270.png"/><Relationship Id="rId305" Type="http://schemas.openxmlformats.org/officeDocument/2006/relationships/image" Target="../media/image533.png"/><Relationship Id="rId347" Type="http://schemas.openxmlformats.org/officeDocument/2006/relationships/image" Target="../media/image554.png"/><Relationship Id="rId44" Type="http://schemas.openxmlformats.org/officeDocument/2006/relationships/image" Target="../media/image409.png"/><Relationship Id="rId86" Type="http://schemas.openxmlformats.org/officeDocument/2006/relationships/image" Target="../media/image430.png"/><Relationship Id="rId151" Type="http://schemas.openxmlformats.org/officeDocument/2006/relationships/customXml" Target="../ink/ink465.xml"/><Relationship Id="rId389" Type="http://schemas.openxmlformats.org/officeDocument/2006/relationships/image" Target="../media/image575.png"/><Relationship Id="rId193" Type="http://schemas.openxmlformats.org/officeDocument/2006/relationships/customXml" Target="../ink/ink490.xml"/><Relationship Id="rId207" Type="http://schemas.openxmlformats.org/officeDocument/2006/relationships/customXml" Target="../ink/ink498.xml"/><Relationship Id="rId249" Type="http://schemas.openxmlformats.org/officeDocument/2006/relationships/image" Target="../media/image506.png"/><Relationship Id="rId414" Type="http://schemas.openxmlformats.org/officeDocument/2006/relationships/customXml" Target="../ink/ink602.xml"/><Relationship Id="rId13" Type="http://schemas.openxmlformats.org/officeDocument/2006/relationships/customXml" Target="../ink/ink396.xml"/><Relationship Id="rId109" Type="http://schemas.openxmlformats.org/officeDocument/2006/relationships/customXml" Target="../ink/ink444.xml"/><Relationship Id="rId260" Type="http://schemas.openxmlformats.org/officeDocument/2006/relationships/customXml" Target="../ink/ink525.xml"/><Relationship Id="rId316" Type="http://schemas.openxmlformats.org/officeDocument/2006/relationships/customXml" Target="../ink/ink553.xml"/><Relationship Id="rId55" Type="http://schemas.openxmlformats.org/officeDocument/2006/relationships/customXml" Target="../ink/ink417.xml"/><Relationship Id="rId97" Type="http://schemas.openxmlformats.org/officeDocument/2006/relationships/customXml" Target="../ink/ink438.xml"/><Relationship Id="rId120" Type="http://schemas.openxmlformats.org/officeDocument/2006/relationships/image" Target="../media/image447.png"/><Relationship Id="rId358" Type="http://schemas.openxmlformats.org/officeDocument/2006/relationships/customXml" Target="../ink/ink574.xml"/><Relationship Id="rId162" Type="http://schemas.openxmlformats.org/officeDocument/2006/relationships/customXml" Target="../ink/ink472.xml"/><Relationship Id="rId218" Type="http://schemas.openxmlformats.org/officeDocument/2006/relationships/customXml" Target="../ink/ink504.xml"/><Relationship Id="rId425" Type="http://schemas.openxmlformats.org/officeDocument/2006/relationships/image" Target="../media/image593.png"/><Relationship Id="rId271" Type="http://schemas.openxmlformats.org/officeDocument/2006/relationships/image" Target="../media/image517.png"/><Relationship Id="rId24" Type="http://schemas.openxmlformats.org/officeDocument/2006/relationships/image" Target="../media/image399.png"/><Relationship Id="rId66" Type="http://schemas.openxmlformats.org/officeDocument/2006/relationships/image" Target="../media/image420.png"/><Relationship Id="rId131" Type="http://schemas.openxmlformats.org/officeDocument/2006/relationships/customXml" Target="../ink/ink455.xml"/><Relationship Id="rId327" Type="http://schemas.openxmlformats.org/officeDocument/2006/relationships/image" Target="../media/image544.png"/><Relationship Id="rId369" Type="http://schemas.openxmlformats.org/officeDocument/2006/relationships/image" Target="../media/image565.png"/><Relationship Id="rId173" Type="http://schemas.openxmlformats.org/officeDocument/2006/relationships/customXml" Target="../ink/ink479.xml"/><Relationship Id="rId229" Type="http://schemas.openxmlformats.org/officeDocument/2006/relationships/image" Target="../media/image496.png"/><Relationship Id="rId380" Type="http://schemas.openxmlformats.org/officeDocument/2006/relationships/customXml" Target="../ink/ink585.xml"/><Relationship Id="rId436" Type="http://schemas.openxmlformats.org/officeDocument/2006/relationships/customXml" Target="../ink/ink613.xml"/><Relationship Id="rId240" Type="http://schemas.openxmlformats.org/officeDocument/2006/relationships/customXml" Target="../ink/ink515.xml"/><Relationship Id="rId35" Type="http://schemas.openxmlformats.org/officeDocument/2006/relationships/customXml" Target="../ink/ink407.xml"/><Relationship Id="rId77" Type="http://schemas.openxmlformats.org/officeDocument/2006/relationships/customXml" Target="../ink/ink428.xml"/><Relationship Id="rId100" Type="http://schemas.openxmlformats.org/officeDocument/2006/relationships/image" Target="../media/image437.png"/><Relationship Id="rId282" Type="http://schemas.openxmlformats.org/officeDocument/2006/relationships/customXml" Target="../ink/ink536.xml"/><Relationship Id="rId338" Type="http://schemas.openxmlformats.org/officeDocument/2006/relationships/customXml" Target="../ink/ink564.xml"/><Relationship Id="rId8" Type="http://schemas.openxmlformats.org/officeDocument/2006/relationships/image" Target="../media/image391.png"/><Relationship Id="rId142" Type="http://schemas.openxmlformats.org/officeDocument/2006/relationships/image" Target="../media/image458.png"/><Relationship Id="rId184" Type="http://schemas.openxmlformats.org/officeDocument/2006/relationships/customXml" Target="../ink/ink485.xml"/><Relationship Id="rId391" Type="http://schemas.openxmlformats.org/officeDocument/2006/relationships/image" Target="../media/image576.png"/><Relationship Id="rId405" Type="http://schemas.openxmlformats.org/officeDocument/2006/relationships/image" Target="../media/image583.png"/><Relationship Id="rId251" Type="http://schemas.openxmlformats.org/officeDocument/2006/relationships/image" Target="../media/image507.png"/><Relationship Id="rId46" Type="http://schemas.openxmlformats.org/officeDocument/2006/relationships/image" Target="../media/image410.png"/><Relationship Id="rId293" Type="http://schemas.openxmlformats.org/officeDocument/2006/relationships/image" Target="../media/image527.png"/><Relationship Id="rId307" Type="http://schemas.openxmlformats.org/officeDocument/2006/relationships/image" Target="../media/image534.png"/><Relationship Id="rId349" Type="http://schemas.openxmlformats.org/officeDocument/2006/relationships/image" Target="../media/image555.png"/><Relationship Id="rId88" Type="http://schemas.openxmlformats.org/officeDocument/2006/relationships/image" Target="../media/image431.png"/><Relationship Id="rId111" Type="http://schemas.openxmlformats.org/officeDocument/2006/relationships/customXml" Target="../ink/ink445.xml"/><Relationship Id="rId153" Type="http://schemas.openxmlformats.org/officeDocument/2006/relationships/customXml" Target="../ink/ink466.xml"/><Relationship Id="rId195" Type="http://schemas.openxmlformats.org/officeDocument/2006/relationships/image" Target="../media/image480.png"/><Relationship Id="rId209" Type="http://schemas.openxmlformats.org/officeDocument/2006/relationships/image" Target="../media/image486.png"/><Relationship Id="rId360" Type="http://schemas.openxmlformats.org/officeDocument/2006/relationships/customXml" Target="../ink/ink575.xml"/><Relationship Id="rId416" Type="http://schemas.openxmlformats.org/officeDocument/2006/relationships/customXml" Target="../ink/ink603.xml"/><Relationship Id="rId220" Type="http://schemas.openxmlformats.org/officeDocument/2006/relationships/customXml" Target="../ink/ink505.xml"/><Relationship Id="rId15" Type="http://schemas.openxmlformats.org/officeDocument/2006/relationships/customXml" Target="../ink/ink397.xml"/><Relationship Id="rId57" Type="http://schemas.openxmlformats.org/officeDocument/2006/relationships/customXml" Target="../ink/ink418.xml"/><Relationship Id="rId262" Type="http://schemas.openxmlformats.org/officeDocument/2006/relationships/customXml" Target="../ink/ink526.xml"/><Relationship Id="rId318" Type="http://schemas.openxmlformats.org/officeDocument/2006/relationships/customXml" Target="../ink/ink554.xml"/><Relationship Id="rId99" Type="http://schemas.openxmlformats.org/officeDocument/2006/relationships/customXml" Target="../ink/ink439.xml"/><Relationship Id="rId122" Type="http://schemas.openxmlformats.org/officeDocument/2006/relationships/image" Target="../media/image448.png"/><Relationship Id="rId164" Type="http://schemas.openxmlformats.org/officeDocument/2006/relationships/customXml" Target="../ink/ink474.xml"/><Relationship Id="rId371" Type="http://schemas.openxmlformats.org/officeDocument/2006/relationships/image" Target="../media/image566.png"/><Relationship Id="rId427" Type="http://schemas.openxmlformats.org/officeDocument/2006/relationships/image" Target="../media/image594.png"/><Relationship Id="rId26" Type="http://schemas.openxmlformats.org/officeDocument/2006/relationships/image" Target="../media/image400.png"/><Relationship Id="rId231" Type="http://schemas.openxmlformats.org/officeDocument/2006/relationships/image" Target="../media/image497.png"/><Relationship Id="rId273" Type="http://schemas.openxmlformats.org/officeDocument/2006/relationships/image" Target="../media/image518.png"/><Relationship Id="rId329" Type="http://schemas.openxmlformats.org/officeDocument/2006/relationships/image" Target="../media/image545.png"/><Relationship Id="rId68" Type="http://schemas.openxmlformats.org/officeDocument/2006/relationships/image" Target="../media/image421.png"/><Relationship Id="rId133" Type="http://schemas.openxmlformats.org/officeDocument/2006/relationships/customXml" Target="../ink/ink456.xml"/><Relationship Id="rId175" Type="http://schemas.openxmlformats.org/officeDocument/2006/relationships/image" Target="../media/image471.png"/><Relationship Id="rId340" Type="http://schemas.openxmlformats.org/officeDocument/2006/relationships/customXml" Target="../ink/ink565.xml"/><Relationship Id="rId200" Type="http://schemas.openxmlformats.org/officeDocument/2006/relationships/customXml" Target="../ink/ink494.xml"/><Relationship Id="rId382" Type="http://schemas.openxmlformats.org/officeDocument/2006/relationships/customXml" Target="../ink/ink586.xml"/><Relationship Id="rId438" Type="http://schemas.openxmlformats.org/officeDocument/2006/relationships/customXml" Target="../ink/ink614.xml"/><Relationship Id="rId242" Type="http://schemas.openxmlformats.org/officeDocument/2006/relationships/customXml" Target="../ink/ink516.xml"/><Relationship Id="rId284" Type="http://schemas.openxmlformats.org/officeDocument/2006/relationships/customXml" Target="../ink/ink537.xml"/><Relationship Id="rId37" Type="http://schemas.openxmlformats.org/officeDocument/2006/relationships/customXml" Target="../ink/ink408.xml"/><Relationship Id="rId79" Type="http://schemas.openxmlformats.org/officeDocument/2006/relationships/customXml" Target="../ink/ink429.xml"/><Relationship Id="rId102" Type="http://schemas.openxmlformats.org/officeDocument/2006/relationships/image" Target="../media/image438.png"/><Relationship Id="rId144" Type="http://schemas.openxmlformats.org/officeDocument/2006/relationships/image" Target="../media/image459.png"/><Relationship Id="rId90" Type="http://schemas.openxmlformats.org/officeDocument/2006/relationships/image" Target="../media/image432.png"/><Relationship Id="rId186" Type="http://schemas.openxmlformats.org/officeDocument/2006/relationships/customXml" Target="../ink/ink486.xml"/><Relationship Id="rId351" Type="http://schemas.openxmlformats.org/officeDocument/2006/relationships/image" Target="../media/image556.png"/><Relationship Id="rId393" Type="http://schemas.openxmlformats.org/officeDocument/2006/relationships/image" Target="../media/image577.png"/><Relationship Id="rId407" Type="http://schemas.openxmlformats.org/officeDocument/2006/relationships/image" Target="../media/image584.png"/><Relationship Id="rId211" Type="http://schemas.openxmlformats.org/officeDocument/2006/relationships/image" Target="../media/image487.png"/><Relationship Id="rId253" Type="http://schemas.openxmlformats.org/officeDocument/2006/relationships/image" Target="../media/image508.png"/><Relationship Id="rId295" Type="http://schemas.openxmlformats.org/officeDocument/2006/relationships/image" Target="../media/image528.png"/><Relationship Id="rId309" Type="http://schemas.openxmlformats.org/officeDocument/2006/relationships/image" Target="../media/image535.png"/><Relationship Id="rId48" Type="http://schemas.openxmlformats.org/officeDocument/2006/relationships/image" Target="../media/image411.png"/><Relationship Id="rId113" Type="http://schemas.openxmlformats.org/officeDocument/2006/relationships/customXml" Target="../ink/ink446.xml"/><Relationship Id="rId320" Type="http://schemas.openxmlformats.org/officeDocument/2006/relationships/customXml" Target="../ink/ink555.xml"/><Relationship Id="rId155" Type="http://schemas.openxmlformats.org/officeDocument/2006/relationships/customXml" Target="../ink/ink467.xml"/><Relationship Id="rId197" Type="http://schemas.openxmlformats.org/officeDocument/2006/relationships/image" Target="../media/image481.png"/><Relationship Id="rId362" Type="http://schemas.openxmlformats.org/officeDocument/2006/relationships/customXml" Target="../ink/ink576.xml"/><Relationship Id="rId418" Type="http://schemas.openxmlformats.org/officeDocument/2006/relationships/customXml" Target="../ink/ink604.xml"/><Relationship Id="rId222" Type="http://schemas.openxmlformats.org/officeDocument/2006/relationships/customXml" Target="../ink/ink506.xml"/><Relationship Id="rId264" Type="http://schemas.openxmlformats.org/officeDocument/2006/relationships/customXml" Target="../ink/ink527.xml"/><Relationship Id="rId17" Type="http://schemas.openxmlformats.org/officeDocument/2006/relationships/customXml" Target="../ink/ink398.xml"/><Relationship Id="rId59" Type="http://schemas.openxmlformats.org/officeDocument/2006/relationships/customXml" Target="../ink/ink419.xml"/><Relationship Id="rId124" Type="http://schemas.openxmlformats.org/officeDocument/2006/relationships/image" Target="../media/image449.png"/><Relationship Id="rId70" Type="http://schemas.openxmlformats.org/officeDocument/2006/relationships/image" Target="../media/image422.png"/><Relationship Id="rId166" Type="http://schemas.openxmlformats.org/officeDocument/2006/relationships/customXml" Target="../ink/ink475.xml"/><Relationship Id="rId331" Type="http://schemas.openxmlformats.org/officeDocument/2006/relationships/image" Target="../media/image546.png"/><Relationship Id="rId373" Type="http://schemas.openxmlformats.org/officeDocument/2006/relationships/image" Target="../media/image567.png"/><Relationship Id="rId429" Type="http://schemas.openxmlformats.org/officeDocument/2006/relationships/image" Target="../media/image595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98.png"/><Relationship Id="rId28" Type="http://schemas.openxmlformats.org/officeDocument/2006/relationships/image" Target="../media/image401.png"/><Relationship Id="rId275" Type="http://schemas.openxmlformats.org/officeDocument/2006/relationships/image" Target="../media/image519.png"/><Relationship Id="rId300" Type="http://schemas.openxmlformats.org/officeDocument/2006/relationships/customXml" Target="../ink/ink54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2.xml"/><Relationship Id="rId299" Type="http://schemas.openxmlformats.org/officeDocument/2006/relationships/customXml" Target="../ink/ink764.xml"/><Relationship Id="rId21" Type="http://schemas.openxmlformats.org/officeDocument/2006/relationships/customXml" Target="../ink/ink624.xml"/><Relationship Id="rId63" Type="http://schemas.openxmlformats.org/officeDocument/2006/relationships/customXml" Target="../ink/ink645.xml"/><Relationship Id="rId159" Type="http://schemas.openxmlformats.org/officeDocument/2006/relationships/customXml" Target="../ink/ink694.xml"/><Relationship Id="rId170" Type="http://schemas.openxmlformats.org/officeDocument/2006/relationships/image" Target="../media/image683.png"/><Relationship Id="rId226" Type="http://schemas.openxmlformats.org/officeDocument/2006/relationships/image" Target="../media/image711.png"/><Relationship Id="rId268" Type="http://schemas.openxmlformats.org/officeDocument/2006/relationships/image" Target="../media/image732.png"/><Relationship Id="rId32" Type="http://schemas.openxmlformats.org/officeDocument/2006/relationships/image" Target="../media/image615.png"/><Relationship Id="rId74" Type="http://schemas.openxmlformats.org/officeDocument/2006/relationships/image" Target="../media/image636.png"/><Relationship Id="rId128" Type="http://schemas.openxmlformats.org/officeDocument/2006/relationships/image" Target="../media/image663.png"/><Relationship Id="rId5" Type="http://schemas.openxmlformats.org/officeDocument/2006/relationships/customXml" Target="../ink/ink616.xml"/><Relationship Id="rId181" Type="http://schemas.openxmlformats.org/officeDocument/2006/relationships/customXml" Target="../ink/ink705.xml"/><Relationship Id="rId237" Type="http://schemas.openxmlformats.org/officeDocument/2006/relationships/customXml" Target="../ink/ink733.xml"/><Relationship Id="rId279" Type="http://schemas.openxmlformats.org/officeDocument/2006/relationships/customXml" Target="../ink/ink754.xml"/><Relationship Id="rId43" Type="http://schemas.openxmlformats.org/officeDocument/2006/relationships/customXml" Target="../ink/ink635.xml"/><Relationship Id="rId139" Type="http://schemas.openxmlformats.org/officeDocument/2006/relationships/image" Target="../media/image668.png"/><Relationship Id="rId290" Type="http://schemas.openxmlformats.org/officeDocument/2006/relationships/image" Target="../media/image743.png"/><Relationship Id="rId304" Type="http://schemas.openxmlformats.org/officeDocument/2006/relationships/image" Target="../media/image750.png"/><Relationship Id="rId85" Type="http://schemas.openxmlformats.org/officeDocument/2006/relationships/customXml" Target="../ink/ink656.xml"/><Relationship Id="rId150" Type="http://schemas.openxmlformats.org/officeDocument/2006/relationships/image" Target="../media/image673.png"/><Relationship Id="rId192" Type="http://schemas.openxmlformats.org/officeDocument/2006/relationships/image" Target="../media/image694.png"/><Relationship Id="rId206" Type="http://schemas.openxmlformats.org/officeDocument/2006/relationships/image" Target="../media/image701.png"/><Relationship Id="rId248" Type="http://schemas.openxmlformats.org/officeDocument/2006/relationships/image" Target="../media/image722.png"/><Relationship Id="rId12" Type="http://schemas.openxmlformats.org/officeDocument/2006/relationships/image" Target="../media/image605.png"/><Relationship Id="rId108" Type="http://schemas.openxmlformats.org/officeDocument/2006/relationships/image" Target="../media/image653.png"/><Relationship Id="rId54" Type="http://schemas.openxmlformats.org/officeDocument/2006/relationships/image" Target="../media/image626.png"/><Relationship Id="rId96" Type="http://schemas.openxmlformats.org/officeDocument/2006/relationships/image" Target="../media/image647.png"/><Relationship Id="rId161" Type="http://schemas.openxmlformats.org/officeDocument/2006/relationships/customXml" Target="../ink/ink695.xml"/><Relationship Id="rId217" Type="http://schemas.openxmlformats.org/officeDocument/2006/relationships/customXml" Target="../ink/ink723.xml"/><Relationship Id="rId259" Type="http://schemas.openxmlformats.org/officeDocument/2006/relationships/customXml" Target="../ink/ink744.xml"/><Relationship Id="rId23" Type="http://schemas.openxmlformats.org/officeDocument/2006/relationships/customXml" Target="../ink/ink625.xml"/><Relationship Id="rId119" Type="http://schemas.openxmlformats.org/officeDocument/2006/relationships/customXml" Target="../ink/ink673.xml"/><Relationship Id="rId270" Type="http://schemas.openxmlformats.org/officeDocument/2006/relationships/image" Target="../media/image733.png"/><Relationship Id="rId44" Type="http://schemas.openxmlformats.org/officeDocument/2006/relationships/image" Target="../media/image621.png"/><Relationship Id="rId65" Type="http://schemas.openxmlformats.org/officeDocument/2006/relationships/customXml" Target="../ink/ink646.xml"/><Relationship Id="rId86" Type="http://schemas.openxmlformats.org/officeDocument/2006/relationships/image" Target="../media/image642.png"/><Relationship Id="rId130" Type="http://schemas.openxmlformats.org/officeDocument/2006/relationships/customXml" Target="../ink/ink679.xml"/><Relationship Id="rId151" Type="http://schemas.openxmlformats.org/officeDocument/2006/relationships/customXml" Target="../ink/ink690.xml"/><Relationship Id="rId172" Type="http://schemas.openxmlformats.org/officeDocument/2006/relationships/image" Target="../media/image684.png"/><Relationship Id="rId193" Type="http://schemas.openxmlformats.org/officeDocument/2006/relationships/customXml" Target="../ink/ink711.xml"/><Relationship Id="rId207" Type="http://schemas.openxmlformats.org/officeDocument/2006/relationships/customXml" Target="../ink/ink718.xml"/><Relationship Id="rId228" Type="http://schemas.openxmlformats.org/officeDocument/2006/relationships/image" Target="../media/image712.png"/><Relationship Id="rId249" Type="http://schemas.openxmlformats.org/officeDocument/2006/relationships/customXml" Target="../ink/ink739.xml"/><Relationship Id="rId13" Type="http://schemas.openxmlformats.org/officeDocument/2006/relationships/customXml" Target="../ink/ink620.xml"/><Relationship Id="rId109" Type="http://schemas.openxmlformats.org/officeDocument/2006/relationships/customXml" Target="../ink/ink668.xml"/><Relationship Id="rId260" Type="http://schemas.openxmlformats.org/officeDocument/2006/relationships/image" Target="../media/image728.png"/><Relationship Id="rId281" Type="http://schemas.openxmlformats.org/officeDocument/2006/relationships/customXml" Target="../ink/ink755.xml"/><Relationship Id="rId34" Type="http://schemas.openxmlformats.org/officeDocument/2006/relationships/image" Target="../media/image616.png"/><Relationship Id="rId55" Type="http://schemas.openxmlformats.org/officeDocument/2006/relationships/customXml" Target="../ink/ink641.xml"/><Relationship Id="rId76" Type="http://schemas.openxmlformats.org/officeDocument/2006/relationships/image" Target="../media/image637.png"/><Relationship Id="rId97" Type="http://schemas.openxmlformats.org/officeDocument/2006/relationships/customXml" Target="../ink/ink662.xml"/><Relationship Id="rId120" Type="http://schemas.openxmlformats.org/officeDocument/2006/relationships/image" Target="../media/image659.png"/><Relationship Id="rId141" Type="http://schemas.openxmlformats.org/officeDocument/2006/relationships/image" Target="../media/image669.png"/><Relationship Id="rId7" Type="http://schemas.openxmlformats.org/officeDocument/2006/relationships/customXml" Target="../ink/ink617.xml"/><Relationship Id="rId162" Type="http://schemas.openxmlformats.org/officeDocument/2006/relationships/image" Target="../media/image679.png"/><Relationship Id="rId183" Type="http://schemas.openxmlformats.org/officeDocument/2006/relationships/customXml" Target="../ink/ink706.xml"/><Relationship Id="rId218" Type="http://schemas.openxmlformats.org/officeDocument/2006/relationships/image" Target="../media/image707.png"/><Relationship Id="rId239" Type="http://schemas.openxmlformats.org/officeDocument/2006/relationships/customXml" Target="../ink/ink734.xml"/><Relationship Id="rId250" Type="http://schemas.openxmlformats.org/officeDocument/2006/relationships/image" Target="../media/image723.png"/><Relationship Id="rId271" Type="http://schemas.openxmlformats.org/officeDocument/2006/relationships/customXml" Target="../ink/ink750.xml"/><Relationship Id="rId292" Type="http://schemas.openxmlformats.org/officeDocument/2006/relationships/image" Target="../media/image744.png"/><Relationship Id="rId306" Type="http://schemas.openxmlformats.org/officeDocument/2006/relationships/image" Target="../media/image751.png"/><Relationship Id="rId24" Type="http://schemas.openxmlformats.org/officeDocument/2006/relationships/image" Target="../media/image611.png"/><Relationship Id="rId45" Type="http://schemas.openxmlformats.org/officeDocument/2006/relationships/customXml" Target="../ink/ink636.xml"/><Relationship Id="rId66" Type="http://schemas.openxmlformats.org/officeDocument/2006/relationships/image" Target="../media/image632.png"/><Relationship Id="rId87" Type="http://schemas.openxmlformats.org/officeDocument/2006/relationships/customXml" Target="../ink/ink657.xml"/><Relationship Id="rId110" Type="http://schemas.openxmlformats.org/officeDocument/2006/relationships/image" Target="../media/image654.png"/><Relationship Id="rId131" Type="http://schemas.openxmlformats.org/officeDocument/2006/relationships/image" Target="../media/image664.png"/><Relationship Id="rId152" Type="http://schemas.openxmlformats.org/officeDocument/2006/relationships/image" Target="../media/image674.png"/><Relationship Id="rId173" Type="http://schemas.openxmlformats.org/officeDocument/2006/relationships/customXml" Target="../ink/ink701.xml"/><Relationship Id="rId194" Type="http://schemas.openxmlformats.org/officeDocument/2006/relationships/image" Target="../media/image695.png"/><Relationship Id="rId208" Type="http://schemas.openxmlformats.org/officeDocument/2006/relationships/image" Target="../media/image702.png"/><Relationship Id="rId229" Type="http://schemas.openxmlformats.org/officeDocument/2006/relationships/customXml" Target="../ink/ink729.xml"/><Relationship Id="rId240" Type="http://schemas.openxmlformats.org/officeDocument/2006/relationships/image" Target="../media/image718.png"/><Relationship Id="rId261" Type="http://schemas.openxmlformats.org/officeDocument/2006/relationships/customXml" Target="../ink/ink745.xml"/><Relationship Id="rId14" Type="http://schemas.openxmlformats.org/officeDocument/2006/relationships/image" Target="../media/image606.png"/><Relationship Id="rId35" Type="http://schemas.openxmlformats.org/officeDocument/2006/relationships/customXml" Target="../ink/ink631.xml"/><Relationship Id="rId56" Type="http://schemas.openxmlformats.org/officeDocument/2006/relationships/image" Target="../media/image627.png"/><Relationship Id="rId77" Type="http://schemas.openxmlformats.org/officeDocument/2006/relationships/customXml" Target="../ink/ink652.xml"/><Relationship Id="rId100" Type="http://schemas.openxmlformats.org/officeDocument/2006/relationships/image" Target="../media/image649.png"/><Relationship Id="rId282" Type="http://schemas.openxmlformats.org/officeDocument/2006/relationships/image" Target="../media/image739.png"/><Relationship Id="rId8" Type="http://schemas.openxmlformats.org/officeDocument/2006/relationships/image" Target="../media/image603.png"/><Relationship Id="rId98" Type="http://schemas.openxmlformats.org/officeDocument/2006/relationships/image" Target="../media/image648.png"/><Relationship Id="rId121" Type="http://schemas.openxmlformats.org/officeDocument/2006/relationships/customXml" Target="../ink/ink674.xml"/><Relationship Id="rId142" Type="http://schemas.openxmlformats.org/officeDocument/2006/relationships/customXml" Target="../ink/ink685.xml"/><Relationship Id="rId163" Type="http://schemas.openxmlformats.org/officeDocument/2006/relationships/customXml" Target="../ink/ink696.xml"/><Relationship Id="rId184" Type="http://schemas.openxmlformats.org/officeDocument/2006/relationships/image" Target="../media/image690.png"/><Relationship Id="rId219" Type="http://schemas.openxmlformats.org/officeDocument/2006/relationships/customXml" Target="../ink/ink724.xml"/><Relationship Id="rId230" Type="http://schemas.openxmlformats.org/officeDocument/2006/relationships/image" Target="../media/image713.png"/><Relationship Id="rId251" Type="http://schemas.openxmlformats.org/officeDocument/2006/relationships/customXml" Target="../ink/ink740.xml"/><Relationship Id="rId25" Type="http://schemas.openxmlformats.org/officeDocument/2006/relationships/customXml" Target="../ink/ink626.xml"/><Relationship Id="rId46" Type="http://schemas.openxmlformats.org/officeDocument/2006/relationships/image" Target="../media/image622.png"/><Relationship Id="rId67" Type="http://schemas.openxmlformats.org/officeDocument/2006/relationships/customXml" Target="../ink/ink647.xml"/><Relationship Id="rId272" Type="http://schemas.openxmlformats.org/officeDocument/2006/relationships/image" Target="../media/image734.png"/><Relationship Id="rId293" Type="http://schemas.openxmlformats.org/officeDocument/2006/relationships/customXml" Target="../ink/ink761.xml"/><Relationship Id="rId307" Type="http://schemas.openxmlformats.org/officeDocument/2006/relationships/customXml" Target="../ink/ink768.xml"/><Relationship Id="rId88" Type="http://schemas.openxmlformats.org/officeDocument/2006/relationships/image" Target="../media/image643.png"/><Relationship Id="rId111" Type="http://schemas.openxmlformats.org/officeDocument/2006/relationships/customXml" Target="../ink/ink669.xml"/><Relationship Id="rId132" Type="http://schemas.openxmlformats.org/officeDocument/2006/relationships/customXml" Target="../ink/ink680.xml"/><Relationship Id="rId153" Type="http://schemas.openxmlformats.org/officeDocument/2006/relationships/customXml" Target="../ink/ink691.xml"/><Relationship Id="rId174" Type="http://schemas.openxmlformats.org/officeDocument/2006/relationships/image" Target="../media/image685.png"/><Relationship Id="rId195" Type="http://schemas.openxmlformats.org/officeDocument/2006/relationships/customXml" Target="../ink/ink712.xml"/><Relationship Id="rId209" Type="http://schemas.openxmlformats.org/officeDocument/2006/relationships/customXml" Target="../ink/ink719.xml"/><Relationship Id="rId220" Type="http://schemas.openxmlformats.org/officeDocument/2006/relationships/image" Target="../media/image708.png"/><Relationship Id="rId241" Type="http://schemas.openxmlformats.org/officeDocument/2006/relationships/customXml" Target="../ink/ink735.xml"/><Relationship Id="rId15" Type="http://schemas.openxmlformats.org/officeDocument/2006/relationships/customXml" Target="../ink/ink621.xml"/><Relationship Id="rId36" Type="http://schemas.openxmlformats.org/officeDocument/2006/relationships/image" Target="../media/image617.png"/><Relationship Id="rId57" Type="http://schemas.openxmlformats.org/officeDocument/2006/relationships/customXml" Target="../ink/ink642.xml"/><Relationship Id="rId262" Type="http://schemas.openxmlformats.org/officeDocument/2006/relationships/image" Target="../media/image729.png"/><Relationship Id="rId283" Type="http://schemas.openxmlformats.org/officeDocument/2006/relationships/customXml" Target="../ink/ink756.xml"/><Relationship Id="rId78" Type="http://schemas.openxmlformats.org/officeDocument/2006/relationships/image" Target="../media/image638.png"/><Relationship Id="rId99" Type="http://schemas.openxmlformats.org/officeDocument/2006/relationships/customXml" Target="../ink/ink663.xml"/><Relationship Id="rId101" Type="http://schemas.openxmlformats.org/officeDocument/2006/relationships/customXml" Target="../ink/ink664.xml"/><Relationship Id="rId122" Type="http://schemas.openxmlformats.org/officeDocument/2006/relationships/image" Target="../media/image660.png"/><Relationship Id="rId143" Type="http://schemas.openxmlformats.org/officeDocument/2006/relationships/image" Target="../media/image670.png"/><Relationship Id="rId164" Type="http://schemas.openxmlformats.org/officeDocument/2006/relationships/image" Target="../media/image680.png"/><Relationship Id="rId185" Type="http://schemas.openxmlformats.org/officeDocument/2006/relationships/customXml" Target="../ink/ink707.xml"/><Relationship Id="rId9" Type="http://schemas.openxmlformats.org/officeDocument/2006/relationships/customXml" Target="../ink/ink618.xml"/><Relationship Id="rId210" Type="http://schemas.openxmlformats.org/officeDocument/2006/relationships/image" Target="../media/image703.png"/><Relationship Id="rId26" Type="http://schemas.openxmlformats.org/officeDocument/2006/relationships/image" Target="../media/image612.png"/><Relationship Id="rId231" Type="http://schemas.openxmlformats.org/officeDocument/2006/relationships/customXml" Target="../ink/ink730.xml"/><Relationship Id="rId252" Type="http://schemas.openxmlformats.org/officeDocument/2006/relationships/image" Target="../media/image724.png"/><Relationship Id="rId273" Type="http://schemas.openxmlformats.org/officeDocument/2006/relationships/customXml" Target="../ink/ink751.xml"/><Relationship Id="rId294" Type="http://schemas.openxmlformats.org/officeDocument/2006/relationships/image" Target="../media/image745.png"/><Relationship Id="rId308" Type="http://schemas.openxmlformats.org/officeDocument/2006/relationships/image" Target="../media/image752.png"/><Relationship Id="rId47" Type="http://schemas.openxmlformats.org/officeDocument/2006/relationships/customXml" Target="../ink/ink637.xml"/><Relationship Id="rId68" Type="http://schemas.openxmlformats.org/officeDocument/2006/relationships/image" Target="../media/image633.png"/><Relationship Id="rId89" Type="http://schemas.openxmlformats.org/officeDocument/2006/relationships/customXml" Target="../ink/ink658.xml"/><Relationship Id="rId112" Type="http://schemas.openxmlformats.org/officeDocument/2006/relationships/image" Target="../media/image655.png"/><Relationship Id="rId133" Type="http://schemas.openxmlformats.org/officeDocument/2006/relationships/image" Target="../media/image665.png"/><Relationship Id="rId154" Type="http://schemas.openxmlformats.org/officeDocument/2006/relationships/image" Target="../media/image675.png"/><Relationship Id="rId175" Type="http://schemas.openxmlformats.org/officeDocument/2006/relationships/customXml" Target="../ink/ink702.xml"/><Relationship Id="rId196" Type="http://schemas.openxmlformats.org/officeDocument/2006/relationships/image" Target="../media/image696.png"/><Relationship Id="rId200" Type="http://schemas.openxmlformats.org/officeDocument/2006/relationships/image" Target="../media/image698.png"/><Relationship Id="rId16" Type="http://schemas.openxmlformats.org/officeDocument/2006/relationships/image" Target="../media/image607.png"/><Relationship Id="rId221" Type="http://schemas.openxmlformats.org/officeDocument/2006/relationships/customXml" Target="../ink/ink725.xml"/><Relationship Id="rId242" Type="http://schemas.openxmlformats.org/officeDocument/2006/relationships/image" Target="../media/image719.png"/><Relationship Id="rId263" Type="http://schemas.openxmlformats.org/officeDocument/2006/relationships/customXml" Target="../ink/ink746.xml"/><Relationship Id="rId284" Type="http://schemas.openxmlformats.org/officeDocument/2006/relationships/image" Target="../media/image740.png"/><Relationship Id="rId37" Type="http://schemas.openxmlformats.org/officeDocument/2006/relationships/customXml" Target="../ink/ink632.xml"/><Relationship Id="rId58" Type="http://schemas.openxmlformats.org/officeDocument/2006/relationships/image" Target="../media/image628.png"/><Relationship Id="rId79" Type="http://schemas.openxmlformats.org/officeDocument/2006/relationships/customXml" Target="../ink/ink653.xml"/><Relationship Id="rId102" Type="http://schemas.openxmlformats.org/officeDocument/2006/relationships/image" Target="../media/image650.png"/><Relationship Id="rId123" Type="http://schemas.openxmlformats.org/officeDocument/2006/relationships/customXml" Target="../ink/ink675.xml"/><Relationship Id="rId144" Type="http://schemas.openxmlformats.org/officeDocument/2006/relationships/customXml" Target="../ink/ink686.xml"/><Relationship Id="rId90" Type="http://schemas.openxmlformats.org/officeDocument/2006/relationships/image" Target="../media/image644.png"/><Relationship Id="rId165" Type="http://schemas.openxmlformats.org/officeDocument/2006/relationships/customXml" Target="../ink/ink697.xml"/><Relationship Id="rId186" Type="http://schemas.openxmlformats.org/officeDocument/2006/relationships/image" Target="../media/image691.png"/><Relationship Id="rId211" Type="http://schemas.openxmlformats.org/officeDocument/2006/relationships/customXml" Target="../ink/ink720.xml"/><Relationship Id="rId232" Type="http://schemas.openxmlformats.org/officeDocument/2006/relationships/image" Target="../media/image714.png"/><Relationship Id="rId253" Type="http://schemas.openxmlformats.org/officeDocument/2006/relationships/customXml" Target="../ink/ink741.xml"/><Relationship Id="rId274" Type="http://schemas.openxmlformats.org/officeDocument/2006/relationships/image" Target="../media/image735.png"/><Relationship Id="rId295" Type="http://schemas.openxmlformats.org/officeDocument/2006/relationships/customXml" Target="../ink/ink762.xml"/><Relationship Id="rId309" Type="http://schemas.openxmlformats.org/officeDocument/2006/relationships/customXml" Target="../ink/ink769.xml"/><Relationship Id="rId27" Type="http://schemas.openxmlformats.org/officeDocument/2006/relationships/customXml" Target="../ink/ink627.xml"/><Relationship Id="rId48" Type="http://schemas.openxmlformats.org/officeDocument/2006/relationships/image" Target="../media/image623.png"/><Relationship Id="rId69" Type="http://schemas.openxmlformats.org/officeDocument/2006/relationships/customXml" Target="../ink/ink648.xml"/><Relationship Id="rId113" Type="http://schemas.openxmlformats.org/officeDocument/2006/relationships/customXml" Target="../ink/ink670.xml"/><Relationship Id="rId134" Type="http://schemas.openxmlformats.org/officeDocument/2006/relationships/customXml" Target="../ink/ink681.xml"/><Relationship Id="rId80" Type="http://schemas.openxmlformats.org/officeDocument/2006/relationships/image" Target="../media/image639.png"/><Relationship Id="rId155" Type="http://schemas.openxmlformats.org/officeDocument/2006/relationships/customXml" Target="../ink/ink692.xml"/><Relationship Id="rId176" Type="http://schemas.openxmlformats.org/officeDocument/2006/relationships/image" Target="../media/image686.png"/><Relationship Id="rId197" Type="http://schemas.openxmlformats.org/officeDocument/2006/relationships/customXml" Target="../ink/ink713.xml"/><Relationship Id="rId201" Type="http://schemas.openxmlformats.org/officeDocument/2006/relationships/customXml" Target="../ink/ink715.xml"/><Relationship Id="rId222" Type="http://schemas.openxmlformats.org/officeDocument/2006/relationships/image" Target="../media/image709.png"/><Relationship Id="rId243" Type="http://schemas.openxmlformats.org/officeDocument/2006/relationships/customXml" Target="../ink/ink736.xml"/><Relationship Id="rId264" Type="http://schemas.openxmlformats.org/officeDocument/2006/relationships/image" Target="../media/image730.png"/><Relationship Id="rId285" Type="http://schemas.openxmlformats.org/officeDocument/2006/relationships/customXml" Target="../ink/ink757.xml"/><Relationship Id="rId17" Type="http://schemas.openxmlformats.org/officeDocument/2006/relationships/customXml" Target="../ink/ink622.xml"/><Relationship Id="rId38" Type="http://schemas.openxmlformats.org/officeDocument/2006/relationships/image" Target="../media/image618.png"/><Relationship Id="rId59" Type="http://schemas.openxmlformats.org/officeDocument/2006/relationships/customXml" Target="../ink/ink643.xml"/><Relationship Id="rId103" Type="http://schemas.openxmlformats.org/officeDocument/2006/relationships/customXml" Target="../ink/ink665.xml"/><Relationship Id="rId124" Type="http://schemas.openxmlformats.org/officeDocument/2006/relationships/image" Target="../media/image661.png"/><Relationship Id="rId310" Type="http://schemas.openxmlformats.org/officeDocument/2006/relationships/image" Target="../media/image753.png"/><Relationship Id="rId70" Type="http://schemas.openxmlformats.org/officeDocument/2006/relationships/image" Target="../media/image634.png"/><Relationship Id="rId91" Type="http://schemas.openxmlformats.org/officeDocument/2006/relationships/customXml" Target="../ink/ink659.xml"/><Relationship Id="rId145" Type="http://schemas.openxmlformats.org/officeDocument/2006/relationships/image" Target="../media/image671.png"/><Relationship Id="rId166" Type="http://schemas.openxmlformats.org/officeDocument/2006/relationships/image" Target="../media/image681.png"/><Relationship Id="rId187" Type="http://schemas.openxmlformats.org/officeDocument/2006/relationships/customXml" Target="../ink/ink70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04.png"/><Relationship Id="rId233" Type="http://schemas.openxmlformats.org/officeDocument/2006/relationships/customXml" Target="../ink/ink731.xml"/><Relationship Id="rId254" Type="http://schemas.openxmlformats.org/officeDocument/2006/relationships/image" Target="../media/image725.png"/><Relationship Id="rId28" Type="http://schemas.openxmlformats.org/officeDocument/2006/relationships/image" Target="../media/image613.png"/><Relationship Id="rId49" Type="http://schemas.openxmlformats.org/officeDocument/2006/relationships/customXml" Target="../ink/ink638.xml"/><Relationship Id="rId114" Type="http://schemas.openxmlformats.org/officeDocument/2006/relationships/image" Target="../media/image656.png"/><Relationship Id="rId275" Type="http://schemas.openxmlformats.org/officeDocument/2006/relationships/customXml" Target="../ink/ink752.xml"/><Relationship Id="rId296" Type="http://schemas.openxmlformats.org/officeDocument/2006/relationships/image" Target="../media/image746.png"/><Relationship Id="rId300" Type="http://schemas.openxmlformats.org/officeDocument/2006/relationships/image" Target="../media/image748.png"/><Relationship Id="rId60" Type="http://schemas.openxmlformats.org/officeDocument/2006/relationships/image" Target="../media/image629.png"/><Relationship Id="rId81" Type="http://schemas.openxmlformats.org/officeDocument/2006/relationships/customXml" Target="../ink/ink654.xml"/><Relationship Id="rId135" Type="http://schemas.openxmlformats.org/officeDocument/2006/relationships/image" Target="../media/image666.png"/><Relationship Id="rId156" Type="http://schemas.openxmlformats.org/officeDocument/2006/relationships/image" Target="../media/image676.png"/><Relationship Id="rId177" Type="http://schemas.openxmlformats.org/officeDocument/2006/relationships/customXml" Target="../ink/ink703.xml"/><Relationship Id="rId198" Type="http://schemas.openxmlformats.org/officeDocument/2006/relationships/image" Target="../media/image697.png"/><Relationship Id="rId202" Type="http://schemas.openxmlformats.org/officeDocument/2006/relationships/image" Target="../media/image699.png"/><Relationship Id="rId223" Type="http://schemas.openxmlformats.org/officeDocument/2006/relationships/customXml" Target="../ink/ink726.xml"/><Relationship Id="rId244" Type="http://schemas.openxmlformats.org/officeDocument/2006/relationships/image" Target="../media/image720.png"/><Relationship Id="rId18" Type="http://schemas.openxmlformats.org/officeDocument/2006/relationships/image" Target="../media/image608.png"/><Relationship Id="rId39" Type="http://schemas.openxmlformats.org/officeDocument/2006/relationships/customXml" Target="../ink/ink633.xml"/><Relationship Id="rId265" Type="http://schemas.openxmlformats.org/officeDocument/2006/relationships/customXml" Target="../ink/ink747.xml"/><Relationship Id="rId286" Type="http://schemas.openxmlformats.org/officeDocument/2006/relationships/image" Target="../media/image741.png"/><Relationship Id="rId50" Type="http://schemas.openxmlformats.org/officeDocument/2006/relationships/image" Target="../media/image624.png"/><Relationship Id="rId104" Type="http://schemas.openxmlformats.org/officeDocument/2006/relationships/image" Target="../media/image651.png"/><Relationship Id="rId125" Type="http://schemas.openxmlformats.org/officeDocument/2006/relationships/customXml" Target="../ink/ink676.xml"/><Relationship Id="rId146" Type="http://schemas.openxmlformats.org/officeDocument/2006/relationships/customXml" Target="../ink/ink687.xml"/><Relationship Id="rId167" Type="http://schemas.openxmlformats.org/officeDocument/2006/relationships/customXml" Target="../ink/ink698.xml"/><Relationship Id="rId188" Type="http://schemas.openxmlformats.org/officeDocument/2006/relationships/image" Target="../media/image692.png"/><Relationship Id="rId311" Type="http://schemas.openxmlformats.org/officeDocument/2006/relationships/customXml" Target="../ink/ink770.xml"/><Relationship Id="rId71" Type="http://schemas.openxmlformats.org/officeDocument/2006/relationships/customXml" Target="../ink/ink649.xml"/><Relationship Id="rId92" Type="http://schemas.openxmlformats.org/officeDocument/2006/relationships/image" Target="../media/image645.png"/><Relationship Id="rId213" Type="http://schemas.openxmlformats.org/officeDocument/2006/relationships/customXml" Target="../ink/ink721.xml"/><Relationship Id="rId234" Type="http://schemas.openxmlformats.org/officeDocument/2006/relationships/image" Target="../media/image715.png"/><Relationship Id="rId2" Type="http://schemas.openxmlformats.org/officeDocument/2006/relationships/image" Target="../media/image601.png"/><Relationship Id="rId29" Type="http://schemas.openxmlformats.org/officeDocument/2006/relationships/customXml" Target="../ink/ink628.xml"/><Relationship Id="rId255" Type="http://schemas.openxmlformats.org/officeDocument/2006/relationships/customXml" Target="../ink/ink742.xml"/><Relationship Id="rId276" Type="http://schemas.openxmlformats.org/officeDocument/2006/relationships/image" Target="../media/image736.png"/><Relationship Id="rId297" Type="http://schemas.openxmlformats.org/officeDocument/2006/relationships/customXml" Target="../ink/ink763.xml"/><Relationship Id="rId40" Type="http://schemas.openxmlformats.org/officeDocument/2006/relationships/image" Target="../media/image619.png"/><Relationship Id="rId115" Type="http://schemas.openxmlformats.org/officeDocument/2006/relationships/customXml" Target="../ink/ink671.xml"/><Relationship Id="rId136" Type="http://schemas.openxmlformats.org/officeDocument/2006/relationships/customXml" Target="../ink/ink682.xml"/><Relationship Id="rId157" Type="http://schemas.openxmlformats.org/officeDocument/2006/relationships/customXml" Target="../ink/ink693.xml"/><Relationship Id="rId178" Type="http://schemas.openxmlformats.org/officeDocument/2006/relationships/image" Target="../media/image687.png"/><Relationship Id="rId301" Type="http://schemas.openxmlformats.org/officeDocument/2006/relationships/customXml" Target="../ink/ink765.xml"/><Relationship Id="rId61" Type="http://schemas.openxmlformats.org/officeDocument/2006/relationships/customXml" Target="../ink/ink644.xml"/><Relationship Id="rId82" Type="http://schemas.openxmlformats.org/officeDocument/2006/relationships/image" Target="../media/image640.png"/><Relationship Id="rId199" Type="http://schemas.openxmlformats.org/officeDocument/2006/relationships/customXml" Target="../ink/ink714.xml"/><Relationship Id="rId203" Type="http://schemas.openxmlformats.org/officeDocument/2006/relationships/customXml" Target="../ink/ink716.xml"/><Relationship Id="rId19" Type="http://schemas.openxmlformats.org/officeDocument/2006/relationships/customXml" Target="../ink/ink623.xml"/><Relationship Id="rId224" Type="http://schemas.openxmlformats.org/officeDocument/2006/relationships/image" Target="../media/image710.png"/><Relationship Id="rId245" Type="http://schemas.openxmlformats.org/officeDocument/2006/relationships/customXml" Target="../ink/ink737.xml"/><Relationship Id="rId266" Type="http://schemas.openxmlformats.org/officeDocument/2006/relationships/image" Target="../media/image731.png"/><Relationship Id="rId287" Type="http://schemas.openxmlformats.org/officeDocument/2006/relationships/customXml" Target="../ink/ink758.xml"/><Relationship Id="rId30" Type="http://schemas.openxmlformats.org/officeDocument/2006/relationships/image" Target="../media/image614.png"/><Relationship Id="rId105" Type="http://schemas.openxmlformats.org/officeDocument/2006/relationships/customXml" Target="../ink/ink666.xml"/><Relationship Id="rId126" Type="http://schemas.openxmlformats.org/officeDocument/2006/relationships/image" Target="../media/image662.png"/><Relationship Id="rId147" Type="http://schemas.openxmlformats.org/officeDocument/2006/relationships/image" Target="../media/image672.png"/><Relationship Id="rId168" Type="http://schemas.openxmlformats.org/officeDocument/2006/relationships/image" Target="../media/image682.png"/><Relationship Id="rId312" Type="http://schemas.openxmlformats.org/officeDocument/2006/relationships/image" Target="../media/image754.png"/><Relationship Id="rId51" Type="http://schemas.openxmlformats.org/officeDocument/2006/relationships/customXml" Target="../ink/ink639.xml"/><Relationship Id="rId72" Type="http://schemas.openxmlformats.org/officeDocument/2006/relationships/image" Target="../media/image635.png"/><Relationship Id="rId93" Type="http://schemas.openxmlformats.org/officeDocument/2006/relationships/customXml" Target="../ink/ink660.xml"/><Relationship Id="rId189" Type="http://schemas.openxmlformats.org/officeDocument/2006/relationships/customXml" Target="../ink/ink709.xml"/><Relationship Id="rId3" Type="http://schemas.openxmlformats.org/officeDocument/2006/relationships/customXml" Target="../ink/ink615.xml"/><Relationship Id="rId214" Type="http://schemas.openxmlformats.org/officeDocument/2006/relationships/image" Target="../media/image705.png"/><Relationship Id="rId235" Type="http://schemas.openxmlformats.org/officeDocument/2006/relationships/customXml" Target="../ink/ink732.xml"/><Relationship Id="rId256" Type="http://schemas.openxmlformats.org/officeDocument/2006/relationships/image" Target="../media/image726.png"/><Relationship Id="rId277" Type="http://schemas.openxmlformats.org/officeDocument/2006/relationships/customXml" Target="../ink/ink753.xml"/><Relationship Id="rId298" Type="http://schemas.openxmlformats.org/officeDocument/2006/relationships/image" Target="../media/image747.png"/><Relationship Id="rId116" Type="http://schemas.openxmlformats.org/officeDocument/2006/relationships/image" Target="../media/image657.png"/><Relationship Id="rId137" Type="http://schemas.openxmlformats.org/officeDocument/2006/relationships/image" Target="../media/image667.png"/><Relationship Id="rId158" Type="http://schemas.openxmlformats.org/officeDocument/2006/relationships/image" Target="../media/image677.png"/><Relationship Id="rId302" Type="http://schemas.openxmlformats.org/officeDocument/2006/relationships/image" Target="../media/image749.png"/><Relationship Id="rId20" Type="http://schemas.openxmlformats.org/officeDocument/2006/relationships/image" Target="../media/image609.png"/><Relationship Id="rId41" Type="http://schemas.openxmlformats.org/officeDocument/2006/relationships/customXml" Target="../ink/ink634.xml"/><Relationship Id="rId62" Type="http://schemas.openxmlformats.org/officeDocument/2006/relationships/image" Target="../media/image630.png"/><Relationship Id="rId83" Type="http://schemas.openxmlformats.org/officeDocument/2006/relationships/customXml" Target="../ink/ink655.xml"/><Relationship Id="rId179" Type="http://schemas.openxmlformats.org/officeDocument/2006/relationships/customXml" Target="../ink/ink704.xml"/><Relationship Id="rId190" Type="http://schemas.openxmlformats.org/officeDocument/2006/relationships/image" Target="../media/image693.png"/><Relationship Id="rId204" Type="http://schemas.openxmlformats.org/officeDocument/2006/relationships/image" Target="../media/image700.png"/><Relationship Id="rId225" Type="http://schemas.openxmlformats.org/officeDocument/2006/relationships/customXml" Target="../ink/ink727.xml"/><Relationship Id="rId246" Type="http://schemas.openxmlformats.org/officeDocument/2006/relationships/image" Target="../media/image721.png"/><Relationship Id="rId267" Type="http://schemas.openxmlformats.org/officeDocument/2006/relationships/customXml" Target="../ink/ink748.xml"/><Relationship Id="rId288" Type="http://schemas.openxmlformats.org/officeDocument/2006/relationships/image" Target="../media/image742.png"/><Relationship Id="rId106" Type="http://schemas.openxmlformats.org/officeDocument/2006/relationships/image" Target="../media/image652.png"/><Relationship Id="rId127" Type="http://schemas.openxmlformats.org/officeDocument/2006/relationships/customXml" Target="../ink/ink677.xml"/><Relationship Id="rId10" Type="http://schemas.openxmlformats.org/officeDocument/2006/relationships/image" Target="../media/image604.png"/><Relationship Id="rId31" Type="http://schemas.openxmlformats.org/officeDocument/2006/relationships/customXml" Target="../ink/ink629.xml"/><Relationship Id="rId52" Type="http://schemas.openxmlformats.org/officeDocument/2006/relationships/image" Target="../media/image625.png"/><Relationship Id="rId73" Type="http://schemas.openxmlformats.org/officeDocument/2006/relationships/customXml" Target="../ink/ink650.xml"/><Relationship Id="rId94" Type="http://schemas.openxmlformats.org/officeDocument/2006/relationships/image" Target="../media/image646.png"/><Relationship Id="rId148" Type="http://schemas.openxmlformats.org/officeDocument/2006/relationships/customXml" Target="../ink/ink688.xml"/><Relationship Id="rId169" Type="http://schemas.openxmlformats.org/officeDocument/2006/relationships/customXml" Target="../ink/ink699.xml"/><Relationship Id="rId4" Type="http://schemas.openxmlformats.org/officeDocument/2006/relationships/image" Target="../media/image47.png"/><Relationship Id="rId180" Type="http://schemas.openxmlformats.org/officeDocument/2006/relationships/image" Target="../media/image688.png"/><Relationship Id="rId215" Type="http://schemas.openxmlformats.org/officeDocument/2006/relationships/customXml" Target="../ink/ink722.xml"/><Relationship Id="rId236" Type="http://schemas.openxmlformats.org/officeDocument/2006/relationships/image" Target="../media/image716.png"/><Relationship Id="rId257" Type="http://schemas.openxmlformats.org/officeDocument/2006/relationships/customXml" Target="../ink/ink743.xml"/><Relationship Id="rId278" Type="http://schemas.openxmlformats.org/officeDocument/2006/relationships/image" Target="../media/image737.png"/><Relationship Id="rId303" Type="http://schemas.openxmlformats.org/officeDocument/2006/relationships/customXml" Target="../ink/ink766.xml"/><Relationship Id="rId42" Type="http://schemas.openxmlformats.org/officeDocument/2006/relationships/image" Target="../media/image620.png"/><Relationship Id="rId84" Type="http://schemas.openxmlformats.org/officeDocument/2006/relationships/image" Target="../media/image641.png"/><Relationship Id="rId138" Type="http://schemas.openxmlformats.org/officeDocument/2006/relationships/customXml" Target="../ink/ink683.xml"/><Relationship Id="rId191" Type="http://schemas.openxmlformats.org/officeDocument/2006/relationships/customXml" Target="../ink/ink710.xml"/><Relationship Id="rId205" Type="http://schemas.openxmlformats.org/officeDocument/2006/relationships/customXml" Target="../ink/ink717.xml"/><Relationship Id="rId247" Type="http://schemas.openxmlformats.org/officeDocument/2006/relationships/customXml" Target="../ink/ink738.xml"/><Relationship Id="rId107" Type="http://schemas.openxmlformats.org/officeDocument/2006/relationships/customXml" Target="../ink/ink667.xml"/><Relationship Id="rId289" Type="http://schemas.openxmlformats.org/officeDocument/2006/relationships/customXml" Target="../ink/ink759.xml"/><Relationship Id="rId11" Type="http://schemas.openxmlformats.org/officeDocument/2006/relationships/customXml" Target="../ink/ink619.xml"/><Relationship Id="rId53" Type="http://schemas.openxmlformats.org/officeDocument/2006/relationships/customXml" Target="../ink/ink640.xml"/><Relationship Id="rId149" Type="http://schemas.openxmlformats.org/officeDocument/2006/relationships/customXml" Target="../ink/ink689.xml"/><Relationship Id="rId95" Type="http://schemas.openxmlformats.org/officeDocument/2006/relationships/customXml" Target="../ink/ink661.xml"/><Relationship Id="rId160" Type="http://schemas.openxmlformats.org/officeDocument/2006/relationships/image" Target="../media/image678.png"/><Relationship Id="rId216" Type="http://schemas.openxmlformats.org/officeDocument/2006/relationships/image" Target="../media/image706.png"/><Relationship Id="rId258" Type="http://schemas.openxmlformats.org/officeDocument/2006/relationships/image" Target="../media/image727.png"/><Relationship Id="rId22" Type="http://schemas.openxmlformats.org/officeDocument/2006/relationships/image" Target="../media/image610.png"/><Relationship Id="rId64" Type="http://schemas.openxmlformats.org/officeDocument/2006/relationships/image" Target="../media/image631.png"/><Relationship Id="rId118" Type="http://schemas.openxmlformats.org/officeDocument/2006/relationships/image" Target="../media/image658.png"/><Relationship Id="rId171" Type="http://schemas.openxmlformats.org/officeDocument/2006/relationships/customXml" Target="../ink/ink700.xml"/><Relationship Id="rId227" Type="http://schemas.openxmlformats.org/officeDocument/2006/relationships/customXml" Target="../ink/ink728.xml"/><Relationship Id="rId269" Type="http://schemas.openxmlformats.org/officeDocument/2006/relationships/customXml" Target="../ink/ink749.xml"/><Relationship Id="rId33" Type="http://schemas.openxmlformats.org/officeDocument/2006/relationships/customXml" Target="../ink/ink630.xml"/><Relationship Id="rId129" Type="http://schemas.openxmlformats.org/officeDocument/2006/relationships/customXml" Target="../ink/ink678.xml"/><Relationship Id="rId280" Type="http://schemas.openxmlformats.org/officeDocument/2006/relationships/image" Target="../media/image738.png"/><Relationship Id="rId75" Type="http://schemas.openxmlformats.org/officeDocument/2006/relationships/customXml" Target="../ink/ink651.xml"/><Relationship Id="rId140" Type="http://schemas.openxmlformats.org/officeDocument/2006/relationships/customXml" Target="../ink/ink684.xml"/><Relationship Id="rId182" Type="http://schemas.openxmlformats.org/officeDocument/2006/relationships/image" Target="../media/image689.png"/><Relationship Id="rId6" Type="http://schemas.openxmlformats.org/officeDocument/2006/relationships/image" Target="../media/image602.png"/><Relationship Id="rId238" Type="http://schemas.openxmlformats.org/officeDocument/2006/relationships/image" Target="../media/image717.png"/><Relationship Id="rId291" Type="http://schemas.openxmlformats.org/officeDocument/2006/relationships/customXml" Target="../ink/ink760.xml"/><Relationship Id="rId305" Type="http://schemas.openxmlformats.org/officeDocument/2006/relationships/customXml" Target="../ink/ink7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6.png"/><Relationship Id="rId2" Type="http://schemas.openxmlformats.org/officeDocument/2006/relationships/image" Target="../media/image7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4.png"/><Relationship Id="rId21" Type="http://schemas.openxmlformats.org/officeDocument/2006/relationships/image" Target="../media/image766.png"/><Relationship Id="rId63" Type="http://schemas.openxmlformats.org/officeDocument/2006/relationships/image" Target="../media/image787.png"/><Relationship Id="rId159" Type="http://schemas.openxmlformats.org/officeDocument/2006/relationships/image" Target="../media/image834.png"/><Relationship Id="rId170" Type="http://schemas.openxmlformats.org/officeDocument/2006/relationships/customXml" Target="../ink/ink854.xml"/><Relationship Id="rId191" Type="http://schemas.openxmlformats.org/officeDocument/2006/relationships/image" Target="../media/image850.png"/><Relationship Id="rId205" Type="http://schemas.openxmlformats.org/officeDocument/2006/relationships/image" Target="../media/image857.png"/><Relationship Id="rId226" Type="http://schemas.openxmlformats.org/officeDocument/2006/relationships/customXml" Target="../ink/ink882.xml"/><Relationship Id="rId247" Type="http://schemas.openxmlformats.org/officeDocument/2006/relationships/image" Target="../media/image878.png"/><Relationship Id="rId107" Type="http://schemas.openxmlformats.org/officeDocument/2006/relationships/image" Target="../media/image809.png"/><Relationship Id="rId11" Type="http://schemas.openxmlformats.org/officeDocument/2006/relationships/image" Target="../media/image761.png"/><Relationship Id="rId32" Type="http://schemas.openxmlformats.org/officeDocument/2006/relationships/customXml" Target="../ink/ink785.xml"/><Relationship Id="rId53" Type="http://schemas.openxmlformats.org/officeDocument/2006/relationships/image" Target="../media/image782.png"/><Relationship Id="rId74" Type="http://schemas.openxmlformats.org/officeDocument/2006/relationships/customXml" Target="../ink/ink806.xml"/><Relationship Id="rId128" Type="http://schemas.openxmlformats.org/officeDocument/2006/relationships/customXml" Target="../ink/ink833.xml"/><Relationship Id="rId149" Type="http://schemas.openxmlformats.org/officeDocument/2006/relationships/image" Target="../media/image829.png"/><Relationship Id="rId5" Type="http://schemas.openxmlformats.org/officeDocument/2006/relationships/image" Target="../media/image758.png"/><Relationship Id="rId95" Type="http://schemas.openxmlformats.org/officeDocument/2006/relationships/image" Target="../media/image803.png"/><Relationship Id="rId160" Type="http://schemas.openxmlformats.org/officeDocument/2006/relationships/customXml" Target="../ink/ink849.xml"/><Relationship Id="rId181" Type="http://schemas.openxmlformats.org/officeDocument/2006/relationships/image" Target="../media/image845.png"/><Relationship Id="rId216" Type="http://schemas.openxmlformats.org/officeDocument/2006/relationships/customXml" Target="../ink/ink877.xml"/><Relationship Id="rId237" Type="http://schemas.openxmlformats.org/officeDocument/2006/relationships/image" Target="../media/image873.png"/><Relationship Id="rId258" Type="http://schemas.openxmlformats.org/officeDocument/2006/relationships/customXml" Target="../ink/ink898.xml"/><Relationship Id="rId22" Type="http://schemas.openxmlformats.org/officeDocument/2006/relationships/customXml" Target="../ink/ink780.xml"/><Relationship Id="rId43" Type="http://schemas.openxmlformats.org/officeDocument/2006/relationships/image" Target="../media/image777.png"/><Relationship Id="rId64" Type="http://schemas.openxmlformats.org/officeDocument/2006/relationships/customXml" Target="../ink/ink801.xml"/><Relationship Id="rId118" Type="http://schemas.openxmlformats.org/officeDocument/2006/relationships/customXml" Target="../ink/ink828.xml"/><Relationship Id="rId139" Type="http://schemas.openxmlformats.org/officeDocument/2006/relationships/image" Target="../media/image825.png"/><Relationship Id="rId85" Type="http://schemas.openxmlformats.org/officeDocument/2006/relationships/image" Target="../media/image798.png"/><Relationship Id="rId150" Type="http://schemas.openxmlformats.org/officeDocument/2006/relationships/customXml" Target="../ink/ink844.xml"/><Relationship Id="rId171" Type="http://schemas.openxmlformats.org/officeDocument/2006/relationships/image" Target="../media/image840.png"/><Relationship Id="rId192" Type="http://schemas.openxmlformats.org/officeDocument/2006/relationships/customXml" Target="../ink/ink865.xml"/><Relationship Id="rId206" Type="http://schemas.openxmlformats.org/officeDocument/2006/relationships/customXml" Target="../ink/ink872.xml"/><Relationship Id="rId227" Type="http://schemas.openxmlformats.org/officeDocument/2006/relationships/image" Target="../media/image868.png"/><Relationship Id="rId248" Type="http://schemas.openxmlformats.org/officeDocument/2006/relationships/customXml" Target="../ink/ink893.xml"/><Relationship Id="rId12" Type="http://schemas.openxmlformats.org/officeDocument/2006/relationships/customXml" Target="../ink/ink775.xml"/><Relationship Id="rId33" Type="http://schemas.openxmlformats.org/officeDocument/2006/relationships/image" Target="../media/image772.png"/><Relationship Id="rId108" Type="http://schemas.openxmlformats.org/officeDocument/2006/relationships/customXml" Target="../ink/ink823.xml"/><Relationship Id="rId129" Type="http://schemas.openxmlformats.org/officeDocument/2006/relationships/image" Target="../media/image820.png"/><Relationship Id="rId54" Type="http://schemas.openxmlformats.org/officeDocument/2006/relationships/customXml" Target="../ink/ink796.xml"/><Relationship Id="rId75" Type="http://schemas.openxmlformats.org/officeDocument/2006/relationships/image" Target="../media/image793.png"/><Relationship Id="rId96" Type="http://schemas.openxmlformats.org/officeDocument/2006/relationships/customXml" Target="../ink/ink817.xml"/><Relationship Id="rId140" Type="http://schemas.openxmlformats.org/officeDocument/2006/relationships/customXml" Target="../ink/ink839.xml"/><Relationship Id="rId161" Type="http://schemas.openxmlformats.org/officeDocument/2006/relationships/image" Target="../media/image835.png"/><Relationship Id="rId182" Type="http://schemas.openxmlformats.org/officeDocument/2006/relationships/customXml" Target="../ink/ink860.xml"/><Relationship Id="rId217" Type="http://schemas.openxmlformats.org/officeDocument/2006/relationships/image" Target="../media/image863.png"/><Relationship Id="rId6" Type="http://schemas.openxmlformats.org/officeDocument/2006/relationships/customXml" Target="../ink/ink772.xml"/><Relationship Id="rId238" Type="http://schemas.openxmlformats.org/officeDocument/2006/relationships/customXml" Target="../ink/ink888.xml"/><Relationship Id="rId259" Type="http://schemas.openxmlformats.org/officeDocument/2006/relationships/image" Target="../media/image884.png"/><Relationship Id="rId23" Type="http://schemas.openxmlformats.org/officeDocument/2006/relationships/image" Target="../media/image767.png"/><Relationship Id="rId119" Type="http://schemas.openxmlformats.org/officeDocument/2006/relationships/image" Target="../media/image815.png"/><Relationship Id="rId44" Type="http://schemas.openxmlformats.org/officeDocument/2006/relationships/customXml" Target="../ink/ink791.xml"/><Relationship Id="rId65" Type="http://schemas.openxmlformats.org/officeDocument/2006/relationships/image" Target="../media/image788.png"/><Relationship Id="rId86" Type="http://schemas.openxmlformats.org/officeDocument/2006/relationships/customXml" Target="../ink/ink812.xml"/><Relationship Id="rId130" Type="http://schemas.openxmlformats.org/officeDocument/2006/relationships/customXml" Target="../ink/ink834.xml"/><Relationship Id="rId151" Type="http://schemas.openxmlformats.org/officeDocument/2006/relationships/image" Target="../media/image830.png"/><Relationship Id="rId172" Type="http://schemas.openxmlformats.org/officeDocument/2006/relationships/customXml" Target="../ink/ink855.xml"/><Relationship Id="rId193" Type="http://schemas.openxmlformats.org/officeDocument/2006/relationships/image" Target="../media/image851.png"/><Relationship Id="rId207" Type="http://schemas.openxmlformats.org/officeDocument/2006/relationships/image" Target="../media/image858.png"/><Relationship Id="rId228" Type="http://schemas.openxmlformats.org/officeDocument/2006/relationships/customXml" Target="../ink/ink883.xml"/><Relationship Id="rId249" Type="http://schemas.openxmlformats.org/officeDocument/2006/relationships/image" Target="../media/image879.png"/><Relationship Id="rId13" Type="http://schemas.openxmlformats.org/officeDocument/2006/relationships/image" Target="../media/image762.png"/><Relationship Id="rId109" Type="http://schemas.openxmlformats.org/officeDocument/2006/relationships/image" Target="../media/image810.png"/><Relationship Id="rId260" Type="http://schemas.openxmlformats.org/officeDocument/2006/relationships/customXml" Target="../ink/ink899.xml"/><Relationship Id="rId34" Type="http://schemas.openxmlformats.org/officeDocument/2006/relationships/customXml" Target="../ink/ink786.xml"/><Relationship Id="rId55" Type="http://schemas.openxmlformats.org/officeDocument/2006/relationships/image" Target="../media/image783.png"/><Relationship Id="rId76" Type="http://schemas.openxmlformats.org/officeDocument/2006/relationships/customXml" Target="../ink/ink807.xml"/><Relationship Id="rId97" Type="http://schemas.openxmlformats.org/officeDocument/2006/relationships/image" Target="../media/image804.png"/><Relationship Id="rId120" Type="http://schemas.openxmlformats.org/officeDocument/2006/relationships/customXml" Target="../ink/ink829.xml"/><Relationship Id="rId141" Type="http://schemas.openxmlformats.org/officeDocument/2006/relationships/image" Target="../media/image826.png"/><Relationship Id="rId7" Type="http://schemas.openxmlformats.org/officeDocument/2006/relationships/image" Target="../media/image759.png"/><Relationship Id="rId162" Type="http://schemas.openxmlformats.org/officeDocument/2006/relationships/customXml" Target="../ink/ink850.xml"/><Relationship Id="rId183" Type="http://schemas.openxmlformats.org/officeDocument/2006/relationships/image" Target="../media/image846.png"/><Relationship Id="rId218" Type="http://schemas.openxmlformats.org/officeDocument/2006/relationships/customXml" Target="../ink/ink878.xml"/><Relationship Id="rId239" Type="http://schemas.openxmlformats.org/officeDocument/2006/relationships/image" Target="../media/image874.png"/><Relationship Id="rId250" Type="http://schemas.openxmlformats.org/officeDocument/2006/relationships/customXml" Target="../ink/ink894.xml"/><Relationship Id="rId24" Type="http://schemas.openxmlformats.org/officeDocument/2006/relationships/customXml" Target="../ink/ink781.xml"/><Relationship Id="rId45" Type="http://schemas.openxmlformats.org/officeDocument/2006/relationships/image" Target="../media/image778.png"/><Relationship Id="rId66" Type="http://schemas.openxmlformats.org/officeDocument/2006/relationships/customXml" Target="../ink/ink802.xml"/><Relationship Id="rId87" Type="http://schemas.openxmlformats.org/officeDocument/2006/relationships/image" Target="../media/image799.png"/><Relationship Id="rId110" Type="http://schemas.openxmlformats.org/officeDocument/2006/relationships/customXml" Target="../ink/ink824.xml"/><Relationship Id="rId131" Type="http://schemas.openxmlformats.org/officeDocument/2006/relationships/image" Target="../media/image821.png"/><Relationship Id="rId152" Type="http://schemas.openxmlformats.org/officeDocument/2006/relationships/customXml" Target="../ink/ink845.xml"/><Relationship Id="rId173" Type="http://schemas.openxmlformats.org/officeDocument/2006/relationships/image" Target="../media/image841.png"/><Relationship Id="rId194" Type="http://schemas.openxmlformats.org/officeDocument/2006/relationships/customXml" Target="../ink/ink866.xml"/><Relationship Id="rId208" Type="http://schemas.openxmlformats.org/officeDocument/2006/relationships/customXml" Target="../ink/ink873.xml"/><Relationship Id="rId229" Type="http://schemas.openxmlformats.org/officeDocument/2006/relationships/image" Target="../media/image869.png"/><Relationship Id="rId240" Type="http://schemas.openxmlformats.org/officeDocument/2006/relationships/customXml" Target="../ink/ink889.xml"/><Relationship Id="rId261" Type="http://schemas.openxmlformats.org/officeDocument/2006/relationships/image" Target="../media/image885.png"/><Relationship Id="rId14" Type="http://schemas.openxmlformats.org/officeDocument/2006/relationships/customXml" Target="../ink/ink776.xml"/><Relationship Id="rId35" Type="http://schemas.openxmlformats.org/officeDocument/2006/relationships/image" Target="../media/image773.png"/><Relationship Id="rId56" Type="http://schemas.openxmlformats.org/officeDocument/2006/relationships/customXml" Target="../ink/ink797.xml"/><Relationship Id="rId77" Type="http://schemas.openxmlformats.org/officeDocument/2006/relationships/image" Target="../media/image794.png"/><Relationship Id="rId100" Type="http://schemas.openxmlformats.org/officeDocument/2006/relationships/customXml" Target="../ink/ink819.xml"/><Relationship Id="rId8" Type="http://schemas.openxmlformats.org/officeDocument/2006/relationships/customXml" Target="../ink/ink773.xml"/><Relationship Id="rId98" Type="http://schemas.openxmlformats.org/officeDocument/2006/relationships/customXml" Target="../ink/ink818.xml"/><Relationship Id="rId121" Type="http://schemas.openxmlformats.org/officeDocument/2006/relationships/image" Target="../media/image816.png"/><Relationship Id="rId142" Type="http://schemas.openxmlformats.org/officeDocument/2006/relationships/customXml" Target="../ink/ink840.xml"/><Relationship Id="rId163" Type="http://schemas.openxmlformats.org/officeDocument/2006/relationships/image" Target="../media/image836.png"/><Relationship Id="rId184" Type="http://schemas.openxmlformats.org/officeDocument/2006/relationships/customXml" Target="../ink/ink861.xml"/><Relationship Id="rId219" Type="http://schemas.openxmlformats.org/officeDocument/2006/relationships/image" Target="../media/image864.png"/><Relationship Id="rId230" Type="http://schemas.openxmlformats.org/officeDocument/2006/relationships/customXml" Target="../ink/ink884.xml"/><Relationship Id="rId251" Type="http://schemas.openxmlformats.org/officeDocument/2006/relationships/image" Target="../media/image880.png"/><Relationship Id="rId25" Type="http://schemas.openxmlformats.org/officeDocument/2006/relationships/image" Target="../media/image768.png"/><Relationship Id="rId46" Type="http://schemas.openxmlformats.org/officeDocument/2006/relationships/customXml" Target="../ink/ink792.xml"/><Relationship Id="rId67" Type="http://schemas.openxmlformats.org/officeDocument/2006/relationships/image" Target="../media/image789.png"/><Relationship Id="rId88" Type="http://schemas.openxmlformats.org/officeDocument/2006/relationships/customXml" Target="../ink/ink813.xml"/><Relationship Id="rId111" Type="http://schemas.openxmlformats.org/officeDocument/2006/relationships/image" Target="../media/image811.png"/><Relationship Id="rId132" Type="http://schemas.openxmlformats.org/officeDocument/2006/relationships/customXml" Target="../ink/ink835.xml"/><Relationship Id="rId153" Type="http://schemas.openxmlformats.org/officeDocument/2006/relationships/image" Target="../media/image831.png"/><Relationship Id="rId174" Type="http://schemas.openxmlformats.org/officeDocument/2006/relationships/customXml" Target="../ink/ink856.xml"/><Relationship Id="rId195" Type="http://schemas.openxmlformats.org/officeDocument/2006/relationships/image" Target="../media/image852.png"/><Relationship Id="rId209" Type="http://schemas.openxmlformats.org/officeDocument/2006/relationships/image" Target="../media/image859.png"/><Relationship Id="rId220" Type="http://schemas.openxmlformats.org/officeDocument/2006/relationships/customXml" Target="../ink/ink879.xml"/><Relationship Id="rId241" Type="http://schemas.openxmlformats.org/officeDocument/2006/relationships/image" Target="../media/image875.png"/><Relationship Id="rId15" Type="http://schemas.openxmlformats.org/officeDocument/2006/relationships/image" Target="../media/image763.png"/><Relationship Id="rId36" Type="http://schemas.openxmlformats.org/officeDocument/2006/relationships/customXml" Target="../ink/ink787.xml"/><Relationship Id="rId57" Type="http://schemas.openxmlformats.org/officeDocument/2006/relationships/image" Target="../media/image784.png"/><Relationship Id="rId78" Type="http://schemas.openxmlformats.org/officeDocument/2006/relationships/customXml" Target="../ink/ink808.xml"/><Relationship Id="rId99" Type="http://schemas.openxmlformats.org/officeDocument/2006/relationships/image" Target="../media/image805.png"/><Relationship Id="rId101" Type="http://schemas.openxmlformats.org/officeDocument/2006/relationships/image" Target="../media/image806.png"/><Relationship Id="rId122" Type="http://schemas.openxmlformats.org/officeDocument/2006/relationships/customXml" Target="../ink/ink830.xml"/><Relationship Id="rId143" Type="http://schemas.openxmlformats.org/officeDocument/2006/relationships/image" Target="../media/image827.png"/><Relationship Id="rId164" Type="http://schemas.openxmlformats.org/officeDocument/2006/relationships/customXml" Target="../ink/ink851.xml"/><Relationship Id="rId185" Type="http://schemas.openxmlformats.org/officeDocument/2006/relationships/image" Target="../media/image847.png"/><Relationship Id="rId9" Type="http://schemas.openxmlformats.org/officeDocument/2006/relationships/image" Target="../media/image760.png"/><Relationship Id="rId210" Type="http://schemas.openxmlformats.org/officeDocument/2006/relationships/customXml" Target="../ink/ink874.xml"/><Relationship Id="rId26" Type="http://schemas.openxmlformats.org/officeDocument/2006/relationships/customXml" Target="../ink/ink782.xml"/><Relationship Id="rId231" Type="http://schemas.openxmlformats.org/officeDocument/2006/relationships/image" Target="../media/image870.png"/><Relationship Id="rId252" Type="http://schemas.openxmlformats.org/officeDocument/2006/relationships/customXml" Target="../ink/ink895.xml"/><Relationship Id="rId47" Type="http://schemas.openxmlformats.org/officeDocument/2006/relationships/image" Target="../media/image779.png"/><Relationship Id="rId68" Type="http://schemas.openxmlformats.org/officeDocument/2006/relationships/customXml" Target="../ink/ink803.xml"/><Relationship Id="rId89" Type="http://schemas.openxmlformats.org/officeDocument/2006/relationships/image" Target="../media/image800.png"/><Relationship Id="rId112" Type="http://schemas.openxmlformats.org/officeDocument/2006/relationships/customXml" Target="../ink/ink825.xml"/><Relationship Id="rId133" Type="http://schemas.openxmlformats.org/officeDocument/2006/relationships/image" Target="../media/image822.png"/><Relationship Id="rId154" Type="http://schemas.openxmlformats.org/officeDocument/2006/relationships/customXml" Target="../ink/ink846.xml"/><Relationship Id="rId175" Type="http://schemas.openxmlformats.org/officeDocument/2006/relationships/image" Target="../media/image842.png"/><Relationship Id="rId196" Type="http://schemas.openxmlformats.org/officeDocument/2006/relationships/customXml" Target="../ink/ink867.xml"/><Relationship Id="rId200" Type="http://schemas.openxmlformats.org/officeDocument/2006/relationships/customXml" Target="../ink/ink869.xml"/><Relationship Id="rId16" Type="http://schemas.openxmlformats.org/officeDocument/2006/relationships/customXml" Target="../ink/ink777.xml"/><Relationship Id="rId221" Type="http://schemas.openxmlformats.org/officeDocument/2006/relationships/image" Target="../media/image865.png"/><Relationship Id="rId242" Type="http://schemas.openxmlformats.org/officeDocument/2006/relationships/customXml" Target="../ink/ink890.xml"/><Relationship Id="rId37" Type="http://schemas.openxmlformats.org/officeDocument/2006/relationships/image" Target="../media/image774.png"/><Relationship Id="rId58" Type="http://schemas.openxmlformats.org/officeDocument/2006/relationships/customXml" Target="../ink/ink798.xml"/><Relationship Id="rId79" Type="http://schemas.openxmlformats.org/officeDocument/2006/relationships/image" Target="../media/image795.png"/><Relationship Id="rId102" Type="http://schemas.openxmlformats.org/officeDocument/2006/relationships/customXml" Target="../ink/ink820.xml"/><Relationship Id="rId123" Type="http://schemas.openxmlformats.org/officeDocument/2006/relationships/image" Target="../media/image817.png"/><Relationship Id="rId144" Type="http://schemas.openxmlformats.org/officeDocument/2006/relationships/customXml" Target="../ink/ink841.xml"/><Relationship Id="rId90" Type="http://schemas.openxmlformats.org/officeDocument/2006/relationships/customXml" Target="../ink/ink814.xml"/><Relationship Id="rId165" Type="http://schemas.openxmlformats.org/officeDocument/2006/relationships/image" Target="../media/image837.png"/><Relationship Id="rId186" Type="http://schemas.openxmlformats.org/officeDocument/2006/relationships/customXml" Target="../ink/ink862.xml"/><Relationship Id="rId211" Type="http://schemas.openxmlformats.org/officeDocument/2006/relationships/image" Target="../media/image860.png"/><Relationship Id="rId232" Type="http://schemas.openxmlformats.org/officeDocument/2006/relationships/customXml" Target="../ink/ink885.xml"/><Relationship Id="rId253" Type="http://schemas.openxmlformats.org/officeDocument/2006/relationships/image" Target="../media/image881.png"/><Relationship Id="rId27" Type="http://schemas.openxmlformats.org/officeDocument/2006/relationships/image" Target="../media/image769.png"/><Relationship Id="rId48" Type="http://schemas.openxmlformats.org/officeDocument/2006/relationships/customXml" Target="../ink/ink793.xml"/><Relationship Id="rId69" Type="http://schemas.openxmlformats.org/officeDocument/2006/relationships/image" Target="../media/image790.png"/><Relationship Id="rId113" Type="http://schemas.openxmlformats.org/officeDocument/2006/relationships/image" Target="../media/image812.png"/><Relationship Id="rId134" Type="http://schemas.openxmlformats.org/officeDocument/2006/relationships/customXml" Target="../ink/ink836.xml"/><Relationship Id="rId80" Type="http://schemas.openxmlformats.org/officeDocument/2006/relationships/customXml" Target="../ink/ink809.xml"/><Relationship Id="rId155" Type="http://schemas.openxmlformats.org/officeDocument/2006/relationships/image" Target="../media/image832.png"/><Relationship Id="rId176" Type="http://schemas.openxmlformats.org/officeDocument/2006/relationships/customXml" Target="../ink/ink857.xml"/><Relationship Id="rId197" Type="http://schemas.openxmlformats.org/officeDocument/2006/relationships/image" Target="../media/image853.png"/><Relationship Id="rId201" Type="http://schemas.openxmlformats.org/officeDocument/2006/relationships/image" Target="../media/image855.png"/><Relationship Id="rId222" Type="http://schemas.openxmlformats.org/officeDocument/2006/relationships/customXml" Target="../ink/ink880.xml"/><Relationship Id="rId243" Type="http://schemas.openxmlformats.org/officeDocument/2006/relationships/image" Target="../media/image876.png"/><Relationship Id="rId17" Type="http://schemas.openxmlformats.org/officeDocument/2006/relationships/image" Target="../media/image764.png"/><Relationship Id="rId38" Type="http://schemas.openxmlformats.org/officeDocument/2006/relationships/customXml" Target="../ink/ink788.xml"/><Relationship Id="rId59" Type="http://schemas.openxmlformats.org/officeDocument/2006/relationships/image" Target="../media/image785.png"/><Relationship Id="rId103" Type="http://schemas.openxmlformats.org/officeDocument/2006/relationships/image" Target="../media/image807.png"/><Relationship Id="rId124" Type="http://schemas.openxmlformats.org/officeDocument/2006/relationships/customXml" Target="../ink/ink831.xml"/><Relationship Id="rId70" Type="http://schemas.openxmlformats.org/officeDocument/2006/relationships/customXml" Target="../ink/ink804.xml"/><Relationship Id="rId91" Type="http://schemas.openxmlformats.org/officeDocument/2006/relationships/image" Target="../media/image801.png"/><Relationship Id="rId145" Type="http://schemas.openxmlformats.org/officeDocument/2006/relationships/image" Target="../media/image828.png"/><Relationship Id="rId166" Type="http://schemas.openxmlformats.org/officeDocument/2006/relationships/customXml" Target="../ink/ink852.xml"/><Relationship Id="rId187" Type="http://schemas.openxmlformats.org/officeDocument/2006/relationships/image" Target="../media/image84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75.xml"/><Relationship Id="rId233" Type="http://schemas.openxmlformats.org/officeDocument/2006/relationships/image" Target="../media/image871.png"/><Relationship Id="rId254" Type="http://schemas.openxmlformats.org/officeDocument/2006/relationships/customXml" Target="../ink/ink896.xml"/><Relationship Id="rId28" Type="http://schemas.openxmlformats.org/officeDocument/2006/relationships/customXml" Target="../ink/ink783.xml"/><Relationship Id="rId49" Type="http://schemas.openxmlformats.org/officeDocument/2006/relationships/image" Target="../media/image780.png"/><Relationship Id="rId114" Type="http://schemas.openxmlformats.org/officeDocument/2006/relationships/customXml" Target="../ink/ink826.xml"/><Relationship Id="rId60" Type="http://schemas.openxmlformats.org/officeDocument/2006/relationships/customXml" Target="../ink/ink799.xml"/><Relationship Id="rId81" Type="http://schemas.openxmlformats.org/officeDocument/2006/relationships/image" Target="../media/image796.png"/><Relationship Id="rId135" Type="http://schemas.openxmlformats.org/officeDocument/2006/relationships/image" Target="../media/image823.png"/><Relationship Id="rId156" Type="http://schemas.openxmlformats.org/officeDocument/2006/relationships/customXml" Target="../ink/ink847.xml"/><Relationship Id="rId177" Type="http://schemas.openxmlformats.org/officeDocument/2006/relationships/image" Target="../media/image843.png"/><Relationship Id="rId198" Type="http://schemas.openxmlformats.org/officeDocument/2006/relationships/customXml" Target="../ink/ink868.xml"/><Relationship Id="rId202" Type="http://schemas.openxmlformats.org/officeDocument/2006/relationships/customXml" Target="../ink/ink870.xml"/><Relationship Id="rId223" Type="http://schemas.openxmlformats.org/officeDocument/2006/relationships/image" Target="../media/image866.png"/><Relationship Id="rId244" Type="http://schemas.openxmlformats.org/officeDocument/2006/relationships/customXml" Target="../ink/ink891.xml"/><Relationship Id="rId18" Type="http://schemas.openxmlformats.org/officeDocument/2006/relationships/customXml" Target="../ink/ink778.xml"/><Relationship Id="rId39" Type="http://schemas.openxmlformats.org/officeDocument/2006/relationships/image" Target="../media/image775.png"/><Relationship Id="rId50" Type="http://schemas.openxmlformats.org/officeDocument/2006/relationships/customXml" Target="../ink/ink794.xml"/><Relationship Id="rId104" Type="http://schemas.openxmlformats.org/officeDocument/2006/relationships/customXml" Target="../ink/ink821.xml"/><Relationship Id="rId125" Type="http://schemas.openxmlformats.org/officeDocument/2006/relationships/image" Target="../media/image818.png"/><Relationship Id="rId146" Type="http://schemas.openxmlformats.org/officeDocument/2006/relationships/customXml" Target="../ink/ink842.xml"/><Relationship Id="rId167" Type="http://schemas.openxmlformats.org/officeDocument/2006/relationships/image" Target="../media/image838.png"/><Relationship Id="rId188" Type="http://schemas.openxmlformats.org/officeDocument/2006/relationships/customXml" Target="../ink/ink863.xml"/><Relationship Id="rId71" Type="http://schemas.openxmlformats.org/officeDocument/2006/relationships/image" Target="../media/image791.png"/><Relationship Id="rId92" Type="http://schemas.openxmlformats.org/officeDocument/2006/relationships/customXml" Target="../ink/ink815.xml"/><Relationship Id="rId213" Type="http://schemas.openxmlformats.org/officeDocument/2006/relationships/image" Target="../media/image861.png"/><Relationship Id="rId234" Type="http://schemas.openxmlformats.org/officeDocument/2006/relationships/customXml" Target="../ink/ink886.xml"/><Relationship Id="rId2" Type="http://schemas.openxmlformats.org/officeDocument/2006/relationships/image" Target="../media/image756.png"/><Relationship Id="rId29" Type="http://schemas.openxmlformats.org/officeDocument/2006/relationships/image" Target="../media/image770.png"/><Relationship Id="rId255" Type="http://schemas.openxmlformats.org/officeDocument/2006/relationships/image" Target="../media/image882.png"/><Relationship Id="rId40" Type="http://schemas.openxmlformats.org/officeDocument/2006/relationships/customXml" Target="../ink/ink789.xml"/><Relationship Id="rId115" Type="http://schemas.openxmlformats.org/officeDocument/2006/relationships/image" Target="../media/image813.png"/><Relationship Id="rId136" Type="http://schemas.openxmlformats.org/officeDocument/2006/relationships/customXml" Target="../ink/ink837.xml"/><Relationship Id="rId157" Type="http://schemas.openxmlformats.org/officeDocument/2006/relationships/image" Target="../media/image833.png"/><Relationship Id="rId178" Type="http://schemas.openxmlformats.org/officeDocument/2006/relationships/customXml" Target="../ink/ink858.xml"/><Relationship Id="rId61" Type="http://schemas.openxmlformats.org/officeDocument/2006/relationships/image" Target="../media/image786.png"/><Relationship Id="rId82" Type="http://schemas.openxmlformats.org/officeDocument/2006/relationships/customXml" Target="../ink/ink810.xml"/><Relationship Id="rId199" Type="http://schemas.openxmlformats.org/officeDocument/2006/relationships/image" Target="../media/image854.png"/><Relationship Id="rId203" Type="http://schemas.openxmlformats.org/officeDocument/2006/relationships/image" Target="../media/image856.png"/><Relationship Id="rId19" Type="http://schemas.openxmlformats.org/officeDocument/2006/relationships/image" Target="../media/image765.png"/><Relationship Id="rId224" Type="http://schemas.openxmlformats.org/officeDocument/2006/relationships/customXml" Target="../ink/ink881.xml"/><Relationship Id="rId245" Type="http://schemas.openxmlformats.org/officeDocument/2006/relationships/image" Target="../media/image877.png"/><Relationship Id="rId30" Type="http://schemas.openxmlformats.org/officeDocument/2006/relationships/customXml" Target="../ink/ink784.xml"/><Relationship Id="rId105" Type="http://schemas.openxmlformats.org/officeDocument/2006/relationships/image" Target="../media/image808.png"/><Relationship Id="rId126" Type="http://schemas.openxmlformats.org/officeDocument/2006/relationships/customXml" Target="../ink/ink832.xml"/><Relationship Id="rId147" Type="http://schemas.openxmlformats.org/officeDocument/2006/relationships/image" Target="../media/image47.png"/><Relationship Id="rId168" Type="http://schemas.openxmlformats.org/officeDocument/2006/relationships/customXml" Target="../ink/ink853.xml"/><Relationship Id="rId51" Type="http://schemas.openxmlformats.org/officeDocument/2006/relationships/image" Target="../media/image781.png"/><Relationship Id="rId72" Type="http://schemas.openxmlformats.org/officeDocument/2006/relationships/customXml" Target="../ink/ink805.xml"/><Relationship Id="rId93" Type="http://schemas.openxmlformats.org/officeDocument/2006/relationships/image" Target="../media/image802.png"/><Relationship Id="rId189" Type="http://schemas.openxmlformats.org/officeDocument/2006/relationships/image" Target="../media/image849.png"/><Relationship Id="rId3" Type="http://schemas.openxmlformats.org/officeDocument/2006/relationships/image" Target="../media/image757.jpeg"/><Relationship Id="rId214" Type="http://schemas.openxmlformats.org/officeDocument/2006/relationships/customXml" Target="../ink/ink876.xml"/><Relationship Id="rId235" Type="http://schemas.openxmlformats.org/officeDocument/2006/relationships/image" Target="../media/image872.png"/><Relationship Id="rId256" Type="http://schemas.openxmlformats.org/officeDocument/2006/relationships/customXml" Target="../ink/ink897.xml"/><Relationship Id="rId116" Type="http://schemas.openxmlformats.org/officeDocument/2006/relationships/customXml" Target="../ink/ink827.xml"/><Relationship Id="rId137" Type="http://schemas.openxmlformats.org/officeDocument/2006/relationships/image" Target="../media/image824.png"/><Relationship Id="rId158" Type="http://schemas.openxmlformats.org/officeDocument/2006/relationships/customXml" Target="../ink/ink848.xml"/><Relationship Id="rId20" Type="http://schemas.openxmlformats.org/officeDocument/2006/relationships/customXml" Target="../ink/ink779.xml"/><Relationship Id="rId41" Type="http://schemas.openxmlformats.org/officeDocument/2006/relationships/image" Target="../media/image776.png"/><Relationship Id="rId62" Type="http://schemas.openxmlformats.org/officeDocument/2006/relationships/customXml" Target="../ink/ink800.xml"/><Relationship Id="rId83" Type="http://schemas.openxmlformats.org/officeDocument/2006/relationships/image" Target="../media/image797.png"/><Relationship Id="rId179" Type="http://schemas.openxmlformats.org/officeDocument/2006/relationships/image" Target="../media/image844.png"/><Relationship Id="rId190" Type="http://schemas.openxmlformats.org/officeDocument/2006/relationships/customXml" Target="../ink/ink864.xml"/><Relationship Id="rId204" Type="http://schemas.openxmlformats.org/officeDocument/2006/relationships/customXml" Target="../ink/ink871.xml"/><Relationship Id="rId225" Type="http://schemas.openxmlformats.org/officeDocument/2006/relationships/image" Target="../media/image867.png"/><Relationship Id="rId246" Type="http://schemas.openxmlformats.org/officeDocument/2006/relationships/customXml" Target="../ink/ink892.xml"/><Relationship Id="rId106" Type="http://schemas.openxmlformats.org/officeDocument/2006/relationships/customXml" Target="../ink/ink822.xml"/><Relationship Id="rId127" Type="http://schemas.openxmlformats.org/officeDocument/2006/relationships/image" Target="../media/image819.png"/><Relationship Id="rId10" Type="http://schemas.openxmlformats.org/officeDocument/2006/relationships/customXml" Target="../ink/ink774.xml"/><Relationship Id="rId31" Type="http://schemas.openxmlformats.org/officeDocument/2006/relationships/image" Target="../media/image771.png"/><Relationship Id="rId52" Type="http://schemas.openxmlformats.org/officeDocument/2006/relationships/customXml" Target="../ink/ink795.xml"/><Relationship Id="rId73" Type="http://schemas.openxmlformats.org/officeDocument/2006/relationships/image" Target="../media/image792.png"/><Relationship Id="rId94" Type="http://schemas.openxmlformats.org/officeDocument/2006/relationships/customXml" Target="../ink/ink816.xml"/><Relationship Id="rId148" Type="http://schemas.openxmlformats.org/officeDocument/2006/relationships/customXml" Target="../ink/ink843.xml"/><Relationship Id="rId169" Type="http://schemas.openxmlformats.org/officeDocument/2006/relationships/image" Target="../media/image839.png"/><Relationship Id="rId4" Type="http://schemas.openxmlformats.org/officeDocument/2006/relationships/customXml" Target="../ink/ink771.xml"/><Relationship Id="rId180" Type="http://schemas.openxmlformats.org/officeDocument/2006/relationships/customXml" Target="../ink/ink859.xml"/><Relationship Id="rId215" Type="http://schemas.openxmlformats.org/officeDocument/2006/relationships/image" Target="../media/image862.png"/><Relationship Id="rId236" Type="http://schemas.openxmlformats.org/officeDocument/2006/relationships/customXml" Target="../ink/ink887.xml"/><Relationship Id="rId257" Type="http://schemas.openxmlformats.org/officeDocument/2006/relationships/image" Target="../media/image883.png"/><Relationship Id="rId42" Type="http://schemas.openxmlformats.org/officeDocument/2006/relationships/customXml" Target="../ink/ink790.xml"/><Relationship Id="rId84" Type="http://schemas.openxmlformats.org/officeDocument/2006/relationships/customXml" Target="../ink/ink811.xml"/><Relationship Id="rId138" Type="http://schemas.openxmlformats.org/officeDocument/2006/relationships/customXml" Target="../ink/ink8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BC89E7-0DCA-E6CE-5747-F50FA031C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8806F8-DB8C-C15C-1C90-8F2962CC7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7. tunti</a:t>
            </a:r>
          </a:p>
        </p:txBody>
      </p:sp>
    </p:spTree>
    <p:extLst>
      <p:ext uri="{BB962C8B-B14F-4D97-AF65-F5344CB8AC3E}">
        <p14:creationId xmlns:p14="http://schemas.microsoft.com/office/powerpoint/2010/main" val="106034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F00DB37-611B-41AB-9DFB-4B5F9A181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709" y="190971"/>
            <a:ext cx="9609814" cy="2459055"/>
          </a:xfrm>
        </p:spPr>
      </p:pic>
    </p:spTree>
    <p:extLst>
      <p:ext uri="{BB962C8B-B14F-4D97-AF65-F5344CB8AC3E}">
        <p14:creationId xmlns:p14="http://schemas.microsoft.com/office/powerpoint/2010/main" val="35231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C42CD-8BC2-62E0-7F7D-E1C4F09E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Todennäköisyyslaskennan malleja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8DAA4-8FB6-1730-DD70-FF5E7541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Todennäköisyyslaskennassa halutaan yleensä selvittää </a:t>
            </a:r>
            <a:r>
              <a:rPr lang="fi-FI" sz="3200" b="1" dirty="0"/>
              <a:t>suotuisien alkeistapauksien</a:t>
            </a:r>
            <a:r>
              <a:rPr lang="fi-FI" sz="3200" dirty="0"/>
              <a:t> ja </a:t>
            </a:r>
            <a:r>
              <a:rPr lang="fi-FI" sz="3200" b="1" dirty="0"/>
              <a:t>kaikkien mahdollisten alkeistapauksien</a:t>
            </a:r>
            <a:r>
              <a:rPr lang="fi-FI" sz="3200" dirty="0"/>
              <a:t> lukumäärät.</a:t>
            </a:r>
          </a:p>
          <a:p>
            <a:r>
              <a:rPr lang="fi-FI" sz="3200" dirty="0"/>
              <a:t>Lukumäärien selvittämiseksi on viisasta hyödyntää erilaisia malleja</a:t>
            </a:r>
          </a:p>
          <a:p>
            <a:pPr lvl="1"/>
            <a:r>
              <a:rPr lang="fi-FI" sz="2800" dirty="0"/>
              <a:t>Luettelo kaikista mahdollisista tapauksista.</a:t>
            </a:r>
          </a:p>
          <a:p>
            <a:pPr lvl="1"/>
            <a:r>
              <a:rPr lang="fi-FI" sz="2800" dirty="0"/>
              <a:t>Taulukko</a:t>
            </a:r>
          </a:p>
          <a:p>
            <a:pPr lvl="1"/>
            <a:r>
              <a:rPr lang="fi-FI" sz="2800" dirty="0" err="1"/>
              <a:t>Venn</a:t>
            </a:r>
            <a:r>
              <a:rPr lang="fi-FI" sz="2800" dirty="0"/>
              <a:t>-diagrammi</a:t>
            </a:r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99681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8D27430-7325-3D84-ADEF-30F81473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8" y="212896"/>
            <a:ext cx="7403543" cy="2245662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04A5739-3D22-4FDF-96D3-3B1AB7BD59E3}"/>
              </a:ext>
            </a:extLst>
          </p:cNvPr>
          <p:cNvGrpSpPr/>
          <p:nvPr/>
        </p:nvGrpSpPr>
        <p:grpSpPr>
          <a:xfrm>
            <a:off x="6538670" y="1155390"/>
            <a:ext cx="695520" cy="305640"/>
            <a:chOff x="6538670" y="1155390"/>
            <a:chExt cx="69552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AEF3F080-C72D-4503-B2E0-0D67757469F1}"/>
                    </a:ext>
                  </a:extLst>
                </p14:cNvPr>
                <p14:cNvContentPartPr/>
                <p14:nvPr/>
              </p14:nvContentPartPr>
              <p14:xfrm>
                <a:off x="6709310" y="1164390"/>
                <a:ext cx="56880" cy="28656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AEF3F080-C72D-4503-B2E0-0D67757469F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0310" y="1155390"/>
                  <a:ext cx="74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2CD28D70-647A-4038-B6D0-E0C926DCF6FF}"/>
                    </a:ext>
                  </a:extLst>
                </p14:cNvPr>
                <p14:cNvContentPartPr/>
                <p14:nvPr/>
              </p14:nvContentPartPr>
              <p14:xfrm>
                <a:off x="6538670" y="1155390"/>
                <a:ext cx="360360" cy="4176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2CD28D70-647A-4038-B6D0-E0C926DCF6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0030" y="1146390"/>
                  <a:ext cx="378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B3E06B44-4143-43A4-A6AB-D4E152777C27}"/>
                    </a:ext>
                  </a:extLst>
                </p14:cNvPr>
                <p14:cNvContentPartPr/>
                <p14:nvPr/>
              </p14:nvContentPartPr>
              <p14:xfrm>
                <a:off x="7050230" y="1183470"/>
                <a:ext cx="28440" cy="2775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B3E06B44-4143-43A4-A6AB-D4E152777C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1230" y="1174830"/>
                  <a:ext cx="46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A3224AD4-99F6-43AC-8A54-DBC00DE9EFB7}"/>
                    </a:ext>
                  </a:extLst>
                </p14:cNvPr>
                <p14:cNvContentPartPr/>
                <p14:nvPr/>
              </p14:nvContentPartPr>
              <p14:xfrm>
                <a:off x="7050950" y="1161870"/>
                <a:ext cx="183240" cy="19332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A3224AD4-99F6-43AC-8A54-DBC00DE9EF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1950" y="1152870"/>
                  <a:ext cx="2008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020B929D-11AE-4791-8CF9-8A8B0EAD9474}"/>
              </a:ext>
            </a:extLst>
          </p:cNvPr>
          <p:cNvGrpSpPr/>
          <p:nvPr/>
        </p:nvGrpSpPr>
        <p:grpSpPr>
          <a:xfrm>
            <a:off x="6549110" y="1656150"/>
            <a:ext cx="309600" cy="367560"/>
            <a:chOff x="6549110" y="1656150"/>
            <a:chExt cx="30960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7829BE17-19D3-4ABE-B58F-FD03DBF9E77D}"/>
                    </a:ext>
                  </a:extLst>
                </p14:cNvPr>
                <p14:cNvContentPartPr/>
                <p14:nvPr/>
              </p14:nvContentPartPr>
              <p14:xfrm>
                <a:off x="6753590" y="1666590"/>
                <a:ext cx="18000" cy="3571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7829BE17-19D3-4ABE-B58F-FD03DBF9E7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44950" y="1657590"/>
                  <a:ext cx="35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19C6458D-FEBD-4F5D-B43E-10D771D1A3E8}"/>
                    </a:ext>
                  </a:extLst>
                </p14:cNvPr>
                <p14:cNvContentPartPr/>
                <p14:nvPr/>
              </p14:nvContentPartPr>
              <p14:xfrm>
                <a:off x="6549110" y="1656150"/>
                <a:ext cx="309600" cy="129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19C6458D-FEBD-4F5D-B43E-10D771D1A3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40470" y="1647510"/>
                  <a:ext cx="3272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FA48939D-9FF4-4276-B3E4-A347DB0255EE}"/>
                  </a:ext>
                </a:extLst>
              </p14:cNvPr>
              <p14:cNvContentPartPr/>
              <p14:nvPr/>
            </p14:nvContentPartPr>
            <p14:xfrm>
              <a:off x="7018550" y="1694670"/>
              <a:ext cx="192960" cy="34092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FA48939D-9FF4-4276-B3E4-A347DB0255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9550" y="1686030"/>
                <a:ext cx="21060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E0DB3A92-11AB-4CA5-BA8C-9A63A6742D05}"/>
              </a:ext>
            </a:extLst>
          </p:cNvPr>
          <p:cNvGrpSpPr/>
          <p:nvPr/>
        </p:nvGrpSpPr>
        <p:grpSpPr>
          <a:xfrm>
            <a:off x="6556670" y="2200830"/>
            <a:ext cx="601200" cy="401040"/>
            <a:chOff x="6556670" y="2200830"/>
            <a:chExt cx="60120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2ECCBE3B-D2B8-4CAC-A6A7-1491862CD383}"/>
                    </a:ext>
                  </a:extLst>
                </p14:cNvPr>
                <p14:cNvContentPartPr/>
                <p14:nvPr/>
              </p14:nvContentPartPr>
              <p14:xfrm>
                <a:off x="6746390" y="2228190"/>
                <a:ext cx="6480" cy="3531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2ECCBE3B-D2B8-4CAC-A6A7-1491862CD3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37750" y="2219550"/>
                  <a:ext cx="24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121A0976-F0E3-4858-A2F7-C461E1865C93}"/>
                    </a:ext>
                  </a:extLst>
                </p14:cNvPr>
                <p14:cNvContentPartPr/>
                <p14:nvPr/>
              </p14:nvContentPartPr>
              <p14:xfrm>
                <a:off x="6556670" y="2200830"/>
                <a:ext cx="284400" cy="3204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121A0976-F0E3-4858-A2F7-C461E1865C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48030" y="2191830"/>
                  <a:ext cx="30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5F5B2AC5-68D4-4DD3-AA4E-7ACF2656A889}"/>
                    </a:ext>
                  </a:extLst>
                </p14:cNvPr>
                <p14:cNvContentPartPr/>
                <p14:nvPr/>
              </p14:nvContentPartPr>
              <p14:xfrm>
                <a:off x="6986150" y="2211270"/>
                <a:ext cx="171720" cy="3906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5F5B2AC5-68D4-4DD3-AA4E-7ACF2656A8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77510" y="2202630"/>
                  <a:ext cx="18936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56A5E28F-0574-429F-A31A-B5F8A9F5A11D}"/>
              </a:ext>
            </a:extLst>
          </p:cNvPr>
          <p:cNvGrpSpPr/>
          <p:nvPr/>
        </p:nvGrpSpPr>
        <p:grpSpPr>
          <a:xfrm>
            <a:off x="7807670" y="1197150"/>
            <a:ext cx="181800" cy="297000"/>
            <a:chOff x="7807670" y="1197150"/>
            <a:chExt cx="18180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00D63AD7-43F6-4367-B6FF-28ED3BCE52AD}"/>
                    </a:ext>
                  </a:extLst>
                </p14:cNvPr>
                <p14:cNvContentPartPr/>
                <p14:nvPr/>
              </p14:nvContentPartPr>
              <p14:xfrm>
                <a:off x="7808390" y="1215870"/>
                <a:ext cx="42120" cy="2782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00D63AD7-43F6-4367-B6FF-28ED3BCE52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9390" y="1206870"/>
                  <a:ext cx="59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29CFFA3F-F05F-461B-A5A7-56C882AABEBF}"/>
                    </a:ext>
                  </a:extLst>
                </p14:cNvPr>
                <p14:cNvContentPartPr/>
                <p14:nvPr/>
              </p14:nvContentPartPr>
              <p14:xfrm>
                <a:off x="7807670" y="1197150"/>
                <a:ext cx="181800" cy="1684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29CFFA3F-F05F-461B-A5A7-56C882AABE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98670" y="1188150"/>
                  <a:ext cx="19944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82007549-6748-42A6-9E68-B234DE307841}"/>
                  </a:ext>
                </a:extLst>
              </p14:cNvPr>
              <p14:cNvContentPartPr/>
              <p14:nvPr/>
            </p14:nvContentPartPr>
            <p14:xfrm>
              <a:off x="8128070" y="1197510"/>
              <a:ext cx="186120" cy="31140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82007549-6748-42A6-9E68-B234DE30784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19070" y="1188510"/>
                <a:ext cx="20376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Ryhmä 23">
            <a:extLst>
              <a:ext uri="{FF2B5EF4-FFF2-40B4-BE49-F238E27FC236}">
                <a16:creationId xmlns:a16="http://schemas.microsoft.com/office/drawing/2014/main" id="{4EBB9B83-59BC-471C-A2A2-D62E1ECA060E}"/>
              </a:ext>
            </a:extLst>
          </p:cNvPr>
          <p:cNvGrpSpPr/>
          <p:nvPr/>
        </p:nvGrpSpPr>
        <p:grpSpPr>
          <a:xfrm>
            <a:off x="7820270" y="1688550"/>
            <a:ext cx="459360" cy="353520"/>
            <a:chOff x="7820270" y="1688550"/>
            <a:chExt cx="45936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86689EE0-54BF-4186-B97B-1C5900C22C6A}"/>
                    </a:ext>
                  </a:extLst>
                </p14:cNvPr>
                <p14:cNvContentPartPr/>
                <p14:nvPr/>
              </p14:nvContentPartPr>
              <p14:xfrm>
                <a:off x="7820270" y="1701150"/>
                <a:ext cx="29520" cy="3056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86689EE0-54BF-4186-B97B-1C5900C22C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11270" y="1692150"/>
                  <a:ext cx="471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EB976F1-640D-47F4-BAEA-870F84ED8993}"/>
                    </a:ext>
                  </a:extLst>
                </p14:cNvPr>
                <p14:cNvContentPartPr/>
                <p14:nvPr/>
              </p14:nvContentPartPr>
              <p14:xfrm>
                <a:off x="7829990" y="1688550"/>
                <a:ext cx="168840" cy="1983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EB976F1-640D-47F4-BAEA-870F84ED899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20990" y="1679550"/>
                  <a:ext cx="186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64C2C431-A367-4782-9F10-72C9EC6DA183}"/>
                    </a:ext>
                  </a:extLst>
                </p14:cNvPr>
                <p14:cNvContentPartPr/>
                <p14:nvPr/>
              </p14:nvContentPartPr>
              <p14:xfrm>
                <a:off x="8130230" y="1699710"/>
                <a:ext cx="149400" cy="3423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64C2C431-A367-4782-9F10-72C9EC6DA1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21230" y="1691070"/>
                  <a:ext cx="16704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8D26A9CD-2CD3-4D55-A749-4CE760107A4E}"/>
              </a:ext>
            </a:extLst>
          </p:cNvPr>
          <p:cNvGrpSpPr/>
          <p:nvPr/>
        </p:nvGrpSpPr>
        <p:grpSpPr>
          <a:xfrm>
            <a:off x="8699030" y="1206150"/>
            <a:ext cx="490680" cy="390240"/>
            <a:chOff x="8699030" y="1206150"/>
            <a:chExt cx="4906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30A63E23-E78C-4558-AEC7-29B5C1E02764}"/>
                    </a:ext>
                  </a:extLst>
                </p14:cNvPr>
                <p14:cNvContentPartPr/>
                <p14:nvPr/>
              </p14:nvContentPartPr>
              <p14:xfrm>
                <a:off x="8699030" y="1206150"/>
                <a:ext cx="249120" cy="31824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30A63E23-E78C-4558-AEC7-29B5C1E027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90390" y="1197510"/>
                  <a:ext cx="266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E565615F-473C-4225-A39C-F2F1F1FA74AE}"/>
                    </a:ext>
                  </a:extLst>
                </p14:cNvPr>
                <p14:cNvContentPartPr/>
                <p14:nvPr/>
              </p14:nvContentPartPr>
              <p14:xfrm>
                <a:off x="8944910" y="1224510"/>
                <a:ext cx="244800" cy="3718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E565615F-473C-4225-A39C-F2F1F1FA74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36270" y="1215510"/>
                  <a:ext cx="26244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A3A4BC73-CB7A-4D02-A34D-6E673109FFD4}"/>
                  </a:ext>
                </a:extLst>
              </p14:cNvPr>
              <p14:cNvContentPartPr/>
              <p14:nvPr/>
            </p14:nvContentPartPr>
            <p14:xfrm>
              <a:off x="6591230" y="1510680"/>
              <a:ext cx="288000" cy="1332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A3A4BC73-CB7A-4D02-A34D-6E673109FFD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73230" y="1475040"/>
                <a:ext cx="3236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2BC39326-716F-4428-971C-EBB8DA4E8D45}"/>
                  </a:ext>
                </a:extLst>
              </p14:cNvPr>
              <p14:cNvContentPartPr/>
              <p14:nvPr/>
            </p14:nvContentPartPr>
            <p14:xfrm>
              <a:off x="6635510" y="2069760"/>
              <a:ext cx="209880" cy="3348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2BC39326-716F-4428-971C-EBB8DA4E8D4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17510" y="2034120"/>
                <a:ext cx="245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90D1B59A-3AB2-4D80-94E0-920662464DA6}"/>
                  </a:ext>
                </a:extLst>
              </p14:cNvPr>
              <p14:cNvContentPartPr/>
              <p14:nvPr/>
            </p14:nvContentPartPr>
            <p14:xfrm>
              <a:off x="6610310" y="2654400"/>
              <a:ext cx="183960" cy="36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90D1B59A-3AB2-4D80-94E0-920662464DA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92310" y="2618400"/>
                <a:ext cx="219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16ACDC48-317E-4A0B-BC3C-D769CAD85CD3}"/>
                  </a:ext>
                </a:extLst>
              </p14:cNvPr>
              <p14:cNvContentPartPr/>
              <p14:nvPr/>
            </p14:nvContentPartPr>
            <p14:xfrm>
              <a:off x="6997670" y="1491240"/>
              <a:ext cx="243360" cy="720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16ACDC48-317E-4A0B-BC3C-D769CAD85CD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79670" y="1455600"/>
                <a:ext cx="279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C2CF0BC8-F1DA-411A-98C2-631586DE831E}"/>
                  </a:ext>
                </a:extLst>
              </p14:cNvPr>
              <p14:cNvContentPartPr/>
              <p14:nvPr/>
            </p14:nvContentPartPr>
            <p14:xfrm>
              <a:off x="7784990" y="1555680"/>
              <a:ext cx="217440" cy="2592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C2CF0BC8-F1DA-411A-98C2-631586DE831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66990" y="1519680"/>
                <a:ext cx="253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4FE3B079-CDBC-45BC-80AA-AAB7B221475E}"/>
                  </a:ext>
                </a:extLst>
              </p14:cNvPr>
              <p14:cNvContentPartPr/>
              <p14:nvPr/>
            </p14:nvContentPartPr>
            <p14:xfrm>
              <a:off x="7740710" y="2030880"/>
              <a:ext cx="252000" cy="756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4FE3B079-CDBC-45BC-80AA-AAB7B221475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22710" y="1995240"/>
                <a:ext cx="2876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B7F2416A-7A1A-43B7-95B3-A23E27DCB97F}"/>
                  </a:ext>
                </a:extLst>
              </p14:cNvPr>
              <p14:cNvContentPartPr/>
              <p14:nvPr/>
            </p14:nvContentPartPr>
            <p14:xfrm>
              <a:off x="7003790" y="2076600"/>
              <a:ext cx="232560" cy="36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B7F2416A-7A1A-43B7-95B3-A23E27DCB97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85790" y="2040600"/>
                <a:ext cx="268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6BC26047-2BE8-4A64-9A87-D901637DC26B}"/>
                  </a:ext>
                </a:extLst>
              </p14:cNvPr>
              <p14:cNvContentPartPr/>
              <p14:nvPr/>
            </p14:nvContentPartPr>
            <p14:xfrm>
              <a:off x="8096030" y="1543080"/>
              <a:ext cx="175680" cy="4752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6BC26047-2BE8-4A64-9A87-D901637DC26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78030" y="1507080"/>
                <a:ext cx="21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7102B472-4F8D-48B8-AFF7-959473CE3397}"/>
                  </a:ext>
                </a:extLst>
              </p14:cNvPr>
              <p14:cNvContentPartPr/>
              <p14:nvPr/>
            </p14:nvContentPartPr>
            <p14:xfrm>
              <a:off x="8661230" y="1536600"/>
              <a:ext cx="214560" cy="24120"/>
            </p14:xfrm>
          </p:contentPart>
        </mc:Choice>
        <mc:Fallback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7102B472-4F8D-48B8-AFF7-959473CE339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43230" y="1500600"/>
                <a:ext cx="2502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1E3C8B88-AABC-4F3D-9F8E-CA6103BFF3BE}"/>
                  </a:ext>
                </a:extLst>
              </p14:cNvPr>
              <p14:cNvContentPartPr/>
              <p14:nvPr/>
            </p14:nvContentPartPr>
            <p14:xfrm>
              <a:off x="6946910" y="2609760"/>
              <a:ext cx="184320" cy="1368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1E3C8B88-AABC-4F3D-9F8E-CA6103BFF3B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28910" y="2573760"/>
                <a:ext cx="219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Käsinkirjoitus 37">
                <a:extLst>
                  <a:ext uri="{FF2B5EF4-FFF2-40B4-BE49-F238E27FC236}">
                    <a16:creationId xmlns:a16="http://schemas.microsoft.com/office/drawing/2014/main" id="{B3AD6D97-526D-441D-8727-0C9C7695518A}"/>
                  </a:ext>
                </a:extLst>
              </p14:cNvPr>
              <p14:cNvContentPartPr/>
              <p14:nvPr/>
            </p14:nvContentPartPr>
            <p14:xfrm>
              <a:off x="8064350" y="2077680"/>
              <a:ext cx="243720" cy="5400"/>
            </p14:xfrm>
          </p:contentPart>
        </mc:Choice>
        <mc:Fallback>
          <p:pic>
            <p:nvPicPr>
              <p:cNvPr id="38" name="Käsinkirjoitus 37">
                <a:extLst>
                  <a:ext uri="{FF2B5EF4-FFF2-40B4-BE49-F238E27FC236}">
                    <a16:creationId xmlns:a16="http://schemas.microsoft.com/office/drawing/2014/main" id="{B3AD6D97-526D-441D-8727-0C9C7695518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46350" y="2041680"/>
                <a:ext cx="2793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" name="Käsinkirjoitus 38">
                <a:extLst>
                  <a:ext uri="{FF2B5EF4-FFF2-40B4-BE49-F238E27FC236}">
                    <a16:creationId xmlns:a16="http://schemas.microsoft.com/office/drawing/2014/main" id="{EB364495-46EC-40A6-88E3-AA8EE96761BB}"/>
                  </a:ext>
                </a:extLst>
              </p14:cNvPr>
              <p14:cNvContentPartPr/>
              <p14:nvPr/>
            </p14:nvContentPartPr>
            <p14:xfrm>
              <a:off x="8966150" y="1625520"/>
              <a:ext cx="259560" cy="360"/>
            </p14:xfrm>
          </p:contentPart>
        </mc:Choice>
        <mc:Fallback>
          <p:pic>
            <p:nvPicPr>
              <p:cNvPr id="39" name="Käsinkirjoitus 38">
                <a:extLst>
                  <a:ext uri="{FF2B5EF4-FFF2-40B4-BE49-F238E27FC236}">
                    <a16:creationId xmlns:a16="http://schemas.microsoft.com/office/drawing/2014/main" id="{EB364495-46EC-40A6-88E3-AA8EE96761B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48150" y="1589520"/>
                <a:ext cx="2952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Ryhmä 41">
            <a:extLst>
              <a:ext uri="{FF2B5EF4-FFF2-40B4-BE49-F238E27FC236}">
                <a16:creationId xmlns:a16="http://schemas.microsoft.com/office/drawing/2014/main" id="{5BFB4974-FEAE-4AAB-8306-A88B260E704B}"/>
              </a:ext>
            </a:extLst>
          </p:cNvPr>
          <p:cNvGrpSpPr/>
          <p:nvPr/>
        </p:nvGrpSpPr>
        <p:grpSpPr>
          <a:xfrm>
            <a:off x="1286797" y="2561880"/>
            <a:ext cx="208694" cy="239068"/>
            <a:chOff x="1286797" y="2561880"/>
            <a:chExt cx="208694" cy="23906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E94EC315-A8F6-480D-832F-AFA9B2154BCE}"/>
                    </a:ext>
                  </a:extLst>
                </p14:cNvPr>
                <p14:cNvContentPartPr/>
                <p14:nvPr/>
              </p14:nvContentPartPr>
              <p14:xfrm>
                <a:off x="1286797" y="2644531"/>
                <a:ext cx="125010" cy="110133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E94EC315-A8F6-480D-832F-AFA9B2154B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77816" y="2635563"/>
                  <a:ext cx="142612" cy="127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F9F38BA7-316B-4BEB-86EC-DE8AC31BEBBA}"/>
                    </a:ext>
                  </a:extLst>
                </p14:cNvPr>
                <p14:cNvContentPartPr/>
                <p14:nvPr/>
              </p14:nvContentPartPr>
              <p14:xfrm>
                <a:off x="1445900" y="2561880"/>
                <a:ext cx="49591" cy="239068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F9F38BA7-316B-4BEB-86EC-DE8AC31BEB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36916" y="2552879"/>
                  <a:ext cx="67199" cy="2567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20330A38-E069-460B-9D0B-DBB277D5AEBF}"/>
              </a:ext>
            </a:extLst>
          </p:cNvPr>
          <p:cNvGrpSpPr/>
          <p:nvPr/>
        </p:nvGrpSpPr>
        <p:grpSpPr>
          <a:xfrm>
            <a:off x="1624013" y="2659615"/>
            <a:ext cx="215100" cy="216339"/>
            <a:chOff x="1624013" y="2659615"/>
            <a:chExt cx="215100" cy="21633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FBD4331F-B2D1-4CDA-B716-D0259B3CFBEA}"/>
                    </a:ext>
                  </a:extLst>
                </p14:cNvPr>
                <p14:cNvContentPartPr/>
                <p14:nvPr/>
              </p14:nvContentPartPr>
              <p14:xfrm>
                <a:off x="1624013" y="2659615"/>
                <a:ext cx="4132" cy="209314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FBD4331F-B2D1-4CDA-B716-D0259B3CFB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15749" y="2650624"/>
                  <a:ext cx="21004" cy="226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DCB2CCED-0708-43BA-B7B8-7050F42BDF59}"/>
                    </a:ext>
                  </a:extLst>
                </p14:cNvPr>
                <p14:cNvContentPartPr/>
                <p14:nvPr/>
              </p14:nvContentPartPr>
              <p14:xfrm>
                <a:off x="1633932" y="2662095"/>
                <a:ext cx="82651" cy="139061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DCB2CCED-0708-43BA-B7B8-7050F42BDF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24948" y="2653112"/>
                  <a:ext cx="100259" cy="156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501A5160-9D42-4EEA-A8B7-08110672E7B3}"/>
                    </a:ext>
                  </a:extLst>
                </p14:cNvPr>
                <p14:cNvContentPartPr/>
                <p14:nvPr/>
              </p14:nvContentPartPr>
              <p14:xfrm>
                <a:off x="1764727" y="2665814"/>
                <a:ext cx="74386" cy="2101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501A5160-9D42-4EEA-A8B7-08110672E7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56103" y="2656818"/>
                  <a:ext cx="91994" cy="2277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CEF8BC2C-E499-41DA-829B-435178A97FA7}"/>
              </a:ext>
            </a:extLst>
          </p:cNvPr>
          <p:cNvGrpSpPr/>
          <p:nvPr/>
        </p:nvGrpSpPr>
        <p:grpSpPr>
          <a:xfrm>
            <a:off x="1803573" y="2674699"/>
            <a:ext cx="424828" cy="188238"/>
            <a:chOff x="1803573" y="2674699"/>
            <a:chExt cx="424828" cy="18823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55B5C694-F186-41DF-B1E9-4A84FA5C1AC9}"/>
                    </a:ext>
                  </a:extLst>
                </p14:cNvPr>
                <p14:cNvContentPartPr/>
                <p14:nvPr/>
              </p14:nvContentPartPr>
              <p14:xfrm>
                <a:off x="1876926" y="2683584"/>
                <a:ext cx="7852" cy="157864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55B5C694-F186-41DF-B1E9-4A84FA5C1A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68003" y="2674594"/>
                  <a:ext cx="25341" cy="175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D1858446-DC27-4B27-8FF8-C08884793EEC}"/>
                    </a:ext>
                  </a:extLst>
                </p14:cNvPr>
                <p14:cNvContentPartPr/>
                <p14:nvPr/>
              </p14:nvContentPartPr>
              <p14:xfrm>
                <a:off x="1803573" y="2674699"/>
                <a:ext cx="154558" cy="12604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D1858446-DC27-4B27-8FF8-C08884793EE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94587" y="2666056"/>
                  <a:ext cx="172170" cy="30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B5BA5B1B-EDB1-4F55-9B88-66234D26E9E4}"/>
                    </a:ext>
                  </a:extLst>
                </p14:cNvPr>
                <p14:cNvContentPartPr/>
                <p14:nvPr/>
              </p14:nvContentPartPr>
              <p14:xfrm>
                <a:off x="1949659" y="2769748"/>
                <a:ext cx="77692" cy="77279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B5BA5B1B-EDB1-4F55-9B88-66234D26E9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40667" y="2760762"/>
                  <a:ext cx="95317" cy="94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9C3CB05F-7707-4C0F-BCC5-353CFC5B9403}"/>
                    </a:ext>
                  </a:extLst>
                </p14:cNvPr>
                <p14:cNvContentPartPr/>
                <p14:nvPr/>
              </p14:nvContentPartPr>
              <p14:xfrm>
                <a:off x="2099051" y="2720364"/>
                <a:ext cx="12811" cy="127283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9C3CB05F-7707-4C0F-BCC5-353CFC5B94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90154" y="2711735"/>
                  <a:ext cx="30248" cy="144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9CCF4F22-914F-47CD-A643-4096305A6D84}"/>
                    </a:ext>
                  </a:extLst>
                </p14:cNvPr>
                <p14:cNvContentPartPr/>
                <p14:nvPr/>
              </p14:nvContentPartPr>
              <p14:xfrm>
                <a:off x="2049047" y="2771814"/>
                <a:ext cx="57649" cy="5992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9CCF4F22-914F-47CD-A643-4096305A6D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40095" y="2763002"/>
                  <a:ext cx="75194" cy="23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F76C64A4-CC97-49F2-A8EE-65DEBA80A63F}"/>
                    </a:ext>
                  </a:extLst>
                </p14:cNvPr>
                <p14:cNvContentPartPr/>
                <p14:nvPr/>
              </p14:nvContentPartPr>
              <p14:xfrm>
                <a:off x="2137484" y="2804461"/>
                <a:ext cx="90917" cy="58476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F76C64A4-CC97-49F2-A8EE-65DEBA80A6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28500" y="2795492"/>
                  <a:ext cx="108525" cy="760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107DCF13-75DE-4160-B158-F5360D8DE4EB}"/>
              </a:ext>
            </a:extLst>
          </p:cNvPr>
          <p:cNvGrpSpPr/>
          <p:nvPr/>
        </p:nvGrpSpPr>
        <p:grpSpPr>
          <a:xfrm>
            <a:off x="2377379" y="2789997"/>
            <a:ext cx="248987" cy="83271"/>
            <a:chOff x="2377379" y="2789997"/>
            <a:chExt cx="248987" cy="832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BA869995-D44A-4FAC-8595-3156CA2BA063}"/>
                    </a:ext>
                  </a:extLst>
                </p14:cNvPr>
                <p14:cNvContentPartPr/>
                <p14:nvPr/>
              </p14:nvContentPartPr>
              <p14:xfrm>
                <a:off x="2377379" y="2789997"/>
                <a:ext cx="46698" cy="83271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BA869995-D44A-4FAC-8595-3156CA2BA0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8399" y="2781383"/>
                  <a:ext cx="64300" cy="100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466DAD21-EE66-4208-9BCE-486C9C74995D}"/>
                    </a:ext>
                  </a:extLst>
                </p14:cNvPr>
                <p14:cNvContentPartPr/>
                <p14:nvPr/>
              </p14:nvContentPartPr>
              <p14:xfrm>
                <a:off x="2456104" y="2810454"/>
                <a:ext cx="60748" cy="47111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466DAD21-EE66-4208-9BCE-486C9C7499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47118" y="2801463"/>
                  <a:ext cx="78361" cy="64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BE045473-22FD-4015-A0C9-9BFAB9F9737E}"/>
                    </a:ext>
                  </a:extLst>
                </p14:cNvPr>
                <p14:cNvContentPartPr/>
                <p14:nvPr/>
              </p14:nvContentPartPr>
              <p14:xfrm>
                <a:off x="2561278" y="2798469"/>
                <a:ext cx="65088" cy="61162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BE045473-22FD-4015-A0C9-9BFAB9F973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52648" y="2789475"/>
                  <a:ext cx="82709" cy="787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F2A96C35-DBE0-4369-830D-45C355938CA0}"/>
              </a:ext>
            </a:extLst>
          </p:cNvPr>
          <p:cNvGrpSpPr/>
          <p:nvPr/>
        </p:nvGrpSpPr>
        <p:grpSpPr>
          <a:xfrm>
            <a:off x="2801380" y="2667054"/>
            <a:ext cx="1080663" cy="276674"/>
            <a:chOff x="2801380" y="2667054"/>
            <a:chExt cx="1080663" cy="2766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AD73493F-6CDB-4F46-9C0C-E1898AE5F502}"/>
                    </a:ext>
                  </a:extLst>
                </p14:cNvPr>
                <p14:cNvContentPartPr/>
                <p14:nvPr/>
              </p14:nvContentPartPr>
              <p14:xfrm>
                <a:off x="2801380" y="2796196"/>
                <a:ext cx="23969" cy="70667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AD73493F-6CDB-4F46-9C0C-E1898AE5F5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792436" y="2787228"/>
                  <a:ext cx="41499" cy="88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05B67EC4-7CCA-452D-A73D-5072446AE859}"/>
                    </a:ext>
                  </a:extLst>
                </p14:cNvPr>
                <p14:cNvContentPartPr/>
                <p14:nvPr/>
              </p14:nvContentPartPr>
              <p14:xfrm>
                <a:off x="2836506" y="2748052"/>
                <a:ext cx="207" cy="207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05B67EC4-7CCA-452D-A73D-5072446AE8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31331" y="2742877"/>
                  <a:ext cx="10350" cy="1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08A3AD76-F464-4FE0-8AD1-B66169992C8F}"/>
                    </a:ext>
                  </a:extLst>
                </p14:cNvPr>
                <p14:cNvContentPartPr/>
                <p14:nvPr/>
              </p14:nvContentPartPr>
              <p14:xfrm>
                <a:off x="2874113" y="2796196"/>
                <a:ext cx="38433" cy="88643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08A3AD76-F464-4FE0-8AD1-B66169992C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65133" y="2787188"/>
                  <a:ext cx="56033" cy="106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DC9B0239-6221-4CC8-AAF8-4EFCA053BEC9}"/>
                    </a:ext>
                  </a:extLst>
                </p14:cNvPr>
                <p14:cNvContentPartPr/>
                <p14:nvPr/>
              </p14:nvContentPartPr>
              <p14:xfrm>
                <a:off x="2975980" y="2751771"/>
                <a:ext cx="4959" cy="112819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DC9B0239-6221-4CC8-AAF8-4EFCA053BE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67125" y="2742789"/>
                  <a:ext cx="22316" cy="130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BE372896-5DAF-4F52-9521-36EB6CF67B8F}"/>
                    </a:ext>
                  </a:extLst>
                </p14:cNvPr>
                <p14:cNvContentPartPr/>
                <p14:nvPr/>
              </p14:nvContentPartPr>
              <p14:xfrm>
                <a:off x="2947466" y="2806114"/>
                <a:ext cx="134514" cy="61782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BE372896-5DAF-4F52-9521-36EB6CF67B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38834" y="2797493"/>
                  <a:ext cx="152137" cy="79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BBF04C93-9A8E-48C4-BAFF-755848E8E26E}"/>
                    </a:ext>
                  </a:extLst>
                </p14:cNvPr>
                <p14:cNvContentPartPr/>
                <p14:nvPr/>
              </p14:nvContentPartPr>
              <p14:xfrm>
                <a:off x="3125166" y="2792477"/>
                <a:ext cx="108480" cy="717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BBF04C93-9A8E-48C4-BAFF-755848E8E2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16186" y="2783514"/>
                  <a:ext cx="126081" cy="89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DBA152A8-85C0-4B9D-978B-DA3DAE48388B}"/>
                    </a:ext>
                  </a:extLst>
                </p14:cNvPr>
                <p14:cNvContentPartPr/>
                <p14:nvPr/>
              </p14:nvContentPartPr>
              <p14:xfrm>
                <a:off x="3239225" y="2815206"/>
                <a:ext cx="66534" cy="60542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DBA152A8-85C0-4B9D-978B-DA3DAE4838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30234" y="2806250"/>
                  <a:ext cx="84157" cy="78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57E6FE92-680A-47E3-9881-4BC33BFF2D73}"/>
                    </a:ext>
                  </a:extLst>
                </p14:cNvPr>
                <p14:cNvContentPartPr/>
                <p14:nvPr/>
              </p14:nvContentPartPr>
              <p14:xfrm>
                <a:off x="3342125" y="2783178"/>
                <a:ext cx="60748" cy="16055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57E6FE92-680A-47E3-9881-4BC33BFF2D7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33498" y="2774179"/>
                  <a:ext cx="78361" cy="178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C2AD9BA4-579D-49E4-ACF1-CAA12EEF7201}"/>
                    </a:ext>
                  </a:extLst>
                </p14:cNvPr>
                <p14:cNvContentPartPr/>
                <p14:nvPr/>
              </p14:nvContentPartPr>
              <p14:xfrm>
                <a:off x="3430769" y="2802808"/>
                <a:ext cx="89676" cy="61369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C2AD9BA4-579D-49E4-ACF1-CAA12EEF720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22126" y="2793836"/>
                  <a:ext cx="107323" cy="78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0AEF4EC4-9BAB-4E2F-8D09-78BE1545DA92}"/>
                    </a:ext>
                  </a:extLst>
                </p14:cNvPr>
                <p14:cNvContentPartPr/>
                <p14:nvPr/>
              </p14:nvContentPartPr>
              <p14:xfrm>
                <a:off x="3523751" y="2779666"/>
                <a:ext cx="10744" cy="64675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0AEF4EC4-9BAB-4E2F-8D09-78BE1545DA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14798" y="2770683"/>
                  <a:ext cx="28293" cy="82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D599744-F016-4282-93B5-447355876906}"/>
                    </a:ext>
                  </a:extLst>
                </p14:cNvPr>
                <p14:cNvContentPartPr/>
                <p14:nvPr/>
              </p14:nvContentPartPr>
              <p14:xfrm>
                <a:off x="3498336" y="2712925"/>
                <a:ext cx="207" cy="207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D599744-F016-4282-93B5-4473558769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93161" y="2707957"/>
                  <a:ext cx="10350" cy="10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C679D2A-B15D-4CB1-B187-B08BEE63DF15}"/>
                    </a:ext>
                  </a:extLst>
                </p14:cNvPr>
                <p14:cNvContentPartPr/>
                <p14:nvPr/>
              </p14:nvContentPartPr>
              <p14:xfrm>
                <a:off x="3568796" y="2667261"/>
                <a:ext cx="17150" cy="175841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C679D2A-B15D-4CB1-B187-B08BEE63DF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59864" y="2658631"/>
                  <a:ext cx="34657" cy="19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169161DC-CC5C-4893-B729-67092E5512AA}"/>
                    </a:ext>
                  </a:extLst>
                </p14:cNvPr>
                <p14:cNvContentPartPr/>
                <p14:nvPr/>
              </p14:nvContentPartPr>
              <p14:xfrm>
                <a:off x="3575615" y="2777600"/>
                <a:ext cx="63228" cy="68393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169161DC-CC5C-4893-B729-67092E5512A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66634" y="2768601"/>
                  <a:ext cx="80831" cy="86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366DB86B-1956-4915-84AB-6CE9ABCC1B0E}"/>
                    </a:ext>
                  </a:extLst>
                </p14:cNvPr>
                <p14:cNvContentPartPr/>
                <p14:nvPr/>
              </p14:nvContentPartPr>
              <p14:xfrm>
                <a:off x="3647521" y="2803635"/>
                <a:ext cx="70667" cy="48558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366DB86B-1956-4915-84AB-6CE9ABCC1B0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38553" y="2794643"/>
                  <a:ext cx="88244" cy="66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B8FCEC8A-983F-4384-84B1-D2544E567456}"/>
                    </a:ext>
                  </a:extLst>
                </p14:cNvPr>
                <p14:cNvContentPartPr/>
                <p14:nvPr/>
              </p14:nvContentPartPr>
              <p14:xfrm>
                <a:off x="3725213" y="2779666"/>
                <a:ext cx="47731" cy="76246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B8FCEC8A-983F-4384-84B1-D2544E5674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16600" y="2770675"/>
                  <a:ext cx="65316" cy="93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699E5ED7-03C2-4DB6-85F8-20C6EACBF271}"/>
                    </a:ext>
                  </a:extLst>
                </p14:cNvPr>
                <p14:cNvContentPartPr/>
                <p14:nvPr/>
              </p14:nvContentPartPr>
              <p14:xfrm>
                <a:off x="3844024" y="2667054"/>
                <a:ext cx="38019" cy="206422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699E5ED7-03C2-4DB6-85F8-20C6EACBF2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35057" y="2658063"/>
                  <a:ext cx="55594" cy="2240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FF65DB4B-968E-4723-86F8-29DD944B3BA5}"/>
              </a:ext>
            </a:extLst>
          </p:cNvPr>
          <p:cNvGrpSpPr/>
          <p:nvPr/>
        </p:nvGrpSpPr>
        <p:grpSpPr>
          <a:xfrm>
            <a:off x="1526279" y="3116676"/>
            <a:ext cx="611825" cy="59509"/>
            <a:chOff x="1526279" y="3116676"/>
            <a:chExt cx="611825" cy="5950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85EE4E07-D9BB-43E2-8F5B-70A53BC827EC}"/>
                    </a:ext>
                  </a:extLst>
                </p14:cNvPr>
                <p14:cNvContentPartPr/>
                <p14:nvPr/>
              </p14:nvContentPartPr>
              <p14:xfrm>
                <a:off x="1526279" y="3116676"/>
                <a:ext cx="82031" cy="13431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85EE4E07-D9BB-43E2-8F5B-70A53BC827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17284" y="3107840"/>
                  <a:ext cx="99660" cy="30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9440E117-10B4-41A5-A4F6-92212B01B2B0}"/>
                    </a:ext>
                  </a:extLst>
                </p14:cNvPr>
                <p14:cNvContentPartPr/>
                <p14:nvPr/>
              </p14:nvContentPartPr>
              <p14:xfrm>
                <a:off x="1532271" y="3171019"/>
                <a:ext cx="110959" cy="5166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9440E117-10B4-41A5-A4F6-92212B01B2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3294" y="3162409"/>
                  <a:ext cx="128554" cy="22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B2C3269F-E19F-4676-A64C-EEBD915DF9A7}"/>
                    </a:ext>
                  </a:extLst>
                </p14:cNvPr>
                <p14:cNvContentPartPr/>
                <p14:nvPr/>
              </p14:nvContentPartPr>
              <p14:xfrm>
                <a:off x="1710178" y="3142091"/>
                <a:ext cx="427926" cy="13844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B2C3269F-E19F-4676-A64C-EEBD915DF9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01180" y="3133217"/>
                  <a:ext cx="445561" cy="312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ABC2FAC2-02FE-4E92-B909-D4BF7033ED95}"/>
                  </a:ext>
                </a:extLst>
              </p14:cNvPr>
              <p14:cNvContentPartPr/>
              <p14:nvPr/>
            </p14:nvContentPartPr>
            <p14:xfrm>
              <a:off x="1844073" y="2945588"/>
              <a:ext cx="117778" cy="144226"/>
            </p14:xfrm>
          </p:contentPart>
        </mc:Choice>
        <mc:Fallback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ABC2FAC2-02FE-4E92-B909-D4BF7033ED9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35096" y="2936596"/>
                <a:ext cx="135373" cy="16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21073CD3-67A6-4A6A-BE86-3ADFA30516F3}"/>
                  </a:ext>
                </a:extLst>
              </p14:cNvPr>
              <p14:cNvContentPartPr/>
              <p14:nvPr/>
            </p14:nvContentPartPr>
            <p14:xfrm>
              <a:off x="1912880" y="3187756"/>
              <a:ext cx="94016" cy="141127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21073CD3-67A6-4A6A-BE86-3ADFA30516F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903875" y="3178756"/>
                <a:ext cx="111667" cy="158768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Ryhmä 91">
            <a:extLst>
              <a:ext uri="{FF2B5EF4-FFF2-40B4-BE49-F238E27FC236}">
                <a16:creationId xmlns:a16="http://schemas.microsoft.com/office/drawing/2014/main" id="{D7177FA9-3013-4AF9-BE9F-EE21FA5CBAF9}"/>
              </a:ext>
            </a:extLst>
          </p:cNvPr>
          <p:cNvGrpSpPr/>
          <p:nvPr/>
        </p:nvGrpSpPr>
        <p:grpSpPr>
          <a:xfrm>
            <a:off x="2245550" y="2936290"/>
            <a:ext cx="459954" cy="426893"/>
            <a:chOff x="2245550" y="2936290"/>
            <a:chExt cx="459954" cy="4268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44405E54-8159-48E6-BF9C-AD6DBAAB2F48}"/>
                    </a:ext>
                  </a:extLst>
                </p14:cNvPr>
                <p14:cNvContentPartPr/>
                <p14:nvPr/>
              </p14:nvContentPartPr>
              <p14:xfrm>
                <a:off x="2245550" y="3115436"/>
                <a:ext cx="67774" cy="11985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44405E54-8159-48E6-BF9C-AD6DBAAB2F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36537" y="3106623"/>
                  <a:ext cx="85439" cy="29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E19FF3ED-16B9-4FDE-AB61-FF42421B75BA}"/>
                    </a:ext>
                  </a:extLst>
                </p14:cNvPr>
                <p14:cNvContentPartPr/>
                <p14:nvPr/>
              </p14:nvContentPartPr>
              <p14:xfrm>
                <a:off x="2249063" y="3172466"/>
                <a:ext cx="97942" cy="2066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E19FF3ED-16B9-4FDE-AB61-FF42421B75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40094" y="3163858"/>
                  <a:ext cx="115521" cy="18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F915AB88-E798-4387-B634-6D097D34B397}"/>
                    </a:ext>
                  </a:extLst>
                </p14:cNvPr>
                <p14:cNvContentPartPr/>
                <p14:nvPr/>
              </p14:nvContentPartPr>
              <p14:xfrm>
                <a:off x="2555699" y="2936290"/>
                <a:ext cx="11778" cy="180386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F915AB88-E798-4387-B634-6D097D34B3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46776" y="2927307"/>
                  <a:ext cx="29267" cy="197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1D5161A9-4F83-4218-8C46-A16A67BA0887}"/>
                    </a:ext>
                  </a:extLst>
                </p14:cNvPr>
                <p14:cNvContentPartPr/>
                <p14:nvPr/>
              </p14:nvContentPartPr>
              <p14:xfrm>
                <a:off x="2443913" y="3153662"/>
                <a:ext cx="209314" cy="4339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1D5161A9-4F83-4218-8C46-A16A67BA08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34922" y="3145318"/>
                  <a:ext cx="226937" cy="20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C2C77E16-515D-42D5-BDF0-ED87145FDE87}"/>
                    </a:ext>
                  </a:extLst>
                </p14:cNvPr>
                <p14:cNvContentPartPr/>
                <p14:nvPr/>
              </p14:nvContentPartPr>
              <p14:xfrm>
                <a:off x="2507554" y="3204493"/>
                <a:ext cx="197950" cy="15869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C2C77E16-515D-42D5-BDF0-ED87145FDE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8556" y="3195497"/>
                  <a:ext cx="215586" cy="1763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027BEBA8-795D-4674-B5FE-688D89216C78}"/>
              </a:ext>
            </a:extLst>
          </p:cNvPr>
          <p:cNvGrpSpPr/>
          <p:nvPr/>
        </p:nvGrpSpPr>
        <p:grpSpPr>
          <a:xfrm>
            <a:off x="2852210" y="3139198"/>
            <a:ext cx="97735" cy="54344"/>
            <a:chOff x="2852210" y="3139198"/>
            <a:chExt cx="97735" cy="5434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0D22DAFB-D089-4D0A-8EDF-DC485DBD51C8}"/>
                    </a:ext>
                  </a:extLst>
                </p14:cNvPr>
                <p14:cNvContentPartPr/>
                <p14:nvPr/>
              </p14:nvContentPartPr>
              <p14:xfrm>
                <a:off x="2869773" y="3139198"/>
                <a:ext cx="80172" cy="3926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0D22DAFB-D089-4D0A-8EDF-DC485DBD51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60785" y="3130275"/>
                  <a:ext cx="97788" cy="2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81627C65-270D-489F-8559-32927AB8B4E7}"/>
                    </a:ext>
                  </a:extLst>
                </p14:cNvPr>
                <p14:cNvContentPartPr/>
                <p14:nvPr/>
              </p14:nvContentPartPr>
              <p14:xfrm>
                <a:off x="2852210" y="3188169"/>
                <a:ext cx="86577" cy="5373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81627C65-270D-489F-8559-32927AB8B4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43229" y="3179214"/>
                  <a:ext cx="104180" cy="229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C5D91B14-4E5A-455B-83C3-6AAF24F20ABD}"/>
              </a:ext>
            </a:extLst>
          </p:cNvPr>
          <p:cNvGrpSpPr/>
          <p:nvPr/>
        </p:nvGrpSpPr>
        <p:grpSpPr>
          <a:xfrm>
            <a:off x="3090866" y="3028859"/>
            <a:ext cx="335356" cy="219232"/>
            <a:chOff x="3090866" y="3028859"/>
            <a:chExt cx="335356" cy="21923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8C8A1CDE-84F8-4F45-AE8A-8E9222E5D0D9}"/>
                    </a:ext>
                  </a:extLst>
                </p14:cNvPr>
                <p14:cNvContentPartPr/>
                <p14:nvPr/>
              </p14:nvContentPartPr>
              <p14:xfrm>
                <a:off x="3090866" y="3034025"/>
                <a:ext cx="97735" cy="189684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8C8A1CDE-84F8-4F45-AE8A-8E9222E5D0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81883" y="3025027"/>
                  <a:ext cx="115342" cy="207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F27373A5-4F7D-4D53-A404-F849C1D0BD27}"/>
                    </a:ext>
                  </a:extLst>
                </p14:cNvPr>
                <p14:cNvContentPartPr/>
                <p14:nvPr/>
              </p14:nvContentPartPr>
              <p14:xfrm>
                <a:off x="3234265" y="3199121"/>
                <a:ext cx="34920" cy="40292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F27373A5-4F7D-4D53-A404-F849C1D0BD2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25357" y="3190127"/>
                  <a:ext cx="52380" cy="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96C1BB52-1628-45F9-B5D1-E5056DAD9922}"/>
                    </a:ext>
                  </a:extLst>
                </p14:cNvPr>
                <p14:cNvContentPartPr/>
                <p14:nvPr/>
              </p14:nvContentPartPr>
              <p14:xfrm>
                <a:off x="3355969" y="3028859"/>
                <a:ext cx="70253" cy="219232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96C1BB52-1628-45F9-B5D1-E5056DAD992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46962" y="3019874"/>
                  <a:ext cx="87906" cy="2368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Ryhmä 105">
            <a:extLst>
              <a:ext uri="{FF2B5EF4-FFF2-40B4-BE49-F238E27FC236}">
                <a16:creationId xmlns:a16="http://schemas.microsoft.com/office/drawing/2014/main" id="{A4CEB8D5-A371-4D61-AE67-AA9BA2FC815C}"/>
              </a:ext>
            </a:extLst>
          </p:cNvPr>
          <p:cNvGrpSpPr/>
          <p:nvPr/>
        </p:nvGrpSpPr>
        <p:grpSpPr>
          <a:xfrm>
            <a:off x="3539661" y="3028653"/>
            <a:ext cx="602114" cy="208901"/>
            <a:chOff x="3539661" y="3028653"/>
            <a:chExt cx="602114" cy="2089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FF323A1F-8BF1-4B87-8CAB-435A9AB7498D}"/>
                    </a:ext>
                  </a:extLst>
                </p14:cNvPr>
                <p14:cNvContentPartPr/>
                <p14:nvPr/>
              </p14:nvContentPartPr>
              <p14:xfrm>
                <a:off x="3559498" y="3115230"/>
                <a:ext cx="77899" cy="2066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FF323A1F-8BF1-4B87-8CAB-435A9AB749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50882" y="3106622"/>
                  <a:ext cx="95489" cy="18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7E0E92D0-9ABF-4B5D-AD07-AA08EA4C007E}"/>
                    </a:ext>
                  </a:extLst>
                </p14:cNvPr>
                <p14:cNvContentPartPr/>
                <p14:nvPr/>
              </p14:nvContentPartPr>
              <p14:xfrm>
                <a:off x="3539661" y="3162341"/>
                <a:ext cx="105174" cy="7232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7E0E92D0-9ABF-4B5D-AD07-AA08EA4C00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30656" y="3153301"/>
                  <a:ext cx="122823" cy="24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84BF39B2-F9EA-41E0-8613-D278CE4D7C4B}"/>
                    </a:ext>
                  </a:extLst>
                </p14:cNvPr>
                <p14:cNvContentPartPr/>
                <p14:nvPr/>
              </p14:nvContentPartPr>
              <p14:xfrm>
                <a:off x="3737818" y="3028653"/>
                <a:ext cx="89676" cy="208901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84BF39B2-F9EA-41E0-8613-D278CE4D7C4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28814" y="3019664"/>
                  <a:ext cx="107323" cy="226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BF1A739-CC3A-4099-A01F-1B123E10C072}"/>
                    </a:ext>
                  </a:extLst>
                </p14:cNvPr>
                <p14:cNvContentPartPr/>
                <p14:nvPr/>
              </p14:nvContentPartPr>
              <p14:xfrm>
                <a:off x="3878944" y="3078657"/>
                <a:ext cx="113852" cy="129143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BF1A739-CC3A-4099-A01F-1B123E10C0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70324" y="3069664"/>
                  <a:ext cx="131451" cy="146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43703928-FD42-4A4C-BA51-5383C0FD922D}"/>
                    </a:ext>
                  </a:extLst>
                </p14:cNvPr>
                <p14:cNvContentPartPr/>
                <p14:nvPr/>
              </p14:nvContentPartPr>
              <p14:xfrm>
                <a:off x="4031849" y="3080723"/>
                <a:ext cx="109926" cy="150838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43703928-FD42-4A4C-BA51-5383C0FD92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23227" y="3071723"/>
                  <a:ext cx="127529" cy="168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C66CDEF5-4652-4CA4-96AC-017817F7CE29}"/>
                    </a:ext>
                  </a:extLst>
                </p14:cNvPr>
                <p14:cNvContentPartPr/>
                <p14:nvPr/>
              </p14:nvContentPartPr>
              <p14:xfrm>
                <a:off x="4019038" y="3039810"/>
                <a:ext cx="28102" cy="30167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C66CDEF5-4652-4CA4-96AC-017817F7CE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10145" y="3030832"/>
                  <a:ext cx="45532" cy="47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AF69D26-2EDC-4403-A6D2-FEDFED1605BD}"/>
                    </a:ext>
                  </a:extLst>
                </p14:cNvPr>
                <p14:cNvContentPartPr/>
                <p14:nvPr/>
              </p14:nvContentPartPr>
              <p14:xfrm>
                <a:off x="4080407" y="3191269"/>
                <a:ext cx="33887" cy="43599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AF69D26-2EDC-4403-A6D2-FEDFED1605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71489" y="3182335"/>
                  <a:ext cx="51366" cy="611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8" name="Käsinkirjoitus 107">
                <a:extLst>
                  <a:ext uri="{FF2B5EF4-FFF2-40B4-BE49-F238E27FC236}">
                    <a16:creationId xmlns:a16="http://schemas.microsoft.com/office/drawing/2014/main" id="{B2BFC2FE-FB1E-4AAE-97FD-733B58656B06}"/>
                  </a:ext>
                </a:extLst>
              </p14:cNvPr>
              <p14:cNvContentPartPr/>
              <p14:nvPr/>
            </p14:nvContentPartPr>
            <p14:xfrm>
              <a:off x="939590" y="3056305"/>
              <a:ext cx="271" cy="271"/>
            </p14:xfrm>
          </p:contentPart>
        </mc:Choice>
        <mc:Fallback>
          <p:pic>
            <p:nvPicPr>
              <p:cNvPr id="108" name="Käsinkirjoitus 107">
                <a:extLst>
                  <a:ext uri="{FF2B5EF4-FFF2-40B4-BE49-F238E27FC236}">
                    <a16:creationId xmlns:a16="http://schemas.microsoft.com/office/drawing/2014/main" id="{B2BFC2FE-FB1E-4AAE-97FD-733B58656B0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33086" y="3049530"/>
                <a:ext cx="13550" cy="1355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EEEBE558-3B9F-4DD3-9651-E7EC680BCFD4}"/>
              </a:ext>
            </a:extLst>
          </p:cNvPr>
          <p:cNvGrpSpPr/>
          <p:nvPr/>
        </p:nvGrpSpPr>
        <p:grpSpPr>
          <a:xfrm>
            <a:off x="1117659" y="3438692"/>
            <a:ext cx="263043" cy="327181"/>
            <a:chOff x="1117659" y="3438692"/>
            <a:chExt cx="263043" cy="3271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F8B19CEB-59F6-4511-9F80-7652C5A822E6}"/>
                    </a:ext>
                  </a:extLst>
                </p14:cNvPr>
                <p14:cNvContentPartPr/>
                <p14:nvPr/>
              </p14:nvContentPartPr>
              <p14:xfrm>
                <a:off x="1117659" y="3464131"/>
                <a:ext cx="90387" cy="231381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F8B19CEB-59F6-4511-9F80-7652C5A822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8656" y="3455495"/>
                  <a:ext cx="108032" cy="24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8785D26F-138A-432C-B51C-DF16A25B70E1}"/>
                    </a:ext>
                  </a:extLst>
                </p14:cNvPr>
                <p14:cNvContentPartPr/>
                <p14:nvPr/>
              </p14:nvContentPartPr>
              <p14:xfrm>
                <a:off x="1308176" y="3438692"/>
                <a:ext cx="72526" cy="327181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8785D26F-138A-432C-B51C-DF16A25B70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99200" y="3430054"/>
                  <a:ext cx="90119" cy="3448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33A34267-F126-4E6D-9F4D-70FC3FD3E7A7}"/>
              </a:ext>
            </a:extLst>
          </p:cNvPr>
          <p:cNvGrpSpPr/>
          <p:nvPr/>
        </p:nvGrpSpPr>
        <p:grpSpPr>
          <a:xfrm>
            <a:off x="1572032" y="3641658"/>
            <a:ext cx="928772" cy="410532"/>
            <a:chOff x="1572032" y="3641658"/>
            <a:chExt cx="928772" cy="41053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9241A68C-492D-40CF-ACB9-D36690F94988}"/>
                    </a:ext>
                  </a:extLst>
                </p14:cNvPr>
                <p14:cNvContentPartPr/>
                <p14:nvPr/>
              </p14:nvContentPartPr>
              <p14:xfrm>
                <a:off x="1579880" y="3641658"/>
                <a:ext cx="23544" cy="410532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9241A68C-492D-40CF-ACB9-D36690F949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70825" y="3633023"/>
                  <a:ext cx="41293" cy="428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93DD82A5-77AC-43B8-B514-3801F71320CE}"/>
                    </a:ext>
                  </a:extLst>
                </p14:cNvPr>
                <p14:cNvContentPartPr/>
                <p14:nvPr/>
              </p14:nvContentPartPr>
              <p14:xfrm>
                <a:off x="1572032" y="3656813"/>
                <a:ext cx="116367" cy="213249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93DD82A5-77AC-43B8-B514-3801F71320C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63025" y="3647823"/>
                  <a:ext cx="134020" cy="230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68D07338-A6A3-487F-906E-FE99E979FE33}"/>
                    </a:ext>
                  </a:extLst>
                </p14:cNvPr>
                <p14:cNvContentPartPr/>
                <p14:nvPr/>
              </p14:nvContentPartPr>
              <p14:xfrm>
                <a:off x="1778515" y="3652754"/>
                <a:ext cx="91199" cy="398354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68D07338-A6A3-487F-906E-FE99E979FE3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69539" y="3643758"/>
                  <a:ext cx="108793" cy="4159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779B8CA4-64A5-4651-9419-19AA9488367A}"/>
                    </a:ext>
                  </a:extLst>
                </p14:cNvPr>
                <p14:cNvContentPartPr/>
                <p14:nvPr/>
              </p14:nvContentPartPr>
              <p14:xfrm>
                <a:off x="2013956" y="3762626"/>
                <a:ext cx="18673" cy="258984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779B8CA4-64A5-4651-9419-19AA948836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04979" y="3753633"/>
                  <a:ext cx="36269" cy="276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D75DD4D6-8FA0-47C2-B639-C77032831F58}"/>
                    </a:ext>
                  </a:extLst>
                </p14:cNvPr>
                <p14:cNvContentPartPr/>
                <p14:nvPr/>
              </p14:nvContentPartPr>
              <p14:xfrm>
                <a:off x="2122475" y="3879264"/>
                <a:ext cx="112849" cy="121509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D75DD4D6-8FA0-47C2-B639-C77032831F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13850" y="3870250"/>
                  <a:ext cx="130459" cy="13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357C5E98-E535-439E-8CA0-B6C4CD723F91}"/>
                    </a:ext>
                  </a:extLst>
                </p14:cNvPr>
                <p14:cNvContentPartPr/>
                <p14:nvPr/>
              </p14:nvContentPartPr>
              <p14:xfrm>
                <a:off x="2309474" y="3809173"/>
                <a:ext cx="23003" cy="189705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357C5E98-E535-439E-8CA0-B6C4CD723F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00488" y="3800174"/>
                  <a:ext cx="40615" cy="207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E0518C9A-6DA8-4E94-AC74-EE5A31758168}"/>
                    </a:ext>
                  </a:extLst>
                </p14:cNvPr>
                <p14:cNvContentPartPr/>
                <p14:nvPr/>
              </p14:nvContentPartPr>
              <p14:xfrm>
                <a:off x="2256432" y="3884676"/>
                <a:ext cx="107978" cy="6224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E0518C9A-6DA8-4E94-AC74-EE5A317581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47434" y="3875523"/>
                  <a:ext cx="125614" cy="24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8DB67814-B6B0-421F-8911-A2A1784EE1C7}"/>
                    </a:ext>
                  </a:extLst>
                </p14:cNvPr>
                <p14:cNvContentPartPr/>
                <p14:nvPr/>
              </p14:nvContentPartPr>
              <p14:xfrm>
                <a:off x="2415558" y="3894960"/>
                <a:ext cx="85246" cy="97153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8DB67814-B6B0-421F-8911-A2A1784EE1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06925" y="3885964"/>
                  <a:ext cx="102871" cy="114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452F0291-F39F-46FA-9E6C-647FB2FADE65}"/>
                    </a:ext>
                  </a:extLst>
                </p14:cNvPr>
                <p14:cNvContentPartPr/>
                <p14:nvPr/>
              </p14:nvContentPartPr>
              <p14:xfrm>
                <a:off x="1879457" y="3754507"/>
                <a:ext cx="195118" cy="4601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452F0291-F39F-46FA-9E6C-647FB2FADE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70457" y="3746013"/>
                  <a:ext cx="212758" cy="219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Ryhmä 139">
            <a:extLst>
              <a:ext uri="{FF2B5EF4-FFF2-40B4-BE49-F238E27FC236}">
                <a16:creationId xmlns:a16="http://schemas.microsoft.com/office/drawing/2014/main" id="{A768C5E0-53F9-4F87-AFCE-5DBC0784CA68}"/>
              </a:ext>
            </a:extLst>
          </p:cNvPr>
          <p:cNvGrpSpPr/>
          <p:nvPr/>
        </p:nvGrpSpPr>
        <p:grpSpPr>
          <a:xfrm>
            <a:off x="2678060" y="3845436"/>
            <a:ext cx="251948" cy="230840"/>
            <a:chOff x="2678060" y="3845436"/>
            <a:chExt cx="251948" cy="2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BF006E5D-E046-466D-9B47-0011D883B102}"/>
                    </a:ext>
                  </a:extLst>
                </p14:cNvPr>
                <p14:cNvContentPartPr/>
                <p14:nvPr/>
              </p14:nvContentPartPr>
              <p14:xfrm>
                <a:off x="2678060" y="3946378"/>
                <a:ext cx="68467" cy="129898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BF006E5D-E046-466D-9B47-0011D883B10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69412" y="3937382"/>
                  <a:ext cx="86124" cy="147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34844B85-2547-4AA0-A30F-7B108D041696}"/>
                    </a:ext>
                  </a:extLst>
                </p14:cNvPr>
                <p14:cNvContentPartPr/>
                <p14:nvPr/>
              </p14:nvContentPartPr>
              <p14:xfrm>
                <a:off x="2761682" y="3845436"/>
                <a:ext cx="6766" cy="7036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34844B85-2547-4AA0-A30F-7B108D04169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53135" y="3836641"/>
                  <a:ext cx="24215" cy="24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D39FDDD7-3F5D-4925-8F61-FDE7C51615DB}"/>
                    </a:ext>
                  </a:extLst>
                </p14:cNvPr>
                <p14:cNvContentPartPr/>
                <p14:nvPr/>
              </p14:nvContentPartPr>
              <p14:xfrm>
                <a:off x="2806605" y="3905785"/>
                <a:ext cx="123403" cy="11745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D39FDDD7-3F5D-4925-8F61-FDE7C51615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97611" y="3896778"/>
                  <a:ext cx="141032" cy="135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Ryhmä 138">
            <a:extLst>
              <a:ext uri="{FF2B5EF4-FFF2-40B4-BE49-F238E27FC236}">
                <a16:creationId xmlns:a16="http://schemas.microsoft.com/office/drawing/2014/main" id="{9CC52FD3-5071-42F0-B257-58D8D85FA953}"/>
              </a:ext>
            </a:extLst>
          </p:cNvPr>
          <p:cNvGrpSpPr/>
          <p:nvPr/>
        </p:nvGrpSpPr>
        <p:grpSpPr>
          <a:xfrm>
            <a:off x="3068566" y="3670615"/>
            <a:ext cx="549361" cy="365068"/>
            <a:chOff x="3068566" y="3670615"/>
            <a:chExt cx="549361" cy="36506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7DFD8127-4D85-4E06-9029-31C9BF1DE951}"/>
                    </a:ext>
                  </a:extLst>
                </p14:cNvPr>
                <p14:cNvContentPartPr/>
                <p14:nvPr/>
              </p14:nvContentPartPr>
              <p14:xfrm>
                <a:off x="3068566" y="3731505"/>
                <a:ext cx="8660" cy="271433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7DFD8127-4D85-4E06-9029-31C9BF1DE9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59906" y="3722865"/>
                  <a:ext cx="26341" cy="289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35284BEF-2982-4260-ADA8-522644962F8E}"/>
                    </a:ext>
                  </a:extLst>
                </p14:cNvPr>
                <p14:cNvContentPartPr/>
                <p14:nvPr/>
              </p14:nvContentPartPr>
              <p14:xfrm>
                <a:off x="3085345" y="3726092"/>
                <a:ext cx="87411" cy="166432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35284BEF-2982-4260-ADA8-522644962F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76712" y="3717086"/>
                  <a:ext cx="105037" cy="184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69607D94-C7C4-4000-8431-56E2D20252BD}"/>
                    </a:ext>
                  </a:extLst>
                </p14:cNvPr>
                <p14:cNvContentPartPr/>
                <p14:nvPr/>
              </p14:nvContentPartPr>
              <p14:xfrm>
                <a:off x="3194135" y="3902537"/>
                <a:ext cx="120697" cy="124756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69607D94-C7C4-4000-8431-56E2D20252B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85514" y="3893883"/>
                  <a:ext cx="138299" cy="142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53EB6CA0-CCF5-4627-9913-0A3BF4E4FF5F}"/>
                    </a:ext>
                  </a:extLst>
                </p14:cNvPr>
                <p14:cNvContentPartPr/>
                <p14:nvPr/>
              </p14:nvContentPartPr>
              <p14:xfrm>
                <a:off x="3367603" y="3851931"/>
                <a:ext cx="9742" cy="164267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53EB6CA0-CCF5-4627-9913-0A3BF4E4FF5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58583" y="3843304"/>
                  <a:ext cx="27422" cy="1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BFC792A9-C6F8-40DF-8E11-1EA45AB179A2}"/>
                    </a:ext>
                  </a:extLst>
                </p14:cNvPr>
                <p14:cNvContentPartPr/>
                <p14:nvPr/>
              </p14:nvContentPartPr>
              <p14:xfrm>
                <a:off x="3314832" y="3907679"/>
                <a:ext cx="99318" cy="9201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BFC792A9-C6F8-40DF-8E11-1EA45AB179A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05836" y="3898478"/>
                  <a:ext cx="116951" cy="27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78E4930-982C-4BAD-9D38-A364547AFF48}"/>
                    </a:ext>
                  </a:extLst>
                </p14:cNvPr>
                <p14:cNvContentPartPr/>
                <p14:nvPr/>
              </p14:nvContentPartPr>
              <p14:xfrm>
                <a:off x="3420644" y="3909573"/>
                <a:ext cx="74962" cy="101212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78E4930-982C-4BAD-9D38-A364547AFF4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11634" y="3900568"/>
                  <a:ext cx="92621" cy="118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C4B0B787-1FB4-4634-B165-ED3D7850BFEB}"/>
                    </a:ext>
                  </a:extLst>
                </p14:cNvPr>
                <p14:cNvContentPartPr/>
                <p14:nvPr/>
              </p14:nvContentPartPr>
              <p14:xfrm>
                <a:off x="3546754" y="3670615"/>
                <a:ext cx="71173" cy="365068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C4B0B787-1FB4-4634-B165-ED3D7850BF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38127" y="3661974"/>
                  <a:ext cx="88787" cy="3827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Ryhmä 137">
            <a:extLst>
              <a:ext uri="{FF2B5EF4-FFF2-40B4-BE49-F238E27FC236}">
                <a16:creationId xmlns:a16="http://schemas.microsoft.com/office/drawing/2014/main" id="{6C7E0520-483E-4342-8DCD-07228E72B7A4}"/>
              </a:ext>
            </a:extLst>
          </p:cNvPr>
          <p:cNvGrpSpPr/>
          <p:nvPr/>
        </p:nvGrpSpPr>
        <p:grpSpPr>
          <a:xfrm>
            <a:off x="3766769" y="3878722"/>
            <a:ext cx="171574" cy="58184"/>
            <a:chOff x="3766769" y="3878722"/>
            <a:chExt cx="171574" cy="581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D31D01B2-1AE3-4623-B0EE-C7147367DCBA}"/>
                    </a:ext>
                  </a:extLst>
                </p14:cNvPr>
                <p14:cNvContentPartPr/>
                <p14:nvPr/>
              </p14:nvContentPartPr>
              <p14:xfrm>
                <a:off x="3783818" y="3878722"/>
                <a:ext cx="101212" cy="10013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D31D01B2-1AE3-4623-B0EE-C7147367DCB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74813" y="3869782"/>
                  <a:ext cx="118861" cy="27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F7467ACC-469F-4A7C-90F1-B07A1CAFEE59}"/>
                    </a:ext>
                  </a:extLst>
                </p14:cNvPr>
                <p14:cNvContentPartPr/>
                <p14:nvPr/>
              </p14:nvContentPartPr>
              <p14:xfrm>
                <a:off x="3766769" y="3928246"/>
                <a:ext cx="171574" cy="866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F7467ACC-469F-4A7C-90F1-B07A1CAFEE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57777" y="3919225"/>
                  <a:ext cx="189199" cy="263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6" name="Käsinkirjoitus 135">
                <a:extLst>
                  <a:ext uri="{FF2B5EF4-FFF2-40B4-BE49-F238E27FC236}">
                    <a16:creationId xmlns:a16="http://schemas.microsoft.com/office/drawing/2014/main" id="{C762ABF7-541D-4FB1-AE96-1471DE78F7AF}"/>
                  </a:ext>
                </a:extLst>
              </p14:cNvPr>
              <p14:cNvContentPartPr/>
              <p14:nvPr/>
            </p14:nvContentPartPr>
            <p14:xfrm>
              <a:off x="4323978" y="3516090"/>
              <a:ext cx="23544" cy="240041"/>
            </p14:xfrm>
          </p:contentPart>
        </mc:Choice>
        <mc:Fallback>
          <p:pic>
            <p:nvPicPr>
              <p:cNvPr id="136" name="Käsinkirjoitus 135">
                <a:extLst>
                  <a:ext uri="{FF2B5EF4-FFF2-40B4-BE49-F238E27FC236}">
                    <a16:creationId xmlns:a16="http://schemas.microsoft.com/office/drawing/2014/main" id="{C762ABF7-541D-4FB1-AE96-1471DE78F7A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315417" y="3507453"/>
                <a:ext cx="41024" cy="257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7" name="Käsinkirjoitus 136">
                <a:extLst>
                  <a:ext uri="{FF2B5EF4-FFF2-40B4-BE49-F238E27FC236}">
                    <a16:creationId xmlns:a16="http://schemas.microsoft.com/office/drawing/2014/main" id="{642F535A-B90B-431E-ACF0-C437E449EE45}"/>
                  </a:ext>
                </a:extLst>
              </p14:cNvPr>
              <p14:cNvContentPartPr/>
              <p14:nvPr/>
            </p14:nvContentPartPr>
            <p14:xfrm>
              <a:off x="4129672" y="3836776"/>
              <a:ext cx="573176" cy="37075"/>
            </p14:xfrm>
          </p:contentPart>
        </mc:Choice>
        <mc:Fallback>
          <p:pic>
            <p:nvPicPr>
              <p:cNvPr id="137" name="Käsinkirjoitus 136">
                <a:extLst>
                  <a:ext uri="{FF2B5EF4-FFF2-40B4-BE49-F238E27FC236}">
                    <a16:creationId xmlns:a16="http://schemas.microsoft.com/office/drawing/2014/main" id="{642F535A-B90B-431E-ACF0-C437E449EE4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121031" y="3828137"/>
                <a:ext cx="590818" cy="5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2" name="Käsinkirjoitus 141">
                <a:extLst>
                  <a:ext uri="{FF2B5EF4-FFF2-40B4-BE49-F238E27FC236}">
                    <a16:creationId xmlns:a16="http://schemas.microsoft.com/office/drawing/2014/main" id="{1612D950-24BE-47AF-A0F6-C229B7AC031C}"/>
                  </a:ext>
                </a:extLst>
              </p14:cNvPr>
              <p14:cNvContentPartPr/>
              <p14:nvPr/>
            </p14:nvContentPartPr>
            <p14:xfrm>
              <a:off x="4341027" y="3916068"/>
              <a:ext cx="158313" cy="262232"/>
            </p14:xfrm>
          </p:contentPart>
        </mc:Choice>
        <mc:Fallback>
          <p:pic>
            <p:nvPicPr>
              <p:cNvPr id="142" name="Käsinkirjoitus 141">
                <a:extLst>
                  <a:ext uri="{FF2B5EF4-FFF2-40B4-BE49-F238E27FC236}">
                    <a16:creationId xmlns:a16="http://schemas.microsoft.com/office/drawing/2014/main" id="{1612D950-24BE-47AF-A0F6-C229B7AC031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332032" y="3907063"/>
                <a:ext cx="175943" cy="279882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F14FCB48-FC42-48A7-A34A-BCF9C6F8AD39}"/>
              </a:ext>
            </a:extLst>
          </p:cNvPr>
          <p:cNvGrpSpPr/>
          <p:nvPr/>
        </p:nvGrpSpPr>
        <p:grpSpPr>
          <a:xfrm>
            <a:off x="4843570" y="3720138"/>
            <a:ext cx="174821" cy="118261"/>
            <a:chOff x="4843570" y="3720138"/>
            <a:chExt cx="174821" cy="11826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EB683601-B448-459C-B398-5CB9B7D01482}"/>
                    </a:ext>
                  </a:extLst>
                </p14:cNvPr>
                <p14:cNvContentPartPr/>
                <p14:nvPr/>
              </p14:nvContentPartPr>
              <p14:xfrm>
                <a:off x="4843570" y="3720138"/>
                <a:ext cx="145594" cy="66843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EB683601-B448-459C-B398-5CB9B7D014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834583" y="3711154"/>
                  <a:ext cx="163209" cy="84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46490429-5F1C-4920-824D-6228F70E27BE}"/>
                    </a:ext>
                  </a:extLst>
                </p14:cNvPr>
                <p14:cNvContentPartPr/>
                <p14:nvPr/>
              </p14:nvContentPartPr>
              <p14:xfrm>
                <a:off x="4852230" y="3787252"/>
                <a:ext cx="166161" cy="51147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46490429-5F1C-4920-824D-6228F70E27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43239" y="3778310"/>
                  <a:ext cx="183784" cy="686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3AD68153-A93E-4DE3-89C4-57BFE490B5AC}"/>
              </a:ext>
            </a:extLst>
          </p:cNvPr>
          <p:cNvGrpSpPr/>
          <p:nvPr/>
        </p:nvGrpSpPr>
        <p:grpSpPr>
          <a:xfrm>
            <a:off x="5229205" y="3571026"/>
            <a:ext cx="592390" cy="316086"/>
            <a:chOff x="5229205" y="3571026"/>
            <a:chExt cx="592390" cy="3160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49CFEB26-3B13-4E3B-9C68-2D75D97343E4}"/>
                    </a:ext>
                  </a:extLst>
                </p14:cNvPr>
                <p14:cNvContentPartPr/>
                <p14:nvPr/>
              </p14:nvContentPartPr>
              <p14:xfrm>
                <a:off x="5229205" y="3606207"/>
                <a:ext cx="12990" cy="232734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49CFEB26-3B13-4E3B-9C68-2D75D97343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20184" y="3597214"/>
                  <a:ext cx="30671" cy="2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22510AA8-5B7C-4297-BC67-69C2DCA4EF06}"/>
                    </a:ext>
                  </a:extLst>
                </p14:cNvPr>
                <p14:cNvContentPartPr/>
                <p14:nvPr/>
              </p14:nvContentPartPr>
              <p14:xfrm>
                <a:off x="5301191" y="3610807"/>
                <a:ext cx="180504" cy="2354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22510AA8-5B7C-4297-BC67-69C2DCA4EF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92184" y="3601807"/>
                  <a:ext cx="198158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0F161EC9-2084-411B-96A8-592740E8831C}"/>
                    </a:ext>
                  </a:extLst>
                </p14:cNvPr>
                <p14:cNvContentPartPr/>
                <p14:nvPr/>
              </p14:nvContentPartPr>
              <p14:xfrm>
                <a:off x="5413228" y="3726363"/>
                <a:ext cx="121238" cy="4601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0F161EC9-2084-411B-96A8-592740E8831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04234" y="3717515"/>
                  <a:ext cx="138866" cy="21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0CBF61C5-C70C-4602-A2F3-71F396074C96}"/>
                    </a:ext>
                  </a:extLst>
                </p14:cNvPr>
                <p14:cNvContentPartPr/>
                <p14:nvPr/>
              </p14:nvContentPartPr>
              <p14:xfrm>
                <a:off x="5664094" y="3597006"/>
                <a:ext cx="116096" cy="290106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0CBF61C5-C70C-4602-A2F3-71F396074C9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55441" y="3588368"/>
                  <a:ext cx="133763" cy="30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9EDA1126-E325-464B-B0C6-0AC6D2750BDC}"/>
                    </a:ext>
                  </a:extLst>
                </p14:cNvPr>
                <p14:cNvContentPartPr/>
                <p14:nvPr/>
              </p14:nvContentPartPr>
              <p14:xfrm>
                <a:off x="5677083" y="3571026"/>
                <a:ext cx="37887" cy="57372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9EDA1126-E325-464B-B0C6-0AC6D2750B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68423" y="3562005"/>
                  <a:ext cx="55568" cy="75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5DB972BF-1C4A-4B95-96B7-7FCB97491381}"/>
                    </a:ext>
                  </a:extLst>
                </p14:cNvPr>
                <p14:cNvContentPartPr/>
                <p14:nvPr/>
              </p14:nvContentPartPr>
              <p14:xfrm>
                <a:off x="5783708" y="3756131"/>
                <a:ext cx="37887" cy="85246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5DB972BF-1C4A-4B95-96B7-7FCB974913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74687" y="3747139"/>
                  <a:ext cx="55568" cy="1028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Ryhmä 165">
            <a:extLst>
              <a:ext uri="{FF2B5EF4-FFF2-40B4-BE49-F238E27FC236}">
                <a16:creationId xmlns:a16="http://schemas.microsoft.com/office/drawing/2014/main" id="{A30C94FE-0062-4A77-8DD5-93E0117A856C}"/>
              </a:ext>
            </a:extLst>
          </p:cNvPr>
          <p:cNvGrpSpPr/>
          <p:nvPr/>
        </p:nvGrpSpPr>
        <p:grpSpPr>
          <a:xfrm>
            <a:off x="1117070" y="4207440"/>
            <a:ext cx="345240" cy="538200"/>
            <a:chOff x="1117070" y="4207440"/>
            <a:chExt cx="34524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8707A11B-6D17-4DAA-BF99-BEF8E76B46C6}"/>
                    </a:ext>
                  </a:extLst>
                </p14:cNvPr>
                <p14:cNvContentPartPr/>
                <p14:nvPr/>
              </p14:nvContentPartPr>
              <p14:xfrm>
                <a:off x="1117070" y="4377720"/>
                <a:ext cx="122400" cy="19584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8707A11B-6D17-4DAA-BF99-BEF8E76B46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08070" y="4368720"/>
                  <a:ext cx="140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0927591B-4B23-4C61-98CE-DDA77876AB85}"/>
                    </a:ext>
                  </a:extLst>
                </p14:cNvPr>
                <p14:cNvContentPartPr/>
                <p14:nvPr/>
              </p14:nvContentPartPr>
              <p14:xfrm>
                <a:off x="1325870" y="4207440"/>
                <a:ext cx="136440" cy="53820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0927591B-4B23-4C61-98CE-DDA77876AB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16870" y="4198440"/>
                  <a:ext cx="15408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1BF101DA-A79E-4DA4-A1C0-27010923E97A}"/>
              </a:ext>
            </a:extLst>
          </p:cNvPr>
          <p:cNvGrpSpPr/>
          <p:nvPr/>
        </p:nvGrpSpPr>
        <p:grpSpPr>
          <a:xfrm>
            <a:off x="1727270" y="4253880"/>
            <a:ext cx="763200" cy="547920"/>
            <a:chOff x="1727270" y="4253880"/>
            <a:chExt cx="76320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5C7CC4A3-3E12-4321-ACC7-0177E39007C7}"/>
                    </a:ext>
                  </a:extLst>
                </p14:cNvPr>
                <p14:cNvContentPartPr/>
                <p14:nvPr/>
              </p14:nvContentPartPr>
              <p14:xfrm>
                <a:off x="1727270" y="4271520"/>
                <a:ext cx="29880" cy="49356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5C7CC4A3-3E12-4321-ACC7-0177E39007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18270" y="4262880"/>
                  <a:ext cx="47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EC3B87FC-A654-49AD-B845-6409BD2570F3}"/>
                    </a:ext>
                  </a:extLst>
                </p14:cNvPr>
                <p14:cNvContentPartPr/>
                <p14:nvPr/>
              </p14:nvContentPartPr>
              <p14:xfrm>
                <a:off x="1772270" y="4253880"/>
                <a:ext cx="159120" cy="24696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EC3B87FC-A654-49AD-B845-6409BD2570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63270" y="4245240"/>
                  <a:ext cx="176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8888D250-FC84-40FD-BEA2-D39035FB36CE}"/>
                    </a:ext>
                  </a:extLst>
                </p14:cNvPr>
                <p14:cNvContentPartPr/>
                <p14:nvPr/>
              </p14:nvContentPartPr>
              <p14:xfrm>
                <a:off x="2052350" y="4262160"/>
                <a:ext cx="114120" cy="53964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8888D250-FC84-40FD-BEA2-D39035FB36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43710" y="4253160"/>
                  <a:ext cx="1317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392909DF-8BAB-4623-AD62-C98BEB4278E2}"/>
                    </a:ext>
                  </a:extLst>
                </p14:cNvPr>
                <p14:cNvContentPartPr/>
                <p14:nvPr/>
              </p14:nvContentPartPr>
              <p14:xfrm>
                <a:off x="2196710" y="4543320"/>
                <a:ext cx="284760" cy="1947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392909DF-8BAB-4623-AD62-C98BEB4278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188070" y="4534680"/>
                  <a:ext cx="30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936C9854-6DBD-4A10-B30D-F825893691B0}"/>
                    </a:ext>
                  </a:extLst>
                </p14:cNvPr>
                <p14:cNvContentPartPr/>
                <p14:nvPr/>
              </p14:nvContentPartPr>
              <p14:xfrm>
                <a:off x="2490110" y="4463040"/>
                <a:ext cx="360" cy="36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936C9854-6DBD-4A10-B30D-F825893691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81110" y="4454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AD3F8014-88C7-4DE9-8810-FE300FF9DC36}"/>
              </a:ext>
            </a:extLst>
          </p:cNvPr>
          <p:cNvGrpSpPr/>
          <p:nvPr/>
        </p:nvGrpSpPr>
        <p:grpSpPr>
          <a:xfrm>
            <a:off x="2691350" y="4356840"/>
            <a:ext cx="882720" cy="406440"/>
            <a:chOff x="2691350" y="4356840"/>
            <a:chExt cx="88272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CBC835C9-66DC-402E-BF31-180929277EE0}"/>
                    </a:ext>
                  </a:extLst>
                </p14:cNvPr>
                <p14:cNvContentPartPr/>
                <p14:nvPr/>
              </p14:nvContentPartPr>
              <p14:xfrm>
                <a:off x="2894390" y="4554120"/>
                <a:ext cx="175680" cy="19548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CBC835C9-66DC-402E-BF31-180929277EE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85750" y="4545480"/>
                  <a:ext cx="193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DA56E356-127F-46E3-9B8A-26CA200E5F23}"/>
                    </a:ext>
                  </a:extLst>
                </p14:cNvPr>
                <p14:cNvContentPartPr/>
                <p14:nvPr/>
              </p14:nvContentPartPr>
              <p14:xfrm>
                <a:off x="2691350" y="4356840"/>
                <a:ext cx="188640" cy="3819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DA56E356-127F-46E3-9B8A-26CA200E5F2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82350" y="4348200"/>
                  <a:ext cx="2062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5EE56697-89C5-40F0-AD71-743E71278310}"/>
                    </a:ext>
                  </a:extLst>
                </p14:cNvPr>
                <p14:cNvContentPartPr/>
                <p14:nvPr/>
              </p14:nvContentPartPr>
              <p14:xfrm>
                <a:off x="3107150" y="4595880"/>
                <a:ext cx="115920" cy="16020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5EE56697-89C5-40F0-AD71-743E7127831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98150" y="4587240"/>
                  <a:ext cx="133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32306BD4-01E1-468A-A77F-46543167A25B}"/>
                    </a:ext>
                  </a:extLst>
                </p14:cNvPr>
                <p14:cNvContentPartPr/>
                <p14:nvPr/>
              </p14:nvContentPartPr>
              <p14:xfrm>
                <a:off x="3287870" y="4577160"/>
                <a:ext cx="286200" cy="18612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32306BD4-01E1-468A-A77F-46543167A2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78870" y="4568160"/>
                  <a:ext cx="3038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5" name="Käsinkirjoitus 174">
                <a:extLst>
                  <a:ext uri="{FF2B5EF4-FFF2-40B4-BE49-F238E27FC236}">
                    <a16:creationId xmlns:a16="http://schemas.microsoft.com/office/drawing/2014/main" id="{63E134D4-7265-40CA-97A9-241CE9537B45}"/>
                  </a:ext>
                </a:extLst>
              </p14:cNvPr>
              <p14:cNvContentPartPr/>
              <p14:nvPr/>
            </p14:nvContentPartPr>
            <p14:xfrm>
              <a:off x="3738590" y="4347840"/>
              <a:ext cx="108720" cy="450360"/>
            </p14:xfrm>
          </p:contentPart>
        </mc:Choice>
        <mc:Fallback>
          <p:pic>
            <p:nvPicPr>
              <p:cNvPr id="175" name="Käsinkirjoitus 174">
                <a:extLst>
                  <a:ext uri="{FF2B5EF4-FFF2-40B4-BE49-F238E27FC236}">
                    <a16:creationId xmlns:a16="http://schemas.microsoft.com/office/drawing/2014/main" id="{63E134D4-7265-40CA-97A9-241CE9537B45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729950" y="4339200"/>
                <a:ext cx="126360" cy="46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Ryhmä 177">
            <a:extLst>
              <a:ext uri="{FF2B5EF4-FFF2-40B4-BE49-F238E27FC236}">
                <a16:creationId xmlns:a16="http://schemas.microsoft.com/office/drawing/2014/main" id="{0EA4985A-9F80-498E-A7B0-E48B52E1E1EB}"/>
              </a:ext>
            </a:extLst>
          </p:cNvPr>
          <p:cNvGrpSpPr/>
          <p:nvPr/>
        </p:nvGrpSpPr>
        <p:grpSpPr>
          <a:xfrm>
            <a:off x="4051430" y="4595520"/>
            <a:ext cx="192960" cy="98280"/>
            <a:chOff x="4051430" y="4595520"/>
            <a:chExt cx="19296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CAD64A17-A45A-45F7-A863-2131F10DDC73}"/>
                    </a:ext>
                  </a:extLst>
                </p14:cNvPr>
                <p14:cNvContentPartPr/>
                <p14:nvPr/>
              </p14:nvContentPartPr>
              <p14:xfrm>
                <a:off x="4053590" y="4595520"/>
                <a:ext cx="175320" cy="2664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CAD64A17-A45A-45F7-A863-2131F10DDC7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44950" y="4586880"/>
                  <a:ext cx="192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79DEA4F6-9D16-47F7-85B3-CB733FBEF697}"/>
                    </a:ext>
                  </a:extLst>
                </p14:cNvPr>
                <p14:cNvContentPartPr/>
                <p14:nvPr/>
              </p14:nvContentPartPr>
              <p14:xfrm>
                <a:off x="4051430" y="4669320"/>
                <a:ext cx="192960" cy="2448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79DEA4F6-9D16-47F7-85B3-CB733FBEF6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42790" y="4660320"/>
                  <a:ext cx="210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Ryhmä 197">
            <a:extLst>
              <a:ext uri="{FF2B5EF4-FFF2-40B4-BE49-F238E27FC236}">
                <a16:creationId xmlns:a16="http://schemas.microsoft.com/office/drawing/2014/main" id="{9B391844-1EDA-4FD4-BEB3-121852F73A39}"/>
              </a:ext>
            </a:extLst>
          </p:cNvPr>
          <p:cNvGrpSpPr/>
          <p:nvPr/>
        </p:nvGrpSpPr>
        <p:grpSpPr>
          <a:xfrm>
            <a:off x="4428350" y="4314720"/>
            <a:ext cx="896760" cy="624600"/>
            <a:chOff x="4428350" y="4314720"/>
            <a:chExt cx="89676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1" name="Käsinkirjoitus 180">
                  <a:extLst>
                    <a:ext uri="{FF2B5EF4-FFF2-40B4-BE49-F238E27FC236}">
                      <a16:creationId xmlns:a16="http://schemas.microsoft.com/office/drawing/2014/main" id="{D5A0B6B4-0114-44EC-9107-6F8E6055146A}"/>
                    </a:ext>
                  </a:extLst>
                </p14:cNvPr>
                <p14:cNvContentPartPr/>
                <p14:nvPr/>
              </p14:nvContentPartPr>
              <p14:xfrm>
                <a:off x="4552190" y="4314720"/>
                <a:ext cx="215640" cy="264240"/>
              </p14:xfrm>
            </p:contentPart>
          </mc:Choice>
          <mc:Fallback>
            <p:pic>
              <p:nvPicPr>
                <p:cNvPr id="181" name="Käsinkirjoitus 180">
                  <a:extLst>
                    <a:ext uri="{FF2B5EF4-FFF2-40B4-BE49-F238E27FC236}">
                      <a16:creationId xmlns:a16="http://schemas.microsoft.com/office/drawing/2014/main" id="{D5A0B6B4-0114-44EC-9107-6F8E6055146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43550" y="4305720"/>
                  <a:ext cx="233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3F569E7F-C6B5-4FFE-8461-8322DEB74D59}"/>
                    </a:ext>
                  </a:extLst>
                </p14:cNvPr>
                <p14:cNvContentPartPr/>
                <p14:nvPr/>
              </p14:nvContentPartPr>
              <p14:xfrm>
                <a:off x="4428350" y="4594800"/>
                <a:ext cx="541080" cy="7884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3F569E7F-C6B5-4FFE-8461-8322DEB74D5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419710" y="4585800"/>
                  <a:ext cx="558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8B2350E0-0496-4195-8E5A-42274DDFBE93}"/>
                    </a:ext>
                  </a:extLst>
                </p14:cNvPr>
                <p14:cNvContentPartPr/>
                <p14:nvPr/>
              </p14:nvContentPartPr>
              <p14:xfrm>
                <a:off x="4641110" y="4719360"/>
                <a:ext cx="127440" cy="21996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8B2350E0-0496-4195-8E5A-42274DDFBE9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32470" y="4710360"/>
                  <a:ext cx="14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Käsinkirjoitus 183">
                  <a:extLst>
                    <a:ext uri="{FF2B5EF4-FFF2-40B4-BE49-F238E27FC236}">
                      <a16:creationId xmlns:a16="http://schemas.microsoft.com/office/drawing/2014/main" id="{6EA21BDC-7A79-440E-85E9-78BA7187B812}"/>
                    </a:ext>
                  </a:extLst>
                </p14:cNvPr>
                <p14:cNvContentPartPr/>
                <p14:nvPr/>
              </p14:nvContentPartPr>
              <p14:xfrm>
                <a:off x="5132870" y="4596240"/>
                <a:ext cx="153360" cy="10800"/>
              </p14:xfrm>
            </p:contentPart>
          </mc:Choice>
          <mc:Fallback>
            <p:pic>
              <p:nvPicPr>
                <p:cNvPr id="184" name="Käsinkirjoitus 183">
                  <a:extLst>
                    <a:ext uri="{FF2B5EF4-FFF2-40B4-BE49-F238E27FC236}">
                      <a16:creationId xmlns:a16="http://schemas.microsoft.com/office/drawing/2014/main" id="{6EA21BDC-7A79-440E-85E9-78BA7187B8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123870" y="4587600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13120E00-6402-485B-ACF6-BF6BAF4682C5}"/>
                    </a:ext>
                  </a:extLst>
                </p14:cNvPr>
                <p14:cNvContentPartPr/>
                <p14:nvPr/>
              </p14:nvContentPartPr>
              <p14:xfrm>
                <a:off x="5139710" y="4647720"/>
                <a:ext cx="185400" cy="1944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13120E00-6402-485B-ACF6-BF6BAF4682C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31070" y="4639080"/>
                  <a:ext cx="203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Ryhmä 196">
            <a:extLst>
              <a:ext uri="{FF2B5EF4-FFF2-40B4-BE49-F238E27FC236}">
                <a16:creationId xmlns:a16="http://schemas.microsoft.com/office/drawing/2014/main" id="{658298F5-DC99-412E-823C-16297C2D5AF9}"/>
              </a:ext>
            </a:extLst>
          </p:cNvPr>
          <p:cNvGrpSpPr/>
          <p:nvPr/>
        </p:nvGrpSpPr>
        <p:grpSpPr>
          <a:xfrm>
            <a:off x="5513390" y="4257840"/>
            <a:ext cx="1577880" cy="653760"/>
            <a:chOff x="5513390" y="4257840"/>
            <a:chExt cx="1577880" cy="65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8968399A-580F-4B8E-B26C-CAE1A66E8542}"/>
                    </a:ext>
                  </a:extLst>
                </p14:cNvPr>
                <p14:cNvContentPartPr/>
                <p14:nvPr/>
              </p14:nvContentPartPr>
              <p14:xfrm>
                <a:off x="5577830" y="4257840"/>
                <a:ext cx="36360" cy="25992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8968399A-580F-4B8E-B26C-CAE1A66E854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68830" y="4249200"/>
                  <a:ext cx="54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EC688053-C5A7-4208-9DD5-02FF09F9A996}"/>
                    </a:ext>
                  </a:extLst>
                </p14:cNvPr>
                <p14:cNvContentPartPr/>
                <p14:nvPr/>
              </p14:nvContentPartPr>
              <p14:xfrm>
                <a:off x="5513390" y="4598400"/>
                <a:ext cx="246240" cy="4968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EC688053-C5A7-4208-9DD5-02FF09F9A99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04390" y="4589760"/>
                  <a:ext cx="263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513B5416-A911-4C68-969A-06111F80F55A}"/>
                    </a:ext>
                  </a:extLst>
                </p14:cNvPr>
                <p14:cNvContentPartPr/>
                <p14:nvPr/>
              </p14:nvContentPartPr>
              <p14:xfrm>
                <a:off x="5569550" y="4653120"/>
                <a:ext cx="253080" cy="25848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513B5416-A911-4C68-969A-06111F80F5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60910" y="4644480"/>
                  <a:ext cx="270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59975628-7FEB-4B99-9518-B57851E954B2}"/>
                    </a:ext>
                  </a:extLst>
                </p14:cNvPr>
                <p14:cNvContentPartPr/>
                <p14:nvPr/>
              </p14:nvContentPartPr>
              <p14:xfrm>
                <a:off x="5934950" y="4557000"/>
                <a:ext cx="148680" cy="2448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59975628-7FEB-4B99-9518-B57851E954B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926310" y="4548000"/>
                  <a:ext cx="166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0" name="Käsinkirjoitus 189">
                  <a:extLst>
                    <a:ext uri="{FF2B5EF4-FFF2-40B4-BE49-F238E27FC236}">
                      <a16:creationId xmlns:a16="http://schemas.microsoft.com/office/drawing/2014/main" id="{25B98830-58B6-4D2C-B210-9B6C89D02B92}"/>
                    </a:ext>
                  </a:extLst>
                </p14:cNvPr>
                <p14:cNvContentPartPr/>
                <p14:nvPr/>
              </p14:nvContentPartPr>
              <p14:xfrm>
                <a:off x="5908670" y="4648440"/>
                <a:ext cx="220320" cy="10080"/>
              </p14:xfrm>
            </p:contentPart>
          </mc:Choice>
          <mc:Fallback>
            <p:pic>
              <p:nvPicPr>
                <p:cNvPr id="190" name="Käsinkirjoitus 189">
                  <a:extLst>
                    <a:ext uri="{FF2B5EF4-FFF2-40B4-BE49-F238E27FC236}">
                      <a16:creationId xmlns:a16="http://schemas.microsoft.com/office/drawing/2014/main" id="{25B98830-58B6-4D2C-B210-9B6C89D02B9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899670" y="4639800"/>
                  <a:ext cx="237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4DCA5192-186B-4CBE-9963-3E912659D0D1}"/>
                    </a:ext>
                  </a:extLst>
                </p14:cNvPr>
                <p14:cNvContentPartPr/>
                <p14:nvPr/>
              </p14:nvContentPartPr>
              <p14:xfrm>
                <a:off x="6261110" y="4316880"/>
                <a:ext cx="145440" cy="44424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4DCA5192-186B-4CBE-9963-3E912659D0D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252110" y="4307880"/>
                  <a:ext cx="1630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6096E29C-CD00-4208-9248-3B75F4CCCE75}"/>
                    </a:ext>
                  </a:extLst>
                </p14:cNvPr>
                <p14:cNvContentPartPr/>
                <p14:nvPr/>
              </p14:nvContentPartPr>
              <p14:xfrm>
                <a:off x="6327350" y="4292400"/>
                <a:ext cx="159480" cy="2772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6096E29C-CD00-4208-9248-3B75F4CCCE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18350" y="4283760"/>
                  <a:ext cx="177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11EE9609-4B9F-4519-8B55-96F3AEBDCA0E}"/>
                    </a:ext>
                  </a:extLst>
                </p14:cNvPr>
                <p14:cNvContentPartPr/>
                <p14:nvPr/>
              </p14:nvContentPartPr>
              <p14:xfrm>
                <a:off x="6515990" y="4377720"/>
                <a:ext cx="223560" cy="32796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11EE9609-4B9F-4519-8B55-96F3AEBDCA0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507350" y="4369080"/>
                  <a:ext cx="241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F4F0D078-7DFB-42DE-9CA1-8476E1ACE750}"/>
                    </a:ext>
                  </a:extLst>
                </p14:cNvPr>
                <p14:cNvContentPartPr/>
                <p14:nvPr/>
              </p14:nvContentPartPr>
              <p14:xfrm>
                <a:off x="6836030" y="4371960"/>
                <a:ext cx="255240" cy="39276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F4F0D078-7DFB-42DE-9CA1-8476E1ACE75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827390" y="4363320"/>
                  <a:ext cx="2728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32528854-89A9-4402-A925-1913516C92CA}"/>
                    </a:ext>
                  </a:extLst>
                </p14:cNvPr>
                <p14:cNvContentPartPr/>
                <p14:nvPr/>
              </p14:nvContentPartPr>
              <p14:xfrm>
                <a:off x="6879230" y="4302120"/>
                <a:ext cx="82080" cy="8424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32528854-89A9-4402-A925-1913516C92C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70230" y="4293480"/>
                  <a:ext cx="99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6" name="Käsinkirjoitus 195">
                  <a:extLst>
                    <a:ext uri="{FF2B5EF4-FFF2-40B4-BE49-F238E27FC236}">
                      <a16:creationId xmlns:a16="http://schemas.microsoft.com/office/drawing/2014/main" id="{3C8C809A-9AEB-44C5-873A-24ED6EBF292F}"/>
                    </a:ext>
                  </a:extLst>
                </p14:cNvPr>
                <p14:cNvContentPartPr/>
                <p14:nvPr/>
              </p14:nvContentPartPr>
              <p14:xfrm>
                <a:off x="6958790" y="4706760"/>
                <a:ext cx="80640" cy="54360"/>
              </p14:xfrm>
            </p:contentPart>
          </mc:Choice>
          <mc:Fallback>
            <p:pic>
              <p:nvPicPr>
                <p:cNvPr id="196" name="Käsinkirjoitus 195">
                  <a:extLst>
                    <a:ext uri="{FF2B5EF4-FFF2-40B4-BE49-F238E27FC236}">
                      <a16:creationId xmlns:a16="http://schemas.microsoft.com/office/drawing/2014/main" id="{3C8C809A-9AEB-44C5-873A-24ED6EBF292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50150" y="4697760"/>
                  <a:ext cx="9828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99" name="Käsinkirjoitus 198">
                <a:extLst>
                  <a:ext uri="{FF2B5EF4-FFF2-40B4-BE49-F238E27FC236}">
                    <a16:creationId xmlns:a16="http://schemas.microsoft.com/office/drawing/2014/main" id="{4526B58B-4731-4EB1-B5F7-986DD6C0F069}"/>
                  </a:ext>
                </a:extLst>
              </p14:cNvPr>
              <p14:cNvContentPartPr/>
              <p14:nvPr/>
            </p14:nvContentPartPr>
            <p14:xfrm>
              <a:off x="6584750" y="2139600"/>
              <a:ext cx="641520" cy="26640"/>
            </p14:xfrm>
          </p:contentPart>
        </mc:Choice>
        <mc:Fallback>
          <p:pic>
            <p:nvPicPr>
              <p:cNvPr id="199" name="Käsinkirjoitus 198">
                <a:extLst>
                  <a:ext uri="{FF2B5EF4-FFF2-40B4-BE49-F238E27FC236}">
                    <a16:creationId xmlns:a16="http://schemas.microsoft.com/office/drawing/2014/main" id="{4526B58B-4731-4EB1-B5F7-986DD6C0F06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566750" y="2103600"/>
                <a:ext cx="677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00" name="Käsinkirjoitus 199">
                <a:extLst>
                  <a:ext uri="{FF2B5EF4-FFF2-40B4-BE49-F238E27FC236}">
                    <a16:creationId xmlns:a16="http://schemas.microsoft.com/office/drawing/2014/main" id="{2D745B54-1F4C-48EE-808D-6593B8BEEF07}"/>
                  </a:ext>
                </a:extLst>
              </p14:cNvPr>
              <p14:cNvContentPartPr/>
              <p14:nvPr/>
            </p14:nvContentPartPr>
            <p14:xfrm>
              <a:off x="6603470" y="2730000"/>
              <a:ext cx="618480" cy="20520"/>
            </p14:xfrm>
          </p:contentPart>
        </mc:Choice>
        <mc:Fallback>
          <p:pic>
            <p:nvPicPr>
              <p:cNvPr id="200" name="Käsinkirjoitus 199">
                <a:extLst>
                  <a:ext uri="{FF2B5EF4-FFF2-40B4-BE49-F238E27FC236}">
                    <a16:creationId xmlns:a16="http://schemas.microsoft.com/office/drawing/2014/main" id="{2D745B54-1F4C-48EE-808D-6593B8BEEF0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585830" y="2694000"/>
                <a:ext cx="654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01" name="Käsinkirjoitus 200">
                <a:extLst>
                  <a:ext uri="{FF2B5EF4-FFF2-40B4-BE49-F238E27FC236}">
                    <a16:creationId xmlns:a16="http://schemas.microsoft.com/office/drawing/2014/main" id="{545B7A84-2F69-4575-920D-0DFBB590AC4F}"/>
                  </a:ext>
                </a:extLst>
              </p14:cNvPr>
              <p14:cNvContentPartPr/>
              <p14:nvPr/>
            </p14:nvContentPartPr>
            <p14:xfrm>
              <a:off x="7816670" y="2101800"/>
              <a:ext cx="527040" cy="360"/>
            </p14:xfrm>
          </p:contentPart>
        </mc:Choice>
        <mc:Fallback>
          <p:pic>
            <p:nvPicPr>
              <p:cNvPr id="201" name="Käsinkirjoitus 200">
                <a:extLst>
                  <a:ext uri="{FF2B5EF4-FFF2-40B4-BE49-F238E27FC236}">
                    <a16:creationId xmlns:a16="http://schemas.microsoft.com/office/drawing/2014/main" id="{545B7A84-2F69-4575-920D-0DFBB590AC4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798670" y="2065800"/>
                <a:ext cx="562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02" name="Käsinkirjoitus 201">
                <a:extLst>
                  <a:ext uri="{FF2B5EF4-FFF2-40B4-BE49-F238E27FC236}">
                    <a16:creationId xmlns:a16="http://schemas.microsoft.com/office/drawing/2014/main" id="{0357EDD4-82AA-4164-86E1-F710562BE509}"/>
                  </a:ext>
                </a:extLst>
              </p14:cNvPr>
              <p14:cNvContentPartPr/>
              <p14:nvPr/>
            </p14:nvContentPartPr>
            <p14:xfrm>
              <a:off x="7715150" y="1650360"/>
              <a:ext cx="608760" cy="7200"/>
            </p14:xfrm>
          </p:contentPart>
        </mc:Choice>
        <mc:Fallback>
          <p:pic>
            <p:nvPicPr>
              <p:cNvPr id="202" name="Käsinkirjoitus 201">
                <a:extLst>
                  <a:ext uri="{FF2B5EF4-FFF2-40B4-BE49-F238E27FC236}">
                    <a16:creationId xmlns:a16="http://schemas.microsoft.com/office/drawing/2014/main" id="{0357EDD4-82AA-4164-86E1-F710562BE509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697150" y="1614360"/>
                <a:ext cx="644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203" name="Käsinkirjoitus 202">
                <a:extLst>
                  <a:ext uri="{FF2B5EF4-FFF2-40B4-BE49-F238E27FC236}">
                    <a16:creationId xmlns:a16="http://schemas.microsoft.com/office/drawing/2014/main" id="{34F12A49-9013-4D55-87A9-DC4DCDB20AB2}"/>
                  </a:ext>
                </a:extLst>
              </p14:cNvPr>
              <p14:cNvContentPartPr/>
              <p14:nvPr/>
            </p14:nvContentPartPr>
            <p14:xfrm>
              <a:off x="8578790" y="1688160"/>
              <a:ext cx="820800" cy="39240"/>
            </p14:xfrm>
          </p:contentPart>
        </mc:Choice>
        <mc:Fallback>
          <p:pic>
            <p:nvPicPr>
              <p:cNvPr id="203" name="Käsinkirjoitus 202">
                <a:extLst>
                  <a:ext uri="{FF2B5EF4-FFF2-40B4-BE49-F238E27FC236}">
                    <a16:creationId xmlns:a16="http://schemas.microsoft.com/office/drawing/2014/main" id="{34F12A49-9013-4D55-87A9-DC4DCDB20AB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560790" y="1652160"/>
                <a:ext cx="8564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Ryhmä 231">
            <a:extLst>
              <a:ext uri="{FF2B5EF4-FFF2-40B4-BE49-F238E27FC236}">
                <a16:creationId xmlns:a16="http://schemas.microsoft.com/office/drawing/2014/main" id="{94030FFE-B23A-43DE-82C9-7F9B64ACD48E}"/>
              </a:ext>
            </a:extLst>
          </p:cNvPr>
          <p:cNvGrpSpPr/>
          <p:nvPr/>
        </p:nvGrpSpPr>
        <p:grpSpPr>
          <a:xfrm>
            <a:off x="9525230" y="2684640"/>
            <a:ext cx="696960" cy="673920"/>
            <a:chOff x="9525230" y="2684640"/>
            <a:chExt cx="69696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1" name="Käsinkirjoitus 220">
                  <a:extLst>
                    <a:ext uri="{FF2B5EF4-FFF2-40B4-BE49-F238E27FC236}">
                      <a16:creationId xmlns:a16="http://schemas.microsoft.com/office/drawing/2014/main" id="{F32E808F-B657-45CF-8507-37E5807CB60A}"/>
                    </a:ext>
                  </a:extLst>
                </p14:cNvPr>
                <p14:cNvContentPartPr/>
                <p14:nvPr/>
              </p14:nvContentPartPr>
              <p14:xfrm>
                <a:off x="9525230" y="2931600"/>
                <a:ext cx="119160" cy="366840"/>
              </p14:xfrm>
            </p:contentPart>
          </mc:Choice>
          <mc:Fallback>
            <p:pic>
              <p:nvPicPr>
                <p:cNvPr id="221" name="Käsinkirjoitus 220">
                  <a:extLst>
                    <a:ext uri="{FF2B5EF4-FFF2-40B4-BE49-F238E27FC236}">
                      <a16:creationId xmlns:a16="http://schemas.microsoft.com/office/drawing/2014/main" id="{F32E808F-B657-45CF-8507-37E5807CB60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16590" y="2922600"/>
                  <a:ext cx="1368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2" name="Käsinkirjoitus 221">
                  <a:extLst>
                    <a:ext uri="{FF2B5EF4-FFF2-40B4-BE49-F238E27FC236}">
                      <a16:creationId xmlns:a16="http://schemas.microsoft.com/office/drawing/2014/main" id="{C0F01DA7-0F07-42AA-8345-F2C5457E8633}"/>
                    </a:ext>
                  </a:extLst>
                </p14:cNvPr>
                <p14:cNvContentPartPr/>
                <p14:nvPr/>
              </p14:nvContentPartPr>
              <p14:xfrm>
                <a:off x="9667070" y="3162720"/>
                <a:ext cx="132480" cy="130680"/>
              </p14:xfrm>
            </p:contentPart>
          </mc:Choice>
          <mc:Fallback>
            <p:pic>
              <p:nvPicPr>
                <p:cNvPr id="222" name="Käsinkirjoitus 221">
                  <a:extLst>
                    <a:ext uri="{FF2B5EF4-FFF2-40B4-BE49-F238E27FC236}">
                      <a16:creationId xmlns:a16="http://schemas.microsoft.com/office/drawing/2014/main" id="{C0F01DA7-0F07-42AA-8345-F2C5457E863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58070" y="3154080"/>
                  <a:ext cx="150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3" name="Käsinkirjoitus 222">
                  <a:extLst>
                    <a:ext uri="{FF2B5EF4-FFF2-40B4-BE49-F238E27FC236}">
                      <a16:creationId xmlns:a16="http://schemas.microsoft.com/office/drawing/2014/main" id="{41AAE5AD-314A-4258-ACAE-4704DA9569E3}"/>
                    </a:ext>
                  </a:extLst>
                </p14:cNvPr>
                <p14:cNvContentPartPr/>
                <p14:nvPr/>
              </p14:nvContentPartPr>
              <p14:xfrm>
                <a:off x="9849950" y="3053640"/>
                <a:ext cx="44280" cy="195480"/>
              </p14:xfrm>
            </p:contentPart>
          </mc:Choice>
          <mc:Fallback>
            <p:pic>
              <p:nvPicPr>
                <p:cNvPr id="223" name="Käsinkirjoitus 222">
                  <a:extLst>
                    <a:ext uri="{FF2B5EF4-FFF2-40B4-BE49-F238E27FC236}">
                      <a16:creationId xmlns:a16="http://schemas.microsoft.com/office/drawing/2014/main" id="{41AAE5AD-314A-4258-ACAE-4704DA9569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40950" y="3044640"/>
                  <a:ext cx="61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4" name="Käsinkirjoitus 223">
                  <a:extLst>
                    <a:ext uri="{FF2B5EF4-FFF2-40B4-BE49-F238E27FC236}">
                      <a16:creationId xmlns:a16="http://schemas.microsoft.com/office/drawing/2014/main" id="{150B43E3-ECD1-448B-AA5C-97E3AEDBDFF2}"/>
                    </a:ext>
                  </a:extLst>
                </p14:cNvPr>
                <p14:cNvContentPartPr/>
                <p14:nvPr/>
              </p14:nvContentPartPr>
              <p14:xfrm>
                <a:off x="9944990" y="3162720"/>
                <a:ext cx="93240" cy="132480"/>
              </p14:xfrm>
            </p:contentPart>
          </mc:Choice>
          <mc:Fallback>
            <p:pic>
              <p:nvPicPr>
                <p:cNvPr id="224" name="Käsinkirjoitus 223">
                  <a:extLst>
                    <a:ext uri="{FF2B5EF4-FFF2-40B4-BE49-F238E27FC236}">
                      <a16:creationId xmlns:a16="http://schemas.microsoft.com/office/drawing/2014/main" id="{150B43E3-ECD1-448B-AA5C-97E3AEDBDFF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36350" y="3154080"/>
                  <a:ext cx="110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8" name="Käsinkirjoitus 227">
                  <a:extLst>
                    <a:ext uri="{FF2B5EF4-FFF2-40B4-BE49-F238E27FC236}">
                      <a16:creationId xmlns:a16="http://schemas.microsoft.com/office/drawing/2014/main" id="{33BE99FD-E0FA-4BDE-9E3C-F45C58C6E227}"/>
                    </a:ext>
                  </a:extLst>
                </p14:cNvPr>
                <p14:cNvContentPartPr/>
                <p14:nvPr/>
              </p14:nvContentPartPr>
              <p14:xfrm>
                <a:off x="10173230" y="2684640"/>
                <a:ext cx="48960" cy="594720"/>
              </p14:xfrm>
            </p:contentPart>
          </mc:Choice>
          <mc:Fallback>
            <p:pic>
              <p:nvPicPr>
                <p:cNvPr id="228" name="Käsinkirjoitus 227">
                  <a:extLst>
                    <a:ext uri="{FF2B5EF4-FFF2-40B4-BE49-F238E27FC236}">
                      <a16:creationId xmlns:a16="http://schemas.microsoft.com/office/drawing/2014/main" id="{33BE99FD-E0FA-4BDE-9E3C-F45C58C6E2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164230" y="2676000"/>
                  <a:ext cx="6660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9" name="Käsinkirjoitus 228">
                  <a:extLst>
                    <a:ext uri="{FF2B5EF4-FFF2-40B4-BE49-F238E27FC236}">
                      <a16:creationId xmlns:a16="http://schemas.microsoft.com/office/drawing/2014/main" id="{4B4BD278-CD51-463A-9297-4B3B89BF8773}"/>
                    </a:ext>
                  </a:extLst>
                </p14:cNvPr>
                <p14:cNvContentPartPr/>
                <p14:nvPr/>
              </p14:nvContentPartPr>
              <p14:xfrm>
                <a:off x="10101230" y="3105120"/>
                <a:ext cx="38160" cy="253440"/>
              </p14:xfrm>
            </p:contentPart>
          </mc:Choice>
          <mc:Fallback>
            <p:pic>
              <p:nvPicPr>
                <p:cNvPr id="229" name="Käsinkirjoitus 228">
                  <a:extLst>
                    <a:ext uri="{FF2B5EF4-FFF2-40B4-BE49-F238E27FC236}">
                      <a16:creationId xmlns:a16="http://schemas.microsoft.com/office/drawing/2014/main" id="{4B4BD278-CD51-463A-9297-4B3B89BF877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92590" y="3096120"/>
                  <a:ext cx="55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1" name="Käsinkirjoitus 230">
                  <a:extLst>
                    <a:ext uri="{FF2B5EF4-FFF2-40B4-BE49-F238E27FC236}">
                      <a16:creationId xmlns:a16="http://schemas.microsoft.com/office/drawing/2014/main" id="{06754EB2-729F-43A3-85E8-40BA1CDF6751}"/>
                    </a:ext>
                  </a:extLst>
                </p14:cNvPr>
                <p14:cNvContentPartPr/>
                <p14:nvPr/>
              </p14:nvContentPartPr>
              <p14:xfrm>
                <a:off x="10009790" y="2849520"/>
                <a:ext cx="132480" cy="288000"/>
              </p14:xfrm>
            </p:contentPart>
          </mc:Choice>
          <mc:Fallback>
            <p:pic>
              <p:nvPicPr>
                <p:cNvPr id="231" name="Käsinkirjoitus 230">
                  <a:extLst>
                    <a:ext uri="{FF2B5EF4-FFF2-40B4-BE49-F238E27FC236}">
                      <a16:creationId xmlns:a16="http://schemas.microsoft.com/office/drawing/2014/main" id="{06754EB2-729F-43A3-85E8-40BA1CDF675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001150" y="2840520"/>
                  <a:ext cx="1501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Ryhmä 239">
            <a:extLst>
              <a:ext uri="{FF2B5EF4-FFF2-40B4-BE49-F238E27FC236}">
                <a16:creationId xmlns:a16="http://schemas.microsoft.com/office/drawing/2014/main" id="{6CA63BB3-4D48-44A1-A5B1-3D27C4B4BA73}"/>
              </a:ext>
            </a:extLst>
          </p:cNvPr>
          <p:cNvGrpSpPr/>
          <p:nvPr/>
        </p:nvGrpSpPr>
        <p:grpSpPr>
          <a:xfrm>
            <a:off x="7106750" y="2777880"/>
            <a:ext cx="2189880" cy="1263600"/>
            <a:chOff x="7106750" y="2777880"/>
            <a:chExt cx="2189880" cy="12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Käsinkirjoitus 203">
                  <a:extLst>
                    <a:ext uri="{FF2B5EF4-FFF2-40B4-BE49-F238E27FC236}">
                      <a16:creationId xmlns:a16="http://schemas.microsoft.com/office/drawing/2014/main" id="{F902E830-6925-4A96-875A-F0F33F068BAE}"/>
                    </a:ext>
                  </a:extLst>
                </p14:cNvPr>
                <p14:cNvContentPartPr/>
                <p14:nvPr/>
              </p14:nvContentPartPr>
              <p14:xfrm>
                <a:off x="7106750" y="3043200"/>
                <a:ext cx="125640" cy="171360"/>
              </p14:xfrm>
            </p:contentPart>
          </mc:Choice>
          <mc:Fallback>
            <p:pic>
              <p:nvPicPr>
                <p:cNvPr id="204" name="Käsinkirjoitus 203">
                  <a:extLst>
                    <a:ext uri="{FF2B5EF4-FFF2-40B4-BE49-F238E27FC236}">
                      <a16:creationId xmlns:a16="http://schemas.microsoft.com/office/drawing/2014/main" id="{F902E830-6925-4A96-875A-F0F33F068BA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97750" y="3034200"/>
                  <a:ext cx="143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Käsinkirjoitus 204">
                  <a:extLst>
                    <a:ext uri="{FF2B5EF4-FFF2-40B4-BE49-F238E27FC236}">
                      <a16:creationId xmlns:a16="http://schemas.microsoft.com/office/drawing/2014/main" id="{C4F7DC0E-6889-459F-9430-CFC89CA92D4F}"/>
                    </a:ext>
                  </a:extLst>
                </p14:cNvPr>
                <p14:cNvContentPartPr/>
                <p14:nvPr/>
              </p14:nvContentPartPr>
              <p14:xfrm>
                <a:off x="7240670" y="2886240"/>
                <a:ext cx="82800" cy="337320"/>
              </p14:xfrm>
            </p:contentPart>
          </mc:Choice>
          <mc:Fallback>
            <p:pic>
              <p:nvPicPr>
                <p:cNvPr id="205" name="Käsinkirjoitus 204">
                  <a:extLst>
                    <a:ext uri="{FF2B5EF4-FFF2-40B4-BE49-F238E27FC236}">
                      <a16:creationId xmlns:a16="http://schemas.microsoft.com/office/drawing/2014/main" id="{C4F7DC0E-6889-459F-9430-CFC89CA92D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31670" y="2877600"/>
                  <a:ext cx="100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Käsinkirjoitus 205">
                  <a:extLst>
                    <a:ext uri="{FF2B5EF4-FFF2-40B4-BE49-F238E27FC236}">
                      <a16:creationId xmlns:a16="http://schemas.microsoft.com/office/drawing/2014/main" id="{4B31D522-9D24-4253-9813-6F61121DAA48}"/>
                    </a:ext>
                  </a:extLst>
                </p14:cNvPr>
                <p14:cNvContentPartPr/>
                <p14:nvPr/>
              </p14:nvContentPartPr>
              <p14:xfrm>
                <a:off x="7339670" y="2844840"/>
                <a:ext cx="142920" cy="530640"/>
              </p14:xfrm>
            </p:contentPart>
          </mc:Choice>
          <mc:Fallback>
            <p:pic>
              <p:nvPicPr>
                <p:cNvPr id="206" name="Käsinkirjoitus 205">
                  <a:extLst>
                    <a:ext uri="{FF2B5EF4-FFF2-40B4-BE49-F238E27FC236}">
                      <a16:creationId xmlns:a16="http://schemas.microsoft.com/office/drawing/2014/main" id="{4B31D522-9D24-4253-9813-6F61121DAA4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30670" y="2835840"/>
                  <a:ext cx="16056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7" name="Käsinkirjoitus 206">
                  <a:extLst>
                    <a:ext uri="{FF2B5EF4-FFF2-40B4-BE49-F238E27FC236}">
                      <a16:creationId xmlns:a16="http://schemas.microsoft.com/office/drawing/2014/main" id="{2203FF13-9335-46BA-BECF-142E69DD76FF}"/>
                    </a:ext>
                  </a:extLst>
                </p14:cNvPr>
                <p14:cNvContentPartPr/>
                <p14:nvPr/>
              </p14:nvContentPartPr>
              <p14:xfrm>
                <a:off x="7628030" y="2864640"/>
                <a:ext cx="37440" cy="467280"/>
              </p14:xfrm>
            </p:contentPart>
          </mc:Choice>
          <mc:Fallback>
            <p:pic>
              <p:nvPicPr>
                <p:cNvPr id="207" name="Käsinkirjoitus 206">
                  <a:extLst>
                    <a:ext uri="{FF2B5EF4-FFF2-40B4-BE49-F238E27FC236}">
                      <a16:creationId xmlns:a16="http://schemas.microsoft.com/office/drawing/2014/main" id="{2203FF13-9335-46BA-BECF-142E69DD76F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19030" y="2855640"/>
                  <a:ext cx="55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Käsinkirjoitus 207">
                  <a:extLst>
                    <a:ext uri="{FF2B5EF4-FFF2-40B4-BE49-F238E27FC236}">
                      <a16:creationId xmlns:a16="http://schemas.microsoft.com/office/drawing/2014/main" id="{875100F7-64E3-4EB1-BE7B-753CBEBEC155}"/>
                    </a:ext>
                  </a:extLst>
                </p14:cNvPr>
                <p14:cNvContentPartPr/>
                <p14:nvPr/>
              </p14:nvContentPartPr>
              <p14:xfrm>
                <a:off x="7649270" y="2852400"/>
                <a:ext cx="148680" cy="275400"/>
              </p14:xfrm>
            </p:contentPart>
          </mc:Choice>
          <mc:Fallback>
            <p:pic>
              <p:nvPicPr>
                <p:cNvPr id="208" name="Käsinkirjoitus 207">
                  <a:extLst>
                    <a:ext uri="{FF2B5EF4-FFF2-40B4-BE49-F238E27FC236}">
                      <a16:creationId xmlns:a16="http://schemas.microsoft.com/office/drawing/2014/main" id="{875100F7-64E3-4EB1-BE7B-753CBEBEC15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40630" y="2843400"/>
                  <a:ext cx="166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Käsinkirjoitus 208">
                  <a:extLst>
                    <a:ext uri="{FF2B5EF4-FFF2-40B4-BE49-F238E27FC236}">
                      <a16:creationId xmlns:a16="http://schemas.microsoft.com/office/drawing/2014/main" id="{696D29CD-0831-4111-AA06-64AC13DCFC45}"/>
                    </a:ext>
                  </a:extLst>
                </p14:cNvPr>
                <p14:cNvContentPartPr/>
                <p14:nvPr/>
              </p14:nvContentPartPr>
              <p14:xfrm>
                <a:off x="7913510" y="2777880"/>
                <a:ext cx="86760" cy="538920"/>
              </p14:xfrm>
            </p:contentPart>
          </mc:Choice>
          <mc:Fallback>
            <p:pic>
              <p:nvPicPr>
                <p:cNvPr id="209" name="Käsinkirjoitus 208">
                  <a:extLst>
                    <a:ext uri="{FF2B5EF4-FFF2-40B4-BE49-F238E27FC236}">
                      <a16:creationId xmlns:a16="http://schemas.microsoft.com/office/drawing/2014/main" id="{696D29CD-0831-4111-AA06-64AC13DCFC4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04870" y="2769240"/>
                  <a:ext cx="1044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Käsinkirjoitus 209">
                  <a:extLst>
                    <a:ext uri="{FF2B5EF4-FFF2-40B4-BE49-F238E27FC236}">
                      <a16:creationId xmlns:a16="http://schemas.microsoft.com/office/drawing/2014/main" id="{F02701A8-4495-4820-A3A3-F426FB38AFEB}"/>
                    </a:ext>
                  </a:extLst>
                </p14:cNvPr>
                <p14:cNvContentPartPr/>
                <p14:nvPr/>
              </p14:nvContentPartPr>
              <p14:xfrm>
                <a:off x="7998830" y="3073080"/>
                <a:ext cx="105480" cy="163440"/>
              </p14:xfrm>
            </p:contentPart>
          </mc:Choice>
          <mc:Fallback>
            <p:pic>
              <p:nvPicPr>
                <p:cNvPr id="210" name="Käsinkirjoitus 209">
                  <a:extLst>
                    <a:ext uri="{FF2B5EF4-FFF2-40B4-BE49-F238E27FC236}">
                      <a16:creationId xmlns:a16="http://schemas.microsoft.com/office/drawing/2014/main" id="{F02701A8-4495-4820-A3A3-F426FB38AFE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90190" y="3064080"/>
                  <a:ext cx="123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Käsinkirjoitus 210">
                  <a:extLst>
                    <a:ext uri="{FF2B5EF4-FFF2-40B4-BE49-F238E27FC236}">
                      <a16:creationId xmlns:a16="http://schemas.microsoft.com/office/drawing/2014/main" id="{0F842DB0-E49E-43AB-98F5-98FAB0C05731}"/>
                    </a:ext>
                  </a:extLst>
                </p14:cNvPr>
                <p14:cNvContentPartPr/>
                <p14:nvPr/>
              </p14:nvContentPartPr>
              <p14:xfrm>
                <a:off x="7966790" y="2928000"/>
                <a:ext cx="167040" cy="271440"/>
              </p14:xfrm>
            </p:contentPart>
          </mc:Choice>
          <mc:Fallback>
            <p:pic>
              <p:nvPicPr>
                <p:cNvPr id="211" name="Käsinkirjoitus 210">
                  <a:extLst>
                    <a:ext uri="{FF2B5EF4-FFF2-40B4-BE49-F238E27FC236}">
                      <a16:creationId xmlns:a16="http://schemas.microsoft.com/office/drawing/2014/main" id="{0F842DB0-E49E-43AB-98F5-98FAB0C0573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58150" y="2919360"/>
                  <a:ext cx="184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2" name="Käsinkirjoitus 211">
                  <a:extLst>
                    <a:ext uri="{FF2B5EF4-FFF2-40B4-BE49-F238E27FC236}">
                      <a16:creationId xmlns:a16="http://schemas.microsoft.com/office/drawing/2014/main" id="{944D2043-09A1-4838-B710-E85D1D14D6B9}"/>
                    </a:ext>
                  </a:extLst>
                </p14:cNvPr>
                <p14:cNvContentPartPr/>
                <p14:nvPr/>
              </p14:nvContentPartPr>
              <p14:xfrm>
                <a:off x="8182070" y="3066240"/>
                <a:ext cx="86760" cy="142560"/>
              </p14:xfrm>
            </p:contentPart>
          </mc:Choice>
          <mc:Fallback>
            <p:pic>
              <p:nvPicPr>
                <p:cNvPr id="212" name="Käsinkirjoitus 211">
                  <a:extLst>
                    <a:ext uri="{FF2B5EF4-FFF2-40B4-BE49-F238E27FC236}">
                      <a16:creationId xmlns:a16="http://schemas.microsoft.com/office/drawing/2014/main" id="{944D2043-09A1-4838-B710-E85D1D14D6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73070" y="3057240"/>
                  <a:ext cx="104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4" name="Käsinkirjoitus 213">
                  <a:extLst>
                    <a:ext uri="{FF2B5EF4-FFF2-40B4-BE49-F238E27FC236}">
                      <a16:creationId xmlns:a16="http://schemas.microsoft.com/office/drawing/2014/main" id="{9168CDC0-D3CB-4CF7-8A1D-4FBBD6FB2A5D}"/>
                    </a:ext>
                  </a:extLst>
                </p14:cNvPr>
                <p14:cNvContentPartPr/>
                <p14:nvPr/>
              </p14:nvContentPartPr>
              <p14:xfrm>
                <a:off x="8483030" y="3045360"/>
                <a:ext cx="268200" cy="184320"/>
              </p14:xfrm>
            </p:contentPart>
          </mc:Choice>
          <mc:Fallback>
            <p:pic>
              <p:nvPicPr>
                <p:cNvPr id="214" name="Käsinkirjoitus 213">
                  <a:extLst>
                    <a:ext uri="{FF2B5EF4-FFF2-40B4-BE49-F238E27FC236}">
                      <a16:creationId xmlns:a16="http://schemas.microsoft.com/office/drawing/2014/main" id="{9168CDC0-D3CB-4CF7-8A1D-4FBBD6FB2A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74030" y="3036720"/>
                  <a:ext cx="285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6" name="Käsinkirjoitus 215">
                  <a:extLst>
                    <a:ext uri="{FF2B5EF4-FFF2-40B4-BE49-F238E27FC236}">
                      <a16:creationId xmlns:a16="http://schemas.microsoft.com/office/drawing/2014/main" id="{4CEF6A09-F841-4C29-AE9F-01A34C2F0FA7}"/>
                    </a:ext>
                  </a:extLst>
                </p14:cNvPr>
                <p14:cNvContentPartPr/>
                <p14:nvPr/>
              </p14:nvContentPartPr>
              <p14:xfrm>
                <a:off x="8318870" y="3056520"/>
                <a:ext cx="105480" cy="138600"/>
              </p14:xfrm>
            </p:contentPart>
          </mc:Choice>
          <mc:Fallback>
            <p:pic>
              <p:nvPicPr>
                <p:cNvPr id="216" name="Käsinkirjoitus 215">
                  <a:extLst>
                    <a:ext uri="{FF2B5EF4-FFF2-40B4-BE49-F238E27FC236}">
                      <a16:creationId xmlns:a16="http://schemas.microsoft.com/office/drawing/2014/main" id="{4CEF6A09-F841-4C29-AE9F-01A34C2F0FA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10230" y="3047520"/>
                  <a:ext cx="123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7" name="Käsinkirjoitus 216">
                  <a:extLst>
                    <a:ext uri="{FF2B5EF4-FFF2-40B4-BE49-F238E27FC236}">
                      <a16:creationId xmlns:a16="http://schemas.microsoft.com/office/drawing/2014/main" id="{541A7FBC-2466-4B91-92CE-D48A27833D38}"/>
                    </a:ext>
                  </a:extLst>
                </p14:cNvPr>
                <p14:cNvContentPartPr/>
                <p14:nvPr/>
              </p14:nvContentPartPr>
              <p14:xfrm>
                <a:off x="8971550" y="3028440"/>
                <a:ext cx="18000" cy="223560"/>
              </p14:xfrm>
            </p:contentPart>
          </mc:Choice>
          <mc:Fallback>
            <p:pic>
              <p:nvPicPr>
                <p:cNvPr id="217" name="Käsinkirjoitus 216">
                  <a:extLst>
                    <a:ext uri="{FF2B5EF4-FFF2-40B4-BE49-F238E27FC236}">
                      <a16:creationId xmlns:a16="http://schemas.microsoft.com/office/drawing/2014/main" id="{541A7FBC-2466-4B91-92CE-D48A27833D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62550" y="3019800"/>
                  <a:ext cx="35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Käsinkirjoitus 217">
                  <a:extLst>
                    <a:ext uri="{FF2B5EF4-FFF2-40B4-BE49-F238E27FC236}">
                      <a16:creationId xmlns:a16="http://schemas.microsoft.com/office/drawing/2014/main" id="{EED1F45A-A947-4585-BEAB-70DF45005DCC}"/>
                    </a:ext>
                  </a:extLst>
                </p14:cNvPr>
                <p14:cNvContentPartPr/>
                <p14:nvPr/>
              </p14:nvContentPartPr>
              <p14:xfrm>
                <a:off x="8942390" y="3134640"/>
                <a:ext cx="129960" cy="10080"/>
              </p14:xfrm>
            </p:contentPart>
          </mc:Choice>
          <mc:Fallback>
            <p:pic>
              <p:nvPicPr>
                <p:cNvPr id="218" name="Käsinkirjoitus 217">
                  <a:extLst>
                    <a:ext uri="{FF2B5EF4-FFF2-40B4-BE49-F238E27FC236}">
                      <a16:creationId xmlns:a16="http://schemas.microsoft.com/office/drawing/2014/main" id="{EED1F45A-A947-4585-BEAB-70DF45005DC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33750" y="3126000"/>
                  <a:ext cx="14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Käsinkirjoitus 218">
                  <a:extLst>
                    <a:ext uri="{FF2B5EF4-FFF2-40B4-BE49-F238E27FC236}">
                      <a16:creationId xmlns:a16="http://schemas.microsoft.com/office/drawing/2014/main" id="{CB96B784-229F-4C69-A154-F62D796893B4}"/>
                    </a:ext>
                  </a:extLst>
                </p14:cNvPr>
                <p14:cNvContentPartPr/>
                <p14:nvPr/>
              </p14:nvContentPartPr>
              <p14:xfrm>
                <a:off x="9049310" y="3127440"/>
                <a:ext cx="212040" cy="102960"/>
              </p14:xfrm>
            </p:contentPart>
          </mc:Choice>
          <mc:Fallback>
            <p:pic>
              <p:nvPicPr>
                <p:cNvPr id="219" name="Käsinkirjoitus 218">
                  <a:extLst>
                    <a:ext uri="{FF2B5EF4-FFF2-40B4-BE49-F238E27FC236}">
                      <a16:creationId xmlns:a16="http://schemas.microsoft.com/office/drawing/2014/main" id="{CB96B784-229F-4C69-A154-F62D796893B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40310" y="3118440"/>
                  <a:ext cx="229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Käsinkirjoitus 219">
                  <a:extLst>
                    <a:ext uri="{FF2B5EF4-FFF2-40B4-BE49-F238E27FC236}">
                      <a16:creationId xmlns:a16="http://schemas.microsoft.com/office/drawing/2014/main" id="{FB473B23-AD1E-47A8-9B4E-5B490E46E6EC}"/>
                    </a:ext>
                  </a:extLst>
                </p14:cNvPr>
                <p14:cNvContentPartPr/>
                <p14:nvPr/>
              </p14:nvContentPartPr>
              <p14:xfrm>
                <a:off x="9283670" y="3072000"/>
                <a:ext cx="12960" cy="17280"/>
              </p14:xfrm>
            </p:contentPart>
          </mc:Choice>
          <mc:Fallback>
            <p:pic>
              <p:nvPicPr>
                <p:cNvPr id="220" name="Käsinkirjoitus 219">
                  <a:extLst>
                    <a:ext uri="{FF2B5EF4-FFF2-40B4-BE49-F238E27FC236}">
                      <a16:creationId xmlns:a16="http://schemas.microsoft.com/office/drawing/2014/main" id="{FB473B23-AD1E-47A8-9B4E-5B490E46E6E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74670" y="3063000"/>
                  <a:ext cx="30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3" name="Käsinkirjoitus 232">
                  <a:extLst>
                    <a:ext uri="{FF2B5EF4-FFF2-40B4-BE49-F238E27FC236}">
                      <a16:creationId xmlns:a16="http://schemas.microsoft.com/office/drawing/2014/main" id="{FF448D3F-D1E2-4F27-A83C-032611D01FF3}"/>
                    </a:ext>
                  </a:extLst>
                </p14:cNvPr>
                <p14:cNvContentPartPr/>
                <p14:nvPr/>
              </p14:nvContentPartPr>
              <p14:xfrm>
                <a:off x="7704710" y="3658440"/>
                <a:ext cx="119880" cy="13680"/>
              </p14:xfrm>
            </p:contentPart>
          </mc:Choice>
          <mc:Fallback>
            <p:pic>
              <p:nvPicPr>
                <p:cNvPr id="233" name="Käsinkirjoitus 232">
                  <a:extLst>
                    <a:ext uri="{FF2B5EF4-FFF2-40B4-BE49-F238E27FC236}">
                      <a16:creationId xmlns:a16="http://schemas.microsoft.com/office/drawing/2014/main" id="{FF448D3F-D1E2-4F27-A83C-032611D01FF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96070" y="3649800"/>
                  <a:ext cx="13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4" name="Käsinkirjoitus 233">
                  <a:extLst>
                    <a:ext uri="{FF2B5EF4-FFF2-40B4-BE49-F238E27FC236}">
                      <a16:creationId xmlns:a16="http://schemas.microsoft.com/office/drawing/2014/main" id="{F76E2D07-2567-4B56-9F41-96A2C816F6B9}"/>
                    </a:ext>
                  </a:extLst>
                </p14:cNvPr>
                <p14:cNvContentPartPr/>
                <p14:nvPr/>
              </p14:nvContentPartPr>
              <p14:xfrm>
                <a:off x="7702550" y="3725040"/>
                <a:ext cx="186480" cy="10080"/>
              </p14:xfrm>
            </p:contentPart>
          </mc:Choice>
          <mc:Fallback>
            <p:pic>
              <p:nvPicPr>
                <p:cNvPr id="234" name="Käsinkirjoitus 233">
                  <a:extLst>
                    <a:ext uri="{FF2B5EF4-FFF2-40B4-BE49-F238E27FC236}">
                      <a16:creationId xmlns:a16="http://schemas.microsoft.com/office/drawing/2014/main" id="{F76E2D07-2567-4B56-9F41-96A2C816F6B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93910" y="3716400"/>
                  <a:ext cx="20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5" name="Käsinkirjoitus 234">
                  <a:extLst>
                    <a:ext uri="{FF2B5EF4-FFF2-40B4-BE49-F238E27FC236}">
                      <a16:creationId xmlns:a16="http://schemas.microsoft.com/office/drawing/2014/main" id="{B4B9F494-0AD8-4664-A36C-4174FFCBFECB}"/>
                    </a:ext>
                  </a:extLst>
                </p14:cNvPr>
                <p14:cNvContentPartPr/>
                <p14:nvPr/>
              </p14:nvContentPartPr>
              <p14:xfrm>
                <a:off x="8193230" y="3338040"/>
                <a:ext cx="125640" cy="288360"/>
              </p14:xfrm>
            </p:contentPart>
          </mc:Choice>
          <mc:Fallback>
            <p:pic>
              <p:nvPicPr>
                <p:cNvPr id="235" name="Käsinkirjoitus 234">
                  <a:extLst>
                    <a:ext uri="{FF2B5EF4-FFF2-40B4-BE49-F238E27FC236}">
                      <a16:creationId xmlns:a16="http://schemas.microsoft.com/office/drawing/2014/main" id="{B4B9F494-0AD8-4664-A36C-4174FFCBFEC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84230" y="3329040"/>
                  <a:ext cx="143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6" name="Käsinkirjoitus 235">
                  <a:extLst>
                    <a:ext uri="{FF2B5EF4-FFF2-40B4-BE49-F238E27FC236}">
                      <a16:creationId xmlns:a16="http://schemas.microsoft.com/office/drawing/2014/main" id="{AB3F86D4-6F41-4658-A19B-8A41F0618182}"/>
                    </a:ext>
                  </a:extLst>
                </p14:cNvPr>
                <p14:cNvContentPartPr/>
                <p14:nvPr/>
              </p14:nvContentPartPr>
              <p14:xfrm>
                <a:off x="8034110" y="3667440"/>
                <a:ext cx="423720" cy="29520"/>
              </p14:xfrm>
            </p:contentPart>
          </mc:Choice>
          <mc:Fallback>
            <p:pic>
              <p:nvPicPr>
                <p:cNvPr id="236" name="Käsinkirjoitus 235">
                  <a:extLst>
                    <a:ext uri="{FF2B5EF4-FFF2-40B4-BE49-F238E27FC236}">
                      <a16:creationId xmlns:a16="http://schemas.microsoft.com/office/drawing/2014/main" id="{AB3F86D4-6F41-4658-A19B-8A41F061818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25470" y="3658440"/>
                  <a:ext cx="441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7" name="Käsinkirjoitus 236">
                  <a:extLst>
                    <a:ext uri="{FF2B5EF4-FFF2-40B4-BE49-F238E27FC236}">
                      <a16:creationId xmlns:a16="http://schemas.microsoft.com/office/drawing/2014/main" id="{37925AA1-5F09-4041-ABC1-83395018F993}"/>
                    </a:ext>
                  </a:extLst>
                </p14:cNvPr>
                <p14:cNvContentPartPr/>
                <p14:nvPr/>
              </p14:nvContentPartPr>
              <p14:xfrm>
                <a:off x="8146790" y="3773640"/>
                <a:ext cx="151920" cy="267840"/>
              </p14:xfrm>
            </p:contentPart>
          </mc:Choice>
          <mc:Fallback>
            <p:pic>
              <p:nvPicPr>
                <p:cNvPr id="237" name="Käsinkirjoitus 236">
                  <a:extLst>
                    <a:ext uri="{FF2B5EF4-FFF2-40B4-BE49-F238E27FC236}">
                      <a16:creationId xmlns:a16="http://schemas.microsoft.com/office/drawing/2014/main" id="{37925AA1-5F09-4041-ABC1-83395018F99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38150" y="3764640"/>
                  <a:ext cx="1695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Ryhmä 248">
            <a:extLst>
              <a:ext uri="{FF2B5EF4-FFF2-40B4-BE49-F238E27FC236}">
                <a16:creationId xmlns:a16="http://schemas.microsoft.com/office/drawing/2014/main" id="{0611FD60-4A4E-4809-BCD0-12EF7DC7820C}"/>
              </a:ext>
            </a:extLst>
          </p:cNvPr>
          <p:cNvGrpSpPr/>
          <p:nvPr/>
        </p:nvGrpSpPr>
        <p:grpSpPr>
          <a:xfrm>
            <a:off x="8534870" y="3509760"/>
            <a:ext cx="472680" cy="333720"/>
            <a:chOff x="8534870" y="3509760"/>
            <a:chExt cx="47268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1" name="Käsinkirjoitus 240">
                  <a:extLst>
                    <a:ext uri="{FF2B5EF4-FFF2-40B4-BE49-F238E27FC236}">
                      <a16:creationId xmlns:a16="http://schemas.microsoft.com/office/drawing/2014/main" id="{EB064BFC-FBD1-4FBB-A91B-4FE4586E0A19}"/>
                    </a:ext>
                  </a:extLst>
                </p14:cNvPr>
                <p14:cNvContentPartPr/>
                <p14:nvPr/>
              </p14:nvContentPartPr>
              <p14:xfrm>
                <a:off x="8544590" y="3603000"/>
                <a:ext cx="151920" cy="92520"/>
              </p14:xfrm>
            </p:contentPart>
          </mc:Choice>
          <mc:Fallback>
            <p:pic>
              <p:nvPicPr>
                <p:cNvPr id="241" name="Käsinkirjoitus 240">
                  <a:extLst>
                    <a:ext uri="{FF2B5EF4-FFF2-40B4-BE49-F238E27FC236}">
                      <a16:creationId xmlns:a16="http://schemas.microsoft.com/office/drawing/2014/main" id="{EB064BFC-FBD1-4FBB-A91B-4FE4586E0A1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35950" y="3594000"/>
                  <a:ext cx="169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2" name="Käsinkirjoitus 241">
                  <a:extLst>
                    <a:ext uri="{FF2B5EF4-FFF2-40B4-BE49-F238E27FC236}">
                      <a16:creationId xmlns:a16="http://schemas.microsoft.com/office/drawing/2014/main" id="{86F9D949-E5CB-4A8F-8AEA-0C6F4FA0C99D}"/>
                    </a:ext>
                  </a:extLst>
                </p14:cNvPr>
                <p14:cNvContentPartPr/>
                <p14:nvPr/>
              </p14:nvContentPartPr>
              <p14:xfrm>
                <a:off x="8534870" y="3709200"/>
                <a:ext cx="187920" cy="45360"/>
              </p14:xfrm>
            </p:contentPart>
          </mc:Choice>
          <mc:Fallback>
            <p:pic>
              <p:nvPicPr>
                <p:cNvPr id="242" name="Käsinkirjoitus 241">
                  <a:extLst>
                    <a:ext uri="{FF2B5EF4-FFF2-40B4-BE49-F238E27FC236}">
                      <a16:creationId xmlns:a16="http://schemas.microsoft.com/office/drawing/2014/main" id="{86F9D949-E5CB-4A8F-8AEA-0C6F4FA0C99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26230" y="3700560"/>
                  <a:ext cx="205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3" name="Käsinkirjoitus 242">
                  <a:extLst>
                    <a:ext uri="{FF2B5EF4-FFF2-40B4-BE49-F238E27FC236}">
                      <a16:creationId xmlns:a16="http://schemas.microsoft.com/office/drawing/2014/main" id="{6BFA7203-B532-442A-B1BD-172DA39304F3}"/>
                    </a:ext>
                  </a:extLst>
                </p14:cNvPr>
                <p14:cNvContentPartPr/>
                <p14:nvPr/>
              </p14:nvContentPartPr>
              <p14:xfrm>
                <a:off x="8869310" y="3509760"/>
                <a:ext cx="138240" cy="333720"/>
              </p14:xfrm>
            </p:contentPart>
          </mc:Choice>
          <mc:Fallback>
            <p:pic>
              <p:nvPicPr>
                <p:cNvPr id="243" name="Käsinkirjoitus 242">
                  <a:extLst>
                    <a:ext uri="{FF2B5EF4-FFF2-40B4-BE49-F238E27FC236}">
                      <a16:creationId xmlns:a16="http://schemas.microsoft.com/office/drawing/2014/main" id="{6BFA7203-B532-442A-B1BD-172DA39304F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860670" y="3501120"/>
                  <a:ext cx="15588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Ryhmä 247">
            <a:extLst>
              <a:ext uri="{FF2B5EF4-FFF2-40B4-BE49-F238E27FC236}">
                <a16:creationId xmlns:a16="http://schemas.microsoft.com/office/drawing/2014/main" id="{41E1FC89-0B8E-409A-A45E-3044502E9AA3}"/>
              </a:ext>
            </a:extLst>
          </p:cNvPr>
          <p:cNvGrpSpPr/>
          <p:nvPr/>
        </p:nvGrpSpPr>
        <p:grpSpPr>
          <a:xfrm>
            <a:off x="9227510" y="3528480"/>
            <a:ext cx="529560" cy="413640"/>
            <a:chOff x="9227510" y="3528480"/>
            <a:chExt cx="52956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4" name="Käsinkirjoitus 243">
                  <a:extLst>
                    <a:ext uri="{FF2B5EF4-FFF2-40B4-BE49-F238E27FC236}">
                      <a16:creationId xmlns:a16="http://schemas.microsoft.com/office/drawing/2014/main" id="{A2FA404E-FD43-4DD0-8D71-6469C40A42D5}"/>
                    </a:ext>
                  </a:extLst>
                </p14:cNvPr>
                <p14:cNvContentPartPr/>
                <p14:nvPr/>
              </p14:nvContentPartPr>
              <p14:xfrm>
                <a:off x="9227510" y="3528480"/>
                <a:ext cx="182880" cy="398520"/>
              </p14:xfrm>
            </p:contentPart>
          </mc:Choice>
          <mc:Fallback>
            <p:pic>
              <p:nvPicPr>
                <p:cNvPr id="244" name="Käsinkirjoitus 243">
                  <a:extLst>
                    <a:ext uri="{FF2B5EF4-FFF2-40B4-BE49-F238E27FC236}">
                      <a16:creationId xmlns:a16="http://schemas.microsoft.com/office/drawing/2014/main" id="{A2FA404E-FD43-4DD0-8D71-6469C40A42D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218510" y="3519480"/>
                  <a:ext cx="2005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44558109-6105-4620-A47F-E47BCB8068B6}"/>
                    </a:ext>
                  </a:extLst>
                </p14:cNvPr>
                <p14:cNvContentPartPr/>
                <p14:nvPr/>
              </p14:nvContentPartPr>
              <p14:xfrm>
                <a:off x="9529910" y="3600480"/>
                <a:ext cx="227160" cy="302760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44558109-6105-4620-A47F-E47BCB8068B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21270" y="3591840"/>
                  <a:ext cx="244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6" name="Käsinkirjoitus 245">
                  <a:extLst>
                    <a:ext uri="{FF2B5EF4-FFF2-40B4-BE49-F238E27FC236}">
                      <a16:creationId xmlns:a16="http://schemas.microsoft.com/office/drawing/2014/main" id="{85098905-BE07-4763-AA4E-33C34099CA05}"/>
                    </a:ext>
                  </a:extLst>
                </p14:cNvPr>
                <p14:cNvContentPartPr/>
                <p14:nvPr/>
              </p14:nvContentPartPr>
              <p14:xfrm>
                <a:off x="9510470" y="3561240"/>
                <a:ext cx="67320" cy="78840"/>
              </p14:xfrm>
            </p:contentPart>
          </mc:Choice>
          <mc:Fallback>
            <p:pic>
              <p:nvPicPr>
                <p:cNvPr id="246" name="Käsinkirjoitus 245">
                  <a:extLst>
                    <a:ext uri="{FF2B5EF4-FFF2-40B4-BE49-F238E27FC236}">
                      <a16:creationId xmlns:a16="http://schemas.microsoft.com/office/drawing/2014/main" id="{85098905-BE07-4763-AA4E-33C34099CA0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01470" y="3552600"/>
                  <a:ext cx="84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69841EA3-36E1-4C5D-983D-8FBAEB64A793}"/>
                    </a:ext>
                  </a:extLst>
                </p14:cNvPr>
                <p14:cNvContentPartPr/>
                <p14:nvPr/>
              </p14:nvContentPartPr>
              <p14:xfrm>
                <a:off x="9639350" y="3878040"/>
                <a:ext cx="61560" cy="64080"/>
              </p14:xfrm>
            </p:contentPart>
          </mc:Choice>
          <mc:Fallback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69841EA3-36E1-4C5D-983D-8FBAEB64A79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30710" y="3869400"/>
                  <a:ext cx="79200" cy="8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651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60D8309-C6DE-D092-345E-140B6CD44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264" y="236465"/>
            <a:ext cx="6320639" cy="295914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D520315-83B9-9209-369B-EC122048A13F}"/>
              </a:ext>
            </a:extLst>
          </p:cNvPr>
          <p:cNvSpPr txBox="1"/>
          <p:nvPr/>
        </p:nvSpPr>
        <p:spPr>
          <a:xfrm>
            <a:off x="337649" y="3103969"/>
            <a:ext cx="1058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Ekstra:</a:t>
            </a:r>
          </a:p>
          <a:p>
            <a:r>
              <a:rPr lang="fi-FI" dirty="0"/>
              <a:t>Millä todennäköisyydellä satunnaisesti valittu opiskelija kirjoittaa matematiikan, mutta ei ruotsia?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8E1667E4-F5E4-4BD9-B11F-2C1F602AE5CC}"/>
                  </a:ext>
                </a:extLst>
              </p14:cNvPr>
              <p14:cNvContentPartPr/>
              <p14:nvPr/>
            </p14:nvContentPartPr>
            <p14:xfrm>
              <a:off x="3347760" y="1464600"/>
              <a:ext cx="184680" cy="14940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8E1667E4-F5E4-4BD9-B11F-2C1F602AE5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9120" y="1455600"/>
                <a:ext cx="20232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Ryhmä 6">
            <a:extLst>
              <a:ext uri="{FF2B5EF4-FFF2-40B4-BE49-F238E27FC236}">
                <a16:creationId xmlns:a16="http://schemas.microsoft.com/office/drawing/2014/main" id="{5537F0C8-BB60-4E3E-AC93-1502DC52FDCD}"/>
              </a:ext>
            </a:extLst>
          </p:cNvPr>
          <p:cNvGrpSpPr/>
          <p:nvPr/>
        </p:nvGrpSpPr>
        <p:grpSpPr>
          <a:xfrm>
            <a:off x="3285840" y="1473960"/>
            <a:ext cx="341280" cy="184320"/>
            <a:chOff x="3285840" y="1473960"/>
            <a:chExt cx="34128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9F0E81BA-C80F-48B2-A02B-51084EDF8CCC}"/>
                    </a:ext>
                  </a:extLst>
                </p14:cNvPr>
                <p14:cNvContentPartPr/>
                <p14:nvPr/>
              </p14:nvContentPartPr>
              <p14:xfrm>
                <a:off x="3285840" y="1473960"/>
                <a:ext cx="132840" cy="18432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9F0E81BA-C80F-48B2-A02B-51084EDF8C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77200" y="1464960"/>
                  <a:ext cx="150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8C7C3C37-26CB-4F20-B809-B38194A916F5}"/>
                    </a:ext>
                  </a:extLst>
                </p14:cNvPr>
                <p14:cNvContentPartPr/>
                <p14:nvPr/>
              </p14:nvContentPartPr>
              <p14:xfrm>
                <a:off x="3441360" y="1494480"/>
                <a:ext cx="185760" cy="1573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8C7C3C37-26CB-4F20-B809-B38194A916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32360" y="1485840"/>
                  <a:ext cx="20340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8513C933-A9E2-41BD-B9AE-775329743C99}"/>
                  </a:ext>
                </a:extLst>
              </p14:cNvPr>
              <p14:cNvContentPartPr/>
              <p14:nvPr/>
            </p14:nvContentPartPr>
            <p14:xfrm>
              <a:off x="3376560" y="2229240"/>
              <a:ext cx="68400" cy="1800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8513C933-A9E2-41BD-B9AE-775329743C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67920" y="2220600"/>
                <a:ext cx="86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307443AC-6F4E-4437-B549-94573DB641C7}"/>
                  </a:ext>
                </a:extLst>
              </p14:cNvPr>
              <p14:cNvContentPartPr/>
              <p14:nvPr/>
            </p14:nvContentPartPr>
            <p14:xfrm>
              <a:off x="3367920" y="2231040"/>
              <a:ext cx="89280" cy="8028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307443AC-6F4E-4437-B549-94573DB641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280" y="2195040"/>
                <a:ext cx="1609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D5146CF7-C7B6-4BEB-8506-25773B9DB530}"/>
                  </a:ext>
                </a:extLst>
              </p14:cNvPr>
              <p14:cNvContentPartPr/>
              <p14:nvPr/>
            </p14:nvContentPartPr>
            <p14:xfrm>
              <a:off x="2642160" y="2366400"/>
              <a:ext cx="104040" cy="7992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D5146CF7-C7B6-4BEB-8506-25773B9DB53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06160" y="2330760"/>
                <a:ext cx="175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618EAB22-16F8-43C5-9C4C-1FF2108166F4}"/>
                  </a:ext>
                </a:extLst>
              </p14:cNvPr>
              <p14:cNvContentPartPr/>
              <p14:nvPr/>
            </p14:nvContentPartPr>
            <p14:xfrm>
              <a:off x="4049040" y="2366040"/>
              <a:ext cx="104400" cy="7632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618EAB22-16F8-43C5-9C4C-1FF2108166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13400" y="2330040"/>
                <a:ext cx="176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BFA0D013-C4FA-4BEB-B50A-AD7334F412BC}"/>
                  </a:ext>
                </a:extLst>
              </p14:cNvPr>
              <p14:cNvContentPartPr/>
              <p14:nvPr/>
            </p14:nvContentPartPr>
            <p14:xfrm>
              <a:off x="3750960" y="2782560"/>
              <a:ext cx="104760" cy="8064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BFA0D013-C4FA-4BEB-B50A-AD7334F412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14960" y="2746560"/>
                <a:ext cx="176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2D95B9D8-EBF5-40A8-B825-D5F50E3AEF18}"/>
                  </a:ext>
                </a:extLst>
              </p14:cNvPr>
              <p14:cNvContentPartPr/>
              <p14:nvPr/>
            </p14:nvContentPartPr>
            <p14:xfrm>
              <a:off x="3413280" y="2194680"/>
              <a:ext cx="60840" cy="13140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2D95B9D8-EBF5-40A8-B825-D5F50E3AEF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04640" y="2186040"/>
                <a:ext cx="7848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08D3BEF7-7AC7-4E56-95C6-BABDC070ACE8}"/>
              </a:ext>
            </a:extLst>
          </p:cNvPr>
          <p:cNvGrpSpPr/>
          <p:nvPr/>
        </p:nvGrpSpPr>
        <p:grpSpPr>
          <a:xfrm>
            <a:off x="2674920" y="2325360"/>
            <a:ext cx="82440" cy="153720"/>
            <a:chOff x="2674920" y="2325360"/>
            <a:chExt cx="8244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787CD688-B21D-40CC-B9EC-346FE6D66172}"/>
                    </a:ext>
                  </a:extLst>
                </p14:cNvPr>
                <p14:cNvContentPartPr/>
                <p14:nvPr/>
              </p14:nvContentPartPr>
              <p14:xfrm>
                <a:off x="2674920" y="2325360"/>
                <a:ext cx="7920" cy="144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787CD688-B21D-40CC-B9EC-346FE6D661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5920" y="2316360"/>
                  <a:ext cx="25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64513BCD-DA0B-4FDF-AD38-E2387DF05C0C}"/>
                    </a:ext>
                  </a:extLst>
                </p14:cNvPr>
                <p14:cNvContentPartPr/>
                <p14:nvPr/>
              </p14:nvContentPartPr>
              <p14:xfrm>
                <a:off x="2752680" y="2340120"/>
                <a:ext cx="4680" cy="1389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64513BCD-DA0B-4FDF-AD38-E2387DF05C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44040" y="2331120"/>
                  <a:ext cx="223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80D300FD-DBDF-4F18-99DB-A8F14CE1A73A}"/>
              </a:ext>
            </a:extLst>
          </p:cNvPr>
          <p:cNvGrpSpPr/>
          <p:nvPr/>
        </p:nvGrpSpPr>
        <p:grpSpPr>
          <a:xfrm>
            <a:off x="4089720" y="2314200"/>
            <a:ext cx="136080" cy="154800"/>
            <a:chOff x="4089720" y="2314200"/>
            <a:chExt cx="13608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8FB91329-20AC-4E3E-BB61-967F597FE87E}"/>
                    </a:ext>
                  </a:extLst>
                </p14:cNvPr>
                <p14:cNvContentPartPr/>
                <p14:nvPr/>
              </p14:nvContentPartPr>
              <p14:xfrm>
                <a:off x="4089720" y="2319600"/>
                <a:ext cx="17640" cy="1339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8FB91329-20AC-4E3E-BB61-967F597FE8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80720" y="2310600"/>
                  <a:ext cx="35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38F26F4-8268-416D-B484-E63A895B9884}"/>
                    </a:ext>
                  </a:extLst>
                </p14:cNvPr>
                <p14:cNvContentPartPr/>
                <p14:nvPr/>
              </p14:nvContentPartPr>
              <p14:xfrm>
                <a:off x="4117800" y="2314200"/>
                <a:ext cx="108000" cy="154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38F26F4-8268-416D-B484-E63A895B98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09160" y="2305560"/>
                  <a:ext cx="1256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7DE3827E-42BB-4349-A0E5-25E2CA55BB51}"/>
              </a:ext>
            </a:extLst>
          </p:cNvPr>
          <p:cNvGrpSpPr/>
          <p:nvPr/>
        </p:nvGrpSpPr>
        <p:grpSpPr>
          <a:xfrm>
            <a:off x="5326680" y="1586640"/>
            <a:ext cx="1593720" cy="292680"/>
            <a:chOff x="5326680" y="1586640"/>
            <a:chExt cx="159372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72D68C64-19CE-44AD-B349-54180FC74127}"/>
                    </a:ext>
                  </a:extLst>
                </p14:cNvPr>
                <p14:cNvContentPartPr/>
                <p14:nvPr/>
              </p14:nvContentPartPr>
              <p14:xfrm>
                <a:off x="5326680" y="1640640"/>
                <a:ext cx="37080" cy="1983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72D68C64-19CE-44AD-B349-54180FC741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8040" y="1632000"/>
                  <a:ext cx="54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97E20A4C-8C04-4E2C-AF49-7DD8D3352423}"/>
                    </a:ext>
                  </a:extLst>
                </p14:cNvPr>
                <p14:cNvContentPartPr/>
                <p14:nvPr/>
              </p14:nvContentPartPr>
              <p14:xfrm>
                <a:off x="5423880" y="1625520"/>
                <a:ext cx="22680" cy="1854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97E20A4C-8C04-4E2C-AF49-7DD8D33524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5240" y="1616520"/>
                  <a:ext cx="4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A28AF7B-CA54-42AD-9E86-9784D4F9D120}"/>
                    </a:ext>
                  </a:extLst>
                </p14:cNvPr>
                <p14:cNvContentPartPr/>
                <p14:nvPr/>
              </p14:nvContentPartPr>
              <p14:xfrm>
                <a:off x="5531880" y="1738560"/>
                <a:ext cx="91080" cy="86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A28AF7B-CA54-42AD-9E86-9784D4F9D1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23240" y="1729560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DD4097D-EC83-4374-A486-ACF1D36F2A91}"/>
                    </a:ext>
                  </a:extLst>
                </p14:cNvPr>
                <p14:cNvContentPartPr/>
                <p14:nvPr/>
              </p14:nvContentPartPr>
              <p14:xfrm>
                <a:off x="5573280" y="1675560"/>
                <a:ext cx="20880" cy="1159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DD4097D-EC83-4374-A486-ACF1D36F2A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64640" y="1666560"/>
                  <a:ext cx="38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584352FD-123B-43F1-8C83-A4A76489290B}"/>
                    </a:ext>
                  </a:extLst>
                </p14:cNvPr>
                <p14:cNvContentPartPr/>
                <p14:nvPr/>
              </p14:nvContentPartPr>
              <p14:xfrm>
                <a:off x="5716560" y="1610760"/>
                <a:ext cx="79200" cy="1962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584352FD-123B-43F1-8C83-A4A7648929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07560" y="1602120"/>
                  <a:ext cx="96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D39CC15F-DBE6-4363-BCBA-9860A88BD7F6}"/>
                    </a:ext>
                  </a:extLst>
                </p14:cNvPr>
                <p14:cNvContentPartPr/>
                <p14:nvPr/>
              </p14:nvContentPartPr>
              <p14:xfrm>
                <a:off x="5868120" y="1736760"/>
                <a:ext cx="87840" cy="46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D39CC15F-DBE6-4363-BCBA-9860A88BD7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59480" y="1727760"/>
                  <a:ext cx="105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6D0F0AF7-AC09-4FA0-B47D-215924C5ACCE}"/>
                    </a:ext>
                  </a:extLst>
                </p14:cNvPr>
                <p14:cNvContentPartPr/>
                <p14:nvPr/>
              </p14:nvContentPartPr>
              <p14:xfrm>
                <a:off x="5909880" y="1663320"/>
                <a:ext cx="11520" cy="1378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6D0F0AF7-AC09-4FA0-B47D-215924C5AC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01240" y="1654680"/>
                  <a:ext cx="2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3C72BD52-0AAF-47EB-8AF4-216E4D3167BA}"/>
                    </a:ext>
                  </a:extLst>
                </p14:cNvPr>
                <p14:cNvContentPartPr/>
                <p14:nvPr/>
              </p14:nvContentPartPr>
              <p14:xfrm>
                <a:off x="6058920" y="1592760"/>
                <a:ext cx="14400" cy="21240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3C72BD52-0AAF-47EB-8AF4-216E4D3167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49920" y="1583760"/>
                  <a:ext cx="32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CB4CE60D-7189-4D30-970A-41C45AB91F84}"/>
                    </a:ext>
                  </a:extLst>
                </p14:cNvPr>
                <p14:cNvContentPartPr/>
                <p14:nvPr/>
              </p14:nvContentPartPr>
              <p14:xfrm>
                <a:off x="6129480" y="1602120"/>
                <a:ext cx="135360" cy="2264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CB4CE60D-7189-4D30-970A-41C45AB91F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20480" y="1593480"/>
                  <a:ext cx="153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3459CE36-A9F7-4A7D-B51E-F448768B7F04}"/>
                    </a:ext>
                  </a:extLst>
                </p14:cNvPr>
                <p14:cNvContentPartPr/>
                <p14:nvPr/>
              </p14:nvContentPartPr>
              <p14:xfrm>
                <a:off x="6427560" y="1705800"/>
                <a:ext cx="87840" cy="46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3459CE36-A9F7-4A7D-B51E-F448768B7F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18920" y="1696800"/>
                  <a:ext cx="105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ECD9DAB8-9383-44CD-B4D0-CD11C5245A0A}"/>
                    </a:ext>
                  </a:extLst>
                </p14:cNvPr>
                <p14:cNvContentPartPr/>
                <p14:nvPr/>
              </p14:nvContentPartPr>
              <p14:xfrm>
                <a:off x="6393360" y="1753680"/>
                <a:ext cx="102600" cy="50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ECD9DAB8-9383-44CD-B4D0-CD11C5245A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84720" y="1745040"/>
                  <a:ext cx="120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7639C49-0681-423A-A26D-FC5420E826AF}"/>
                    </a:ext>
                  </a:extLst>
                </p14:cNvPr>
                <p14:cNvContentPartPr/>
                <p14:nvPr/>
              </p14:nvContentPartPr>
              <p14:xfrm>
                <a:off x="6581280" y="1586640"/>
                <a:ext cx="120960" cy="2541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7639C49-0681-423A-A26D-FC5420E826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2640" y="1577640"/>
                  <a:ext cx="138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C07B2BE-7A66-4A18-B8E1-FD9645C06F26}"/>
                    </a:ext>
                  </a:extLst>
                </p14:cNvPr>
                <p14:cNvContentPartPr/>
                <p14:nvPr/>
              </p14:nvContentPartPr>
              <p14:xfrm>
                <a:off x="6776760" y="1602480"/>
                <a:ext cx="143640" cy="27684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C07B2BE-7A66-4A18-B8E1-FD9645C06F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68120" y="1593840"/>
                  <a:ext cx="1612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FD407956-5B15-41C6-8482-E24B7B74297B}"/>
              </a:ext>
            </a:extLst>
          </p:cNvPr>
          <p:cNvGrpSpPr/>
          <p:nvPr/>
        </p:nvGrpSpPr>
        <p:grpSpPr>
          <a:xfrm>
            <a:off x="5388240" y="2049600"/>
            <a:ext cx="1360080" cy="286920"/>
            <a:chOff x="5388240" y="2049600"/>
            <a:chExt cx="136008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AACB9DC8-5B85-436D-8DC0-BAADFACD1C11}"/>
                    </a:ext>
                  </a:extLst>
                </p14:cNvPr>
                <p14:cNvContentPartPr/>
                <p14:nvPr/>
              </p14:nvContentPartPr>
              <p14:xfrm>
                <a:off x="5388240" y="2088120"/>
                <a:ext cx="195840" cy="2469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AACB9DC8-5B85-436D-8DC0-BAADFACD1C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79600" y="2079120"/>
                  <a:ext cx="213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FE0B3631-399D-412C-B4D4-52378507431C}"/>
                    </a:ext>
                  </a:extLst>
                </p14:cNvPr>
                <p14:cNvContentPartPr/>
                <p14:nvPr/>
              </p14:nvContentPartPr>
              <p14:xfrm>
                <a:off x="5632320" y="2104320"/>
                <a:ext cx="128520" cy="2322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FE0B3631-399D-412C-B4D4-5237850743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23680" y="2095680"/>
                  <a:ext cx="146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B8BBF89F-2E0A-4665-9E1D-C0C6124CBDFB}"/>
                    </a:ext>
                  </a:extLst>
                </p14:cNvPr>
                <p14:cNvContentPartPr/>
                <p14:nvPr/>
              </p14:nvContentPartPr>
              <p14:xfrm>
                <a:off x="5824920" y="2222400"/>
                <a:ext cx="147960" cy="25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B8BBF89F-2E0A-4665-9E1D-C0C6124CBD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16280" y="2213760"/>
                  <a:ext cx="165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73279223-1533-472B-81AD-8556B8CCBE6C}"/>
                    </a:ext>
                  </a:extLst>
                </p14:cNvPr>
                <p14:cNvContentPartPr/>
                <p14:nvPr/>
              </p14:nvContentPartPr>
              <p14:xfrm>
                <a:off x="6114720" y="2049600"/>
                <a:ext cx="110880" cy="24336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73279223-1533-472B-81AD-8556B8CCBE6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06080" y="2040600"/>
                  <a:ext cx="128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6A023F40-9ED5-478E-99B7-CFC4751D76ED}"/>
                    </a:ext>
                  </a:extLst>
                </p14:cNvPr>
                <p14:cNvContentPartPr/>
                <p14:nvPr/>
              </p14:nvContentPartPr>
              <p14:xfrm>
                <a:off x="6345840" y="2063640"/>
                <a:ext cx="139320" cy="2642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6A023F40-9ED5-478E-99B7-CFC4751D76E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36840" y="2054640"/>
                  <a:ext cx="156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FFFA492A-2D93-4A27-A62D-55F2B2F05147}"/>
                    </a:ext>
                  </a:extLst>
                </p14:cNvPr>
                <p14:cNvContentPartPr/>
                <p14:nvPr/>
              </p14:nvContentPartPr>
              <p14:xfrm>
                <a:off x="6635640" y="2196120"/>
                <a:ext cx="107640" cy="28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FFFA492A-2D93-4A27-A62D-55F2B2F0514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27000" y="2187480"/>
                  <a:ext cx="125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9C381731-2BB7-4623-9C86-8565BE8F840E}"/>
                    </a:ext>
                  </a:extLst>
                </p14:cNvPr>
                <p14:cNvContentPartPr/>
                <p14:nvPr/>
              </p14:nvContentPartPr>
              <p14:xfrm>
                <a:off x="6615840" y="2254440"/>
                <a:ext cx="132480" cy="36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9C381731-2BB7-4623-9C86-8565BE8F84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06840" y="2245800"/>
                  <a:ext cx="1501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Käsinkirjoitus 41">
                <a:extLst>
                  <a:ext uri="{FF2B5EF4-FFF2-40B4-BE49-F238E27FC236}">
                    <a16:creationId xmlns:a16="http://schemas.microsoft.com/office/drawing/2014/main" id="{99A58CDC-54C4-44AB-ADA3-241AB6FA7282}"/>
                  </a:ext>
                </a:extLst>
              </p14:cNvPr>
              <p14:cNvContentPartPr/>
              <p14:nvPr/>
            </p14:nvContentPartPr>
            <p14:xfrm>
              <a:off x="6915000" y="2078040"/>
              <a:ext cx="143640" cy="286200"/>
            </p14:xfrm>
          </p:contentPart>
        </mc:Choice>
        <mc:Fallback>
          <p:pic>
            <p:nvPicPr>
              <p:cNvPr id="42" name="Käsinkirjoitus 41">
                <a:extLst>
                  <a:ext uri="{FF2B5EF4-FFF2-40B4-BE49-F238E27FC236}">
                    <a16:creationId xmlns:a16="http://schemas.microsoft.com/office/drawing/2014/main" id="{99A58CDC-54C4-44AB-ADA3-241AB6FA728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06360" y="2069400"/>
                <a:ext cx="161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Käsinkirjoitus 43">
                <a:extLst>
                  <a:ext uri="{FF2B5EF4-FFF2-40B4-BE49-F238E27FC236}">
                    <a16:creationId xmlns:a16="http://schemas.microsoft.com/office/drawing/2014/main" id="{745DB586-7B7F-4C7D-9557-7B9BA03C074A}"/>
                  </a:ext>
                </a:extLst>
              </p14:cNvPr>
              <p14:cNvContentPartPr/>
              <p14:nvPr/>
            </p14:nvContentPartPr>
            <p14:xfrm>
              <a:off x="3798480" y="2739000"/>
              <a:ext cx="103680" cy="165600"/>
            </p14:xfrm>
          </p:contentPart>
        </mc:Choice>
        <mc:Fallback>
          <p:pic>
            <p:nvPicPr>
              <p:cNvPr id="44" name="Käsinkirjoitus 43">
                <a:extLst>
                  <a:ext uri="{FF2B5EF4-FFF2-40B4-BE49-F238E27FC236}">
                    <a16:creationId xmlns:a16="http://schemas.microsoft.com/office/drawing/2014/main" id="{745DB586-7B7F-4C7D-9557-7B9BA03C074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89840" y="2730360"/>
                <a:ext cx="12132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Ryhmä 52">
            <a:extLst>
              <a:ext uri="{FF2B5EF4-FFF2-40B4-BE49-F238E27FC236}">
                <a16:creationId xmlns:a16="http://schemas.microsoft.com/office/drawing/2014/main" id="{26B82F73-5B69-4419-8AA4-7B74B63921DF}"/>
              </a:ext>
            </a:extLst>
          </p:cNvPr>
          <p:cNvGrpSpPr/>
          <p:nvPr/>
        </p:nvGrpSpPr>
        <p:grpSpPr>
          <a:xfrm>
            <a:off x="2335970" y="3799560"/>
            <a:ext cx="445320" cy="807120"/>
            <a:chOff x="2335970" y="3799560"/>
            <a:chExt cx="445320" cy="8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EAEC8FAC-0CF3-4101-B748-BAA078A623D2}"/>
                    </a:ext>
                  </a:extLst>
                </p14:cNvPr>
                <p14:cNvContentPartPr/>
                <p14:nvPr/>
              </p14:nvContentPartPr>
              <p14:xfrm>
                <a:off x="2494370" y="3803520"/>
                <a:ext cx="4320" cy="2905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EAEC8FAC-0CF3-4101-B748-BAA078A623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85370" y="3794520"/>
                  <a:ext cx="21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BB87A0D5-1301-4CB7-821E-9E4DB9264484}"/>
                    </a:ext>
                  </a:extLst>
                </p14:cNvPr>
                <p14:cNvContentPartPr/>
                <p14:nvPr/>
              </p14:nvContentPartPr>
              <p14:xfrm>
                <a:off x="2623250" y="3799560"/>
                <a:ext cx="20880" cy="2548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BB87A0D5-1301-4CB7-821E-9E4DB92644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14610" y="3790560"/>
                  <a:ext cx="38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EC5C6589-0DF8-43A4-A5F2-9908CB04082C}"/>
                    </a:ext>
                  </a:extLst>
                </p14:cNvPr>
                <p14:cNvContentPartPr/>
                <p14:nvPr/>
              </p14:nvContentPartPr>
              <p14:xfrm>
                <a:off x="2337410" y="4166040"/>
                <a:ext cx="443880" cy="284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EC5C6589-0DF8-43A4-A5F2-9908CB0408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28410" y="4157400"/>
                  <a:ext cx="461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6F83F3D7-CE1B-4CF2-B111-BE2BBB765D9A}"/>
                    </a:ext>
                  </a:extLst>
                </p14:cNvPr>
                <p14:cNvContentPartPr/>
                <p14:nvPr/>
              </p14:nvContentPartPr>
              <p14:xfrm>
                <a:off x="2335970" y="4275120"/>
                <a:ext cx="185760" cy="3315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6F83F3D7-CE1B-4CF2-B111-BE2BBB765D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26970" y="4266120"/>
                  <a:ext cx="203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CD13A682-C33C-43EA-8E7E-4C103D05C45F}"/>
                    </a:ext>
                  </a:extLst>
                </p14:cNvPr>
                <p14:cNvContentPartPr/>
                <p14:nvPr/>
              </p14:nvContentPartPr>
              <p14:xfrm>
                <a:off x="2562050" y="4286280"/>
                <a:ext cx="184680" cy="3142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CD13A682-C33C-43EA-8E7E-4C103D05C45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53050" y="4277640"/>
                  <a:ext cx="20232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0E4FB049-2BA9-49E0-9BA6-EF3E92D2FDC0}"/>
              </a:ext>
            </a:extLst>
          </p:cNvPr>
          <p:cNvGrpSpPr/>
          <p:nvPr/>
        </p:nvGrpSpPr>
        <p:grpSpPr>
          <a:xfrm>
            <a:off x="2916290" y="3921600"/>
            <a:ext cx="1324080" cy="523800"/>
            <a:chOff x="2916290" y="3921600"/>
            <a:chExt cx="132408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336C3B02-BE53-414F-81C8-2A31926611EC}"/>
                    </a:ext>
                  </a:extLst>
                </p14:cNvPr>
                <p14:cNvContentPartPr/>
                <p14:nvPr/>
              </p14:nvContentPartPr>
              <p14:xfrm>
                <a:off x="2916290" y="4070640"/>
                <a:ext cx="235800" cy="730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336C3B02-BE53-414F-81C8-2A31926611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07290" y="4061640"/>
                  <a:ext cx="253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E7DECB0E-C71F-4745-B92B-0527F77606E5}"/>
                    </a:ext>
                  </a:extLst>
                </p14:cNvPr>
                <p14:cNvContentPartPr/>
                <p14:nvPr/>
              </p14:nvContentPartPr>
              <p14:xfrm>
                <a:off x="2938610" y="4177560"/>
                <a:ext cx="282960" cy="5328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E7DECB0E-C71F-4745-B92B-0527F77606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29610" y="4168920"/>
                  <a:ext cx="300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E1F46473-3A0E-4762-BDD8-16881BDCB0CD}"/>
                    </a:ext>
                  </a:extLst>
                </p14:cNvPr>
                <p14:cNvContentPartPr/>
                <p14:nvPr/>
              </p14:nvContentPartPr>
              <p14:xfrm>
                <a:off x="3381050" y="3934560"/>
                <a:ext cx="212760" cy="3866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E1F46473-3A0E-4762-BDD8-16881BDCB0C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72050" y="3925560"/>
                  <a:ext cx="2304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4B8282AA-54D5-4E8C-9578-445CD9E0F799}"/>
                    </a:ext>
                  </a:extLst>
                </p14:cNvPr>
                <p14:cNvContentPartPr/>
                <p14:nvPr/>
              </p14:nvContentPartPr>
              <p14:xfrm>
                <a:off x="3715850" y="3921600"/>
                <a:ext cx="103680" cy="2563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4B8282AA-54D5-4E8C-9578-445CD9E0F79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07210" y="3912960"/>
                  <a:ext cx="121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4B354CE1-7966-4D35-ADC9-DA029C2356DE}"/>
                    </a:ext>
                  </a:extLst>
                </p14:cNvPr>
                <p14:cNvContentPartPr/>
                <p14:nvPr/>
              </p14:nvContentPartPr>
              <p14:xfrm>
                <a:off x="3807290" y="3968400"/>
                <a:ext cx="53280" cy="4150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4B354CE1-7966-4D35-ADC9-DA029C2356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98650" y="3959760"/>
                  <a:ext cx="709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6DE69A97-1B64-4DA2-9493-E600AC23CB33}"/>
                    </a:ext>
                  </a:extLst>
                </p14:cNvPr>
                <p14:cNvContentPartPr/>
                <p14:nvPr/>
              </p14:nvContentPartPr>
              <p14:xfrm>
                <a:off x="4011770" y="3986040"/>
                <a:ext cx="227880" cy="4366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6DE69A97-1B64-4DA2-9493-E600AC23CB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02770" y="3977040"/>
                  <a:ext cx="2455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A607D82F-2EE1-4B6E-BE48-1F8EA5735F24}"/>
                    </a:ext>
                  </a:extLst>
                </p14:cNvPr>
                <p14:cNvContentPartPr/>
                <p14:nvPr/>
              </p14:nvContentPartPr>
              <p14:xfrm>
                <a:off x="4040210" y="3975600"/>
                <a:ext cx="61920" cy="799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A607D82F-2EE1-4B6E-BE48-1F8EA5735F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31570" y="3966600"/>
                  <a:ext cx="79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7FD12A02-C309-4E81-9A7D-8B06D2EE89E4}"/>
                    </a:ext>
                  </a:extLst>
                </p14:cNvPr>
                <p14:cNvContentPartPr/>
                <p14:nvPr/>
              </p14:nvContentPartPr>
              <p14:xfrm>
                <a:off x="4168730" y="4333080"/>
                <a:ext cx="71640" cy="1123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7FD12A02-C309-4E81-9A7D-8B06D2EE89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59730" y="4324080"/>
                  <a:ext cx="89280" cy="12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48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835180-C684-6CF1-230A-905D6EF66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000" y="210373"/>
            <a:ext cx="8263952" cy="2107178"/>
          </a:xfrm>
          <a:prstGeom prst="rect">
            <a:avLst/>
          </a:prstGeom>
        </p:spPr>
      </p:pic>
      <p:grpSp>
        <p:nvGrpSpPr>
          <p:cNvPr id="49" name="Ryhmä 48">
            <a:extLst>
              <a:ext uri="{FF2B5EF4-FFF2-40B4-BE49-F238E27FC236}">
                <a16:creationId xmlns:a16="http://schemas.microsoft.com/office/drawing/2014/main" id="{5FF6DFE0-38DA-4258-8766-E2E16B80F8AD}"/>
              </a:ext>
            </a:extLst>
          </p:cNvPr>
          <p:cNvGrpSpPr/>
          <p:nvPr/>
        </p:nvGrpSpPr>
        <p:grpSpPr>
          <a:xfrm>
            <a:off x="4122290" y="1906320"/>
            <a:ext cx="5078520" cy="753120"/>
            <a:chOff x="4122290" y="1906320"/>
            <a:chExt cx="507852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BB0B51B1-3D0B-470D-92CF-84A2DD51C56E}"/>
                    </a:ext>
                  </a:extLst>
                </p14:cNvPr>
                <p14:cNvContentPartPr/>
                <p14:nvPr/>
              </p14:nvContentPartPr>
              <p14:xfrm>
                <a:off x="4439810" y="1941600"/>
                <a:ext cx="7560" cy="23580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BB0B51B1-3D0B-470D-92CF-84A2DD51C5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30810" y="1932600"/>
                  <a:ext cx="25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F665CB47-D143-4C61-A972-813759A5FBF2}"/>
                    </a:ext>
                  </a:extLst>
                </p14:cNvPr>
                <p14:cNvContentPartPr/>
                <p14:nvPr/>
              </p14:nvContentPartPr>
              <p14:xfrm>
                <a:off x="4436210" y="1972920"/>
                <a:ext cx="3689640" cy="11016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F665CB47-D143-4C61-A972-813759A5FB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27210" y="1964280"/>
                  <a:ext cx="370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EAC4B337-FC8D-46AF-B5AB-4009B2247B51}"/>
                    </a:ext>
                  </a:extLst>
                </p14:cNvPr>
                <p14:cNvContentPartPr/>
                <p14:nvPr/>
              </p14:nvContentPartPr>
              <p14:xfrm>
                <a:off x="8124770" y="1913520"/>
                <a:ext cx="13680" cy="2847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EAC4B337-FC8D-46AF-B5AB-4009B2247B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6130" y="1904520"/>
                  <a:ext cx="31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4183F6FA-286D-4F2D-8D2B-C34319B825FA}"/>
                    </a:ext>
                  </a:extLst>
                </p14:cNvPr>
                <p14:cNvContentPartPr/>
                <p14:nvPr/>
              </p14:nvContentPartPr>
              <p14:xfrm>
                <a:off x="5131010" y="1948080"/>
                <a:ext cx="19080" cy="1962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4183F6FA-286D-4F2D-8D2B-C34319B825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22370" y="1939440"/>
                  <a:ext cx="36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0052DA68-2E59-4554-A8FB-EB15042347E5}"/>
                    </a:ext>
                  </a:extLst>
                </p14:cNvPr>
                <p14:cNvContentPartPr/>
                <p14:nvPr/>
              </p14:nvContentPartPr>
              <p14:xfrm>
                <a:off x="4122290" y="2309520"/>
                <a:ext cx="101160" cy="25848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0052DA68-2E59-4554-A8FB-EB15042347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13290" y="2300520"/>
                  <a:ext cx="118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D5A60264-DD5E-4A76-9B52-C2C90F9219C6}"/>
                    </a:ext>
                  </a:extLst>
                </p14:cNvPr>
                <p14:cNvContentPartPr/>
                <p14:nvPr/>
              </p14:nvContentPartPr>
              <p14:xfrm>
                <a:off x="4278530" y="2516880"/>
                <a:ext cx="19080" cy="612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D5A60264-DD5E-4A76-9B52-C2C90F9219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69890" y="2508240"/>
                  <a:ext cx="36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86B04862-2CEE-4F73-8743-670368581275}"/>
                    </a:ext>
                  </a:extLst>
                </p14:cNvPr>
                <p14:cNvContentPartPr/>
                <p14:nvPr/>
              </p14:nvContentPartPr>
              <p14:xfrm>
                <a:off x="4364930" y="2324640"/>
                <a:ext cx="109080" cy="20952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86B04862-2CEE-4F73-8743-6703685812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55930" y="2316000"/>
                  <a:ext cx="126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A3188BFF-AC23-4048-A848-BF6FBB7A3AE5}"/>
                    </a:ext>
                  </a:extLst>
                </p14:cNvPr>
                <p14:cNvContentPartPr/>
                <p14:nvPr/>
              </p14:nvContentPartPr>
              <p14:xfrm>
                <a:off x="4510370" y="2339760"/>
                <a:ext cx="117360" cy="1800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A3188BFF-AC23-4048-A848-BF6FBB7A3A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01370" y="2331120"/>
                  <a:ext cx="135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9F8BE7E-60DE-4022-A4A3-1A98B99685D7}"/>
                    </a:ext>
                  </a:extLst>
                </p14:cNvPr>
                <p14:cNvContentPartPr/>
                <p14:nvPr/>
              </p14:nvContentPartPr>
              <p14:xfrm>
                <a:off x="4956770" y="2327520"/>
                <a:ext cx="90360" cy="2199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9F8BE7E-60DE-4022-A4A3-1A98B99685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8130" y="2318880"/>
                  <a:ext cx="108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289062EE-C21B-4AE7-9F4E-E692B76F62DF}"/>
                    </a:ext>
                  </a:extLst>
                </p14:cNvPr>
                <p14:cNvContentPartPr/>
                <p14:nvPr/>
              </p14:nvContentPartPr>
              <p14:xfrm>
                <a:off x="5095730" y="2507160"/>
                <a:ext cx="7200" cy="4536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289062EE-C21B-4AE7-9F4E-E692B76F62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87090" y="2498160"/>
                  <a:ext cx="2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4EF7F54F-58E4-4CAC-821A-E41134F4D8DA}"/>
                    </a:ext>
                  </a:extLst>
                </p14:cNvPr>
                <p14:cNvContentPartPr/>
                <p14:nvPr/>
              </p14:nvContentPartPr>
              <p14:xfrm>
                <a:off x="5167010" y="2295120"/>
                <a:ext cx="21960" cy="2419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4EF7F54F-58E4-4CAC-821A-E41134F4D8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58010" y="2286480"/>
                  <a:ext cx="39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C0ED8C67-F68C-4E9B-AB2B-9F96C7D27BC0}"/>
                    </a:ext>
                  </a:extLst>
                </p14:cNvPr>
                <p14:cNvContentPartPr/>
                <p14:nvPr/>
              </p14:nvContentPartPr>
              <p14:xfrm>
                <a:off x="5257010" y="2351280"/>
                <a:ext cx="116280" cy="1627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C0ED8C67-F68C-4E9B-AB2B-9F96C7D27B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48010" y="2342640"/>
                  <a:ext cx="133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F3ECA04C-A039-477A-8F6E-7C908E4A4999}"/>
                    </a:ext>
                  </a:extLst>
                </p14:cNvPr>
                <p14:cNvContentPartPr/>
                <p14:nvPr/>
              </p14:nvContentPartPr>
              <p14:xfrm>
                <a:off x="5879810" y="1906320"/>
                <a:ext cx="19080" cy="207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F3ECA04C-A039-477A-8F6E-7C908E4A49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70810" y="1897320"/>
                  <a:ext cx="36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93AF9810-C582-4A1B-9BED-1A0E320B7019}"/>
                    </a:ext>
                  </a:extLst>
                </p14:cNvPr>
                <p14:cNvContentPartPr/>
                <p14:nvPr/>
              </p14:nvContentPartPr>
              <p14:xfrm>
                <a:off x="6613490" y="1918920"/>
                <a:ext cx="7920" cy="1900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93AF9810-C582-4A1B-9BED-1A0E320B70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04850" y="1910280"/>
                  <a:ext cx="2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62E8B486-A84D-4E4E-AB63-2BD5DFC0CB90}"/>
                    </a:ext>
                  </a:extLst>
                </p14:cNvPr>
                <p14:cNvContentPartPr/>
                <p14:nvPr/>
              </p14:nvContentPartPr>
              <p14:xfrm>
                <a:off x="5707010" y="2311320"/>
                <a:ext cx="94680" cy="2318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62E8B486-A84D-4E4E-AB63-2BD5DFC0CB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8010" y="2302680"/>
                  <a:ext cx="112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3F2EF24A-FA38-42FE-95F8-64B7E3AA5F95}"/>
                    </a:ext>
                  </a:extLst>
                </p14:cNvPr>
                <p14:cNvContentPartPr/>
                <p14:nvPr/>
              </p14:nvContentPartPr>
              <p14:xfrm>
                <a:off x="5854250" y="2526600"/>
                <a:ext cx="11520" cy="5400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3F2EF24A-FA38-42FE-95F8-64B7E3AA5F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5250" y="2517600"/>
                  <a:ext cx="29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FE35A630-D6E9-4EE0-8806-EC6B176398EB}"/>
                    </a:ext>
                  </a:extLst>
                </p14:cNvPr>
                <p14:cNvContentPartPr/>
                <p14:nvPr/>
              </p14:nvContentPartPr>
              <p14:xfrm>
                <a:off x="5936690" y="2340840"/>
                <a:ext cx="83520" cy="2361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FE35A630-D6E9-4EE0-8806-EC6B176398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27690" y="2332200"/>
                  <a:ext cx="101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FC28DC83-7C6D-4191-A9A4-CD2397EDD086}"/>
                    </a:ext>
                  </a:extLst>
                </p14:cNvPr>
                <p14:cNvContentPartPr/>
                <p14:nvPr/>
              </p14:nvContentPartPr>
              <p14:xfrm>
                <a:off x="6133970" y="2359200"/>
                <a:ext cx="140040" cy="1890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FC28DC83-7C6D-4191-A9A4-CD2397EDD0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25330" y="2350560"/>
                  <a:ext cx="157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1F05444B-3031-49F2-BAD7-EFE5DC7EB60F}"/>
                    </a:ext>
                  </a:extLst>
                </p14:cNvPr>
                <p14:cNvContentPartPr/>
                <p14:nvPr/>
              </p14:nvContentPartPr>
              <p14:xfrm>
                <a:off x="6505850" y="2350560"/>
                <a:ext cx="88200" cy="25092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1F05444B-3031-49F2-BAD7-EFE5DC7EB6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96850" y="2341560"/>
                  <a:ext cx="105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0842C046-70F5-4F86-ACD7-39128CABCDF1}"/>
                    </a:ext>
                  </a:extLst>
                </p14:cNvPr>
                <p14:cNvContentPartPr/>
                <p14:nvPr/>
              </p14:nvContentPartPr>
              <p14:xfrm>
                <a:off x="6642290" y="2558640"/>
                <a:ext cx="22680" cy="6480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0842C046-70F5-4F86-ACD7-39128CABCD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33290" y="2549640"/>
                  <a:ext cx="40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C7D432B4-3968-43C4-9990-5C8644515C5C}"/>
                    </a:ext>
                  </a:extLst>
                </p14:cNvPr>
                <p14:cNvContentPartPr/>
                <p14:nvPr/>
              </p14:nvContentPartPr>
              <p14:xfrm>
                <a:off x="6680810" y="2364240"/>
                <a:ext cx="155160" cy="25128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C7D432B4-3968-43C4-9990-5C8644515C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72170" y="2355240"/>
                  <a:ext cx="172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977AD0B4-CF04-4C21-B86D-89B46E56E1AF}"/>
                    </a:ext>
                  </a:extLst>
                </p14:cNvPr>
                <p14:cNvContentPartPr/>
                <p14:nvPr/>
              </p14:nvContentPartPr>
              <p14:xfrm>
                <a:off x="6911210" y="2409240"/>
                <a:ext cx="157680" cy="1807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977AD0B4-CF04-4C21-B86D-89B46E56E1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02210" y="2400600"/>
                  <a:ext cx="175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DF578DEA-11E8-44EB-9CF4-D259579A9851}"/>
                    </a:ext>
                  </a:extLst>
                </p14:cNvPr>
                <p14:cNvContentPartPr/>
                <p14:nvPr/>
              </p14:nvContentPartPr>
              <p14:xfrm>
                <a:off x="7355450" y="1938360"/>
                <a:ext cx="24480" cy="1328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DF578DEA-11E8-44EB-9CF4-D259579A98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46450" y="1929360"/>
                  <a:ext cx="42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FCCC979F-8FD0-428A-B026-9F19552BAD92}"/>
                    </a:ext>
                  </a:extLst>
                </p14:cNvPr>
                <p14:cNvContentPartPr/>
                <p14:nvPr/>
              </p14:nvContentPartPr>
              <p14:xfrm>
                <a:off x="7011650" y="2420400"/>
                <a:ext cx="55080" cy="644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FCCC979F-8FD0-428A-B026-9F19552BAD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02650" y="2411760"/>
                  <a:ext cx="7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9218DEE3-9B9A-4546-9719-D47F03A62DEE}"/>
                    </a:ext>
                  </a:extLst>
                </p14:cNvPr>
                <p14:cNvContentPartPr/>
                <p14:nvPr/>
              </p14:nvContentPartPr>
              <p14:xfrm>
                <a:off x="7234850" y="2313480"/>
                <a:ext cx="97920" cy="2134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9218DEE3-9B9A-4546-9719-D47F03A62D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25850" y="2304840"/>
                  <a:ext cx="115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44A0808D-5292-450B-B8C4-92D54E9EF86B}"/>
                    </a:ext>
                  </a:extLst>
                </p14:cNvPr>
                <p14:cNvContentPartPr/>
                <p14:nvPr/>
              </p14:nvContentPartPr>
              <p14:xfrm>
                <a:off x="7347170" y="2500680"/>
                <a:ext cx="12600" cy="421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44A0808D-5292-450B-B8C4-92D54E9EF8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38170" y="2492040"/>
                  <a:ext cx="3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BC45B109-561E-4167-B3B7-A1E9A72D415A}"/>
                    </a:ext>
                  </a:extLst>
                </p14:cNvPr>
                <p14:cNvContentPartPr/>
                <p14:nvPr/>
              </p14:nvContentPartPr>
              <p14:xfrm>
                <a:off x="7388930" y="2327160"/>
                <a:ext cx="69840" cy="1328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BC45B109-561E-4167-B3B7-A1E9A72D41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79930" y="2318520"/>
                  <a:ext cx="87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1C0EA73E-37D6-40CF-BCEE-408C30111405}"/>
                    </a:ext>
                  </a:extLst>
                </p14:cNvPr>
                <p14:cNvContentPartPr/>
                <p14:nvPr/>
              </p14:nvContentPartPr>
              <p14:xfrm>
                <a:off x="7467410" y="2321040"/>
                <a:ext cx="27360" cy="2354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1C0EA73E-37D6-40CF-BCEE-408C301114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58410" y="2312040"/>
                  <a:ext cx="45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79FFF389-F84A-4C06-9884-A29ACB74E92E}"/>
                    </a:ext>
                  </a:extLst>
                </p14:cNvPr>
                <p14:cNvContentPartPr/>
                <p14:nvPr/>
              </p14:nvContentPartPr>
              <p14:xfrm>
                <a:off x="7520690" y="2369640"/>
                <a:ext cx="96840" cy="1602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79FFF389-F84A-4C06-9884-A29ACB74E92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1690" y="2361000"/>
                  <a:ext cx="11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562EEDF8-B9E7-4D5F-BE97-AD80539B9AF9}"/>
                    </a:ext>
                  </a:extLst>
                </p14:cNvPr>
                <p14:cNvContentPartPr/>
                <p14:nvPr/>
              </p14:nvContentPartPr>
              <p14:xfrm>
                <a:off x="7966010" y="2325720"/>
                <a:ext cx="88560" cy="2498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562EEDF8-B9E7-4D5F-BE97-AD80539B9A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57370" y="2316720"/>
                  <a:ext cx="106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016AD2F-EF5A-42AB-88AC-DBA892D75FD0}"/>
                    </a:ext>
                  </a:extLst>
                </p14:cNvPr>
                <p14:cNvContentPartPr/>
                <p14:nvPr/>
              </p14:nvContentPartPr>
              <p14:xfrm>
                <a:off x="8070050" y="2510400"/>
                <a:ext cx="34560" cy="7092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016AD2F-EF5A-42AB-88AC-DBA892D75F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61410" y="2501760"/>
                  <a:ext cx="52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6CEBE151-EA15-4A20-849C-ECE11D5BCEF2}"/>
                    </a:ext>
                  </a:extLst>
                </p14:cNvPr>
                <p14:cNvContentPartPr/>
                <p14:nvPr/>
              </p14:nvContentPartPr>
              <p14:xfrm>
                <a:off x="8197490" y="2359200"/>
                <a:ext cx="71640" cy="2437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6CEBE151-EA15-4A20-849C-ECE11D5BCE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88490" y="2350560"/>
                  <a:ext cx="89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83FED2AA-B094-4E81-BC3A-D28D9092EF1C}"/>
                    </a:ext>
                  </a:extLst>
                </p14:cNvPr>
                <p14:cNvContentPartPr/>
                <p14:nvPr/>
              </p14:nvContentPartPr>
              <p14:xfrm>
                <a:off x="8356610" y="2426880"/>
                <a:ext cx="87480" cy="1184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83FED2AA-B094-4E81-BC3A-D28D9092EF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7970" y="2417880"/>
                  <a:ext cx="105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65D150F5-C272-4578-A7FC-F95D867DB7C8}"/>
                    </a:ext>
                  </a:extLst>
                </p14:cNvPr>
                <p14:cNvContentPartPr/>
                <p14:nvPr/>
              </p14:nvContentPartPr>
              <p14:xfrm>
                <a:off x="8219090" y="2367480"/>
                <a:ext cx="102600" cy="1800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65D150F5-C272-4578-A7FC-F95D867DB7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10090" y="2358840"/>
                  <a:ext cx="120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1F0A8288-7B45-4FC9-821D-F8E0242C746A}"/>
                    </a:ext>
                  </a:extLst>
                </p14:cNvPr>
                <p14:cNvContentPartPr/>
                <p14:nvPr/>
              </p14:nvContentPartPr>
              <p14:xfrm>
                <a:off x="8156090" y="1998840"/>
                <a:ext cx="740880" cy="2052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1F0A8288-7B45-4FC9-821D-F8E0242C74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47090" y="1990200"/>
                  <a:ext cx="758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8E141BD5-3DE1-4C2B-A813-3F56A4274218}"/>
                    </a:ext>
                  </a:extLst>
                </p14:cNvPr>
                <p14:cNvContentPartPr/>
                <p14:nvPr/>
              </p14:nvContentPartPr>
              <p14:xfrm>
                <a:off x="8708330" y="2390520"/>
                <a:ext cx="116280" cy="2304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8E141BD5-3DE1-4C2B-A813-3F56A42742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99330" y="2381520"/>
                  <a:ext cx="133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A3742AB1-B4CA-4B75-9DAF-A2B54193CB1F}"/>
                    </a:ext>
                  </a:extLst>
                </p14:cNvPr>
                <p14:cNvContentPartPr/>
                <p14:nvPr/>
              </p14:nvContentPartPr>
              <p14:xfrm>
                <a:off x="8861330" y="2616240"/>
                <a:ext cx="4680" cy="432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A3742AB1-B4CA-4B75-9DAF-A2B54193CB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52690" y="2607600"/>
                  <a:ext cx="2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5FC3868C-342E-43D9-8780-16BE57EF9592}"/>
                    </a:ext>
                  </a:extLst>
                </p14:cNvPr>
                <p14:cNvContentPartPr/>
                <p14:nvPr/>
              </p14:nvContentPartPr>
              <p14:xfrm>
                <a:off x="8927210" y="2403120"/>
                <a:ext cx="135720" cy="2062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5FC3868C-342E-43D9-8780-16BE57EF95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18210" y="2394480"/>
                  <a:ext cx="153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346BBF30-DD3A-47B2-B08C-CE689833D090}"/>
                    </a:ext>
                  </a:extLst>
                </p14:cNvPr>
                <p14:cNvContentPartPr/>
                <p14:nvPr/>
              </p14:nvContentPartPr>
              <p14:xfrm>
                <a:off x="9088490" y="2411040"/>
                <a:ext cx="112320" cy="19764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346BBF30-DD3A-47B2-B08C-CE689833D0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79850" y="2402040"/>
                  <a:ext cx="129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2E0500CC-A239-442E-ACEE-A54814043A8B}"/>
                    </a:ext>
                  </a:extLst>
                </p14:cNvPr>
                <p14:cNvContentPartPr/>
                <p14:nvPr/>
              </p14:nvContentPartPr>
              <p14:xfrm>
                <a:off x="8731730" y="2377560"/>
                <a:ext cx="32040" cy="493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2E0500CC-A239-442E-ACEE-A54814043A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22730" y="2368920"/>
                  <a:ext cx="4968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0" name="Käsinkirjoitus 49">
                <a:extLst>
                  <a:ext uri="{FF2B5EF4-FFF2-40B4-BE49-F238E27FC236}">
                    <a16:creationId xmlns:a16="http://schemas.microsoft.com/office/drawing/2014/main" id="{BC6745C5-8D72-4FB6-BDBC-81FC375D86F0}"/>
                  </a:ext>
                </a:extLst>
              </p14:cNvPr>
              <p14:cNvContentPartPr/>
              <p14:nvPr/>
            </p14:nvContentPartPr>
            <p14:xfrm>
              <a:off x="4424330" y="1999560"/>
              <a:ext cx="692640" cy="89640"/>
            </p14:xfrm>
          </p:contentPart>
        </mc:Choice>
        <mc:Fallback>
          <p:pic>
            <p:nvPicPr>
              <p:cNvPr id="50" name="Käsinkirjoitus 49">
                <a:extLst>
                  <a:ext uri="{FF2B5EF4-FFF2-40B4-BE49-F238E27FC236}">
                    <a16:creationId xmlns:a16="http://schemas.microsoft.com/office/drawing/2014/main" id="{BC6745C5-8D72-4FB6-BDBC-81FC375D86F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06690" y="1963920"/>
                <a:ext cx="728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" name="Käsinkirjoitus 50">
                <a:extLst>
                  <a:ext uri="{FF2B5EF4-FFF2-40B4-BE49-F238E27FC236}">
                    <a16:creationId xmlns:a16="http://schemas.microsoft.com/office/drawing/2014/main" id="{4F8BC3FB-10A1-440F-A0C6-D0AD4C1FF99B}"/>
                  </a:ext>
                </a:extLst>
              </p14:cNvPr>
              <p14:cNvContentPartPr/>
              <p14:nvPr/>
            </p14:nvContentPartPr>
            <p14:xfrm>
              <a:off x="818930" y="1238160"/>
              <a:ext cx="360" cy="360"/>
            </p14:xfrm>
          </p:contentPart>
        </mc:Choice>
        <mc:Fallback>
          <p:pic>
            <p:nvPicPr>
              <p:cNvPr id="51" name="Käsinkirjoitus 50">
                <a:extLst>
                  <a:ext uri="{FF2B5EF4-FFF2-40B4-BE49-F238E27FC236}">
                    <a16:creationId xmlns:a16="http://schemas.microsoft.com/office/drawing/2014/main" id="{4F8BC3FB-10A1-440F-A0C6-D0AD4C1FF99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10290" y="1229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66324F91-6DAE-46C5-8DF3-725423ADE533}"/>
                  </a:ext>
                </a:extLst>
              </p14:cNvPr>
              <p14:cNvContentPartPr/>
              <p14:nvPr/>
            </p14:nvContentPartPr>
            <p14:xfrm>
              <a:off x="3707930" y="3201600"/>
              <a:ext cx="6840" cy="360720"/>
            </p14:xfrm>
          </p:contentPart>
        </mc:Choice>
        <mc:Fallback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66324F91-6DAE-46C5-8DF3-725423ADE53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98930" y="3192600"/>
                <a:ext cx="2448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Ryhmä 88">
            <a:extLst>
              <a:ext uri="{FF2B5EF4-FFF2-40B4-BE49-F238E27FC236}">
                <a16:creationId xmlns:a16="http://schemas.microsoft.com/office/drawing/2014/main" id="{16B9FACE-EFA8-4EC9-8F72-1CB44A09412D}"/>
              </a:ext>
            </a:extLst>
          </p:cNvPr>
          <p:cNvGrpSpPr/>
          <p:nvPr/>
        </p:nvGrpSpPr>
        <p:grpSpPr>
          <a:xfrm>
            <a:off x="3878930" y="3228240"/>
            <a:ext cx="567000" cy="448200"/>
            <a:chOff x="3878930" y="3228240"/>
            <a:chExt cx="56700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744809A7-5407-4813-AB86-E7D446A69E5D}"/>
                    </a:ext>
                  </a:extLst>
                </p14:cNvPr>
                <p14:cNvContentPartPr/>
                <p14:nvPr/>
              </p14:nvContentPartPr>
              <p14:xfrm>
                <a:off x="3935810" y="3244080"/>
                <a:ext cx="150840" cy="3553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744809A7-5407-4813-AB86-E7D446A69E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26810" y="3235440"/>
                  <a:ext cx="1684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9D93FFEB-435E-49F7-A824-91B980EEB340}"/>
                    </a:ext>
                  </a:extLst>
                </p14:cNvPr>
                <p14:cNvContentPartPr/>
                <p14:nvPr/>
              </p14:nvContentPartPr>
              <p14:xfrm>
                <a:off x="3878930" y="3383760"/>
                <a:ext cx="299880" cy="4608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9D93FFEB-435E-49F7-A824-91B980EEB3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9930" y="3374760"/>
                  <a:ext cx="317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24A76A93-4463-40F1-BADF-BD7018BF3CB8}"/>
                    </a:ext>
                  </a:extLst>
                </p14:cNvPr>
                <p14:cNvContentPartPr/>
                <p14:nvPr/>
              </p14:nvContentPartPr>
              <p14:xfrm>
                <a:off x="4211930" y="3298080"/>
                <a:ext cx="234000" cy="35388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24A76A93-4463-40F1-BADF-BD7018BF3C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02930" y="3289080"/>
                  <a:ext cx="251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4FB8D56B-89A3-42DA-89B0-B39C540F50E9}"/>
                    </a:ext>
                  </a:extLst>
                </p14:cNvPr>
                <p14:cNvContentPartPr/>
                <p14:nvPr/>
              </p14:nvContentPartPr>
              <p14:xfrm>
                <a:off x="4255490" y="3228240"/>
                <a:ext cx="83520" cy="8100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4FB8D56B-89A3-42DA-89B0-B39C540F50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46850" y="3219600"/>
                  <a:ext cx="101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488B3010-5BD3-4547-8D72-8E31076DD73D}"/>
                    </a:ext>
                  </a:extLst>
                </p14:cNvPr>
                <p14:cNvContentPartPr/>
                <p14:nvPr/>
              </p14:nvContentPartPr>
              <p14:xfrm>
                <a:off x="4306970" y="3604800"/>
                <a:ext cx="64800" cy="716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488B3010-5BD3-4547-8D72-8E31076DD7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97970" y="3595800"/>
                  <a:ext cx="824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C3A08D29-2D82-46C5-BA0E-193C7E9696DF}"/>
              </a:ext>
            </a:extLst>
          </p:cNvPr>
          <p:cNvGrpSpPr/>
          <p:nvPr/>
        </p:nvGrpSpPr>
        <p:grpSpPr>
          <a:xfrm>
            <a:off x="3200160" y="3362520"/>
            <a:ext cx="369000" cy="190080"/>
            <a:chOff x="3200160" y="3362520"/>
            <a:chExt cx="3690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36D3DEC6-5662-4786-B562-1A379F6C5A43}"/>
                    </a:ext>
                  </a:extLst>
                </p14:cNvPr>
                <p14:cNvContentPartPr/>
                <p14:nvPr/>
              </p14:nvContentPartPr>
              <p14:xfrm>
                <a:off x="3206280" y="3362520"/>
                <a:ext cx="362880" cy="8172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36D3DEC6-5662-4786-B562-1A379F6C5A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97640" y="3353880"/>
                  <a:ext cx="380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F2B0C7B3-8F9E-471F-B121-7EDC96C7000B}"/>
                    </a:ext>
                  </a:extLst>
                </p14:cNvPr>
                <p14:cNvContentPartPr/>
                <p14:nvPr/>
              </p14:nvContentPartPr>
              <p14:xfrm>
                <a:off x="3200160" y="3466200"/>
                <a:ext cx="297360" cy="8640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F2B0C7B3-8F9E-471F-B121-7EDC96C700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91520" y="3457560"/>
                  <a:ext cx="3150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5E34AE28-2684-4576-AFAE-43E38512EF7A}"/>
              </a:ext>
            </a:extLst>
          </p:cNvPr>
          <p:cNvGrpSpPr/>
          <p:nvPr/>
        </p:nvGrpSpPr>
        <p:grpSpPr>
          <a:xfrm>
            <a:off x="506090" y="2250120"/>
            <a:ext cx="2498040" cy="1566000"/>
            <a:chOff x="506090" y="2250120"/>
            <a:chExt cx="2498040" cy="15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7A28CDE-1784-4C0D-9CC0-1959E751BADF}"/>
                    </a:ext>
                  </a:extLst>
                </p14:cNvPr>
                <p14:cNvContentPartPr/>
                <p14:nvPr/>
              </p14:nvContentPartPr>
              <p14:xfrm>
                <a:off x="2382770" y="2822160"/>
                <a:ext cx="12240" cy="453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7A28CDE-1784-4C0D-9CC0-1959E751BA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73770" y="2813520"/>
                  <a:ext cx="29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170C7D5F-9B90-4CA7-AF6B-D49C30CDEA2D}"/>
                    </a:ext>
                  </a:extLst>
                </p14:cNvPr>
                <p14:cNvContentPartPr/>
                <p14:nvPr/>
              </p14:nvContentPartPr>
              <p14:xfrm>
                <a:off x="2496890" y="2542440"/>
                <a:ext cx="10800" cy="3283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170C7D5F-9B90-4CA7-AF6B-D49C30CDEA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88250" y="2533440"/>
                  <a:ext cx="28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45F2FB49-30E3-4B14-B148-77239DB16A82}"/>
                    </a:ext>
                  </a:extLst>
                </p14:cNvPr>
                <p14:cNvContentPartPr/>
                <p14:nvPr/>
              </p14:nvContentPartPr>
              <p14:xfrm>
                <a:off x="2581130" y="2612280"/>
                <a:ext cx="148680" cy="2001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45F2FB49-30E3-4B14-B148-77239DB16A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72490" y="2603640"/>
                  <a:ext cx="16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F4402DF9-4656-4BA4-9B46-6E289174F5CB}"/>
                    </a:ext>
                  </a:extLst>
                </p14:cNvPr>
                <p14:cNvContentPartPr/>
                <p14:nvPr/>
              </p14:nvContentPartPr>
              <p14:xfrm>
                <a:off x="2861210" y="2396280"/>
                <a:ext cx="118080" cy="50760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F4402DF9-4656-4BA4-9B46-6E289174F5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52210" y="2387280"/>
                  <a:ext cx="1357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BB37093F-0C1F-4110-BA7E-204B0E4A0432}"/>
                    </a:ext>
                  </a:extLst>
                </p14:cNvPr>
                <p14:cNvContentPartPr/>
                <p14:nvPr/>
              </p14:nvContentPartPr>
              <p14:xfrm>
                <a:off x="506090" y="2453880"/>
                <a:ext cx="152640" cy="1447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BB37093F-0C1F-4110-BA7E-204B0E4A043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7090" y="2444880"/>
                  <a:ext cx="170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0BF3998-FAAB-4910-AF99-4F63E30D6E5B}"/>
                    </a:ext>
                  </a:extLst>
                </p14:cNvPr>
                <p14:cNvContentPartPr/>
                <p14:nvPr/>
              </p14:nvContentPartPr>
              <p14:xfrm>
                <a:off x="704090" y="2250120"/>
                <a:ext cx="119160" cy="55008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0BF3998-FAAB-4910-AF99-4F63E30D6E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450" y="2241120"/>
                  <a:ext cx="1368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1CECE04B-7C06-4BD5-A35A-6639B6A30AC3}"/>
                    </a:ext>
                  </a:extLst>
                </p14:cNvPr>
                <p14:cNvContentPartPr/>
                <p14:nvPr/>
              </p14:nvContentPartPr>
              <p14:xfrm>
                <a:off x="1001090" y="2388000"/>
                <a:ext cx="16200" cy="5155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1CECE04B-7C06-4BD5-A35A-6639B6A30A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2450" y="2379360"/>
                  <a:ext cx="33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CAA4B7AD-BA6D-4C1B-96E7-ECCB7D5CAAF6}"/>
                    </a:ext>
                  </a:extLst>
                </p14:cNvPr>
                <p14:cNvContentPartPr/>
                <p14:nvPr/>
              </p14:nvContentPartPr>
              <p14:xfrm>
                <a:off x="999650" y="2370000"/>
                <a:ext cx="176040" cy="28440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CAA4B7AD-BA6D-4C1B-96E7-ECCB7D5CAA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1010" y="2361000"/>
                  <a:ext cx="1936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79AF3337-85E7-4443-80C9-AF4298F16973}"/>
                    </a:ext>
                  </a:extLst>
                </p14:cNvPr>
                <p14:cNvContentPartPr/>
                <p14:nvPr/>
              </p14:nvContentPartPr>
              <p14:xfrm>
                <a:off x="1255970" y="2378640"/>
                <a:ext cx="111600" cy="5277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79AF3337-85E7-4443-80C9-AF4298F169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46970" y="2369640"/>
                  <a:ext cx="1292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47E281D7-4726-4522-B78A-4F37DB51CE39}"/>
                    </a:ext>
                  </a:extLst>
                </p14:cNvPr>
                <p14:cNvContentPartPr/>
                <p14:nvPr/>
              </p14:nvContentPartPr>
              <p14:xfrm>
                <a:off x="1386650" y="2674560"/>
                <a:ext cx="127440" cy="1821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47E281D7-4726-4522-B78A-4F37DB51CE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78010" y="2665560"/>
                  <a:ext cx="145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CF3E41B5-FCD6-4878-8B92-57EE1084D328}"/>
                    </a:ext>
                  </a:extLst>
                </p14:cNvPr>
                <p14:cNvContentPartPr/>
                <p14:nvPr/>
              </p14:nvContentPartPr>
              <p14:xfrm>
                <a:off x="1564490" y="2651880"/>
                <a:ext cx="83160" cy="1756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CF3E41B5-FCD6-4878-8B92-57EE1084D3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55850" y="2642880"/>
                  <a:ext cx="100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7EADE93E-8061-4A6A-A91D-2744B3123D84}"/>
                    </a:ext>
                  </a:extLst>
                </p14:cNvPr>
                <p14:cNvContentPartPr/>
                <p14:nvPr/>
              </p14:nvContentPartPr>
              <p14:xfrm>
                <a:off x="1711370" y="2674920"/>
                <a:ext cx="131400" cy="1454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7EADE93E-8061-4A6A-A91D-2744B3123D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02370" y="2666280"/>
                  <a:ext cx="149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924C76D9-4DFB-49E8-B043-BF3013D3DA8C}"/>
                    </a:ext>
                  </a:extLst>
                </p14:cNvPr>
                <p14:cNvContentPartPr/>
                <p14:nvPr/>
              </p14:nvContentPartPr>
              <p14:xfrm>
                <a:off x="1876970" y="2726760"/>
                <a:ext cx="110520" cy="10584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924C76D9-4DFB-49E8-B043-BF3013D3DA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68330" y="2717760"/>
                  <a:ext cx="128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40703A25-E548-4862-9678-9BBEEEE83060}"/>
                    </a:ext>
                  </a:extLst>
                </p14:cNvPr>
                <p14:cNvContentPartPr/>
                <p14:nvPr/>
              </p14:nvContentPartPr>
              <p14:xfrm>
                <a:off x="932690" y="3320400"/>
                <a:ext cx="135720" cy="140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40703A25-E548-4862-9678-9BBEEEE8306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3690" y="3311400"/>
                  <a:ext cx="153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506FDCB-9FF3-457B-AD3B-45A5C049E013}"/>
                    </a:ext>
                  </a:extLst>
                </p14:cNvPr>
                <p14:cNvContentPartPr/>
                <p14:nvPr/>
              </p14:nvContentPartPr>
              <p14:xfrm>
                <a:off x="916490" y="3432720"/>
                <a:ext cx="168120" cy="3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506FDCB-9FF3-457B-AD3B-45A5C049E0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7850" y="3424080"/>
                  <a:ext cx="18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6CFEF351-D952-4C9D-B240-8DED7B520508}"/>
                    </a:ext>
                  </a:extLst>
                </p14:cNvPr>
                <p14:cNvContentPartPr/>
                <p14:nvPr/>
              </p14:nvContentPartPr>
              <p14:xfrm>
                <a:off x="1421930" y="3008640"/>
                <a:ext cx="20880" cy="2829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6CFEF351-D952-4C9D-B240-8DED7B52050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13290" y="2999640"/>
                  <a:ext cx="38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50B6BF61-BD41-4A54-8E70-04C7E636BC12}"/>
                    </a:ext>
                  </a:extLst>
                </p14:cNvPr>
                <p14:cNvContentPartPr/>
                <p14:nvPr/>
              </p14:nvContentPartPr>
              <p14:xfrm>
                <a:off x="1601210" y="3023040"/>
                <a:ext cx="187200" cy="2613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50B6BF61-BD41-4A54-8E70-04C7E636BC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2570" y="3014040"/>
                  <a:ext cx="204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CBCA8C97-F53E-49E5-AC0E-14C3B34B13AE}"/>
                    </a:ext>
                  </a:extLst>
                </p14:cNvPr>
                <p14:cNvContentPartPr/>
                <p14:nvPr/>
              </p14:nvContentPartPr>
              <p14:xfrm>
                <a:off x="1246610" y="3349920"/>
                <a:ext cx="636120" cy="590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CBCA8C97-F53E-49E5-AC0E-14C3B34B13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37970" y="3340920"/>
                  <a:ext cx="653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B4CD18B4-6F75-4BBD-8E89-C3A8EE52043D}"/>
                    </a:ext>
                  </a:extLst>
                </p14:cNvPr>
                <p14:cNvContentPartPr/>
                <p14:nvPr/>
              </p14:nvContentPartPr>
              <p14:xfrm>
                <a:off x="1363970" y="3479880"/>
                <a:ext cx="123120" cy="2458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B4CD18B4-6F75-4BBD-8E89-C3A8EE5204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54970" y="3471240"/>
                  <a:ext cx="140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75C7EC7D-0F90-4A7A-8CBC-788A468BD037}"/>
                    </a:ext>
                  </a:extLst>
                </p14:cNvPr>
                <p14:cNvContentPartPr/>
                <p14:nvPr/>
              </p14:nvContentPartPr>
              <p14:xfrm>
                <a:off x="1600490" y="3501120"/>
                <a:ext cx="124560" cy="2343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75C7EC7D-0F90-4A7A-8CBC-788A468BD03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91490" y="3492480"/>
                  <a:ext cx="142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8543A7E3-820D-4159-8D1C-9AF41B10F1C9}"/>
                    </a:ext>
                  </a:extLst>
                </p14:cNvPr>
                <p14:cNvContentPartPr/>
                <p14:nvPr/>
              </p14:nvContentPartPr>
              <p14:xfrm>
                <a:off x="2185850" y="3394200"/>
                <a:ext cx="141480" cy="216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8543A7E3-820D-4159-8D1C-9AF41B10F1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76850" y="3385200"/>
                  <a:ext cx="15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709214E1-FF6E-4FB5-8D59-DD41EDE32289}"/>
                    </a:ext>
                  </a:extLst>
                </p14:cNvPr>
                <p14:cNvContentPartPr/>
                <p14:nvPr/>
              </p14:nvContentPartPr>
              <p14:xfrm>
                <a:off x="2189090" y="3477720"/>
                <a:ext cx="167040" cy="61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709214E1-FF6E-4FB5-8D59-DD41EDE322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80450" y="3469080"/>
                  <a:ext cx="18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E2B8FFB8-C2C6-42CF-A330-4E37C08F58E6}"/>
                    </a:ext>
                  </a:extLst>
                </p14:cNvPr>
                <p14:cNvContentPartPr/>
                <p14:nvPr/>
              </p14:nvContentPartPr>
              <p14:xfrm>
                <a:off x="2733410" y="3053640"/>
                <a:ext cx="53280" cy="3186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E2B8FFB8-C2C6-42CF-A330-4E37C08F58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24770" y="3044640"/>
                  <a:ext cx="709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0A502066-AC5F-43F6-88C8-0081032AA95B}"/>
                    </a:ext>
                  </a:extLst>
                </p14:cNvPr>
                <p14:cNvContentPartPr/>
                <p14:nvPr/>
              </p14:nvContentPartPr>
              <p14:xfrm>
                <a:off x="2549810" y="3452160"/>
                <a:ext cx="454320" cy="136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0A502066-AC5F-43F6-88C8-0081032AA9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40810" y="3443520"/>
                  <a:ext cx="47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71398388-3538-4A6D-A886-D946F9560F68}"/>
                    </a:ext>
                  </a:extLst>
                </p14:cNvPr>
                <p14:cNvContentPartPr/>
                <p14:nvPr/>
              </p14:nvContentPartPr>
              <p14:xfrm>
                <a:off x="2713250" y="3552600"/>
                <a:ext cx="170640" cy="26352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71398388-3538-4A6D-A886-D946F9560F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04610" y="3543600"/>
                  <a:ext cx="188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D8F356C0-18AA-409E-B73C-E06E23B68B8B}"/>
                    </a:ext>
                  </a:extLst>
                </p14:cNvPr>
                <p14:cNvContentPartPr/>
                <p14:nvPr/>
              </p14:nvContentPartPr>
              <p14:xfrm>
                <a:off x="2114400" y="2577720"/>
                <a:ext cx="114840" cy="28260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D8F356C0-18AA-409E-B73C-E06E23B68B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05400" y="2569080"/>
                  <a:ext cx="13248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9" name="Käsinkirjoitus 98">
                <a:extLst>
                  <a:ext uri="{FF2B5EF4-FFF2-40B4-BE49-F238E27FC236}">
                    <a16:creationId xmlns:a16="http://schemas.microsoft.com/office/drawing/2014/main" id="{3AA09255-9FB3-410F-B494-AFBEF5BC4933}"/>
                  </a:ext>
                </a:extLst>
              </p14:cNvPr>
              <p14:cNvContentPartPr/>
              <p14:nvPr/>
            </p14:nvContentPartPr>
            <p14:xfrm>
              <a:off x="5492640" y="1942320"/>
              <a:ext cx="687240" cy="50400"/>
            </p14:xfrm>
          </p:contentPart>
        </mc:Choice>
        <mc:Fallback>
          <p:pic>
            <p:nvPicPr>
              <p:cNvPr id="99" name="Käsinkirjoitus 98">
                <a:extLst>
                  <a:ext uri="{FF2B5EF4-FFF2-40B4-BE49-F238E27FC236}">
                    <a16:creationId xmlns:a16="http://schemas.microsoft.com/office/drawing/2014/main" id="{3AA09255-9FB3-410F-B494-AFBEF5BC493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474640" y="1906680"/>
                <a:ext cx="72288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880E8CC7-9DB9-4A19-9EAB-32FF4930499D}"/>
              </a:ext>
            </a:extLst>
          </p:cNvPr>
          <p:cNvGrpSpPr/>
          <p:nvPr/>
        </p:nvGrpSpPr>
        <p:grpSpPr>
          <a:xfrm>
            <a:off x="487560" y="3974520"/>
            <a:ext cx="352440" cy="524160"/>
            <a:chOff x="487560" y="3974520"/>
            <a:chExt cx="35244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AD36F2C-02A3-437C-92D1-E7A09055E1DF}"/>
                    </a:ext>
                  </a:extLst>
                </p14:cNvPr>
                <p14:cNvContentPartPr/>
                <p14:nvPr/>
              </p14:nvContentPartPr>
              <p14:xfrm>
                <a:off x="487560" y="3974520"/>
                <a:ext cx="126000" cy="38520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AD36F2C-02A3-437C-92D1-E7A09055E1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8560" y="3965520"/>
                  <a:ext cx="1436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8A461F1A-34B8-4C4C-A2A1-77028081BEBC}"/>
                    </a:ext>
                  </a:extLst>
                </p14:cNvPr>
                <p14:cNvContentPartPr/>
                <p14:nvPr/>
              </p14:nvContentPartPr>
              <p14:xfrm>
                <a:off x="725880" y="3995400"/>
                <a:ext cx="114120" cy="50328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8A461F1A-34B8-4C4C-A2A1-77028081BE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6880" y="3986400"/>
                  <a:ext cx="13176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Ryhmä 119">
            <a:extLst>
              <a:ext uri="{FF2B5EF4-FFF2-40B4-BE49-F238E27FC236}">
                <a16:creationId xmlns:a16="http://schemas.microsoft.com/office/drawing/2014/main" id="{A93EB4F9-DBD7-4BFD-A8E3-7E08BF9AA9B0}"/>
              </a:ext>
            </a:extLst>
          </p:cNvPr>
          <p:cNvGrpSpPr/>
          <p:nvPr/>
        </p:nvGrpSpPr>
        <p:grpSpPr>
          <a:xfrm>
            <a:off x="1088760" y="4156680"/>
            <a:ext cx="2399040" cy="589320"/>
            <a:chOff x="1088760" y="4156680"/>
            <a:chExt cx="239904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92F0A4FD-E519-4039-99A5-2C0D474E666C}"/>
                    </a:ext>
                  </a:extLst>
                </p14:cNvPr>
                <p14:cNvContentPartPr/>
                <p14:nvPr/>
              </p14:nvContentPartPr>
              <p14:xfrm>
                <a:off x="1088760" y="4204920"/>
                <a:ext cx="34200" cy="41940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92F0A4FD-E519-4039-99A5-2C0D474E66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0120" y="4195920"/>
                  <a:ext cx="518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F1BA09E9-35AB-4AA6-B326-754D249550D9}"/>
                    </a:ext>
                  </a:extLst>
                </p14:cNvPr>
                <p14:cNvContentPartPr/>
                <p14:nvPr/>
              </p14:nvContentPartPr>
              <p14:xfrm>
                <a:off x="1095960" y="4194120"/>
                <a:ext cx="162000" cy="21384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F1BA09E9-35AB-4AA6-B326-754D249550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6960" y="4185120"/>
                  <a:ext cx="17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459EE104-E742-4BE7-8B20-9C92ABE05049}"/>
                    </a:ext>
                  </a:extLst>
                </p14:cNvPr>
                <p14:cNvContentPartPr/>
                <p14:nvPr/>
              </p14:nvContentPartPr>
              <p14:xfrm>
                <a:off x="1354440" y="4156680"/>
                <a:ext cx="94320" cy="4960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459EE104-E742-4BE7-8B20-9C92ABE050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45440" y="4148040"/>
                  <a:ext cx="1119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0362DA0D-D880-45B8-9072-AFF8877C84B0}"/>
                    </a:ext>
                  </a:extLst>
                </p14:cNvPr>
                <p14:cNvContentPartPr/>
                <p14:nvPr/>
              </p14:nvContentPartPr>
              <p14:xfrm>
                <a:off x="1593480" y="4277280"/>
                <a:ext cx="136080" cy="3794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0362DA0D-D880-45B8-9072-AFF8877C84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84480" y="4268280"/>
                  <a:ext cx="1537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E231F036-DA29-4527-A7A6-76E797BA9846}"/>
                    </a:ext>
                  </a:extLst>
                </p14:cNvPr>
                <p14:cNvContentPartPr/>
                <p14:nvPr/>
              </p14:nvContentPartPr>
              <p14:xfrm>
                <a:off x="1804440" y="4587240"/>
                <a:ext cx="6480" cy="8064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E231F036-DA29-4527-A7A6-76E797BA984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95440" y="4578600"/>
                  <a:ext cx="2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4E14B21A-21B3-48D5-8277-762C93C35DEA}"/>
                    </a:ext>
                  </a:extLst>
                </p14:cNvPr>
                <p14:cNvContentPartPr/>
                <p14:nvPr/>
              </p14:nvContentPartPr>
              <p14:xfrm>
                <a:off x="1920000" y="4275120"/>
                <a:ext cx="14760" cy="3513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4E14B21A-21B3-48D5-8277-762C93C35D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11000" y="4266120"/>
                  <a:ext cx="32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04E96189-C534-4C75-B911-8062D145A40A}"/>
                    </a:ext>
                  </a:extLst>
                </p14:cNvPr>
                <p14:cNvContentPartPr/>
                <p14:nvPr/>
              </p14:nvContentPartPr>
              <p14:xfrm>
                <a:off x="2053200" y="4296720"/>
                <a:ext cx="138240" cy="4118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04E96189-C534-4C75-B911-8062D145A4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44200" y="4287720"/>
                  <a:ext cx="1558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A7C497AA-153E-4A48-97A6-4FE1FF8D4C7E}"/>
                    </a:ext>
                  </a:extLst>
                </p14:cNvPr>
                <p14:cNvContentPartPr/>
                <p14:nvPr/>
              </p14:nvContentPartPr>
              <p14:xfrm>
                <a:off x="2318520" y="4504080"/>
                <a:ext cx="164880" cy="2844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A7C497AA-153E-4A48-97A6-4FE1FF8D4C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09520" y="4495080"/>
                  <a:ext cx="182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30568DCF-1BC2-43FC-9DDA-155097910A94}"/>
                    </a:ext>
                  </a:extLst>
                </p14:cNvPr>
                <p14:cNvContentPartPr/>
                <p14:nvPr/>
              </p14:nvContentPartPr>
              <p14:xfrm>
                <a:off x="2573760" y="4314000"/>
                <a:ext cx="118800" cy="3549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30568DCF-1BC2-43FC-9DDA-155097910A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65120" y="4305000"/>
                  <a:ext cx="136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22A24810-4059-473C-8132-003C56C6A010}"/>
                    </a:ext>
                  </a:extLst>
                </p14:cNvPr>
                <p14:cNvContentPartPr/>
                <p14:nvPr/>
              </p14:nvContentPartPr>
              <p14:xfrm>
                <a:off x="2751600" y="4630800"/>
                <a:ext cx="43920" cy="8280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22A24810-4059-473C-8132-003C56C6A0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42600" y="4622160"/>
                  <a:ext cx="61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69D44DD3-DC74-418A-BD12-EC15DF531C1A}"/>
                    </a:ext>
                  </a:extLst>
                </p14:cNvPr>
                <p14:cNvContentPartPr/>
                <p14:nvPr/>
              </p14:nvContentPartPr>
              <p14:xfrm>
                <a:off x="2846640" y="4385280"/>
                <a:ext cx="137520" cy="3232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69D44DD3-DC74-418A-BD12-EC15DF531C1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38000" y="4376280"/>
                  <a:ext cx="1551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54ED2D12-AF4C-4FB6-A9FB-FFD8F9880B49}"/>
                    </a:ext>
                  </a:extLst>
                </p14:cNvPr>
                <p14:cNvContentPartPr/>
                <p14:nvPr/>
              </p14:nvContentPartPr>
              <p14:xfrm>
                <a:off x="3081000" y="4400040"/>
                <a:ext cx="171360" cy="26316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54ED2D12-AF4C-4FB6-A9FB-FFD8F9880B4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2360" y="4391400"/>
                  <a:ext cx="189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85B4B87C-12AD-4DD5-B2BC-D901ADFFCE5F}"/>
                    </a:ext>
                  </a:extLst>
                </p14:cNvPr>
                <p14:cNvContentPartPr/>
                <p14:nvPr/>
              </p14:nvContentPartPr>
              <p14:xfrm>
                <a:off x="3387000" y="4229760"/>
                <a:ext cx="100800" cy="5162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85B4B87C-12AD-4DD5-B2BC-D901ADFFCE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78360" y="4221120"/>
                  <a:ext cx="11844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Ryhmä 133">
            <a:extLst>
              <a:ext uri="{FF2B5EF4-FFF2-40B4-BE49-F238E27FC236}">
                <a16:creationId xmlns:a16="http://schemas.microsoft.com/office/drawing/2014/main" id="{4A71ACB5-7F69-4A4E-861D-2C416285B1CC}"/>
              </a:ext>
            </a:extLst>
          </p:cNvPr>
          <p:cNvGrpSpPr/>
          <p:nvPr/>
        </p:nvGrpSpPr>
        <p:grpSpPr>
          <a:xfrm>
            <a:off x="3672840" y="4098000"/>
            <a:ext cx="947160" cy="671760"/>
            <a:chOff x="3672840" y="4098000"/>
            <a:chExt cx="947160" cy="6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037093A9-7DC5-4803-98A8-84307B27D0CA}"/>
                    </a:ext>
                  </a:extLst>
                </p14:cNvPr>
                <p14:cNvContentPartPr/>
                <p14:nvPr/>
              </p14:nvContentPartPr>
              <p14:xfrm>
                <a:off x="3672840" y="4477440"/>
                <a:ext cx="167760" cy="212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037093A9-7DC5-4803-98A8-84307B27D0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63840" y="4468440"/>
                  <a:ext cx="185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CC8D190D-F9A4-412A-84AE-AB66AC8ACDAE}"/>
                    </a:ext>
                  </a:extLst>
                </p14:cNvPr>
                <p14:cNvContentPartPr/>
                <p14:nvPr/>
              </p14:nvContentPartPr>
              <p14:xfrm>
                <a:off x="3682920" y="4572120"/>
                <a:ext cx="163080" cy="212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CC8D190D-F9A4-412A-84AE-AB66AC8ACD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73920" y="4563480"/>
                  <a:ext cx="180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759DA102-6189-49B6-B1F4-F15EE9B26BB0}"/>
                    </a:ext>
                  </a:extLst>
                </p14:cNvPr>
                <p14:cNvContentPartPr/>
                <p14:nvPr/>
              </p14:nvContentPartPr>
              <p14:xfrm>
                <a:off x="4129320" y="4117440"/>
                <a:ext cx="13680" cy="2476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759DA102-6189-49B6-B1F4-F15EE9B26B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20680" y="4108440"/>
                  <a:ext cx="31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40003A17-D716-49CE-8332-26A843614DF2}"/>
                    </a:ext>
                  </a:extLst>
                </p14:cNvPr>
                <p14:cNvContentPartPr/>
                <p14:nvPr/>
              </p14:nvContentPartPr>
              <p14:xfrm>
                <a:off x="4333440" y="4098000"/>
                <a:ext cx="127440" cy="22608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40003A17-D716-49CE-8332-26A843614DF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4440" y="4089360"/>
                  <a:ext cx="145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90609CA7-9877-45C4-A410-557D4FEE0B54}"/>
                    </a:ext>
                  </a:extLst>
                </p14:cNvPr>
                <p14:cNvContentPartPr/>
                <p14:nvPr/>
              </p14:nvContentPartPr>
              <p14:xfrm>
                <a:off x="4008000" y="4405080"/>
                <a:ext cx="612000" cy="244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90609CA7-9877-45C4-A410-557D4FEE0B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99360" y="4396440"/>
                  <a:ext cx="629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F8528AC6-1AB8-4271-85C5-CE1B69CDB75C}"/>
                    </a:ext>
                  </a:extLst>
                </p14:cNvPr>
                <p14:cNvContentPartPr/>
                <p14:nvPr/>
              </p14:nvContentPartPr>
              <p14:xfrm>
                <a:off x="4083600" y="4531800"/>
                <a:ext cx="102600" cy="2379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F8528AC6-1AB8-4271-85C5-CE1B69CDB7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74960" y="4523160"/>
                  <a:ext cx="120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EC2CCBF4-B7A7-40FE-B181-CE5424FED7B9}"/>
                    </a:ext>
                  </a:extLst>
                </p14:cNvPr>
                <p14:cNvContentPartPr/>
                <p14:nvPr/>
              </p14:nvContentPartPr>
              <p14:xfrm>
                <a:off x="4319400" y="4537560"/>
                <a:ext cx="116640" cy="20844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EC2CCBF4-B7A7-40FE-B181-CE5424FED7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10760" y="4528920"/>
                  <a:ext cx="1342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A556175C-01CB-40FF-95FE-91536C8CB7F2}"/>
              </a:ext>
            </a:extLst>
          </p:cNvPr>
          <p:cNvGrpSpPr/>
          <p:nvPr/>
        </p:nvGrpSpPr>
        <p:grpSpPr>
          <a:xfrm>
            <a:off x="4903320" y="4028520"/>
            <a:ext cx="570960" cy="654840"/>
            <a:chOff x="4903320" y="4028520"/>
            <a:chExt cx="570960" cy="65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8AC631A9-3780-491A-A93A-D4E9F53DA8FB}"/>
                    </a:ext>
                  </a:extLst>
                </p14:cNvPr>
                <p14:cNvContentPartPr/>
                <p14:nvPr/>
              </p14:nvContentPartPr>
              <p14:xfrm>
                <a:off x="4903320" y="4350360"/>
                <a:ext cx="124920" cy="86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8AC631A9-3780-491A-A93A-D4E9F53DA8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94320" y="4341360"/>
                  <a:ext cx="14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B9113653-AAF5-4EBE-83C9-BDECD6C50075}"/>
                    </a:ext>
                  </a:extLst>
                </p14:cNvPr>
                <p14:cNvContentPartPr/>
                <p14:nvPr/>
              </p14:nvContentPartPr>
              <p14:xfrm>
                <a:off x="4906560" y="4404000"/>
                <a:ext cx="170280" cy="237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B9113653-AAF5-4EBE-83C9-BDECD6C500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97920" y="4395360"/>
                  <a:ext cx="187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D575CF0C-AFAB-470C-B07B-0E19008367C7}"/>
                    </a:ext>
                  </a:extLst>
                </p14:cNvPr>
                <p14:cNvContentPartPr/>
                <p14:nvPr/>
              </p14:nvContentPartPr>
              <p14:xfrm>
                <a:off x="5276640" y="4028520"/>
                <a:ext cx="55080" cy="26100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D575CF0C-AFAB-470C-B07B-0E19008367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68000" y="4019520"/>
                  <a:ext cx="72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C17DB267-D6CB-4BEF-981B-CFB1F247C925}"/>
                    </a:ext>
                  </a:extLst>
                </p14:cNvPr>
                <p14:cNvContentPartPr/>
                <p14:nvPr/>
              </p14:nvContentPartPr>
              <p14:xfrm>
                <a:off x="5223000" y="4410840"/>
                <a:ext cx="251280" cy="291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C17DB267-D6CB-4BEF-981B-CFB1F247C9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14000" y="4401840"/>
                  <a:ext cx="268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793241F3-E4FC-41A1-ADE9-05D39721EF1F}"/>
                    </a:ext>
                  </a:extLst>
                </p14:cNvPr>
                <p14:cNvContentPartPr/>
                <p14:nvPr/>
              </p14:nvContentPartPr>
              <p14:xfrm>
                <a:off x="5283480" y="4413000"/>
                <a:ext cx="100440" cy="2703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793241F3-E4FC-41A1-ADE9-05D39721EF1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74480" y="4404360"/>
                  <a:ext cx="11808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Ryhmä 143">
            <a:extLst>
              <a:ext uri="{FF2B5EF4-FFF2-40B4-BE49-F238E27FC236}">
                <a16:creationId xmlns:a16="http://schemas.microsoft.com/office/drawing/2014/main" id="{7D59A7A9-35DA-4807-ADAB-D9F08765CA7B}"/>
              </a:ext>
            </a:extLst>
          </p:cNvPr>
          <p:cNvGrpSpPr/>
          <p:nvPr/>
        </p:nvGrpSpPr>
        <p:grpSpPr>
          <a:xfrm>
            <a:off x="5593440" y="4317600"/>
            <a:ext cx="226080" cy="135720"/>
            <a:chOff x="5593440" y="4317600"/>
            <a:chExt cx="22608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07CF3B1D-75F1-4731-9BC7-3587021CFD42}"/>
                    </a:ext>
                  </a:extLst>
                </p14:cNvPr>
                <p14:cNvContentPartPr/>
                <p14:nvPr/>
              </p14:nvContentPartPr>
              <p14:xfrm>
                <a:off x="5594880" y="4317600"/>
                <a:ext cx="223920" cy="5004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07CF3B1D-75F1-4731-9BC7-3587021CFD4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86240" y="4308600"/>
                  <a:ext cx="24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4AB83795-C036-4B47-B947-20E08CA8AAC8}"/>
                    </a:ext>
                  </a:extLst>
                </p14:cNvPr>
                <p14:cNvContentPartPr/>
                <p14:nvPr/>
              </p14:nvContentPartPr>
              <p14:xfrm>
                <a:off x="5593440" y="4385280"/>
                <a:ext cx="226080" cy="6804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4AB83795-C036-4B47-B947-20E08CA8AA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84800" y="4376640"/>
                  <a:ext cx="24372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5" name="Käsinkirjoitus 144">
                <a:extLst>
                  <a:ext uri="{FF2B5EF4-FFF2-40B4-BE49-F238E27FC236}">
                    <a16:creationId xmlns:a16="http://schemas.microsoft.com/office/drawing/2014/main" id="{7F558255-DE90-4805-8A27-9DC504312D06}"/>
                  </a:ext>
                </a:extLst>
              </p14:cNvPr>
              <p14:cNvContentPartPr/>
              <p14:nvPr/>
            </p14:nvContentPartPr>
            <p14:xfrm>
              <a:off x="7327920" y="1987680"/>
              <a:ext cx="1520640" cy="133920"/>
            </p14:xfrm>
          </p:contentPart>
        </mc:Choice>
        <mc:Fallback>
          <p:pic>
            <p:nvPicPr>
              <p:cNvPr id="145" name="Käsinkirjoitus 144">
                <a:extLst>
                  <a:ext uri="{FF2B5EF4-FFF2-40B4-BE49-F238E27FC236}">
                    <a16:creationId xmlns:a16="http://schemas.microsoft.com/office/drawing/2014/main" id="{7F558255-DE90-4805-8A27-9DC504312D0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309920" y="1951680"/>
                <a:ext cx="155628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Ryhmä 150">
            <a:extLst>
              <a:ext uri="{FF2B5EF4-FFF2-40B4-BE49-F238E27FC236}">
                <a16:creationId xmlns:a16="http://schemas.microsoft.com/office/drawing/2014/main" id="{38D79FA1-30D6-4EFF-B598-2E3CCA974F1D}"/>
              </a:ext>
            </a:extLst>
          </p:cNvPr>
          <p:cNvGrpSpPr/>
          <p:nvPr/>
        </p:nvGrpSpPr>
        <p:grpSpPr>
          <a:xfrm>
            <a:off x="5416320" y="2880120"/>
            <a:ext cx="301680" cy="488160"/>
            <a:chOff x="5416320" y="2880120"/>
            <a:chExt cx="30168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0FEBCC67-7F3F-4919-81C9-B19AD70E9DE0}"/>
                    </a:ext>
                  </a:extLst>
                </p14:cNvPr>
                <p14:cNvContentPartPr/>
                <p14:nvPr/>
              </p14:nvContentPartPr>
              <p14:xfrm>
                <a:off x="5416320" y="3043200"/>
                <a:ext cx="110880" cy="18108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0FEBCC67-7F3F-4919-81C9-B19AD70E9D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07320" y="3034560"/>
                  <a:ext cx="128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4E40AFF4-8D43-454E-A825-4FA0910AEF43}"/>
                    </a:ext>
                  </a:extLst>
                </p14:cNvPr>
                <p14:cNvContentPartPr/>
                <p14:nvPr/>
              </p14:nvContentPartPr>
              <p14:xfrm>
                <a:off x="5611800" y="2880120"/>
                <a:ext cx="106200" cy="48816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4E40AFF4-8D43-454E-A825-4FA0910AEF4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02800" y="2871120"/>
                  <a:ext cx="123840" cy="50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Ryhmä 195">
            <a:extLst>
              <a:ext uri="{FF2B5EF4-FFF2-40B4-BE49-F238E27FC236}">
                <a16:creationId xmlns:a16="http://schemas.microsoft.com/office/drawing/2014/main" id="{8CFE518E-88EC-4309-AE1F-F7C78EC0E042}"/>
              </a:ext>
            </a:extLst>
          </p:cNvPr>
          <p:cNvGrpSpPr/>
          <p:nvPr/>
        </p:nvGrpSpPr>
        <p:grpSpPr>
          <a:xfrm>
            <a:off x="6017520" y="2881920"/>
            <a:ext cx="3672360" cy="1683360"/>
            <a:chOff x="6017520" y="2881920"/>
            <a:chExt cx="3672360" cy="168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33A158D2-5E95-4091-A078-607DF6415018}"/>
                    </a:ext>
                  </a:extLst>
                </p14:cNvPr>
                <p14:cNvContentPartPr/>
                <p14:nvPr/>
              </p14:nvContentPartPr>
              <p14:xfrm>
                <a:off x="6107520" y="4124640"/>
                <a:ext cx="20520" cy="40824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33A158D2-5E95-4091-A078-607DF641501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98880" y="4116000"/>
                  <a:ext cx="38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632D1EFF-62CF-41E9-B49E-19552ED2FB16}"/>
                    </a:ext>
                  </a:extLst>
                </p14:cNvPr>
                <p14:cNvContentPartPr/>
                <p14:nvPr/>
              </p14:nvContentPartPr>
              <p14:xfrm>
                <a:off x="6211920" y="4157400"/>
                <a:ext cx="232200" cy="39888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632D1EFF-62CF-41E9-B49E-19552ED2FB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02920" y="4148760"/>
                  <a:ext cx="2498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680ED205-BE0E-4F48-801B-A7BC85FCC632}"/>
                    </a:ext>
                  </a:extLst>
                </p14:cNvPr>
                <p14:cNvContentPartPr/>
                <p14:nvPr/>
              </p14:nvContentPartPr>
              <p14:xfrm>
                <a:off x="6228120" y="4351080"/>
                <a:ext cx="268200" cy="756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680ED205-BE0E-4F48-801B-A7BC85FCC63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19480" y="4342440"/>
                  <a:ext cx="285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407EEDA1-636C-4243-87CC-7CA3BFE1BBB4}"/>
                    </a:ext>
                  </a:extLst>
                </p14:cNvPr>
                <p14:cNvContentPartPr/>
                <p14:nvPr/>
              </p14:nvContentPartPr>
              <p14:xfrm>
                <a:off x="6562920" y="4215360"/>
                <a:ext cx="181080" cy="32904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407EEDA1-636C-4243-87CC-7CA3BFE1BBB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54280" y="4206720"/>
                  <a:ext cx="198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C48058A9-8E2C-49DE-AECA-4F062EC47259}"/>
                    </a:ext>
                  </a:extLst>
                </p14:cNvPr>
                <p14:cNvContentPartPr/>
                <p14:nvPr/>
              </p14:nvContentPartPr>
              <p14:xfrm>
                <a:off x="6580560" y="4104480"/>
                <a:ext cx="73440" cy="8892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C48058A9-8E2C-49DE-AECA-4F062EC472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71920" y="4095480"/>
                  <a:ext cx="91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EFB91135-48E0-4E22-8485-4172B4224267}"/>
                    </a:ext>
                  </a:extLst>
                </p14:cNvPr>
                <p14:cNvContentPartPr/>
                <p14:nvPr/>
              </p14:nvContentPartPr>
              <p14:xfrm>
                <a:off x="6686400" y="4483560"/>
                <a:ext cx="73080" cy="8172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EFB91135-48E0-4E22-8485-4172B422426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77400" y="4474920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D243883B-CE90-4EF9-8736-370421A8FA88}"/>
                    </a:ext>
                  </a:extLst>
                </p14:cNvPr>
                <p14:cNvContentPartPr/>
                <p14:nvPr/>
              </p14:nvContentPartPr>
              <p14:xfrm>
                <a:off x="6017520" y="2950680"/>
                <a:ext cx="20880" cy="4150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D243883B-CE90-4EF9-8736-370421A8FA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08880" y="2942040"/>
                  <a:ext cx="38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D5DA0BE8-921A-44F1-953B-8699929B4622}"/>
                    </a:ext>
                  </a:extLst>
                </p14:cNvPr>
                <p14:cNvContentPartPr/>
                <p14:nvPr/>
              </p14:nvContentPartPr>
              <p14:xfrm>
                <a:off x="6027240" y="2946000"/>
                <a:ext cx="138600" cy="20088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D5DA0BE8-921A-44F1-953B-8699929B46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18600" y="2937360"/>
                  <a:ext cx="15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09D6BCDF-AFE8-49B8-A816-133B785316E7}"/>
                    </a:ext>
                  </a:extLst>
                </p14:cNvPr>
                <p14:cNvContentPartPr/>
                <p14:nvPr/>
              </p14:nvContentPartPr>
              <p14:xfrm>
                <a:off x="6251520" y="2919720"/>
                <a:ext cx="79200" cy="47052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09D6BCDF-AFE8-49B8-A816-133B785316E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2520" y="2911080"/>
                  <a:ext cx="968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955B219C-26C0-4C54-A201-44BD4D724CD9}"/>
                    </a:ext>
                  </a:extLst>
                </p14:cNvPr>
                <p14:cNvContentPartPr/>
                <p14:nvPr/>
              </p14:nvContentPartPr>
              <p14:xfrm>
                <a:off x="6344040" y="3037080"/>
                <a:ext cx="92880" cy="28764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955B219C-26C0-4C54-A201-44BD4D724C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35040" y="3028080"/>
                  <a:ext cx="110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41157A29-75CA-4EB5-A335-5D514D911C62}"/>
                    </a:ext>
                  </a:extLst>
                </p14:cNvPr>
                <p14:cNvContentPartPr/>
                <p14:nvPr/>
              </p14:nvContentPartPr>
              <p14:xfrm>
                <a:off x="6510000" y="3245520"/>
                <a:ext cx="8640" cy="820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41157A29-75CA-4EB5-A335-5D514D911C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01000" y="3236880"/>
                  <a:ext cx="2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B62C4027-D644-4FAD-996D-142284E4289C}"/>
                    </a:ext>
                  </a:extLst>
                </p14:cNvPr>
                <p14:cNvContentPartPr/>
                <p14:nvPr/>
              </p14:nvContentPartPr>
              <p14:xfrm>
                <a:off x="6593520" y="3032760"/>
                <a:ext cx="80640" cy="1965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B62C4027-D644-4FAD-996D-142284E428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84880" y="3023760"/>
                  <a:ext cx="98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C8EDF9F5-0628-4813-AC10-AFF42BC3AC8E}"/>
                    </a:ext>
                  </a:extLst>
                </p14:cNvPr>
                <p14:cNvContentPartPr/>
                <p14:nvPr/>
              </p14:nvContentPartPr>
              <p14:xfrm>
                <a:off x="6673440" y="3030960"/>
                <a:ext cx="23400" cy="29052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C8EDF9F5-0628-4813-AC10-AFF42BC3AC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64800" y="3021960"/>
                  <a:ext cx="41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272309F0-E2AC-4C14-A0C3-237AE584EC30}"/>
                    </a:ext>
                  </a:extLst>
                </p14:cNvPr>
                <p14:cNvContentPartPr/>
                <p14:nvPr/>
              </p14:nvContentPartPr>
              <p14:xfrm>
                <a:off x="6775680" y="3079920"/>
                <a:ext cx="96480" cy="1864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272309F0-E2AC-4C14-A0C3-237AE584EC3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66680" y="3071280"/>
                  <a:ext cx="114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633784FA-FDCE-453C-821C-F82CCDD73C0B}"/>
                    </a:ext>
                  </a:extLst>
                </p14:cNvPr>
                <p14:cNvContentPartPr/>
                <p14:nvPr/>
              </p14:nvContentPartPr>
              <p14:xfrm>
                <a:off x="6999240" y="3272160"/>
                <a:ext cx="49680" cy="17712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633784FA-FDCE-453C-821C-F82CCDD73C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90240" y="3263520"/>
                  <a:ext cx="67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3A832F02-48E5-471C-8186-EC719D875FB2}"/>
                    </a:ext>
                  </a:extLst>
                </p14:cNvPr>
                <p14:cNvContentPartPr/>
                <p14:nvPr/>
              </p14:nvContentPartPr>
              <p14:xfrm>
                <a:off x="7007160" y="3172440"/>
                <a:ext cx="360" cy="36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3A832F02-48E5-471C-8186-EC719D875F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98520" y="3163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D1A48D99-D794-4EBA-97AF-20081C9DC478}"/>
                    </a:ext>
                  </a:extLst>
                </p14:cNvPr>
                <p14:cNvContentPartPr/>
                <p14:nvPr/>
              </p14:nvContentPartPr>
              <p14:xfrm>
                <a:off x="7108680" y="3258120"/>
                <a:ext cx="55440" cy="586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D1A48D99-D794-4EBA-97AF-20081C9DC47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099680" y="3249480"/>
                  <a:ext cx="73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Käsinkirjoitus 161">
                  <a:extLst>
                    <a:ext uri="{FF2B5EF4-FFF2-40B4-BE49-F238E27FC236}">
                      <a16:creationId xmlns:a16="http://schemas.microsoft.com/office/drawing/2014/main" id="{6FE201C6-103F-409E-8D3E-1857D59142C2}"/>
                    </a:ext>
                  </a:extLst>
                </p14:cNvPr>
                <p14:cNvContentPartPr/>
                <p14:nvPr/>
              </p14:nvContentPartPr>
              <p14:xfrm>
                <a:off x="7101840" y="3174960"/>
                <a:ext cx="71640" cy="4320"/>
              </p14:xfrm>
            </p:contentPart>
          </mc:Choice>
          <mc:Fallback>
            <p:pic>
              <p:nvPicPr>
                <p:cNvPr id="162" name="Käsinkirjoitus 161">
                  <a:extLst>
                    <a:ext uri="{FF2B5EF4-FFF2-40B4-BE49-F238E27FC236}">
                      <a16:creationId xmlns:a16="http://schemas.microsoft.com/office/drawing/2014/main" id="{6FE201C6-103F-409E-8D3E-1857D59142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92840" y="3165960"/>
                  <a:ext cx="8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9C574F7F-E7F4-4CCF-98A5-F1C54CE053D0}"/>
                    </a:ext>
                  </a:extLst>
                </p14:cNvPr>
                <p14:cNvContentPartPr/>
                <p14:nvPr/>
              </p14:nvContentPartPr>
              <p14:xfrm>
                <a:off x="7269960" y="2998920"/>
                <a:ext cx="6480" cy="29952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9C574F7F-E7F4-4CCF-98A5-F1C54CE053D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61320" y="2990280"/>
                  <a:ext cx="24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233FBD5E-94CE-485D-9B58-266C259E8187}"/>
                    </a:ext>
                  </a:extLst>
                </p14:cNvPr>
                <p14:cNvContentPartPr/>
                <p14:nvPr/>
              </p14:nvContentPartPr>
              <p14:xfrm>
                <a:off x="7354200" y="3015840"/>
                <a:ext cx="39240" cy="25344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233FBD5E-94CE-485D-9B58-266C259E818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345200" y="3007200"/>
                  <a:ext cx="56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E99E9588-B909-434A-BFAD-E06DDEACB673}"/>
                    </a:ext>
                  </a:extLst>
                </p14:cNvPr>
                <p14:cNvContentPartPr/>
                <p14:nvPr/>
              </p14:nvContentPartPr>
              <p14:xfrm>
                <a:off x="7372920" y="3194760"/>
                <a:ext cx="212760" cy="9360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E99E9588-B909-434A-BFAD-E06DDEACB67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63920" y="3186120"/>
                  <a:ext cx="23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CA847113-FC2C-4261-BE84-77A4BA08D9CB}"/>
                    </a:ext>
                  </a:extLst>
                </p14:cNvPr>
                <p14:cNvContentPartPr/>
                <p14:nvPr/>
              </p14:nvContentPartPr>
              <p14:xfrm>
                <a:off x="7653360" y="3188640"/>
                <a:ext cx="117360" cy="12816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CA847113-FC2C-4261-BE84-77A4BA08D9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644720" y="3179640"/>
                  <a:ext cx="135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98F0A56C-EBD7-42CB-87F1-C08C29518243}"/>
                    </a:ext>
                  </a:extLst>
                </p14:cNvPr>
                <p14:cNvContentPartPr/>
                <p14:nvPr/>
              </p14:nvContentPartPr>
              <p14:xfrm>
                <a:off x="7850640" y="2948880"/>
                <a:ext cx="83160" cy="39744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98F0A56C-EBD7-42CB-87F1-C08C2951824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42000" y="2939880"/>
                  <a:ext cx="1008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3EF527AA-6E83-4801-B8B6-72ADA553AF46}"/>
                    </a:ext>
                  </a:extLst>
                </p14:cNvPr>
                <p14:cNvContentPartPr/>
                <p14:nvPr/>
              </p14:nvContentPartPr>
              <p14:xfrm>
                <a:off x="8036040" y="3145080"/>
                <a:ext cx="131760" cy="1188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3EF527AA-6E83-4801-B8B6-72ADA553AF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27400" y="3136440"/>
                  <a:ext cx="149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570DB0CE-A883-4869-AB28-C9B2739DDEE0}"/>
                    </a:ext>
                  </a:extLst>
                </p14:cNvPr>
                <p14:cNvContentPartPr/>
                <p14:nvPr/>
              </p14:nvContentPartPr>
              <p14:xfrm>
                <a:off x="8042520" y="3196560"/>
                <a:ext cx="146880" cy="2088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570DB0CE-A883-4869-AB28-C9B2739DDEE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33520" y="3187920"/>
                  <a:ext cx="16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8AFB99E0-6A9E-47DE-97E7-CF9A4FDD37B7}"/>
                    </a:ext>
                  </a:extLst>
                </p14:cNvPr>
                <p14:cNvContentPartPr/>
                <p14:nvPr/>
              </p14:nvContentPartPr>
              <p14:xfrm>
                <a:off x="8253480" y="2881920"/>
                <a:ext cx="151200" cy="23760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8AFB99E0-6A9E-47DE-97E7-CF9A4FDD37B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44480" y="2873280"/>
                  <a:ext cx="168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3A35CFFA-08BB-4F16-B4C2-41D303DAB28A}"/>
                    </a:ext>
                  </a:extLst>
                </p14:cNvPr>
                <p14:cNvContentPartPr/>
                <p14:nvPr/>
              </p14:nvContentPartPr>
              <p14:xfrm>
                <a:off x="8550840" y="2901000"/>
                <a:ext cx="204840" cy="21816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3A35CFFA-08BB-4F16-B4C2-41D303DAB28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41840" y="2892360"/>
                  <a:ext cx="222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95DD8B56-9B17-40B7-923A-28283070D0D0}"/>
                    </a:ext>
                  </a:extLst>
                </p14:cNvPr>
                <p14:cNvContentPartPr/>
                <p14:nvPr/>
              </p14:nvContentPartPr>
              <p14:xfrm>
                <a:off x="8308200" y="3191880"/>
                <a:ext cx="492120" cy="2376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95DD8B56-9B17-40B7-923A-28283070D0D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99200" y="3182880"/>
                  <a:ext cx="509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Käsinkirjoitus 173">
                  <a:extLst>
                    <a:ext uri="{FF2B5EF4-FFF2-40B4-BE49-F238E27FC236}">
                      <a16:creationId xmlns:a16="http://schemas.microsoft.com/office/drawing/2014/main" id="{9FBC60D4-CE4E-417B-99E6-40107E7C795F}"/>
                    </a:ext>
                  </a:extLst>
                </p14:cNvPr>
                <p14:cNvContentPartPr/>
                <p14:nvPr/>
              </p14:nvContentPartPr>
              <p14:xfrm>
                <a:off x="8358600" y="3291240"/>
                <a:ext cx="99360" cy="198720"/>
              </p14:xfrm>
            </p:contentPart>
          </mc:Choice>
          <mc:Fallback>
            <p:pic>
              <p:nvPicPr>
                <p:cNvPr id="174" name="Käsinkirjoitus 173">
                  <a:extLst>
                    <a:ext uri="{FF2B5EF4-FFF2-40B4-BE49-F238E27FC236}">
                      <a16:creationId xmlns:a16="http://schemas.microsoft.com/office/drawing/2014/main" id="{9FBC60D4-CE4E-417B-99E6-40107E7C795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49600" y="3282240"/>
                  <a:ext cx="117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7FBF4D02-C224-453C-8291-1A26FA450C88}"/>
                    </a:ext>
                  </a:extLst>
                </p14:cNvPr>
                <p14:cNvContentPartPr/>
                <p14:nvPr/>
              </p14:nvContentPartPr>
              <p14:xfrm>
                <a:off x="8545440" y="3310680"/>
                <a:ext cx="106200" cy="17964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7FBF4D02-C224-453C-8291-1A26FA450C8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36440" y="3301680"/>
                  <a:ext cx="12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A409968E-A784-4B34-9801-AF532E0E9BA2}"/>
                    </a:ext>
                  </a:extLst>
                </p14:cNvPr>
                <p14:cNvContentPartPr/>
                <p14:nvPr/>
              </p14:nvContentPartPr>
              <p14:xfrm>
                <a:off x="8951520" y="3146520"/>
                <a:ext cx="115560" cy="1116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A409968E-A784-4B34-9801-AF532E0E9BA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42520" y="3137880"/>
                  <a:ext cx="133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82A86A96-B057-4A98-A5C0-98304060595C}"/>
                    </a:ext>
                  </a:extLst>
                </p14:cNvPr>
                <p14:cNvContentPartPr/>
                <p14:nvPr/>
              </p14:nvContentPartPr>
              <p14:xfrm>
                <a:off x="8956920" y="3233640"/>
                <a:ext cx="113040" cy="684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82A86A96-B057-4A98-A5C0-98304060595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948280" y="3224640"/>
                  <a:ext cx="130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A48B6159-45EE-4E14-AC61-B65EF0180F76}"/>
                    </a:ext>
                  </a:extLst>
                </p14:cNvPr>
                <p14:cNvContentPartPr/>
                <p14:nvPr/>
              </p14:nvContentPartPr>
              <p14:xfrm>
                <a:off x="9256440" y="2924040"/>
                <a:ext cx="230400" cy="20700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A48B6159-45EE-4E14-AC61-B65EF0180F7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47800" y="2915040"/>
                  <a:ext cx="248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Käsinkirjoitus 178">
                  <a:extLst>
                    <a:ext uri="{FF2B5EF4-FFF2-40B4-BE49-F238E27FC236}">
                      <a16:creationId xmlns:a16="http://schemas.microsoft.com/office/drawing/2014/main" id="{C7B8B153-223F-4A8C-B7A5-8F19B38E926F}"/>
                    </a:ext>
                  </a:extLst>
                </p14:cNvPr>
                <p14:cNvContentPartPr/>
                <p14:nvPr/>
              </p14:nvContentPartPr>
              <p14:xfrm>
                <a:off x="9195960" y="3227160"/>
                <a:ext cx="355320" cy="360"/>
              </p14:xfrm>
            </p:contentPart>
          </mc:Choice>
          <mc:Fallback>
            <p:pic>
              <p:nvPicPr>
                <p:cNvPr id="179" name="Käsinkirjoitus 178">
                  <a:extLst>
                    <a:ext uri="{FF2B5EF4-FFF2-40B4-BE49-F238E27FC236}">
                      <a16:creationId xmlns:a16="http://schemas.microsoft.com/office/drawing/2014/main" id="{C7B8B153-223F-4A8C-B7A5-8F19B38E926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86960" y="3218520"/>
                  <a:ext cx="37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Käsinkirjoitus 179">
                  <a:extLst>
                    <a:ext uri="{FF2B5EF4-FFF2-40B4-BE49-F238E27FC236}">
                      <a16:creationId xmlns:a16="http://schemas.microsoft.com/office/drawing/2014/main" id="{44D55B18-03CC-4FF0-954D-F52C44C7EC46}"/>
                    </a:ext>
                  </a:extLst>
                </p14:cNvPr>
                <p14:cNvContentPartPr/>
                <p14:nvPr/>
              </p14:nvContentPartPr>
              <p14:xfrm>
                <a:off x="9328800" y="3342000"/>
                <a:ext cx="126360" cy="247320"/>
              </p14:xfrm>
            </p:contentPart>
          </mc:Choice>
          <mc:Fallback>
            <p:pic>
              <p:nvPicPr>
                <p:cNvPr id="180" name="Käsinkirjoitus 179">
                  <a:extLst>
                    <a:ext uri="{FF2B5EF4-FFF2-40B4-BE49-F238E27FC236}">
                      <a16:creationId xmlns:a16="http://schemas.microsoft.com/office/drawing/2014/main" id="{44D55B18-03CC-4FF0-954D-F52C44C7E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19800" y="3333000"/>
                  <a:ext cx="144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Käsinkirjoitus 181">
                  <a:extLst>
                    <a:ext uri="{FF2B5EF4-FFF2-40B4-BE49-F238E27FC236}">
                      <a16:creationId xmlns:a16="http://schemas.microsoft.com/office/drawing/2014/main" id="{56D3F5D6-DB1F-4CA8-91E5-89311E33D78D}"/>
                    </a:ext>
                  </a:extLst>
                </p14:cNvPr>
                <p14:cNvContentPartPr/>
                <p14:nvPr/>
              </p14:nvContentPartPr>
              <p14:xfrm>
                <a:off x="8855400" y="3704160"/>
                <a:ext cx="150840" cy="81360"/>
              </p14:xfrm>
            </p:contentPart>
          </mc:Choice>
          <mc:Fallback>
            <p:pic>
              <p:nvPicPr>
                <p:cNvPr id="182" name="Käsinkirjoitus 181">
                  <a:extLst>
                    <a:ext uri="{FF2B5EF4-FFF2-40B4-BE49-F238E27FC236}">
                      <a16:creationId xmlns:a16="http://schemas.microsoft.com/office/drawing/2014/main" id="{56D3F5D6-DB1F-4CA8-91E5-89311E33D78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846760" y="3695520"/>
                  <a:ext cx="168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Käsinkirjoitus 182">
                  <a:extLst>
                    <a:ext uri="{FF2B5EF4-FFF2-40B4-BE49-F238E27FC236}">
                      <a16:creationId xmlns:a16="http://schemas.microsoft.com/office/drawing/2014/main" id="{159E522D-0C3A-4BA8-914F-93AE168157A6}"/>
                    </a:ext>
                  </a:extLst>
                </p14:cNvPr>
                <p14:cNvContentPartPr/>
                <p14:nvPr/>
              </p14:nvContentPartPr>
              <p14:xfrm>
                <a:off x="8868360" y="3806400"/>
                <a:ext cx="187920" cy="70200"/>
              </p14:xfrm>
            </p:contentPart>
          </mc:Choice>
          <mc:Fallback>
            <p:pic>
              <p:nvPicPr>
                <p:cNvPr id="183" name="Käsinkirjoitus 182">
                  <a:extLst>
                    <a:ext uri="{FF2B5EF4-FFF2-40B4-BE49-F238E27FC236}">
                      <a16:creationId xmlns:a16="http://schemas.microsoft.com/office/drawing/2014/main" id="{159E522D-0C3A-4BA8-914F-93AE168157A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59720" y="3797400"/>
                  <a:ext cx="205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Käsinkirjoitus 184">
                  <a:extLst>
                    <a:ext uri="{FF2B5EF4-FFF2-40B4-BE49-F238E27FC236}">
                      <a16:creationId xmlns:a16="http://schemas.microsoft.com/office/drawing/2014/main" id="{BFC0668D-0BA3-4967-B89A-265F37363522}"/>
                    </a:ext>
                  </a:extLst>
                </p14:cNvPr>
                <p14:cNvContentPartPr/>
                <p14:nvPr/>
              </p14:nvContentPartPr>
              <p14:xfrm>
                <a:off x="9124320" y="3683640"/>
                <a:ext cx="137880" cy="241920"/>
              </p14:xfrm>
            </p:contentPart>
          </mc:Choice>
          <mc:Fallback>
            <p:pic>
              <p:nvPicPr>
                <p:cNvPr id="185" name="Käsinkirjoitus 184">
                  <a:extLst>
                    <a:ext uri="{FF2B5EF4-FFF2-40B4-BE49-F238E27FC236}">
                      <a16:creationId xmlns:a16="http://schemas.microsoft.com/office/drawing/2014/main" id="{BFC0668D-0BA3-4967-B89A-265F3736352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15680" y="3675000"/>
                  <a:ext cx="155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Käsinkirjoitus 185">
                  <a:extLst>
                    <a:ext uri="{FF2B5EF4-FFF2-40B4-BE49-F238E27FC236}">
                      <a16:creationId xmlns:a16="http://schemas.microsoft.com/office/drawing/2014/main" id="{24AEE8FA-A2AC-4E0A-B66B-F6B31E5B9081}"/>
                    </a:ext>
                  </a:extLst>
                </p14:cNvPr>
                <p14:cNvContentPartPr/>
                <p14:nvPr/>
              </p14:nvContentPartPr>
              <p14:xfrm>
                <a:off x="9375240" y="3723240"/>
                <a:ext cx="141120" cy="253800"/>
              </p14:xfrm>
            </p:contentPart>
          </mc:Choice>
          <mc:Fallback>
            <p:pic>
              <p:nvPicPr>
                <p:cNvPr id="186" name="Käsinkirjoitus 185">
                  <a:extLst>
                    <a:ext uri="{FF2B5EF4-FFF2-40B4-BE49-F238E27FC236}">
                      <a16:creationId xmlns:a16="http://schemas.microsoft.com/office/drawing/2014/main" id="{24AEE8FA-A2AC-4E0A-B66B-F6B31E5B90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66240" y="3714600"/>
                  <a:ext cx="158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Käsinkirjoitus 186">
                  <a:extLst>
                    <a:ext uri="{FF2B5EF4-FFF2-40B4-BE49-F238E27FC236}">
                      <a16:creationId xmlns:a16="http://schemas.microsoft.com/office/drawing/2014/main" id="{500E9D22-BB6D-41F9-A832-43E5818BE137}"/>
                    </a:ext>
                  </a:extLst>
                </p14:cNvPr>
                <p14:cNvContentPartPr/>
                <p14:nvPr/>
              </p14:nvContentPartPr>
              <p14:xfrm>
                <a:off x="9513840" y="3799920"/>
                <a:ext cx="176040" cy="211680"/>
              </p14:xfrm>
            </p:contentPart>
          </mc:Choice>
          <mc:Fallback>
            <p:pic>
              <p:nvPicPr>
                <p:cNvPr id="187" name="Käsinkirjoitus 186">
                  <a:extLst>
                    <a:ext uri="{FF2B5EF4-FFF2-40B4-BE49-F238E27FC236}">
                      <a16:creationId xmlns:a16="http://schemas.microsoft.com/office/drawing/2014/main" id="{500E9D22-BB6D-41F9-A832-43E5818BE13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505200" y="3790920"/>
                  <a:ext cx="193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Käsinkirjoitus 187">
                  <a:extLst>
                    <a:ext uri="{FF2B5EF4-FFF2-40B4-BE49-F238E27FC236}">
                      <a16:creationId xmlns:a16="http://schemas.microsoft.com/office/drawing/2014/main" id="{ED79B9FB-683E-4AAB-8FAF-1C23C5AFBFDB}"/>
                    </a:ext>
                  </a:extLst>
                </p14:cNvPr>
                <p14:cNvContentPartPr/>
                <p14:nvPr/>
              </p14:nvContentPartPr>
              <p14:xfrm>
                <a:off x="9546960" y="3721440"/>
                <a:ext cx="83880" cy="81360"/>
              </p14:xfrm>
            </p:contentPart>
          </mc:Choice>
          <mc:Fallback>
            <p:pic>
              <p:nvPicPr>
                <p:cNvPr id="188" name="Käsinkirjoitus 187">
                  <a:extLst>
                    <a:ext uri="{FF2B5EF4-FFF2-40B4-BE49-F238E27FC236}">
                      <a16:creationId xmlns:a16="http://schemas.microsoft.com/office/drawing/2014/main" id="{ED79B9FB-683E-4AAB-8FAF-1C23C5AFBFD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38320" y="3712440"/>
                  <a:ext cx="101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Käsinkirjoitus 188">
                  <a:extLst>
                    <a:ext uri="{FF2B5EF4-FFF2-40B4-BE49-F238E27FC236}">
                      <a16:creationId xmlns:a16="http://schemas.microsoft.com/office/drawing/2014/main" id="{E577563A-AB19-40A0-9C65-88D4F23AEE0A}"/>
                    </a:ext>
                  </a:extLst>
                </p14:cNvPr>
                <p14:cNvContentPartPr/>
                <p14:nvPr/>
              </p14:nvContentPartPr>
              <p14:xfrm>
                <a:off x="9594120" y="3978480"/>
                <a:ext cx="58680" cy="52200"/>
              </p14:xfrm>
            </p:contentPart>
          </mc:Choice>
          <mc:Fallback>
            <p:pic>
              <p:nvPicPr>
                <p:cNvPr id="189" name="Käsinkirjoitus 188">
                  <a:extLst>
                    <a:ext uri="{FF2B5EF4-FFF2-40B4-BE49-F238E27FC236}">
                      <a16:creationId xmlns:a16="http://schemas.microsoft.com/office/drawing/2014/main" id="{E577563A-AB19-40A0-9C65-88D4F23AEE0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85120" y="3969480"/>
                  <a:ext cx="76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Käsinkirjoitus 190">
                  <a:extLst>
                    <a:ext uri="{FF2B5EF4-FFF2-40B4-BE49-F238E27FC236}">
                      <a16:creationId xmlns:a16="http://schemas.microsoft.com/office/drawing/2014/main" id="{A3911C16-B1A9-4C5D-8D67-7C39AFF07FA8}"/>
                    </a:ext>
                  </a:extLst>
                </p14:cNvPr>
                <p14:cNvContentPartPr/>
                <p14:nvPr/>
              </p14:nvContentPartPr>
              <p14:xfrm>
                <a:off x="8288040" y="3503640"/>
                <a:ext cx="20160" cy="201960"/>
              </p14:xfrm>
            </p:contentPart>
          </mc:Choice>
          <mc:Fallback>
            <p:pic>
              <p:nvPicPr>
                <p:cNvPr id="191" name="Käsinkirjoitus 190">
                  <a:extLst>
                    <a:ext uri="{FF2B5EF4-FFF2-40B4-BE49-F238E27FC236}">
                      <a16:creationId xmlns:a16="http://schemas.microsoft.com/office/drawing/2014/main" id="{A3911C16-B1A9-4C5D-8D67-7C39AFF07FA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79040" y="3494640"/>
                  <a:ext cx="37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Käsinkirjoitus 191">
                  <a:extLst>
                    <a:ext uri="{FF2B5EF4-FFF2-40B4-BE49-F238E27FC236}">
                      <a16:creationId xmlns:a16="http://schemas.microsoft.com/office/drawing/2014/main" id="{9724154A-3FF4-470D-AFB9-4CA16F464D0A}"/>
                    </a:ext>
                  </a:extLst>
                </p14:cNvPr>
                <p14:cNvContentPartPr/>
                <p14:nvPr/>
              </p14:nvContentPartPr>
              <p14:xfrm>
                <a:off x="8187600" y="3744480"/>
                <a:ext cx="219240" cy="10080"/>
              </p14:xfrm>
            </p:contentPart>
          </mc:Choice>
          <mc:Fallback>
            <p:pic>
              <p:nvPicPr>
                <p:cNvPr id="192" name="Käsinkirjoitus 191">
                  <a:extLst>
                    <a:ext uri="{FF2B5EF4-FFF2-40B4-BE49-F238E27FC236}">
                      <a16:creationId xmlns:a16="http://schemas.microsoft.com/office/drawing/2014/main" id="{9724154A-3FF4-470D-AFB9-4CA16F464D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78600" y="3735840"/>
                  <a:ext cx="23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Käsinkirjoitus 192">
                  <a:extLst>
                    <a:ext uri="{FF2B5EF4-FFF2-40B4-BE49-F238E27FC236}">
                      <a16:creationId xmlns:a16="http://schemas.microsoft.com/office/drawing/2014/main" id="{8B07163B-2C7B-40ED-989D-D648E761B1FE}"/>
                    </a:ext>
                  </a:extLst>
                </p14:cNvPr>
                <p14:cNvContentPartPr/>
                <p14:nvPr/>
              </p14:nvContentPartPr>
              <p14:xfrm>
                <a:off x="8191200" y="3794520"/>
                <a:ext cx="122760" cy="214920"/>
              </p14:xfrm>
            </p:contentPart>
          </mc:Choice>
          <mc:Fallback>
            <p:pic>
              <p:nvPicPr>
                <p:cNvPr id="193" name="Käsinkirjoitus 192">
                  <a:extLst>
                    <a:ext uri="{FF2B5EF4-FFF2-40B4-BE49-F238E27FC236}">
                      <a16:creationId xmlns:a16="http://schemas.microsoft.com/office/drawing/2014/main" id="{8B07163B-2C7B-40ED-989D-D648E761B1F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82560" y="3785520"/>
                  <a:ext cx="140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Käsinkirjoitus 193">
                  <a:extLst>
                    <a:ext uri="{FF2B5EF4-FFF2-40B4-BE49-F238E27FC236}">
                      <a16:creationId xmlns:a16="http://schemas.microsoft.com/office/drawing/2014/main" id="{C0C85BE1-55ED-4165-94A6-5321004CD260}"/>
                    </a:ext>
                  </a:extLst>
                </p14:cNvPr>
                <p14:cNvContentPartPr/>
                <p14:nvPr/>
              </p14:nvContentPartPr>
              <p14:xfrm>
                <a:off x="7890960" y="3699480"/>
                <a:ext cx="111600" cy="13320"/>
              </p14:xfrm>
            </p:contentPart>
          </mc:Choice>
          <mc:Fallback>
            <p:pic>
              <p:nvPicPr>
                <p:cNvPr id="194" name="Käsinkirjoitus 193">
                  <a:extLst>
                    <a:ext uri="{FF2B5EF4-FFF2-40B4-BE49-F238E27FC236}">
                      <a16:creationId xmlns:a16="http://schemas.microsoft.com/office/drawing/2014/main" id="{C0C85BE1-55ED-4165-94A6-5321004CD26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82320" y="3690840"/>
                  <a:ext cx="129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Käsinkirjoitus 194">
                  <a:extLst>
                    <a:ext uri="{FF2B5EF4-FFF2-40B4-BE49-F238E27FC236}">
                      <a16:creationId xmlns:a16="http://schemas.microsoft.com/office/drawing/2014/main" id="{BF42CCD6-3B19-441E-A174-0F9B591A69D3}"/>
                    </a:ext>
                  </a:extLst>
                </p14:cNvPr>
                <p14:cNvContentPartPr/>
                <p14:nvPr/>
              </p14:nvContentPartPr>
              <p14:xfrm>
                <a:off x="7910760" y="3779760"/>
                <a:ext cx="75960" cy="8280"/>
              </p14:xfrm>
            </p:contentPart>
          </mc:Choice>
          <mc:Fallback>
            <p:pic>
              <p:nvPicPr>
                <p:cNvPr id="195" name="Käsinkirjoitus 194">
                  <a:extLst>
                    <a:ext uri="{FF2B5EF4-FFF2-40B4-BE49-F238E27FC236}">
                      <a16:creationId xmlns:a16="http://schemas.microsoft.com/office/drawing/2014/main" id="{BF42CCD6-3B19-441E-A174-0F9B591A69D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01760" y="3771120"/>
                  <a:ext cx="93600" cy="2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340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21DE97B-DFC5-E010-D3DE-1D3BA741A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0" y="88031"/>
            <a:ext cx="6413412" cy="2027072"/>
          </a:xfrm>
          <a:prstGeom prst="rect">
            <a:avLst/>
          </a:prstGeom>
        </p:spPr>
      </p:pic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BE7E98D-4336-0621-2E63-CAE3285B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88568"/>
              </p:ext>
            </p:extLst>
          </p:nvPr>
        </p:nvGraphicFramePr>
        <p:xfrm>
          <a:off x="1257300" y="2352168"/>
          <a:ext cx="3973746" cy="3527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291">
                  <a:extLst>
                    <a:ext uri="{9D8B030D-6E8A-4147-A177-3AD203B41FA5}">
                      <a16:colId xmlns:a16="http://schemas.microsoft.com/office/drawing/2014/main" val="2274131930"/>
                    </a:ext>
                  </a:extLst>
                </a:gridCol>
                <a:gridCol w="662291">
                  <a:extLst>
                    <a:ext uri="{9D8B030D-6E8A-4147-A177-3AD203B41FA5}">
                      <a16:colId xmlns:a16="http://schemas.microsoft.com/office/drawing/2014/main" val="739881101"/>
                    </a:ext>
                  </a:extLst>
                </a:gridCol>
                <a:gridCol w="662291">
                  <a:extLst>
                    <a:ext uri="{9D8B030D-6E8A-4147-A177-3AD203B41FA5}">
                      <a16:colId xmlns:a16="http://schemas.microsoft.com/office/drawing/2014/main" val="1888634194"/>
                    </a:ext>
                  </a:extLst>
                </a:gridCol>
                <a:gridCol w="662291">
                  <a:extLst>
                    <a:ext uri="{9D8B030D-6E8A-4147-A177-3AD203B41FA5}">
                      <a16:colId xmlns:a16="http://schemas.microsoft.com/office/drawing/2014/main" val="1398641657"/>
                    </a:ext>
                  </a:extLst>
                </a:gridCol>
                <a:gridCol w="662291">
                  <a:extLst>
                    <a:ext uri="{9D8B030D-6E8A-4147-A177-3AD203B41FA5}">
                      <a16:colId xmlns:a16="http://schemas.microsoft.com/office/drawing/2014/main" val="894212424"/>
                    </a:ext>
                  </a:extLst>
                </a:gridCol>
                <a:gridCol w="662291">
                  <a:extLst>
                    <a:ext uri="{9D8B030D-6E8A-4147-A177-3AD203B41FA5}">
                      <a16:colId xmlns:a16="http://schemas.microsoft.com/office/drawing/2014/main" val="837338436"/>
                    </a:ext>
                  </a:extLst>
                </a:gridCol>
              </a:tblGrid>
              <a:tr h="58798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06625"/>
                  </a:ext>
                </a:extLst>
              </a:tr>
              <a:tr h="58798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93854"/>
                  </a:ext>
                </a:extLst>
              </a:tr>
              <a:tr h="58798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55258"/>
                  </a:ext>
                </a:extLst>
              </a:tr>
              <a:tr h="58798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79317"/>
                  </a:ext>
                </a:extLst>
              </a:tr>
              <a:tr h="58798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60661"/>
                  </a:ext>
                </a:extLst>
              </a:tr>
              <a:tr h="587989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381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BE3E942A-004A-4E76-89A5-D1B4B83D08CD}"/>
                  </a:ext>
                </a:extLst>
              </p14:cNvPr>
              <p14:cNvContentPartPr/>
              <p14:nvPr/>
            </p14:nvContentPartPr>
            <p14:xfrm>
              <a:off x="1175290" y="6157720"/>
              <a:ext cx="6120" cy="3024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BE3E942A-004A-4E76-89A5-D1B4B83D08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290" y="6149080"/>
                <a:ext cx="237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Ryhmä 16">
            <a:extLst>
              <a:ext uri="{FF2B5EF4-FFF2-40B4-BE49-F238E27FC236}">
                <a16:creationId xmlns:a16="http://schemas.microsoft.com/office/drawing/2014/main" id="{B815A3D5-E561-43C6-AB2B-7AF6FD01D281}"/>
              </a:ext>
            </a:extLst>
          </p:cNvPr>
          <p:cNvGrpSpPr/>
          <p:nvPr/>
        </p:nvGrpSpPr>
        <p:grpSpPr>
          <a:xfrm>
            <a:off x="873250" y="5900680"/>
            <a:ext cx="205560" cy="263160"/>
            <a:chOff x="873250" y="5900680"/>
            <a:chExt cx="20556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710E720A-3F73-43C7-80E8-C294057673FA}"/>
                    </a:ext>
                  </a:extLst>
                </p14:cNvPr>
                <p14:cNvContentPartPr/>
                <p14:nvPr/>
              </p14:nvContentPartPr>
              <p14:xfrm>
                <a:off x="873250" y="5907160"/>
                <a:ext cx="31680" cy="24732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710E720A-3F73-43C7-80E8-C294057673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4250" y="5898160"/>
                  <a:ext cx="49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53316966-D334-4DE1-85E3-C004A4982DBD}"/>
                    </a:ext>
                  </a:extLst>
                </p14:cNvPr>
                <p14:cNvContentPartPr/>
                <p14:nvPr/>
              </p14:nvContentPartPr>
              <p14:xfrm>
                <a:off x="971890" y="5900680"/>
                <a:ext cx="84960" cy="15552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53316966-D334-4DE1-85E3-C004A4982D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2890" y="5891680"/>
                  <a:ext cx="102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048BFD60-3EBC-4EA0-9CD4-1B420D845DDD}"/>
                    </a:ext>
                  </a:extLst>
                </p14:cNvPr>
                <p14:cNvContentPartPr/>
                <p14:nvPr/>
              </p14:nvContentPartPr>
              <p14:xfrm>
                <a:off x="1043530" y="5900680"/>
                <a:ext cx="35280" cy="2631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048BFD60-3EBC-4EA0-9CD4-1B420D845DD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4530" y="5891680"/>
                  <a:ext cx="5292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DCAB4C27-7B45-4F61-94E0-FB27B4AA0F2F}"/>
              </a:ext>
            </a:extLst>
          </p:cNvPr>
          <p:cNvGrpSpPr/>
          <p:nvPr/>
        </p:nvGrpSpPr>
        <p:grpSpPr>
          <a:xfrm>
            <a:off x="1269970" y="5932720"/>
            <a:ext cx="215640" cy="242280"/>
            <a:chOff x="1269970" y="5932720"/>
            <a:chExt cx="21564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76AA8B34-97F8-49B6-955F-22877FE05B8C}"/>
                    </a:ext>
                  </a:extLst>
                </p14:cNvPr>
                <p14:cNvContentPartPr/>
                <p14:nvPr/>
              </p14:nvContentPartPr>
              <p14:xfrm>
                <a:off x="1269970" y="5932720"/>
                <a:ext cx="73440" cy="2422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76AA8B34-97F8-49B6-955F-22877FE05B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0970" y="5924080"/>
                  <a:ext cx="9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F1C23E1B-E9F2-4783-9199-60CF76C42037}"/>
                    </a:ext>
                  </a:extLst>
                </p14:cNvPr>
                <p14:cNvContentPartPr/>
                <p14:nvPr/>
              </p14:nvContentPartPr>
              <p14:xfrm>
                <a:off x="1382290" y="5952160"/>
                <a:ext cx="103320" cy="2224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F1C23E1B-E9F2-4783-9199-60CF76C420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73290" y="5943160"/>
                  <a:ext cx="1209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CF9BEBF0-F1A8-429B-ACD3-C2A60228B1C8}"/>
              </a:ext>
            </a:extLst>
          </p:cNvPr>
          <p:cNvGrpSpPr/>
          <p:nvPr/>
        </p:nvGrpSpPr>
        <p:grpSpPr>
          <a:xfrm>
            <a:off x="1641850" y="5952880"/>
            <a:ext cx="412200" cy="250200"/>
            <a:chOff x="1641850" y="5952880"/>
            <a:chExt cx="4122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BE9A86C-55FE-4F21-92E5-EDB0C05D0BCC}"/>
                    </a:ext>
                  </a:extLst>
                </p14:cNvPr>
                <p14:cNvContentPartPr/>
                <p14:nvPr/>
              </p14:nvContentPartPr>
              <p14:xfrm>
                <a:off x="1641850" y="5952880"/>
                <a:ext cx="17280" cy="2052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BE9A86C-55FE-4F21-92E5-EDB0C05D0B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2850" y="5944240"/>
                  <a:ext cx="3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709A8375-E87B-43EB-846A-E7B24CB3E3D4}"/>
                    </a:ext>
                  </a:extLst>
                </p14:cNvPr>
                <p14:cNvContentPartPr/>
                <p14:nvPr/>
              </p14:nvContentPartPr>
              <p14:xfrm>
                <a:off x="1685770" y="5981320"/>
                <a:ext cx="103680" cy="8820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709A8375-E87B-43EB-846A-E7B24CB3E3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77130" y="5972320"/>
                  <a:ext cx="12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79239631-74AD-44F9-AA00-E8520053840E}"/>
                    </a:ext>
                  </a:extLst>
                </p14:cNvPr>
                <p14:cNvContentPartPr/>
                <p14:nvPr/>
              </p14:nvContentPartPr>
              <p14:xfrm>
                <a:off x="1761370" y="5956120"/>
                <a:ext cx="5760" cy="2098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79239631-74AD-44F9-AA00-E852005384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52370" y="5947480"/>
                  <a:ext cx="23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7302A7F-D28D-42E2-83E3-B764C37534C1}"/>
                    </a:ext>
                  </a:extLst>
                </p14:cNvPr>
                <p14:cNvContentPartPr/>
                <p14:nvPr/>
              </p14:nvContentPartPr>
              <p14:xfrm>
                <a:off x="1830850" y="6132160"/>
                <a:ext cx="6480" cy="709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7302A7F-D28D-42E2-83E3-B764C37534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22210" y="6123160"/>
                  <a:ext cx="24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2B8CE17-CC8B-4427-AC1F-EF6788F24407}"/>
                    </a:ext>
                  </a:extLst>
                </p14:cNvPr>
                <p14:cNvContentPartPr/>
                <p14:nvPr/>
              </p14:nvContentPartPr>
              <p14:xfrm>
                <a:off x="1908970" y="5972320"/>
                <a:ext cx="13320" cy="2131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2B8CE17-CC8B-4427-AC1F-EF6788F2440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00330" y="5963320"/>
                  <a:ext cx="30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15C1AD2E-050D-4A6F-8F2C-114685C5428D}"/>
                    </a:ext>
                  </a:extLst>
                </p14:cNvPr>
                <p14:cNvContentPartPr/>
                <p14:nvPr/>
              </p14:nvContentPartPr>
              <p14:xfrm>
                <a:off x="1969090" y="6010120"/>
                <a:ext cx="84960" cy="16200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15C1AD2E-050D-4A6F-8F2C-114685C542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0090" y="6001120"/>
                  <a:ext cx="1026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73A56435-89C5-4D9D-8AD9-F05546640F31}"/>
              </a:ext>
            </a:extLst>
          </p:cNvPr>
          <p:cNvGrpSpPr/>
          <p:nvPr/>
        </p:nvGrpSpPr>
        <p:grpSpPr>
          <a:xfrm>
            <a:off x="2429890" y="5939200"/>
            <a:ext cx="418680" cy="281160"/>
            <a:chOff x="2429890" y="5939200"/>
            <a:chExt cx="41868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766F88C6-689E-4535-B98B-22AA6B2353F1}"/>
                    </a:ext>
                  </a:extLst>
                </p14:cNvPr>
                <p14:cNvContentPartPr/>
                <p14:nvPr/>
              </p14:nvContentPartPr>
              <p14:xfrm>
                <a:off x="2429890" y="5939200"/>
                <a:ext cx="27360" cy="2523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766F88C6-689E-4535-B98B-22AA6B2353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20890" y="5930560"/>
                  <a:ext cx="45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0F16E4DD-39CD-486E-B176-1091375C8C03}"/>
                    </a:ext>
                  </a:extLst>
                </p14:cNvPr>
                <p14:cNvContentPartPr/>
                <p14:nvPr/>
              </p14:nvContentPartPr>
              <p14:xfrm>
                <a:off x="2490370" y="5947840"/>
                <a:ext cx="79920" cy="1382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0F16E4DD-39CD-486E-B176-1091375C8C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1730" y="5939200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89C621FF-54AE-47B4-AEFE-E18F89F37CA0}"/>
                    </a:ext>
                  </a:extLst>
                </p14:cNvPr>
                <p14:cNvContentPartPr/>
                <p14:nvPr/>
              </p14:nvContentPartPr>
              <p14:xfrm>
                <a:off x="2546530" y="5959360"/>
                <a:ext cx="5400" cy="2174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89C621FF-54AE-47B4-AEFE-E18F89F37C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37890" y="5950360"/>
                  <a:ext cx="23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B93D592F-7922-49C3-BA07-9D59689F0017}"/>
                    </a:ext>
                  </a:extLst>
                </p14:cNvPr>
                <p14:cNvContentPartPr/>
                <p14:nvPr/>
              </p14:nvContentPartPr>
              <p14:xfrm>
                <a:off x="2605570" y="6130720"/>
                <a:ext cx="19800" cy="896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B93D592F-7922-49C3-BA07-9D59689F00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96570" y="6121720"/>
                  <a:ext cx="37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7C17167F-F312-4FD7-A018-8A4A307EAC4C}"/>
                    </a:ext>
                  </a:extLst>
                </p14:cNvPr>
                <p14:cNvContentPartPr/>
                <p14:nvPr/>
              </p14:nvContentPartPr>
              <p14:xfrm>
                <a:off x="2631850" y="5977720"/>
                <a:ext cx="95400" cy="2188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7C17167F-F312-4FD7-A018-8A4A307EA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23210" y="5969080"/>
                  <a:ext cx="113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E593877F-03F1-4A0A-A194-97EBDB670798}"/>
                    </a:ext>
                  </a:extLst>
                </p14:cNvPr>
                <p14:cNvContentPartPr/>
                <p14:nvPr/>
              </p14:nvContentPartPr>
              <p14:xfrm>
                <a:off x="2765050" y="6003640"/>
                <a:ext cx="83520" cy="16884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E593877F-03F1-4A0A-A194-97EBDB6707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56410" y="5994640"/>
                  <a:ext cx="1011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361E5DDC-A505-4022-8DE5-4CC4CAE89241}"/>
              </a:ext>
            </a:extLst>
          </p:cNvPr>
          <p:cNvGrpSpPr/>
          <p:nvPr/>
        </p:nvGrpSpPr>
        <p:grpSpPr>
          <a:xfrm>
            <a:off x="467170" y="5131720"/>
            <a:ext cx="583560" cy="266400"/>
            <a:chOff x="467170" y="5131720"/>
            <a:chExt cx="58356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2A0D7C2E-3FBE-49A2-8F33-880D2F74B08D}"/>
                    </a:ext>
                  </a:extLst>
                </p14:cNvPr>
                <p14:cNvContentPartPr/>
                <p14:nvPr/>
              </p14:nvContentPartPr>
              <p14:xfrm>
                <a:off x="467170" y="5138920"/>
                <a:ext cx="30960" cy="22464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2A0D7C2E-3FBE-49A2-8F33-880D2F74B0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8170" y="5129920"/>
                  <a:ext cx="48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AB65575-B188-459A-BEC0-597C58DE1234}"/>
                    </a:ext>
                  </a:extLst>
                </p14:cNvPr>
                <p14:cNvContentPartPr/>
                <p14:nvPr/>
              </p14:nvContentPartPr>
              <p14:xfrm>
                <a:off x="569770" y="5134240"/>
                <a:ext cx="90360" cy="1562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AB65575-B188-459A-BEC0-597C58DE12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1130" y="5125240"/>
                  <a:ext cx="10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5CE445FE-895E-44E3-ABBE-CAF0F4FD7BDA}"/>
                    </a:ext>
                  </a:extLst>
                </p14:cNvPr>
                <p14:cNvContentPartPr/>
                <p14:nvPr/>
              </p14:nvContentPartPr>
              <p14:xfrm>
                <a:off x="663730" y="5131720"/>
                <a:ext cx="12240" cy="23904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5CE445FE-895E-44E3-ABBE-CAF0F4FD7B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5090" y="5122720"/>
                  <a:ext cx="29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A14DEBCA-54B2-472F-B63B-E10D23ECD22B}"/>
                    </a:ext>
                  </a:extLst>
                </p14:cNvPr>
                <p14:cNvContentPartPr/>
                <p14:nvPr/>
              </p14:nvContentPartPr>
              <p14:xfrm>
                <a:off x="771370" y="5341600"/>
                <a:ext cx="7200" cy="5652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A14DEBCA-54B2-472F-B63B-E10D23ECD2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2730" y="5332600"/>
                  <a:ext cx="24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55FF6D18-C069-4606-A4AE-348B2BF6CAE3}"/>
                    </a:ext>
                  </a:extLst>
                </p14:cNvPr>
                <p14:cNvContentPartPr/>
                <p14:nvPr/>
              </p14:nvContentPartPr>
              <p14:xfrm>
                <a:off x="873250" y="5159080"/>
                <a:ext cx="20520" cy="22932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55FF6D18-C069-4606-A4AE-348B2BF6CA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4250" y="5150080"/>
                  <a:ext cx="38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98CDB7A-7B20-4DFC-AC2C-B79B2568D377}"/>
                    </a:ext>
                  </a:extLst>
                </p14:cNvPr>
                <p14:cNvContentPartPr/>
                <p14:nvPr/>
              </p14:nvContentPartPr>
              <p14:xfrm>
                <a:off x="958930" y="5177440"/>
                <a:ext cx="91800" cy="1659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98CDB7A-7B20-4DFC-AC2C-B79B2568D3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0290" y="5168800"/>
                  <a:ext cx="1094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Ryhmä 84">
            <a:extLst>
              <a:ext uri="{FF2B5EF4-FFF2-40B4-BE49-F238E27FC236}">
                <a16:creationId xmlns:a16="http://schemas.microsoft.com/office/drawing/2014/main" id="{7A76AF7D-C48E-4813-87B6-B397ABC49FD7}"/>
              </a:ext>
            </a:extLst>
          </p:cNvPr>
          <p:cNvGrpSpPr/>
          <p:nvPr/>
        </p:nvGrpSpPr>
        <p:grpSpPr>
          <a:xfrm>
            <a:off x="438370" y="4489840"/>
            <a:ext cx="646920" cy="260640"/>
            <a:chOff x="438370" y="4489840"/>
            <a:chExt cx="6469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9BDC52EE-9BF9-482D-9512-A39B560B1D50}"/>
                    </a:ext>
                  </a:extLst>
                </p14:cNvPr>
                <p14:cNvContentPartPr/>
                <p14:nvPr/>
              </p14:nvContentPartPr>
              <p14:xfrm>
                <a:off x="438370" y="4503520"/>
                <a:ext cx="12600" cy="2181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9BDC52EE-9BF9-482D-9512-A39B560B1D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9730" y="4494880"/>
                  <a:ext cx="30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722809DB-40A8-47A6-A01A-0A441FD8A93A}"/>
                    </a:ext>
                  </a:extLst>
                </p14:cNvPr>
                <p14:cNvContentPartPr/>
                <p14:nvPr/>
              </p14:nvContentPartPr>
              <p14:xfrm>
                <a:off x="530890" y="4491280"/>
                <a:ext cx="97560" cy="1702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722809DB-40A8-47A6-A01A-0A441FD8A9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2250" y="4482640"/>
                  <a:ext cx="11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A003CE3-97AE-43DA-AF5C-AC4516076CE4}"/>
                    </a:ext>
                  </a:extLst>
                </p14:cNvPr>
                <p14:cNvContentPartPr/>
                <p14:nvPr/>
              </p14:nvContentPartPr>
              <p14:xfrm>
                <a:off x="615850" y="4489840"/>
                <a:ext cx="5400" cy="2487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A003CE3-97AE-43DA-AF5C-AC4516076CE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6850" y="4480840"/>
                  <a:ext cx="23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B51892E2-E49B-4E5B-8A63-36B459D939E2}"/>
                    </a:ext>
                  </a:extLst>
                </p14:cNvPr>
                <p14:cNvContentPartPr/>
                <p14:nvPr/>
              </p14:nvContentPartPr>
              <p14:xfrm>
                <a:off x="720970" y="4722760"/>
                <a:ext cx="10080" cy="277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B51892E2-E49B-4E5B-8A63-36B459D939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1970" y="4713760"/>
                  <a:ext cx="27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26A4077E-E388-41EE-B591-5C23B948F1D7}"/>
                    </a:ext>
                  </a:extLst>
                </p14:cNvPr>
                <p14:cNvContentPartPr/>
                <p14:nvPr/>
              </p14:nvContentPartPr>
              <p14:xfrm>
                <a:off x="795130" y="4551760"/>
                <a:ext cx="101880" cy="19332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26A4077E-E388-41EE-B591-5C23B948F1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6130" y="4542760"/>
                  <a:ext cx="119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A67964AE-C040-402A-A287-E34AFC6E7E55}"/>
                    </a:ext>
                  </a:extLst>
                </p14:cNvPr>
                <p14:cNvContentPartPr/>
                <p14:nvPr/>
              </p14:nvContentPartPr>
              <p14:xfrm>
                <a:off x="988810" y="4590280"/>
                <a:ext cx="96480" cy="1360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A67964AE-C040-402A-A287-E34AFC6E7E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9810" y="4581280"/>
                  <a:ext cx="1141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9F05AD77-DFA6-4C50-9F8D-AF19D6993E8F}"/>
                  </a:ext>
                </a:extLst>
              </p14:cNvPr>
              <p14:cNvContentPartPr/>
              <p14:nvPr/>
            </p14:nvContentPartPr>
            <p14:xfrm>
              <a:off x="2551108" y="4735348"/>
              <a:ext cx="66240" cy="116964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9F05AD77-DFA6-4C50-9F8D-AF19D6993E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33108" y="4699348"/>
                <a:ext cx="10188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1" name="Käsinkirjoitus 120">
                <a:extLst>
                  <a:ext uri="{FF2B5EF4-FFF2-40B4-BE49-F238E27FC236}">
                    <a16:creationId xmlns:a16="http://schemas.microsoft.com/office/drawing/2014/main" id="{9EE9E19E-9F6E-41E9-8018-5A379B35384E}"/>
                  </a:ext>
                </a:extLst>
              </p14:cNvPr>
              <p14:cNvContentPartPr/>
              <p14:nvPr/>
            </p14:nvContentPartPr>
            <p14:xfrm>
              <a:off x="1247548" y="4663708"/>
              <a:ext cx="1303560" cy="57600"/>
            </p14:xfrm>
          </p:contentPart>
        </mc:Choice>
        <mc:Fallback>
          <p:pic>
            <p:nvPicPr>
              <p:cNvPr id="121" name="Käsinkirjoitus 120">
                <a:extLst>
                  <a:ext uri="{FF2B5EF4-FFF2-40B4-BE49-F238E27FC236}">
                    <a16:creationId xmlns:a16="http://schemas.microsoft.com/office/drawing/2014/main" id="{9EE9E19E-9F6E-41E9-8018-5A379B3538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29908" y="4627708"/>
                <a:ext cx="13392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D97D098C-1C41-4AF4-86C8-C6F454AEA9A5}"/>
                  </a:ext>
                </a:extLst>
              </p14:cNvPr>
              <p14:cNvContentPartPr/>
              <p14:nvPr/>
            </p14:nvContentPartPr>
            <p14:xfrm>
              <a:off x="1214788" y="4656508"/>
              <a:ext cx="1358280" cy="1193400"/>
            </p14:xfrm>
          </p:contentPart>
        </mc:Choice>
        <mc:Fallback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D97D098C-1C41-4AF4-86C8-C6F454AEA9A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97148" y="4620508"/>
                <a:ext cx="139392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DB620D58-1A3A-4D79-86F9-99181C32D547}"/>
                  </a:ext>
                </a:extLst>
              </p14:cNvPr>
              <p14:cNvContentPartPr/>
              <p14:nvPr/>
            </p14:nvContentPartPr>
            <p14:xfrm>
              <a:off x="1323148" y="4803028"/>
              <a:ext cx="1170360" cy="998280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DB620D58-1A3A-4D79-86F9-99181C32D54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33148" y="4623388"/>
                <a:ext cx="1350000" cy="13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2B60AE63-A654-41A5-BE2A-7A8DA2238905}"/>
              </a:ext>
            </a:extLst>
          </p:cNvPr>
          <p:cNvGrpSpPr/>
          <p:nvPr/>
        </p:nvGrpSpPr>
        <p:grpSpPr>
          <a:xfrm>
            <a:off x="2126308" y="4889068"/>
            <a:ext cx="284040" cy="251280"/>
            <a:chOff x="2126308" y="4889068"/>
            <a:chExt cx="28404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8A7BBBB7-CB58-449D-B67A-30558CBF188F}"/>
                    </a:ext>
                  </a:extLst>
                </p14:cNvPr>
                <p14:cNvContentPartPr/>
                <p14:nvPr/>
              </p14:nvContentPartPr>
              <p14:xfrm>
                <a:off x="2126308" y="4889068"/>
                <a:ext cx="262080" cy="2512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8A7BBBB7-CB58-449D-B67A-30558CBF18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17668" y="4880068"/>
                  <a:ext cx="279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0F3243C9-9E09-4BF3-B58C-D20160356E99}"/>
                    </a:ext>
                  </a:extLst>
                </p14:cNvPr>
                <p14:cNvContentPartPr/>
                <p14:nvPr/>
              </p14:nvContentPartPr>
              <p14:xfrm>
                <a:off x="2161948" y="4944148"/>
                <a:ext cx="248400" cy="16956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0F3243C9-9E09-4BF3-B58C-D20160356E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52948" y="4935148"/>
                  <a:ext cx="2660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Ryhmä 134">
            <a:extLst>
              <a:ext uri="{FF2B5EF4-FFF2-40B4-BE49-F238E27FC236}">
                <a16:creationId xmlns:a16="http://schemas.microsoft.com/office/drawing/2014/main" id="{B63D1FEE-BDD1-4363-9A45-D9AAC3511FAB}"/>
              </a:ext>
            </a:extLst>
          </p:cNvPr>
          <p:cNvGrpSpPr/>
          <p:nvPr/>
        </p:nvGrpSpPr>
        <p:grpSpPr>
          <a:xfrm>
            <a:off x="1396228" y="4862428"/>
            <a:ext cx="355320" cy="346320"/>
            <a:chOff x="1396228" y="4862428"/>
            <a:chExt cx="3553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2939E625-FA6D-4FCB-AB5D-F0E50AE11BD4}"/>
                    </a:ext>
                  </a:extLst>
                </p14:cNvPr>
                <p14:cNvContentPartPr/>
                <p14:nvPr/>
              </p14:nvContentPartPr>
              <p14:xfrm>
                <a:off x="1396228" y="4862428"/>
                <a:ext cx="355320" cy="34632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2939E625-FA6D-4FCB-AB5D-F0E50AE11B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87588" y="4853428"/>
                  <a:ext cx="372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18CBAF74-BB28-4E35-B45D-A835DAB37F7B}"/>
                    </a:ext>
                  </a:extLst>
                </p14:cNvPr>
                <p14:cNvContentPartPr/>
                <p14:nvPr/>
              </p14:nvContentPartPr>
              <p14:xfrm>
                <a:off x="1506028" y="4904908"/>
                <a:ext cx="188280" cy="22824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18CBAF74-BB28-4E35-B45D-A835DAB37F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97028" y="4895908"/>
                  <a:ext cx="2059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Ryhmä 133">
            <a:extLst>
              <a:ext uri="{FF2B5EF4-FFF2-40B4-BE49-F238E27FC236}">
                <a16:creationId xmlns:a16="http://schemas.microsoft.com/office/drawing/2014/main" id="{20A41DBA-41D7-4469-A5AB-2933365EBEFD}"/>
              </a:ext>
            </a:extLst>
          </p:cNvPr>
          <p:cNvGrpSpPr/>
          <p:nvPr/>
        </p:nvGrpSpPr>
        <p:grpSpPr>
          <a:xfrm>
            <a:off x="1452748" y="5457868"/>
            <a:ext cx="272880" cy="212760"/>
            <a:chOff x="1452748" y="5457868"/>
            <a:chExt cx="27288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F876F2A3-DBB1-499B-862E-8F54D8E3AA0F}"/>
                    </a:ext>
                  </a:extLst>
                </p14:cNvPr>
                <p14:cNvContentPartPr/>
                <p14:nvPr/>
              </p14:nvContentPartPr>
              <p14:xfrm>
                <a:off x="1452748" y="5507188"/>
                <a:ext cx="272880" cy="1497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F876F2A3-DBB1-499B-862E-8F54D8E3AA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44108" y="5498188"/>
                  <a:ext cx="290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4C59E0CA-40A3-4CE9-8664-9CE6A5A9169D}"/>
                    </a:ext>
                  </a:extLst>
                </p14:cNvPr>
                <p14:cNvContentPartPr/>
                <p14:nvPr/>
              </p14:nvContentPartPr>
              <p14:xfrm>
                <a:off x="1492348" y="5457868"/>
                <a:ext cx="216360" cy="21276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4C59E0CA-40A3-4CE9-8664-9CE6A5A916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83348" y="5448868"/>
                  <a:ext cx="2340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9B2FD096-47B9-4761-AB96-9B6A9F8AA4E3}"/>
              </a:ext>
            </a:extLst>
          </p:cNvPr>
          <p:cNvGrpSpPr/>
          <p:nvPr/>
        </p:nvGrpSpPr>
        <p:grpSpPr>
          <a:xfrm>
            <a:off x="2031628" y="5500348"/>
            <a:ext cx="322560" cy="298440"/>
            <a:chOff x="2031628" y="5500348"/>
            <a:chExt cx="32256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A34CBFE3-66EE-4C79-A4AB-6C94D4E12B56}"/>
                    </a:ext>
                  </a:extLst>
                </p14:cNvPr>
                <p14:cNvContentPartPr/>
                <p14:nvPr/>
              </p14:nvContentPartPr>
              <p14:xfrm>
                <a:off x="2076628" y="5500348"/>
                <a:ext cx="277560" cy="2984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A34CBFE3-66EE-4C79-A4AB-6C94D4E12B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67628" y="5491708"/>
                  <a:ext cx="295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F2F4A495-BB07-4937-81B7-7E75CA5FAA0E}"/>
                    </a:ext>
                  </a:extLst>
                </p14:cNvPr>
                <p14:cNvContentPartPr/>
                <p14:nvPr/>
              </p14:nvContentPartPr>
              <p14:xfrm>
                <a:off x="2031628" y="5533108"/>
                <a:ext cx="243720" cy="21312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F2F4A495-BB07-4937-81B7-7E75CA5FAA0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22988" y="5524468"/>
                  <a:ext cx="2613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Ryhmä 138">
            <a:extLst>
              <a:ext uri="{FF2B5EF4-FFF2-40B4-BE49-F238E27FC236}">
                <a16:creationId xmlns:a16="http://schemas.microsoft.com/office/drawing/2014/main" id="{6A8AF66E-6358-463E-B2D5-3C15712DA00D}"/>
              </a:ext>
            </a:extLst>
          </p:cNvPr>
          <p:cNvGrpSpPr/>
          <p:nvPr/>
        </p:nvGrpSpPr>
        <p:grpSpPr>
          <a:xfrm>
            <a:off x="6050668" y="1544308"/>
            <a:ext cx="350280" cy="461520"/>
            <a:chOff x="6050668" y="1544308"/>
            <a:chExt cx="35028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1C4FDD50-EF78-4877-9A55-9C77B2ECADF4}"/>
                    </a:ext>
                  </a:extLst>
                </p14:cNvPr>
                <p14:cNvContentPartPr/>
                <p14:nvPr/>
              </p14:nvContentPartPr>
              <p14:xfrm>
                <a:off x="6050668" y="1757788"/>
                <a:ext cx="192240" cy="12312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1C4FDD50-EF78-4877-9A55-9C77B2ECAD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42028" y="1749148"/>
                  <a:ext cx="20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1DC3AABB-456A-40D4-B06D-2FFDCB7D1196}"/>
                    </a:ext>
                  </a:extLst>
                </p14:cNvPr>
                <p14:cNvContentPartPr/>
                <p14:nvPr/>
              </p14:nvContentPartPr>
              <p14:xfrm>
                <a:off x="6346948" y="1544308"/>
                <a:ext cx="54000" cy="46152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1DC3AABB-456A-40D4-B06D-2FFDCB7D11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37948" y="1535308"/>
                  <a:ext cx="7164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Ryhmä 147">
            <a:extLst>
              <a:ext uri="{FF2B5EF4-FFF2-40B4-BE49-F238E27FC236}">
                <a16:creationId xmlns:a16="http://schemas.microsoft.com/office/drawing/2014/main" id="{0E1C7342-57D1-465A-B5F4-6C90EDA80F55}"/>
              </a:ext>
            </a:extLst>
          </p:cNvPr>
          <p:cNvGrpSpPr/>
          <p:nvPr/>
        </p:nvGrpSpPr>
        <p:grpSpPr>
          <a:xfrm>
            <a:off x="6725308" y="1571308"/>
            <a:ext cx="1164600" cy="471240"/>
            <a:chOff x="6725308" y="1571308"/>
            <a:chExt cx="116460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C7559819-3BA6-40DA-96BE-038DBAF3697A}"/>
                    </a:ext>
                  </a:extLst>
                </p14:cNvPr>
                <p14:cNvContentPartPr/>
                <p14:nvPr/>
              </p14:nvContentPartPr>
              <p14:xfrm>
                <a:off x="6727828" y="1596508"/>
                <a:ext cx="47880" cy="41040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C7559819-3BA6-40DA-96BE-038DBAF369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18828" y="1587508"/>
                  <a:ext cx="655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20049CF1-BAC6-4447-A197-73BB4C2E396D}"/>
                    </a:ext>
                  </a:extLst>
                </p14:cNvPr>
                <p14:cNvContentPartPr/>
                <p14:nvPr/>
              </p14:nvContentPartPr>
              <p14:xfrm>
                <a:off x="6725308" y="1599748"/>
                <a:ext cx="189360" cy="24372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20049CF1-BAC6-4447-A197-73BB4C2E396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16668" y="1590748"/>
                  <a:ext cx="207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F26A8C6C-8322-4F7E-945E-E430C1EDE4B1}"/>
                    </a:ext>
                  </a:extLst>
                </p14:cNvPr>
                <p14:cNvContentPartPr/>
                <p14:nvPr/>
              </p14:nvContentPartPr>
              <p14:xfrm>
                <a:off x="7010068" y="1571308"/>
                <a:ext cx="86760" cy="47124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F26A8C6C-8322-4F7E-945E-E430C1EDE4B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01068" y="1562308"/>
                  <a:ext cx="1044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3890978F-3124-4AB6-A83B-A4080DA308CE}"/>
                    </a:ext>
                  </a:extLst>
                </p14:cNvPr>
                <p14:cNvContentPartPr/>
                <p14:nvPr/>
              </p14:nvContentPartPr>
              <p14:xfrm>
                <a:off x="7143628" y="1790908"/>
                <a:ext cx="122760" cy="17712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3890978F-3124-4AB6-A83B-A4080DA308C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34988" y="1782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A82E859D-850F-4532-A00F-EA76F0DF69DD}"/>
                    </a:ext>
                  </a:extLst>
                </p14:cNvPr>
                <p14:cNvContentPartPr/>
                <p14:nvPr/>
              </p14:nvContentPartPr>
              <p14:xfrm>
                <a:off x="7360708" y="1758868"/>
                <a:ext cx="118800" cy="18612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A82E859D-850F-4532-A00F-EA76F0DF69D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52068" y="1750228"/>
                  <a:ext cx="136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CE990C69-3A5C-499B-8CCD-6F90C69BC99F}"/>
                    </a:ext>
                  </a:extLst>
                </p14:cNvPr>
                <p14:cNvContentPartPr/>
                <p14:nvPr/>
              </p14:nvContentPartPr>
              <p14:xfrm>
                <a:off x="7555828" y="1768588"/>
                <a:ext cx="123120" cy="15480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CE990C69-3A5C-499B-8CCD-6F90C69BC99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46828" y="1759948"/>
                  <a:ext cx="140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63D69DAB-A2F2-4508-B17A-144689092AE4}"/>
                    </a:ext>
                  </a:extLst>
                </p14:cNvPr>
                <p14:cNvContentPartPr/>
                <p14:nvPr/>
              </p14:nvContentPartPr>
              <p14:xfrm>
                <a:off x="7746628" y="1815028"/>
                <a:ext cx="143280" cy="1378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63D69DAB-A2F2-4508-B17A-144689092AE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37628" y="1806028"/>
                  <a:ext cx="1609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Ryhmä 161">
            <a:extLst>
              <a:ext uri="{FF2B5EF4-FFF2-40B4-BE49-F238E27FC236}">
                <a16:creationId xmlns:a16="http://schemas.microsoft.com/office/drawing/2014/main" id="{03474452-027E-417E-ACC8-41C0EF96C44C}"/>
              </a:ext>
            </a:extLst>
          </p:cNvPr>
          <p:cNvGrpSpPr/>
          <p:nvPr/>
        </p:nvGrpSpPr>
        <p:grpSpPr>
          <a:xfrm>
            <a:off x="8266828" y="1611628"/>
            <a:ext cx="337320" cy="337320"/>
            <a:chOff x="8266828" y="1611628"/>
            <a:chExt cx="33732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BD664F5C-8EB4-4C38-9B28-CD46088AEA85}"/>
                    </a:ext>
                  </a:extLst>
                </p14:cNvPr>
                <p14:cNvContentPartPr/>
                <p14:nvPr/>
              </p14:nvContentPartPr>
              <p14:xfrm>
                <a:off x="8266828" y="1611628"/>
                <a:ext cx="41400" cy="32544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BD664F5C-8EB4-4C38-9B28-CD46088AEA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58188" y="1602988"/>
                  <a:ext cx="590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FD12142D-D6F7-44CA-9D4B-DE23D69A670E}"/>
                    </a:ext>
                  </a:extLst>
                </p14:cNvPr>
                <p14:cNvContentPartPr/>
                <p14:nvPr/>
              </p14:nvContentPartPr>
              <p14:xfrm>
                <a:off x="8302828" y="1790188"/>
                <a:ext cx="83520" cy="13608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FD12142D-D6F7-44CA-9D4B-DE23D69A67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94188" y="1781548"/>
                  <a:ext cx="101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F3FEE16F-1CDF-456B-9206-CD6EEC501646}"/>
                    </a:ext>
                  </a:extLst>
                </p14:cNvPr>
                <p14:cNvContentPartPr/>
                <p14:nvPr/>
              </p14:nvContentPartPr>
              <p14:xfrm>
                <a:off x="8441068" y="1623148"/>
                <a:ext cx="52560" cy="31356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F3FEE16F-1CDF-456B-9206-CD6EEC50164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32068" y="1614148"/>
                  <a:ext cx="70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C657EBDD-6C47-43C1-8E45-CA4ACFB4D3AE}"/>
                    </a:ext>
                  </a:extLst>
                </p14:cNvPr>
                <p14:cNvContentPartPr/>
                <p14:nvPr/>
              </p14:nvContentPartPr>
              <p14:xfrm>
                <a:off x="8546908" y="1822228"/>
                <a:ext cx="57240" cy="12672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C657EBDD-6C47-43C1-8E45-CA4ACFB4D3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38268" y="1813588"/>
                  <a:ext cx="748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Ryhmä 160">
            <a:extLst>
              <a:ext uri="{FF2B5EF4-FFF2-40B4-BE49-F238E27FC236}">
                <a16:creationId xmlns:a16="http://schemas.microsoft.com/office/drawing/2014/main" id="{FA2E0CE9-40D8-444B-9E7A-529132A31918}"/>
              </a:ext>
            </a:extLst>
          </p:cNvPr>
          <p:cNvGrpSpPr/>
          <p:nvPr/>
        </p:nvGrpSpPr>
        <p:grpSpPr>
          <a:xfrm>
            <a:off x="8878108" y="1617028"/>
            <a:ext cx="333360" cy="408600"/>
            <a:chOff x="8878108" y="1617028"/>
            <a:chExt cx="33336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18DF048A-5A2C-457E-9E7E-07F08F1FE84F}"/>
                    </a:ext>
                  </a:extLst>
                </p14:cNvPr>
                <p14:cNvContentPartPr/>
                <p14:nvPr/>
              </p14:nvContentPartPr>
              <p14:xfrm>
                <a:off x="8878108" y="1617028"/>
                <a:ext cx="25920" cy="34632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18DF048A-5A2C-457E-9E7E-07F08F1FE84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69108" y="1608388"/>
                  <a:ext cx="43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8793EB3B-C13A-4C08-ACC7-31F8640E9A09}"/>
                    </a:ext>
                  </a:extLst>
                </p14:cNvPr>
                <p14:cNvContentPartPr/>
                <p14:nvPr/>
              </p14:nvContentPartPr>
              <p14:xfrm>
                <a:off x="8980708" y="1671748"/>
                <a:ext cx="108720" cy="22212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8793EB3B-C13A-4C08-ACC7-31F8640E9A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972068" y="1663108"/>
                  <a:ext cx="126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B0673384-A655-42E4-BEDB-4EC8E601C9BA}"/>
                    </a:ext>
                  </a:extLst>
                </p14:cNvPr>
                <p14:cNvContentPartPr/>
                <p14:nvPr/>
              </p14:nvContentPartPr>
              <p14:xfrm>
                <a:off x="9056308" y="1707748"/>
                <a:ext cx="54360" cy="31788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B0673384-A655-42E4-BEDB-4EC8E601C9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47668" y="1699108"/>
                  <a:ext cx="72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EB521104-5ABF-46B6-BEFD-774361DA4494}"/>
                    </a:ext>
                  </a:extLst>
                </p14:cNvPr>
                <p14:cNvContentPartPr/>
                <p14:nvPr/>
              </p14:nvContentPartPr>
              <p14:xfrm>
                <a:off x="9211108" y="1965868"/>
                <a:ext cx="360" cy="417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EB521104-5ABF-46B6-BEFD-774361DA44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02108" y="1956868"/>
                  <a:ext cx="180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Ryhmä 159">
            <a:extLst>
              <a:ext uri="{FF2B5EF4-FFF2-40B4-BE49-F238E27FC236}">
                <a16:creationId xmlns:a16="http://schemas.microsoft.com/office/drawing/2014/main" id="{53B53901-2E8E-40D6-A533-6CAB17A44676}"/>
              </a:ext>
            </a:extLst>
          </p:cNvPr>
          <p:cNvGrpSpPr/>
          <p:nvPr/>
        </p:nvGrpSpPr>
        <p:grpSpPr>
          <a:xfrm>
            <a:off x="9366268" y="1624228"/>
            <a:ext cx="659520" cy="487440"/>
            <a:chOff x="9366268" y="1624228"/>
            <a:chExt cx="65952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30683249-0B04-46D2-9A45-9E83D021A7EF}"/>
                    </a:ext>
                  </a:extLst>
                </p14:cNvPr>
                <p14:cNvContentPartPr/>
                <p14:nvPr/>
              </p14:nvContentPartPr>
              <p14:xfrm>
                <a:off x="9366268" y="1721428"/>
                <a:ext cx="113400" cy="29376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30683249-0B04-46D2-9A45-9E83D021A7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57628" y="1712428"/>
                  <a:ext cx="131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489E769C-64D8-4683-A348-924E7D13FEDA}"/>
                    </a:ext>
                  </a:extLst>
                </p14:cNvPr>
                <p14:cNvContentPartPr/>
                <p14:nvPr/>
              </p14:nvContentPartPr>
              <p14:xfrm>
                <a:off x="9600628" y="1768588"/>
                <a:ext cx="135720" cy="18360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489E769C-64D8-4683-A348-924E7D13FED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91988" y="1759948"/>
                  <a:ext cx="153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EEEDEAA6-C2A4-4793-AC33-159F043D0211}"/>
                    </a:ext>
                  </a:extLst>
                </p14:cNvPr>
                <p14:cNvContentPartPr/>
                <p14:nvPr/>
              </p14:nvContentPartPr>
              <p14:xfrm>
                <a:off x="9865228" y="1624228"/>
                <a:ext cx="160560" cy="48744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EEEDEAA6-C2A4-4793-AC33-159F043D02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56228" y="1615588"/>
                  <a:ext cx="178200" cy="50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3" name="Käsinkirjoitus 162">
                <a:extLst>
                  <a:ext uri="{FF2B5EF4-FFF2-40B4-BE49-F238E27FC236}">
                    <a16:creationId xmlns:a16="http://schemas.microsoft.com/office/drawing/2014/main" id="{97BF5467-F214-4D3A-B251-3D6BEF1B57C6}"/>
                  </a:ext>
                </a:extLst>
              </p14:cNvPr>
              <p14:cNvContentPartPr/>
              <p14:nvPr/>
            </p14:nvContentPartPr>
            <p14:xfrm>
              <a:off x="6770668" y="2573908"/>
              <a:ext cx="151920" cy="2160"/>
            </p14:xfrm>
          </p:contentPart>
        </mc:Choice>
        <mc:Fallback>
          <p:pic>
            <p:nvPicPr>
              <p:cNvPr id="163" name="Käsinkirjoitus 162">
                <a:extLst>
                  <a:ext uri="{FF2B5EF4-FFF2-40B4-BE49-F238E27FC236}">
                    <a16:creationId xmlns:a16="http://schemas.microsoft.com/office/drawing/2014/main" id="{97BF5467-F214-4D3A-B251-3D6BEF1B57C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761668" y="2565268"/>
                <a:ext cx="169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64" name="Käsinkirjoitus 163">
                <a:extLst>
                  <a:ext uri="{FF2B5EF4-FFF2-40B4-BE49-F238E27FC236}">
                    <a16:creationId xmlns:a16="http://schemas.microsoft.com/office/drawing/2014/main" id="{8D626E25-0514-4224-8330-1AC08652EF81}"/>
                  </a:ext>
                </a:extLst>
              </p14:cNvPr>
              <p14:cNvContentPartPr/>
              <p14:nvPr/>
            </p14:nvContentPartPr>
            <p14:xfrm>
              <a:off x="6786148" y="2690548"/>
              <a:ext cx="197280" cy="7560"/>
            </p14:xfrm>
          </p:contentPart>
        </mc:Choice>
        <mc:Fallback>
          <p:pic>
            <p:nvPicPr>
              <p:cNvPr id="164" name="Käsinkirjoitus 163">
                <a:extLst>
                  <a:ext uri="{FF2B5EF4-FFF2-40B4-BE49-F238E27FC236}">
                    <a16:creationId xmlns:a16="http://schemas.microsoft.com/office/drawing/2014/main" id="{8D626E25-0514-4224-8330-1AC08652EF8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77508" y="2681908"/>
                <a:ext cx="2149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1C00FBD4-8F5E-41B0-AF27-56E8266E3029}"/>
              </a:ext>
            </a:extLst>
          </p:cNvPr>
          <p:cNvGrpSpPr/>
          <p:nvPr/>
        </p:nvGrpSpPr>
        <p:grpSpPr>
          <a:xfrm>
            <a:off x="7187548" y="2209948"/>
            <a:ext cx="751680" cy="848160"/>
            <a:chOff x="7187548" y="2209948"/>
            <a:chExt cx="751680" cy="84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D782D225-128C-4C58-9501-07EC35BFC188}"/>
                    </a:ext>
                  </a:extLst>
                </p14:cNvPr>
                <p14:cNvContentPartPr/>
                <p14:nvPr/>
              </p14:nvContentPartPr>
              <p14:xfrm>
                <a:off x="7187548" y="2606308"/>
                <a:ext cx="751680" cy="1980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D782D225-128C-4C58-9501-07EC35BFC1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78908" y="2597668"/>
                  <a:ext cx="76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D3963AE2-CF76-4C55-B072-EE54280E26C1}"/>
                    </a:ext>
                  </a:extLst>
                </p14:cNvPr>
                <p14:cNvContentPartPr/>
                <p14:nvPr/>
              </p14:nvContentPartPr>
              <p14:xfrm>
                <a:off x="7440628" y="2209948"/>
                <a:ext cx="143280" cy="1936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D3963AE2-CF76-4C55-B072-EE54280E26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31988" y="2201308"/>
                  <a:ext cx="160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79EB5D86-C577-4B04-BD51-D989A86A925C}"/>
                    </a:ext>
                  </a:extLst>
                </p14:cNvPr>
                <p14:cNvContentPartPr/>
                <p14:nvPr/>
              </p14:nvContentPartPr>
              <p14:xfrm>
                <a:off x="7574908" y="2213548"/>
                <a:ext cx="28440" cy="33480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79EB5D86-C577-4B04-BD51-D989A86A92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65908" y="2204548"/>
                  <a:ext cx="46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0586E8F0-7A0B-465D-8E32-C457C084A7B3}"/>
                    </a:ext>
                  </a:extLst>
                </p14:cNvPr>
                <p14:cNvContentPartPr/>
                <p14:nvPr/>
              </p14:nvContentPartPr>
              <p14:xfrm>
                <a:off x="7301668" y="2757868"/>
                <a:ext cx="201240" cy="30024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0586E8F0-7A0B-465D-8E32-C457C084A7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93028" y="2748868"/>
                  <a:ext cx="218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491B68E2-B7DE-44F1-9225-4AB45D83E887}"/>
                    </a:ext>
                  </a:extLst>
                </p14:cNvPr>
                <p14:cNvContentPartPr/>
                <p14:nvPr/>
              </p14:nvContentPartPr>
              <p14:xfrm>
                <a:off x="7637548" y="2733748"/>
                <a:ext cx="105120" cy="28044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491B68E2-B7DE-44F1-9225-4AB45D83E88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28908" y="2725108"/>
                  <a:ext cx="12276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15E29A99-AA3F-4405-8979-77BB0E905B23}"/>
              </a:ext>
            </a:extLst>
          </p:cNvPr>
          <p:cNvGrpSpPr/>
          <p:nvPr/>
        </p:nvGrpSpPr>
        <p:grpSpPr>
          <a:xfrm>
            <a:off x="8122468" y="2558180"/>
            <a:ext cx="153720" cy="99720"/>
            <a:chOff x="8122468" y="2558180"/>
            <a:chExt cx="15372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6FC36B38-5525-46BC-ACA2-54585298AAD0}"/>
                    </a:ext>
                  </a:extLst>
                </p14:cNvPr>
                <p14:cNvContentPartPr/>
                <p14:nvPr/>
              </p14:nvContentPartPr>
              <p14:xfrm>
                <a:off x="8139028" y="2651420"/>
                <a:ext cx="118440" cy="648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6FC36B38-5525-46BC-ACA2-54585298AA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30388" y="2642780"/>
                  <a:ext cx="136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3" name="Käsinkirjoitus 172">
                  <a:extLst>
                    <a:ext uri="{FF2B5EF4-FFF2-40B4-BE49-F238E27FC236}">
                      <a16:creationId xmlns:a16="http://schemas.microsoft.com/office/drawing/2014/main" id="{A2F5F32D-4588-42CC-B9E6-C0F4280C9570}"/>
                    </a:ext>
                  </a:extLst>
                </p14:cNvPr>
                <p14:cNvContentPartPr/>
                <p14:nvPr/>
              </p14:nvContentPartPr>
              <p14:xfrm>
                <a:off x="8122468" y="2558180"/>
                <a:ext cx="153720" cy="6840"/>
              </p14:xfrm>
            </p:contentPart>
          </mc:Choice>
          <mc:Fallback>
            <p:pic>
              <p:nvPicPr>
                <p:cNvPr id="173" name="Käsinkirjoitus 172">
                  <a:extLst>
                    <a:ext uri="{FF2B5EF4-FFF2-40B4-BE49-F238E27FC236}">
                      <a16:creationId xmlns:a16="http://schemas.microsoft.com/office/drawing/2014/main" id="{A2F5F32D-4588-42CC-B9E6-C0F4280C957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13828" y="2549180"/>
                  <a:ext cx="1713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D6E7EDA2-5DCF-462A-9869-AB02D2FF56C5}"/>
              </a:ext>
            </a:extLst>
          </p:cNvPr>
          <p:cNvGrpSpPr/>
          <p:nvPr/>
        </p:nvGrpSpPr>
        <p:grpSpPr>
          <a:xfrm>
            <a:off x="8431348" y="2221580"/>
            <a:ext cx="369720" cy="807840"/>
            <a:chOff x="8431348" y="2221580"/>
            <a:chExt cx="369720" cy="80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5" name="Käsinkirjoitus 174">
                  <a:extLst>
                    <a:ext uri="{FF2B5EF4-FFF2-40B4-BE49-F238E27FC236}">
                      <a16:creationId xmlns:a16="http://schemas.microsoft.com/office/drawing/2014/main" id="{7242DB21-8444-4BFC-A6EB-1DC630D418C2}"/>
                    </a:ext>
                  </a:extLst>
                </p14:cNvPr>
                <p14:cNvContentPartPr/>
                <p14:nvPr/>
              </p14:nvContentPartPr>
              <p14:xfrm>
                <a:off x="8624668" y="2221580"/>
                <a:ext cx="13680" cy="302040"/>
              </p14:xfrm>
            </p:contentPart>
          </mc:Choice>
          <mc:Fallback>
            <p:pic>
              <p:nvPicPr>
                <p:cNvPr id="175" name="Käsinkirjoitus 174">
                  <a:extLst>
                    <a:ext uri="{FF2B5EF4-FFF2-40B4-BE49-F238E27FC236}">
                      <a16:creationId xmlns:a16="http://schemas.microsoft.com/office/drawing/2014/main" id="{7242DB21-8444-4BFC-A6EB-1DC630D418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16028" y="2212940"/>
                  <a:ext cx="31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8B4E4E71-51C8-4D0A-B395-F169E2050FA1}"/>
                    </a:ext>
                  </a:extLst>
                </p14:cNvPr>
                <p14:cNvContentPartPr/>
                <p14:nvPr/>
              </p14:nvContentPartPr>
              <p14:xfrm>
                <a:off x="8431348" y="2646740"/>
                <a:ext cx="369720" cy="720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8B4E4E71-51C8-4D0A-B395-F169E2050FA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22708" y="2638100"/>
                  <a:ext cx="387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6C431FF6-5FD6-4022-85E8-22AAEFAD5EE7}"/>
                    </a:ext>
                  </a:extLst>
                </p14:cNvPr>
                <p14:cNvContentPartPr/>
                <p14:nvPr/>
              </p14:nvContentPartPr>
              <p14:xfrm>
                <a:off x="8582548" y="2757260"/>
                <a:ext cx="134280" cy="27216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6C431FF6-5FD6-4022-85E8-22AAEFAD5E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73548" y="2748260"/>
                  <a:ext cx="15192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89" name="Käsinkirjoitus 188">
                <a:extLst>
                  <a:ext uri="{FF2B5EF4-FFF2-40B4-BE49-F238E27FC236}">
                    <a16:creationId xmlns:a16="http://schemas.microsoft.com/office/drawing/2014/main" id="{064374E0-AD9E-4E1C-B40D-B6E44225AFB2}"/>
                  </a:ext>
                </a:extLst>
              </p14:cNvPr>
              <p14:cNvContentPartPr/>
              <p14:nvPr/>
            </p14:nvContentPartPr>
            <p14:xfrm>
              <a:off x="2156188" y="2034020"/>
              <a:ext cx="1097640" cy="360"/>
            </p14:xfrm>
          </p:contentPart>
        </mc:Choice>
        <mc:Fallback>
          <p:pic>
            <p:nvPicPr>
              <p:cNvPr id="189" name="Käsinkirjoitus 188">
                <a:extLst>
                  <a:ext uri="{FF2B5EF4-FFF2-40B4-BE49-F238E27FC236}">
                    <a16:creationId xmlns:a16="http://schemas.microsoft.com/office/drawing/2014/main" id="{064374E0-AD9E-4E1C-B40D-B6E44225AFB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066188" y="1854380"/>
                <a:ext cx="12772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94" name="Käsinkirjoitus 193">
                <a:extLst>
                  <a:ext uri="{FF2B5EF4-FFF2-40B4-BE49-F238E27FC236}">
                    <a16:creationId xmlns:a16="http://schemas.microsoft.com/office/drawing/2014/main" id="{6C5BE68E-C433-42ED-BA40-0870B5A93391}"/>
                  </a:ext>
                </a:extLst>
              </p14:cNvPr>
              <p14:cNvContentPartPr/>
              <p14:nvPr/>
            </p14:nvContentPartPr>
            <p14:xfrm>
              <a:off x="3231868" y="2303300"/>
              <a:ext cx="6840" cy="31680"/>
            </p14:xfrm>
          </p:contentPart>
        </mc:Choice>
        <mc:Fallback>
          <p:pic>
            <p:nvPicPr>
              <p:cNvPr id="194" name="Käsinkirjoitus 193">
                <a:extLst>
                  <a:ext uri="{FF2B5EF4-FFF2-40B4-BE49-F238E27FC236}">
                    <a16:creationId xmlns:a16="http://schemas.microsoft.com/office/drawing/2014/main" id="{6C5BE68E-C433-42ED-BA40-0870B5A9339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78228" y="2195660"/>
                <a:ext cx="114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96" name="Käsinkirjoitus 195">
                <a:extLst>
                  <a:ext uri="{FF2B5EF4-FFF2-40B4-BE49-F238E27FC236}">
                    <a16:creationId xmlns:a16="http://schemas.microsoft.com/office/drawing/2014/main" id="{F9805F91-7A3D-4020-988F-7B7EFA395A7D}"/>
                  </a:ext>
                </a:extLst>
              </p14:cNvPr>
              <p14:cNvContentPartPr/>
              <p14:nvPr/>
            </p14:nvContentPartPr>
            <p14:xfrm>
              <a:off x="2573068" y="2913140"/>
              <a:ext cx="360" cy="360"/>
            </p14:xfrm>
          </p:contentPart>
        </mc:Choice>
        <mc:Fallback>
          <p:pic>
            <p:nvPicPr>
              <p:cNvPr id="196" name="Käsinkirjoitus 195">
                <a:extLst>
                  <a:ext uri="{FF2B5EF4-FFF2-40B4-BE49-F238E27FC236}">
                    <a16:creationId xmlns:a16="http://schemas.microsoft.com/office/drawing/2014/main" id="{F9805F91-7A3D-4020-988F-7B7EFA395A7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519068" y="28051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97" name="Käsinkirjoitus 196">
                <a:extLst>
                  <a:ext uri="{FF2B5EF4-FFF2-40B4-BE49-F238E27FC236}">
                    <a16:creationId xmlns:a16="http://schemas.microsoft.com/office/drawing/2014/main" id="{5AD20DB2-6B53-474E-A1B3-44821C94B2E6}"/>
                  </a:ext>
                </a:extLst>
              </p14:cNvPr>
              <p14:cNvContentPartPr/>
              <p14:nvPr/>
            </p14:nvContentPartPr>
            <p14:xfrm>
              <a:off x="1906708" y="3537020"/>
              <a:ext cx="360" cy="360"/>
            </p14:xfrm>
          </p:contentPart>
        </mc:Choice>
        <mc:Fallback>
          <p:pic>
            <p:nvPicPr>
              <p:cNvPr id="197" name="Käsinkirjoitus 196">
                <a:extLst>
                  <a:ext uri="{FF2B5EF4-FFF2-40B4-BE49-F238E27FC236}">
                    <a16:creationId xmlns:a16="http://schemas.microsoft.com/office/drawing/2014/main" id="{5AD20DB2-6B53-474E-A1B3-44821C94B2E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52708" y="34293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98" name="Käsinkirjoitus 197">
                <a:extLst>
                  <a:ext uri="{FF2B5EF4-FFF2-40B4-BE49-F238E27FC236}">
                    <a16:creationId xmlns:a16="http://schemas.microsoft.com/office/drawing/2014/main" id="{DDF2B7EE-8298-4155-A504-46B9C7FF5DE9}"/>
                  </a:ext>
                </a:extLst>
              </p14:cNvPr>
              <p14:cNvContentPartPr/>
              <p14:nvPr/>
            </p14:nvContentPartPr>
            <p14:xfrm>
              <a:off x="1268428" y="4108340"/>
              <a:ext cx="360" cy="3240"/>
            </p14:xfrm>
          </p:contentPart>
        </mc:Choice>
        <mc:Fallback>
          <p:pic>
            <p:nvPicPr>
              <p:cNvPr id="198" name="Käsinkirjoitus 197">
                <a:extLst>
                  <a:ext uri="{FF2B5EF4-FFF2-40B4-BE49-F238E27FC236}">
                    <a16:creationId xmlns:a16="http://schemas.microsoft.com/office/drawing/2014/main" id="{DDF2B7EE-8298-4155-A504-46B9C7FF5DE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214788" y="4000340"/>
                <a:ext cx="108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03" name="Käsinkirjoitus 202">
                <a:extLst>
                  <a:ext uri="{FF2B5EF4-FFF2-40B4-BE49-F238E27FC236}">
                    <a16:creationId xmlns:a16="http://schemas.microsoft.com/office/drawing/2014/main" id="{170836DA-5737-4AE0-A069-9723C1A0F866}"/>
                  </a:ext>
                </a:extLst>
              </p14:cNvPr>
              <p14:cNvContentPartPr/>
              <p14:nvPr/>
            </p14:nvContentPartPr>
            <p14:xfrm>
              <a:off x="3075988" y="2431100"/>
              <a:ext cx="360" cy="360"/>
            </p14:xfrm>
          </p:contentPart>
        </mc:Choice>
        <mc:Fallback>
          <p:pic>
            <p:nvPicPr>
              <p:cNvPr id="203" name="Käsinkirjoitus 202">
                <a:extLst>
                  <a:ext uri="{FF2B5EF4-FFF2-40B4-BE49-F238E27FC236}">
                    <a16:creationId xmlns:a16="http://schemas.microsoft.com/office/drawing/2014/main" id="{170836DA-5737-4AE0-A069-9723C1A0F86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022348" y="23234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04" name="Käsinkirjoitus 203">
                <a:extLst>
                  <a:ext uri="{FF2B5EF4-FFF2-40B4-BE49-F238E27FC236}">
                    <a16:creationId xmlns:a16="http://schemas.microsoft.com/office/drawing/2014/main" id="{3D3B13D7-298E-4D46-8FF0-39BB1202194D}"/>
                  </a:ext>
                </a:extLst>
              </p14:cNvPr>
              <p14:cNvContentPartPr/>
              <p14:nvPr/>
            </p14:nvContentPartPr>
            <p14:xfrm>
              <a:off x="2991388" y="2551700"/>
              <a:ext cx="360" cy="360"/>
            </p14:xfrm>
          </p:contentPart>
        </mc:Choice>
        <mc:Fallback>
          <p:pic>
            <p:nvPicPr>
              <p:cNvPr id="204" name="Käsinkirjoitus 203">
                <a:extLst>
                  <a:ext uri="{FF2B5EF4-FFF2-40B4-BE49-F238E27FC236}">
                    <a16:creationId xmlns:a16="http://schemas.microsoft.com/office/drawing/2014/main" id="{3D3B13D7-298E-4D46-8FF0-39BB1202194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937388" y="24440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05" name="Käsinkirjoitus 204">
                <a:extLst>
                  <a:ext uri="{FF2B5EF4-FFF2-40B4-BE49-F238E27FC236}">
                    <a16:creationId xmlns:a16="http://schemas.microsoft.com/office/drawing/2014/main" id="{5722E419-6231-48CA-ADE1-277252DC8DF7}"/>
                  </a:ext>
                </a:extLst>
              </p14:cNvPr>
              <p14:cNvContentPartPr/>
              <p14:nvPr/>
            </p14:nvContentPartPr>
            <p14:xfrm>
              <a:off x="2827948" y="2643860"/>
              <a:ext cx="360" cy="360"/>
            </p14:xfrm>
          </p:contentPart>
        </mc:Choice>
        <mc:Fallback>
          <p:pic>
            <p:nvPicPr>
              <p:cNvPr id="205" name="Käsinkirjoitus 204">
                <a:extLst>
                  <a:ext uri="{FF2B5EF4-FFF2-40B4-BE49-F238E27FC236}">
                    <a16:creationId xmlns:a16="http://schemas.microsoft.com/office/drawing/2014/main" id="{5722E419-6231-48CA-ADE1-277252DC8DF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774308" y="2535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06" name="Käsinkirjoitus 205">
                <a:extLst>
                  <a:ext uri="{FF2B5EF4-FFF2-40B4-BE49-F238E27FC236}">
                    <a16:creationId xmlns:a16="http://schemas.microsoft.com/office/drawing/2014/main" id="{29FB3466-C07A-4BB6-BDE7-4C1C88F440F4}"/>
                  </a:ext>
                </a:extLst>
              </p14:cNvPr>
              <p14:cNvContentPartPr/>
              <p14:nvPr/>
            </p14:nvContentPartPr>
            <p14:xfrm>
              <a:off x="2664868" y="2792540"/>
              <a:ext cx="360" cy="360"/>
            </p14:xfrm>
          </p:contentPart>
        </mc:Choice>
        <mc:Fallback>
          <p:pic>
            <p:nvPicPr>
              <p:cNvPr id="206" name="Käsinkirjoitus 205">
                <a:extLst>
                  <a:ext uri="{FF2B5EF4-FFF2-40B4-BE49-F238E27FC236}">
                    <a16:creationId xmlns:a16="http://schemas.microsoft.com/office/drawing/2014/main" id="{29FB3466-C07A-4BB6-BDE7-4C1C88F440F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611228" y="26845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07" name="Käsinkirjoitus 206">
                <a:extLst>
                  <a:ext uri="{FF2B5EF4-FFF2-40B4-BE49-F238E27FC236}">
                    <a16:creationId xmlns:a16="http://schemas.microsoft.com/office/drawing/2014/main" id="{6DC91B0A-3840-42B4-B021-6DBF66DFC593}"/>
                  </a:ext>
                </a:extLst>
              </p14:cNvPr>
              <p14:cNvContentPartPr/>
              <p14:nvPr/>
            </p14:nvContentPartPr>
            <p14:xfrm>
              <a:off x="2757388" y="2714780"/>
              <a:ext cx="10080" cy="7560"/>
            </p14:xfrm>
          </p:contentPart>
        </mc:Choice>
        <mc:Fallback>
          <p:pic>
            <p:nvPicPr>
              <p:cNvPr id="207" name="Käsinkirjoitus 206">
                <a:extLst>
                  <a:ext uri="{FF2B5EF4-FFF2-40B4-BE49-F238E27FC236}">
                    <a16:creationId xmlns:a16="http://schemas.microsoft.com/office/drawing/2014/main" id="{6DC91B0A-3840-42B4-B021-6DBF66DFC59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03388" y="2606780"/>
                <a:ext cx="1177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08" name="Käsinkirjoitus 207">
                <a:extLst>
                  <a:ext uri="{FF2B5EF4-FFF2-40B4-BE49-F238E27FC236}">
                    <a16:creationId xmlns:a16="http://schemas.microsoft.com/office/drawing/2014/main" id="{D4171EC4-5726-4F5B-B976-F15F9A981AC4}"/>
                  </a:ext>
                </a:extLst>
              </p14:cNvPr>
              <p14:cNvContentPartPr/>
              <p14:nvPr/>
            </p14:nvContentPartPr>
            <p14:xfrm>
              <a:off x="2835508" y="2626580"/>
              <a:ext cx="12960" cy="10440"/>
            </p14:xfrm>
          </p:contentPart>
        </mc:Choice>
        <mc:Fallback>
          <p:pic>
            <p:nvPicPr>
              <p:cNvPr id="208" name="Käsinkirjoitus 207">
                <a:extLst>
                  <a:ext uri="{FF2B5EF4-FFF2-40B4-BE49-F238E27FC236}">
                    <a16:creationId xmlns:a16="http://schemas.microsoft.com/office/drawing/2014/main" id="{D4171EC4-5726-4F5B-B976-F15F9A981AC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781508" y="2518940"/>
                <a:ext cx="1206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09" name="Käsinkirjoitus 208">
                <a:extLst>
                  <a:ext uri="{FF2B5EF4-FFF2-40B4-BE49-F238E27FC236}">
                    <a16:creationId xmlns:a16="http://schemas.microsoft.com/office/drawing/2014/main" id="{B2AF56BE-E5B7-4736-AFD6-746BF204F5F0}"/>
                  </a:ext>
                </a:extLst>
              </p14:cNvPr>
              <p14:cNvContentPartPr/>
              <p14:nvPr/>
            </p14:nvContentPartPr>
            <p14:xfrm>
              <a:off x="2927308" y="2487980"/>
              <a:ext cx="79560" cy="85680"/>
            </p14:xfrm>
          </p:contentPart>
        </mc:Choice>
        <mc:Fallback>
          <p:pic>
            <p:nvPicPr>
              <p:cNvPr id="209" name="Käsinkirjoitus 208">
                <a:extLst>
                  <a:ext uri="{FF2B5EF4-FFF2-40B4-BE49-F238E27FC236}">
                    <a16:creationId xmlns:a16="http://schemas.microsoft.com/office/drawing/2014/main" id="{B2AF56BE-E5B7-4736-AFD6-746BF204F5F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873668" y="2379980"/>
                <a:ext cx="1872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10" name="Käsinkirjoitus 209">
                <a:extLst>
                  <a:ext uri="{FF2B5EF4-FFF2-40B4-BE49-F238E27FC236}">
                    <a16:creationId xmlns:a16="http://schemas.microsoft.com/office/drawing/2014/main" id="{A5E945EB-ACC7-4377-90B0-F1CA8A6A9582}"/>
                  </a:ext>
                </a:extLst>
              </p14:cNvPr>
              <p14:cNvContentPartPr/>
              <p14:nvPr/>
            </p14:nvContentPartPr>
            <p14:xfrm>
              <a:off x="3140068" y="2423900"/>
              <a:ext cx="5760" cy="360"/>
            </p14:xfrm>
          </p:contentPart>
        </mc:Choice>
        <mc:Fallback>
          <p:pic>
            <p:nvPicPr>
              <p:cNvPr id="210" name="Käsinkirjoitus 209">
                <a:extLst>
                  <a:ext uri="{FF2B5EF4-FFF2-40B4-BE49-F238E27FC236}">
                    <a16:creationId xmlns:a16="http://schemas.microsoft.com/office/drawing/2014/main" id="{A5E945EB-ACC7-4377-90B0-F1CA8A6A958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086068" y="2316260"/>
                <a:ext cx="113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11" name="Käsinkirjoitus 210">
                <a:extLst>
                  <a:ext uri="{FF2B5EF4-FFF2-40B4-BE49-F238E27FC236}">
                    <a16:creationId xmlns:a16="http://schemas.microsoft.com/office/drawing/2014/main" id="{68412651-5D66-4AE4-84B4-1807237BF52B}"/>
                  </a:ext>
                </a:extLst>
              </p14:cNvPr>
              <p14:cNvContentPartPr/>
              <p14:nvPr/>
            </p14:nvContentPartPr>
            <p14:xfrm>
              <a:off x="3217828" y="2388620"/>
              <a:ext cx="360" cy="360"/>
            </p14:xfrm>
          </p:contentPart>
        </mc:Choice>
        <mc:Fallback>
          <p:pic>
            <p:nvPicPr>
              <p:cNvPr id="211" name="Käsinkirjoitus 210">
                <a:extLst>
                  <a:ext uri="{FF2B5EF4-FFF2-40B4-BE49-F238E27FC236}">
                    <a16:creationId xmlns:a16="http://schemas.microsoft.com/office/drawing/2014/main" id="{68412651-5D66-4AE4-84B4-1807237BF52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64188" y="22806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12" name="Käsinkirjoitus 211">
                <a:extLst>
                  <a:ext uri="{FF2B5EF4-FFF2-40B4-BE49-F238E27FC236}">
                    <a16:creationId xmlns:a16="http://schemas.microsoft.com/office/drawing/2014/main" id="{2370C72F-56E6-4566-90E1-DB75CD724C43}"/>
                  </a:ext>
                </a:extLst>
              </p14:cNvPr>
              <p14:cNvContentPartPr/>
              <p14:nvPr/>
            </p14:nvContentPartPr>
            <p14:xfrm>
              <a:off x="2487748" y="2976860"/>
              <a:ext cx="360" cy="360"/>
            </p14:xfrm>
          </p:contentPart>
        </mc:Choice>
        <mc:Fallback>
          <p:pic>
            <p:nvPicPr>
              <p:cNvPr id="212" name="Käsinkirjoitus 211">
                <a:extLst>
                  <a:ext uri="{FF2B5EF4-FFF2-40B4-BE49-F238E27FC236}">
                    <a16:creationId xmlns:a16="http://schemas.microsoft.com/office/drawing/2014/main" id="{2370C72F-56E6-4566-90E1-DB75CD724C4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433748" y="28692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13" name="Käsinkirjoitus 212">
                <a:extLst>
                  <a:ext uri="{FF2B5EF4-FFF2-40B4-BE49-F238E27FC236}">
                    <a16:creationId xmlns:a16="http://schemas.microsoft.com/office/drawing/2014/main" id="{CA023B2B-2076-4CEB-9720-2EAEFF22825A}"/>
                  </a:ext>
                </a:extLst>
              </p14:cNvPr>
              <p14:cNvContentPartPr/>
              <p14:nvPr/>
            </p14:nvContentPartPr>
            <p14:xfrm>
              <a:off x="2457148" y="2984060"/>
              <a:ext cx="24120" cy="28080"/>
            </p14:xfrm>
          </p:contentPart>
        </mc:Choice>
        <mc:Fallback>
          <p:pic>
            <p:nvPicPr>
              <p:cNvPr id="213" name="Käsinkirjoitus 212">
                <a:extLst>
                  <a:ext uri="{FF2B5EF4-FFF2-40B4-BE49-F238E27FC236}">
                    <a16:creationId xmlns:a16="http://schemas.microsoft.com/office/drawing/2014/main" id="{CA023B2B-2076-4CEB-9720-2EAEFF22825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03148" y="2876420"/>
                <a:ext cx="1317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4" name="Käsinkirjoitus 213">
                <a:extLst>
                  <a:ext uri="{FF2B5EF4-FFF2-40B4-BE49-F238E27FC236}">
                    <a16:creationId xmlns:a16="http://schemas.microsoft.com/office/drawing/2014/main" id="{082E3D0D-4397-4409-8241-BFEF95EA1B5F}"/>
                  </a:ext>
                </a:extLst>
              </p14:cNvPr>
              <p14:cNvContentPartPr/>
              <p14:nvPr/>
            </p14:nvContentPartPr>
            <p14:xfrm>
              <a:off x="2297308" y="3069020"/>
              <a:ext cx="105840" cy="108000"/>
            </p14:xfrm>
          </p:contentPart>
        </mc:Choice>
        <mc:Fallback>
          <p:pic>
            <p:nvPicPr>
              <p:cNvPr id="214" name="Käsinkirjoitus 213">
                <a:extLst>
                  <a:ext uri="{FF2B5EF4-FFF2-40B4-BE49-F238E27FC236}">
                    <a16:creationId xmlns:a16="http://schemas.microsoft.com/office/drawing/2014/main" id="{082E3D0D-4397-4409-8241-BFEF95EA1B5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243668" y="2961020"/>
                <a:ext cx="2134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15" name="Käsinkirjoitus 214">
                <a:extLst>
                  <a:ext uri="{FF2B5EF4-FFF2-40B4-BE49-F238E27FC236}">
                    <a16:creationId xmlns:a16="http://schemas.microsoft.com/office/drawing/2014/main" id="{871DA9A4-D78D-4F9A-BAB1-5DB7AAE5DFFD}"/>
                  </a:ext>
                </a:extLst>
              </p14:cNvPr>
              <p14:cNvContentPartPr/>
              <p14:nvPr/>
            </p14:nvContentPartPr>
            <p14:xfrm>
              <a:off x="2209828" y="3218060"/>
              <a:ext cx="58320" cy="66600"/>
            </p14:xfrm>
          </p:contentPart>
        </mc:Choice>
        <mc:Fallback>
          <p:pic>
            <p:nvPicPr>
              <p:cNvPr id="215" name="Käsinkirjoitus 214">
                <a:extLst>
                  <a:ext uri="{FF2B5EF4-FFF2-40B4-BE49-F238E27FC236}">
                    <a16:creationId xmlns:a16="http://schemas.microsoft.com/office/drawing/2014/main" id="{871DA9A4-D78D-4F9A-BAB1-5DB7AAE5DF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56188" y="3110060"/>
                <a:ext cx="1659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16" name="Käsinkirjoitus 215">
                <a:extLst>
                  <a:ext uri="{FF2B5EF4-FFF2-40B4-BE49-F238E27FC236}">
                    <a16:creationId xmlns:a16="http://schemas.microsoft.com/office/drawing/2014/main" id="{D8B043E0-82D0-43C7-9F81-744ED06A71ED}"/>
                  </a:ext>
                </a:extLst>
              </p14:cNvPr>
              <p14:cNvContentPartPr/>
              <p14:nvPr/>
            </p14:nvContentPartPr>
            <p14:xfrm>
              <a:off x="2113348" y="3331460"/>
              <a:ext cx="48600" cy="63000"/>
            </p14:xfrm>
          </p:contentPart>
        </mc:Choice>
        <mc:Fallback>
          <p:pic>
            <p:nvPicPr>
              <p:cNvPr id="216" name="Käsinkirjoitus 215">
                <a:extLst>
                  <a:ext uri="{FF2B5EF4-FFF2-40B4-BE49-F238E27FC236}">
                    <a16:creationId xmlns:a16="http://schemas.microsoft.com/office/drawing/2014/main" id="{D8B043E0-82D0-43C7-9F81-744ED06A71E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59708" y="3223460"/>
                <a:ext cx="156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7" name="Käsinkirjoitus 216">
                <a:extLst>
                  <a:ext uri="{FF2B5EF4-FFF2-40B4-BE49-F238E27FC236}">
                    <a16:creationId xmlns:a16="http://schemas.microsoft.com/office/drawing/2014/main" id="{0EB3C8BD-4D5D-43CD-BB59-047EF9615481}"/>
                  </a:ext>
                </a:extLst>
              </p14:cNvPr>
              <p14:cNvContentPartPr/>
              <p14:nvPr/>
            </p14:nvContentPartPr>
            <p14:xfrm>
              <a:off x="1932628" y="3438020"/>
              <a:ext cx="123120" cy="70560"/>
            </p14:xfrm>
          </p:contentPart>
        </mc:Choice>
        <mc:Fallback>
          <p:pic>
            <p:nvPicPr>
              <p:cNvPr id="217" name="Käsinkirjoitus 216">
                <a:extLst>
                  <a:ext uri="{FF2B5EF4-FFF2-40B4-BE49-F238E27FC236}">
                    <a16:creationId xmlns:a16="http://schemas.microsoft.com/office/drawing/2014/main" id="{0EB3C8BD-4D5D-43CD-BB59-047EF961548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878988" y="3330020"/>
                <a:ext cx="2307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8" name="Käsinkirjoitus 217">
                <a:extLst>
                  <a:ext uri="{FF2B5EF4-FFF2-40B4-BE49-F238E27FC236}">
                    <a16:creationId xmlns:a16="http://schemas.microsoft.com/office/drawing/2014/main" id="{2BCD746D-01B3-41F1-9A1D-121A00CFA0FD}"/>
                  </a:ext>
                </a:extLst>
              </p14:cNvPr>
              <p14:cNvContentPartPr/>
              <p14:nvPr/>
            </p14:nvContentPartPr>
            <p14:xfrm>
              <a:off x="1826428" y="3586700"/>
              <a:ext cx="23760" cy="33120"/>
            </p14:xfrm>
          </p:contentPart>
        </mc:Choice>
        <mc:Fallback>
          <p:pic>
            <p:nvPicPr>
              <p:cNvPr id="218" name="Käsinkirjoitus 217">
                <a:extLst>
                  <a:ext uri="{FF2B5EF4-FFF2-40B4-BE49-F238E27FC236}">
                    <a16:creationId xmlns:a16="http://schemas.microsoft.com/office/drawing/2014/main" id="{2BCD746D-01B3-41F1-9A1D-121A00CFA0F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772788" y="3478700"/>
                <a:ext cx="131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23" name="Käsinkirjoitus 222">
                <a:extLst>
                  <a:ext uri="{FF2B5EF4-FFF2-40B4-BE49-F238E27FC236}">
                    <a16:creationId xmlns:a16="http://schemas.microsoft.com/office/drawing/2014/main" id="{29EC1C25-56A7-4B8C-B8A9-393CA1F97320}"/>
                  </a:ext>
                </a:extLst>
              </p14:cNvPr>
              <p14:cNvContentPartPr/>
              <p14:nvPr/>
            </p14:nvContentPartPr>
            <p14:xfrm>
              <a:off x="1700788" y="3678500"/>
              <a:ext cx="360" cy="360"/>
            </p14:xfrm>
          </p:contentPart>
        </mc:Choice>
        <mc:Fallback>
          <p:pic>
            <p:nvPicPr>
              <p:cNvPr id="223" name="Käsinkirjoitus 222">
                <a:extLst>
                  <a:ext uri="{FF2B5EF4-FFF2-40B4-BE49-F238E27FC236}">
                    <a16:creationId xmlns:a16="http://schemas.microsoft.com/office/drawing/2014/main" id="{29EC1C25-56A7-4B8C-B8A9-393CA1F9732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647148" y="35708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224" name="Käsinkirjoitus 223">
                <a:extLst>
                  <a:ext uri="{FF2B5EF4-FFF2-40B4-BE49-F238E27FC236}">
                    <a16:creationId xmlns:a16="http://schemas.microsoft.com/office/drawing/2014/main" id="{FEFCB76E-942C-472A-8939-3BBBC1CA0172}"/>
                  </a:ext>
                </a:extLst>
              </p14:cNvPr>
              <p14:cNvContentPartPr/>
              <p14:nvPr/>
            </p14:nvContentPartPr>
            <p14:xfrm>
              <a:off x="1655788" y="3713780"/>
              <a:ext cx="3240" cy="3240"/>
            </p14:xfrm>
          </p:contentPart>
        </mc:Choice>
        <mc:Fallback>
          <p:pic>
            <p:nvPicPr>
              <p:cNvPr id="224" name="Käsinkirjoitus 223">
                <a:extLst>
                  <a:ext uri="{FF2B5EF4-FFF2-40B4-BE49-F238E27FC236}">
                    <a16:creationId xmlns:a16="http://schemas.microsoft.com/office/drawing/2014/main" id="{FEFCB76E-942C-472A-8939-3BBBC1CA017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602148" y="3606140"/>
                <a:ext cx="1108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25" name="Käsinkirjoitus 224">
                <a:extLst>
                  <a:ext uri="{FF2B5EF4-FFF2-40B4-BE49-F238E27FC236}">
                    <a16:creationId xmlns:a16="http://schemas.microsoft.com/office/drawing/2014/main" id="{AB784D9E-B5B2-4CB8-A871-A185C50A4FBF}"/>
                  </a:ext>
                </a:extLst>
              </p14:cNvPr>
              <p14:cNvContentPartPr/>
              <p14:nvPr/>
            </p14:nvContentPartPr>
            <p14:xfrm>
              <a:off x="1412068" y="3756620"/>
              <a:ext cx="204480" cy="269280"/>
            </p14:xfrm>
          </p:contentPart>
        </mc:Choice>
        <mc:Fallback>
          <p:pic>
            <p:nvPicPr>
              <p:cNvPr id="225" name="Käsinkirjoitus 224">
                <a:extLst>
                  <a:ext uri="{FF2B5EF4-FFF2-40B4-BE49-F238E27FC236}">
                    <a16:creationId xmlns:a16="http://schemas.microsoft.com/office/drawing/2014/main" id="{AB784D9E-B5B2-4CB8-A871-A185C50A4FB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358068" y="3648620"/>
                <a:ext cx="3121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26" name="Käsinkirjoitus 225">
                <a:extLst>
                  <a:ext uri="{FF2B5EF4-FFF2-40B4-BE49-F238E27FC236}">
                    <a16:creationId xmlns:a16="http://schemas.microsoft.com/office/drawing/2014/main" id="{275EF60E-AFD6-46D6-A8D5-4993A53C06E3}"/>
                  </a:ext>
                </a:extLst>
              </p14:cNvPr>
              <p14:cNvContentPartPr/>
              <p14:nvPr/>
            </p14:nvContentPartPr>
            <p14:xfrm>
              <a:off x="1379308" y="4061540"/>
              <a:ext cx="3240" cy="5760"/>
            </p14:xfrm>
          </p:contentPart>
        </mc:Choice>
        <mc:Fallback>
          <p:pic>
            <p:nvPicPr>
              <p:cNvPr id="226" name="Käsinkirjoitus 225">
                <a:extLst>
                  <a:ext uri="{FF2B5EF4-FFF2-40B4-BE49-F238E27FC236}">
                    <a16:creationId xmlns:a16="http://schemas.microsoft.com/office/drawing/2014/main" id="{275EF60E-AFD6-46D6-A8D5-4993A53C06E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325668" y="3953900"/>
                <a:ext cx="110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27" name="Käsinkirjoitus 226">
                <a:extLst>
                  <a:ext uri="{FF2B5EF4-FFF2-40B4-BE49-F238E27FC236}">
                    <a16:creationId xmlns:a16="http://schemas.microsoft.com/office/drawing/2014/main" id="{750CB39F-22EE-4E57-9B24-DA85552EC4BC}"/>
                  </a:ext>
                </a:extLst>
              </p14:cNvPr>
              <p14:cNvContentPartPr/>
              <p14:nvPr/>
            </p14:nvContentPartPr>
            <p14:xfrm>
              <a:off x="1296868" y="4118060"/>
              <a:ext cx="360" cy="360"/>
            </p14:xfrm>
          </p:contentPart>
        </mc:Choice>
        <mc:Fallback>
          <p:pic>
            <p:nvPicPr>
              <p:cNvPr id="227" name="Käsinkirjoitus 226">
                <a:extLst>
                  <a:ext uri="{FF2B5EF4-FFF2-40B4-BE49-F238E27FC236}">
                    <a16:creationId xmlns:a16="http://schemas.microsoft.com/office/drawing/2014/main" id="{750CB39F-22EE-4E57-9B24-DA85552EC4B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243228" y="401042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28" name="Käsinkirjoitus 227">
                <a:extLst>
                  <a:ext uri="{FF2B5EF4-FFF2-40B4-BE49-F238E27FC236}">
                    <a16:creationId xmlns:a16="http://schemas.microsoft.com/office/drawing/2014/main" id="{3043578E-A5D1-49D9-AC06-9FBD9297AA21}"/>
                  </a:ext>
                </a:extLst>
              </p14:cNvPr>
              <p14:cNvContentPartPr/>
              <p14:nvPr/>
            </p14:nvContentPartPr>
            <p14:xfrm>
              <a:off x="1293988" y="3618020"/>
              <a:ext cx="509760" cy="500400"/>
            </p14:xfrm>
          </p:contentPart>
        </mc:Choice>
        <mc:Fallback>
          <p:pic>
            <p:nvPicPr>
              <p:cNvPr id="228" name="Käsinkirjoitus 227">
                <a:extLst>
                  <a:ext uri="{FF2B5EF4-FFF2-40B4-BE49-F238E27FC236}">
                    <a16:creationId xmlns:a16="http://schemas.microsoft.com/office/drawing/2014/main" id="{3043578E-A5D1-49D9-AC06-9FBD9297AA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239988" y="3510380"/>
                <a:ext cx="6174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29" name="Käsinkirjoitus 228">
                <a:extLst>
                  <a:ext uri="{FF2B5EF4-FFF2-40B4-BE49-F238E27FC236}">
                    <a16:creationId xmlns:a16="http://schemas.microsoft.com/office/drawing/2014/main" id="{88D46B75-25EA-4840-ACC7-8575571CCB4C}"/>
                  </a:ext>
                </a:extLst>
              </p14:cNvPr>
              <p14:cNvContentPartPr/>
              <p14:nvPr/>
            </p14:nvContentPartPr>
            <p14:xfrm>
              <a:off x="1221628" y="2381420"/>
              <a:ext cx="58320" cy="37800"/>
            </p14:xfrm>
          </p:contentPart>
        </mc:Choice>
        <mc:Fallback>
          <p:pic>
            <p:nvPicPr>
              <p:cNvPr id="229" name="Käsinkirjoitus 228">
                <a:extLst>
                  <a:ext uri="{FF2B5EF4-FFF2-40B4-BE49-F238E27FC236}">
                    <a16:creationId xmlns:a16="http://schemas.microsoft.com/office/drawing/2014/main" id="{88D46B75-25EA-4840-ACC7-8575571CCB4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167988" y="2273420"/>
                <a:ext cx="1659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30" name="Käsinkirjoitus 229">
                <a:extLst>
                  <a:ext uri="{FF2B5EF4-FFF2-40B4-BE49-F238E27FC236}">
                    <a16:creationId xmlns:a16="http://schemas.microsoft.com/office/drawing/2014/main" id="{AC61629D-3B90-47C4-A878-0F5439E09181}"/>
                  </a:ext>
                </a:extLst>
              </p14:cNvPr>
              <p14:cNvContentPartPr/>
              <p14:nvPr/>
            </p14:nvContentPartPr>
            <p14:xfrm>
              <a:off x="1232428" y="2431100"/>
              <a:ext cx="36360" cy="1527840"/>
            </p14:xfrm>
          </p:contentPart>
        </mc:Choice>
        <mc:Fallback>
          <p:pic>
            <p:nvPicPr>
              <p:cNvPr id="230" name="Käsinkirjoitus 229">
                <a:extLst>
                  <a:ext uri="{FF2B5EF4-FFF2-40B4-BE49-F238E27FC236}">
                    <a16:creationId xmlns:a16="http://schemas.microsoft.com/office/drawing/2014/main" id="{AC61629D-3B90-47C4-A878-0F5439E0918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78788" y="2323460"/>
                <a:ext cx="144000" cy="17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31" name="Käsinkirjoitus 230">
                <a:extLst>
                  <a:ext uri="{FF2B5EF4-FFF2-40B4-BE49-F238E27FC236}">
                    <a16:creationId xmlns:a16="http://schemas.microsoft.com/office/drawing/2014/main" id="{5EED392B-3888-4419-8134-3EB5D8B17951}"/>
                  </a:ext>
                </a:extLst>
              </p14:cNvPr>
              <p14:cNvContentPartPr/>
              <p14:nvPr/>
            </p14:nvContentPartPr>
            <p14:xfrm>
              <a:off x="1296868" y="2359820"/>
              <a:ext cx="1667520" cy="1599840"/>
            </p14:xfrm>
          </p:contentPart>
        </mc:Choice>
        <mc:Fallback>
          <p:pic>
            <p:nvPicPr>
              <p:cNvPr id="231" name="Käsinkirjoitus 230">
                <a:extLst>
                  <a:ext uri="{FF2B5EF4-FFF2-40B4-BE49-F238E27FC236}">
                    <a16:creationId xmlns:a16="http://schemas.microsoft.com/office/drawing/2014/main" id="{5EED392B-3888-4419-8134-3EB5D8B1795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243228" y="2251820"/>
                <a:ext cx="1775160" cy="18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32" name="Käsinkirjoitus 231">
                <a:extLst>
                  <a:ext uri="{FF2B5EF4-FFF2-40B4-BE49-F238E27FC236}">
                    <a16:creationId xmlns:a16="http://schemas.microsoft.com/office/drawing/2014/main" id="{256B9D75-D09B-45D6-BA71-4C40EA1586CA}"/>
                  </a:ext>
                </a:extLst>
              </p14:cNvPr>
              <p14:cNvContentPartPr/>
              <p14:nvPr/>
            </p14:nvContentPartPr>
            <p14:xfrm>
              <a:off x="3246628" y="5868740"/>
              <a:ext cx="360" cy="7560"/>
            </p14:xfrm>
          </p:contentPart>
        </mc:Choice>
        <mc:Fallback>
          <p:pic>
            <p:nvPicPr>
              <p:cNvPr id="232" name="Käsinkirjoitus 231">
                <a:extLst>
                  <a:ext uri="{FF2B5EF4-FFF2-40B4-BE49-F238E27FC236}">
                    <a16:creationId xmlns:a16="http://schemas.microsoft.com/office/drawing/2014/main" id="{256B9D75-D09B-45D6-BA71-4C40EA1586C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192628" y="5761100"/>
                <a:ext cx="108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33" name="Käsinkirjoitus 232">
                <a:extLst>
                  <a:ext uri="{FF2B5EF4-FFF2-40B4-BE49-F238E27FC236}">
                    <a16:creationId xmlns:a16="http://schemas.microsoft.com/office/drawing/2014/main" id="{EDE8D742-1F65-4B04-B0C5-51C417F6CD51}"/>
                  </a:ext>
                </a:extLst>
              </p14:cNvPr>
              <p14:cNvContentPartPr/>
              <p14:nvPr/>
            </p14:nvContentPartPr>
            <p14:xfrm>
              <a:off x="3919468" y="5306060"/>
              <a:ext cx="360" cy="3240"/>
            </p14:xfrm>
          </p:contentPart>
        </mc:Choice>
        <mc:Fallback>
          <p:pic>
            <p:nvPicPr>
              <p:cNvPr id="233" name="Käsinkirjoitus 232">
                <a:extLst>
                  <a:ext uri="{FF2B5EF4-FFF2-40B4-BE49-F238E27FC236}">
                    <a16:creationId xmlns:a16="http://schemas.microsoft.com/office/drawing/2014/main" id="{EDE8D742-1F65-4B04-B0C5-51C417F6CD5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865828" y="5198420"/>
                <a:ext cx="108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34" name="Käsinkirjoitus 233">
                <a:extLst>
                  <a:ext uri="{FF2B5EF4-FFF2-40B4-BE49-F238E27FC236}">
                    <a16:creationId xmlns:a16="http://schemas.microsoft.com/office/drawing/2014/main" id="{F4085827-DF8E-40C6-AE28-F846ECFE0FBF}"/>
                  </a:ext>
                </a:extLst>
              </p14:cNvPr>
              <p14:cNvContentPartPr/>
              <p14:nvPr/>
            </p14:nvContentPartPr>
            <p14:xfrm>
              <a:off x="4600228" y="4699460"/>
              <a:ext cx="360" cy="360"/>
            </p14:xfrm>
          </p:contentPart>
        </mc:Choice>
        <mc:Fallback>
          <p:pic>
            <p:nvPicPr>
              <p:cNvPr id="234" name="Käsinkirjoitus 233">
                <a:extLst>
                  <a:ext uri="{FF2B5EF4-FFF2-40B4-BE49-F238E27FC236}">
                    <a16:creationId xmlns:a16="http://schemas.microsoft.com/office/drawing/2014/main" id="{F4085827-DF8E-40C6-AE28-F846ECFE0FB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546588" y="45914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35" name="Käsinkirjoitus 234">
                <a:extLst>
                  <a:ext uri="{FF2B5EF4-FFF2-40B4-BE49-F238E27FC236}">
                    <a16:creationId xmlns:a16="http://schemas.microsoft.com/office/drawing/2014/main" id="{CC5A4944-F8EF-48A6-8BF6-9D4368A61134}"/>
                  </a:ext>
                </a:extLst>
              </p14:cNvPr>
              <p14:cNvContentPartPr/>
              <p14:nvPr/>
            </p14:nvContentPartPr>
            <p14:xfrm>
              <a:off x="5216908" y="4139660"/>
              <a:ext cx="360" cy="360"/>
            </p14:xfrm>
          </p:contentPart>
        </mc:Choice>
        <mc:Fallback>
          <p:pic>
            <p:nvPicPr>
              <p:cNvPr id="235" name="Käsinkirjoitus 234">
                <a:extLst>
                  <a:ext uri="{FF2B5EF4-FFF2-40B4-BE49-F238E27FC236}">
                    <a16:creationId xmlns:a16="http://schemas.microsoft.com/office/drawing/2014/main" id="{CC5A4944-F8EF-48A6-8BF6-9D4368A6113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62908" y="40316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36" name="Käsinkirjoitus 235">
                <a:extLst>
                  <a:ext uri="{FF2B5EF4-FFF2-40B4-BE49-F238E27FC236}">
                    <a16:creationId xmlns:a16="http://schemas.microsoft.com/office/drawing/2014/main" id="{E5A40869-1517-4188-B844-56372FC00CF4}"/>
                  </a:ext>
                </a:extLst>
              </p14:cNvPr>
              <p14:cNvContentPartPr/>
              <p14:nvPr/>
            </p14:nvContentPartPr>
            <p14:xfrm>
              <a:off x="3303148" y="4241540"/>
              <a:ext cx="1916640" cy="1652040"/>
            </p14:xfrm>
          </p:contentPart>
        </mc:Choice>
        <mc:Fallback>
          <p:pic>
            <p:nvPicPr>
              <p:cNvPr id="236" name="Käsinkirjoitus 235">
                <a:extLst>
                  <a:ext uri="{FF2B5EF4-FFF2-40B4-BE49-F238E27FC236}">
                    <a16:creationId xmlns:a16="http://schemas.microsoft.com/office/drawing/2014/main" id="{E5A40869-1517-4188-B844-56372FC00CF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249148" y="4133540"/>
                <a:ext cx="2024280" cy="18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Ryhmä 238">
            <a:extLst>
              <a:ext uri="{FF2B5EF4-FFF2-40B4-BE49-F238E27FC236}">
                <a16:creationId xmlns:a16="http://schemas.microsoft.com/office/drawing/2014/main" id="{BC7AD2F0-016F-4D27-9865-FC5E827C4731}"/>
              </a:ext>
            </a:extLst>
          </p:cNvPr>
          <p:cNvGrpSpPr/>
          <p:nvPr/>
        </p:nvGrpSpPr>
        <p:grpSpPr>
          <a:xfrm>
            <a:off x="3139090" y="4129220"/>
            <a:ext cx="2792880" cy="2074580"/>
            <a:chOff x="3139090" y="4129220"/>
            <a:chExt cx="2792880" cy="20745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ADFCCF5B-83C7-4F06-AE05-731150C4D86A}"/>
                    </a:ext>
                  </a:extLst>
                </p14:cNvPr>
                <p14:cNvContentPartPr/>
                <p14:nvPr/>
              </p14:nvContentPartPr>
              <p14:xfrm>
                <a:off x="3139090" y="5942440"/>
                <a:ext cx="13680" cy="23436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ADFCCF5B-83C7-4F06-AE05-731150C4D8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30090" y="5933800"/>
                  <a:ext cx="31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63BFEFA1-D096-4216-A857-3B94CC441252}"/>
                    </a:ext>
                  </a:extLst>
                </p14:cNvPr>
                <p14:cNvContentPartPr/>
                <p14:nvPr/>
              </p14:nvContentPartPr>
              <p14:xfrm>
                <a:off x="3179410" y="5952160"/>
                <a:ext cx="53280" cy="1274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63BFEFA1-D096-4216-A857-3B94CC44125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70770" y="5943160"/>
                  <a:ext cx="70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A84AB05A-1897-4F49-B0EA-7B60F4A9C358}"/>
                    </a:ext>
                  </a:extLst>
                </p14:cNvPr>
                <p14:cNvContentPartPr/>
                <p14:nvPr/>
              </p14:nvContentPartPr>
              <p14:xfrm>
                <a:off x="3236650" y="5962600"/>
                <a:ext cx="19440" cy="2088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A84AB05A-1897-4F49-B0EA-7B60F4A9C3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28010" y="5953600"/>
                  <a:ext cx="37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2DB521C3-3884-42E9-BBEC-681311ECBE71}"/>
                    </a:ext>
                  </a:extLst>
                </p14:cNvPr>
                <p14:cNvContentPartPr/>
                <p14:nvPr/>
              </p14:nvContentPartPr>
              <p14:xfrm>
                <a:off x="3291370" y="6132160"/>
                <a:ext cx="21960" cy="500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2DB521C3-3884-42E9-BBEC-681311ECBE7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82370" y="6123160"/>
                  <a:ext cx="39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B56A8380-CF76-4E9E-B7AC-CA0193BF8FBF}"/>
                    </a:ext>
                  </a:extLst>
                </p14:cNvPr>
                <p14:cNvContentPartPr/>
                <p14:nvPr/>
              </p14:nvContentPartPr>
              <p14:xfrm>
                <a:off x="3316210" y="5968000"/>
                <a:ext cx="119160" cy="18864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B56A8380-CF76-4E9E-B7AC-CA0193BF8FB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07210" y="5959360"/>
                  <a:ext cx="136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6B603027-F6EF-421E-B871-6B5258DD476B}"/>
                    </a:ext>
                  </a:extLst>
                </p14:cNvPr>
                <p14:cNvContentPartPr/>
                <p14:nvPr/>
              </p14:nvContentPartPr>
              <p14:xfrm>
                <a:off x="3460210" y="5986360"/>
                <a:ext cx="88200" cy="1422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6B603027-F6EF-421E-B871-6B5258DD47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51210" y="5977720"/>
                  <a:ext cx="105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DC95AD79-A34A-4337-9F9D-48A53A4B656E}"/>
                    </a:ext>
                  </a:extLst>
                </p14:cNvPr>
                <p14:cNvContentPartPr/>
                <p14:nvPr/>
              </p14:nvContentPartPr>
              <p14:xfrm>
                <a:off x="3794290" y="5941720"/>
                <a:ext cx="2160" cy="2620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DC95AD79-A34A-4337-9F9D-48A53A4B656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85290" y="5933080"/>
                  <a:ext cx="19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E2C00719-C12C-408C-977A-95920C56C212}"/>
                    </a:ext>
                  </a:extLst>
                </p14:cNvPr>
                <p14:cNvContentPartPr/>
                <p14:nvPr/>
              </p14:nvContentPartPr>
              <p14:xfrm>
                <a:off x="3819490" y="5969080"/>
                <a:ext cx="80280" cy="1216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E2C00719-C12C-408C-977A-95920C56C2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10850" y="5960080"/>
                  <a:ext cx="97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8C5EAB03-D305-48CA-A387-B2D55D5F361B}"/>
                    </a:ext>
                  </a:extLst>
                </p14:cNvPr>
                <p14:cNvContentPartPr/>
                <p14:nvPr/>
              </p14:nvContentPartPr>
              <p14:xfrm>
                <a:off x="3855490" y="5980240"/>
                <a:ext cx="12960" cy="2109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8C5EAB03-D305-48CA-A387-B2D55D5F36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46850" y="5971240"/>
                  <a:ext cx="30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35070646-AD74-4A27-BA79-25AD2EF8FDA5}"/>
                    </a:ext>
                  </a:extLst>
                </p14:cNvPr>
                <p14:cNvContentPartPr/>
                <p14:nvPr/>
              </p14:nvContentPartPr>
              <p14:xfrm>
                <a:off x="3916330" y="6116680"/>
                <a:ext cx="19800" cy="712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35070646-AD74-4A27-BA79-25AD2EF8FD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07690" y="6108040"/>
                  <a:ext cx="37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40EEFAB-2AF9-468D-A08E-7ED1EDF07481}"/>
                    </a:ext>
                  </a:extLst>
                </p14:cNvPr>
                <p14:cNvContentPartPr/>
                <p14:nvPr/>
              </p14:nvContentPartPr>
              <p14:xfrm>
                <a:off x="3962050" y="5965480"/>
                <a:ext cx="63000" cy="13788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40EEFAB-2AF9-468D-A08E-7ED1EDF0748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53410" y="5956840"/>
                  <a:ext cx="8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FE4A0C92-B2D9-4657-821B-27CEDA785C58}"/>
                    </a:ext>
                  </a:extLst>
                </p14:cNvPr>
                <p14:cNvContentPartPr/>
                <p14:nvPr/>
              </p14:nvContentPartPr>
              <p14:xfrm>
                <a:off x="4016770" y="5971240"/>
                <a:ext cx="17640" cy="20556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FE4A0C92-B2D9-4657-821B-27CEDA785C5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07770" y="5962600"/>
                  <a:ext cx="35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A37AA6F5-F181-4073-8507-FB44DABC56D7}"/>
                    </a:ext>
                  </a:extLst>
                </p14:cNvPr>
                <p14:cNvContentPartPr/>
                <p14:nvPr/>
              </p14:nvContentPartPr>
              <p14:xfrm>
                <a:off x="4081930" y="6011560"/>
                <a:ext cx="53280" cy="13176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A37AA6F5-F181-4073-8507-FB44DABC56D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72930" y="6002560"/>
                  <a:ext cx="70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47F3AFED-093E-4A64-B95F-D0044F01F140}"/>
                    </a:ext>
                  </a:extLst>
                </p14:cNvPr>
                <p14:cNvContentPartPr/>
                <p14:nvPr/>
              </p14:nvContentPartPr>
              <p14:xfrm>
                <a:off x="4398010" y="5932720"/>
                <a:ext cx="16200" cy="26892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47F3AFED-093E-4A64-B95F-D0044F01F14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89010" y="5924080"/>
                  <a:ext cx="33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78926422-958C-4F4A-9894-A079334A6873}"/>
                    </a:ext>
                  </a:extLst>
                </p14:cNvPr>
                <p14:cNvContentPartPr/>
                <p14:nvPr/>
              </p14:nvContentPartPr>
              <p14:xfrm>
                <a:off x="4444810" y="5922280"/>
                <a:ext cx="63720" cy="1454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78926422-958C-4F4A-9894-A079334A68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36170" y="5913640"/>
                  <a:ext cx="81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94769430-22D5-41C0-A8E5-533B6FC2AB7A}"/>
                    </a:ext>
                  </a:extLst>
                </p14:cNvPr>
                <p14:cNvContentPartPr/>
                <p14:nvPr/>
              </p14:nvContentPartPr>
              <p14:xfrm>
                <a:off x="4489090" y="5942440"/>
                <a:ext cx="27000" cy="2199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94769430-22D5-41C0-A8E5-533B6FC2AB7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80090" y="5933800"/>
                  <a:ext cx="44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CB8EC3D1-99B4-4AE5-9034-52EF933E312C}"/>
                    </a:ext>
                  </a:extLst>
                </p14:cNvPr>
                <p14:cNvContentPartPr/>
                <p14:nvPr/>
              </p14:nvContentPartPr>
              <p14:xfrm>
                <a:off x="4529050" y="6100120"/>
                <a:ext cx="19800" cy="8208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CB8EC3D1-99B4-4AE5-9034-52EF933E312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20410" y="6091120"/>
                  <a:ext cx="37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5E30A19D-E666-4AF9-BBFB-71A06DC1DBDF}"/>
                    </a:ext>
                  </a:extLst>
                </p14:cNvPr>
                <p14:cNvContentPartPr/>
                <p14:nvPr/>
              </p14:nvContentPartPr>
              <p14:xfrm>
                <a:off x="4615450" y="5965480"/>
                <a:ext cx="58320" cy="2145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5E30A19D-E666-4AF9-BBFB-71A06DC1DB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06810" y="5956840"/>
                  <a:ext cx="7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7105A15-ED53-487C-9264-A5D05249FFA6}"/>
                    </a:ext>
                  </a:extLst>
                </p14:cNvPr>
                <p14:cNvContentPartPr/>
                <p14:nvPr/>
              </p14:nvContentPartPr>
              <p14:xfrm>
                <a:off x="4616890" y="5973760"/>
                <a:ext cx="91080" cy="79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7105A15-ED53-487C-9264-A5D05249FFA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08250" y="5965120"/>
                  <a:ext cx="108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A3AC721A-D230-4FAE-BB2B-456AC79099F6}"/>
                    </a:ext>
                  </a:extLst>
                </p14:cNvPr>
                <p14:cNvContentPartPr/>
                <p14:nvPr/>
              </p14:nvContentPartPr>
              <p14:xfrm>
                <a:off x="4729210" y="5982040"/>
                <a:ext cx="105120" cy="2196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A3AC721A-D230-4FAE-BB2B-456AC79099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20570" y="5973040"/>
                  <a:ext cx="122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35548880-2ABD-420D-BD27-89A6B4FDF371}"/>
                    </a:ext>
                  </a:extLst>
                </p14:cNvPr>
                <p14:cNvContentPartPr/>
                <p14:nvPr/>
              </p14:nvContentPartPr>
              <p14:xfrm>
                <a:off x="5100010" y="5965120"/>
                <a:ext cx="13320" cy="2181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35548880-2ABD-420D-BD27-89A6B4FDF3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91010" y="5956120"/>
                  <a:ext cx="30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6689C761-9113-4D96-9B33-7C5B516278D1}"/>
                    </a:ext>
                  </a:extLst>
                </p14:cNvPr>
                <p14:cNvContentPartPr/>
                <p14:nvPr/>
              </p14:nvContentPartPr>
              <p14:xfrm>
                <a:off x="5194690" y="5968360"/>
                <a:ext cx="61920" cy="2052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6689C761-9113-4D96-9B33-7C5B516278D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85690" y="5959360"/>
                  <a:ext cx="79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A5713D9-446B-4E7C-85D7-ACFEB61E78DD}"/>
                    </a:ext>
                  </a:extLst>
                </p14:cNvPr>
                <p14:cNvContentPartPr/>
                <p14:nvPr/>
              </p14:nvContentPartPr>
              <p14:xfrm>
                <a:off x="5294410" y="6157720"/>
                <a:ext cx="37080" cy="388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A5713D9-446B-4E7C-85D7-ACFEB61E78D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85770" y="6149080"/>
                  <a:ext cx="54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E8350243-2BC5-47C3-A69B-698CC1DBBBE8}"/>
                    </a:ext>
                  </a:extLst>
                </p14:cNvPr>
                <p14:cNvContentPartPr/>
                <p14:nvPr/>
              </p14:nvContentPartPr>
              <p14:xfrm>
                <a:off x="5393050" y="5993920"/>
                <a:ext cx="82800" cy="1864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E8350243-2BC5-47C3-A69B-698CC1DBBB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84410" y="5985280"/>
                  <a:ext cx="100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5D62364A-C532-4BDC-9B5C-8B8C3DF58879}"/>
                    </a:ext>
                  </a:extLst>
                </p14:cNvPr>
                <p14:cNvContentPartPr/>
                <p14:nvPr/>
              </p14:nvContentPartPr>
              <p14:xfrm>
                <a:off x="5526610" y="6017320"/>
                <a:ext cx="72720" cy="15264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5D62364A-C532-4BDC-9B5C-8B8C3DF5887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17610" y="6008320"/>
                  <a:ext cx="90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71DAA457-AE2F-44FD-8A1A-7F325F5C74F8}"/>
                    </a:ext>
                  </a:extLst>
                </p14:cNvPr>
                <p14:cNvContentPartPr/>
                <p14:nvPr/>
              </p14:nvContentPartPr>
              <p14:xfrm>
                <a:off x="5392690" y="5654080"/>
                <a:ext cx="13320" cy="17748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71DAA457-AE2F-44FD-8A1A-7F325F5C74F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83690" y="5645440"/>
                  <a:ext cx="3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0C864C46-3E4A-4A21-8A7B-9D8A68E25111}"/>
                    </a:ext>
                  </a:extLst>
                </p14:cNvPr>
                <p14:cNvContentPartPr/>
                <p14:nvPr/>
              </p14:nvContentPartPr>
              <p14:xfrm>
                <a:off x="5381530" y="5623120"/>
                <a:ext cx="104760" cy="1868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0C864C46-3E4A-4A21-8A7B-9D8A68E251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72530" y="5614480"/>
                  <a:ext cx="122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87C77868-95C2-4844-9C77-5F4CFC95A749}"/>
                    </a:ext>
                  </a:extLst>
                </p14:cNvPr>
                <p14:cNvContentPartPr/>
                <p14:nvPr/>
              </p14:nvContentPartPr>
              <p14:xfrm>
                <a:off x="5593930" y="5716720"/>
                <a:ext cx="50760" cy="1011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87C77868-95C2-4844-9C77-5F4CFC95A7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85290" y="5707720"/>
                  <a:ext cx="6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224EDBD-1D68-4060-863B-B393CC8C8F44}"/>
                    </a:ext>
                  </a:extLst>
                </p14:cNvPr>
                <p14:cNvContentPartPr/>
                <p14:nvPr/>
              </p14:nvContentPartPr>
              <p14:xfrm>
                <a:off x="5701570" y="5706280"/>
                <a:ext cx="46440" cy="1242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224EDBD-1D68-4060-863B-B393CC8C8F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92570" y="5697280"/>
                  <a:ext cx="6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4882C445-C161-4E38-BA77-C29CEBC9250B}"/>
                    </a:ext>
                  </a:extLst>
                </p14:cNvPr>
                <p14:cNvContentPartPr/>
                <p14:nvPr/>
              </p14:nvContentPartPr>
              <p14:xfrm>
                <a:off x="5803810" y="5728960"/>
                <a:ext cx="128160" cy="885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4882C445-C161-4E38-BA77-C29CEBC9250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94810" y="5719960"/>
                  <a:ext cx="145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8" name="Käsinkirjoitus 237">
                  <a:extLst>
                    <a:ext uri="{FF2B5EF4-FFF2-40B4-BE49-F238E27FC236}">
                      <a16:creationId xmlns:a16="http://schemas.microsoft.com/office/drawing/2014/main" id="{8AD5F02E-E9C9-40EF-9200-A4EF655A2E77}"/>
                    </a:ext>
                  </a:extLst>
                </p14:cNvPr>
                <p14:cNvContentPartPr/>
                <p14:nvPr/>
              </p14:nvContentPartPr>
              <p14:xfrm>
                <a:off x="3191188" y="4129220"/>
                <a:ext cx="2031840" cy="1758240"/>
              </p14:xfrm>
            </p:contentPart>
          </mc:Choice>
          <mc:Fallback>
            <p:pic>
              <p:nvPicPr>
                <p:cNvPr id="238" name="Käsinkirjoitus 237">
                  <a:extLst>
                    <a:ext uri="{FF2B5EF4-FFF2-40B4-BE49-F238E27FC236}">
                      <a16:creationId xmlns:a16="http://schemas.microsoft.com/office/drawing/2014/main" id="{8AD5F02E-E9C9-40EF-9200-A4EF655A2E7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82548" y="4120580"/>
                  <a:ext cx="2049480" cy="177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Ryhmä 240">
            <a:extLst>
              <a:ext uri="{FF2B5EF4-FFF2-40B4-BE49-F238E27FC236}">
                <a16:creationId xmlns:a16="http://schemas.microsoft.com/office/drawing/2014/main" id="{4B8D3861-F178-4838-8A31-48E8888B83F0}"/>
              </a:ext>
            </a:extLst>
          </p:cNvPr>
          <p:cNvGrpSpPr/>
          <p:nvPr/>
        </p:nvGrpSpPr>
        <p:grpSpPr>
          <a:xfrm>
            <a:off x="450250" y="2033200"/>
            <a:ext cx="2871618" cy="2186640"/>
            <a:chOff x="450250" y="2033200"/>
            <a:chExt cx="2871618" cy="21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471F327E-638F-44B2-A928-66D0D7431FE3}"/>
                    </a:ext>
                  </a:extLst>
                </p14:cNvPr>
                <p14:cNvContentPartPr/>
                <p14:nvPr/>
              </p14:nvContentPartPr>
              <p14:xfrm>
                <a:off x="450250" y="3964960"/>
                <a:ext cx="34200" cy="2502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471F327E-638F-44B2-A928-66D0D7431F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1610" y="3956320"/>
                  <a:ext cx="51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94CB2C3E-BC8C-4CF5-8431-B2BDCBCA61C2}"/>
                    </a:ext>
                  </a:extLst>
                </p14:cNvPr>
                <p14:cNvContentPartPr/>
                <p14:nvPr/>
              </p14:nvContentPartPr>
              <p14:xfrm>
                <a:off x="524770" y="3975400"/>
                <a:ext cx="75960" cy="1580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94CB2C3E-BC8C-4CF5-8431-B2BDCBCA61C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5770" y="3966760"/>
                  <a:ext cx="93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3F49BDE4-2EC9-4DB7-B13D-49713CE490A2}"/>
                    </a:ext>
                  </a:extLst>
                </p14:cNvPr>
                <p14:cNvContentPartPr/>
                <p14:nvPr/>
              </p14:nvContentPartPr>
              <p14:xfrm>
                <a:off x="609010" y="3966760"/>
                <a:ext cx="7560" cy="2509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3F49BDE4-2EC9-4DB7-B13D-49713CE490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0370" y="3957760"/>
                  <a:ext cx="25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FBB8BDF1-FD8C-4D1F-9BE3-5D267A71C9A0}"/>
                    </a:ext>
                  </a:extLst>
                </p14:cNvPr>
                <p14:cNvContentPartPr/>
                <p14:nvPr/>
              </p14:nvContentPartPr>
              <p14:xfrm>
                <a:off x="698290" y="4187440"/>
                <a:ext cx="360" cy="3240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FBB8BDF1-FD8C-4D1F-9BE3-5D267A71C9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9290" y="4178800"/>
                  <a:ext cx="18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E97FD4BC-D4BB-4A74-9EEF-33AFB9F9189C}"/>
                    </a:ext>
                  </a:extLst>
                </p14:cNvPr>
                <p14:cNvContentPartPr/>
                <p14:nvPr/>
              </p14:nvContentPartPr>
              <p14:xfrm>
                <a:off x="769210" y="3995920"/>
                <a:ext cx="106920" cy="1951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E97FD4BC-D4BB-4A74-9EEF-33AFB9F918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0570" y="3987280"/>
                  <a:ext cx="124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649422C5-F4B6-4D3E-8538-DCD7FAE03C87}"/>
                    </a:ext>
                  </a:extLst>
                </p14:cNvPr>
                <p14:cNvContentPartPr/>
                <p14:nvPr/>
              </p14:nvContentPartPr>
              <p14:xfrm>
                <a:off x="970810" y="4023640"/>
                <a:ext cx="111600" cy="1616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649422C5-F4B6-4D3E-8538-DCD7FAE03C8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2170" y="4015000"/>
                  <a:ext cx="12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5B50DFD5-B001-4E55-96F0-021B85852A58}"/>
                    </a:ext>
                  </a:extLst>
                </p14:cNvPr>
                <p14:cNvContentPartPr/>
                <p14:nvPr/>
              </p14:nvContentPartPr>
              <p14:xfrm>
                <a:off x="519730" y="3345760"/>
                <a:ext cx="3600" cy="24012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5B50DFD5-B001-4E55-96F0-021B85852A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0730" y="3336760"/>
                  <a:ext cx="21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2CFB94C8-A626-4C39-B470-2151270AF11B}"/>
                    </a:ext>
                  </a:extLst>
                </p14:cNvPr>
                <p14:cNvContentPartPr/>
                <p14:nvPr/>
              </p14:nvContentPartPr>
              <p14:xfrm>
                <a:off x="582370" y="3351880"/>
                <a:ext cx="74520" cy="1569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2CFB94C8-A626-4C39-B470-2151270AF11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3730" y="3343240"/>
                  <a:ext cx="92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B57F0CC7-A2CD-4C28-84DB-93B4AC7A4D4A}"/>
                    </a:ext>
                  </a:extLst>
                </p14:cNvPr>
                <p14:cNvContentPartPr/>
                <p14:nvPr/>
              </p14:nvContentPartPr>
              <p14:xfrm>
                <a:off x="646810" y="3374560"/>
                <a:ext cx="8280" cy="2300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B57F0CC7-A2CD-4C28-84DB-93B4AC7A4D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8170" y="3365560"/>
                  <a:ext cx="25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72104B3A-C3BD-4B4A-909F-3D03A7B0B33E}"/>
                    </a:ext>
                  </a:extLst>
                </p14:cNvPr>
                <p14:cNvContentPartPr/>
                <p14:nvPr/>
              </p14:nvContentPartPr>
              <p14:xfrm>
                <a:off x="734650" y="3577240"/>
                <a:ext cx="5760" cy="417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72104B3A-C3BD-4B4A-909F-3D03A7B0B3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6010" y="3568240"/>
                  <a:ext cx="2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D3F0C32F-A110-4073-AEF8-8ED8CB7DE1F8}"/>
                    </a:ext>
                  </a:extLst>
                </p14:cNvPr>
                <p14:cNvContentPartPr/>
                <p14:nvPr/>
              </p14:nvContentPartPr>
              <p14:xfrm>
                <a:off x="806650" y="3397960"/>
                <a:ext cx="63720" cy="1407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D3F0C32F-A110-4073-AEF8-8ED8CB7DE1F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7650" y="3388960"/>
                  <a:ext cx="81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2E908FDE-AD16-4B84-A162-831F656F52C6}"/>
                    </a:ext>
                  </a:extLst>
                </p14:cNvPr>
                <p14:cNvContentPartPr/>
                <p14:nvPr/>
              </p14:nvContentPartPr>
              <p14:xfrm>
                <a:off x="878650" y="3422800"/>
                <a:ext cx="18000" cy="19476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2E908FDE-AD16-4B84-A162-831F656F52C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0010" y="3414160"/>
                  <a:ext cx="35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A2A685E2-C1C7-411E-A62E-B2525E8AD6D6}"/>
                    </a:ext>
                  </a:extLst>
                </p14:cNvPr>
                <p14:cNvContentPartPr/>
                <p14:nvPr/>
              </p14:nvContentPartPr>
              <p14:xfrm>
                <a:off x="984490" y="3433960"/>
                <a:ext cx="95760" cy="15300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A2A685E2-C1C7-411E-A62E-B2525E8AD6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5490" y="3424960"/>
                  <a:ext cx="113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CC56AF5C-634C-4A7F-8FC8-18C5C9FC8884}"/>
                    </a:ext>
                  </a:extLst>
                </p14:cNvPr>
                <p14:cNvContentPartPr/>
                <p14:nvPr/>
              </p14:nvContentPartPr>
              <p14:xfrm>
                <a:off x="515410" y="2830600"/>
                <a:ext cx="23040" cy="25848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CC56AF5C-634C-4A7F-8FC8-18C5C9FC888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6770" y="2821600"/>
                  <a:ext cx="40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D2C7BCD1-C6D6-4DD5-AB7D-0C15932085D3}"/>
                    </a:ext>
                  </a:extLst>
                </p14:cNvPr>
                <p14:cNvContentPartPr/>
                <p14:nvPr/>
              </p14:nvContentPartPr>
              <p14:xfrm>
                <a:off x="642130" y="3037240"/>
                <a:ext cx="360" cy="550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D2C7BCD1-C6D6-4DD5-AB7D-0C15932085D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3130" y="3028240"/>
                  <a:ext cx="18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14B69EEB-B1F6-4BC5-B11C-49E086E7E75D}"/>
                    </a:ext>
                  </a:extLst>
                </p14:cNvPr>
                <p14:cNvContentPartPr/>
                <p14:nvPr/>
              </p14:nvContentPartPr>
              <p14:xfrm>
                <a:off x="591730" y="2828800"/>
                <a:ext cx="50760" cy="1382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14B69EEB-B1F6-4BC5-B11C-49E086E7E7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3090" y="2820160"/>
                  <a:ext cx="68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12ADECA0-59BF-4CC8-8081-DB36AA1FE8A5}"/>
                    </a:ext>
                  </a:extLst>
                </p14:cNvPr>
                <p14:cNvContentPartPr/>
                <p14:nvPr/>
              </p14:nvContentPartPr>
              <p14:xfrm>
                <a:off x="638530" y="2850400"/>
                <a:ext cx="18360" cy="2574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12ADECA0-59BF-4CC8-8081-DB36AA1FE8A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9890" y="2841760"/>
                  <a:ext cx="36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BBBE98FB-2439-4235-A7E6-5244F59DE842}"/>
                    </a:ext>
                  </a:extLst>
                </p14:cNvPr>
                <p14:cNvContentPartPr/>
                <p14:nvPr/>
              </p14:nvContentPartPr>
              <p14:xfrm>
                <a:off x="685690" y="3088720"/>
                <a:ext cx="46800" cy="619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BBBE98FB-2439-4235-A7E6-5244F59DE8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6690" y="3079720"/>
                  <a:ext cx="64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B67A55DF-F8AE-4CD5-B93B-A78B510491C5}"/>
                    </a:ext>
                  </a:extLst>
                </p14:cNvPr>
                <p14:cNvContentPartPr/>
                <p14:nvPr/>
              </p14:nvContentPartPr>
              <p14:xfrm>
                <a:off x="839050" y="2903320"/>
                <a:ext cx="53640" cy="2088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B67A55DF-F8AE-4CD5-B93B-A78B510491C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0410" y="2894320"/>
                  <a:ext cx="71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68A53BE5-4464-49A5-BC73-19F0D7BB0D73}"/>
                    </a:ext>
                  </a:extLst>
                </p14:cNvPr>
                <p14:cNvContentPartPr/>
                <p14:nvPr/>
              </p14:nvContentPartPr>
              <p14:xfrm>
                <a:off x="984850" y="2942920"/>
                <a:ext cx="65160" cy="1360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68A53BE5-4464-49A5-BC73-19F0D7BB0D7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6210" y="2934280"/>
                  <a:ext cx="82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0CAE5BFF-C759-472B-A33E-7428CAAE3894}"/>
                    </a:ext>
                  </a:extLst>
                </p14:cNvPr>
                <p14:cNvContentPartPr/>
                <p14:nvPr/>
              </p14:nvContentPartPr>
              <p14:xfrm>
                <a:off x="485890" y="2172520"/>
                <a:ext cx="5400" cy="26856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0CAE5BFF-C759-472B-A33E-7428CAAE389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6890" y="2163520"/>
                  <a:ext cx="23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EF89792B-FBA7-4592-AEC4-FA3BB9B220F8}"/>
                    </a:ext>
                  </a:extLst>
                </p14:cNvPr>
                <p14:cNvContentPartPr/>
                <p14:nvPr/>
              </p14:nvContentPartPr>
              <p14:xfrm>
                <a:off x="602890" y="2195200"/>
                <a:ext cx="69120" cy="2307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EF89792B-FBA7-4592-AEC4-FA3BB9B220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4250" y="2186560"/>
                  <a:ext cx="86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1E73CA4F-DCE8-4C34-BA76-13455DD4C633}"/>
                    </a:ext>
                  </a:extLst>
                </p14:cNvPr>
                <p14:cNvContentPartPr/>
                <p14:nvPr/>
              </p14:nvContentPartPr>
              <p14:xfrm>
                <a:off x="733210" y="2412640"/>
                <a:ext cx="18000" cy="7416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1E73CA4F-DCE8-4C34-BA76-13455DD4C63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4570" y="2404000"/>
                  <a:ext cx="35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23620842-B018-419B-983E-7767B0531600}"/>
                    </a:ext>
                  </a:extLst>
                </p14:cNvPr>
                <p14:cNvContentPartPr/>
                <p14:nvPr/>
              </p14:nvContentPartPr>
              <p14:xfrm>
                <a:off x="872530" y="2220760"/>
                <a:ext cx="65160" cy="1767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23620842-B018-419B-983E-7767B053160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3890" y="2211760"/>
                  <a:ext cx="8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9E2F3CD8-0985-45EF-B441-DB86B32F5107}"/>
                    </a:ext>
                  </a:extLst>
                </p14:cNvPr>
                <p14:cNvContentPartPr/>
                <p14:nvPr/>
              </p14:nvContentPartPr>
              <p14:xfrm>
                <a:off x="999250" y="2240560"/>
                <a:ext cx="80640" cy="14544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9E2F3CD8-0985-45EF-B441-DB86B32F51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0610" y="2231920"/>
                  <a:ext cx="98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0C0FB3E3-1151-406B-A231-C988099D5991}"/>
                    </a:ext>
                  </a:extLst>
                </p14:cNvPr>
                <p14:cNvContentPartPr/>
                <p14:nvPr/>
              </p14:nvContentPartPr>
              <p14:xfrm>
                <a:off x="1291570" y="2033200"/>
                <a:ext cx="74880" cy="2307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0C0FB3E3-1151-406B-A231-C988099D599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82930" y="2024560"/>
                  <a:ext cx="92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4A183127-F671-4B58-A896-DF59AFF9B5AC}"/>
                    </a:ext>
                  </a:extLst>
                </p14:cNvPr>
                <p14:cNvContentPartPr/>
                <p14:nvPr/>
              </p14:nvContentPartPr>
              <p14:xfrm>
                <a:off x="1434130" y="2186560"/>
                <a:ext cx="124200" cy="7128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4A183127-F671-4B58-A896-DF59AFF9B5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25490" y="2177920"/>
                  <a:ext cx="141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4FDE54FE-D1B5-4AE8-AF75-9455AB21B517}"/>
                    </a:ext>
                  </a:extLst>
                </p14:cNvPr>
                <p14:cNvContentPartPr/>
                <p14:nvPr/>
              </p14:nvContentPartPr>
              <p14:xfrm>
                <a:off x="1604050" y="2169280"/>
                <a:ext cx="118080" cy="1040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4FDE54FE-D1B5-4AE8-AF75-9455AB21B5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95050" y="2160280"/>
                  <a:ext cx="135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0" name="Käsinkirjoitus 239">
                  <a:extLst>
                    <a:ext uri="{FF2B5EF4-FFF2-40B4-BE49-F238E27FC236}">
                      <a16:creationId xmlns:a16="http://schemas.microsoft.com/office/drawing/2014/main" id="{3E604B31-3C98-4848-B1E6-10C99204B772}"/>
                    </a:ext>
                  </a:extLst>
                </p14:cNvPr>
                <p14:cNvContentPartPr/>
                <p14:nvPr/>
              </p14:nvContentPartPr>
              <p14:xfrm>
                <a:off x="1205788" y="2324540"/>
                <a:ext cx="2116080" cy="1852560"/>
              </p14:xfrm>
            </p:contentPart>
          </mc:Choice>
          <mc:Fallback>
            <p:pic>
              <p:nvPicPr>
                <p:cNvPr id="240" name="Käsinkirjoitus 239">
                  <a:extLst>
                    <a:ext uri="{FF2B5EF4-FFF2-40B4-BE49-F238E27FC236}">
                      <a16:creationId xmlns:a16="http://schemas.microsoft.com/office/drawing/2014/main" id="{3E604B31-3C98-4848-B1E6-10C99204B77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97148" y="2315540"/>
                  <a:ext cx="2133720" cy="18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42" name="Käsinkirjoitus 241">
                <a:extLst>
                  <a:ext uri="{FF2B5EF4-FFF2-40B4-BE49-F238E27FC236}">
                    <a16:creationId xmlns:a16="http://schemas.microsoft.com/office/drawing/2014/main" id="{BFABC9C5-EEB0-4729-8BC3-E72416B55D12}"/>
                  </a:ext>
                </a:extLst>
              </p14:cNvPr>
              <p14:cNvContentPartPr/>
              <p14:nvPr/>
            </p14:nvContentPartPr>
            <p14:xfrm>
              <a:off x="1501708" y="2529380"/>
              <a:ext cx="66240" cy="273960"/>
            </p14:xfrm>
          </p:contentPart>
        </mc:Choice>
        <mc:Fallback>
          <p:pic>
            <p:nvPicPr>
              <p:cNvPr id="242" name="Käsinkirjoitus 241">
                <a:extLst>
                  <a:ext uri="{FF2B5EF4-FFF2-40B4-BE49-F238E27FC236}">
                    <a16:creationId xmlns:a16="http://schemas.microsoft.com/office/drawing/2014/main" id="{BFABC9C5-EEB0-4729-8BC3-E72416B55D1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492708" y="2520740"/>
                <a:ext cx="838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43" name="Käsinkirjoitus 242">
                <a:extLst>
                  <a:ext uri="{FF2B5EF4-FFF2-40B4-BE49-F238E27FC236}">
                    <a16:creationId xmlns:a16="http://schemas.microsoft.com/office/drawing/2014/main" id="{6245318C-3E72-4798-BFFF-364D170CC435}"/>
                  </a:ext>
                </a:extLst>
              </p14:cNvPr>
              <p14:cNvContentPartPr/>
              <p14:nvPr/>
            </p14:nvContentPartPr>
            <p14:xfrm>
              <a:off x="2116228" y="2530820"/>
              <a:ext cx="156960" cy="210600"/>
            </p14:xfrm>
          </p:contentPart>
        </mc:Choice>
        <mc:Fallback>
          <p:pic>
            <p:nvPicPr>
              <p:cNvPr id="243" name="Käsinkirjoitus 242">
                <a:extLst>
                  <a:ext uri="{FF2B5EF4-FFF2-40B4-BE49-F238E27FC236}">
                    <a16:creationId xmlns:a16="http://schemas.microsoft.com/office/drawing/2014/main" id="{6245318C-3E72-4798-BFFF-364D170CC43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107588" y="2521820"/>
                <a:ext cx="1746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44" name="Käsinkirjoitus 243">
                <a:extLst>
                  <a:ext uri="{FF2B5EF4-FFF2-40B4-BE49-F238E27FC236}">
                    <a16:creationId xmlns:a16="http://schemas.microsoft.com/office/drawing/2014/main" id="{F6EF767A-A2EE-4FC1-8ECD-29F08536C6F6}"/>
                  </a:ext>
                </a:extLst>
              </p14:cNvPr>
              <p14:cNvContentPartPr/>
              <p14:nvPr/>
            </p14:nvContentPartPr>
            <p14:xfrm>
              <a:off x="1498108" y="3109700"/>
              <a:ext cx="158400" cy="246960"/>
            </p14:xfrm>
          </p:contentPart>
        </mc:Choice>
        <mc:Fallback>
          <p:pic>
            <p:nvPicPr>
              <p:cNvPr id="244" name="Käsinkirjoitus 243">
                <a:extLst>
                  <a:ext uri="{FF2B5EF4-FFF2-40B4-BE49-F238E27FC236}">
                    <a16:creationId xmlns:a16="http://schemas.microsoft.com/office/drawing/2014/main" id="{F6EF767A-A2EE-4FC1-8ECD-29F08536C6F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489468" y="3100700"/>
                <a:ext cx="17604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Ryhmä 257">
            <a:extLst>
              <a:ext uri="{FF2B5EF4-FFF2-40B4-BE49-F238E27FC236}">
                <a16:creationId xmlns:a16="http://schemas.microsoft.com/office/drawing/2014/main" id="{F1D32D07-8C68-492C-B985-AC0F7194B31A}"/>
              </a:ext>
            </a:extLst>
          </p:cNvPr>
          <p:cNvGrpSpPr/>
          <p:nvPr/>
        </p:nvGrpSpPr>
        <p:grpSpPr>
          <a:xfrm>
            <a:off x="2644708" y="2516060"/>
            <a:ext cx="372600" cy="172440"/>
            <a:chOff x="2644708" y="2516060"/>
            <a:chExt cx="3726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5" name="Käsinkirjoitus 244">
                  <a:extLst>
                    <a:ext uri="{FF2B5EF4-FFF2-40B4-BE49-F238E27FC236}">
                      <a16:creationId xmlns:a16="http://schemas.microsoft.com/office/drawing/2014/main" id="{DE6FA9C1-71D2-4A4C-BCA3-A56F52DDD66A}"/>
                    </a:ext>
                  </a:extLst>
                </p14:cNvPr>
                <p14:cNvContentPartPr/>
                <p14:nvPr/>
              </p14:nvContentPartPr>
              <p14:xfrm>
                <a:off x="2644708" y="2516060"/>
                <a:ext cx="84960" cy="158040"/>
              </p14:xfrm>
            </p:contentPart>
          </mc:Choice>
          <mc:Fallback>
            <p:pic>
              <p:nvPicPr>
                <p:cNvPr id="245" name="Käsinkirjoitus 244">
                  <a:extLst>
                    <a:ext uri="{FF2B5EF4-FFF2-40B4-BE49-F238E27FC236}">
                      <a16:creationId xmlns:a16="http://schemas.microsoft.com/office/drawing/2014/main" id="{DE6FA9C1-71D2-4A4C-BCA3-A56F52DDD66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35708" y="2507060"/>
                  <a:ext cx="102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6" name="Käsinkirjoitus 245">
                  <a:extLst>
                    <a:ext uri="{FF2B5EF4-FFF2-40B4-BE49-F238E27FC236}">
                      <a16:creationId xmlns:a16="http://schemas.microsoft.com/office/drawing/2014/main" id="{9A3F1124-8913-41FC-9C94-D4F7C8B63299}"/>
                    </a:ext>
                  </a:extLst>
                </p14:cNvPr>
                <p14:cNvContentPartPr/>
                <p14:nvPr/>
              </p14:nvContentPartPr>
              <p14:xfrm>
                <a:off x="2799508" y="2633420"/>
                <a:ext cx="25200" cy="55080"/>
              </p14:xfrm>
            </p:contentPart>
          </mc:Choice>
          <mc:Fallback>
            <p:pic>
              <p:nvPicPr>
                <p:cNvPr id="246" name="Käsinkirjoitus 245">
                  <a:extLst>
                    <a:ext uri="{FF2B5EF4-FFF2-40B4-BE49-F238E27FC236}">
                      <a16:creationId xmlns:a16="http://schemas.microsoft.com/office/drawing/2014/main" id="{9A3F1124-8913-41FC-9C94-D4F7C8B6329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90868" y="2624420"/>
                  <a:ext cx="42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7" name="Käsinkirjoitus 246">
                  <a:extLst>
                    <a:ext uri="{FF2B5EF4-FFF2-40B4-BE49-F238E27FC236}">
                      <a16:creationId xmlns:a16="http://schemas.microsoft.com/office/drawing/2014/main" id="{28B5001F-C7D0-425B-A238-17D6B1C8A76B}"/>
                    </a:ext>
                  </a:extLst>
                </p14:cNvPr>
                <p14:cNvContentPartPr/>
                <p14:nvPr/>
              </p14:nvContentPartPr>
              <p14:xfrm>
                <a:off x="2904268" y="2522180"/>
                <a:ext cx="49680" cy="136800"/>
              </p14:xfrm>
            </p:contentPart>
          </mc:Choice>
          <mc:Fallback>
            <p:pic>
              <p:nvPicPr>
                <p:cNvPr id="247" name="Käsinkirjoitus 246">
                  <a:extLst>
                    <a:ext uri="{FF2B5EF4-FFF2-40B4-BE49-F238E27FC236}">
                      <a16:creationId xmlns:a16="http://schemas.microsoft.com/office/drawing/2014/main" id="{28B5001F-C7D0-425B-A238-17D6B1C8A76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95628" y="2513180"/>
                  <a:ext cx="67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8" name="Käsinkirjoitus 247">
                  <a:extLst>
                    <a:ext uri="{FF2B5EF4-FFF2-40B4-BE49-F238E27FC236}">
                      <a16:creationId xmlns:a16="http://schemas.microsoft.com/office/drawing/2014/main" id="{77B55268-50A9-48DE-9C6B-CAAF2C0A6181}"/>
                    </a:ext>
                  </a:extLst>
                </p14:cNvPr>
                <p14:cNvContentPartPr/>
                <p14:nvPr/>
              </p14:nvContentPartPr>
              <p14:xfrm>
                <a:off x="2961148" y="2528660"/>
                <a:ext cx="56160" cy="4680"/>
              </p14:xfrm>
            </p:contentPart>
          </mc:Choice>
          <mc:Fallback>
            <p:pic>
              <p:nvPicPr>
                <p:cNvPr id="248" name="Käsinkirjoitus 247">
                  <a:extLst>
                    <a:ext uri="{FF2B5EF4-FFF2-40B4-BE49-F238E27FC236}">
                      <a16:creationId xmlns:a16="http://schemas.microsoft.com/office/drawing/2014/main" id="{77B55268-50A9-48DE-9C6B-CAAF2C0A618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52148" y="2520020"/>
                  <a:ext cx="738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Ryhmä 256">
            <a:extLst>
              <a:ext uri="{FF2B5EF4-FFF2-40B4-BE49-F238E27FC236}">
                <a16:creationId xmlns:a16="http://schemas.microsoft.com/office/drawing/2014/main" id="{804323C7-16E9-46AF-A7E7-2A6730C2AFE1}"/>
              </a:ext>
            </a:extLst>
          </p:cNvPr>
          <p:cNvGrpSpPr/>
          <p:nvPr/>
        </p:nvGrpSpPr>
        <p:grpSpPr>
          <a:xfrm>
            <a:off x="2125228" y="3013580"/>
            <a:ext cx="121320" cy="230760"/>
            <a:chOff x="2125228" y="3013580"/>
            <a:chExt cx="12132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9" name="Käsinkirjoitus 248">
                  <a:extLst>
                    <a:ext uri="{FF2B5EF4-FFF2-40B4-BE49-F238E27FC236}">
                      <a16:creationId xmlns:a16="http://schemas.microsoft.com/office/drawing/2014/main" id="{1E6A6F6B-2E7A-4BFA-B283-646ED5BBC416}"/>
                    </a:ext>
                  </a:extLst>
                </p14:cNvPr>
                <p14:cNvContentPartPr/>
                <p14:nvPr/>
              </p14:nvContentPartPr>
              <p14:xfrm>
                <a:off x="2125228" y="3013580"/>
                <a:ext cx="92160" cy="160200"/>
              </p14:xfrm>
            </p:contentPart>
          </mc:Choice>
          <mc:Fallback>
            <p:pic>
              <p:nvPicPr>
                <p:cNvPr id="249" name="Käsinkirjoitus 248">
                  <a:extLst>
                    <a:ext uri="{FF2B5EF4-FFF2-40B4-BE49-F238E27FC236}">
                      <a16:creationId xmlns:a16="http://schemas.microsoft.com/office/drawing/2014/main" id="{1E6A6F6B-2E7A-4BFA-B283-646ED5BBC41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16228" y="3004940"/>
                  <a:ext cx="109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0" name="Käsinkirjoitus 249">
                  <a:extLst>
                    <a:ext uri="{FF2B5EF4-FFF2-40B4-BE49-F238E27FC236}">
                      <a16:creationId xmlns:a16="http://schemas.microsoft.com/office/drawing/2014/main" id="{CFD49E63-F9DB-4257-A30F-42233287ED43}"/>
                    </a:ext>
                  </a:extLst>
                </p14:cNvPr>
                <p14:cNvContentPartPr/>
                <p14:nvPr/>
              </p14:nvContentPartPr>
              <p14:xfrm>
                <a:off x="2233588" y="3020780"/>
                <a:ext cx="12960" cy="223560"/>
              </p14:xfrm>
            </p:contentPart>
          </mc:Choice>
          <mc:Fallback>
            <p:pic>
              <p:nvPicPr>
                <p:cNvPr id="250" name="Käsinkirjoitus 249">
                  <a:extLst>
                    <a:ext uri="{FF2B5EF4-FFF2-40B4-BE49-F238E27FC236}">
                      <a16:creationId xmlns:a16="http://schemas.microsoft.com/office/drawing/2014/main" id="{CFD49E63-F9DB-4257-A30F-42233287ED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24588" y="3012140"/>
                  <a:ext cx="306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Ryhmä 255">
            <a:extLst>
              <a:ext uri="{FF2B5EF4-FFF2-40B4-BE49-F238E27FC236}">
                <a16:creationId xmlns:a16="http://schemas.microsoft.com/office/drawing/2014/main" id="{71158885-F8A2-47E9-B38E-39236D773E39}"/>
              </a:ext>
            </a:extLst>
          </p:cNvPr>
          <p:cNvGrpSpPr/>
          <p:nvPr/>
        </p:nvGrpSpPr>
        <p:grpSpPr>
          <a:xfrm>
            <a:off x="1345828" y="3576980"/>
            <a:ext cx="331200" cy="297000"/>
            <a:chOff x="1345828" y="3576980"/>
            <a:chExt cx="33120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1" name="Käsinkirjoitus 250">
                  <a:extLst>
                    <a:ext uri="{FF2B5EF4-FFF2-40B4-BE49-F238E27FC236}">
                      <a16:creationId xmlns:a16="http://schemas.microsoft.com/office/drawing/2014/main" id="{5A533E45-B17C-46D5-98AA-3B85F38EDD7B}"/>
                    </a:ext>
                  </a:extLst>
                </p14:cNvPr>
                <p14:cNvContentPartPr/>
                <p14:nvPr/>
              </p14:nvContentPartPr>
              <p14:xfrm>
                <a:off x="1345828" y="3576980"/>
                <a:ext cx="52920" cy="177480"/>
              </p14:xfrm>
            </p:contentPart>
          </mc:Choice>
          <mc:Fallback>
            <p:pic>
              <p:nvPicPr>
                <p:cNvPr id="251" name="Käsinkirjoitus 250">
                  <a:extLst>
                    <a:ext uri="{FF2B5EF4-FFF2-40B4-BE49-F238E27FC236}">
                      <a16:creationId xmlns:a16="http://schemas.microsoft.com/office/drawing/2014/main" id="{5A533E45-B17C-46D5-98AA-3B85F38EDD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37188" y="3568340"/>
                  <a:ext cx="7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2" name="Käsinkirjoitus 251">
                  <a:extLst>
                    <a:ext uri="{FF2B5EF4-FFF2-40B4-BE49-F238E27FC236}">
                      <a16:creationId xmlns:a16="http://schemas.microsoft.com/office/drawing/2014/main" id="{E01584DA-1F02-4D65-9505-E7775BD27231}"/>
                    </a:ext>
                  </a:extLst>
                </p14:cNvPr>
                <p14:cNvContentPartPr/>
                <p14:nvPr/>
              </p14:nvContentPartPr>
              <p14:xfrm>
                <a:off x="1394068" y="3594980"/>
                <a:ext cx="13320" cy="241560"/>
              </p14:xfrm>
            </p:contentPart>
          </mc:Choice>
          <mc:Fallback>
            <p:pic>
              <p:nvPicPr>
                <p:cNvPr id="252" name="Käsinkirjoitus 251">
                  <a:extLst>
                    <a:ext uri="{FF2B5EF4-FFF2-40B4-BE49-F238E27FC236}">
                      <a16:creationId xmlns:a16="http://schemas.microsoft.com/office/drawing/2014/main" id="{E01584DA-1F02-4D65-9505-E7775BD2723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85068" y="3585980"/>
                  <a:ext cx="30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3" name="Käsinkirjoitus 252">
                  <a:extLst>
                    <a:ext uri="{FF2B5EF4-FFF2-40B4-BE49-F238E27FC236}">
                      <a16:creationId xmlns:a16="http://schemas.microsoft.com/office/drawing/2014/main" id="{FA5BA8C2-B73D-444C-8337-78AA6EE8396F}"/>
                    </a:ext>
                  </a:extLst>
                </p14:cNvPr>
                <p14:cNvContentPartPr/>
                <p14:nvPr/>
              </p14:nvContentPartPr>
              <p14:xfrm>
                <a:off x="1507468" y="3820700"/>
                <a:ext cx="12960" cy="53280"/>
              </p14:xfrm>
            </p:contentPart>
          </mc:Choice>
          <mc:Fallback>
            <p:pic>
              <p:nvPicPr>
                <p:cNvPr id="253" name="Käsinkirjoitus 252">
                  <a:extLst>
                    <a:ext uri="{FF2B5EF4-FFF2-40B4-BE49-F238E27FC236}">
                      <a16:creationId xmlns:a16="http://schemas.microsoft.com/office/drawing/2014/main" id="{FA5BA8C2-B73D-444C-8337-78AA6EE8396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98468" y="3812060"/>
                  <a:ext cx="30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4" name="Käsinkirjoitus 253">
                  <a:extLst>
                    <a:ext uri="{FF2B5EF4-FFF2-40B4-BE49-F238E27FC236}">
                      <a16:creationId xmlns:a16="http://schemas.microsoft.com/office/drawing/2014/main" id="{464B6E10-CCDF-44CA-AFE3-1FFAA960E0C9}"/>
                    </a:ext>
                  </a:extLst>
                </p14:cNvPr>
                <p14:cNvContentPartPr/>
                <p14:nvPr/>
              </p14:nvContentPartPr>
              <p14:xfrm>
                <a:off x="1574428" y="3588500"/>
                <a:ext cx="74160" cy="247680"/>
              </p14:xfrm>
            </p:contentPart>
          </mc:Choice>
          <mc:Fallback>
            <p:pic>
              <p:nvPicPr>
                <p:cNvPr id="254" name="Käsinkirjoitus 253">
                  <a:extLst>
                    <a:ext uri="{FF2B5EF4-FFF2-40B4-BE49-F238E27FC236}">
                      <a16:creationId xmlns:a16="http://schemas.microsoft.com/office/drawing/2014/main" id="{464B6E10-CCDF-44CA-AFE3-1FFAA960E0C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65428" y="3579860"/>
                  <a:ext cx="91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5" name="Käsinkirjoitus 254">
                  <a:extLst>
                    <a:ext uri="{FF2B5EF4-FFF2-40B4-BE49-F238E27FC236}">
                      <a16:creationId xmlns:a16="http://schemas.microsoft.com/office/drawing/2014/main" id="{FC304F5C-A6E4-4228-824D-EEA51985DAD5}"/>
                    </a:ext>
                  </a:extLst>
                </p14:cNvPr>
                <p14:cNvContentPartPr/>
                <p14:nvPr/>
              </p14:nvContentPartPr>
              <p14:xfrm>
                <a:off x="1634548" y="3576980"/>
                <a:ext cx="42480" cy="13320"/>
              </p14:xfrm>
            </p:contentPart>
          </mc:Choice>
          <mc:Fallback>
            <p:pic>
              <p:nvPicPr>
                <p:cNvPr id="255" name="Käsinkirjoitus 254">
                  <a:extLst>
                    <a:ext uri="{FF2B5EF4-FFF2-40B4-BE49-F238E27FC236}">
                      <a16:creationId xmlns:a16="http://schemas.microsoft.com/office/drawing/2014/main" id="{FC304F5C-A6E4-4228-824D-EEA51985DAD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25548" y="3568340"/>
                  <a:ext cx="6012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9" name="Käsinkirjoitus 258">
                <a:extLst>
                  <a:ext uri="{FF2B5EF4-FFF2-40B4-BE49-F238E27FC236}">
                    <a16:creationId xmlns:a16="http://schemas.microsoft.com/office/drawing/2014/main" id="{1D3A2A43-4DBA-4834-A431-54951B1F9A3A}"/>
                  </a:ext>
                </a:extLst>
              </p14:cNvPr>
              <p14:cNvContentPartPr/>
              <p14:nvPr/>
            </p14:nvContentPartPr>
            <p14:xfrm>
              <a:off x="3612388" y="5569220"/>
              <a:ext cx="82800" cy="195480"/>
            </p14:xfrm>
          </p:contentPart>
        </mc:Choice>
        <mc:Fallback>
          <p:pic>
            <p:nvPicPr>
              <p:cNvPr id="259" name="Käsinkirjoitus 258">
                <a:extLst>
                  <a:ext uri="{FF2B5EF4-FFF2-40B4-BE49-F238E27FC236}">
                    <a16:creationId xmlns:a16="http://schemas.microsoft.com/office/drawing/2014/main" id="{1D3A2A43-4DBA-4834-A431-54951B1F9A3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3603388" y="5560220"/>
                <a:ext cx="100440" cy="21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Ryhmä 263">
            <a:extLst>
              <a:ext uri="{FF2B5EF4-FFF2-40B4-BE49-F238E27FC236}">
                <a16:creationId xmlns:a16="http://schemas.microsoft.com/office/drawing/2014/main" id="{AE9933D5-23FD-4BA1-A8EB-DB6F47FCBFAB}"/>
              </a:ext>
            </a:extLst>
          </p:cNvPr>
          <p:cNvGrpSpPr/>
          <p:nvPr/>
        </p:nvGrpSpPr>
        <p:grpSpPr>
          <a:xfrm>
            <a:off x="4188748" y="5032460"/>
            <a:ext cx="289080" cy="194400"/>
            <a:chOff x="4188748" y="5032460"/>
            <a:chExt cx="28908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0" name="Käsinkirjoitus 259">
                  <a:extLst>
                    <a:ext uri="{FF2B5EF4-FFF2-40B4-BE49-F238E27FC236}">
                      <a16:creationId xmlns:a16="http://schemas.microsoft.com/office/drawing/2014/main" id="{C7BB9FE9-0513-4BE6-8E0B-3AA7D7EE6A15}"/>
                    </a:ext>
                  </a:extLst>
                </p14:cNvPr>
                <p14:cNvContentPartPr/>
                <p14:nvPr/>
              </p14:nvContentPartPr>
              <p14:xfrm>
                <a:off x="4188748" y="5044340"/>
                <a:ext cx="69840" cy="166320"/>
              </p14:xfrm>
            </p:contentPart>
          </mc:Choice>
          <mc:Fallback>
            <p:pic>
              <p:nvPicPr>
                <p:cNvPr id="260" name="Käsinkirjoitus 259">
                  <a:extLst>
                    <a:ext uri="{FF2B5EF4-FFF2-40B4-BE49-F238E27FC236}">
                      <a16:creationId xmlns:a16="http://schemas.microsoft.com/office/drawing/2014/main" id="{C7BB9FE9-0513-4BE6-8E0B-3AA7D7EE6A1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79748" y="5035340"/>
                  <a:ext cx="87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1" name="Käsinkirjoitus 260">
                  <a:extLst>
                    <a:ext uri="{FF2B5EF4-FFF2-40B4-BE49-F238E27FC236}">
                      <a16:creationId xmlns:a16="http://schemas.microsoft.com/office/drawing/2014/main" id="{170D185F-7BB4-46BE-B547-78D21D38A9BD}"/>
                    </a:ext>
                  </a:extLst>
                </p14:cNvPr>
                <p14:cNvContentPartPr/>
                <p14:nvPr/>
              </p14:nvContentPartPr>
              <p14:xfrm>
                <a:off x="4327708" y="5187980"/>
                <a:ext cx="14760" cy="38880"/>
              </p14:xfrm>
            </p:contentPart>
          </mc:Choice>
          <mc:Fallback>
            <p:pic>
              <p:nvPicPr>
                <p:cNvPr id="261" name="Käsinkirjoitus 260">
                  <a:extLst>
                    <a:ext uri="{FF2B5EF4-FFF2-40B4-BE49-F238E27FC236}">
                      <a16:creationId xmlns:a16="http://schemas.microsoft.com/office/drawing/2014/main" id="{170D185F-7BB4-46BE-B547-78D21D38A9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18708" y="5178980"/>
                  <a:ext cx="32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2" name="Käsinkirjoitus 261">
                  <a:extLst>
                    <a:ext uri="{FF2B5EF4-FFF2-40B4-BE49-F238E27FC236}">
                      <a16:creationId xmlns:a16="http://schemas.microsoft.com/office/drawing/2014/main" id="{07630B33-FA0D-4614-9DFE-FBB737246B15}"/>
                    </a:ext>
                  </a:extLst>
                </p14:cNvPr>
                <p14:cNvContentPartPr/>
                <p14:nvPr/>
              </p14:nvContentPartPr>
              <p14:xfrm>
                <a:off x="4410148" y="5054420"/>
                <a:ext cx="67680" cy="149040"/>
              </p14:xfrm>
            </p:contentPart>
          </mc:Choice>
          <mc:Fallback>
            <p:pic>
              <p:nvPicPr>
                <p:cNvPr id="262" name="Käsinkirjoitus 261">
                  <a:extLst>
                    <a:ext uri="{FF2B5EF4-FFF2-40B4-BE49-F238E27FC236}">
                      <a16:creationId xmlns:a16="http://schemas.microsoft.com/office/drawing/2014/main" id="{07630B33-FA0D-4614-9DFE-FBB737246B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401148" y="5045420"/>
                  <a:ext cx="85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3" name="Käsinkirjoitus 262">
                  <a:extLst>
                    <a:ext uri="{FF2B5EF4-FFF2-40B4-BE49-F238E27FC236}">
                      <a16:creationId xmlns:a16="http://schemas.microsoft.com/office/drawing/2014/main" id="{62EE7DE5-7FD0-4C4B-87F5-3AFD17FAF2DD}"/>
                    </a:ext>
                  </a:extLst>
                </p14:cNvPr>
                <p14:cNvContentPartPr/>
                <p14:nvPr/>
              </p14:nvContentPartPr>
              <p14:xfrm>
                <a:off x="4249588" y="5032460"/>
                <a:ext cx="75960" cy="11880"/>
              </p14:xfrm>
            </p:contentPart>
          </mc:Choice>
          <mc:Fallback>
            <p:pic>
              <p:nvPicPr>
                <p:cNvPr id="263" name="Käsinkirjoitus 262">
                  <a:extLst>
                    <a:ext uri="{FF2B5EF4-FFF2-40B4-BE49-F238E27FC236}">
                      <a16:creationId xmlns:a16="http://schemas.microsoft.com/office/drawing/2014/main" id="{62EE7DE5-7FD0-4C4B-87F5-3AFD17FAF2D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40588" y="5023820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65" name="Käsinkirjoitus 264">
                <a:extLst>
                  <a:ext uri="{FF2B5EF4-FFF2-40B4-BE49-F238E27FC236}">
                    <a16:creationId xmlns:a16="http://schemas.microsoft.com/office/drawing/2014/main" id="{8775F471-1D37-4859-9B49-9BF9AC6F2972}"/>
                  </a:ext>
                </a:extLst>
              </p14:cNvPr>
              <p14:cNvContentPartPr/>
              <p14:nvPr/>
            </p14:nvContentPartPr>
            <p14:xfrm>
              <a:off x="4965988" y="4426220"/>
              <a:ext cx="111600" cy="187560"/>
            </p14:xfrm>
          </p:contentPart>
        </mc:Choice>
        <mc:Fallback>
          <p:pic>
            <p:nvPicPr>
              <p:cNvPr id="265" name="Käsinkirjoitus 264">
                <a:extLst>
                  <a:ext uri="{FF2B5EF4-FFF2-40B4-BE49-F238E27FC236}">
                    <a16:creationId xmlns:a16="http://schemas.microsoft.com/office/drawing/2014/main" id="{8775F471-1D37-4859-9B49-9BF9AC6F297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956988" y="4417580"/>
                <a:ext cx="12924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Ryhmä 269">
            <a:extLst>
              <a:ext uri="{FF2B5EF4-FFF2-40B4-BE49-F238E27FC236}">
                <a16:creationId xmlns:a16="http://schemas.microsoft.com/office/drawing/2014/main" id="{3A162F9A-AC15-4AC4-9B28-76072793D1A7}"/>
              </a:ext>
            </a:extLst>
          </p:cNvPr>
          <p:cNvGrpSpPr/>
          <p:nvPr/>
        </p:nvGrpSpPr>
        <p:grpSpPr>
          <a:xfrm>
            <a:off x="4857628" y="4883060"/>
            <a:ext cx="217080" cy="192600"/>
            <a:chOff x="4857628" y="4883060"/>
            <a:chExt cx="21708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6" name="Käsinkirjoitus 265">
                  <a:extLst>
                    <a:ext uri="{FF2B5EF4-FFF2-40B4-BE49-F238E27FC236}">
                      <a16:creationId xmlns:a16="http://schemas.microsoft.com/office/drawing/2014/main" id="{AB715DB3-012E-4049-9907-93C96142C95B}"/>
                    </a:ext>
                  </a:extLst>
                </p14:cNvPr>
                <p14:cNvContentPartPr/>
                <p14:nvPr/>
              </p14:nvContentPartPr>
              <p14:xfrm>
                <a:off x="4857628" y="4883060"/>
                <a:ext cx="148680" cy="192600"/>
              </p14:xfrm>
            </p:contentPart>
          </mc:Choice>
          <mc:Fallback>
            <p:pic>
              <p:nvPicPr>
                <p:cNvPr id="266" name="Käsinkirjoitus 265">
                  <a:extLst>
                    <a:ext uri="{FF2B5EF4-FFF2-40B4-BE49-F238E27FC236}">
                      <a16:creationId xmlns:a16="http://schemas.microsoft.com/office/drawing/2014/main" id="{AB715DB3-012E-4049-9907-93C96142C9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48628" y="4874420"/>
                  <a:ext cx="166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7" name="Käsinkirjoitus 266">
                  <a:extLst>
                    <a:ext uri="{FF2B5EF4-FFF2-40B4-BE49-F238E27FC236}">
                      <a16:creationId xmlns:a16="http://schemas.microsoft.com/office/drawing/2014/main" id="{3DC95E8F-54AA-475F-A6B4-A7B2A8756ABF}"/>
                    </a:ext>
                  </a:extLst>
                </p14:cNvPr>
                <p14:cNvContentPartPr/>
                <p14:nvPr/>
              </p14:nvContentPartPr>
              <p14:xfrm>
                <a:off x="4937908" y="4968740"/>
                <a:ext cx="136800" cy="32760"/>
              </p14:xfrm>
            </p:contentPart>
          </mc:Choice>
          <mc:Fallback>
            <p:pic>
              <p:nvPicPr>
                <p:cNvPr id="267" name="Käsinkirjoitus 266">
                  <a:extLst>
                    <a:ext uri="{FF2B5EF4-FFF2-40B4-BE49-F238E27FC236}">
                      <a16:creationId xmlns:a16="http://schemas.microsoft.com/office/drawing/2014/main" id="{3DC95E8F-54AA-475F-A6B4-A7B2A8756AB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28908" y="4960100"/>
                  <a:ext cx="1544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68" name="Käsinkirjoitus 267">
                <a:extLst>
                  <a:ext uri="{FF2B5EF4-FFF2-40B4-BE49-F238E27FC236}">
                    <a16:creationId xmlns:a16="http://schemas.microsoft.com/office/drawing/2014/main" id="{407BF224-98B2-47EB-B69F-53B48F253E93}"/>
                  </a:ext>
                </a:extLst>
              </p14:cNvPr>
              <p14:cNvContentPartPr/>
              <p14:nvPr/>
            </p14:nvContentPartPr>
            <p14:xfrm>
              <a:off x="4941868" y="5443940"/>
              <a:ext cx="99720" cy="282600"/>
            </p14:xfrm>
          </p:contentPart>
        </mc:Choice>
        <mc:Fallback>
          <p:pic>
            <p:nvPicPr>
              <p:cNvPr id="268" name="Käsinkirjoitus 267">
                <a:extLst>
                  <a:ext uri="{FF2B5EF4-FFF2-40B4-BE49-F238E27FC236}">
                    <a16:creationId xmlns:a16="http://schemas.microsoft.com/office/drawing/2014/main" id="{407BF224-98B2-47EB-B69F-53B48F253E9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933228" y="5435300"/>
                <a:ext cx="1173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69" name="Käsinkirjoitus 268">
                <a:extLst>
                  <a:ext uri="{FF2B5EF4-FFF2-40B4-BE49-F238E27FC236}">
                    <a16:creationId xmlns:a16="http://schemas.microsoft.com/office/drawing/2014/main" id="{53DF56E3-9DD5-47E7-A7AB-942B7ADD5111}"/>
                  </a:ext>
                </a:extLst>
              </p14:cNvPr>
              <p14:cNvContentPartPr/>
              <p14:nvPr/>
            </p14:nvContentPartPr>
            <p14:xfrm>
              <a:off x="4290268" y="5419100"/>
              <a:ext cx="168120" cy="362880"/>
            </p14:xfrm>
          </p:contentPart>
        </mc:Choice>
        <mc:Fallback>
          <p:pic>
            <p:nvPicPr>
              <p:cNvPr id="269" name="Käsinkirjoitus 268">
                <a:extLst>
                  <a:ext uri="{FF2B5EF4-FFF2-40B4-BE49-F238E27FC236}">
                    <a16:creationId xmlns:a16="http://schemas.microsoft.com/office/drawing/2014/main" id="{53DF56E3-9DD5-47E7-A7AB-942B7ADD511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281268" y="5410460"/>
                <a:ext cx="18576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Ryhmä 273">
            <a:extLst>
              <a:ext uri="{FF2B5EF4-FFF2-40B4-BE49-F238E27FC236}">
                <a16:creationId xmlns:a16="http://schemas.microsoft.com/office/drawing/2014/main" id="{CC5A4844-07E5-4ACF-84AD-1632340CF985}"/>
              </a:ext>
            </a:extLst>
          </p:cNvPr>
          <p:cNvGrpSpPr/>
          <p:nvPr/>
        </p:nvGrpSpPr>
        <p:grpSpPr>
          <a:xfrm>
            <a:off x="6070828" y="3260900"/>
            <a:ext cx="330840" cy="542160"/>
            <a:chOff x="6070828" y="3260900"/>
            <a:chExt cx="330840" cy="5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2" name="Käsinkirjoitus 271">
                  <a:extLst>
                    <a:ext uri="{FF2B5EF4-FFF2-40B4-BE49-F238E27FC236}">
                      <a16:creationId xmlns:a16="http://schemas.microsoft.com/office/drawing/2014/main" id="{83E28E19-6795-4D5E-90D2-6F05E7161891}"/>
                    </a:ext>
                  </a:extLst>
                </p14:cNvPr>
                <p14:cNvContentPartPr/>
                <p14:nvPr/>
              </p14:nvContentPartPr>
              <p14:xfrm>
                <a:off x="6070828" y="3326780"/>
                <a:ext cx="144000" cy="444240"/>
              </p14:xfrm>
            </p:contentPart>
          </mc:Choice>
          <mc:Fallback>
            <p:pic>
              <p:nvPicPr>
                <p:cNvPr id="272" name="Käsinkirjoitus 271">
                  <a:extLst>
                    <a:ext uri="{FF2B5EF4-FFF2-40B4-BE49-F238E27FC236}">
                      <a16:creationId xmlns:a16="http://schemas.microsoft.com/office/drawing/2014/main" id="{83E28E19-6795-4D5E-90D2-6F05E716189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62188" y="3317780"/>
                  <a:ext cx="1616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3" name="Käsinkirjoitus 272">
                  <a:extLst>
                    <a:ext uri="{FF2B5EF4-FFF2-40B4-BE49-F238E27FC236}">
                      <a16:creationId xmlns:a16="http://schemas.microsoft.com/office/drawing/2014/main" id="{55CD2504-F5A6-4D32-A41C-12D158EACC53}"/>
                    </a:ext>
                  </a:extLst>
                </p14:cNvPr>
                <p14:cNvContentPartPr/>
                <p14:nvPr/>
              </p14:nvContentPartPr>
              <p14:xfrm>
                <a:off x="6287548" y="3260900"/>
                <a:ext cx="114120" cy="542160"/>
              </p14:xfrm>
            </p:contentPart>
          </mc:Choice>
          <mc:Fallback>
            <p:pic>
              <p:nvPicPr>
                <p:cNvPr id="273" name="Käsinkirjoitus 272">
                  <a:extLst>
                    <a:ext uri="{FF2B5EF4-FFF2-40B4-BE49-F238E27FC236}">
                      <a16:creationId xmlns:a16="http://schemas.microsoft.com/office/drawing/2014/main" id="{55CD2504-F5A6-4D32-A41C-12D158EACC5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78548" y="3252260"/>
                  <a:ext cx="131760" cy="55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Ryhmä 304">
            <a:extLst>
              <a:ext uri="{FF2B5EF4-FFF2-40B4-BE49-F238E27FC236}">
                <a16:creationId xmlns:a16="http://schemas.microsoft.com/office/drawing/2014/main" id="{2334B3F0-1238-4A9F-B621-49C2B4D56227}"/>
              </a:ext>
            </a:extLst>
          </p:cNvPr>
          <p:cNvGrpSpPr/>
          <p:nvPr/>
        </p:nvGrpSpPr>
        <p:grpSpPr>
          <a:xfrm>
            <a:off x="6691828" y="3461780"/>
            <a:ext cx="356040" cy="486000"/>
            <a:chOff x="6691828" y="3461780"/>
            <a:chExt cx="35604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5" name="Käsinkirjoitus 274">
                  <a:extLst>
                    <a:ext uri="{FF2B5EF4-FFF2-40B4-BE49-F238E27FC236}">
                      <a16:creationId xmlns:a16="http://schemas.microsoft.com/office/drawing/2014/main" id="{904335BB-B8FF-4C8D-84B7-2D394E41FC59}"/>
                    </a:ext>
                  </a:extLst>
                </p14:cNvPr>
                <p14:cNvContentPartPr/>
                <p14:nvPr/>
              </p14:nvContentPartPr>
              <p14:xfrm>
                <a:off x="6691828" y="3483740"/>
                <a:ext cx="58680" cy="400320"/>
              </p14:xfrm>
            </p:contentPart>
          </mc:Choice>
          <mc:Fallback>
            <p:pic>
              <p:nvPicPr>
                <p:cNvPr id="275" name="Käsinkirjoitus 274">
                  <a:extLst>
                    <a:ext uri="{FF2B5EF4-FFF2-40B4-BE49-F238E27FC236}">
                      <a16:creationId xmlns:a16="http://schemas.microsoft.com/office/drawing/2014/main" id="{904335BB-B8FF-4C8D-84B7-2D394E41FC5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83188" y="3475100"/>
                  <a:ext cx="763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6" name="Käsinkirjoitus 275">
                  <a:extLst>
                    <a:ext uri="{FF2B5EF4-FFF2-40B4-BE49-F238E27FC236}">
                      <a16:creationId xmlns:a16="http://schemas.microsoft.com/office/drawing/2014/main" id="{F70901D3-415A-4E07-B43D-BD6CA97F9BF7}"/>
                    </a:ext>
                  </a:extLst>
                </p14:cNvPr>
                <p14:cNvContentPartPr/>
                <p14:nvPr/>
              </p14:nvContentPartPr>
              <p14:xfrm>
                <a:off x="6731788" y="3472580"/>
                <a:ext cx="108000" cy="219600"/>
              </p14:xfrm>
            </p:contentPart>
          </mc:Choice>
          <mc:Fallback>
            <p:pic>
              <p:nvPicPr>
                <p:cNvPr id="276" name="Käsinkirjoitus 275">
                  <a:extLst>
                    <a:ext uri="{FF2B5EF4-FFF2-40B4-BE49-F238E27FC236}">
                      <a16:creationId xmlns:a16="http://schemas.microsoft.com/office/drawing/2014/main" id="{F70901D3-415A-4E07-B43D-BD6CA97F9B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23148" y="3463580"/>
                  <a:ext cx="125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7" name="Käsinkirjoitus 276">
                  <a:extLst>
                    <a:ext uri="{FF2B5EF4-FFF2-40B4-BE49-F238E27FC236}">
                      <a16:creationId xmlns:a16="http://schemas.microsoft.com/office/drawing/2014/main" id="{5599C612-15A9-4052-8237-AD272FAF5116}"/>
                    </a:ext>
                  </a:extLst>
                </p14:cNvPr>
                <p14:cNvContentPartPr/>
                <p14:nvPr/>
              </p14:nvContentPartPr>
              <p14:xfrm>
                <a:off x="6946708" y="3461780"/>
                <a:ext cx="101160" cy="486000"/>
              </p14:xfrm>
            </p:contentPart>
          </mc:Choice>
          <mc:Fallback>
            <p:pic>
              <p:nvPicPr>
                <p:cNvPr id="277" name="Käsinkirjoitus 276">
                  <a:extLst>
                    <a:ext uri="{FF2B5EF4-FFF2-40B4-BE49-F238E27FC236}">
                      <a16:creationId xmlns:a16="http://schemas.microsoft.com/office/drawing/2014/main" id="{5599C612-15A9-4052-8237-AD272FAF511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37708" y="3453140"/>
                  <a:ext cx="118800" cy="50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Ryhmä 303">
            <a:extLst>
              <a:ext uri="{FF2B5EF4-FFF2-40B4-BE49-F238E27FC236}">
                <a16:creationId xmlns:a16="http://schemas.microsoft.com/office/drawing/2014/main" id="{B167857B-5CBE-4DA3-AB11-AAF3FAB236C5}"/>
              </a:ext>
            </a:extLst>
          </p:cNvPr>
          <p:cNvGrpSpPr/>
          <p:nvPr/>
        </p:nvGrpSpPr>
        <p:grpSpPr>
          <a:xfrm>
            <a:off x="7238668" y="3504980"/>
            <a:ext cx="389880" cy="523440"/>
            <a:chOff x="7238668" y="3504980"/>
            <a:chExt cx="389880" cy="5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8" name="Käsinkirjoitus 277">
                  <a:extLst>
                    <a:ext uri="{FF2B5EF4-FFF2-40B4-BE49-F238E27FC236}">
                      <a16:creationId xmlns:a16="http://schemas.microsoft.com/office/drawing/2014/main" id="{FCCAB18F-A894-4087-8AB3-715DAE0F884B}"/>
                    </a:ext>
                  </a:extLst>
                </p14:cNvPr>
                <p14:cNvContentPartPr/>
                <p14:nvPr/>
              </p14:nvContentPartPr>
              <p14:xfrm>
                <a:off x="7238668" y="3713060"/>
                <a:ext cx="135360" cy="315360"/>
              </p14:xfrm>
            </p:contentPart>
          </mc:Choice>
          <mc:Fallback>
            <p:pic>
              <p:nvPicPr>
                <p:cNvPr id="278" name="Käsinkirjoitus 277">
                  <a:extLst>
                    <a:ext uri="{FF2B5EF4-FFF2-40B4-BE49-F238E27FC236}">
                      <a16:creationId xmlns:a16="http://schemas.microsoft.com/office/drawing/2014/main" id="{FCCAB18F-A894-4087-8AB3-715DAE0F884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29668" y="3704420"/>
                  <a:ext cx="153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9" name="Käsinkirjoitus 278">
                  <a:extLst>
                    <a:ext uri="{FF2B5EF4-FFF2-40B4-BE49-F238E27FC236}">
                      <a16:creationId xmlns:a16="http://schemas.microsoft.com/office/drawing/2014/main" id="{1808ACAA-BB81-404C-86DF-2EADB7776DD4}"/>
                    </a:ext>
                  </a:extLst>
                </p14:cNvPr>
                <p14:cNvContentPartPr/>
                <p14:nvPr/>
              </p14:nvContentPartPr>
              <p14:xfrm>
                <a:off x="7496428" y="3504980"/>
                <a:ext cx="13320" cy="366840"/>
              </p14:xfrm>
            </p:contentPart>
          </mc:Choice>
          <mc:Fallback>
            <p:pic>
              <p:nvPicPr>
                <p:cNvPr id="279" name="Käsinkirjoitus 278">
                  <a:extLst>
                    <a:ext uri="{FF2B5EF4-FFF2-40B4-BE49-F238E27FC236}">
                      <a16:creationId xmlns:a16="http://schemas.microsoft.com/office/drawing/2014/main" id="{1808ACAA-BB81-404C-86DF-2EADB7776DD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87788" y="3496340"/>
                  <a:ext cx="30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0" name="Käsinkirjoitus 279">
                  <a:extLst>
                    <a:ext uri="{FF2B5EF4-FFF2-40B4-BE49-F238E27FC236}">
                      <a16:creationId xmlns:a16="http://schemas.microsoft.com/office/drawing/2014/main" id="{08BE2EB0-926F-4590-8CBA-7A6F4DC5453A}"/>
                    </a:ext>
                  </a:extLst>
                </p14:cNvPr>
                <p14:cNvContentPartPr/>
                <p14:nvPr/>
              </p14:nvContentPartPr>
              <p14:xfrm>
                <a:off x="7561228" y="3638900"/>
                <a:ext cx="67320" cy="245160"/>
              </p14:xfrm>
            </p:contentPart>
          </mc:Choice>
          <mc:Fallback>
            <p:pic>
              <p:nvPicPr>
                <p:cNvPr id="280" name="Käsinkirjoitus 279">
                  <a:extLst>
                    <a:ext uri="{FF2B5EF4-FFF2-40B4-BE49-F238E27FC236}">
                      <a16:creationId xmlns:a16="http://schemas.microsoft.com/office/drawing/2014/main" id="{08BE2EB0-926F-4590-8CBA-7A6F4DC5453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52588" y="3629900"/>
                  <a:ext cx="849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Ryhmä 302">
            <a:extLst>
              <a:ext uri="{FF2B5EF4-FFF2-40B4-BE49-F238E27FC236}">
                <a16:creationId xmlns:a16="http://schemas.microsoft.com/office/drawing/2014/main" id="{31816301-C1F2-4814-B150-48FD9053C2A2}"/>
              </a:ext>
            </a:extLst>
          </p:cNvPr>
          <p:cNvGrpSpPr/>
          <p:nvPr/>
        </p:nvGrpSpPr>
        <p:grpSpPr>
          <a:xfrm>
            <a:off x="7809628" y="3596780"/>
            <a:ext cx="418680" cy="322920"/>
            <a:chOff x="7809628" y="3596780"/>
            <a:chExt cx="41868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81" name="Käsinkirjoitus 280">
                  <a:extLst>
                    <a:ext uri="{FF2B5EF4-FFF2-40B4-BE49-F238E27FC236}">
                      <a16:creationId xmlns:a16="http://schemas.microsoft.com/office/drawing/2014/main" id="{7DCC0998-159C-4F22-A552-0EC06BBE66B4}"/>
                    </a:ext>
                  </a:extLst>
                </p14:cNvPr>
                <p14:cNvContentPartPr/>
                <p14:nvPr/>
              </p14:nvContentPartPr>
              <p14:xfrm>
                <a:off x="7809628" y="3596780"/>
                <a:ext cx="183240" cy="322920"/>
              </p14:xfrm>
            </p:contentPart>
          </mc:Choice>
          <mc:Fallback>
            <p:pic>
              <p:nvPicPr>
                <p:cNvPr id="281" name="Käsinkirjoitus 280">
                  <a:extLst>
                    <a:ext uri="{FF2B5EF4-FFF2-40B4-BE49-F238E27FC236}">
                      <a16:creationId xmlns:a16="http://schemas.microsoft.com/office/drawing/2014/main" id="{7DCC0998-159C-4F22-A552-0EC06BBE66B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00988" y="3588140"/>
                  <a:ext cx="200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2" name="Käsinkirjoitus 281">
                  <a:extLst>
                    <a:ext uri="{FF2B5EF4-FFF2-40B4-BE49-F238E27FC236}">
                      <a16:creationId xmlns:a16="http://schemas.microsoft.com/office/drawing/2014/main" id="{BF12CD4F-CEBE-4AE8-AE1F-290AAC78440B}"/>
                    </a:ext>
                  </a:extLst>
                </p14:cNvPr>
                <p14:cNvContentPartPr/>
                <p14:nvPr/>
              </p14:nvContentPartPr>
              <p14:xfrm>
                <a:off x="8077828" y="3605780"/>
                <a:ext cx="150480" cy="252000"/>
              </p14:xfrm>
            </p:contentPart>
          </mc:Choice>
          <mc:Fallback>
            <p:pic>
              <p:nvPicPr>
                <p:cNvPr id="282" name="Käsinkirjoitus 281">
                  <a:extLst>
                    <a:ext uri="{FF2B5EF4-FFF2-40B4-BE49-F238E27FC236}">
                      <a16:creationId xmlns:a16="http://schemas.microsoft.com/office/drawing/2014/main" id="{BF12CD4F-CEBE-4AE8-AE1F-290AAC78440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68828" y="3596780"/>
                  <a:ext cx="168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Ryhmä 301">
            <a:extLst>
              <a:ext uri="{FF2B5EF4-FFF2-40B4-BE49-F238E27FC236}">
                <a16:creationId xmlns:a16="http://schemas.microsoft.com/office/drawing/2014/main" id="{B5C0A9C9-6B15-4113-B673-5D127B8EBEDB}"/>
              </a:ext>
            </a:extLst>
          </p:cNvPr>
          <p:cNvGrpSpPr/>
          <p:nvPr/>
        </p:nvGrpSpPr>
        <p:grpSpPr>
          <a:xfrm>
            <a:off x="8558428" y="3562580"/>
            <a:ext cx="1027080" cy="434520"/>
            <a:chOff x="8558428" y="3562580"/>
            <a:chExt cx="10270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3" name="Käsinkirjoitus 282">
                  <a:extLst>
                    <a:ext uri="{FF2B5EF4-FFF2-40B4-BE49-F238E27FC236}">
                      <a16:creationId xmlns:a16="http://schemas.microsoft.com/office/drawing/2014/main" id="{0949DB6E-92FC-4598-B388-284FE48B3083}"/>
                    </a:ext>
                  </a:extLst>
                </p14:cNvPr>
                <p14:cNvContentPartPr/>
                <p14:nvPr/>
              </p14:nvContentPartPr>
              <p14:xfrm>
                <a:off x="8558428" y="3781460"/>
                <a:ext cx="103680" cy="135720"/>
              </p14:xfrm>
            </p:contentPart>
          </mc:Choice>
          <mc:Fallback>
            <p:pic>
              <p:nvPicPr>
                <p:cNvPr id="283" name="Käsinkirjoitus 282">
                  <a:extLst>
                    <a:ext uri="{FF2B5EF4-FFF2-40B4-BE49-F238E27FC236}">
                      <a16:creationId xmlns:a16="http://schemas.microsoft.com/office/drawing/2014/main" id="{0949DB6E-92FC-4598-B388-284FE48B308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549428" y="3772460"/>
                  <a:ext cx="121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4" name="Käsinkirjoitus 283">
                  <a:extLst>
                    <a:ext uri="{FF2B5EF4-FFF2-40B4-BE49-F238E27FC236}">
                      <a16:creationId xmlns:a16="http://schemas.microsoft.com/office/drawing/2014/main" id="{2175B9FF-CAEF-476D-83DC-11AA926E168E}"/>
                    </a:ext>
                  </a:extLst>
                </p14:cNvPr>
                <p14:cNvContentPartPr/>
                <p14:nvPr/>
              </p14:nvContentPartPr>
              <p14:xfrm>
                <a:off x="8717188" y="3798740"/>
                <a:ext cx="86400" cy="121320"/>
              </p14:xfrm>
            </p:contentPart>
          </mc:Choice>
          <mc:Fallback>
            <p:pic>
              <p:nvPicPr>
                <p:cNvPr id="284" name="Käsinkirjoitus 283">
                  <a:extLst>
                    <a:ext uri="{FF2B5EF4-FFF2-40B4-BE49-F238E27FC236}">
                      <a16:creationId xmlns:a16="http://schemas.microsoft.com/office/drawing/2014/main" id="{2175B9FF-CAEF-476D-83DC-11AA926E168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708548" y="3789740"/>
                  <a:ext cx="10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5" name="Käsinkirjoitus 284">
                  <a:extLst>
                    <a:ext uri="{FF2B5EF4-FFF2-40B4-BE49-F238E27FC236}">
                      <a16:creationId xmlns:a16="http://schemas.microsoft.com/office/drawing/2014/main" id="{62F02920-51D3-40D8-86AF-11254869DCA0}"/>
                    </a:ext>
                  </a:extLst>
                </p14:cNvPr>
                <p14:cNvContentPartPr/>
                <p14:nvPr/>
              </p14:nvContentPartPr>
              <p14:xfrm>
                <a:off x="8797468" y="3562580"/>
                <a:ext cx="40680" cy="362880"/>
              </p14:xfrm>
            </p:contentPart>
          </mc:Choice>
          <mc:Fallback>
            <p:pic>
              <p:nvPicPr>
                <p:cNvPr id="285" name="Käsinkirjoitus 284">
                  <a:extLst>
                    <a:ext uri="{FF2B5EF4-FFF2-40B4-BE49-F238E27FC236}">
                      <a16:creationId xmlns:a16="http://schemas.microsoft.com/office/drawing/2014/main" id="{62F02920-51D3-40D8-86AF-11254869DCA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88468" y="3553940"/>
                  <a:ext cx="58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6" name="Käsinkirjoitus 285">
                  <a:extLst>
                    <a:ext uri="{FF2B5EF4-FFF2-40B4-BE49-F238E27FC236}">
                      <a16:creationId xmlns:a16="http://schemas.microsoft.com/office/drawing/2014/main" id="{5C6957C3-DFD0-4ABE-84DC-E7728C208A93}"/>
                    </a:ext>
                  </a:extLst>
                </p14:cNvPr>
                <p14:cNvContentPartPr/>
                <p14:nvPr/>
              </p14:nvContentPartPr>
              <p14:xfrm>
                <a:off x="8909788" y="3802700"/>
                <a:ext cx="81000" cy="117360"/>
              </p14:xfrm>
            </p:contentPart>
          </mc:Choice>
          <mc:Fallback>
            <p:pic>
              <p:nvPicPr>
                <p:cNvPr id="286" name="Käsinkirjoitus 285">
                  <a:extLst>
                    <a:ext uri="{FF2B5EF4-FFF2-40B4-BE49-F238E27FC236}">
                      <a16:creationId xmlns:a16="http://schemas.microsoft.com/office/drawing/2014/main" id="{5C6957C3-DFD0-4ABE-84DC-E7728C208A9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00788" y="3794060"/>
                  <a:ext cx="98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7" name="Käsinkirjoitus 286">
                  <a:extLst>
                    <a:ext uri="{FF2B5EF4-FFF2-40B4-BE49-F238E27FC236}">
                      <a16:creationId xmlns:a16="http://schemas.microsoft.com/office/drawing/2014/main" id="{C1E71BE5-93DF-4044-BD07-7A9683F25A98}"/>
                    </a:ext>
                  </a:extLst>
                </p14:cNvPr>
                <p14:cNvContentPartPr/>
                <p14:nvPr/>
              </p14:nvContentPartPr>
              <p14:xfrm>
                <a:off x="9045508" y="3678860"/>
                <a:ext cx="17640" cy="249840"/>
              </p14:xfrm>
            </p:contentPart>
          </mc:Choice>
          <mc:Fallback>
            <p:pic>
              <p:nvPicPr>
                <p:cNvPr id="287" name="Käsinkirjoitus 286">
                  <a:extLst>
                    <a:ext uri="{FF2B5EF4-FFF2-40B4-BE49-F238E27FC236}">
                      <a16:creationId xmlns:a16="http://schemas.microsoft.com/office/drawing/2014/main" id="{C1E71BE5-93DF-4044-BD07-7A9683F25A9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036508" y="3670220"/>
                  <a:ext cx="35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8" name="Käsinkirjoitus 287">
                  <a:extLst>
                    <a:ext uri="{FF2B5EF4-FFF2-40B4-BE49-F238E27FC236}">
                      <a16:creationId xmlns:a16="http://schemas.microsoft.com/office/drawing/2014/main" id="{313C8F91-723D-43A6-8CC7-5666D85E826F}"/>
                    </a:ext>
                  </a:extLst>
                </p14:cNvPr>
                <p14:cNvContentPartPr/>
                <p14:nvPr/>
              </p14:nvContentPartPr>
              <p14:xfrm>
                <a:off x="9017068" y="3806660"/>
                <a:ext cx="104760" cy="6480"/>
              </p14:xfrm>
            </p:contentPart>
          </mc:Choice>
          <mc:Fallback>
            <p:pic>
              <p:nvPicPr>
                <p:cNvPr id="288" name="Käsinkirjoitus 287">
                  <a:extLst>
                    <a:ext uri="{FF2B5EF4-FFF2-40B4-BE49-F238E27FC236}">
                      <a16:creationId xmlns:a16="http://schemas.microsoft.com/office/drawing/2014/main" id="{313C8F91-723D-43A6-8CC7-5666D85E826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08428" y="3797660"/>
                  <a:ext cx="12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9" name="Käsinkirjoitus 288">
                  <a:extLst>
                    <a:ext uri="{FF2B5EF4-FFF2-40B4-BE49-F238E27FC236}">
                      <a16:creationId xmlns:a16="http://schemas.microsoft.com/office/drawing/2014/main" id="{C59D9A52-DC16-4E67-B1B7-0B3F627BC2B5}"/>
                    </a:ext>
                  </a:extLst>
                </p14:cNvPr>
                <p14:cNvContentPartPr/>
                <p14:nvPr/>
              </p14:nvContentPartPr>
              <p14:xfrm>
                <a:off x="9164308" y="3853460"/>
                <a:ext cx="96840" cy="90360"/>
              </p14:xfrm>
            </p:contentPart>
          </mc:Choice>
          <mc:Fallback>
            <p:pic>
              <p:nvPicPr>
                <p:cNvPr id="289" name="Käsinkirjoitus 288">
                  <a:extLst>
                    <a:ext uri="{FF2B5EF4-FFF2-40B4-BE49-F238E27FC236}">
                      <a16:creationId xmlns:a16="http://schemas.microsoft.com/office/drawing/2014/main" id="{C59D9A52-DC16-4E67-B1B7-0B3F627BC2B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55308" y="3844460"/>
                  <a:ext cx="11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0" name="Käsinkirjoitus 289">
                  <a:extLst>
                    <a:ext uri="{FF2B5EF4-FFF2-40B4-BE49-F238E27FC236}">
                      <a16:creationId xmlns:a16="http://schemas.microsoft.com/office/drawing/2014/main" id="{4F45400F-AED4-43B2-9AD6-9DC3FC4448AE}"/>
                    </a:ext>
                  </a:extLst>
                </p14:cNvPr>
                <p14:cNvContentPartPr/>
                <p14:nvPr/>
              </p14:nvContentPartPr>
              <p14:xfrm>
                <a:off x="9296788" y="3810260"/>
                <a:ext cx="60120" cy="162720"/>
              </p14:xfrm>
            </p:contentPart>
          </mc:Choice>
          <mc:Fallback>
            <p:pic>
              <p:nvPicPr>
                <p:cNvPr id="290" name="Käsinkirjoitus 289">
                  <a:extLst>
                    <a:ext uri="{FF2B5EF4-FFF2-40B4-BE49-F238E27FC236}">
                      <a16:creationId xmlns:a16="http://schemas.microsoft.com/office/drawing/2014/main" id="{4F45400F-AED4-43B2-9AD6-9DC3FC4448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288148" y="3801260"/>
                  <a:ext cx="77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1" name="Käsinkirjoitus 290">
                  <a:extLst>
                    <a:ext uri="{FF2B5EF4-FFF2-40B4-BE49-F238E27FC236}">
                      <a16:creationId xmlns:a16="http://schemas.microsoft.com/office/drawing/2014/main" id="{29FCCF66-D5B0-4FF3-B6C6-9A78B7FB4D87}"/>
                    </a:ext>
                  </a:extLst>
                </p14:cNvPr>
                <p14:cNvContentPartPr/>
                <p14:nvPr/>
              </p14:nvContentPartPr>
              <p14:xfrm>
                <a:off x="9532228" y="3609020"/>
                <a:ext cx="53280" cy="388080"/>
              </p14:xfrm>
            </p:contentPart>
          </mc:Choice>
          <mc:Fallback>
            <p:pic>
              <p:nvPicPr>
                <p:cNvPr id="291" name="Käsinkirjoitus 290">
                  <a:extLst>
                    <a:ext uri="{FF2B5EF4-FFF2-40B4-BE49-F238E27FC236}">
                      <a16:creationId xmlns:a16="http://schemas.microsoft.com/office/drawing/2014/main" id="{29FCCF66-D5B0-4FF3-B6C6-9A78B7FB4D8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23228" y="3600380"/>
                  <a:ext cx="7092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Ryhmä 300">
            <a:extLst>
              <a:ext uri="{FF2B5EF4-FFF2-40B4-BE49-F238E27FC236}">
                <a16:creationId xmlns:a16="http://schemas.microsoft.com/office/drawing/2014/main" id="{05BD8B6A-0EA3-46E4-9839-AD19A63D2139}"/>
              </a:ext>
            </a:extLst>
          </p:cNvPr>
          <p:cNvGrpSpPr/>
          <p:nvPr/>
        </p:nvGrpSpPr>
        <p:grpSpPr>
          <a:xfrm>
            <a:off x="6775348" y="4264220"/>
            <a:ext cx="1137600" cy="844560"/>
            <a:chOff x="6775348" y="4264220"/>
            <a:chExt cx="1137600" cy="84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2" name="Käsinkirjoitus 291">
                  <a:extLst>
                    <a:ext uri="{FF2B5EF4-FFF2-40B4-BE49-F238E27FC236}">
                      <a16:creationId xmlns:a16="http://schemas.microsoft.com/office/drawing/2014/main" id="{7CE58971-628B-4802-BD1D-3BF8C7F1F69D}"/>
                    </a:ext>
                  </a:extLst>
                </p14:cNvPr>
                <p14:cNvContentPartPr/>
                <p14:nvPr/>
              </p14:nvContentPartPr>
              <p14:xfrm>
                <a:off x="6775348" y="4547180"/>
                <a:ext cx="167400" cy="21240"/>
              </p14:xfrm>
            </p:contentPart>
          </mc:Choice>
          <mc:Fallback>
            <p:pic>
              <p:nvPicPr>
                <p:cNvPr id="292" name="Käsinkirjoitus 291">
                  <a:extLst>
                    <a:ext uri="{FF2B5EF4-FFF2-40B4-BE49-F238E27FC236}">
                      <a16:creationId xmlns:a16="http://schemas.microsoft.com/office/drawing/2014/main" id="{7CE58971-628B-4802-BD1D-3BF8C7F1F6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66708" y="4538540"/>
                  <a:ext cx="185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3" name="Käsinkirjoitus 292">
                  <a:extLst>
                    <a:ext uri="{FF2B5EF4-FFF2-40B4-BE49-F238E27FC236}">
                      <a16:creationId xmlns:a16="http://schemas.microsoft.com/office/drawing/2014/main" id="{809228A1-0186-4F40-9F0B-DF989CB50506}"/>
                    </a:ext>
                  </a:extLst>
                </p14:cNvPr>
                <p14:cNvContentPartPr/>
                <p14:nvPr/>
              </p14:nvContentPartPr>
              <p14:xfrm>
                <a:off x="6780388" y="4661300"/>
                <a:ext cx="245880" cy="14040"/>
              </p14:xfrm>
            </p:contentPart>
          </mc:Choice>
          <mc:Fallback>
            <p:pic>
              <p:nvPicPr>
                <p:cNvPr id="293" name="Käsinkirjoitus 292">
                  <a:extLst>
                    <a:ext uri="{FF2B5EF4-FFF2-40B4-BE49-F238E27FC236}">
                      <a16:creationId xmlns:a16="http://schemas.microsoft.com/office/drawing/2014/main" id="{809228A1-0186-4F40-9F0B-DF989CB5050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71748" y="4652660"/>
                  <a:ext cx="263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4" name="Käsinkirjoitus 293">
                  <a:extLst>
                    <a:ext uri="{FF2B5EF4-FFF2-40B4-BE49-F238E27FC236}">
                      <a16:creationId xmlns:a16="http://schemas.microsoft.com/office/drawing/2014/main" id="{EACEBB77-8C89-4505-939D-42A2F25B9F98}"/>
                    </a:ext>
                  </a:extLst>
                </p14:cNvPr>
                <p14:cNvContentPartPr/>
                <p14:nvPr/>
              </p14:nvContentPartPr>
              <p14:xfrm>
                <a:off x="7445668" y="4264220"/>
                <a:ext cx="209160" cy="326160"/>
              </p14:xfrm>
            </p:contentPart>
          </mc:Choice>
          <mc:Fallback>
            <p:pic>
              <p:nvPicPr>
                <p:cNvPr id="294" name="Käsinkirjoitus 293">
                  <a:extLst>
                    <a:ext uri="{FF2B5EF4-FFF2-40B4-BE49-F238E27FC236}">
                      <a16:creationId xmlns:a16="http://schemas.microsoft.com/office/drawing/2014/main" id="{EACEBB77-8C89-4505-939D-42A2F25B9F9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36668" y="4255580"/>
                  <a:ext cx="226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5" name="Käsinkirjoitus 294">
                  <a:extLst>
                    <a:ext uri="{FF2B5EF4-FFF2-40B4-BE49-F238E27FC236}">
                      <a16:creationId xmlns:a16="http://schemas.microsoft.com/office/drawing/2014/main" id="{B8694195-8353-4BD3-B406-E77E6B46D746}"/>
                    </a:ext>
                  </a:extLst>
                </p14:cNvPr>
                <p14:cNvContentPartPr/>
                <p14:nvPr/>
              </p14:nvContentPartPr>
              <p14:xfrm>
                <a:off x="7171708" y="4642580"/>
                <a:ext cx="741240" cy="18000"/>
              </p14:xfrm>
            </p:contentPart>
          </mc:Choice>
          <mc:Fallback>
            <p:pic>
              <p:nvPicPr>
                <p:cNvPr id="295" name="Käsinkirjoitus 294">
                  <a:extLst>
                    <a:ext uri="{FF2B5EF4-FFF2-40B4-BE49-F238E27FC236}">
                      <a16:creationId xmlns:a16="http://schemas.microsoft.com/office/drawing/2014/main" id="{B8694195-8353-4BD3-B406-E77E6B46D74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163068" y="4633580"/>
                  <a:ext cx="758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6" name="Käsinkirjoitus 295">
                  <a:extLst>
                    <a:ext uri="{FF2B5EF4-FFF2-40B4-BE49-F238E27FC236}">
                      <a16:creationId xmlns:a16="http://schemas.microsoft.com/office/drawing/2014/main" id="{287C46CC-C818-4C75-86E8-DB0325C56E45}"/>
                    </a:ext>
                  </a:extLst>
                </p14:cNvPr>
                <p14:cNvContentPartPr/>
                <p14:nvPr/>
              </p14:nvContentPartPr>
              <p14:xfrm>
                <a:off x="7307068" y="4751660"/>
                <a:ext cx="201960" cy="335880"/>
              </p14:xfrm>
            </p:contentPart>
          </mc:Choice>
          <mc:Fallback>
            <p:pic>
              <p:nvPicPr>
                <p:cNvPr id="296" name="Käsinkirjoitus 295">
                  <a:extLst>
                    <a:ext uri="{FF2B5EF4-FFF2-40B4-BE49-F238E27FC236}">
                      <a16:creationId xmlns:a16="http://schemas.microsoft.com/office/drawing/2014/main" id="{287C46CC-C818-4C75-86E8-DB0325C56E4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98428" y="4742660"/>
                  <a:ext cx="2196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7" name="Käsinkirjoitus 296">
                  <a:extLst>
                    <a:ext uri="{FF2B5EF4-FFF2-40B4-BE49-F238E27FC236}">
                      <a16:creationId xmlns:a16="http://schemas.microsoft.com/office/drawing/2014/main" id="{88F33886-824C-4C88-9EF3-4EEED311CEB7}"/>
                    </a:ext>
                  </a:extLst>
                </p14:cNvPr>
                <p14:cNvContentPartPr/>
                <p14:nvPr/>
              </p14:nvContentPartPr>
              <p14:xfrm>
                <a:off x="7613068" y="4755620"/>
                <a:ext cx="113040" cy="353160"/>
              </p14:xfrm>
            </p:contentPart>
          </mc:Choice>
          <mc:Fallback>
            <p:pic>
              <p:nvPicPr>
                <p:cNvPr id="297" name="Käsinkirjoitus 296">
                  <a:extLst>
                    <a:ext uri="{FF2B5EF4-FFF2-40B4-BE49-F238E27FC236}">
                      <a16:creationId xmlns:a16="http://schemas.microsoft.com/office/drawing/2014/main" id="{88F33886-824C-4C88-9EF3-4EEED311CEB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04428" y="4746620"/>
                  <a:ext cx="13068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Ryhmä 299">
            <a:extLst>
              <a:ext uri="{FF2B5EF4-FFF2-40B4-BE49-F238E27FC236}">
                <a16:creationId xmlns:a16="http://schemas.microsoft.com/office/drawing/2014/main" id="{F2C7223A-A7B0-4959-B7FC-2EF3B137F13A}"/>
              </a:ext>
            </a:extLst>
          </p:cNvPr>
          <p:cNvGrpSpPr/>
          <p:nvPr/>
        </p:nvGrpSpPr>
        <p:grpSpPr>
          <a:xfrm>
            <a:off x="8093668" y="4649420"/>
            <a:ext cx="173160" cy="82800"/>
            <a:chOff x="8093668" y="4649420"/>
            <a:chExt cx="17316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8" name="Käsinkirjoitus 297">
                  <a:extLst>
                    <a:ext uri="{FF2B5EF4-FFF2-40B4-BE49-F238E27FC236}">
                      <a16:creationId xmlns:a16="http://schemas.microsoft.com/office/drawing/2014/main" id="{A5641254-28AD-47E1-84BE-5A12ABCC813C}"/>
                    </a:ext>
                  </a:extLst>
                </p14:cNvPr>
                <p14:cNvContentPartPr/>
                <p14:nvPr/>
              </p14:nvContentPartPr>
              <p14:xfrm>
                <a:off x="8093668" y="4649420"/>
                <a:ext cx="154440" cy="360"/>
              </p14:xfrm>
            </p:contentPart>
          </mc:Choice>
          <mc:Fallback>
            <p:pic>
              <p:nvPicPr>
                <p:cNvPr id="298" name="Käsinkirjoitus 297">
                  <a:extLst>
                    <a:ext uri="{FF2B5EF4-FFF2-40B4-BE49-F238E27FC236}">
                      <a16:creationId xmlns:a16="http://schemas.microsoft.com/office/drawing/2014/main" id="{A5641254-28AD-47E1-84BE-5A12ABCC813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85028" y="4640780"/>
                  <a:ext cx="172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9" name="Käsinkirjoitus 298">
                  <a:extLst>
                    <a:ext uri="{FF2B5EF4-FFF2-40B4-BE49-F238E27FC236}">
                      <a16:creationId xmlns:a16="http://schemas.microsoft.com/office/drawing/2014/main" id="{B0AB0C84-94E7-4EA8-9BA9-59405E8D4A7F}"/>
                    </a:ext>
                  </a:extLst>
                </p14:cNvPr>
                <p14:cNvContentPartPr/>
                <p14:nvPr/>
              </p14:nvContentPartPr>
              <p14:xfrm>
                <a:off x="8118868" y="4725740"/>
                <a:ext cx="147960" cy="6480"/>
              </p14:xfrm>
            </p:contentPart>
          </mc:Choice>
          <mc:Fallback>
            <p:pic>
              <p:nvPicPr>
                <p:cNvPr id="299" name="Käsinkirjoitus 298">
                  <a:extLst>
                    <a:ext uri="{FF2B5EF4-FFF2-40B4-BE49-F238E27FC236}">
                      <a16:creationId xmlns:a16="http://schemas.microsoft.com/office/drawing/2014/main" id="{B0AB0C84-94E7-4EA8-9BA9-59405E8D4A7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09868" y="4717100"/>
                  <a:ext cx="1656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06" name="Käsinkirjoitus 305">
                <a:extLst>
                  <a:ext uri="{FF2B5EF4-FFF2-40B4-BE49-F238E27FC236}">
                    <a16:creationId xmlns:a16="http://schemas.microsoft.com/office/drawing/2014/main" id="{8FE2B90F-5195-4EB7-864C-58D6E95B7EB4}"/>
                  </a:ext>
                </a:extLst>
              </p14:cNvPr>
              <p14:cNvContentPartPr/>
              <p14:nvPr/>
            </p14:nvContentPartPr>
            <p14:xfrm>
              <a:off x="8562028" y="4250540"/>
              <a:ext cx="31320" cy="213840"/>
            </p14:xfrm>
          </p:contentPart>
        </mc:Choice>
        <mc:Fallback>
          <p:pic>
            <p:nvPicPr>
              <p:cNvPr id="306" name="Käsinkirjoitus 305">
                <a:extLst>
                  <a:ext uri="{FF2B5EF4-FFF2-40B4-BE49-F238E27FC236}">
                    <a16:creationId xmlns:a16="http://schemas.microsoft.com/office/drawing/2014/main" id="{8FE2B90F-5195-4EB7-864C-58D6E95B7EB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553028" y="4241540"/>
                <a:ext cx="4896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Ryhmä 309">
            <a:extLst>
              <a:ext uri="{FF2B5EF4-FFF2-40B4-BE49-F238E27FC236}">
                <a16:creationId xmlns:a16="http://schemas.microsoft.com/office/drawing/2014/main" id="{717A4CC2-DB48-4232-91F1-F97D8E671972}"/>
              </a:ext>
            </a:extLst>
          </p:cNvPr>
          <p:cNvGrpSpPr/>
          <p:nvPr/>
        </p:nvGrpSpPr>
        <p:grpSpPr>
          <a:xfrm>
            <a:off x="8445748" y="4591460"/>
            <a:ext cx="308520" cy="523800"/>
            <a:chOff x="8445748" y="4591460"/>
            <a:chExt cx="308520" cy="52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7" name="Käsinkirjoitus 306">
                  <a:extLst>
                    <a:ext uri="{FF2B5EF4-FFF2-40B4-BE49-F238E27FC236}">
                      <a16:creationId xmlns:a16="http://schemas.microsoft.com/office/drawing/2014/main" id="{D70ABF58-CB9E-4A37-A4E8-B10472A12CAD}"/>
                    </a:ext>
                  </a:extLst>
                </p14:cNvPr>
                <p14:cNvContentPartPr/>
                <p14:nvPr/>
              </p14:nvContentPartPr>
              <p14:xfrm>
                <a:off x="8445748" y="4591460"/>
                <a:ext cx="308520" cy="27360"/>
              </p14:xfrm>
            </p:contentPart>
          </mc:Choice>
          <mc:Fallback>
            <p:pic>
              <p:nvPicPr>
                <p:cNvPr id="307" name="Käsinkirjoitus 306">
                  <a:extLst>
                    <a:ext uri="{FF2B5EF4-FFF2-40B4-BE49-F238E27FC236}">
                      <a16:creationId xmlns:a16="http://schemas.microsoft.com/office/drawing/2014/main" id="{D70ABF58-CB9E-4A37-A4E8-B10472A12C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36748" y="4582820"/>
                  <a:ext cx="32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8" name="Käsinkirjoitus 307">
                  <a:extLst>
                    <a:ext uri="{FF2B5EF4-FFF2-40B4-BE49-F238E27FC236}">
                      <a16:creationId xmlns:a16="http://schemas.microsoft.com/office/drawing/2014/main" id="{302B3B39-BF8E-4230-BB82-9675E469C838}"/>
                    </a:ext>
                  </a:extLst>
                </p14:cNvPr>
                <p14:cNvContentPartPr/>
                <p14:nvPr/>
              </p14:nvContentPartPr>
              <p14:xfrm>
                <a:off x="8558428" y="4636460"/>
                <a:ext cx="107640" cy="234000"/>
              </p14:xfrm>
            </p:contentPart>
          </mc:Choice>
          <mc:Fallback>
            <p:pic>
              <p:nvPicPr>
                <p:cNvPr id="308" name="Käsinkirjoitus 307">
                  <a:extLst>
                    <a:ext uri="{FF2B5EF4-FFF2-40B4-BE49-F238E27FC236}">
                      <a16:creationId xmlns:a16="http://schemas.microsoft.com/office/drawing/2014/main" id="{302B3B39-BF8E-4230-BB82-9675E469C83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49788" y="4627460"/>
                  <a:ext cx="125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09" name="Käsinkirjoitus 308">
                  <a:extLst>
                    <a:ext uri="{FF2B5EF4-FFF2-40B4-BE49-F238E27FC236}">
                      <a16:creationId xmlns:a16="http://schemas.microsoft.com/office/drawing/2014/main" id="{85FDB8CA-452A-4054-824B-FD2BE38EB0AB}"/>
                    </a:ext>
                  </a:extLst>
                </p14:cNvPr>
                <p14:cNvContentPartPr/>
                <p14:nvPr/>
              </p14:nvContentPartPr>
              <p14:xfrm>
                <a:off x="8695228" y="4677500"/>
                <a:ext cx="25560" cy="437760"/>
              </p14:xfrm>
            </p:contentPart>
          </mc:Choice>
          <mc:Fallback>
            <p:pic>
              <p:nvPicPr>
                <p:cNvPr id="309" name="Käsinkirjoitus 308">
                  <a:extLst>
                    <a:ext uri="{FF2B5EF4-FFF2-40B4-BE49-F238E27FC236}">
                      <a16:creationId xmlns:a16="http://schemas.microsoft.com/office/drawing/2014/main" id="{85FDB8CA-452A-4054-824B-FD2BE38EB0A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86228" y="4668860"/>
                  <a:ext cx="43200" cy="45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248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26C5EC8-7918-A038-C4E1-172A5D1D0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637" y="215943"/>
            <a:ext cx="7449590" cy="1228896"/>
          </a:xfrm>
          <a:prstGeom prst="rect">
            <a:avLst/>
          </a:prstGeom>
        </p:spPr>
      </p:pic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A8E676C-04F5-401F-B657-188FB7F3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00279"/>
              </p:ext>
            </p:extLst>
          </p:nvPr>
        </p:nvGraphicFramePr>
        <p:xfrm>
          <a:off x="1840499" y="2041803"/>
          <a:ext cx="4385544" cy="3934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924">
                  <a:extLst>
                    <a:ext uri="{9D8B030D-6E8A-4147-A177-3AD203B41FA5}">
                      <a16:colId xmlns:a16="http://schemas.microsoft.com/office/drawing/2014/main" val="2274131930"/>
                    </a:ext>
                  </a:extLst>
                </a:gridCol>
                <a:gridCol w="730924">
                  <a:extLst>
                    <a:ext uri="{9D8B030D-6E8A-4147-A177-3AD203B41FA5}">
                      <a16:colId xmlns:a16="http://schemas.microsoft.com/office/drawing/2014/main" val="739881101"/>
                    </a:ext>
                  </a:extLst>
                </a:gridCol>
                <a:gridCol w="730924">
                  <a:extLst>
                    <a:ext uri="{9D8B030D-6E8A-4147-A177-3AD203B41FA5}">
                      <a16:colId xmlns:a16="http://schemas.microsoft.com/office/drawing/2014/main" val="1888634194"/>
                    </a:ext>
                  </a:extLst>
                </a:gridCol>
                <a:gridCol w="730924">
                  <a:extLst>
                    <a:ext uri="{9D8B030D-6E8A-4147-A177-3AD203B41FA5}">
                      <a16:colId xmlns:a16="http://schemas.microsoft.com/office/drawing/2014/main" val="1398641657"/>
                    </a:ext>
                  </a:extLst>
                </a:gridCol>
                <a:gridCol w="730924">
                  <a:extLst>
                    <a:ext uri="{9D8B030D-6E8A-4147-A177-3AD203B41FA5}">
                      <a16:colId xmlns:a16="http://schemas.microsoft.com/office/drawing/2014/main" val="894212424"/>
                    </a:ext>
                  </a:extLst>
                </a:gridCol>
                <a:gridCol w="730924">
                  <a:extLst>
                    <a:ext uri="{9D8B030D-6E8A-4147-A177-3AD203B41FA5}">
                      <a16:colId xmlns:a16="http://schemas.microsoft.com/office/drawing/2014/main" val="837338436"/>
                    </a:ext>
                  </a:extLst>
                </a:gridCol>
              </a:tblGrid>
              <a:tr h="65577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06625"/>
                  </a:ext>
                </a:extLst>
              </a:tr>
              <a:tr h="65577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693854"/>
                  </a:ext>
                </a:extLst>
              </a:tr>
              <a:tr h="65577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55258"/>
                  </a:ext>
                </a:extLst>
              </a:tr>
              <a:tr h="65577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79317"/>
                  </a:ext>
                </a:extLst>
              </a:tr>
              <a:tr h="65577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60661"/>
                  </a:ext>
                </a:extLst>
              </a:tr>
              <a:tr h="65577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3813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16511402-74B7-4B86-B8CD-CAD1BAA16E76}"/>
                  </a:ext>
                </a:extLst>
              </p14:cNvPr>
              <p14:cNvContentPartPr/>
              <p14:nvPr/>
            </p14:nvContentPartPr>
            <p14:xfrm>
              <a:off x="55800" y="1605647"/>
              <a:ext cx="360" cy="36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16511402-74B7-4B86-B8CD-CAD1BAA16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00" y="15970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7CCDEB85-B145-4364-ABDE-8D7CD095D68F}"/>
                  </a:ext>
                </a:extLst>
              </p14:cNvPr>
              <p14:cNvContentPartPr/>
              <p14:nvPr/>
            </p14:nvContentPartPr>
            <p14:xfrm>
              <a:off x="1345320" y="2297927"/>
              <a:ext cx="117360" cy="93600"/>
            </p14:xfrm>
          </p:contentPart>
        </mc:Choice>
        <mc:Fallback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7CCDEB85-B145-4364-ABDE-8D7CD095D6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6320" y="2288927"/>
                <a:ext cx="1350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C466B190-45C7-47C5-A419-CB5B00AB9279}"/>
                  </a:ext>
                </a:extLst>
              </p14:cNvPr>
              <p14:cNvContentPartPr/>
              <p14:nvPr/>
            </p14:nvContentPartPr>
            <p14:xfrm>
              <a:off x="1303200" y="2977967"/>
              <a:ext cx="61200" cy="7380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C466B190-45C7-47C5-A419-CB5B00AB92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4560" y="2969327"/>
                <a:ext cx="78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F567ADD1-EA9D-4C09-AFFE-D0058BE9ACC6}"/>
                  </a:ext>
                </a:extLst>
              </p14:cNvPr>
              <p14:cNvContentPartPr/>
              <p14:nvPr/>
            </p14:nvContentPartPr>
            <p14:xfrm>
              <a:off x="1602000" y="2997047"/>
              <a:ext cx="64800" cy="7308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F567ADD1-EA9D-4C09-AFFE-D0058BE9AC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3000" y="2988407"/>
                <a:ext cx="824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86591D89-65A9-48E2-9E45-C34A171C5139}"/>
                  </a:ext>
                </a:extLst>
              </p14:cNvPr>
              <p14:cNvContentPartPr/>
              <p14:nvPr/>
            </p14:nvContentPartPr>
            <p14:xfrm>
              <a:off x="1630800" y="3505727"/>
              <a:ext cx="45360" cy="5328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86591D89-65A9-48E2-9E45-C34A171C51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1800" y="3496727"/>
                <a:ext cx="630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90CB123B-2F0A-47EA-93A8-E309D372E7EA}"/>
                  </a:ext>
                </a:extLst>
              </p14:cNvPr>
              <p14:cNvContentPartPr/>
              <p14:nvPr/>
            </p14:nvContentPartPr>
            <p14:xfrm>
              <a:off x="1451160" y="3627767"/>
              <a:ext cx="64440" cy="5868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90CB123B-2F0A-47EA-93A8-E309D372E7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42160" y="3618767"/>
                <a:ext cx="820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3C2BEB0A-88F1-4562-A5E4-00E6EB0E6290}"/>
                  </a:ext>
                </a:extLst>
              </p14:cNvPr>
              <p14:cNvContentPartPr/>
              <p14:nvPr/>
            </p14:nvContentPartPr>
            <p14:xfrm>
              <a:off x="1306440" y="3806687"/>
              <a:ext cx="37800" cy="4680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3C2BEB0A-88F1-4562-A5E4-00E6EB0E62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97440" y="3797687"/>
                <a:ext cx="55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60C6676C-F889-4C8E-93F4-5A7EA6BE585B}"/>
                  </a:ext>
                </a:extLst>
              </p14:cNvPr>
              <p14:cNvContentPartPr/>
              <p14:nvPr/>
            </p14:nvContentPartPr>
            <p14:xfrm>
              <a:off x="1346400" y="4141487"/>
              <a:ext cx="41760" cy="6552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60C6676C-F889-4C8E-93F4-5A7EA6BE58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7760" y="4132847"/>
                <a:ext cx="59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635441B1-9DAF-4C3F-8D3A-1241A01D3989}"/>
                  </a:ext>
                </a:extLst>
              </p14:cNvPr>
              <p14:cNvContentPartPr/>
              <p14:nvPr/>
            </p14:nvContentPartPr>
            <p14:xfrm>
              <a:off x="1571760" y="4156247"/>
              <a:ext cx="62280" cy="5364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635441B1-9DAF-4C3F-8D3A-1241A01D39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63120" y="4147607"/>
                <a:ext cx="79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06ACAA7-4521-40D0-8E23-A9B6EAA9F252}"/>
                  </a:ext>
                </a:extLst>
              </p14:cNvPr>
              <p14:cNvContentPartPr/>
              <p14:nvPr/>
            </p14:nvContentPartPr>
            <p14:xfrm>
              <a:off x="1326960" y="4430927"/>
              <a:ext cx="47160" cy="489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06ACAA7-4521-40D0-8E23-A9B6EAA9F2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8320" y="4421927"/>
                <a:ext cx="64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7EA264E7-C039-44FC-AAFE-155BA52D685B}"/>
                  </a:ext>
                </a:extLst>
              </p14:cNvPr>
              <p14:cNvContentPartPr/>
              <p14:nvPr/>
            </p14:nvContentPartPr>
            <p14:xfrm>
              <a:off x="1574640" y="4422647"/>
              <a:ext cx="68400" cy="6948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7EA264E7-C039-44FC-AAFE-155BA52D685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66000" y="4414007"/>
                <a:ext cx="860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28E90B61-8AC7-4A9F-B463-77ECAE45E4D2}"/>
                  </a:ext>
                </a:extLst>
              </p14:cNvPr>
              <p14:cNvContentPartPr/>
              <p14:nvPr/>
            </p14:nvContentPartPr>
            <p14:xfrm>
              <a:off x="1335240" y="4768967"/>
              <a:ext cx="50040" cy="6084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28E90B61-8AC7-4A9F-B463-77ECAE45E4D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6240" y="4760327"/>
                <a:ext cx="67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919CF192-E984-477E-AEE5-9FFB3B658A79}"/>
                  </a:ext>
                </a:extLst>
              </p14:cNvPr>
              <p14:cNvContentPartPr/>
              <p14:nvPr/>
            </p14:nvContentPartPr>
            <p14:xfrm>
              <a:off x="1473840" y="4938167"/>
              <a:ext cx="34920" cy="4680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919CF192-E984-477E-AEE5-9FFB3B658A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65200" y="4929167"/>
                <a:ext cx="525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95693D3-A25C-43FD-95E1-49E9804EF7C3}"/>
                  </a:ext>
                </a:extLst>
              </p14:cNvPr>
              <p14:cNvContentPartPr/>
              <p14:nvPr/>
            </p14:nvContentPartPr>
            <p14:xfrm>
              <a:off x="1614240" y="4793447"/>
              <a:ext cx="60120" cy="7668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95693D3-A25C-43FD-95E1-49E9804EF7C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05600" y="4784807"/>
                <a:ext cx="77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8D203EEC-74F0-45DF-B225-81C0344022D4}"/>
                  </a:ext>
                </a:extLst>
              </p14:cNvPr>
              <p14:cNvContentPartPr/>
              <p14:nvPr/>
            </p14:nvContentPartPr>
            <p14:xfrm>
              <a:off x="1330560" y="5077487"/>
              <a:ext cx="38520" cy="4572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8D203EEC-74F0-45DF-B225-81C0344022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21920" y="5068847"/>
                <a:ext cx="56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Käsinkirjoitus 20">
                <a:extLst>
                  <a:ext uri="{FF2B5EF4-FFF2-40B4-BE49-F238E27FC236}">
                    <a16:creationId xmlns:a16="http://schemas.microsoft.com/office/drawing/2014/main" id="{8E919EC2-6D74-4037-8CEA-38A114ACBD73}"/>
                  </a:ext>
                </a:extLst>
              </p14:cNvPr>
              <p14:cNvContentPartPr/>
              <p14:nvPr/>
            </p14:nvContentPartPr>
            <p14:xfrm>
              <a:off x="1616760" y="5078207"/>
              <a:ext cx="36360" cy="51480"/>
            </p14:xfrm>
          </p:contentPart>
        </mc:Choice>
        <mc:Fallback>
          <p:pic>
            <p:nvPicPr>
              <p:cNvPr id="21" name="Käsinkirjoitus 20">
                <a:extLst>
                  <a:ext uri="{FF2B5EF4-FFF2-40B4-BE49-F238E27FC236}">
                    <a16:creationId xmlns:a16="http://schemas.microsoft.com/office/drawing/2014/main" id="{8E919EC2-6D74-4037-8CEA-38A114ACBD7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08120" y="5069207"/>
                <a:ext cx="540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Käsinkirjoitus 21">
                <a:extLst>
                  <a:ext uri="{FF2B5EF4-FFF2-40B4-BE49-F238E27FC236}">
                    <a16:creationId xmlns:a16="http://schemas.microsoft.com/office/drawing/2014/main" id="{D06BC516-11B0-4269-9D28-5E182B9F99FF}"/>
                  </a:ext>
                </a:extLst>
              </p14:cNvPr>
              <p14:cNvContentPartPr/>
              <p14:nvPr/>
            </p14:nvContentPartPr>
            <p14:xfrm>
              <a:off x="1310400" y="5417327"/>
              <a:ext cx="47880" cy="63000"/>
            </p14:xfrm>
          </p:contentPart>
        </mc:Choice>
        <mc:Fallback>
          <p:pic>
            <p:nvPicPr>
              <p:cNvPr id="22" name="Käsinkirjoitus 21">
                <a:extLst>
                  <a:ext uri="{FF2B5EF4-FFF2-40B4-BE49-F238E27FC236}">
                    <a16:creationId xmlns:a16="http://schemas.microsoft.com/office/drawing/2014/main" id="{D06BC516-11B0-4269-9D28-5E182B9F99F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01760" y="5408327"/>
                <a:ext cx="65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Käsinkirjoitus 22">
                <a:extLst>
                  <a:ext uri="{FF2B5EF4-FFF2-40B4-BE49-F238E27FC236}">
                    <a16:creationId xmlns:a16="http://schemas.microsoft.com/office/drawing/2014/main" id="{99A44AB5-6C52-40E9-BF27-29C1F85C4669}"/>
                  </a:ext>
                </a:extLst>
              </p14:cNvPr>
              <p14:cNvContentPartPr/>
              <p14:nvPr/>
            </p14:nvContentPartPr>
            <p14:xfrm>
              <a:off x="1569600" y="5409047"/>
              <a:ext cx="48600" cy="64440"/>
            </p14:xfrm>
          </p:contentPart>
        </mc:Choice>
        <mc:Fallback>
          <p:pic>
            <p:nvPicPr>
              <p:cNvPr id="23" name="Käsinkirjoitus 22">
                <a:extLst>
                  <a:ext uri="{FF2B5EF4-FFF2-40B4-BE49-F238E27FC236}">
                    <a16:creationId xmlns:a16="http://schemas.microsoft.com/office/drawing/2014/main" id="{99A44AB5-6C52-40E9-BF27-29C1F85C46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60600" y="5400047"/>
                <a:ext cx="66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E7E3E735-7DBE-4ED4-9A6C-13E5E6DCD068}"/>
                  </a:ext>
                </a:extLst>
              </p14:cNvPr>
              <p14:cNvContentPartPr/>
              <p14:nvPr/>
            </p14:nvContentPartPr>
            <p14:xfrm>
              <a:off x="1571400" y="5574287"/>
              <a:ext cx="57600" cy="56160"/>
            </p14:xfrm>
          </p:contentPart>
        </mc:Choice>
        <mc:Fallback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E7E3E735-7DBE-4ED4-9A6C-13E5E6DCD06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62760" y="5565287"/>
                <a:ext cx="75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64768FCC-3151-48A0-BC65-D5047B7DD7D7}"/>
                  </a:ext>
                </a:extLst>
              </p14:cNvPr>
              <p14:cNvContentPartPr/>
              <p14:nvPr/>
            </p14:nvContentPartPr>
            <p14:xfrm>
              <a:off x="1590120" y="5802887"/>
              <a:ext cx="43200" cy="54000"/>
            </p14:xfrm>
          </p:contentPart>
        </mc:Choice>
        <mc:Fallback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64768FCC-3151-48A0-BC65-D5047B7DD7D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81120" y="5794247"/>
                <a:ext cx="60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BE62133-2966-4DB6-A686-7653149534DA}"/>
                  </a:ext>
                </a:extLst>
              </p14:cNvPr>
              <p14:cNvContentPartPr/>
              <p14:nvPr/>
            </p14:nvContentPartPr>
            <p14:xfrm>
              <a:off x="1307160" y="5549807"/>
              <a:ext cx="61920" cy="70560"/>
            </p14:xfrm>
          </p:contentPart>
        </mc:Choice>
        <mc:Fallback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BE62133-2966-4DB6-A686-7653149534D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98520" y="5541167"/>
                <a:ext cx="79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EA0C5A3E-F6EA-40C6-9858-8225B3224560}"/>
                  </a:ext>
                </a:extLst>
              </p14:cNvPr>
              <p14:cNvContentPartPr/>
              <p14:nvPr/>
            </p14:nvContentPartPr>
            <p14:xfrm>
              <a:off x="1315440" y="5742407"/>
              <a:ext cx="55080" cy="66600"/>
            </p14:xfrm>
          </p:contentPart>
        </mc:Choice>
        <mc:Fallback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EA0C5A3E-F6EA-40C6-9858-8225B322456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06440" y="5733767"/>
                <a:ext cx="72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Käsinkirjoitus 28">
                <a:extLst>
                  <a:ext uri="{FF2B5EF4-FFF2-40B4-BE49-F238E27FC236}">
                    <a16:creationId xmlns:a16="http://schemas.microsoft.com/office/drawing/2014/main" id="{6C74138F-68C1-4CA1-8256-0B05D3AF872E}"/>
                  </a:ext>
                </a:extLst>
              </p14:cNvPr>
              <p14:cNvContentPartPr/>
              <p14:nvPr/>
            </p14:nvContentPartPr>
            <p14:xfrm>
              <a:off x="1182240" y="5328767"/>
              <a:ext cx="567720" cy="673920"/>
            </p14:xfrm>
          </p:contentPart>
        </mc:Choice>
        <mc:Fallback>
          <p:pic>
            <p:nvPicPr>
              <p:cNvPr id="29" name="Käsinkirjoitus 28">
                <a:extLst>
                  <a:ext uri="{FF2B5EF4-FFF2-40B4-BE49-F238E27FC236}">
                    <a16:creationId xmlns:a16="http://schemas.microsoft.com/office/drawing/2014/main" id="{6C74138F-68C1-4CA1-8256-0B05D3AF872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73240" y="5319767"/>
                <a:ext cx="58536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" name="Käsinkirjoitus 29">
                <a:extLst>
                  <a:ext uri="{FF2B5EF4-FFF2-40B4-BE49-F238E27FC236}">
                    <a16:creationId xmlns:a16="http://schemas.microsoft.com/office/drawing/2014/main" id="{35BE5667-D5E7-45AB-9A28-08168D85DF45}"/>
                  </a:ext>
                </a:extLst>
              </p14:cNvPr>
              <p14:cNvContentPartPr/>
              <p14:nvPr/>
            </p14:nvContentPartPr>
            <p14:xfrm>
              <a:off x="1175040" y="4572047"/>
              <a:ext cx="585360" cy="734040"/>
            </p14:xfrm>
          </p:contentPart>
        </mc:Choice>
        <mc:Fallback>
          <p:pic>
            <p:nvPicPr>
              <p:cNvPr id="30" name="Käsinkirjoitus 29">
                <a:extLst>
                  <a:ext uri="{FF2B5EF4-FFF2-40B4-BE49-F238E27FC236}">
                    <a16:creationId xmlns:a16="http://schemas.microsoft.com/office/drawing/2014/main" id="{35BE5667-D5E7-45AB-9A28-08168D85DF4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66040" y="4563047"/>
                <a:ext cx="60300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1" name="Käsinkirjoitus 30">
                <a:extLst>
                  <a:ext uri="{FF2B5EF4-FFF2-40B4-BE49-F238E27FC236}">
                    <a16:creationId xmlns:a16="http://schemas.microsoft.com/office/drawing/2014/main" id="{0E8045A8-1A11-46BA-947B-9806CC5B6BEF}"/>
                  </a:ext>
                </a:extLst>
              </p14:cNvPr>
              <p14:cNvContentPartPr/>
              <p14:nvPr/>
            </p14:nvContentPartPr>
            <p14:xfrm>
              <a:off x="1171440" y="4024847"/>
              <a:ext cx="574920" cy="624240"/>
            </p14:xfrm>
          </p:contentPart>
        </mc:Choice>
        <mc:Fallback>
          <p:pic>
            <p:nvPicPr>
              <p:cNvPr id="31" name="Käsinkirjoitus 30">
                <a:extLst>
                  <a:ext uri="{FF2B5EF4-FFF2-40B4-BE49-F238E27FC236}">
                    <a16:creationId xmlns:a16="http://schemas.microsoft.com/office/drawing/2014/main" id="{0E8045A8-1A11-46BA-947B-9806CC5B6BE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2440" y="4015847"/>
                <a:ext cx="59256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85AAC94C-01D6-4141-B332-2B0033347BC9}"/>
                  </a:ext>
                </a:extLst>
              </p14:cNvPr>
              <p14:cNvContentPartPr/>
              <p14:nvPr/>
            </p14:nvContentPartPr>
            <p14:xfrm>
              <a:off x="1126080" y="3280367"/>
              <a:ext cx="667440" cy="72792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85AAC94C-01D6-4141-B332-2B0033347BC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17440" y="3271367"/>
                <a:ext cx="68508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B27EE49B-D11C-4B83-8D19-26132DC3E21C}"/>
                  </a:ext>
                </a:extLst>
              </p14:cNvPr>
              <p14:cNvContentPartPr/>
              <p14:nvPr/>
            </p14:nvContentPartPr>
            <p14:xfrm>
              <a:off x="1166760" y="2785367"/>
              <a:ext cx="601200" cy="52884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B27EE49B-D11C-4B83-8D19-26132DC3E21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58120" y="2776367"/>
                <a:ext cx="618840" cy="5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Ryhmä 67">
            <a:extLst>
              <a:ext uri="{FF2B5EF4-FFF2-40B4-BE49-F238E27FC236}">
                <a16:creationId xmlns:a16="http://schemas.microsoft.com/office/drawing/2014/main" id="{D3A02475-B603-4454-99F0-D269AE95EA0B}"/>
              </a:ext>
            </a:extLst>
          </p:cNvPr>
          <p:cNvGrpSpPr/>
          <p:nvPr/>
        </p:nvGrpSpPr>
        <p:grpSpPr>
          <a:xfrm>
            <a:off x="1156320" y="1509167"/>
            <a:ext cx="5117760" cy="1155960"/>
            <a:chOff x="1156320" y="1509167"/>
            <a:chExt cx="5117760" cy="11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AB74DC66-D598-4B22-BF18-64DAD064322F}"/>
                    </a:ext>
                  </a:extLst>
                </p14:cNvPr>
                <p14:cNvContentPartPr/>
                <p14:nvPr/>
              </p14:nvContentPartPr>
              <p14:xfrm>
                <a:off x="1156320" y="2039087"/>
                <a:ext cx="644040" cy="6260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AB74DC66-D598-4B22-BF18-64DAD06432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680" y="2030447"/>
                  <a:ext cx="66168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38C9666D-4772-46EA-A7BE-4EE4BDE79521}"/>
                    </a:ext>
                  </a:extLst>
                </p14:cNvPr>
                <p14:cNvContentPartPr/>
                <p14:nvPr/>
              </p14:nvContentPartPr>
              <p14:xfrm>
                <a:off x="2130480" y="1770527"/>
                <a:ext cx="59760" cy="576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38C9666D-4772-46EA-A7BE-4EE4BDE795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21840" y="1761887"/>
                  <a:ext cx="77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1DF3EE3D-A09C-4DE3-BAF1-FB52589065BF}"/>
                    </a:ext>
                  </a:extLst>
                </p14:cNvPr>
                <p14:cNvContentPartPr/>
                <p14:nvPr/>
              </p14:nvContentPartPr>
              <p14:xfrm>
                <a:off x="2774160" y="1767287"/>
                <a:ext cx="56160" cy="496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1DF3EE3D-A09C-4DE3-BAF1-FB52589065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65160" y="1758647"/>
                  <a:ext cx="73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6FB4CCC5-2D70-4162-9274-6EDB4DEF582A}"/>
                    </a:ext>
                  </a:extLst>
                </p14:cNvPr>
                <p14:cNvContentPartPr/>
                <p14:nvPr/>
              </p14:nvContentPartPr>
              <p14:xfrm>
                <a:off x="3012120" y="1765847"/>
                <a:ext cx="78120" cy="756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6FB4CCC5-2D70-4162-9274-6EDB4DEF58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03120" y="1756847"/>
                  <a:ext cx="95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D7D5707A-2C88-4DDB-B08E-1DC4A5B4D18D}"/>
                    </a:ext>
                  </a:extLst>
                </p14:cNvPr>
                <p14:cNvContentPartPr/>
                <p14:nvPr/>
              </p14:nvContentPartPr>
              <p14:xfrm>
                <a:off x="2617920" y="1537607"/>
                <a:ext cx="675000" cy="49428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D7D5707A-2C88-4DDB-B08E-1DC4A5B4D1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09280" y="1528607"/>
                  <a:ext cx="6926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AA2DA88C-AE98-4A2C-B2BF-16033723A63C}"/>
                    </a:ext>
                  </a:extLst>
                </p14:cNvPr>
                <p14:cNvContentPartPr/>
                <p14:nvPr/>
              </p14:nvContentPartPr>
              <p14:xfrm>
                <a:off x="1908720" y="1576487"/>
                <a:ext cx="543240" cy="4719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AA2DA88C-AE98-4A2C-B2BF-16033723A6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00080" y="1567487"/>
                  <a:ext cx="5608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CAB084B1-6A76-4995-8CBC-3CD28DC67D5C}"/>
                    </a:ext>
                  </a:extLst>
                </p14:cNvPr>
                <p14:cNvContentPartPr/>
                <p14:nvPr/>
              </p14:nvContentPartPr>
              <p14:xfrm>
                <a:off x="3497760" y="1792847"/>
                <a:ext cx="72720" cy="1148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CAB084B1-6A76-4995-8CBC-3CD28DC67D5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88760" y="1784207"/>
                  <a:ext cx="90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25A5114A-E2D1-4F8C-B70C-65C64DAA8C40}"/>
                    </a:ext>
                  </a:extLst>
                </p14:cNvPr>
                <p14:cNvContentPartPr/>
                <p14:nvPr/>
              </p14:nvContentPartPr>
              <p14:xfrm>
                <a:off x="3653640" y="1698167"/>
                <a:ext cx="54000" cy="860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25A5114A-E2D1-4F8C-B70C-65C64DAA8C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44640" y="1689527"/>
                  <a:ext cx="71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105DA7A8-F133-4E84-81E2-C29648A10536}"/>
                    </a:ext>
                  </a:extLst>
                </p14:cNvPr>
                <p14:cNvContentPartPr/>
                <p14:nvPr/>
              </p14:nvContentPartPr>
              <p14:xfrm>
                <a:off x="3803400" y="1608527"/>
                <a:ext cx="97560" cy="7704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105DA7A8-F133-4E84-81E2-C29648A1053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94760" y="1599887"/>
                  <a:ext cx="115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5D3CA0D2-F4B9-4594-A6C7-DF5E89372DAD}"/>
                    </a:ext>
                  </a:extLst>
                </p14:cNvPr>
                <p14:cNvContentPartPr/>
                <p14:nvPr/>
              </p14:nvContentPartPr>
              <p14:xfrm>
                <a:off x="3505680" y="1851527"/>
                <a:ext cx="46080" cy="4644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5D3CA0D2-F4B9-4594-A6C7-DF5E89372D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96680" y="1842527"/>
                  <a:ext cx="63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5B17AC64-90A4-44FD-B1EE-90A877382F6A}"/>
                    </a:ext>
                  </a:extLst>
                </p14:cNvPr>
                <p14:cNvContentPartPr/>
                <p14:nvPr/>
              </p14:nvContentPartPr>
              <p14:xfrm>
                <a:off x="3395160" y="1526087"/>
                <a:ext cx="707760" cy="50724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5B17AC64-90A4-44FD-B1EE-90A877382F6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86520" y="1517447"/>
                  <a:ext cx="7254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3C694D23-11F0-4257-8AD8-1F31AA1EA92C}"/>
                    </a:ext>
                  </a:extLst>
                </p14:cNvPr>
                <p14:cNvContentPartPr/>
                <p14:nvPr/>
              </p14:nvContentPartPr>
              <p14:xfrm>
                <a:off x="4211280" y="1658567"/>
                <a:ext cx="79560" cy="1015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3C694D23-11F0-4257-8AD8-1F31AA1EA9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02640" y="1649927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6BE576B8-446E-467C-AAAC-6A7F079F5481}"/>
                    </a:ext>
                  </a:extLst>
                </p14:cNvPr>
                <p14:cNvContentPartPr/>
                <p14:nvPr/>
              </p14:nvContentPartPr>
              <p14:xfrm>
                <a:off x="4207320" y="1936847"/>
                <a:ext cx="46800" cy="579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6BE576B8-446E-467C-AAAC-6A7F079F548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98320" y="1927847"/>
                  <a:ext cx="64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65FF7CA9-0A10-4CF6-A563-E62395C97159}"/>
                    </a:ext>
                  </a:extLst>
                </p14:cNvPr>
                <p14:cNvContentPartPr/>
                <p14:nvPr/>
              </p14:nvContentPartPr>
              <p14:xfrm>
                <a:off x="4527720" y="1681967"/>
                <a:ext cx="67680" cy="6732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65FF7CA9-0A10-4CF6-A563-E62395C971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19080" y="1672967"/>
                  <a:ext cx="85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21ABC404-84FB-4218-8C16-BF4AAF3E4215}"/>
                    </a:ext>
                  </a:extLst>
                </p14:cNvPr>
                <p14:cNvContentPartPr/>
                <p14:nvPr/>
              </p14:nvContentPartPr>
              <p14:xfrm>
                <a:off x="4526280" y="1914527"/>
                <a:ext cx="37800" cy="586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21ABC404-84FB-4218-8C16-BF4AAF3E42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17640" y="1905527"/>
                  <a:ext cx="5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D0F4E2A3-FB3A-4730-A0B4-13C43042A691}"/>
                    </a:ext>
                  </a:extLst>
                </p14:cNvPr>
                <p14:cNvContentPartPr/>
                <p14:nvPr/>
              </p14:nvContentPartPr>
              <p14:xfrm>
                <a:off x="4116600" y="1511327"/>
                <a:ext cx="653400" cy="58608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D0F4E2A3-FB3A-4730-A0B4-13C43042A6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07600" y="1502327"/>
                  <a:ext cx="6710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7EA05AB3-DD2A-4F14-9F0B-2EDBE4A4D413}"/>
                    </a:ext>
                  </a:extLst>
                </p14:cNvPr>
                <p14:cNvContentPartPr/>
                <p14:nvPr/>
              </p14:nvContentPartPr>
              <p14:xfrm>
                <a:off x="4938480" y="1641287"/>
                <a:ext cx="82440" cy="662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7EA05AB3-DD2A-4F14-9F0B-2EDBE4A4D41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29840" y="1632647"/>
                  <a:ext cx="100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E8FE07E2-4A20-4769-B1C8-E901EB95217F}"/>
                    </a:ext>
                  </a:extLst>
                </p14:cNvPr>
                <p14:cNvContentPartPr/>
                <p14:nvPr/>
              </p14:nvContentPartPr>
              <p14:xfrm>
                <a:off x="5300640" y="1613927"/>
                <a:ext cx="97200" cy="828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E8FE07E2-4A20-4769-B1C8-E901EB9521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91640" y="1604927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D410207B-1141-4746-AC91-27581CDE4707}"/>
                    </a:ext>
                  </a:extLst>
                </p14:cNvPr>
                <p14:cNvContentPartPr/>
                <p14:nvPr/>
              </p14:nvContentPartPr>
              <p14:xfrm>
                <a:off x="5088240" y="1796807"/>
                <a:ext cx="57240" cy="5904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D410207B-1141-4746-AC91-27581CDE470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79600" y="1788167"/>
                  <a:ext cx="74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726F4183-4D7B-454C-B9AD-8F741EBCD5E7}"/>
                    </a:ext>
                  </a:extLst>
                </p14:cNvPr>
                <p14:cNvContentPartPr/>
                <p14:nvPr/>
              </p14:nvContentPartPr>
              <p14:xfrm>
                <a:off x="4922640" y="1951967"/>
                <a:ext cx="39960" cy="342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726F4183-4D7B-454C-B9AD-8F741EBCD5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14000" y="1942967"/>
                  <a:ext cx="57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4067792-D64F-455A-84C4-34F1380CDB60}"/>
                    </a:ext>
                  </a:extLst>
                </p14:cNvPr>
                <p14:cNvContentPartPr/>
                <p14:nvPr/>
              </p14:nvContentPartPr>
              <p14:xfrm>
                <a:off x="5241240" y="1924247"/>
                <a:ext cx="47520" cy="464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4067792-D64F-455A-84C4-34F1380CDB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32600" y="1915607"/>
                  <a:ext cx="65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760654BC-7115-4DDB-8D4A-108786985A38}"/>
                    </a:ext>
                  </a:extLst>
                </p14:cNvPr>
                <p14:cNvContentPartPr/>
                <p14:nvPr/>
              </p14:nvContentPartPr>
              <p14:xfrm>
                <a:off x="4819320" y="1509167"/>
                <a:ext cx="723600" cy="5742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760654BC-7115-4DDB-8D4A-108786985A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0680" y="1500527"/>
                  <a:ext cx="7412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607845CF-8881-44B3-A788-9D0465D51BDB}"/>
                    </a:ext>
                  </a:extLst>
                </p14:cNvPr>
                <p14:cNvContentPartPr/>
                <p14:nvPr/>
              </p14:nvContentPartPr>
              <p14:xfrm>
                <a:off x="5740560" y="1630127"/>
                <a:ext cx="57960" cy="687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607845CF-8881-44B3-A788-9D0465D51B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31920" y="1621127"/>
                  <a:ext cx="75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38D09199-EB3D-4220-956C-78ECD56D5198}"/>
                    </a:ext>
                  </a:extLst>
                </p14:cNvPr>
                <p14:cNvContentPartPr/>
                <p14:nvPr/>
              </p14:nvContentPartPr>
              <p14:xfrm>
                <a:off x="5744160" y="1792847"/>
                <a:ext cx="51120" cy="5004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38D09199-EB3D-4220-956C-78ECD56D51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35160" y="1784207"/>
                  <a:ext cx="68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059E837D-0B1B-4569-9794-3EA7C2E5F6C2}"/>
                    </a:ext>
                  </a:extLst>
                </p14:cNvPr>
                <p14:cNvContentPartPr/>
                <p14:nvPr/>
              </p14:nvContentPartPr>
              <p14:xfrm>
                <a:off x="5709240" y="1935407"/>
                <a:ext cx="58680" cy="3672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059E837D-0B1B-4569-9794-3EA7C2E5F6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00600" y="1926407"/>
                  <a:ext cx="7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DA5BEB51-DFB0-4C95-B651-E940AEA36623}"/>
                    </a:ext>
                  </a:extLst>
                </p14:cNvPr>
                <p14:cNvContentPartPr/>
                <p14:nvPr/>
              </p14:nvContentPartPr>
              <p14:xfrm>
                <a:off x="6073920" y="1627607"/>
                <a:ext cx="79200" cy="6156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DA5BEB51-DFB0-4C95-B651-E940AEA366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64920" y="1618967"/>
                  <a:ext cx="96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492BCED-6EA4-4307-AA16-D8467607B638}"/>
                    </a:ext>
                  </a:extLst>
                </p14:cNvPr>
                <p14:cNvContentPartPr/>
                <p14:nvPr/>
              </p14:nvContentPartPr>
              <p14:xfrm>
                <a:off x="6045840" y="1802207"/>
                <a:ext cx="40680" cy="4572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492BCED-6EA4-4307-AA16-D8467607B6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36840" y="1793567"/>
                  <a:ext cx="58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22882726-94D7-4346-93AC-D0068E5243D9}"/>
                    </a:ext>
                  </a:extLst>
                </p14:cNvPr>
                <p14:cNvContentPartPr/>
                <p14:nvPr/>
              </p14:nvContentPartPr>
              <p14:xfrm>
                <a:off x="6039720" y="1951967"/>
                <a:ext cx="32400" cy="363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22882726-94D7-4346-93AC-D0068E5243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30720" y="1942967"/>
                  <a:ext cx="50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6596AAAC-6F20-449B-8669-39FCBFECBE04}"/>
                    </a:ext>
                  </a:extLst>
                </p14:cNvPr>
                <p14:cNvContentPartPr/>
                <p14:nvPr/>
              </p14:nvContentPartPr>
              <p14:xfrm>
                <a:off x="5618520" y="1549847"/>
                <a:ext cx="655560" cy="5058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6596AAAC-6F20-449B-8669-39FCBFECBE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09880" y="1541207"/>
                  <a:ext cx="673200" cy="52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0C49D616-941A-452F-BAE0-0129926FF790}"/>
                  </a:ext>
                </a:extLst>
              </p14:cNvPr>
              <p14:cNvContentPartPr/>
              <p14:nvPr/>
            </p14:nvContentPartPr>
            <p14:xfrm>
              <a:off x="898200" y="1693127"/>
              <a:ext cx="360" cy="36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0C49D616-941A-452F-BAE0-0129926FF79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4200" y="158548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9BE011AA-B5FE-4E29-87F5-7744921FCC1F}"/>
                  </a:ext>
                </a:extLst>
              </p14:cNvPr>
              <p14:cNvContentPartPr/>
              <p14:nvPr/>
            </p14:nvContentPartPr>
            <p14:xfrm>
              <a:off x="2105280" y="2287127"/>
              <a:ext cx="227160" cy="164160"/>
            </p14:xfrm>
          </p:contentPart>
        </mc:Choice>
        <mc:Fallback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9BE011AA-B5FE-4E29-87F5-7744921FCC1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51280" y="2179487"/>
                <a:ext cx="3348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E14B6FFF-CC60-45C9-99F7-7DA13DD2545A}"/>
                  </a:ext>
                </a:extLst>
              </p14:cNvPr>
              <p14:cNvContentPartPr/>
              <p14:nvPr/>
            </p14:nvContentPartPr>
            <p14:xfrm>
              <a:off x="2859480" y="2991287"/>
              <a:ext cx="122040" cy="14364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E14B6FFF-CC60-45C9-99F7-7DA13DD2545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05840" y="2883647"/>
                <a:ext cx="2296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A3301514-0A75-4E39-95A0-6B38AA3A4088}"/>
                  </a:ext>
                </a:extLst>
              </p14:cNvPr>
              <p14:cNvContentPartPr/>
              <p14:nvPr/>
            </p14:nvContentPartPr>
            <p14:xfrm>
              <a:off x="3607560" y="3640007"/>
              <a:ext cx="100080" cy="13968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A3301514-0A75-4E39-95A0-6B38AA3A408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53560" y="3532007"/>
                <a:ext cx="2077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AAF3CEE6-2F17-446A-9E1D-D1C923045A64}"/>
                  </a:ext>
                </a:extLst>
              </p14:cNvPr>
              <p14:cNvContentPartPr/>
              <p14:nvPr/>
            </p14:nvContentPartPr>
            <p14:xfrm>
              <a:off x="4242600" y="4251647"/>
              <a:ext cx="165240" cy="16344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AAF3CEE6-2F17-446A-9E1D-D1C923045A6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188960" y="4144007"/>
                <a:ext cx="2728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4A9AEC72-FEB0-4AB7-B421-EFBC4D39E891}"/>
                  </a:ext>
                </a:extLst>
              </p14:cNvPr>
              <p14:cNvContentPartPr/>
              <p14:nvPr/>
            </p14:nvContentPartPr>
            <p14:xfrm>
              <a:off x="5095080" y="4995407"/>
              <a:ext cx="145800" cy="14292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4A9AEC72-FEB0-4AB7-B421-EFBC4D39E89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41080" y="4887767"/>
                <a:ext cx="2534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003A90F2-2D79-4065-AB54-B863857A424E}"/>
                  </a:ext>
                </a:extLst>
              </p14:cNvPr>
              <p14:cNvContentPartPr/>
              <p14:nvPr/>
            </p14:nvContentPartPr>
            <p14:xfrm>
              <a:off x="5852160" y="5661407"/>
              <a:ext cx="198720" cy="14544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003A90F2-2D79-4065-AB54-B863857A424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798520" y="5553407"/>
                <a:ext cx="306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748F048B-012B-452E-92DD-AA38B053A0FA}"/>
                  </a:ext>
                </a:extLst>
              </p14:cNvPr>
              <p14:cNvContentPartPr/>
              <p14:nvPr/>
            </p14:nvContentPartPr>
            <p14:xfrm>
              <a:off x="421200" y="1709327"/>
              <a:ext cx="360" cy="36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748F048B-012B-452E-92DD-AA38B053A0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560" y="170068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Ryhmä 83">
            <a:extLst>
              <a:ext uri="{FF2B5EF4-FFF2-40B4-BE49-F238E27FC236}">
                <a16:creationId xmlns:a16="http://schemas.microsoft.com/office/drawing/2014/main" id="{65A1C232-C08F-4835-9847-A46D885D1427}"/>
              </a:ext>
            </a:extLst>
          </p:cNvPr>
          <p:cNvGrpSpPr/>
          <p:nvPr/>
        </p:nvGrpSpPr>
        <p:grpSpPr>
          <a:xfrm>
            <a:off x="7405200" y="1608887"/>
            <a:ext cx="1578960" cy="580680"/>
            <a:chOff x="7405200" y="1608887"/>
            <a:chExt cx="157896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8064E24-FF2C-4E26-8DF2-B85AF810EF18}"/>
                    </a:ext>
                  </a:extLst>
                </p14:cNvPr>
                <p14:cNvContentPartPr/>
                <p14:nvPr/>
              </p14:nvContentPartPr>
              <p14:xfrm>
                <a:off x="7405200" y="1688447"/>
                <a:ext cx="25920" cy="50112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8064E24-FF2C-4E26-8DF2-B85AF810EF1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96200" y="1679447"/>
                  <a:ext cx="435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D9C8629E-75F3-477B-B06B-29A850C2C151}"/>
                    </a:ext>
                  </a:extLst>
                </p14:cNvPr>
                <p14:cNvContentPartPr/>
                <p14:nvPr/>
              </p14:nvContentPartPr>
              <p14:xfrm>
                <a:off x="7428240" y="1673327"/>
                <a:ext cx="179280" cy="2595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D9C8629E-75F3-477B-B06B-29A850C2C1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19600" y="1664327"/>
                  <a:ext cx="196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BC79A1ED-38A7-4E0E-9F9E-30CA05B025D1}"/>
                    </a:ext>
                  </a:extLst>
                </p14:cNvPr>
                <p14:cNvContentPartPr/>
                <p14:nvPr/>
              </p14:nvContentPartPr>
              <p14:xfrm>
                <a:off x="7715520" y="1608887"/>
                <a:ext cx="117360" cy="5306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BC79A1ED-38A7-4E0E-9F9E-30CA05B025D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06880" y="1599887"/>
                  <a:ext cx="1350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2383BBA8-429B-4A99-BE8A-567503013A3C}"/>
                    </a:ext>
                  </a:extLst>
                </p14:cNvPr>
                <p14:cNvContentPartPr/>
                <p14:nvPr/>
              </p14:nvContentPartPr>
              <p14:xfrm>
                <a:off x="7958880" y="1826327"/>
                <a:ext cx="119520" cy="3024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2383BBA8-429B-4A99-BE8A-567503013A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49880" y="1817687"/>
                  <a:ext cx="137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F3086D03-7CED-4549-A106-9714EEE4C322}"/>
                    </a:ext>
                  </a:extLst>
                </p14:cNvPr>
                <p14:cNvContentPartPr/>
                <p14:nvPr/>
              </p14:nvContentPartPr>
              <p14:xfrm>
                <a:off x="8205840" y="1875647"/>
                <a:ext cx="195480" cy="2034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F3086D03-7CED-4549-A106-9714EEE4C3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97200" y="1866647"/>
                  <a:ext cx="213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DB6E0342-9B02-4EF3-99BE-1A8200F2E3B3}"/>
                    </a:ext>
                  </a:extLst>
                </p14:cNvPr>
                <p14:cNvContentPartPr/>
                <p14:nvPr/>
              </p14:nvContentPartPr>
              <p14:xfrm>
                <a:off x="8469720" y="1880687"/>
                <a:ext cx="294840" cy="1782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DB6E0342-9B02-4EF3-99BE-1A8200F2E3B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60720" y="1872047"/>
                  <a:ext cx="312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4FB470A9-B2BF-43E4-9C07-C55AFAC9B7D8}"/>
                    </a:ext>
                  </a:extLst>
                </p14:cNvPr>
                <p14:cNvContentPartPr/>
                <p14:nvPr/>
              </p14:nvContentPartPr>
              <p14:xfrm>
                <a:off x="8839080" y="1939727"/>
                <a:ext cx="145080" cy="13932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4FB470A9-B2BF-43E4-9C07-C55AFAC9B7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0080" y="1931087"/>
                  <a:ext cx="1627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D0800182-180E-4DAB-915B-FBE1BE1977AB}"/>
              </a:ext>
            </a:extLst>
          </p:cNvPr>
          <p:cNvGrpSpPr/>
          <p:nvPr/>
        </p:nvGrpSpPr>
        <p:grpSpPr>
          <a:xfrm>
            <a:off x="9362160" y="1670087"/>
            <a:ext cx="1741680" cy="499320"/>
            <a:chOff x="9362160" y="1670087"/>
            <a:chExt cx="174168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94F5DC21-EA0C-4DE8-B032-E5CD7F30DBA3}"/>
                    </a:ext>
                  </a:extLst>
                </p14:cNvPr>
                <p14:cNvContentPartPr/>
                <p14:nvPr/>
              </p14:nvContentPartPr>
              <p14:xfrm>
                <a:off x="9362160" y="1860167"/>
                <a:ext cx="119160" cy="2106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94F5DC21-EA0C-4DE8-B032-E5CD7F30DB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53160" y="1851527"/>
                  <a:ext cx="136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260AAAAF-2429-475A-96E5-77C8A42CC0D7}"/>
                    </a:ext>
                  </a:extLst>
                </p14:cNvPr>
                <p14:cNvContentPartPr/>
                <p14:nvPr/>
              </p14:nvContentPartPr>
              <p14:xfrm>
                <a:off x="9585360" y="1996247"/>
                <a:ext cx="29880" cy="1249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260AAAAF-2429-475A-96E5-77C8A42CC0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76720" y="1987607"/>
                  <a:ext cx="47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CDCE42AB-4D43-405E-B1E6-47F2A92EF338}"/>
                    </a:ext>
                  </a:extLst>
                </p14:cNvPr>
                <p14:cNvContentPartPr/>
                <p14:nvPr/>
              </p14:nvContentPartPr>
              <p14:xfrm>
                <a:off x="9599760" y="1760087"/>
                <a:ext cx="360" cy="36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CDCE42AB-4D43-405E-B1E6-47F2A92EF3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91120" y="17510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993ED546-4925-4410-A3E9-9B54863A07F8}"/>
                    </a:ext>
                  </a:extLst>
                </p14:cNvPr>
                <p14:cNvContentPartPr/>
                <p14:nvPr/>
              </p14:nvContentPartPr>
              <p14:xfrm>
                <a:off x="9763200" y="1670087"/>
                <a:ext cx="15480" cy="4370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993ED546-4925-4410-A3E9-9B54863A07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54200" y="1661447"/>
                  <a:ext cx="331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F485E64B-798F-40EB-B6AD-3E26BC4E9DD2}"/>
                    </a:ext>
                  </a:extLst>
                </p14:cNvPr>
                <p14:cNvContentPartPr/>
                <p14:nvPr/>
              </p14:nvContentPartPr>
              <p14:xfrm>
                <a:off x="9887040" y="1881047"/>
                <a:ext cx="412560" cy="2282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F485E64B-798F-40EB-B6AD-3E26BC4E9D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78400" y="1872407"/>
                  <a:ext cx="430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355AF535-7E42-4A02-824E-8C2FF5310BE3}"/>
                    </a:ext>
                  </a:extLst>
                </p14:cNvPr>
                <p14:cNvContentPartPr/>
                <p14:nvPr/>
              </p14:nvContentPartPr>
              <p14:xfrm>
                <a:off x="10385280" y="1682327"/>
                <a:ext cx="59400" cy="3866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355AF535-7E42-4A02-824E-8C2FF5310BE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76280" y="1673687"/>
                  <a:ext cx="77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8A706025-3CDA-4337-BD8C-2BC62F2B459C}"/>
                    </a:ext>
                  </a:extLst>
                </p14:cNvPr>
                <p14:cNvContentPartPr/>
                <p14:nvPr/>
              </p14:nvContentPartPr>
              <p14:xfrm>
                <a:off x="10488960" y="1942967"/>
                <a:ext cx="90000" cy="1728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8A706025-3CDA-4337-BD8C-2BC62F2B459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79960" y="1934327"/>
                  <a:ext cx="10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949B8990-3D0D-4630-B73F-E5AAC32718D1}"/>
                    </a:ext>
                  </a:extLst>
                </p14:cNvPr>
                <p14:cNvContentPartPr/>
                <p14:nvPr/>
              </p14:nvContentPartPr>
              <p14:xfrm>
                <a:off x="10674360" y="1705367"/>
                <a:ext cx="33480" cy="35064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949B8990-3D0D-4630-B73F-E5AAC32718D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65360" y="1696727"/>
                  <a:ext cx="51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FB7BB3C8-02F6-4221-85BC-4F050F3EB87A}"/>
                    </a:ext>
                  </a:extLst>
                </p14:cNvPr>
                <p14:cNvContentPartPr/>
                <p14:nvPr/>
              </p14:nvContentPartPr>
              <p14:xfrm>
                <a:off x="10704600" y="1936127"/>
                <a:ext cx="54720" cy="1512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FB7BB3C8-02F6-4221-85BC-4F050F3EB8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95960" y="1927127"/>
                  <a:ext cx="72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666822A6-A57A-4BC7-BC0A-4F1982EEFD86}"/>
                    </a:ext>
                  </a:extLst>
                </p14:cNvPr>
                <p14:cNvContentPartPr/>
                <p14:nvPr/>
              </p14:nvContentPartPr>
              <p14:xfrm>
                <a:off x="10843200" y="1971407"/>
                <a:ext cx="82440" cy="1436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666822A6-A57A-4BC7-BC0A-4F1982EEFD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4560" y="1962407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570D92A4-E8B6-47C1-90F9-E820229DFF60}"/>
                    </a:ext>
                  </a:extLst>
                </p14:cNvPr>
                <p14:cNvContentPartPr/>
                <p14:nvPr/>
              </p14:nvContentPartPr>
              <p14:xfrm>
                <a:off x="11037960" y="1686287"/>
                <a:ext cx="65880" cy="4831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570D92A4-E8B6-47C1-90F9-E820229DFF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29320" y="1677647"/>
                  <a:ext cx="83520" cy="50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19147C85-6A2B-4B1B-9860-7EC5FE1E9EF3}"/>
              </a:ext>
            </a:extLst>
          </p:cNvPr>
          <p:cNvGrpSpPr/>
          <p:nvPr/>
        </p:nvGrpSpPr>
        <p:grpSpPr>
          <a:xfrm>
            <a:off x="7513200" y="2697527"/>
            <a:ext cx="190800" cy="95040"/>
            <a:chOff x="7513200" y="2697527"/>
            <a:chExt cx="19080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CF0C0134-EFEB-42DA-8CF1-F26632E754E3}"/>
                    </a:ext>
                  </a:extLst>
                </p14:cNvPr>
                <p14:cNvContentPartPr/>
                <p14:nvPr/>
              </p14:nvContentPartPr>
              <p14:xfrm>
                <a:off x="7513200" y="2697527"/>
                <a:ext cx="138240" cy="111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CF0C0134-EFEB-42DA-8CF1-F26632E754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04200" y="2688527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35F127E7-B977-4665-AB8D-32F55C5BC03F}"/>
                    </a:ext>
                  </a:extLst>
                </p14:cNvPr>
                <p14:cNvContentPartPr/>
                <p14:nvPr/>
              </p14:nvContentPartPr>
              <p14:xfrm>
                <a:off x="7516800" y="2773847"/>
                <a:ext cx="187200" cy="187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35F127E7-B977-4665-AB8D-32F55C5BC0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08160" y="2765207"/>
                  <a:ext cx="2048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DDF5EB81-CC4B-4BA6-99DC-B0CE36A9631F}"/>
              </a:ext>
            </a:extLst>
          </p:cNvPr>
          <p:cNvGrpSpPr/>
          <p:nvPr/>
        </p:nvGrpSpPr>
        <p:grpSpPr>
          <a:xfrm>
            <a:off x="7956720" y="2314127"/>
            <a:ext cx="498600" cy="875880"/>
            <a:chOff x="7956720" y="2314127"/>
            <a:chExt cx="498600" cy="87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FFDB14EA-082D-4E68-A148-028897E0A3AF}"/>
                    </a:ext>
                  </a:extLst>
                </p14:cNvPr>
                <p14:cNvContentPartPr/>
                <p14:nvPr/>
              </p14:nvContentPartPr>
              <p14:xfrm>
                <a:off x="8122320" y="2314127"/>
                <a:ext cx="181800" cy="34164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FFDB14EA-082D-4E68-A148-028897E0A3A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13320" y="2305487"/>
                  <a:ext cx="199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E25B8963-71F0-4194-97B7-9896274DB985}"/>
                    </a:ext>
                  </a:extLst>
                </p14:cNvPr>
                <p14:cNvContentPartPr/>
                <p14:nvPr/>
              </p14:nvContentPartPr>
              <p14:xfrm>
                <a:off x="7956720" y="2730647"/>
                <a:ext cx="495000" cy="356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E25B8963-71F0-4194-97B7-9896274DB98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47720" y="2721647"/>
                  <a:ext cx="512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D12273C0-CF85-4757-8E9E-FFE1F0EF09B6}"/>
                    </a:ext>
                  </a:extLst>
                </p14:cNvPr>
                <p14:cNvContentPartPr/>
                <p14:nvPr/>
              </p14:nvContentPartPr>
              <p14:xfrm>
                <a:off x="8008920" y="2900927"/>
                <a:ext cx="204480" cy="28908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D12273C0-CF85-4757-8E9E-FFE1F0EF09B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00280" y="2892287"/>
                  <a:ext cx="222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791EF3E-4A5C-4FE0-BB8D-6A701AFE0636}"/>
                    </a:ext>
                  </a:extLst>
                </p14:cNvPr>
                <p14:cNvContentPartPr/>
                <p14:nvPr/>
              </p14:nvContentPartPr>
              <p14:xfrm>
                <a:off x="8337600" y="2861327"/>
                <a:ext cx="117720" cy="3139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791EF3E-4A5C-4FE0-BB8D-6A701AFE063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28600" y="2852687"/>
                  <a:ext cx="1353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0743F18B-15AD-492F-9DE8-67F65024CC1B}"/>
              </a:ext>
            </a:extLst>
          </p:cNvPr>
          <p:cNvGrpSpPr/>
          <p:nvPr/>
        </p:nvGrpSpPr>
        <p:grpSpPr>
          <a:xfrm>
            <a:off x="8783280" y="2687807"/>
            <a:ext cx="194040" cy="108720"/>
            <a:chOff x="8783280" y="2687807"/>
            <a:chExt cx="19404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343503DF-4E55-4E15-9C16-EFEA55E6D295}"/>
                    </a:ext>
                  </a:extLst>
                </p14:cNvPr>
                <p14:cNvContentPartPr/>
                <p14:nvPr/>
              </p14:nvContentPartPr>
              <p14:xfrm>
                <a:off x="8783280" y="2687807"/>
                <a:ext cx="154440" cy="133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343503DF-4E55-4E15-9C16-EFEA55E6D2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74280" y="2678807"/>
                  <a:ext cx="172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F11F7BF4-2532-46F2-8A10-8EEF8E5DD0DD}"/>
                    </a:ext>
                  </a:extLst>
                </p14:cNvPr>
                <p14:cNvContentPartPr/>
                <p14:nvPr/>
              </p14:nvContentPartPr>
              <p14:xfrm>
                <a:off x="8783280" y="2782127"/>
                <a:ext cx="194040" cy="144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F11F7BF4-2532-46F2-8A10-8EEF8E5DD0D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74280" y="2773127"/>
                  <a:ext cx="211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2F44B902-EF76-4552-86A3-B0018BDB8333}"/>
              </a:ext>
            </a:extLst>
          </p:cNvPr>
          <p:cNvGrpSpPr/>
          <p:nvPr/>
        </p:nvGrpSpPr>
        <p:grpSpPr>
          <a:xfrm>
            <a:off x="9240480" y="2355527"/>
            <a:ext cx="434520" cy="450000"/>
            <a:chOff x="9240480" y="2355527"/>
            <a:chExt cx="43452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25998774-624D-4C35-8739-138F06380E6F}"/>
                    </a:ext>
                  </a:extLst>
                </p14:cNvPr>
                <p14:cNvContentPartPr/>
                <p14:nvPr/>
              </p14:nvContentPartPr>
              <p14:xfrm>
                <a:off x="9454680" y="2355527"/>
                <a:ext cx="40320" cy="32220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25998774-624D-4C35-8739-138F06380E6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45680" y="2346887"/>
                  <a:ext cx="57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AC51E9F6-EE87-4A72-8389-ED775C94E5F2}"/>
                    </a:ext>
                  </a:extLst>
                </p14:cNvPr>
                <p14:cNvContentPartPr/>
                <p14:nvPr/>
              </p14:nvContentPartPr>
              <p14:xfrm>
                <a:off x="9240480" y="2787167"/>
                <a:ext cx="434520" cy="1836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AC51E9F6-EE87-4A72-8389-ED775C94E5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31840" y="2778527"/>
                  <a:ext cx="4521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8" name="Käsinkirjoitus 107">
                <a:extLst>
                  <a:ext uri="{FF2B5EF4-FFF2-40B4-BE49-F238E27FC236}">
                    <a16:creationId xmlns:a16="http://schemas.microsoft.com/office/drawing/2014/main" id="{B253FC2F-A763-4C60-90F5-E4BC2734B568}"/>
                  </a:ext>
                </a:extLst>
              </p14:cNvPr>
              <p14:cNvContentPartPr/>
              <p14:nvPr/>
            </p14:nvContentPartPr>
            <p14:xfrm>
              <a:off x="9391320" y="2950247"/>
              <a:ext cx="143280" cy="230400"/>
            </p14:xfrm>
          </p:contentPart>
        </mc:Choice>
        <mc:Fallback>
          <p:pic>
            <p:nvPicPr>
              <p:cNvPr id="108" name="Käsinkirjoitus 107">
                <a:extLst>
                  <a:ext uri="{FF2B5EF4-FFF2-40B4-BE49-F238E27FC236}">
                    <a16:creationId xmlns:a16="http://schemas.microsoft.com/office/drawing/2014/main" id="{B253FC2F-A763-4C60-90F5-E4BC2734B56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382320" y="2941247"/>
                <a:ext cx="1609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2" name="Käsinkirjoitus 111">
                <a:extLst>
                  <a:ext uri="{FF2B5EF4-FFF2-40B4-BE49-F238E27FC236}">
                    <a16:creationId xmlns:a16="http://schemas.microsoft.com/office/drawing/2014/main" id="{F17209D2-E7C3-4C5B-9E46-3CD1FD8482AC}"/>
                  </a:ext>
                </a:extLst>
              </p14:cNvPr>
              <p14:cNvContentPartPr/>
              <p14:nvPr/>
            </p14:nvContentPartPr>
            <p14:xfrm>
              <a:off x="8213760" y="1208207"/>
              <a:ext cx="360" cy="360"/>
            </p14:xfrm>
          </p:contentPart>
        </mc:Choice>
        <mc:Fallback>
          <p:pic>
            <p:nvPicPr>
              <p:cNvPr id="112" name="Käsinkirjoitus 111">
                <a:extLst>
                  <a:ext uri="{FF2B5EF4-FFF2-40B4-BE49-F238E27FC236}">
                    <a16:creationId xmlns:a16="http://schemas.microsoft.com/office/drawing/2014/main" id="{F17209D2-E7C3-4C5B-9E46-3CD1FD8482A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159760" y="110020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3" name="Käsinkirjoitus 112">
                <a:extLst>
                  <a:ext uri="{FF2B5EF4-FFF2-40B4-BE49-F238E27FC236}">
                    <a16:creationId xmlns:a16="http://schemas.microsoft.com/office/drawing/2014/main" id="{98B17C1D-3D88-4D41-8612-B992852B122E}"/>
                  </a:ext>
                </a:extLst>
              </p14:cNvPr>
              <p14:cNvContentPartPr/>
              <p14:nvPr/>
            </p14:nvContentPartPr>
            <p14:xfrm>
              <a:off x="4253760" y="2288567"/>
              <a:ext cx="240840" cy="153360"/>
            </p14:xfrm>
          </p:contentPart>
        </mc:Choice>
        <mc:Fallback>
          <p:pic>
            <p:nvPicPr>
              <p:cNvPr id="113" name="Käsinkirjoitus 112">
                <a:extLst>
                  <a:ext uri="{FF2B5EF4-FFF2-40B4-BE49-F238E27FC236}">
                    <a16:creationId xmlns:a16="http://schemas.microsoft.com/office/drawing/2014/main" id="{98B17C1D-3D88-4D41-8612-B992852B122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200120" y="2180927"/>
                <a:ext cx="3484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4" name="Käsinkirjoitus 113">
                <a:extLst>
                  <a:ext uri="{FF2B5EF4-FFF2-40B4-BE49-F238E27FC236}">
                    <a16:creationId xmlns:a16="http://schemas.microsoft.com/office/drawing/2014/main" id="{45BB6933-E52C-47F5-8DF0-5063AF2A7EF3}"/>
                  </a:ext>
                </a:extLst>
              </p14:cNvPr>
              <p14:cNvContentPartPr/>
              <p14:nvPr/>
            </p14:nvContentPartPr>
            <p14:xfrm>
              <a:off x="5086440" y="2306927"/>
              <a:ext cx="186840" cy="191520"/>
            </p14:xfrm>
          </p:contentPart>
        </mc:Choice>
        <mc:Fallback>
          <p:pic>
            <p:nvPicPr>
              <p:cNvPr id="114" name="Käsinkirjoitus 113">
                <a:extLst>
                  <a:ext uri="{FF2B5EF4-FFF2-40B4-BE49-F238E27FC236}">
                    <a16:creationId xmlns:a16="http://schemas.microsoft.com/office/drawing/2014/main" id="{45BB6933-E52C-47F5-8DF0-5063AF2A7EF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032800" y="2199287"/>
                <a:ext cx="2944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5" name="Käsinkirjoitus 114">
                <a:extLst>
                  <a:ext uri="{FF2B5EF4-FFF2-40B4-BE49-F238E27FC236}">
                    <a16:creationId xmlns:a16="http://schemas.microsoft.com/office/drawing/2014/main" id="{C761BFB0-05EE-46BD-BAAE-82D0F5CFD3AB}"/>
                  </a:ext>
                </a:extLst>
              </p14:cNvPr>
              <p14:cNvContentPartPr/>
              <p14:nvPr/>
            </p14:nvContentPartPr>
            <p14:xfrm>
              <a:off x="5805000" y="2342927"/>
              <a:ext cx="176760" cy="172440"/>
            </p14:xfrm>
          </p:contentPart>
        </mc:Choice>
        <mc:Fallback>
          <p:pic>
            <p:nvPicPr>
              <p:cNvPr id="115" name="Käsinkirjoitus 114">
                <a:extLst>
                  <a:ext uri="{FF2B5EF4-FFF2-40B4-BE49-F238E27FC236}">
                    <a16:creationId xmlns:a16="http://schemas.microsoft.com/office/drawing/2014/main" id="{C761BFB0-05EE-46BD-BAAE-82D0F5CFD3A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751000" y="2234927"/>
                <a:ext cx="2844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6" name="Käsinkirjoitus 115">
                <a:extLst>
                  <a:ext uri="{FF2B5EF4-FFF2-40B4-BE49-F238E27FC236}">
                    <a16:creationId xmlns:a16="http://schemas.microsoft.com/office/drawing/2014/main" id="{6A595E95-D14F-4BBB-9C0D-2911986AAC89}"/>
                  </a:ext>
                </a:extLst>
              </p14:cNvPr>
              <p14:cNvContentPartPr/>
              <p14:nvPr/>
            </p14:nvContentPartPr>
            <p14:xfrm>
              <a:off x="4363200" y="2943767"/>
              <a:ext cx="154800" cy="175680"/>
            </p14:xfrm>
          </p:contentPart>
        </mc:Choice>
        <mc:Fallback>
          <p:pic>
            <p:nvPicPr>
              <p:cNvPr id="116" name="Käsinkirjoitus 115">
                <a:extLst>
                  <a:ext uri="{FF2B5EF4-FFF2-40B4-BE49-F238E27FC236}">
                    <a16:creationId xmlns:a16="http://schemas.microsoft.com/office/drawing/2014/main" id="{6A595E95-D14F-4BBB-9C0D-2911986AAC8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309560" y="2836127"/>
                <a:ext cx="2624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7" name="Käsinkirjoitus 116">
                <a:extLst>
                  <a:ext uri="{FF2B5EF4-FFF2-40B4-BE49-F238E27FC236}">
                    <a16:creationId xmlns:a16="http://schemas.microsoft.com/office/drawing/2014/main" id="{98C7AA38-9ADD-4076-A504-4C3E880C2E5C}"/>
                  </a:ext>
                </a:extLst>
              </p14:cNvPr>
              <p14:cNvContentPartPr/>
              <p14:nvPr/>
            </p14:nvContentPartPr>
            <p14:xfrm>
              <a:off x="5110560" y="3005687"/>
              <a:ext cx="108000" cy="177480"/>
            </p14:xfrm>
          </p:contentPart>
        </mc:Choice>
        <mc:Fallback>
          <p:pic>
            <p:nvPicPr>
              <p:cNvPr id="117" name="Käsinkirjoitus 116">
                <a:extLst>
                  <a:ext uri="{FF2B5EF4-FFF2-40B4-BE49-F238E27FC236}">
                    <a16:creationId xmlns:a16="http://schemas.microsoft.com/office/drawing/2014/main" id="{98C7AA38-9ADD-4076-A504-4C3E880C2E5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056560" y="2898047"/>
                <a:ext cx="21564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8" name="Käsinkirjoitus 117">
                <a:extLst>
                  <a:ext uri="{FF2B5EF4-FFF2-40B4-BE49-F238E27FC236}">
                    <a16:creationId xmlns:a16="http://schemas.microsoft.com/office/drawing/2014/main" id="{60D977F6-D585-47D6-9534-C7AC9086081F}"/>
                  </a:ext>
                </a:extLst>
              </p14:cNvPr>
              <p14:cNvContentPartPr/>
              <p14:nvPr/>
            </p14:nvContentPartPr>
            <p14:xfrm>
              <a:off x="5810400" y="2989127"/>
              <a:ext cx="163800" cy="162000"/>
            </p14:xfrm>
          </p:contentPart>
        </mc:Choice>
        <mc:Fallback>
          <p:pic>
            <p:nvPicPr>
              <p:cNvPr id="118" name="Käsinkirjoitus 117">
                <a:extLst>
                  <a:ext uri="{FF2B5EF4-FFF2-40B4-BE49-F238E27FC236}">
                    <a16:creationId xmlns:a16="http://schemas.microsoft.com/office/drawing/2014/main" id="{60D977F6-D585-47D6-9534-C7AC9086081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756400" y="2881487"/>
                <a:ext cx="271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9" name="Käsinkirjoitus 118">
                <a:extLst>
                  <a:ext uri="{FF2B5EF4-FFF2-40B4-BE49-F238E27FC236}">
                    <a16:creationId xmlns:a16="http://schemas.microsoft.com/office/drawing/2014/main" id="{E019C6C1-7FD9-4DFC-A872-662A054A967B}"/>
                  </a:ext>
                </a:extLst>
              </p14:cNvPr>
              <p14:cNvContentPartPr/>
              <p14:nvPr/>
            </p14:nvContentPartPr>
            <p14:xfrm>
              <a:off x="5963400" y="3031607"/>
              <a:ext cx="8280" cy="29520"/>
            </p14:xfrm>
          </p:contentPart>
        </mc:Choice>
        <mc:Fallback>
          <p:pic>
            <p:nvPicPr>
              <p:cNvPr id="119" name="Käsinkirjoitus 118">
                <a:extLst>
                  <a:ext uri="{FF2B5EF4-FFF2-40B4-BE49-F238E27FC236}">
                    <a16:creationId xmlns:a16="http://schemas.microsoft.com/office/drawing/2014/main" id="{E019C6C1-7FD9-4DFC-A872-662A054A967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909400" y="2923967"/>
                <a:ext cx="1159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0" name="Käsinkirjoitus 119">
                <a:extLst>
                  <a:ext uri="{FF2B5EF4-FFF2-40B4-BE49-F238E27FC236}">
                    <a16:creationId xmlns:a16="http://schemas.microsoft.com/office/drawing/2014/main" id="{591B8A32-BF4A-4EF3-AB1A-586CAA1E927D}"/>
                  </a:ext>
                </a:extLst>
              </p14:cNvPr>
              <p14:cNvContentPartPr/>
              <p14:nvPr/>
            </p14:nvContentPartPr>
            <p14:xfrm>
              <a:off x="4317840" y="3626687"/>
              <a:ext cx="183600" cy="135360"/>
            </p14:xfrm>
          </p:contentPart>
        </mc:Choice>
        <mc:Fallback>
          <p:pic>
            <p:nvPicPr>
              <p:cNvPr id="120" name="Käsinkirjoitus 119">
                <a:extLst>
                  <a:ext uri="{FF2B5EF4-FFF2-40B4-BE49-F238E27FC236}">
                    <a16:creationId xmlns:a16="http://schemas.microsoft.com/office/drawing/2014/main" id="{591B8A32-BF4A-4EF3-AB1A-586CAA1E927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263840" y="3519047"/>
                <a:ext cx="2912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1" name="Käsinkirjoitus 120">
                <a:extLst>
                  <a:ext uri="{FF2B5EF4-FFF2-40B4-BE49-F238E27FC236}">
                    <a16:creationId xmlns:a16="http://schemas.microsoft.com/office/drawing/2014/main" id="{567BFC8F-5D81-4F14-8166-D13D57EA639D}"/>
                  </a:ext>
                </a:extLst>
              </p14:cNvPr>
              <p14:cNvContentPartPr/>
              <p14:nvPr/>
            </p14:nvContentPartPr>
            <p14:xfrm>
              <a:off x="4927320" y="3697247"/>
              <a:ext cx="187560" cy="153360"/>
            </p14:xfrm>
          </p:contentPart>
        </mc:Choice>
        <mc:Fallback>
          <p:pic>
            <p:nvPicPr>
              <p:cNvPr id="121" name="Käsinkirjoitus 120">
                <a:extLst>
                  <a:ext uri="{FF2B5EF4-FFF2-40B4-BE49-F238E27FC236}">
                    <a16:creationId xmlns:a16="http://schemas.microsoft.com/office/drawing/2014/main" id="{567BFC8F-5D81-4F14-8166-D13D57EA639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73320" y="3589247"/>
                <a:ext cx="2952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2" name="Käsinkirjoitus 121">
                <a:extLst>
                  <a:ext uri="{FF2B5EF4-FFF2-40B4-BE49-F238E27FC236}">
                    <a16:creationId xmlns:a16="http://schemas.microsoft.com/office/drawing/2014/main" id="{61C06F46-24FA-446E-B1B0-3E39EEC4E50B}"/>
                  </a:ext>
                </a:extLst>
              </p14:cNvPr>
              <p14:cNvContentPartPr/>
              <p14:nvPr/>
            </p14:nvContentPartPr>
            <p14:xfrm>
              <a:off x="5812200" y="3633527"/>
              <a:ext cx="157680" cy="176760"/>
            </p14:xfrm>
          </p:contentPart>
        </mc:Choice>
        <mc:Fallback>
          <p:pic>
            <p:nvPicPr>
              <p:cNvPr id="122" name="Käsinkirjoitus 121">
                <a:extLst>
                  <a:ext uri="{FF2B5EF4-FFF2-40B4-BE49-F238E27FC236}">
                    <a16:creationId xmlns:a16="http://schemas.microsoft.com/office/drawing/2014/main" id="{61C06F46-24FA-446E-B1B0-3E39EEC4E50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758560" y="3525527"/>
                <a:ext cx="2653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3" name="Käsinkirjoitus 122">
                <a:extLst>
                  <a:ext uri="{FF2B5EF4-FFF2-40B4-BE49-F238E27FC236}">
                    <a16:creationId xmlns:a16="http://schemas.microsoft.com/office/drawing/2014/main" id="{2AD88143-64BE-43C9-A1A1-E4DA653D22B8}"/>
                  </a:ext>
                </a:extLst>
              </p14:cNvPr>
              <p14:cNvContentPartPr/>
              <p14:nvPr/>
            </p14:nvContentPartPr>
            <p14:xfrm>
              <a:off x="5883840" y="1327727"/>
              <a:ext cx="1364400" cy="33120"/>
            </p14:xfrm>
          </p:contentPart>
        </mc:Choice>
        <mc:Fallback>
          <p:pic>
            <p:nvPicPr>
              <p:cNvPr id="123" name="Käsinkirjoitus 122">
                <a:extLst>
                  <a:ext uri="{FF2B5EF4-FFF2-40B4-BE49-F238E27FC236}">
                    <a16:creationId xmlns:a16="http://schemas.microsoft.com/office/drawing/2014/main" id="{2AD88143-64BE-43C9-A1A1-E4DA653D22B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830200" y="1219727"/>
                <a:ext cx="147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4" name="Käsinkirjoitus 123">
                <a:extLst>
                  <a:ext uri="{FF2B5EF4-FFF2-40B4-BE49-F238E27FC236}">
                    <a16:creationId xmlns:a16="http://schemas.microsoft.com/office/drawing/2014/main" id="{3B7B7A78-704F-4D11-B31E-48822E2E04D8}"/>
                  </a:ext>
                </a:extLst>
              </p14:cNvPr>
              <p14:cNvContentPartPr/>
              <p14:nvPr/>
            </p14:nvContentPartPr>
            <p14:xfrm>
              <a:off x="2214360" y="4205927"/>
              <a:ext cx="172440" cy="217440"/>
            </p14:xfrm>
          </p:contentPart>
        </mc:Choice>
        <mc:Fallback>
          <p:pic>
            <p:nvPicPr>
              <p:cNvPr id="124" name="Käsinkirjoitus 123">
                <a:extLst>
                  <a:ext uri="{FF2B5EF4-FFF2-40B4-BE49-F238E27FC236}">
                    <a16:creationId xmlns:a16="http://schemas.microsoft.com/office/drawing/2014/main" id="{3B7B7A78-704F-4D11-B31E-48822E2E04D8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160720" y="4097927"/>
                <a:ext cx="280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5" name="Käsinkirjoitus 124">
                <a:extLst>
                  <a:ext uri="{FF2B5EF4-FFF2-40B4-BE49-F238E27FC236}">
                    <a16:creationId xmlns:a16="http://schemas.microsoft.com/office/drawing/2014/main" id="{44BE7823-B774-4F6D-8F4C-6585ADB75169}"/>
                  </a:ext>
                </a:extLst>
              </p14:cNvPr>
              <p14:cNvContentPartPr/>
              <p14:nvPr/>
            </p14:nvContentPartPr>
            <p14:xfrm>
              <a:off x="2781720" y="4309247"/>
              <a:ext cx="194040" cy="130680"/>
            </p14:xfrm>
          </p:contentPart>
        </mc:Choice>
        <mc:Fallback>
          <p:pic>
            <p:nvPicPr>
              <p:cNvPr id="125" name="Käsinkirjoitus 124">
                <a:extLst>
                  <a:ext uri="{FF2B5EF4-FFF2-40B4-BE49-F238E27FC236}">
                    <a16:creationId xmlns:a16="http://schemas.microsoft.com/office/drawing/2014/main" id="{44BE7823-B774-4F6D-8F4C-6585ADB7516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727720" y="4201247"/>
                <a:ext cx="3016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6" name="Käsinkirjoitus 125">
                <a:extLst>
                  <a:ext uri="{FF2B5EF4-FFF2-40B4-BE49-F238E27FC236}">
                    <a16:creationId xmlns:a16="http://schemas.microsoft.com/office/drawing/2014/main" id="{5391C3FA-7B86-46C0-8D43-4EE3498CCC81}"/>
                  </a:ext>
                </a:extLst>
              </p14:cNvPr>
              <p14:cNvContentPartPr/>
              <p14:nvPr/>
            </p14:nvContentPartPr>
            <p14:xfrm>
              <a:off x="3623760" y="4317167"/>
              <a:ext cx="146880" cy="137160"/>
            </p14:xfrm>
          </p:contentPart>
        </mc:Choice>
        <mc:Fallback>
          <p:pic>
            <p:nvPicPr>
              <p:cNvPr id="126" name="Käsinkirjoitus 125">
                <a:extLst>
                  <a:ext uri="{FF2B5EF4-FFF2-40B4-BE49-F238E27FC236}">
                    <a16:creationId xmlns:a16="http://schemas.microsoft.com/office/drawing/2014/main" id="{5391C3FA-7B86-46C0-8D43-4EE3498CCC8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570120" y="4209167"/>
                <a:ext cx="2545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7" name="Käsinkirjoitus 126">
                <a:extLst>
                  <a:ext uri="{FF2B5EF4-FFF2-40B4-BE49-F238E27FC236}">
                    <a16:creationId xmlns:a16="http://schemas.microsoft.com/office/drawing/2014/main" id="{6A0DD4E3-E04C-4D4B-9DE3-2CB20B3A02E1}"/>
                  </a:ext>
                </a:extLst>
              </p14:cNvPr>
              <p14:cNvContentPartPr/>
              <p14:nvPr/>
            </p14:nvContentPartPr>
            <p14:xfrm>
              <a:off x="4450680" y="4249487"/>
              <a:ext cx="171360" cy="205200"/>
            </p14:xfrm>
          </p:contentPart>
        </mc:Choice>
        <mc:Fallback>
          <p:pic>
            <p:nvPicPr>
              <p:cNvPr id="127" name="Käsinkirjoitus 126">
                <a:extLst>
                  <a:ext uri="{FF2B5EF4-FFF2-40B4-BE49-F238E27FC236}">
                    <a16:creationId xmlns:a16="http://schemas.microsoft.com/office/drawing/2014/main" id="{6A0DD4E3-E04C-4D4B-9DE3-2CB20B3A02E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396680" y="4141847"/>
                <a:ext cx="2790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8" name="Käsinkirjoitus 127">
                <a:extLst>
                  <a:ext uri="{FF2B5EF4-FFF2-40B4-BE49-F238E27FC236}">
                    <a16:creationId xmlns:a16="http://schemas.microsoft.com/office/drawing/2014/main" id="{1894E7EC-FF1B-49F0-A1BC-C419D3C551A8}"/>
                  </a:ext>
                </a:extLst>
              </p14:cNvPr>
              <p14:cNvContentPartPr/>
              <p14:nvPr/>
            </p14:nvContentPartPr>
            <p14:xfrm>
              <a:off x="5166720" y="4296647"/>
              <a:ext cx="139680" cy="142920"/>
            </p14:xfrm>
          </p:contentPart>
        </mc:Choice>
        <mc:Fallback>
          <p:pic>
            <p:nvPicPr>
              <p:cNvPr id="128" name="Käsinkirjoitus 127">
                <a:extLst>
                  <a:ext uri="{FF2B5EF4-FFF2-40B4-BE49-F238E27FC236}">
                    <a16:creationId xmlns:a16="http://schemas.microsoft.com/office/drawing/2014/main" id="{1894E7EC-FF1B-49F0-A1BC-C419D3C551A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112720" y="4189007"/>
                <a:ext cx="2473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29" name="Käsinkirjoitus 128">
                <a:extLst>
                  <a:ext uri="{FF2B5EF4-FFF2-40B4-BE49-F238E27FC236}">
                    <a16:creationId xmlns:a16="http://schemas.microsoft.com/office/drawing/2014/main" id="{C63CD456-AD81-4334-BE4D-CA844775C635}"/>
                  </a:ext>
                </a:extLst>
              </p14:cNvPr>
              <p14:cNvContentPartPr/>
              <p14:nvPr/>
            </p14:nvContentPartPr>
            <p14:xfrm>
              <a:off x="5789160" y="4309607"/>
              <a:ext cx="105480" cy="177480"/>
            </p14:xfrm>
          </p:contentPart>
        </mc:Choice>
        <mc:Fallback>
          <p:pic>
            <p:nvPicPr>
              <p:cNvPr id="129" name="Käsinkirjoitus 128">
                <a:extLst>
                  <a:ext uri="{FF2B5EF4-FFF2-40B4-BE49-F238E27FC236}">
                    <a16:creationId xmlns:a16="http://schemas.microsoft.com/office/drawing/2014/main" id="{C63CD456-AD81-4334-BE4D-CA844775C63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735160" y="4201607"/>
                <a:ext cx="2131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0" name="Käsinkirjoitus 129">
                <a:extLst>
                  <a:ext uri="{FF2B5EF4-FFF2-40B4-BE49-F238E27FC236}">
                    <a16:creationId xmlns:a16="http://schemas.microsoft.com/office/drawing/2014/main" id="{7A4099B5-EC53-4137-A976-258AC6D236D4}"/>
                  </a:ext>
                </a:extLst>
              </p14:cNvPr>
              <p14:cNvContentPartPr/>
              <p14:nvPr/>
            </p14:nvContentPartPr>
            <p14:xfrm>
              <a:off x="2248200" y="4969487"/>
              <a:ext cx="124560" cy="245880"/>
            </p14:xfrm>
          </p:contentPart>
        </mc:Choice>
        <mc:Fallback>
          <p:pic>
            <p:nvPicPr>
              <p:cNvPr id="130" name="Käsinkirjoitus 129">
                <a:extLst>
                  <a:ext uri="{FF2B5EF4-FFF2-40B4-BE49-F238E27FC236}">
                    <a16:creationId xmlns:a16="http://schemas.microsoft.com/office/drawing/2014/main" id="{7A4099B5-EC53-4137-A976-258AC6D236D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194560" y="4861847"/>
                <a:ext cx="2322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1" name="Käsinkirjoitus 130">
                <a:extLst>
                  <a:ext uri="{FF2B5EF4-FFF2-40B4-BE49-F238E27FC236}">
                    <a16:creationId xmlns:a16="http://schemas.microsoft.com/office/drawing/2014/main" id="{753E8383-0894-4D32-A776-60D419DFA5EF}"/>
                  </a:ext>
                </a:extLst>
              </p14:cNvPr>
              <p14:cNvContentPartPr/>
              <p14:nvPr/>
            </p14:nvContentPartPr>
            <p14:xfrm>
              <a:off x="2923920" y="4977047"/>
              <a:ext cx="140760" cy="130320"/>
            </p14:xfrm>
          </p:contentPart>
        </mc:Choice>
        <mc:Fallback>
          <p:pic>
            <p:nvPicPr>
              <p:cNvPr id="131" name="Käsinkirjoitus 130">
                <a:extLst>
                  <a:ext uri="{FF2B5EF4-FFF2-40B4-BE49-F238E27FC236}">
                    <a16:creationId xmlns:a16="http://schemas.microsoft.com/office/drawing/2014/main" id="{753E8383-0894-4D32-A776-60D419DFA5E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869920" y="4869047"/>
                <a:ext cx="2484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2" name="Käsinkirjoitus 131">
                <a:extLst>
                  <a:ext uri="{FF2B5EF4-FFF2-40B4-BE49-F238E27FC236}">
                    <a16:creationId xmlns:a16="http://schemas.microsoft.com/office/drawing/2014/main" id="{67C774DD-35E7-4989-958A-255A1D8F4A1B}"/>
                  </a:ext>
                </a:extLst>
              </p14:cNvPr>
              <p14:cNvContentPartPr/>
              <p14:nvPr/>
            </p14:nvContentPartPr>
            <p14:xfrm>
              <a:off x="3632400" y="4977047"/>
              <a:ext cx="155160" cy="210240"/>
            </p14:xfrm>
          </p:contentPart>
        </mc:Choice>
        <mc:Fallback>
          <p:pic>
            <p:nvPicPr>
              <p:cNvPr id="132" name="Käsinkirjoitus 131">
                <a:extLst>
                  <a:ext uri="{FF2B5EF4-FFF2-40B4-BE49-F238E27FC236}">
                    <a16:creationId xmlns:a16="http://schemas.microsoft.com/office/drawing/2014/main" id="{67C774DD-35E7-4989-958A-255A1D8F4A1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578400" y="4869407"/>
                <a:ext cx="2628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3" name="Käsinkirjoitus 132">
                <a:extLst>
                  <a:ext uri="{FF2B5EF4-FFF2-40B4-BE49-F238E27FC236}">
                    <a16:creationId xmlns:a16="http://schemas.microsoft.com/office/drawing/2014/main" id="{C849151B-1954-4BEF-83A7-60B82194A558}"/>
                  </a:ext>
                </a:extLst>
              </p14:cNvPr>
              <p14:cNvContentPartPr/>
              <p14:nvPr/>
            </p14:nvContentPartPr>
            <p14:xfrm>
              <a:off x="4266720" y="4998287"/>
              <a:ext cx="83880" cy="148680"/>
            </p14:xfrm>
          </p:contentPart>
        </mc:Choice>
        <mc:Fallback>
          <p:pic>
            <p:nvPicPr>
              <p:cNvPr id="133" name="Käsinkirjoitus 132">
                <a:extLst>
                  <a:ext uri="{FF2B5EF4-FFF2-40B4-BE49-F238E27FC236}">
                    <a16:creationId xmlns:a16="http://schemas.microsoft.com/office/drawing/2014/main" id="{C849151B-1954-4BEF-83A7-60B82194A55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212720" y="4890287"/>
                <a:ext cx="1915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4" name="Käsinkirjoitus 133">
                <a:extLst>
                  <a:ext uri="{FF2B5EF4-FFF2-40B4-BE49-F238E27FC236}">
                    <a16:creationId xmlns:a16="http://schemas.microsoft.com/office/drawing/2014/main" id="{B85FF0E0-AF6F-461C-80C9-9C29FEBCB78E}"/>
                  </a:ext>
                </a:extLst>
              </p14:cNvPr>
              <p14:cNvContentPartPr/>
              <p14:nvPr/>
            </p14:nvContentPartPr>
            <p14:xfrm>
              <a:off x="4976640" y="4913687"/>
              <a:ext cx="32400" cy="190080"/>
            </p14:xfrm>
          </p:contentPart>
        </mc:Choice>
        <mc:Fallback>
          <p:pic>
            <p:nvPicPr>
              <p:cNvPr id="134" name="Käsinkirjoitus 133">
                <a:extLst>
                  <a:ext uri="{FF2B5EF4-FFF2-40B4-BE49-F238E27FC236}">
                    <a16:creationId xmlns:a16="http://schemas.microsoft.com/office/drawing/2014/main" id="{B85FF0E0-AF6F-461C-80C9-9C29FEBCB78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923000" y="4805687"/>
                <a:ext cx="1400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5" name="Käsinkirjoitus 134">
                <a:extLst>
                  <a:ext uri="{FF2B5EF4-FFF2-40B4-BE49-F238E27FC236}">
                    <a16:creationId xmlns:a16="http://schemas.microsoft.com/office/drawing/2014/main" id="{11F96F37-E9A5-4D97-AB44-052946B428C3}"/>
                  </a:ext>
                </a:extLst>
              </p14:cNvPr>
              <p14:cNvContentPartPr/>
              <p14:nvPr/>
            </p14:nvContentPartPr>
            <p14:xfrm>
              <a:off x="5810760" y="4937447"/>
              <a:ext cx="200880" cy="252000"/>
            </p14:xfrm>
          </p:contentPart>
        </mc:Choice>
        <mc:Fallback>
          <p:pic>
            <p:nvPicPr>
              <p:cNvPr id="135" name="Käsinkirjoitus 134">
                <a:extLst>
                  <a:ext uri="{FF2B5EF4-FFF2-40B4-BE49-F238E27FC236}">
                    <a16:creationId xmlns:a16="http://schemas.microsoft.com/office/drawing/2014/main" id="{11F96F37-E9A5-4D97-AB44-052946B428C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756760" y="4829807"/>
                <a:ext cx="3085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36" name="Käsinkirjoitus 135">
                <a:extLst>
                  <a:ext uri="{FF2B5EF4-FFF2-40B4-BE49-F238E27FC236}">
                    <a16:creationId xmlns:a16="http://schemas.microsoft.com/office/drawing/2014/main" id="{3AC279BB-5E4B-4FF6-8BA1-8F5A01B93BCD}"/>
                  </a:ext>
                </a:extLst>
              </p14:cNvPr>
              <p14:cNvContentPartPr/>
              <p14:nvPr/>
            </p14:nvContentPartPr>
            <p14:xfrm>
              <a:off x="2264040" y="5615327"/>
              <a:ext cx="221040" cy="185040"/>
            </p14:xfrm>
          </p:contentPart>
        </mc:Choice>
        <mc:Fallback>
          <p:pic>
            <p:nvPicPr>
              <p:cNvPr id="136" name="Käsinkirjoitus 135">
                <a:extLst>
                  <a:ext uri="{FF2B5EF4-FFF2-40B4-BE49-F238E27FC236}">
                    <a16:creationId xmlns:a16="http://schemas.microsoft.com/office/drawing/2014/main" id="{3AC279BB-5E4B-4FF6-8BA1-8F5A01B93BCD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210400" y="5507327"/>
                <a:ext cx="3286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37" name="Käsinkirjoitus 136">
                <a:extLst>
                  <a:ext uri="{FF2B5EF4-FFF2-40B4-BE49-F238E27FC236}">
                    <a16:creationId xmlns:a16="http://schemas.microsoft.com/office/drawing/2014/main" id="{A82BA1BA-89F0-4AAB-9B69-CBF24AABE27A}"/>
                  </a:ext>
                </a:extLst>
              </p14:cNvPr>
              <p14:cNvContentPartPr/>
              <p14:nvPr/>
            </p14:nvContentPartPr>
            <p14:xfrm>
              <a:off x="2883240" y="5636927"/>
              <a:ext cx="172800" cy="142560"/>
            </p14:xfrm>
          </p:contentPart>
        </mc:Choice>
        <mc:Fallback>
          <p:pic>
            <p:nvPicPr>
              <p:cNvPr id="137" name="Käsinkirjoitus 136">
                <a:extLst>
                  <a:ext uri="{FF2B5EF4-FFF2-40B4-BE49-F238E27FC236}">
                    <a16:creationId xmlns:a16="http://schemas.microsoft.com/office/drawing/2014/main" id="{A82BA1BA-89F0-4AAB-9B69-CBF24AABE27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829600" y="5528927"/>
                <a:ext cx="2804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38" name="Käsinkirjoitus 137">
                <a:extLst>
                  <a:ext uri="{FF2B5EF4-FFF2-40B4-BE49-F238E27FC236}">
                    <a16:creationId xmlns:a16="http://schemas.microsoft.com/office/drawing/2014/main" id="{BF2C30C0-8609-48DC-99DC-E6005282ABB5}"/>
                  </a:ext>
                </a:extLst>
              </p14:cNvPr>
              <p14:cNvContentPartPr/>
              <p14:nvPr/>
            </p14:nvContentPartPr>
            <p14:xfrm>
              <a:off x="3515760" y="5677247"/>
              <a:ext cx="192240" cy="114120"/>
            </p14:xfrm>
          </p:contentPart>
        </mc:Choice>
        <mc:Fallback>
          <p:pic>
            <p:nvPicPr>
              <p:cNvPr id="138" name="Käsinkirjoitus 137">
                <a:extLst>
                  <a:ext uri="{FF2B5EF4-FFF2-40B4-BE49-F238E27FC236}">
                    <a16:creationId xmlns:a16="http://schemas.microsoft.com/office/drawing/2014/main" id="{BF2C30C0-8609-48DC-99DC-E6005282ABB5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62120" y="5569607"/>
                <a:ext cx="2998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39" name="Käsinkirjoitus 138">
                <a:extLst>
                  <a:ext uri="{FF2B5EF4-FFF2-40B4-BE49-F238E27FC236}">
                    <a16:creationId xmlns:a16="http://schemas.microsoft.com/office/drawing/2014/main" id="{17CA3192-BDA5-4FCE-9C7E-21028CFCF43B}"/>
                  </a:ext>
                </a:extLst>
              </p14:cNvPr>
              <p14:cNvContentPartPr/>
              <p14:nvPr/>
            </p14:nvContentPartPr>
            <p14:xfrm>
              <a:off x="4403520" y="5641247"/>
              <a:ext cx="115920" cy="110160"/>
            </p14:xfrm>
          </p:contentPart>
        </mc:Choice>
        <mc:Fallback>
          <p:pic>
            <p:nvPicPr>
              <p:cNvPr id="139" name="Käsinkirjoitus 138">
                <a:extLst>
                  <a:ext uri="{FF2B5EF4-FFF2-40B4-BE49-F238E27FC236}">
                    <a16:creationId xmlns:a16="http://schemas.microsoft.com/office/drawing/2014/main" id="{17CA3192-BDA5-4FCE-9C7E-21028CFCF43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349520" y="5533247"/>
                <a:ext cx="2235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0" name="Käsinkirjoitus 139">
                <a:extLst>
                  <a:ext uri="{FF2B5EF4-FFF2-40B4-BE49-F238E27FC236}">
                    <a16:creationId xmlns:a16="http://schemas.microsoft.com/office/drawing/2014/main" id="{CEEEAF5A-0303-4F03-9F30-E552492330AD}"/>
                  </a:ext>
                </a:extLst>
              </p14:cNvPr>
              <p14:cNvContentPartPr/>
              <p14:nvPr/>
            </p14:nvContentPartPr>
            <p14:xfrm>
              <a:off x="5102280" y="5652047"/>
              <a:ext cx="163800" cy="107280"/>
            </p14:xfrm>
          </p:contentPart>
        </mc:Choice>
        <mc:Fallback>
          <p:pic>
            <p:nvPicPr>
              <p:cNvPr id="140" name="Käsinkirjoitus 139">
                <a:extLst>
                  <a:ext uri="{FF2B5EF4-FFF2-40B4-BE49-F238E27FC236}">
                    <a16:creationId xmlns:a16="http://schemas.microsoft.com/office/drawing/2014/main" id="{CEEEAF5A-0303-4F03-9F30-E552492330A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048640" y="5544407"/>
                <a:ext cx="2714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41" name="Käsinkirjoitus 140">
                <a:extLst>
                  <a:ext uri="{FF2B5EF4-FFF2-40B4-BE49-F238E27FC236}">
                    <a16:creationId xmlns:a16="http://schemas.microsoft.com/office/drawing/2014/main" id="{DBAF2CB5-7977-4550-9885-7D268E29448F}"/>
                  </a:ext>
                </a:extLst>
              </p14:cNvPr>
              <p14:cNvContentPartPr/>
              <p14:nvPr/>
            </p14:nvContentPartPr>
            <p14:xfrm>
              <a:off x="5611320" y="5657447"/>
              <a:ext cx="106920" cy="125280"/>
            </p14:xfrm>
          </p:contentPart>
        </mc:Choice>
        <mc:Fallback>
          <p:pic>
            <p:nvPicPr>
              <p:cNvPr id="141" name="Käsinkirjoitus 140">
                <a:extLst>
                  <a:ext uri="{FF2B5EF4-FFF2-40B4-BE49-F238E27FC236}">
                    <a16:creationId xmlns:a16="http://schemas.microsoft.com/office/drawing/2014/main" id="{DBAF2CB5-7977-4550-9885-7D268E29448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557320" y="5549807"/>
                <a:ext cx="21456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Ryhmä 163">
            <a:extLst>
              <a:ext uri="{FF2B5EF4-FFF2-40B4-BE49-F238E27FC236}">
                <a16:creationId xmlns:a16="http://schemas.microsoft.com/office/drawing/2014/main" id="{75954031-971C-4472-BC81-5BE8D72172DF}"/>
              </a:ext>
            </a:extLst>
          </p:cNvPr>
          <p:cNvGrpSpPr/>
          <p:nvPr/>
        </p:nvGrpSpPr>
        <p:grpSpPr>
          <a:xfrm>
            <a:off x="7146360" y="3530567"/>
            <a:ext cx="1930680" cy="666000"/>
            <a:chOff x="7146360" y="3530567"/>
            <a:chExt cx="193068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EDB3D615-A781-437F-9941-3BF04ABF9E70}"/>
                    </a:ext>
                  </a:extLst>
                </p14:cNvPr>
                <p14:cNvContentPartPr/>
                <p14:nvPr/>
              </p14:nvContentPartPr>
              <p14:xfrm>
                <a:off x="7146360" y="3585647"/>
                <a:ext cx="43560" cy="61092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EDB3D615-A781-437F-9941-3BF04ABF9E7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37720" y="3577007"/>
                  <a:ext cx="6120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42EB1FC5-C13C-478B-9C22-AFF2D7520B4F}"/>
                    </a:ext>
                  </a:extLst>
                </p14:cNvPr>
                <p14:cNvContentPartPr/>
                <p14:nvPr/>
              </p14:nvContentPartPr>
              <p14:xfrm>
                <a:off x="7175880" y="3584567"/>
                <a:ext cx="177840" cy="33768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42EB1FC5-C13C-478B-9C22-AFF2D7520B4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66880" y="3575927"/>
                  <a:ext cx="195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12DCF55E-CCE3-4324-A069-007F6E064792}"/>
                    </a:ext>
                  </a:extLst>
                </p14:cNvPr>
                <p14:cNvContentPartPr/>
                <p14:nvPr/>
              </p14:nvContentPartPr>
              <p14:xfrm>
                <a:off x="7441200" y="3530567"/>
                <a:ext cx="160200" cy="58824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12DCF55E-CCE3-4324-A069-007F6E0647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32560" y="3521927"/>
                  <a:ext cx="17784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5" name="Käsinkirjoitus 144">
                  <a:extLst>
                    <a:ext uri="{FF2B5EF4-FFF2-40B4-BE49-F238E27FC236}">
                      <a16:creationId xmlns:a16="http://schemas.microsoft.com/office/drawing/2014/main" id="{D54566AE-4333-44EB-A541-E00DD2044BC8}"/>
                    </a:ext>
                  </a:extLst>
                </p14:cNvPr>
                <p14:cNvContentPartPr/>
                <p14:nvPr/>
              </p14:nvContentPartPr>
              <p14:xfrm>
                <a:off x="7638840" y="3823247"/>
                <a:ext cx="113400" cy="253800"/>
              </p14:xfrm>
            </p:contentPart>
          </mc:Choice>
          <mc:Fallback>
            <p:pic>
              <p:nvPicPr>
                <p:cNvPr id="145" name="Käsinkirjoitus 144">
                  <a:extLst>
                    <a:ext uri="{FF2B5EF4-FFF2-40B4-BE49-F238E27FC236}">
                      <a16:creationId xmlns:a16="http://schemas.microsoft.com/office/drawing/2014/main" id="{D54566AE-4333-44EB-A541-E00DD2044BC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30200" y="3814247"/>
                  <a:ext cx="131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5C784D10-F127-4A06-B89E-3E376D8E41F0}"/>
                    </a:ext>
                  </a:extLst>
                </p14:cNvPr>
                <p14:cNvContentPartPr/>
                <p14:nvPr/>
              </p14:nvContentPartPr>
              <p14:xfrm>
                <a:off x="7813080" y="3940247"/>
                <a:ext cx="124920" cy="14112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5C784D10-F127-4A06-B89E-3E376D8E41F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04080" y="3931247"/>
                  <a:ext cx="142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BAED846A-E4AF-4A83-B616-0AE5CD588C92}"/>
                    </a:ext>
                  </a:extLst>
                </p14:cNvPr>
                <p14:cNvContentPartPr/>
                <p14:nvPr/>
              </p14:nvContentPartPr>
              <p14:xfrm>
                <a:off x="7791120" y="3755927"/>
                <a:ext cx="93240" cy="1368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BAED846A-E4AF-4A83-B616-0AE5CD588C9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782480" y="3746927"/>
                  <a:ext cx="11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16184821-9037-482C-AC7D-06BFA8793C56}"/>
                    </a:ext>
                  </a:extLst>
                </p14:cNvPr>
                <p14:cNvContentPartPr/>
                <p14:nvPr/>
              </p14:nvContentPartPr>
              <p14:xfrm>
                <a:off x="8004600" y="3702647"/>
                <a:ext cx="127800" cy="38088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16184821-9037-482C-AC7D-06BFA8793C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95960" y="3693647"/>
                  <a:ext cx="1454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E748C9A8-80F7-4A94-A36C-E913CEB34253}"/>
                    </a:ext>
                  </a:extLst>
                </p14:cNvPr>
                <p14:cNvContentPartPr/>
                <p14:nvPr/>
              </p14:nvContentPartPr>
              <p14:xfrm>
                <a:off x="8222760" y="3893807"/>
                <a:ext cx="22680" cy="17856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E748C9A8-80F7-4A94-A36C-E913CEB3425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13760" y="3884807"/>
                  <a:ext cx="4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F9CF1BE2-B47F-4CDC-B715-E87F20E4E6E4}"/>
                    </a:ext>
                  </a:extLst>
                </p14:cNvPr>
                <p14:cNvContentPartPr/>
                <p14:nvPr/>
              </p14:nvContentPartPr>
              <p14:xfrm>
                <a:off x="8327160" y="3916127"/>
                <a:ext cx="71280" cy="21672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F9CF1BE2-B47F-4CDC-B715-E87F20E4E6E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18520" y="3907127"/>
                  <a:ext cx="8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1" name="Käsinkirjoitus 150">
                  <a:extLst>
                    <a:ext uri="{FF2B5EF4-FFF2-40B4-BE49-F238E27FC236}">
                      <a16:creationId xmlns:a16="http://schemas.microsoft.com/office/drawing/2014/main" id="{9FA66121-AFE5-46CA-A7EE-D4C3C5C04F96}"/>
                    </a:ext>
                  </a:extLst>
                </p14:cNvPr>
                <p14:cNvContentPartPr/>
                <p14:nvPr/>
              </p14:nvContentPartPr>
              <p14:xfrm>
                <a:off x="8494920" y="3839447"/>
                <a:ext cx="16560" cy="278280"/>
              </p14:xfrm>
            </p:contentPart>
          </mc:Choice>
          <mc:Fallback>
            <p:pic>
              <p:nvPicPr>
                <p:cNvPr id="151" name="Käsinkirjoitus 150">
                  <a:extLst>
                    <a:ext uri="{FF2B5EF4-FFF2-40B4-BE49-F238E27FC236}">
                      <a16:creationId xmlns:a16="http://schemas.microsoft.com/office/drawing/2014/main" id="{9FA66121-AFE5-46CA-A7EE-D4C3C5C04F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86280" y="3830807"/>
                  <a:ext cx="34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2" name="Käsinkirjoitus 151">
                  <a:extLst>
                    <a:ext uri="{FF2B5EF4-FFF2-40B4-BE49-F238E27FC236}">
                      <a16:creationId xmlns:a16="http://schemas.microsoft.com/office/drawing/2014/main" id="{8072EFF9-DFD6-45A2-AAB0-C9800B34484D}"/>
                    </a:ext>
                  </a:extLst>
                </p14:cNvPr>
                <p14:cNvContentPartPr/>
                <p14:nvPr/>
              </p14:nvContentPartPr>
              <p14:xfrm>
                <a:off x="8436600" y="3989567"/>
                <a:ext cx="135360" cy="18720"/>
              </p14:xfrm>
            </p:contentPart>
          </mc:Choice>
          <mc:Fallback>
            <p:pic>
              <p:nvPicPr>
                <p:cNvPr id="152" name="Käsinkirjoitus 151">
                  <a:extLst>
                    <a:ext uri="{FF2B5EF4-FFF2-40B4-BE49-F238E27FC236}">
                      <a16:creationId xmlns:a16="http://schemas.microsoft.com/office/drawing/2014/main" id="{8072EFF9-DFD6-45A2-AAB0-C9800B34484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27600" y="3980567"/>
                  <a:ext cx="15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3" name="Käsinkirjoitus 152">
                  <a:extLst>
                    <a:ext uri="{FF2B5EF4-FFF2-40B4-BE49-F238E27FC236}">
                      <a16:creationId xmlns:a16="http://schemas.microsoft.com/office/drawing/2014/main" id="{FCC007D9-3A8F-4402-9B6D-1C37EA23CACF}"/>
                    </a:ext>
                  </a:extLst>
                </p14:cNvPr>
                <p14:cNvContentPartPr/>
                <p14:nvPr/>
              </p14:nvContentPartPr>
              <p14:xfrm>
                <a:off x="8605800" y="3974447"/>
                <a:ext cx="122400" cy="132480"/>
              </p14:xfrm>
            </p:contentPart>
          </mc:Choice>
          <mc:Fallback>
            <p:pic>
              <p:nvPicPr>
                <p:cNvPr id="153" name="Käsinkirjoitus 152">
                  <a:extLst>
                    <a:ext uri="{FF2B5EF4-FFF2-40B4-BE49-F238E27FC236}">
                      <a16:creationId xmlns:a16="http://schemas.microsoft.com/office/drawing/2014/main" id="{FCC007D9-3A8F-4402-9B6D-1C37EA23CAC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96800" y="3965807"/>
                  <a:ext cx="14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4" name="Käsinkirjoitus 153">
                  <a:extLst>
                    <a:ext uri="{FF2B5EF4-FFF2-40B4-BE49-F238E27FC236}">
                      <a16:creationId xmlns:a16="http://schemas.microsoft.com/office/drawing/2014/main" id="{C9FB1E9A-5953-42F8-8F84-A94EE3C1808A}"/>
                    </a:ext>
                  </a:extLst>
                </p14:cNvPr>
                <p14:cNvContentPartPr/>
                <p14:nvPr/>
              </p14:nvContentPartPr>
              <p14:xfrm>
                <a:off x="8690400" y="3921887"/>
                <a:ext cx="137160" cy="46800"/>
              </p14:xfrm>
            </p:contentPart>
          </mc:Choice>
          <mc:Fallback>
            <p:pic>
              <p:nvPicPr>
                <p:cNvPr id="154" name="Käsinkirjoitus 153">
                  <a:extLst>
                    <a:ext uri="{FF2B5EF4-FFF2-40B4-BE49-F238E27FC236}">
                      <a16:creationId xmlns:a16="http://schemas.microsoft.com/office/drawing/2014/main" id="{C9FB1E9A-5953-42F8-8F84-A94EE3C1808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681760" y="3913247"/>
                  <a:ext cx="154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5" name="Käsinkirjoitus 154">
                  <a:extLst>
                    <a:ext uri="{FF2B5EF4-FFF2-40B4-BE49-F238E27FC236}">
                      <a16:creationId xmlns:a16="http://schemas.microsoft.com/office/drawing/2014/main" id="{35775574-72E2-41E4-8F41-4C8B06D6CEF4}"/>
                    </a:ext>
                  </a:extLst>
                </p14:cNvPr>
                <p14:cNvContentPartPr/>
                <p14:nvPr/>
              </p14:nvContentPartPr>
              <p14:xfrm>
                <a:off x="8773200" y="4012607"/>
                <a:ext cx="126360" cy="115560"/>
              </p14:xfrm>
            </p:contentPart>
          </mc:Choice>
          <mc:Fallback>
            <p:pic>
              <p:nvPicPr>
                <p:cNvPr id="155" name="Käsinkirjoitus 154">
                  <a:extLst>
                    <a:ext uri="{FF2B5EF4-FFF2-40B4-BE49-F238E27FC236}">
                      <a16:creationId xmlns:a16="http://schemas.microsoft.com/office/drawing/2014/main" id="{35775574-72E2-41E4-8F41-4C8B06D6CEF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64200" y="4003607"/>
                  <a:ext cx="144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86533170-C449-4853-A03D-FE79E151BBF3}"/>
                    </a:ext>
                  </a:extLst>
                </p14:cNvPr>
                <p14:cNvContentPartPr/>
                <p14:nvPr/>
              </p14:nvContentPartPr>
              <p14:xfrm>
                <a:off x="8812440" y="3905687"/>
                <a:ext cx="106200" cy="3060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86533170-C449-4853-A03D-FE79E151BBF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803800" y="3897047"/>
                  <a:ext cx="123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BDB2CAE4-F6C6-4284-9820-CC5B5B0AD3A7}"/>
                    </a:ext>
                  </a:extLst>
                </p14:cNvPr>
                <p14:cNvContentPartPr/>
                <p14:nvPr/>
              </p14:nvContentPartPr>
              <p14:xfrm>
                <a:off x="8947440" y="3920087"/>
                <a:ext cx="129600" cy="19260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BDB2CAE4-F6C6-4284-9820-CC5B5B0AD3A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38800" y="3911087"/>
                  <a:ext cx="147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Ryhmä 162">
            <a:extLst>
              <a:ext uri="{FF2B5EF4-FFF2-40B4-BE49-F238E27FC236}">
                <a16:creationId xmlns:a16="http://schemas.microsoft.com/office/drawing/2014/main" id="{C2A40E01-47A1-442E-84D4-5ED7FE1748BA}"/>
              </a:ext>
            </a:extLst>
          </p:cNvPr>
          <p:cNvGrpSpPr/>
          <p:nvPr/>
        </p:nvGrpSpPr>
        <p:grpSpPr>
          <a:xfrm>
            <a:off x="9386640" y="3718847"/>
            <a:ext cx="178560" cy="482400"/>
            <a:chOff x="9386640" y="3718847"/>
            <a:chExt cx="17856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381635A0-1A72-421B-8D51-920DFF7FC195}"/>
                    </a:ext>
                  </a:extLst>
                </p14:cNvPr>
                <p14:cNvContentPartPr/>
                <p14:nvPr/>
              </p14:nvContentPartPr>
              <p14:xfrm>
                <a:off x="9386640" y="3742967"/>
                <a:ext cx="124920" cy="26136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381635A0-1A72-421B-8D51-920DFF7FC1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77640" y="3734327"/>
                  <a:ext cx="142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E4038F9B-7A3B-4EEB-840F-7B0650184B2C}"/>
                    </a:ext>
                  </a:extLst>
                </p14:cNvPr>
                <p14:cNvContentPartPr/>
                <p14:nvPr/>
              </p14:nvContentPartPr>
              <p14:xfrm>
                <a:off x="9534240" y="3718847"/>
                <a:ext cx="30960" cy="48240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E4038F9B-7A3B-4EEB-840F-7B0650184B2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25600" y="3709847"/>
                  <a:ext cx="48600" cy="50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60" name="Käsinkirjoitus 159">
                <a:extLst>
                  <a:ext uri="{FF2B5EF4-FFF2-40B4-BE49-F238E27FC236}">
                    <a16:creationId xmlns:a16="http://schemas.microsoft.com/office/drawing/2014/main" id="{97798170-AD23-42F1-A795-CE9D3C9E1794}"/>
                  </a:ext>
                </a:extLst>
              </p14:cNvPr>
              <p14:cNvContentPartPr/>
              <p14:nvPr/>
            </p14:nvContentPartPr>
            <p14:xfrm>
              <a:off x="9992520" y="3613007"/>
              <a:ext cx="155520" cy="659520"/>
            </p14:xfrm>
          </p:contentPart>
        </mc:Choice>
        <mc:Fallback>
          <p:pic>
            <p:nvPicPr>
              <p:cNvPr id="160" name="Käsinkirjoitus 159">
                <a:extLst>
                  <a:ext uri="{FF2B5EF4-FFF2-40B4-BE49-F238E27FC236}">
                    <a16:creationId xmlns:a16="http://schemas.microsoft.com/office/drawing/2014/main" id="{97798170-AD23-42F1-A795-CE9D3C9E179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983880" y="3604007"/>
                <a:ext cx="17316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61" name="Käsinkirjoitus 160">
                <a:extLst>
                  <a:ext uri="{FF2B5EF4-FFF2-40B4-BE49-F238E27FC236}">
                    <a16:creationId xmlns:a16="http://schemas.microsoft.com/office/drawing/2014/main" id="{EC1E7E4D-6E04-4968-AC9C-E437BE6BC28E}"/>
                  </a:ext>
                </a:extLst>
              </p14:cNvPr>
              <p14:cNvContentPartPr/>
              <p14:nvPr/>
            </p14:nvContentPartPr>
            <p14:xfrm>
              <a:off x="7069680" y="4959407"/>
              <a:ext cx="285120" cy="31680"/>
            </p14:xfrm>
          </p:contentPart>
        </mc:Choice>
        <mc:Fallback>
          <p:pic>
            <p:nvPicPr>
              <p:cNvPr id="161" name="Käsinkirjoitus 160">
                <a:extLst>
                  <a:ext uri="{FF2B5EF4-FFF2-40B4-BE49-F238E27FC236}">
                    <a16:creationId xmlns:a16="http://schemas.microsoft.com/office/drawing/2014/main" id="{EC1E7E4D-6E04-4968-AC9C-E437BE6BC28E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060680" y="4950407"/>
                <a:ext cx="302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62" name="Käsinkirjoitus 161">
                <a:extLst>
                  <a:ext uri="{FF2B5EF4-FFF2-40B4-BE49-F238E27FC236}">
                    <a16:creationId xmlns:a16="http://schemas.microsoft.com/office/drawing/2014/main" id="{208FD894-A198-45C1-BAEA-364AC307B502}"/>
                  </a:ext>
                </a:extLst>
              </p14:cNvPr>
              <p14:cNvContentPartPr/>
              <p14:nvPr/>
            </p14:nvContentPartPr>
            <p14:xfrm>
              <a:off x="7082640" y="5124287"/>
              <a:ext cx="204480" cy="360"/>
            </p14:xfrm>
          </p:contentPart>
        </mc:Choice>
        <mc:Fallback>
          <p:pic>
            <p:nvPicPr>
              <p:cNvPr id="162" name="Käsinkirjoitus 161">
                <a:extLst>
                  <a:ext uri="{FF2B5EF4-FFF2-40B4-BE49-F238E27FC236}">
                    <a16:creationId xmlns:a16="http://schemas.microsoft.com/office/drawing/2014/main" id="{208FD894-A198-45C1-BAEA-364AC307B502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073640" y="5115647"/>
                <a:ext cx="222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C22006C1-F9FF-4A55-A184-F8ECD66403B0}"/>
              </a:ext>
            </a:extLst>
          </p:cNvPr>
          <p:cNvGrpSpPr/>
          <p:nvPr/>
        </p:nvGrpSpPr>
        <p:grpSpPr>
          <a:xfrm>
            <a:off x="7632360" y="4555847"/>
            <a:ext cx="968760" cy="1045080"/>
            <a:chOff x="7632360" y="4555847"/>
            <a:chExt cx="968760" cy="10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DC6B7896-4BDA-4BB7-8E73-0F80E3796351}"/>
                    </a:ext>
                  </a:extLst>
                </p14:cNvPr>
                <p14:cNvContentPartPr/>
                <p14:nvPr/>
              </p14:nvContentPartPr>
              <p14:xfrm>
                <a:off x="7632360" y="5055887"/>
                <a:ext cx="968760" cy="2484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DC6B7896-4BDA-4BB7-8E73-0F80E379635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23720" y="5046887"/>
                  <a:ext cx="986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D7552C59-ED76-403F-9653-FD76CC5D8877}"/>
                    </a:ext>
                  </a:extLst>
                </p14:cNvPr>
                <p14:cNvContentPartPr/>
                <p14:nvPr/>
              </p14:nvContentPartPr>
              <p14:xfrm>
                <a:off x="7736760" y="4555847"/>
                <a:ext cx="370080" cy="37728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D7552C59-ED76-403F-9653-FD76CC5D887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28120" y="4546847"/>
                  <a:ext cx="387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7" name="Käsinkirjoitus 166">
                  <a:extLst>
                    <a:ext uri="{FF2B5EF4-FFF2-40B4-BE49-F238E27FC236}">
                      <a16:creationId xmlns:a16="http://schemas.microsoft.com/office/drawing/2014/main" id="{D1B4C0DA-1520-498E-ACBC-018756C49380}"/>
                    </a:ext>
                  </a:extLst>
                </p14:cNvPr>
                <p14:cNvContentPartPr/>
                <p14:nvPr/>
              </p14:nvContentPartPr>
              <p14:xfrm>
                <a:off x="8167320" y="4568087"/>
                <a:ext cx="201600" cy="356760"/>
              </p14:xfrm>
            </p:contentPart>
          </mc:Choice>
          <mc:Fallback>
            <p:pic>
              <p:nvPicPr>
                <p:cNvPr id="167" name="Käsinkirjoitus 166">
                  <a:extLst>
                    <a:ext uri="{FF2B5EF4-FFF2-40B4-BE49-F238E27FC236}">
                      <a16:creationId xmlns:a16="http://schemas.microsoft.com/office/drawing/2014/main" id="{D1B4C0DA-1520-498E-ACBC-018756C4938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58320" y="4559087"/>
                  <a:ext cx="219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8" name="Käsinkirjoitus 167">
                  <a:extLst>
                    <a:ext uri="{FF2B5EF4-FFF2-40B4-BE49-F238E27FC236}">
                      <a16:creationId xmlns:a16="http://schemas.microsoft.com/office/drawing/2014/main" id="{154E2C37-45B9-46F4-9D51-6CD6D5EE6D63}"/>
                    </a:ext>
                  </a:extLst>
                </p14:cNvPr>
                <p14:cNvContentPartPr/>
                <p14:nvPr/>
              </p14:nvContentPartPr>
              <p14:xfrm>
                <a:off x="8179560" y="4768967"/>
                <a:ext cx="331200" cy="19440"/>
              </p14:xfrm>
            </p:contentPart>
          </mc:Choice>
          <mc:Fallback>
            <p:pic>
              <p:nvPicPr>
                <p:cNvPr id="168" name="Käsinkirjoitus 167">
                  <a:extLst>
                    <a:ext uri="{FF2B5EF4-FFF2-40B4-BE49-F238E27FC236}">
                      <a16:creationId xmlns:a16="http://schemas.microsoft.com/office/drawing/2014/main" id="{154E2C37-45B9-46F4-9D51-6CD6D5EE6D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70560" y="4760327"/>
                  <a:ext cx="34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" name="Käsinkirjoitus 168">
                  <a:extLst>
                    <a:ext uri="{FF2B5EF4-FFF2-40B4-BE49-F238E27FC236}">
                      <a16:creationId xmlns:a16="http://schemas.microsoft.com/office/drawing/2014/main" id="{B7557AF7-4467-49B8-B6B5-BCE287394E0A}"/>
                    </a:ext>
                  </a:extLst>
                </p14:cNvPr>
                <p14:cNvContentPartPr/>
                <p14:nvPr/>
              </p14:nvContentPartPr>
              <p14:xfrm>
                <a:off x="7820640" y="5202767"/>
                <a:ext cx="234720" cy="390960"/>
              </p14:xfrm>
            </p:contentPart>
          </mc:Choice>
          <mc:Fallback>
            <p:pic>
              <p:nvPicPr>
                <p:cNvPr id="169" name="Käsinkirjoitus 168">
                  <a:extLst>
                    <a:ext uri="{FF2B5EF4-FFF2-40B4-BE49-F238E27FC236}">
                      <a16:creationId xmlns:a16="http://schemas.microsoft.com/office/drawing/2014/main" id="{B7557AF7-4467-49B8-B6B5-BCE287394E0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11640" y="5193767"/>
                  <a:ext cx="252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0" name="Käsinkirjoitus 169">
                  <a:extLst>
                    <a:ext uri="{FF2B5EF4-FFF2-40B4-BE49-F238E27FC236}">
                      <a16:creationId xmlns:a16="http://schemas.microsoft.com/office/drawing/2014/main" id="{98452A7D-4F86-42B3-9753-75656F3FFB33}"/>
                    </a:ext>
                  </a:extLst>
                </p14:cNvPr>
                <p14:cNvContentPartPr/>
                <p14:nvPr/>
              </p14:nvContentPartPr>
              <p14:xfrm>
                <a:off x="8258400" y="5213567"/>
                <a:ext cx="196560" cy="387360"/>
              </p14:xfrm>
            </p:contentPart>
          </mc:Choice>
          <mc:Fallback>
            <p:pic>
              <p:nvPicPr>
                <p:cNvPr id="170" name="Käsinkirjoitus 169">
                  <a:extLst>
                    <a:ext uri="{FF2B5EF4-FFF2-40B4-BE49-F238E27FC236}">
                      <a16:creationId xmlns:a16="http://schemas.microsoft.com/office/drawing/2014/main" id="{98452A7D-4F86-42B3-9753-75656F3FFB3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49760" y="5204927"/>
                  <a:ext cx="2142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Ryhmä 172">
            <a:extLst>
              <a:ext uri="{FF2B5EF4-FFF2-40B4-BE49-F238E27FC236}">
                <a16:creationId xmlns:a16="http://schemas.microsoft.com/office/drawing/2014/main" id="{3227A7C4-C44B-4054-9CC3-A506C43B1AE9}"/>
              </a:ext>
            </a:extLst>
          </p:cNvPr>
          <p:cNvGrpSpPr/>
          <p:nvPr/>
        </p:nvGrpSpPr>
        <p:grpSpPr>
          <a:xfrm>
            <a:off x="8900280" y="5032847"/>
            <a:ext cx="244440" cy="119160"/>
            <a:chOff x="8900280" y="5032847"/>
            <a:chExt cx="24444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5659D798-D95A-497F-83F0-D0B9E817FE0C}"/>
                    </a:ext>
                  </a:extLst>
                </p14:cNvPr>
                <p14:cNvContentPartPr/>
                <p14:nvPr/>
              </p14:nvContentPartPr>
              <p14:xfrm>
                <a:off x="8962560" y="5032847"/>
                <a:ext cx="163800" cy="720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5659D798-D95A-497F-83F0-D0B9E817FE0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53560" y="5023847"/>
                  <a:ext cx="18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2" name="Käsinkirjoitus 171">
                  <a:extLst>
                    <a:ext uri="{FF2B5EF4-FFF2-40B4-BE49-F238E27FC236}">
                      <a16:creationId xmlns:a16="http://schemas.microsoft.com/office/drawing/2014/main" id="{47DD8F38-1349-42B8-9979-3253D61B6F52}"/>
                    </a:ext>
                  </a:extLst>
                </p14:cNvPr>
                <p14:cNvContentPartPr/>
                <p14:nvPr/>
              </p14:nvContentPartPr>
              <p14:xfrm>
                <a:off x="8900280" y="5148767"/>
                <a:ext cx="244440" cy="3240"/>
              </p14:xfrm>
            </p:contentPart>
          </mc:Choice>
          <mc:Fallback>
            <p:pic>
              <p:nvPicPr>
                <p:cNvPr id="172" name="Käsinkirjoitus 171">
                  <a:extLst>
                    <a:ext uri="{FF2B5EF4-FFF2-40B4-BE49-F238E27FC236}">
                      <a16:creationId xmlns:a16="http://schemas.microsoft.com/office/drawing/2014/main" id="{47DD8F38-1349-42B8-9979-3253D61B6F5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91280" y="5139767"/>
                  <a:ext cx="2620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75" name="Käsinkirjoitus 174">
                <a:extLst>
                  <a:ext uri="{FF2B5EF4-FFF2-40B4-BE49-F238E27FC236}">
                    <a16:creationId xmlns:a16="http://schemas.microsoft.com/office/drawing/2014/main" id="{9C98C410-4949-4ADB-B97D-B25383CB2D25}"/>
                  </a:ext>
                </a:extLst>
              </p14:cNvPr>
              <p14:cNvContentPartPr/>
              <p14:nvPr/>
            </p14:nvContentPartPr>
            <p14:xfrm>
              <a:off x="9493560" y="4570607"/>
              <a:ext cx="298080" cy="352080"/>
            </p14:xfrm>
          </p:contentPart>
        </mc:Choice>
        <mc:Fallback>
          <p:pic>
            <p:nvPicPr>
              <p:cNvPr id="175" name="Käsinkirjoitus 174">
                <a:extLst>
                  <a:ext uri="{FF2B5EF4-FFF2-40B4-BE49-F238E27FC236}">
                    <a16:creationId xmlns:a16="http://schemas.microsoft.com/office/drawing/2014/main" id="{9C98C410-4949-4ADB-B97D-B25383CB2D2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484920" y="4561607"/>
                <a:ext cx="315720" cy="3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Ryhmä 178">
            <a:extLst>
              <a:ext uri="{FF2B5EF4-FFF2-40B4-BE49-F238E27FC236}">
                <a16:creationId xmlns:a16="http://schemas.microsoft.com/office/drawing/2014/main" id="{8B46D1A3-6944-4FE0-9355-4403CC572930}"/>
              </a:ext>
            </a:extLst>
          </p:cNvPr>
          <p:cNvGrpSpPr/>
          <p:nvPr/>
        </p:nvGrpSpPr>
        <p:grpSpPr>
          <a:xfrm>
            <a:off x="9392040" y="5055887"/>
            <a:ext cx="579960" cy="559800"/>
            <a:chOff x="9392040" y="5055887"/>
            <a:chExt cx="579960" cy="55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6" name="Käsinkirjoitus 175">
                  <a:extLst>
                    <a:ext uri="{FF2B5EF4-FFF2-40B4-BE49-F238E27FC236}">
                      <a16:creationId xmlns:a16="http://schemas.microsoft.com/office/drawing/2014/main" id="{EF18FD15-7C19-42B6-9369-DAAFAD9513D6}"/>
                    </a:ext>
                  </a:extLst>
                </p14:cNvPr>
                <p14:cNvContentPartPr/>
                <p14:nvPr/>
              </p14:nvContentPartPr>
              <p14:xfrm>
                <a:off x="9392040" y="5055887"/>
                <a:ext cx="579960" cy="35640"/>
              </p14:xfrm>
            </p:contentPart>
          </mc:Choice>
          <mc:Fallback>
            <p:pic>
              <p:nvPicPr>
                <p:cNvPr id="176" name="Käsinkirjoitus 175">
                  <a:extLst>
                    <a:ext uri="{FF2B5EF4-FFF2-40B4-BE49-F238E27FC236}">
                      <a16:creationId xmlns:a16="http://schemas.microsoft.com/office/drawing/2014/main" id="{EF18FD15-7C19-42B6-9369-DAAFAD9513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83400" y="5046887"/>
                  <a:ext cx="597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7" name="Käsinkirjoitus 176">
                  <a:extLst>
                    <a:ext uri="{FF2B5EF4-FFF2-40B4-BE49-F238E27FC236}">
                      <a16:creationId xmlns:a16="http://schemas.microsoft.com/office/drawing/2014/main" id="{29A380F6-E5AD-4D0A-A183-22FA2E3B08E1}"/>
                    </a:ext>
                  </a:extLst>
                </p14:cNvPr>
                <p14:cNvContentPartPr/>
                <p14:nvPr/>
              </p14:nvContentPartPr>
              <p14:xfrm>
                <a:off x="9540000" y="5131127"/>
                <a:ext cx="157680" cy="232200"/>
              </p14:xfrm>
            </p:contentPart>
          </mc:Choice>
          <mc:Fallback>
            <p:pic>
              <p:nvPicPr>
                <p:cNvPr id="177" name="Käsinkirjoitus 176">
                  <a:extLst>
                    <a:ext uri="{FF2B5EF4-FFF2-40B4-BE49-F238E27FC236}">
                      <a16:creationId xmlns:a16="http://schemas.microsoft.com/office/drawing/2014/main" id="{29A380F6-E5AD-4D0A-A183-22FA2E3B08E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531000" y="5122487"/>
                  <a:ext cx="175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8" name="Käsinkirjoitus 177">
                  <a:extLst>
                    <a:ext uri="{FF2B5EF4-FFF2-40B4-BE49-F238E27FC236}">
                      <a16:creationId xmlns:a16="http://schemas.microsoft.com/office/drawing/2014/main" id="{4437D7AF-C2A5-4C2D-A721-5B61E8A205D7}"/>
                    </a:ext>
                  </a:extLst>
                </p14:cNvPr>
                <p14:cNvContentPartPr/>
                <p14:nvPr/>
              </p14:nvContentPartPr>
              <p14:xfrm>
                <a:off x="9706680" y="5203847"/>
                <a:ext cx="24120" cy="411840"/>
              </p14:xfrm>
            </p:contentPart>
          </mc:Choice>
          <mc:Fallback>
            <p:pic>
              <p:nvPicPr>
                <p:cNvPr id="178" name="Käsinkirjoitus 177">
                  <a:extLst>
                    <a:ext uri="{FF2B5EF4-FFF2-40B4-BE49-F238E27FC236}">
                      <a16:creationId xmlns:a16="http://schemas.microsoft.com/office/drawing/2014/main" id="{4437D7AF-C2A5-4C2D-A721-5B61E8A205D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97680" y="5194847"/>
                  <a:ext cx="41760" cy="42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797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945D-671A-60AF-67E1-861DB7A1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1049000" cy="1932746"/>
          </a:xfrm>
        </p:spPr>
        <p:txBody>
          <a:bodyPr>
            <a:normAutofit/>
          </a:bodyPr>
          <a:lstStyle/>
          <a:p>
            <a:r>
              <a:rPr lang="fi-FI" sz="3200" dirty="0"/>
              <a:t>Perustehtäviä: </a:t>
            </a:r>
            <a:r>
              <a:rPr lang="fi-FI" sz="3200" b="1" dirty="0"/>
              <a:t>10.1, 10.2, 10.4, 10.6, 10.9. 10.10</a:t>
            </a:r>
            <a:br>
              <a:rPr lang="fi-FI" sz="3200" dirty="0"/>
            </a:br>
            <a:br>
              <a:rPr lang="fi-FI" sz="3200" dirty="0"/>
            </a:br>
            <a:r>
              <a:rPr lang="fi-FI" sz="3200" b="1" dirty="0"/>
              <a:t>Haastetta kaipaaville suosituksena: 10.18, 10.21, 10.22.</a:t>
            </a:r>
            <a:endParaRPr lang="fi-FI" sz="3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AE7C8ED-A4FE-404E-99FE-1DBE169D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72604"/>
            <a:ext cx="8051941" cy="212179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7375119-C28B-48D5-A0C6-2CF3CA57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" y="2303366"/>
            <a:ext cx="9655534" cy="38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3BAC5A-58BA-4663-BA83-E7AEDFE57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126" y="243236"/>
            <a:ext cx="7054550" cy="2833919"/>
          </a:xfrm>
        </p:spPr>
      </p:pic>
      <p:pic>
        <p:nvPicPr>
          <p:cNvPr id="1026" name="Picture 2" descr="Summer sport tikkataulu perinteinen 355x20mm">
            <a:extLst>
              <a:ext uri="{FF2B5EF4-FFF2-40B4-BE49-F238E27FC236}">
                <a16:creationId xmlns:a16="http://schemas.microsoft.com/office/drawing/2014/main" id="{304C5955-7C45-4BD9-BE84-4393CA90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23" y="302149"/>
            <a:ext cx="4941377" cy="53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7BD20DA5-2574-419B-8397-6CC500A40327}"/>
                  </a:ext>
                </a:extLst>
              </p14:cNvPr>
              <p14:cNvContentPartPr/>
              <p14:nvPr/>
            </p14:nvContentPartPr>
            <p14:xfrm>
              <a:off x="768772" y="3458207"/>
              <a:ext cx="41040" cy="5205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7BD20DA5-2574-419B-8397-6CC500A403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772" y="3449207"/>
                <a:ext cx="5868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FC0DF877-B505-49F4-A4A7-220DAECEB251}"/>
                  </a:ext>
                </a:extLst>
              </p14:cNvPr>
              <p14:cNvContentPartPr/>
              <p14:nvPr/>
            </p14:nvContentPartPr>
            <p14:xfrm>
              <a:off x="761212" y="3450287"/>
              <a:ext cx="196560" cy="30348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FC0DF877-B505-49F4-A4A7-220DAECEB2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212" y="3441647"/>
                <a:ext cx="2142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4BC39B3F-7FF9-423E-863E-D1EAA8613E14}"/>
                  </a:ext>
                </a:extLst>
              </p14:cNvPr>
              <p14:cNvContentPartPr/>
              <p14:nvPr/>
            </p14:nvContentPartPr>
            <p14:xfrm>
              <a:off x="1096012" y="3412847"/>
              <a:ext cx="100800" cy="53352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4BC39B3F-7FF9-423E-863E-D1EAA8613E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7012" y="3404207"/>
                <a:ext cx="118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6A7C4969-0ACB-4D11-9367-F0DDECBAA5BA}"/>
                  </a:ext>
                </a:extLst>
              </p14:cNvPr>
              <p14:cNvContentPartPr/>
              <p14:nvPr/>
            </p14:nvContentPartPr>
            <p14:xfrm>
              <a:off x="1304812" y="3464327"/>
              <a:ext cx="13680" cy="37548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6A7C4969-0ACB-4D11-9367-F0DDECBAA5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6172" y="3455327"/>
                <a:ext cx="313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941777D6-91B8-43F2-BE46-20ACDC0941CF}"/>
                  </a:ext>
                </a:extLst>
              </p14:cNvPr>
              <p14:cNvContentPartPr/>
              <p14:nvPr/>
            </p14:nvContentPartPr>
            <p14:xfrm>
              <a:off x="1466452" y="3530567"/>
              <a:ext cx="127440" cy="27972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941777D6-91B8-43F2-BE46-20ACDC0941C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7452" y="3521927"/>
                <a:ext cx="1450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C9727C72-7612-496D-86AE-DCC4361C601B}"/>
                  </a:ext>
                </a:extLst>
              </p14:cNvPr>
              <p14:cNvContentPartPr/>
              <p14:nvPr/>
            </p14:nvContentPartPr>
            <p14:xfrm>
              <a:off x="1770652" y="3364607"/>
              <a:ext cx="110160" cy="54072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C9727C72-7612-496D-86AE-DCC4361C60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2012" y="3355967"/>
                <a:ext cx="1278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C4BD899B-F226-4111-A1AB-152FD7BDA2EC}"/>
                  </a:ext>
                </a:extLst>
              </p14:cNvPr>
              <p14:cNvContentPartPr/>
              <p14:nvPr/>
            </p14:nvContentPartPr>
            <p14:xfrm>
              <a:off x="2107612" y="3657287"/>
              <a:ext cx="172800" cy="936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C4BD899B-F226-4111-A1AB-152FD7BDA2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98972" y="3648647"/>
                <a:ext cx="190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3C2B1C86-25CB-4DBE-A209-DAAEC51F66FB}"/>
                  </a:ext>
                </a:extLst>
              </p14:cNvPr>
              <p14:cNvContentPartPr/>
              <p14:nvPr/>
            </p14:nvContentPartPr>
            <p14:xfrm>
              <a:off x="2096452" y="3740807"/>
              <a:ext cx="228240" cy="792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3C2B1C86-25CB-4DBE-A209-DAAEC51F66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87452" y="3731807"/>
                <a:ext cx="2458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Ryhmä 42">
            <a:extLst>
              <a:ext uri="{FF2B5EF4-FFF2-40B4-BE49-F238E27FC236}">
                <a16:creationId xmlns:a16="http://schemas.microsoft.com/office/drawing/2014/main" id="{549A3F0C-9B49-4D21-BF30-A8CB8710A10A}"/>
              </a:ext>
            </a:extLst>
          </p:cNvPr>
          <p:cNvGrpSpPr/>
          <p:nvPr/>
        </p:nvGrpSpPr>
        <p:grpSpPr>
          <a:xfrm>
            <a:off x="2544292" y="3276407"/>
            <a:ext cx="1587960" cy="984960"/>
            <a:chOff x="2544292" y="3276407"/>
            <a:chExt cx="1587960" cy="9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20CF812-C1F5-4CEC-ABD5-BA8D2D8B24A8}"/>
                    </a:ext>
                  </a:extLst>
                </p14:cNvPr>
                <p14:cNvContentPartPr/>
                <p14:nvPr/>
              </p14:nvContentPartPr>
              <p14:xfrm>
                <a:off x="2544292" y="3694007"/>
                <a:ext cx="1587960" cy="309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20CF812-C1F5-4CEC-ABD5-BA8D2D8B24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35292" y="3685367"/>
                  <a:ext cx="1605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A2D97323-678E-4302-8B09-946987AEFBA9}"/>
                    </a:ext>
                  </a:extLst>
                </p14:cNvPr>
                <p14:cNvContentPartPr/>
                <p14:nvPr/>
              </p14:nvContentPartPr>
              <p14:xfrm>
                <a:off x="2613772" y="3832607"/>
                <a:ext cx="360" cy="3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A2D97323-678E-4302-8B09-946987AEFB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04772" y="38236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BF80A199-CAF7-4085-9285-595673F2CFDD}"/>
                    </a:ext>
                  </a:extLst>
                </p14:cNvPr>
                <p14:cNvContentPartPr/>
                <p14:nvPr/>
              </p14:nvContentPartPr>
              <p14:xfrm>
                <a:off x="2679652" y="3815327"/>
                <a:ext cx="174960" cy="3013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BF80A199-CAF7-4085-9285-595673F2CF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1012" y="3806687"/>
                  <a:ext cx="1926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69C91539-48AB-4937-9624-3983D2A205AA}"/>
                    </a:ext>
                  </a:extLst>
                </p14:cNvPr>
                <p14:cNvContentPartPr/>
                <p14:nvPr/>
              </p14:nvContentPartPr>
              <p14:xfrm>
                <a:off x="2825092" y="3807407"/>
                <a:ext cx="96480" cy="3564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69C91539-48AB-4937-9624-3983D2A205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16092" y="3798407"/>
                  <a:ext cx="114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0D8F90E3-E5BE-4D21-A5DC-69C0EBC479D3}"/>
                    </a:ext>
                  </a:extLst>
                </p14:cNvPr>
                <p14:cNvContentPartPr/>
                <p14:nvPr/>
              </p14:nvContentPartPr>
              <p14:xfrm>
                <a:off x="2746252" y="3990287"/>
                <a:ext cx="190080" cy="154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0D8F90E3-E5BE-4D21-A5DC-69C0EBC479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37612" y="3981287"/>
                  <a:ext cx="207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F11A81E-C8E5-443E-9907-7109EB22D296}"/>
                    </a:ext>
                  </a:extLst>
                </p14:cNvPr>
                <p14:cNvContentPartPr/>
                <p14:nvPr/>
              </p14:nvContentPartPr>
              <p14:xfrm>
                <a:off x="2993212" y="4068047"/>
                <a:ext cx="21960" cy="16236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F11A81E-C8E5-443E-9907-7109EB22D2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4572" y="4059047"/>
                  <a:ext cx="39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09625B92-BB0B-42AF-811D-F9006D659639}"/>
                    </a:ext>
                  </a:extLst>
                </p14:cNvPr>
                <p14:cNvContentPartPr/>
                <p14:nvPr/>
              </p14:nvContentPartPr>
              <p14:xfrm>
                <a:off x="3007972" y="4140407"/>
                <a:ext cx="74880" cy="7524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09625B92-BB0B-42AF-811D-F9006D6596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98972" y="4131407"/>
                  <a:ext cx="92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937192E9-3342-4183-A780-72D6EE2216CF}"/>
                    </a:ext>
                  </a:extLst>
                </p14:cNvPr>
                <p14:cNvContentPartPr/>
                <p14:nvPr/>
              </p14:nvContentPartPr>
              <p14:xfrm>
                <a:off x="3137572" y="4153367"/>
                <a:ext cx="48600" cy="684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937192E9-3342-4183-A780-72D6EE2216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28572" y="4144727"/>
                  <a:ext cx="66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5EA87732-1108-41AC-8830-42E60FA62DEC}"/>
                    </a:ext>
                  </a:extLst>
                </p14:cNvPr>
                <p14:cNvContentPartPr/>
                <p14:nvPr/>
              </p14:nvContentPartPr>
              <p14:xfrm>
                <a:off x="3270052" y="4012607"/>
                <a:ext cx="159480" cy="2008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5EA87732-1108-41AC-8830-42E60FA62D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1412" y="4003967"/>
                  <a:ext cx="177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FCB40A2-A202-4189-A701-9DCB15F109E6}"/>
                    </a:ext>
                  </a:extLst>
                </p14:cNvPr>
                <p14:cNvContentPartPr/>
                <p14:nvPr/>
              </p14:nvContentPartPr>
              <p14:xfrm>
                <a:off x="3613492" y="4064807"/>
                <a:ext cx="6480" cy="17604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FCB40A2-A202-4189-A701-9DCB15F109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4852" y="4056167"/>
                  <a:ext cx="24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17B6B660-5B13-44C6-92F2-C25A95123C40}"/>
                    </a:ext>
                  </a:extLst>
                </p14:cNvPr>
                <p14:cNvContentPartPr/>
                <p14:nvPr/>
              </p14:nvContentPartPr>
              <p14:xfrm>
                <a:off x="3572812" y="4139327"/>
                <a:ext cx="111960" cy="72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17B6B660-5B13-44C6-92F2-C25A95123C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4172" y="4130687"/>
                  <a:ext cx="129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240B31F8-FAF6-49CB-B4DF-DDEC5A71E414}"/>
                    </a:ext>
                  </a:extLst>
                </p14:cNvPr>
                <p14:cNvContentPartPr/>
                <p14:nvPr/>
              </p14:nvContentPartPr>
              <p14:xfrm>
                <a:off x="3695932" y="4148327"/>
                <a:ext cx="217440" cy="932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240B31F8-FAF6-49CB-B4DF-DDEC5A71E4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86932" y="4139687"/>
                  <a:ext cx="23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8A260A25-DF98-410B-A36B-3EA58D1906F6}"/>
                    </a:ext>
                  </a:extLst>
                </p14:cNvPr>
                <p14:cNvContentPartPr/>
                <p14:nvPr/>
              </p14:nvContentPartPr>
              <p14:xfrm>
                <a:off x="3957292" y="4036727"/>
                <a:ext cx="21240" cy="2034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8A260A25-DF98-410B-A36B-3EA58D1906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48292" y="4028087"/>
                  <a:ext cx="38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1088D2CA-513D-4CA1-A4A5-77CA2A7FB138}"/>
                    </a:ext>
                  </a:extLst>
                </p14:cNvPr>
                <p14:cNvContentPartPr/>
                <p14:nvPr/>
              </p14:nvContentPartPr>
              <p14:xfrm>
                <a:off x="4022452" y="4187567"/>
                <a:ext cx="57240" cy="738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1088D2CA-513D-4CA1-A4A5-77CA2A7FB1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3452" y="4178927"/>
                  <a:ext cx="74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18E3D5F9-983A-484C-9E42-F74A93A92AA9}"/>
                    </a:ext>
                  </a:extLst>
                </p14:cNvPr>
                <p14:cNvContentPartPr/>
                <p14:nvPr/>
              </p14:nvContentPartPr>
              <p14:xfrm>
                <a:off x="2676052" y="3276407"/>
                <a:ext cx="228960" cy="37872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18E3D5F9-983A-484C-9E42-F74A93A92A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67052" y="3267407"/>
                  <a:ext cx="2466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7FF03712-C5C1-4F75-B6EF-4360FAAC6F30}"/>
                    </a:ext>
                  </a:extLst>
                </p14:cNvPr>
                <p14:cNvContentPartPr/>
                <p14:nvPr/>
              </p14:nvContentPartPr>
              <p14:xfrm>
                <a:off x="2674972" y="3520487"/>
                <a:ext cx="248040" cy="266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7FF03712-C5C1-4F75-B6EF-4360FAAC6F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66332" y="3511847"/>
                  <a:ext cx="26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8FAFDE6-C9FD-40FB-9E66-12FF69A9EDFF}"/>
                    </a:ext>
                  </a:extLst>
                </p14:cNvPr>
                <p14:cNvContentPartPr/>
                <p14:nvPr/>
              </p14:nvContentPartPr>
              <p14:xfrm>
                <a:off x="2990332" y="3594287"/>
                <a:ext cx="9720" cy="1231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8FAFDE6-C9FD-40FB-9E66-12FF69A9ED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81692" y="3585287"/>
                  <a:ext cx="2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B6BEFF2B-F62F-4C02-853A-EBF1F00A722D}"/>
                    </a:ext>
                  </a:extLst>
                </p14:cNvPr>
                <p14:cNvContentPartPr/>
                <p14:nvPr/>
              </p14:nvContentPartPr>
              <p14:xfrm>
                <a:off x="3080692" y="3594287"/>
                <a:ext cx="56880" cy="918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B6BEFF2B-F62F-4C02-853A-EBF1F00A72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2052" y="3585287"/>
                  <a:ext cx="745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03254532-4808-402E-9540-2BADDA875A7A}"/>
              </a:ext>
            </a:extLst>
          </p:cNvPr>
          <p:cNvGrpSpPr/>
          <p:nvPr/>
        </p:nvGrpSpPr>
        <p:grpSpPr>
          <a:xfrm>
            <a:off x="4294612" y="3682487"/>
            <a:ext cx="214200" cy="126000"/>
            <a:chOff x="4294612" y="3682487"/>
            <a:chExt cx="21420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675DD139-7E0D-45C9-A20B-942AD5A6FDD2}"/>
                    </a:ext>
                  </a:extLst>
                </p14:cNvPr>
                <p14:cNvContentPartPr/>
                <p14:nvPr/>
              </p14:nvContentPartPr>
              <p14:xfrm>
                <a:off x="4326652" y="3682487"/>
                <a:ext cx="145800" cy="154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675DD139-7E0D-45C9-A20B-942AD5A6FD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7652" y="3673487"/>
                  <a:ext cx="163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1B461260-6803-4BFD-B4DA-D239EE8255C4}"/>
                    </a:ext>
                  </a:extLst>
                </p14:cNvPr>
                <p14:cNvContentPartPr/>
                <p14:nvPr/>
              </p14:nvContentPartPr>
              <p14:xfrm>
                <a:off x="4294612" y="3801287"/>
                <a:ext cx="214200" cy="72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1B461260-6803-4BFD-B4DA-D239EE8255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85612" y="3792647"/>
                  <a:ext cx="231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" name="Ryhmä 1028">
            <a:extLst>
              <a:ext uri="{FF2B5EF4-FFF2-40B4-BE49-F238E27FC236}">
                <a16:creationId xmlns:a16="http://schemas.microsoft.com/office/drawing/2014/main" id="{9661345E-8421-405E-834E-55F15B247D0A}"/>
              </a:ext>
            </a:extLst>
          </p:cNvPr>
          <p:cNvGrpSpPr/>
          <p:nvPr/>
        </p:nvGrpSpPr>
        <p:grpSpPr>
          <a:xfrm>
            <a:off x="4749292" y="3035927"/>
            <a:ext cx="1675440" cy="1160280"/>
            <a:chOff x="4749292" y="3035927"/>
            <a:chExt cx="1675440" cy="11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584CD581-B145-42F1-B6CD-688F2608314A}"/>
                    </a:ext>
                  </a:extLst>
                </p14:cNvPr>
                <p14:cNvContentPartPr/>
                <p14:nvPr/>
              </p14:nvContentPartPr>
              <p14:xfrm>
                <a:off x="4749292" y="3710927"/>
                <a:ext cx="860760" cy="327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584CD581-B145-42F1-B6CD-688F260831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40652" y="3701927"/>
                  <a:ext cx="878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0943FCCF-1342-4B5B-BA8C-753695060B3C}"/>
                    </a:ext>
                  </a:extLst>
                </p14:cNvPr>
                <p14:cNvContentPartPr/>
                <p14:nvPr/>
              </p14:nvContentPartPr>
              <p14:xfrm>
                <a:off x="4852612" y="3263087"/>
                <a:ext cx="54360" cy="3772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0943FCCF-1342-4B5B-BA8C-753695060B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43972" y="3254087"/>
                  <a:ext cx="72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450FBC4C-CD81-41B4-82CE-28823956CF0F}"/>
                    </a:ext>
                  </a:extLst>
                </p14:cNvPr>
                <p14:cNvContentPartPr/>
                <p14:nvPr/>
              </p14:nvContentPartPr>
              <p14:xfrm>
                <a:off x="4774492" y="3232847"/>
                <a:ext cx="296640" cy="1944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450FBC4C-CD81-41B4-82CE-28823956CF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65492" y="3223847"/>
                  <a:ext cx="31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63E25230-00C2-486F-81A9-0FC99D8A7038}"/>
                    </a:ext>
                  </a:extLst>
                </p14:cNvPr>
                <p14:cNvContentPartPr/>
                <p14:nvPr/>
              </p14:nvContentPartPr>
              <p14:xfrm>
                <a:off x="4994452" y="3251927"/>
                <a:ext cx="23040" cy="3506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63E25230-00C2-486F-81A9-0FC99D8A70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85452" y="3243287"/>
                  <a:ext cx="40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02A629A3-6D7C-4F9D-8EAB-11B6ED27F998}"/>
                    </a:ext>
                  </a:extLst>
                </p14:cNvPr>
                <p14:cNvContentPartPr/>
                <p14:nvPr/>
              </p14:nvContentPartPr>
              <p14:xfrm>
                <a:off x="5160412" y="3429767"/>
                <a:ext cx="28800" cy="3924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02A629A3-6D7C-4F9D-8EAB-11B6ED27F9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51412" y="3421127"/>
                  <a:ext cx="46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DFFE4F88-9C71-4F66-841D-C5933054EC6F}"/>
                    </a:ext>
                  </a:extLst>
                </p14:cNvPr>
                <p14:cNvContentPartPr/>
                <p14:nvPr/>
              </p14:nvContentPartPr>
              <p14:xfrm>
                <a:off x="5289292" y="3259487"/>
                <a:ext cx="149040" cy="3276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DFFE4F88-9C71-4F66-841D-C5933054EC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80652" y="3250847"/>
                  <a:ext cx="166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11C7B84C-F362-44B6-9425-50B2863706B3}"/>
                    </a:ext>
                  </a:extLst>
                </p14:cNvPr>
                <p14:cNvContentPartPr/>
                <p14:nvPr/>
              </p14:nvContentPartPr>
              <p14:xfrm>
                <a:off x="5466772" y="3525527"/>
                <a:ext cx="72000" cy="1098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11C7B84C-F362-44B6-9425-50B2863706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57772" y="3516887"/>
                  <a:ext cx="89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0EF0B08C-1BED-463A-8FFF-FD89EF0646FD}"/>
                    </a:ext>
                  </a:extLst>
                </p14:cNvPr>
                <p14:cNvContentPartPr/>
                <p14:nvPr/>
              </p14:nvContentPartPr>
              <p14:xfrm>
                <a:off x="5631292" y="3257687"/>
                <a:ext cx="120600" cy="36216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0EF0B08C-1BED-463A-8FFF-FD89EF0646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22292" y="3249047"/>
                  <a:ext cx="1382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68B9D1A9-73BD-4F04-97F1-E1E5EAAD82DA}"/>
                    </a:ext>
                  </a:extLst>
                </p14:cNvPr>
                <p14:cNvContentPartPr/>
                <p14:nvPr/>
              </p14:nvContentPartPr>
              <p14:xfrm>
                <a:off x="5820292" y="3035927"/>
                <a:ext cx="225360" cy="1749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68B9D1A9-73BD-4F04-97F1-E1E5EAAD82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11652" y="3026927"/>
                  <a:ext cx="243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6E680012-F3EE-434D-9E8A-1BACEEB89B93}"/>
                    </a:ext>
                  </a:extLst>
                </p14:cNvPr>
                <p14:cNvContentPartPr/>
                <p14:nvPr/>
              </p14:nvContentPartPr>
              <p14:xfrm>
                <a:off x="5578732" y="3634967"/>
                <a:ext cx="846000" cy="961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6E680012-F3EE-434D-9E8A-1BACEEB89B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69732" y="3626327"/>
                  <a:ext cx="86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459EA9FA-22B0-4E9E-BFD0-56D507F9E320}"/>
                    </a:ext>
                  </a:extLst>
                </p14:cNvPr>
                <p14:cNvContentPartPr/>
                <p14:nvPr/>
              </p14:nvContentPartPr>
              <p14:xfrm>
                <a:off x="5061772" y="3911807"/>
                <a:ext cx="53280" cy="2844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459EA9FA-22B0-4E9E-BFD0-56D507F9E3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53132" y="3903167"/>
                  <a:ext cx="70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2BFF653A-2D8D-4DCC-8184-E90EE15F3D5D}"/>
                    </a:ext>
                  </a:extLst>
                </p14:cNvPr>
                <p14:cNvContentPartPr/>
                <p14:nvPr/>
              </p14:nvContentPartPr>
              <p14:xfrm>
                <a:off x="4997332" y="3860687"/>
                <a:ext cx="259920" cy="3024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2BFF653A-2D8D-4DCC-8184-E90EE15F3D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88332" y="3852047"/>
                  <a:ext cx="277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84BFE921-E932-4BE2-8662-20B77E170316}"/>
                    </a:ext>
                  </a:extLst>
                </p14:cNvPr>
                <p14:cNvContentPartPr/>
                <p14:nvPr/>
              </p14:nvContentPartPr>
              <p14:xfrm>
                <a:off x="5229892" y="3835127"/>
                <a:ext cx="27720" cy="32652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84BFE921-E932-4BE2-8662-20B77E1703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21252" y="3826487"/>
                  <a:ext cx="453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4" name="Käsinkirjoitus 1023">
                  <a:extLst>
                    <a:ext uri="{FF2B5EF4-FFF2-40B4-BE49-F238E27FC236}">
                      <a16:creationId xmlns:a16="http://schemas.microsoft.com/office/drawing/2014/main" id="{7AE037B1-5F6E-462E-B92D-6BC58E29F9FF}"/>
                    </a:ext>
                  </a:extLst>
                </p14:cNvPr>
                <p14:cNvContentPartPr/>
                <p14:nvPr/>
              </p14:nvContentPartPr>
              <p14:xfrm>
                <a:off x="5413852" y="4001447"/>
                <a:ext cx="24480" cy="23760"/>
              </p14:xfrm>
            </p:contentPart>
          </mc:Choice>
          <mc:Fallback>
            <p:pic>
              <p:nvPicPr>
                <p:cNvPr id="1024" name="Käsinkirjoitus 1023">
                  <a:extLst>
                    <a:ext uri="{FF2B5EF4-FFF2-40B4-BE49-F238E27FC236}">
                      <a16:creationId xmlns:a16="http://schemas.microsoft.com/office/drawing/2014/main" id="{7AE037B1-5F6E-462E-B92D-6BC58E29F9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04852" y="3992807"/>
                  <a:ext cx="42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5" name="Käsinkirjoitus 1024">
                  <a:extLst>
                    <a:ext uri="{FF2B5EF4-FFF2-40B4-BE49-F238E27FC236}">
                      <a16:creationId xmlns:a16="http://schemas.microsoft.com/office/drawing/2014/main" id="{19314C53-D4C4-4B40-A958-A2349739E20F}"/>
                    </a:ext>
                  </a:extLst>
                </p14:cNvPr>
                <p14:cNvContentPartPr/>
                <p14:nvPr/>
              </p14:nvContentPartPr>
              <p14:xfrm>
                <a:off x="5650372" y="3840167"/>
                <a:ext cx="14040" cy="274320"/>
              </p14:xfrm>
            </p:contentPart>
          </mc:Choice>
          <mc:Fallback>
            <p:pic>
              <p:nvPicPr>
                <p:cNvPr id="1025" name="Käsinkirjoitus 1024">
                  <a:extLst>
                    <a:ext uri="{FF2B5EF4-FFF2-40B4-BE49-F238E27FC236}">
                      <a16:creationId xmlns:a16="http://schemas.microsoft.com/office/drawing/2014/main" id="{19314C53-D4C4-4B40-A958-A2349739E2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41732" y="3831527"/>
                  <a:ext cx="31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27" name="Käsinkirjoitus 1026">
                  <a:extLst>
                    <a:ext uri="{FF2B5EF4-FFF2-40B4-BE49-F238E27FC236}">
                      <a16:creationId xmlns:a16="http://schemas.microsoft.com/office/drawing/2014/main" id="{8266E9CB-2D7F-4304-8F68-28DBDC3F7324}"/>
                    </a:ext>
                  </a:extLst>
                </p14:cNvPr>
                <p14:cNvContentPartPr/>
                <p14:nvPr/>
              </p14:nvContentPartPr>
              <p14:xfrm>
                <a:off x="5805532" y="3821807"/>
                <a:ext cx="165600" cy="335160"/>
              </p14:xfrm>
            </p:contentPart>
          </mc:Choice>
          <mc:Fallback>
            <p:pic>
              <p:nvPicPr>
                <p:cNvPr id="1027" name="Käsinkirjoitus 1026">
                  <a:extLst>
                    <a:ext uri="{FF2B5EF4-FFF2-40B4-BE49-F238E27FC236}">
                      <a16:creationId xmlns:a16="http://schemas.microsoft.com/office/drawing/2014/main" id="{8266E9CB-2D7F-4304-8F68-28DBDC3F73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6532" y="3813167"/>
                  <a:ext cx="1832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28" name="Käsinkirjoitus 1027">
                  <a:extLst>
                    <a:ext uri="{FF2B5EF4-FFF2-40B4-BE49-F238E27FC236}">
                      <a16:creationId xmlns:a16="http://schemas.microsoft.com/office/drawing/2014/main" id="{0E643A84-A3CE-465A-B310-96CB61565C9A}"/>
                    </a:ext>
                  </a:extLst>
                </p14:cNvPr>
                <p14:cNvContentPartPr/>
                <p14:nvPr/>
              </p14:nvContentPartPr>
              <p14:xfrm>
                <a:off x="6024412" y="3723887"/>
                <a:ext cx="135360" cy="122400"/>
              </p14:xfrm>
            </p:contentPart>
          </mc:Choice>
          <mc:Fallback>
            <p:pic>
              <p:nvPicPr>
                <p:cNvPr id="1028" name="Käsinkirjoitus 1027">
                  <a:extLst>
                    <a:ext uri="{FF2B5EF4-FFF2-40B4-BE49-F238E27FC236}">
                      <a16:creationId xmlns:a16="http://schemas.microsoft.com/office/drawing/2014/main" id="{0E643A84-A3CE-465A-B310-96CB61565C9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15412" y="3715247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1" name="Tekstiruutu 70">
            <a:extLst>
              <a:ext uri="{FF2B5EF4-FFF2-40B4-BE49-F238E27FC236}">
                <a16:creationId xmlns:a16="http://schemas.microsoft.com/office/drawing/2014/main" id="{1D0386E6-2C41-4828-94D8-18EFDD03F566}"/>
              </a:ext>
            </a:extLst>
          </p:cNvPr>
          <p:cNvSpPr txBox="1"/>
          <p:nvPr/>
        </p:nvSpPr>
        <p:spPr>
          <a:xfrm>
            <a:off x="6836572" y="3409621"/>
            <a:ext cx="6281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0,00069</a:t>
            </a:r>
          </a:p>
        </p:txBody>
      </p:sp>
      <p:grpSp>
        <p:nvGrpSpPr>
          <p:cNvPr id="1033" name="Ryhmä 1032">
            <a:extLst>
              <a:ext uri="{FF2B5EF4-FFF2-40B4-BE49-F238E27FC236}">
                <a16:creationId xmlns:a16="http://schemas.microsoft.com/office/drawing/2014/main" id="{3C1EAB27-D55D-4CBC-9EB3-A56628728842}"/>
              </a:ext>
            </a:extLst>
          </p:cNvPr>
          <p:cNvGrpSpPr/>
          <p:nvPr/>
        </p:nvGrpSpPr>
        <p:grpSpPr>
          <a:xfrm>
            <a:off x="6588532" y="3578807"/>
            <a:ext cx="191160" cy="93240"/>
            <a:chOff x="6588532" y="3578807"/>
            <a:chExt cx="19116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31" name="Käsinkirjoitus 1030">
                  <a:extLst>
                    <a:ext uri="{FF2B5EF4-FFF2-40B4-BE49-F238E27FC236}">
                      <a16:creationId xmlns:a16="http://schemas.microsoft.com/office/drawing/2014/main" id="{15C33942-BAE1-4C66-8DD2-6935F95F64B3}"/>
                    </a:ext>
                  </a:extLst>
                </p14:cNvPr>
                <p14:cNvContentPartPr/>
                <p14:nvPr/>
              </p14:nvContentPartPr>
              <p14:xfrm>
                <a:off x="6588532" y="3578807"/>
                <a:ext cx="191160" cy="11520"/>
              </p14:xfrm>
            </p:contentPart>
          </mc:Choice>
          <mc:Fallback>
            <p:pic>
              <p:nvPicPr>
                <p:cNvPr id="1031" name="Käsinkirjoitus 1030">
                  <a:extLst>
                    <a:ext uri="{FF2B5EF4-FFF2-40B4-BE49-F238E27FC236}">
                      <a16:creationId xmlns:a16="http://schemas.microsoft.com/office/drawing/2014/main" id="{15C33942-BAE1-4C66-8DD2-6935F95F64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9892" y="3570167"/>
                  <a:ext cx="20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32" name="Käsinkirjoitus 1031">
                  <a:extLst>
                    <a:ext uri="{FF2B5EF4-FFF2-40B4-BE49-F238E27FC236}">
                      <a16:creationId xmlns:a16="http://schemas.microsoft.com/office/drawing/2014/main" id="{D33A6CD6-5ABA-4608-9DD4-54236C1F238A}"/>
                    </a:ext>
                  </a:extLst>
                </p14:cNvPr>
                <p14:cNvContentPartPr/>
                <p14:nvPr/>
              </p14:nvContentPartPr>
              <p14:xfrm>
                <a:off x="6613012" y="3663407"/>
                <a:ext cx="144360" cy="8640"/>
              </p14:xfrm>
            </p:contentPart>
          </mc:Choice>
          <mc:Fallback>
            <p:pic>
              <p:nvPicPr>
                <p:cNvPr id="1032" name="Käsinkirjoitus 1031">
                  <a:extLst>
                    <a:ext uri="{FF2B5EF4-FFF2-40B4-BE49-F238E27FC236}">
                      <a16:creationId xmlns:a16="http://schemas.microsoft.com/office/drawing/2014/main" id="{D33A6CD6-5ABA-4608-9DD4-54236C1F23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04012" y="3654407"/>
                  <a:ext cx="1620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9" name="Ryhmä 1038">
            <a:extLst>
              <a:ext uri="{FF2B5EF4-FFF2-40B4-BE49-F238E27FC236}">
                <a16:creationId xmlns:a16="http://schemas.microsoft.com/office/drawing/2014/main" id="{0F4FFBE6-0349-49BB-A200-5DB2FC4C2BAE}"/>
              </a:ext>
            </a:extLst>
          </p:cNvPr>
          <p:cNvGrpSpPr/>
          <p:nvPr/>
        </p:nvGrpSpPr>
        <p:grpSpPr>
          <a:xfrm>
            <a:off x="252892" y="2761967"/>
            <a:ext cx="426960" cy="417960"/>
            <a:chOff x="252892" y="2761967"/>
            <a:chExt cx="42696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34" name="Käsinkirjoitus 1033">
                  <a:extLst>
                    <a:ext uri="{FF2B5EF4-FFF2-40B4-BE49-F238E27FC236}">
                      <a16:creationId xmlns:a16="http://schemas.microsoft.com/office/drawing/2014/main" id="{14FC9528-68DD-4CBE-A66D-2A273CBD1716}"/>
                    </a:ext>
                  </a:extLst>
                </p14:cNvPr>
                <p14:cNvContentPartPr/>
                <p14:nvPr/>
              </p14:nvContentPartPr>
              <p14:xfrm>
                <a:off x="252892" y="2934047"/>
                <a:ext cx="186120" cy="179280"/>
              </p14:xfrm>
            </p:contentPart>
          </mc:Choice>
          <mc:Fallback>
            <p:pic>
              <p:nvPicPr>
                <p:cNvPr id="1034" name="Käsinkirjoitus 1033">
                  <a:extLst>
                    <a:ext uri="{FF2B5EF4-FFF2-40B4-BE49-F238E27FC236}">
                      <a16:creationId xmlns:a16="http://schemas.microsoft.com/office/drawing/2014/main" id="{14FC9528-68DD-4CBE-A66D-2A273CBD17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3892" y="2925407"/>
                  <a:ext cx="203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5" name="Käsinkirjoitus 1034">
                  <a:extLst>
                    <a:ext uri="{FF2B5EF4-FFF2-40B4-BE49-F238E27FC236}">
                      <a16:creationId xmlns:a16="http://schemas.microsoft.com/office/drawing/2014/main" id="{63003962-7EC2-40B6-A3EE-F1A871F2C016}"/>
                    </a:ext>
                  </a:extLst>
                </p14:cNvPr>
                <p14:cNvContentPartPr/>
                <p14:nvPr/>
              </p14:nvContentPartPr>
              <p14:xfrm>
                <a:off x="644932" y="2761967"/>
                <a:ext cx="34920" cy="417960"/>
              </p14:xfrm>
            </p:contentPart>
          </mc:Choice>
          <mc:Fallback>
            <p:pic>
              <p:nvPicPr>
                <p:cNvPr id="1035" name="Käsinkirjoitus 1034">
                  <a:extLst>
                    <a:ext uri="{FF2B5EF4-FFF2-40B4-BE49-F238E27FC236}">
                      <a16:creationId xmlns:a16="http://schemas.microsoft.com/office/drawing/2014/main" id="{63003962-7EC2-40B6-A3EE-F1A871F2C0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5932" y="2752967"/>
                  <a:ext cx="5256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3" name="Ryhmä 1052">
            <a:extLst>
              <a:ext uri="{FF2B5EF4-FFF2-40B4-BE49-F238E27FC236}">
                <a16:creationId xmlns:a16="http://schemas.microsoft.com/office/drawing/2014/main" id="{97641C3D-68C9-4964-92BF-3B9704A28B98}"/>
              </a:ext>
            </a:extLst>
          </p:cNvPr>
          <p:cNvGrpSpPr/>
          <p:nvPr/>
        </p:nvGrpSpPr>
        <p:grpSpPr>
          <a:xfrm>
            <a:off x="212212" y="4081727"/>
            <a:ext cx="2996280" cy="812520"/>
            <a:chOff x="212212" y="4081727"/>
            <a:chExt cx="2996280" cy="81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36" name="Käsinkirjoitus 1035">
                  <a:extLst>
                    <a:ext uri="{FF2B5EF4-FFF2-40B4-BE49-F238E27FC236}">
                      <a16:creationId xmlns:a16="http://schemas.microsoft.com/office/drawing/2014/main" id="{1FD2AFF4-7051-42AE-97FC-4E1F62589616}"/>
                    </a:ext>
                  </a:extLst>
                </p14:cNvPr>
                <p14:cNvContentPartPr/>
                <p14:nvPr/>
              </p14:nvContentPartPr>
              <p14:xfrm>
                <a:off x="212212" y="4081727"/>
                <a:ext cx="161640" cy="515160"/>
              </p14:xfrm>
            </p:contentPart>
          </mc:Choice>
          <mc:Fallback>
            <p:pic>
              <p:nvPicPr>
                <p:cNvPr id="1036" name="Käsinkirjoitus 1035">
                  <a:extLst>
                    <a:ext uri="{FF2B5EF4-FFF2-40B4-BE49-F238E27FC236}">
                      <a16:creationId xmlns:a16="http://schemas.microsoft.com/office/drawing/2014/main" id="{1FD2AFF4-7051-42AE-97FC-4E1F6258961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3572" y="4073087"/>
                  <a:ext cx="179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37" name="Käsinkirjoitus 1036">
                  <a:extLst>
                    <a:ext uri="{FF2B5EF4-FFF2-40B4-BE49-F238E27FC236}">
                      <a16:creationId xmlns:a16="http://schemas.microsoft.com/office/drawing/2014/main" id="{B83E649B-AECA-4961-B00D-8333F3181B8C}"/>
                    </a:ext>
                  </a:extLst>
                </p14:cNvPr>
                <p14:cNvContentPartPr/>
                <p14:nvPr/>
              </p14:nvContentPartPr>
              <p14:xfrm>
                <a:off x="573292" y="4092887"/>
                <a:ext cx="105120" cy="551160"/>
              </p14:xfrm>
            </p:contentPart>
          </mc:Choice>
          <mc:Fallback>
            <p:pic>
              <p:nvPicPr>
                <p:cNvPr id="1037" name="Käsinkirjoitus 1036">
                  <a:extLst>
                    <a:ext uri="{FF2B5EF4-FFF2-40B4-BE49-F238E27FC236}">
                      <a16:creationId xmlns:a16="http://schemas.microsoft.com/office/drawing/2014/main" id="{B83E649B-AECA-4961-B00D-8333F3181B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652" y="4083887"/>
                  <a:ext cx="1227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40" name="Käsinkirjoitus 1039">
                  <a:extLst>
                    <a:ext uri="{FF2B5EF4-FFF2-40B4-BE49-F238E27FC236}">
                      <a16:creationId xmlns:a16="http://schemas.microsoft.com/office/drawing/2014/main" id="{2FB9C319-C9DA-44FC-ABF4-2C7492322B31}"/>
                    </a:ext>
                  </a:extLst>
                </p14:cNvPr>
                <p14:cNvContentPartPr/>
                <p14:nvPr/>
              </p14:nvContentPartPr>
              <p14:xfrm>
                <a:off x="875332" y="4463327"/>
                <a:ext cx="124200" cy="330480"/>
              </p14:xfrm>
            </p:contentPart>
          </mc:Choice>
          <mc:Fallback>
            <p:pic>
              <p:nvPicPr>
                <p:cNvPr id="1040" name="Käsinkirjoitus 1039">
                  <a:extLst>
                    <a:ext uri="{FF2B5EF4-FFF2-40B4-BE49-F238E27FC236}">
                      <a16:creationId xmlns:a16="http://schemas.microsoft.com/office/drawing/2014/main" id="{2FB9C319-C9DA-44FC-ABF4-2C7492322B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6692" y="4454327"/>
                  <a:ext cx="141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41" name="Käsinkirjoitus 1040">
                  <a:extLst>
                    <a:ext uri="{FF2B5EF4-FFF2-40B4-BE49-F238E27FC236}">
                      <a16:creationId xmlns:a16="http://schemas.microsoft.com/office/drawing/2014/main" id="{D555877F-0456-4FEA-A0AF-C793003EF34F}"/>
                    </a:ext>
                  </a:extLst>
                </p14:cNvPr>
                <p14:cNvContentPartPr/>
                <p14:nvPr/>
              </p14:nvContentPartPr>
              <p14:xfrm>
                <a:off x="1147852" y="4660607"/>
                <a:ext cx="157320" cy="22320"/>
              </p14:xfrm>
            </p:contentPart>
          </mc:Choice>
          <mc:Fallback>
            <p:pic>
              <p:nvPicPr>
                <p:cNvPr id="1041" name="Käsinkirjoitus 1040">
                  <a:extLst>
                    <a:ext uri="{FF2B5EF4-FFF2-40B4-BE49-F238E27FC236}">
                      <a16:creationId xmlns:a16="http://schemas.microsoft.com/office/drawing/2014/main" id="{D555877F-0456-4FEA-A0AF-C793003EF3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9212" y="4651607"/>
                  <a:ext cx="174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42" name="Käsinkirjoitus 1041">
                  <a:extLst>
                    <a:ext uri="{FF2B5EF4-FFF2-40B4-BE49-F238E27FC236}">
                      <a16:creationId xmlns:a16="http://schemas.microsoft.com/office/drawing/2014/main" id="{AB0566DD-A723-4701-948C-498895418863}"/>
                    </a:ext>
                  </a:extLst>
                </p14:cNvPr>
                <p14:cNvContentPartPr/>
                <p14:nvPr/>
              </p14:nvContentPartPr>
              <p14:xfrm>
                <a:off x="1213732" y="4523807"/>
                <a:ext cx="32400" cy="210600"/>
              </p14:xfrm>
            </p:contentPart>
          </mc:Choice>
          <mc:Fallback>
            <p:pic>
              <p:nvPicPr>
                <p:cNvPr id="1042" name="Käsinkirjoitus 1041">
                  <a:extLst>
                    <a:ext uri="{FF2B5EF4-FFF2-40B4-BE49-F238E27FC236}">
                      <a16:creationId xmlns:a16="http://schemas.microsoft.com/office/drawing/2014/main" id="{AB0566DD-A723-4701-948C-4988954188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04732" y="4515167"/>
                  <a:ext cx="50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3" name="Käsinkirjoitus 1042">
                  <a:extLst>
                    <a:ext uri="{FF2B5EF4-FFF2-40B4-BE49-F238E27FC236}">
                      <a16:creationId xmlns:a16="http://schemas.microsoft.com/office/drawing/2014/main" id="{DD240DE2-B8C9-4D3F-ADFA-31D94E5B190B}"/>
                    </a:ext>
                  </a:extLst>
                </p14:cNvPr>
                <p14:cNvContentPartPr/>
                <p14:nvPr/>
              </p14:nvContentPartPr>
              <p14:xfrm>
                <a:off x="1420012" y="4514087"/>
                <a:ext cx="144360" cy="303840"/>
              </p14:xfrm>
            </p:contentPart>
          </mc:Choice>
          <mc:Fallback>
            <p:pic>
              <p:nvPicPr>
                <p:cNvPr id="1043" name="Käsinkirjoitus 1042">
                  <a:extLst>
                    <a:ext uri="{FF2B5EF4-FFF2-40B4-BE49-F238E27FC236}">
                      <a16:creationId xmlns:a16="http://schemas.microsoft.com/office/drawing/2014/main" id="{DD240DE2-B8C9-4D3F-ADFA-31D94E5B19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11372" y="4505087"/>
                  <a:ext cx="162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4" name="Käsinkirjoitus 1043">
                  <a:extLst>
                    <a:ext uri="{FF2B5EF4-FFF2-40B4-BE49-F238E27FC236}">
                      <a16:creationId xmlns:a16="http://schemas.microsoft.com/office/drawing/2014/main" id="{D91E4CBC-FC1A-4E94-8D5D-8AA6E8C4122A}"/>
                    </a:ext>
                  </a:extLst>
                </p14:cNvPr>
                <p14:cNvContentPartPr/>
                <p14:nvPr/>
              </p14:nvContentPartPr>
              <p14:xfrm>
                <a:off x="1692892" y="4724687"/>
                <a:ext cx="128520" cy="360"/>
              </p14:xfrm>
            </p:contentPart>
          </mc:Choice>
          <mc:Fallback>
            <p:pic>
              <p:nvPicPr>
                <p:cNvPr id="1044" name="Käsinkirjoitus 1043">
                  <a:extLst>
                    <a:ext uri="{FF2B5EF4-FFF2-40B4-BE49-F238E27FC236}">
                      <a16:creationId xmlns:a16="http://schemas.microsoft.com/office/drawing/2014/main" id="{D91E4CBC-FC1A-4E94-8D5D-8AA6E8C412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84252" y="4716047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5" name="Käsinkirjoitus 1044">
                  <a:extLst>
                    <a:ext uri="{FF2B5EF4-FFF2-40B4-BE49-F238E27FC236}">
                      <a16:creationId xmlns:a16="http://schemas.microsoft.com/office/drawing/2014/main" id="{AA384C2B-9B79-41CB-88CB-923CB46D7F17}"/>
                    </a:ext>
                  </a:extLst>
                </p14:cNvPr>
                <p14:cNvContentPartPr/>
                <p14:nvPr/>
              </p14:nvContentPartPr>
              <p14:xfrm>
                <a:off x="1772452" y="4576007"/>
                <a:ext cx="27720" cy="268200"/>
              </p14:xfrm>
            </p:contentPart>
          </mc:Choice>
          <mc:Fallback>
            <p:pic>
              <p:nvPicPr>
                <p:cNvPr id="1045" name="Käsinkirjoitus 1044">
                  <a:extLst>
                    <a:ext uri="{FF2B5EF4-FFF2-40B4-BE49-F238E27FC236}">
                      <a16:creationId xmlns:a16="http://schemas.microsoft.com/office/drawing/2014/main" id="{AA384C2B-9B79-41CB-88CB-923CB46D7F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63812" y="4567367"/>
                  <a:ext cx="45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46" name="Käsinkirjoitus 1045">
                  <a:extLst>
                    <a:ext uri="{FF2B5EF4-FFF2-40B4-BE49-F238E27FC236}">
                      <a16:creationId xmlns:a16="http://schemas.microsoft.com/office/drawing/2014/main" id="{D3B7E806-BF9F-4140-9A79-73842F8C8B59}"/>
                    </a:ext>
                  </a:extLst>
                </p14:cNvPr>
                <p14:cNvContentPartPr/>
                <p14:nvPr/>
              </p14:nvContentPartPr>
              <p14:xfrm>
                <a:off x="2012572" y="4545767"/>
                <a:ext cx="125640" cy="306000"/>
              </p14:xfrm>
            </p:contentPart>
          </mc:Choice>
          <mc:Fallback>
            <p:pic>
              <p:nvPicPr>
                <p:cNvPr id="1046" name="Käsinkirjoitus 1045">
                  <a:extLst>
                    <a:ext uri="{FF2B5EF4-FFF2-40B4-BE49-F238E27FC236}">
                      <a16:creationId xmlns:a16="http://schemas.microsoft.com/office/drawing/2014/main" id="{D3B7E806-BF9F-4140-9A79-73842F8C8B5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03932" y="4537127"/>
                  <a:ext cx="14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47" name="Käsinkirjoitus 1046">
                  <a:extLst>
                    <a:ext uri="{FF2B5EF4-FFF2-40B4-BE49-F238E27FC236}">
                      <a16:creationId xmlns:a16="http://schemas.microsoft.com/office/drawing/2014/main" id="{F6319EDC-EE7A-46FC-B0A4-C174550A9FA4}"/>
                    </a:ext>
                  </a:extLst>
                </p14:cNvPr>
                <p14:cNvContentPartPr/>
                <p14:nvPr/>
              </p14:nvContentPartPr>
              <p14:xfrm>
                <a:off x="2033092" y="4682567"/>
                <a:ext cx="187560" cy="18360"/>
              </p14:xfrm>
            </p:contentPart>
          </mc:Choice>
          <mc:Fallback>
            <p:pic>
              <p:nvPicPr>
                <p:cNvPr id="1047" name="Käsinkirjoitus 1046">
                  <a:extLst>
                    <a:ext uri="{FF2B5EF4-FFF2-40B4-BE49-F238E27FC236}">
                      <a16:creationId xmlns:a16="http://schemas.microsoft.com/office/drawing/2014/main" id="{F6319EDC-EE7A-46FC-B0A4-C174550A9F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24092" y="4673927"/>
                  <a:ext cx="20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8" name="Käsinkirjoitus 1047">
                  <a:extLst>
                    <a:ext uri="{FF2B5EF4-FFF2-40B4-BE49-F238E27FC236}">
                      <a16:creationId xmlns:a16="http://schemas.microsoft.com/office/drawing/2014/main" id="{61F532E6-1CD9-4815-BD42-DB42A200AC0C}"/>
                    </a:ext>
                  </a:extLst>
                </p14:cNvPr>
                <p14:cNvContentPartPr/>
                <p14:nvPr/>
              </p14:nvContentPartPr>
              <p14:xfrm>
                <a:off x="2386612" y="4713887"/>
                <a:ext cx="115560" cy="5400"/>
              </p14:xfrm>
            </p:contentPart>
          </mc:Choice>
          <mc:Fallback>
            <p:pic>
              <p:nvPicPr>
                <p:cNvPr id="1048" name="Käsinkirjoitus 1047">
                  <a:extLst>
                    <a:ext uri="{FF2B5EF4-FFF2-40B4-BE49-F238E27FC236}">
                      <a16:creationId xmlns:a16="http://schemas.microsoft.com/office/drawing/2014/main" id="{61F532E6-1CD9-4815-BD42-DB42A200AC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77972" y="4704887"/>
                  <a:ext cx="13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9" name="Käsinkirjoitus 1048">
                  <a:extLst>
                    <a:ext uri="{FF2B5EF4-FFF2-40B4-BE49-F238E27FC236}">
                      <a16:creationId xmlns:a16="http://schemas.microsoft.com/office/drawing/2014/main" id="{71534920-2B78-4F74-AD59-7B78C4A7A243}"/>
                    </a:ext>
                  </a:extLst>
                </p14:cNvPr>
                <p14:cNvContentPartPr/>
                <p14:nvPr/>
              </p14:nvContentPartPr>
              <p14:xfrm>
                <a:off x="2353852" y="4817207"/>
                <a:ext cx="122400" cy="360"/>
              </p14:xfrm>
            </p:contentPart>
          </mc:Choice>
          <mc:Fallback>
            <p:pic>
              <p:nvPicPr>
                <p:cNvPr id="1049" name="Käsinkirjoitus 1048">
                  <a:extLst>
                    <a:ext uri="{FF2B5EF4-FFF2-40B4-BE49-F238E27FC236}">
                      <a16:creationId xmlns:a16="http://schemas.microsoft.com/office/drawing/2014/main" id="{71534920-2B78-4F74-AD59-7B78C4A7A2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44852" y="4808567"/>
                  <a:ext cx="140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1" name="Käsinkirjoitus 1050">
                  <a:extLst>
                    <a:ext uri="{FF2B5EF4-FFF2-40B4-BE49-F238E27FC236}">
                      <a16:creationId xmlns:a16="http://schemas.microsoft.com/office/drawing/2014/main" id="{C16CAE25-C6B3-4224-8CBC-16C7E1562160}"/>
                    </a:ext>
                  </a:extLst>
                </p14:cNvPr>
                <p14:cNvContentPartPr/>
                <p14:nvPr/>
              </p14:nvContentPartPr>
              <p14:xfrm>
                <a:off x="2685412" y="4580687"/>
                <a:ext cx="130680" cy="291240"/>
              </p14:xfrm>
            </p:contentPart>
          </mc:Choice>
          <mc:Fallback>
            <p:pic>
              <p:nvPicPr>
                <p:cNvPr id="1051" name="Käsinkirjoitus 1050">
                  <a:extLst>
                    <a:ext uri="{FF2B5EF4-FFF2-40B4-BE49-F238E27FC236}">
                      <a16:creationId xmlns:a16="http://schemas.microsoft.com/office/drawing/2014/main" id="{C16CAE25-C6B3-4224-8CBC-16C7E15621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76412" y="4571687"/>
                  <a:ext cx="148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2" name="Käsinkirjoitus 1051">
                  <a:extLst>
                    <a:ext uri="{FF2B5EF4-FFF2-40B4-BE49-F238E27FC236}">
                      <a16:creationId xmlns:a16="http://schemas.microsoft.com/office/drawing/2014/main" id="{C0FA64F6-EDA3-4AC7-ABFA-DC4127CABD26}"/>
                    </a:ext>
                  </a:extLst>
                </p14:cNvPr>
                <p14:cNvContentPartPr/>
                <p14:nvPr/>
              </p14:nvContentPartPr>
              <p14:xfrm>
                <a:off x="2955772" y="4587887"/>
                <a:ext cx="252720" cy="306360"/>
              </p14:xfrm>
            </p:contentPart>
          </mc:Choice>
          <mc:Fallback>
            <p:pic>
              <p:nvPicPr>
                <p:cNvPr id="1052" name="Käsinkirjoitus 1051">
                  <a:extLst>
                    <a:ext uri="{FF2B5EF4-FFF2-40B4-BE49-F238E27FC236}">
                      <a16:creationId xmlns:a16="http://schemas.microsoft.com/office/drawing/2014/main" id="{C0FA64F6-EDA3-4AC7-ABFA-DC4127CABD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46772" y="4578887"/>
                  <a:ext cx="27036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54" name="Käsinkirjoitus 1053">
                <a:extLst>
                  <a:ext uri="{FF2B5EF4-FFF2-40B4-BE49-F238E27FC236}">
                    <a16:creationId xmlns:a16="http://schemas.microsoft.com/office/drawing/2014/main" id="{C47A3331-44B6-43BD-9BD4-68E38C1EE74C}"/>
                  </a:ext>
                </a:extLst>
              </p14:cNvPr>
              <p14:cNvContentPartPr/>
              <p14:nvPr/>
            </p14:nvContentPartPr>
            <p14:xfrm>
              <a:off x="9446212" y="2525447"/>
              <a:ext cx="1223640" cy="1281960"/>
            </p14:xfrm>
          </p:contentPart>
        </mc:Choice>
        <mc:Fallback>
          <p:pic>
            <p:nvPicPr>
              <p:cNvPr id="1054" name="Käsinkirjoitus 1053">
                <a:extLst>
                  <a:ext uri="{FF2B5EF4-FFF2-40B4-BE49-F238E27FC236}">
                    <a16:creationId xmlns:a16="http://schemas.microsoft.com/office/drawing/2014/main" id="{C47A3331-44B6-43BD-9BD4-68E38C1EE74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392572" y="2417807"/>
                <a:ext cx="1331280" cy="149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2" name="Ryhmä 1061">
            <a:extLst>
              <a:ext uri="{FF2B5EF4-FFF2-40B4-BE49-F238E27FC236}">
                <a16:creationId xmlns:a16="http://schemas.microsoft.com/office/drawing/2014/main" id="{B0BB30F5-ED05-480A-A790-61C75D6E1120}"/>
              </a:ext>
            </a:extLst>
          </p:cNvPr>
          <p:cNvGrpSpPr/>
          <p:nvPr/>
        </p:nvGrpSpPr>
        <p:grpSpPr>
          <a:xfrm>
            <a:off x="10081972" y="2893727"/>
            <a:ext cx="764280" cy="275040"/>
            <a:chOff x="10081972" y="2893727"/>
            <a:chExt cx="76428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55" name="Käsinkirjoitus 1054">
                  <a:extLst>
                    <a:ext uri="{FF2B5EF4-FFF2-40B4-BE49-F238E27FC236}">
                      <a16:creationId xmlns:a16="http://schemas.microsoft.com/office/drawing/2014/main" id="{15992FA8-BA94-4897-960C-B9910FC5916A}"/>
                    </a:ext>
                  </a:extLst>
                </p14:cNvPr>
                <p14:cNvContentPartPr/>
                <p14:nvPr/>
              </p14:nvContentPartPr>
              <p14:xfrm>
                <a:off x="10081972" y="3135287"/>
                <a:ext cx="695880" cy="33480"/>
              </p14:xfrm>
            </p:contentPart>
          </mc:Choice>
          <mc:Fallback>
            <p:pic>
              <p:nvPicPr>
                <p:cNvPr id="1055" name="Käsinkirjoitus 1054">
                  <a:extLst>
                    <a:ext uri="{FF2B5EF4-FFF2-40B4-BE49-F238E27FC236}">
                      <a16:creationId xmlns:a16="http://schemas.microsoft.com/office/drawing/2014/main" id="{15992FA8-BA94-4897-960C-B9910FC591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73332" y="3126647"/>
                  <a:ext cx="713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6" name="Käsinkirjoitus 1055">
                  <a:extLst>
                    <a:ext uri="{FF2B5EF4-FFF2-40B4-BE49-F238E27FC236}">
                      <a16:creationId xmlns:a16="http://schemas.microsoft.com/office/drawing/2014/main" id="{1266EBC5-3621-4B75-B2F7-1FB58E10FDF3}"/>
                    </a:ext>
                  </a:extLst>
                </p14:cNvPr>
                <p14:cNvContentPartPr/>
                <p14:nvPr/>
              </p14:nvContentPartPr>
              <p14:xfrm>
                <a:off x="10288612" y="2925767"/>
                <a:ext cx="66960" cy="136440"/>
              </p14:xfrm>
            </p:contentPart>
          </mc:Choice>
          <mc:Fallback>
            <p:pic>
              <p:nvPicPr>
                <p:cNvPr id="1056" name="Käsinkirjoitus 1055">
                  <a:extLst>
                    <a:ext uri="{FF2B5EF4-FFF2-40B4-BE49-F238E27FC236}">
                      <a16:creationId xmlns:a16="http://schemas.microsoft.com/office/drawing/2014/main" id="{1266EBC5-3621-4B75-B2F7-1FB58E10FD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79972" y="2917127"/>
                  <a:ext cx="8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7" name="Käsinkirjoitus 1056">
                  <a:extLst>
                    <a:ext uri="{FF2B5EF4-FFF2-40B4-BE49-F238E27FC236}">
                      <a16:creationId xmlns:a16="http://schemas.microsoft.com/office/drawing/2014/main" id="{FFE4D376-90EB-4780-B318-DBFE8F121F7A}"/>
                    </a:ext>
                  </a:extLst>
                </p14:cNvPr>
                <p14:cNvContentPartPr/>
                <p14:nvPr/>
              </p14:nvContentPartPr>
              <p14:xfrm>
                <a:off x="10358092" y="2893727"/>
                <a:ext cx="24480" cy="232920"/>
              </p14:xfrm>
            </p:contentPart>
          </mc:Choice>
          <mc:Fallback>
            <p:pic>
              <p:nvPicPr>
                <p:cNvPr id="1057" name="Käsinkirjoitus 1056">
                  <a:extLst>
                    <a:ext uri="{FF2B5EF4-FFF2-40B4-BE49-F238E27FC236}">
                      <a16:creationId xmlns:a16="http://schemas.microsoft.com/office/drawing/2014/main" id="{FFE4D376-90EB-4780-B318-DBFE8F121F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49452" y="2884727"/>
                  <a:ext cx="42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8" name="Käsinkirjoitus 1057">
                  <a:extLst>
                    <a:ext uri="{FF2B5EF4-FFF2-40B4-BE49-F238E27FC236}">
                      <a16:creationId xmlns:a16="http://schemas.microsoft.com/office/drawing/2014/main" id="{CA734996-36D8-4A3F-ADBC-ABF049CFE3F8}"/>
                    </a:ext>
                  </a:extLst>
                </p14:cNvPr>
                <p14:cNvContentPartPr/>
                <p14:nvPr/>
              </p14:nvContentPartPr>
              <p14:xfrm>
                <a:off x="10438732" y="3086687"/>
                <a:ext cx="8640" cy="52920"/>
              </p14:xfrm>
            </p:contentPart>
          </mc:Choice>
          <mc:Fallback>
            <p:pic>
              <p:nvPicPr>
                <p:cNvPr id="1058" name="Käsinkirjoitus 1057">
                  <a:extLst>
                    <a:ext uri="{FF2B5EF4-FFF2-40B4-BE49-F238E27FC236}">
                      <a16:creationId xmlns:a16="http://schemas.microsoft.com/office/drawing/2014/main" id="{CA734996-36D8-4A3F-ADBC-ABF049CFE3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30092" y="3078047"/>
                  <a:ext cx="26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9" name="Käsinkirjoitus 1058">
                  <a:extLst>
                    <a:ext uri="{FF2B5EF4-FFF2-40B4-BE49-F238E27FC236}">
                      <a16:creationId xmlns:a16="http://schemas.microsoft.com/office/drawing/2014/main" id="{C54A684A-68DD-4D82-A180-EA8C5C06C7AD}"/>
                    </a:ext>
                  </a:extLst>
                </p14:cNvPr>
                <p14:cNvContentPartPr/>
                <p14:nvPr/>
              </p14:nvContentPartPr>
              <p14:xfrm>
                <a:off x="10510372" y="2929367"/>
                <a:ext cx="69480" cy="197280"/>
              </p14:xfrm>
            </p:contentPart>
          </mc:Choice>
          <mc:Fallback>
            <p:pic>
              <p:nvPicPr>
                <p:cNvPr id="1059" name="Käsinkirjoitus 1058">
                  <a:extLst>
                    <a:ext uri="{FF2B5EF4-FFF2-40B4-BE49-F238E27FC236}">
                      <a16:creationId xmlns:a16="http://schemas.microsoft.com/office/drawing/2014/main" id="{C54A684A-68DD-4D82-A180-EA8C5C06C7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01732" y="2920727"/>
                  <a:ext cx="87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0" name="Käsinkirjoitus 1059">
                  <a:extLst>
                    <a:ext uri="{FF2B5EF4-FFF2-40B4-BE49-F238E27FC236}">
                      <a16:creationId xmlns:a16="http://schemas.microsoft.com/office/drawing/2014/main" id="{3D92D5F7-0F7E-44DD-B700-CB0B01080E93}"/>
                    </a:ext>
                  </a:extLst>
                </p14:cNvPr>
                <p14:cNvContentPartPr/>
                <p14:nvPr/>
              </p14:nvContentPartPr>
              <p14:xfrm>
                <a:off x="10613692" y="3002447"/>
                <a:ext cx="81360" cy="125280"/>
              </p14:xfrm>
            </p:contentPart>
          </mc:Choice>
          <mc:Fallback>
            <p:pic>
              <p:nvPicPr>
                <p:cNvPr id="1060" name="Käsinkirjoitus 1059">
                  <a:extLst>
                    <a:ext uri="{FF2B5EF4-FFF2-40B4-BE49-F238E27FC236}">
                      <a16:creationId xmlns:a16="http://schemas.microsoft.com/office/drawing/2014/main" id="{3D92D5F7-0F7E-44DD-B700-CB0B01080E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04692" y="2993447"/>
                  <a:ext cx="99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1" name="Käsinkirjoitus 1060">
                  <a:extLst>
                    <a:ext uri="{FF2B5EF4-FFF2-40B4-BE49-F238E27FC236}">
                      <a16:creationId xmlns:a16="http://schemas.microsoft.com/office/drawing/2014/main" id="{20CD5BDF-FA21-4BFD-AD9E-D2106D459895}"/>
                    </a:ext>
                  </a:extLst>
                </p14:cNvPr>
                <p14:cNvContentPartPr/>
                <p14:nvPr/>
              </p14:nvContentPartPr>
              <p14:xfrm>
                <a:off x="10700092" y="3003527"/>
                <a:ext cx="146160" cy="115920"/>
              </p14:xfrm>
            </p:contentPart>
          </mc:Choice>
          <mc:Fallback>
            <p:pic>
              <p:nvPicPr>
                <p:cNvPr id="1061" name="Käsinkirjoitus 1060">
                  <a:extLst>
                    <a:ext uri="{FF2B5EF4-FFF2-40B4-BE49-F238E27FC236}">
                      <a16:creationId xmlns:a16="http://schemas.microsoft.com/office/drawing/2014/main" id="{20CD5BDF-FA21-4BFD-AD9E-D2106D4598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91092" y="2994527"/>
                  <a:ext cx="1638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63" name="Käsinkirjoitus 1062">
                <a:extLst>
                  <a:ext uri="{FF2B5EF4-FFF2-40B4-BE49-F238E27FC236}">
                    <a16:creationId xmlns:a16="http://schemas.microsoft.com/office/drawing/2014/main" id="{FE03CF36-62A1-4DA2-906F-76A18FEFBF6A}"/>
                  </a:ext>
                </a:extLst>
              </p14:cNvPr>
              <p14:cNvContentPartPr/>
              <p14:nvPr/>
            </p14:nvContentPartPr>
            <p14:xfrm>
              <a:off x="1955692" y="5693087"/>
              <a:ext cx="360" cy="360"/>
            </p14:xfrm>
          </p:contentPart>
        </mc:Choice>
        <mc:Fallback>
          <p:pic>
            <p:nvPicPr>
              <p:cNvPr id="1063" name="Käsinkirjoitus 1062">
                <a:extLst>
                  <a:ext uri="{FF2B5EF4-FFF2-40B4-BE49-F238E27FC236}">
                    <a16:creationId xmlns:a16="http://schemas.microsoft.com/office/drawing/2014/main" id="{FE03CF36-62A1-4DA2-906F-76A18FEFBF6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947052" y="568408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Ryhmä 64">
            <a:extLst>
              <a:ext uri="{FF2B5EF4-FFF2-40B4-BE49-F238E27FC236}">
                <a16:creationId xmlns:a16="http://schemas.microsoft.com/office/drawing/2014/main" id="{2E2CCED5-0096-46CC-BA39-E2A8ED4FEE06}"/>
              </a:ext>
            </a:extLst>
          </p:cNvPr>
          <p:cNvGrpSpPr/>
          <p:nvPr/>
        </p:nvGrpSpPr>
        <p:grpSpPr>
          <a:xfrm>
            <a:off x="1024732" y="5157767"/>
            <a:ext cx="2101320" cy="609840"/>
            <a:chOff x="1024732" y="5157767"/>
            <a:chExt cx="2101320" cy="60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4" name="Käsinkirjoitus 1063">
                  <a:extLst>
                    <a:ext uri="{FF2B5EF4-FFF2-40B4-BE49-F238E27FC236}">
                      <a16:creationId xmlns:a16="http://schemas.microsoft.com/office/drawing/2014/main" id="{660C2A26-8C20-40B8-9057-4109465F9328}"/>
                    </a:ext>
                  </a:extLst>
                </p14:cNvPr>
                <p14:cNvContentPartPr/>
                <p14:nvPr/>
              </p14:nvContentPartPr>
              <p14:xfrm>
                <a:off x="1024732" y="5276207"/>
                <a:ext cx="19800" cy="481320"/>
              </p14:xfrm>
            </p:contentPart>
          </mc:Choice>
          <mc:Fallback>
            <p:pic>
              <p:nvPicPr>
                <p:cNvPr id="1064" name="Käsinkirjoitus 1063">
                  <a:extLst>
                    <a:ext uri="{FF2B5EF4-FFF2-40B4-BE49-F238E27FC236}">
                      <a16:creationId xmlns:a16="http://schemas.microsoft.com/office/drawing/2014/main" id="{660C2A26-8C20-40B8-9057-4109465F932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6092" y="5267567"/>
                  <a:ext cx="37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5" name="Käsinkirjoitus 1064">
                  <a:extLst>
                    <a:ext uri="{FF2B5EF4-FFF2-40B4-BE49-F238E27FC236}">
                      <a16:creationId xmlns:a16="http://schemas.microsoft.com/office/drawing/2014/main" id="{D3591765-B570-4B25-B9DA-0A2EAAE5B58D}"/>
                    </a:ext>
                  </a:extLst>
                </p14:cNvPr>
                <p14:cNvContentPartPr/>
                <p14:nvPr/>
              </p14:nvContentPartPr>
              <p14:xfrm>
                <a:off x="1041292" y="5196287"/>
                <a:ext cx="224640" cy="262080"/>
              </p14:xfrm>
            </p:contentPart>
          </mc:Choice>
          <mc:Fallback>
            <p:pic>
              <p:nvPicPr>
                <p:cNvPr id="1065" name="Käsinkirjoitus 1064">
                  <a:extLst>
                    <a:ext uri="{FF2B5EF4-FFF2-40B4-BE49-F238E27FC236}">
                      <a16:creationId xmlns:a16="http://schemas.microsoft.com/office/drawing/2014/main" id="{D3591765-B570-4B25-B9DA-0A2EAAE5B5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2292" y="5187647"/>
                  <a:ext cx="242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6" name="Käsinkirjoitus 1065">
                  <a:extLst>
                    <a:ext uri="{FF2B5EF4-FFF2-40B4-BE49-F238E27FC236}">
                      <a16:creationId xmlns:a16="http://schemas.microsoft.com/office/drawing/2014/main" id="{744BF5B4-40F7-4C85-A547-2CC574D342EF}"/>
                    </a:ext>
                  </a:extLst>
                </p14:cNvPr>
                <p14:cNvContentPartPr/>
                <p14:nvPr/>
              </p14:nvContentPartPr>
              <p14:xfrm>
                <a:off x="1387252" y="5157767"/>
                <a:ext cx="101520" cy="609840"/>
              </p14:xfrm>
            </p:contentPart>
          </mc:Choice>
          <mc:Fallback>
            <p:pic>
              <p:nvPicPr>
                <p:cNvPr id="1066" name="Käsinkirjoitus 1065">
                  <a:extLst>
                    <a:ext uri="{FF2B5EF4-FFF2-40B4-BE49-F238E27FC236}">
                      <a16:creationId xmlns:a16="http://schemas.microsoft.com/office/drawing/2014/main" id="{744BF5B4-40F7-4C85-A547-2CC574D342E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78612" y="5148767"/>
                  <a:ext cx="1191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68" name="Käsinkirjoitus 1067">
                  <a:extLst>
                    <a:ext uri="{FF2B5EF4-FFF2-40B4-BE49-F238E27FC236}">
                      <a16:creationId xmlns:a16="http://schemas.microsoft.com/office/drawing/2014/main" id="{C0BAA9FB-9E0A-47CA-B8F3-EAD978920810}"/>
                    </a:ext>
                  </a:extLst>
                </p14:cNvPr>
                <p14:cNvContentPartPr/>
                <p14:nvPr/>
              </p14:nvContentPartPr>
              <p14:xfrm>
                <a:off x="1568332" y="5344607"/>
                <a:ext cx="167400" cy="267480"/>
              </p14:xfrm>
            </p:contentPart>
          </mc:Choice>
          <mc:Fallback>
            <p:pic>
              <p:nvPicPr>
                <p:cNvPr id="1068" name="Käsinkirjoitus 1067">
                  <a:extLst>
                    <a:ext uri="{FF2B5EF4-FFF2-40B4-BE49-F238E27FC236}">
                      <a16:creationId xmlns:a16="http://schemas.microsoft.com/office/drawing/2014/main" id="{C0BAA9FB-9E0A-47CA-B8F3-EAD9789208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59332" y="5335967"/>
                  <a:ext cx="185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0" name="Käsinkirjoitus 1069">
                  <a:extLst>
                    <a:ext uri="{FF2B5EF4-FFF2-40B4-BE49-F238E27FC236}">
                      <a16:creationId xmlns:a16="http://schemas.microsoft.com/office/drawing/2014/main" id="{8B428D79-3552-4C82-B4AA-84F8E6F879D1}"/>
                    </a:ext>
                  </a:extLst>
                </p14:cNvPr>
                <p14:cNvContentPartPr/>
                <p14:nvPr/>
              </p14:nvContentPartPr>
              <p14:xfrm>
                <a:off x="1807732" y="5380607"/>
                <a:ext cx="154080" cy="192600"/>
              </p14:xfrm>
            </p:contentPart>
          </mc:Choice>
          <mc:Fallback>
            <p:pic>
              <p:nvPicPr>
                <p:cNvPr id="1070" name="Käsinkirjoitus 1069">
                  <a:extLst>
                    <a:ext uri="{FF2B5EF4-FFF2-40B4-BE49-F238E27FC236}">
                      <a16:creationId xmlns:a16="http://schemas.microsoft.com/office/drawing/2014/main" id="{8B428D79-3552-4C82-B4AA-84F8E6F879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99092" y="5371967"/>
                  <a:ext cx="171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1" name="Käsinkirjoitus 1070">
                  <a:extLst>
                    <a:ext uri="{FF2B5EF4-FFF2-40B4-BE49-F238E27FC236}">
                      <a16:creationId xmlns:a16="http://schemas.microsoft.com/office/drawing/2014/main" id="{5B97DC0A-6628-4E1B-AD06-6069D89C5CE1}"/>
                    </a:ext>
                  </a:extLst>
                </p14:cNvPr>
                <p14:cNvContentPartPr/>
                <p14:nvPr/>
              </p14:nvContentPartPr>
              <p14:xfrm>
                <a:off x="1858492" y="5191967"/>
                <a:ext cx="81720" cy="86760"/>
              </p14:xfrm>
            </p:contentPart>
          </mc:Choice>
          <mc:Fallback>
            <p:pic>
              <p:nvPicPr>
                <p:cNvPr id="1071" name="Käsinkirjoitus 1070">
                  <a:extLst>
                    <a:ext uri="{FF2B5EF4-FFF2-40B4-BE49-F238E27FC236}">
                      <a16:creationId xmlns:a16="http://schemas.microsoft.com/office/drawing/2014/main" id="{5B97DC0A-6628-4E1B-AD06-6069D89C5CE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49492" y="5182967"/>
                  <a:ext cx="99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2" name="Käsinkirjoitus 1071">
                  <a:extLst>
                    <a:ext uri="{FF2B5EF4-FFF2-40B4-BE49-F238E27FC236}">
                      <a16:creationId xmlns:a16="http://schemas.microsoft.com/office/drawing/2014/main" id="{C1F96233-01B2-4496-81EA-451AF1A17FB6}"/>
                    </a:ext>
                  </a:extLst>
                </p14:cNvPr>
                <p14:cNvContentPartPr/>
                <p14:nvPr/>
              </p14:nvContentPartPr>
              <p14:xfrm>
                <a:off x="2007892" y="5215727"/>
                <a:ext cx="153000" cy="333720"/>
              </p14:xfrm>
            </p:contentPart>
          </mc:Choice>
          <mc:Fallback>
            <p:pic>
              <p:nvPicPr>
                <p:cNvPr id="1072" name="Käsinkirjoitus 1071">
                  <a:extLst>
                    <a:ext uri="{FF2B5EF4-FFF2-40B4-BE49-F238E27FC236}">
                      <a16:creationId xmlns:a16="http://schemas.microsoft.com/office/drawing/2014/main" id="{C1F96233-01B2-4496-81EA-451AF1A17F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99252" y="5207087"/>
                  <a:ext cx="1706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3" name="Käsinkirjoitus 1072">
                  <a:extLst>
                    <a:ext uri="{FF2B5EF4-FFF2-40B4-BE49-F238E27FC236}">
                      <a16:creationId xmlns:a16="http://schemas.microsoft.com/office/drawing/2014/main" id="{AE154868-286B-49A8-8ECD-DECCB0D94B0D}"/>
                    </a:ext>
                  </a:extLst>
                </p14:cNvPr>
                <p14:cNvContentPartPr/>
                <p14:nvPr/>
              </p14:nvContentPartPr>
              <p14:xfrm>
                <a:off x="2267092" y="5290247"/>
                <a:ext cx="18000" cy="245880"/>
              </p14:xfrm>
            </p:contentPart>
          </mc:Choice>
          <mc:Fallback>
            <p:pic>
              <p:nvPicPr>
                <p:cNvPr id="1073" name="Käsinkirjoitus 1072">
                  <a:extLst>
                    <a:ext uri="{FF2B5EF4-FFF2-40B4-BE49-F238E27FC236}">
                      <a16:creationId xmlns:a16="http://schemas.microsoft.com/office/drawing/2014/main" id="{AE154868-286B-49A8-8ECD-DECCB0D94B0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58092" y="5281607"/>
                  <a:ext cx="35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4" name="Käsinkirjoitus 1073">
                  <a:extLst>
                    <a:ext uri="{FF2B5EF4-FFF2-40B4-BE49-F238E27FC236}">
                      <a16:creationId xmlns:a16="http://schemas.microsoft.com/office/drawing/2014/main" id="{61CBE6E2-C36A-4167-A9CA-0AB5752589A4}"/>
                    </a:ext>
                  </a:extLst>
                </p14:cNvPr>
                <p14:cNvContentPartPr/>
                <p14:nvPr/>
              </p14:nvContentPartPr>
              <p14:xfrm>
                <a:off x="2383372" y="5328407"/>
                <a:ext cx="25200" cy="249840"/>
              </p14:xfrm>
            </p:contentPart>
          </mc:Choice>
          <mc:Fallback>
            <p:pic>
              <p:nvPicPr>
                <p:cNvPr id="1074" name="Käsinkirjoitus 1073">
                  <a:extLst>
                    <a:ext uri="{FF2B5EF4-FFF2-40B4-BE49-F238E27FC236}">
                      <a16:creationId xmlns:a16="http://schemas.microsoft.com/office/drawing/2014/main" id="{61CBE6E2-C36A-4167-A9CA-0AB5752589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74732" y="5319767"/>
                  <a:ext cx="42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5" name="Käsinkirjoitus 1074">
                  <a:extLst>
                    <a:ext uri="{FF2B5EF4-FFF2-40B4-BE49-F238E27FC236}">
                      <a16:creationId xmlns:a16="http://schemas.microsoft.com/office/drawing/2014/main" id="{4156544B-51CA-44E7-A185-6CBFDE9C7E4F}"/>
                    </a:ext>
                  </a:extLst>
                </p14:cNvPr>
                <p14:cNvContentPartPr/>
                <p14:nvPr/>
              </p14:nvContentPartPr>
              <p14:xfrm>
                <a:off x="2385892" y="5383847"/>
                <a:ext cx="139320" cy="174960"/>
              </p14:xfrm>
            </p:contentPart>
          </mc:Choice>
          <mc:Fallback>
            <p:pic>
              <p:nvPicPr>
                <p:cNvPr id="1075" name="Käsinkirjoitus 1074">
                  <a:extLst>
                    <a:ext uri="{FF2B5EF4-FFF2-40B4-BE49-F238E27FC236}">
                      <a16:creationId xmlns:a16="http://schemas.microsoft.com/office/drawing/2014/main" id="{4156544B-51CA-44E7-A185-6CBFDE9C7E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76892" y="5374847"/>
                  <a:ext cx="156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6" name="Käsinkirjoitus 1075">
                  <a:extLst>
                    <a:ext uri="{FF2B5EF4-FFF2-40B4-BE49-F238E27FC236}">
                      <a16:creationId xmlns:a16="http://schemas.microsoft.com/office/drawing/2014/main" id="{B10C7DFD-5357-4DF3-BDE1-E93B136E9189}"/>
                    </a:ext>
                  </a:extLst>
                </p14:cNvPr>
                <p14:cNvContentPartPr/>
                <p14:nvPr/>
              </p14:nvContentPartPr>
              <p14:xfrm>
                <a:off x="2671012" y="5344607"/>
                <a:ext cx="8280" cy="243720"/>
              </p14:xfrm>
            </p:contentPart>
          </mc:Choice>
          <mc:Fallback>
            <p:pic>
              <p:nvPicPr>
                <p:cNvPr id="1076" name="Käsinkirjoitus 1075">
                  <a:extLst>
                    <a:ext uri="{FF2B5EF4-FFF2-40B4-BE49-F238E27FC236}">
                      <a16:creationId xmlns:a16="http://schemas.microsoft.com/office/drawing/2014/main" id="{B10C7DFD-5357-4DF3-BDE1-E93B136E918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62012" y="5335967"/>
                  <a:ext cx="25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7" name="Käsinkirjoitus 1076">
                  <a:extLst>
                    <a:ext uri="{FF2B5EF4-FFF2-40B4-BE49-F238E27FC236}">
                      <a16:creationId xmlns:a16="http://schemas.microsoft.com/office/drawing/2014/main" id="{F33BE0BF-5FF1-4F0F-A9AF-31F9F17A01AF}"/>
                    </a:ext>
                  </a:extLst>
                </p14:cNvPr>
                <p14:cNvContentPartPr/>
                <p14:nvPr/>
              </p14:nvContentPartPr>
              <p14:xfrm>
                <a:off x="2606212" y="5461607"/>
                <a:ext cx="43560" cy="10440"/>
              </p14:xfrm>
            </p:contentPart>
          </mc:Choice>
          <mc:Fallback>
            <p:pic>
              <p:nvPicPr>
                <p:cNvPr id="1077" name="Käsinkirjoitus 1076">
                  <a:extLst>
                    <a:ext uri="{FF2B5EF4-FFF2-40B4-BE49-F238E27FC236}">
                      <a16:creationId xmlns:a16="http://schemas.microsoft.com/office/drawing/2014/main" id="{F33BE0BF-5FF1-4F0F-A9AF-31F9F17A01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97212" y="5452607"/>
                  <a:ext cx="61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8" name="Käsinkirjoitus 1077">
                  <a:extLst>
                    <a:ext uri="{FF2B5EF4-FFF2-40B4-BE49-F238E27FC236}">
                      <a16:creationId xmlns:a16="http://schemas.microsoft.com/office/drawing/2014/main" id="{E079B09C-855E-45A4-95D8-F34EE8AFEB53}"/>
                    </a:ext>
                  </a:extLst>
                </p14:cNvPr>
                <p14:cNvContentPartPr/>
                <p14:nvPr/>
              </p14:nvContentPartPr>
              <p14:xfrm>
                <a:off x="2780812" y="5422007"/>
                <a:ext cx="143640" cy="153360"/>
              </p14:xfrm>
            </p:contentPart>
          </mc:Choice>
          <mc:Fallback>
            <p:pic>
              <p:nvPicPr>
                <p:cNvPr id="1078" name="Käsinkirjoitus 1077">
                  <a:extLst>
                    <a:ext uri="{FF2B5EF4-FFF2-40B4-BE49-F238E27FC236}">
                      <a16:creationId xmlns:a16="http://schemas.microsoft.com/office/drawing/2014/main" id="{E079B09C-855E-45A4-95D8-F34EE8AFEB5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71812" y="5413367"/>
                  <a:ext cx="161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9" name="Käsinkirjoitus 1078">
                  <a:extLst>
                    <a:ext uri="{FF2B5EF4-FFF2-40B4-BE49-F238E27FC236}">
                      <a16:creationId xmlns:a16="http://schemas.microsoft.com/office/drawing/2014/main" id="{D600C8C0-C8CC-4526-B443-D2A5BBA4AD6B}"/>
                    </a:ext>
                  </a:extLst>
                </p14:cNvPr>
                <p14:cNvContentPartPr/>
                <p14:nvPr/>
              </p14:nvContentPartPr>
              <p14:xfrm>
                <a:off x="2856412" y="5294567"/>
                <a:ext cx="134640" cy="22320"/>
              </p14:xfrm>
            </p:contentPart>
          </mc:Choice>
          <mc:Fallback>
            <p:pic>
              <p:nvPicPr>
                <p:cNvPr id="1079" name="Käsinkirjoitus 1078">
                  <a:extLst>
                    <a:ext uri="{FF2B5EF4-FFF2-40B4-BE49-F238E27FC236}">
                      <a16:creationId xmlns:a16="http://schemas.microsoft.com/office/drawing/2014/main" id="{D600C8C0-C8CC-4526-B443-D2A5BBA4AD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47412" y="5285567"/>
                  <a:ext cx="152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0" name="Käsinkirjoitus 1079">
                  <a:extLst>
                    <a:ext uri="{FF2B5EF4-FFF2-40B4-BE49-F238E27FC236}">
                      <a16:creationId xmlns:a16="http://schemas.microsoft.com/office/drawing/2014/main" id="{7E0D73E0-6F92-493B-B09E-F929CB8FD781}"/>
                    </a:ext>
                  </a:extLst>
                </p14:cNvPr>
                <p14:cNvContentPartPr/>
                <p14:nvPr/>
              </p14:nvContentPartPr>
              <p14:xfrm>
                <a:off x="3000772" y="5401127"/>
                <a:ext cx="125280" cy="156960"/>
              </p14:xfrm>
            </p:contentPart>
          </mc:Choice>
          <mc:Fallback>
            <p:pic>
              <p:nvPicPr>
                <p:cNvPr id="1080" name="Käsinkirjoitus 1079">
                  <a:extLst>
                    <a:ext uri="{FF2B5EF4-FFF2-40B4-BE49-F238E27FC236}">
                      <a16:creationId xmlns:a16="http://schemas.microsoft.com/office/drawing/2014/main" id="{7E0D73E0-6F92-493B-B09E-F929CB8FD7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2132" y="5392487"/>
                  <a:ext cx="14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1" name="Käsinkirjoitus 1080">
                  <a:extLst>
                    <a:ext uri="{FF2B5EF4-FFF2-40B4-BE49-F238E27FC236}">
                      <a16:creationId xmlns:a16="http://schemas.microsoft.com/office/drawing/2014/main" id="{1F019775-9650-48EB-97A9-535872A9F9B8}"/>
                    </a:ext>
                  </a:extLst>
                </p14:cNvPr>
                <p14:cNvContentPartPr/>
                <p14:nvPr/>
              </p14:nvContentPartPr>
              <p14:xfrm>
                <a:off x="2642932" y="5447207"/>
                <a:ext cx="125280" cy="7200"/>
              </p14:xfrm>
            </p:contentPart>
          </mc:Choice>
          <mc:Fallback>
            <p:pic>
              <p:nvPicPr>
                <p:cNvPr id="1081" name="Käsinkirjoitus 1080">
                  <a:extLst>
                    <a:ext uri="{FF2B5EF4-FFF2-40B4-BE49-F238E27FC236}">
                      <a16:creationId xmlns:a16="http://schemas.microsoft.com/office/drawing/2014/main" id="{1F019775-9650-48EB-97A9-535872A9F9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34292" y="5438567"/>
                  <a:ext cx="1429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82" name="Käsinkirjoitus 1081">
                <a:extLst>
                  <a:ext uri="{FF2B5EF4-FFF2-40B4-BE49-F238E27FC236}">
                    <a16:creationId xmlns:a16="http://schemas.microsoft.com/office/drawing/2014/main" id="{3071CCCA-0342-4C03-8FCF-08EE54A28ED4}"/>
                  </a:ext>
                </a:extLst>
              </p14:cNvPr>
              <p14:cNvContentPartPr/>
              <p14:nvPr/>
            </p14:nvContentPartPr>
            <p14:xfrm>
              <a:off x="3349972" y="5254247"/>
              <a:ext cx="157320" cy="373680"/>
            </p14:xfrm>
          </p:contentPart>
        </mc:Choice>
        <mc:Fallback>
          <p:pic>
            <p:nvPicPr>
              <p:cNvPr id="1082" name="Käsinkirjoitus 1081">
                <a:extLst>
                  <a:ext uri="{FF2B5EF4-FFF2-40B4-BE49-F238E27FC236}">
                    <a16:creationId xmlns:a16="http://schemas.microsoft.com/office/drawing/2014/main" id="{3071CCCA-0342-4C03-8FCF-08EE54A28ED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341332" y="5245247"/>
                <a:ext cx="1749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83" name="Käsinkirjoitus 1082">
                <a:extLst>
                  <a:ext uri="{FF2B5EF4-FFF2-40B4-BE49-F238E27FC236}">
                    <a16:creationId xmlns:a16="http://schemas.microsoft.com/office/drawing/2014/main" id="{EA4647BD-4901-43BD-AD58-62F4DC2BB7E7}"/>
                  </a:ext>
                </a:extLst>
              </p14:cNvPr>
              <p14:cNvContentPartPr/>
              <p14:nvPr/>
            </p14:nvContentPartPr>
            <p14:xfrm>
              <a:off x="3651292" y="5243807"/>
              <a:ext cx="165600" cy="341640"/>
            </p14:xfrm>
          </p:contentPart>
        </mc:Choice>
        <mc:Fallback>
          <p:pic>
            <p:nvPicPr>
              <p:cNvPr id="1083" name="Käsinkirjoitus 1082">
                <a:extLst>
                  <a:ext uri="{FF2B5EF4-FFF2-40B4-BE49-F238E27FC236}">
                    <a16:creationId xmlns:a16="http://schemas.microsoft.com/office/drawing/2014/main" id="{EA4647BD-4901-43BD-AD58-62F4DC2BB7E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42652" y="5235167"/>
                <a:ext cx="1832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84" name="Käsinkirjoitus 1083">
                <a:extLst>
                  <a:ext uri="{FF2B5EF4-FFF2-40B4-BE49-F238E27FC236}">
                    <a16:creationId xmlns:a16="http://schemas.microsoft.com/office/drawing/2014/main" id="{F8822C5F-16D6-4851-AD8E-3E4AC85694C4}"/>
                  </a:ext>
                </a:extLst>
              </p14:cNvPr>
              <p14:cNvContentPartPr/>
              <p14:nvPr/>
            </p14:nvContentPartPr>
            <p14:xfrm>
              <a:off x="3986092" y="5095487"/>
              <a:ext cx="99720" cy="657000"/>
            </p14:xfrm>
          </p:contentPart>
        </mc:Choice>
        <mc:Fallback>
          <p:pic>
            <p:nvPicPr>
              <p:cNvPr id="1084" name="Käsinkirjoitus 1083">
                <a:extLst>
                  <a:ext uri="{FF2B5EF4-FFF2-40B4-BE49-F238E27FC236}">
                    <a16:creationId xmlns:a16="http://schemas.microsoft.com/office/drawing/2014/main" id="{F8822C5F-16D6-4851-AD8E-3E4AC85694C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977452" y="5086487"/>
                <a:ext cx="11736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85" name="Käsinkirjoitus 1084">
                <a:extLst>
                  <a:ext uri="{FF2B5EF4-FFF2-40B4-BE49-F238E27FC236}">
                    <a16:creationId xmlns:a16="http://schemas.microsoft.com/office/drawing/2014/main" id="{5337C681-3E07-4BA6-9AF3-F053C50B0EC8}"/>
                  </a:ext>
                </a:extLst>
              </p14:cNvPr>
              <p14:cNvContentPartPr/>
              <p14:nvPr/>
            </p14:nvContentPartPr>
            <p14:xfrm>
              <a:off x="4297132" y="5397887"/>
              <a:ext cx="195120" cy="14400"/>
            </p14:xfrm>
          </p:contentPart>
        </mc:Choice>
        <mc:Fallback>
          <p:pic>
            <p:nvPicPr>
              <p:cNvPr id="1085" name="Käsinkirjoitus 1084">
                <a:extLst>
                  <a:ext uri="{FF2B5EF4-FFF2-40B4-BE49-F238E27FC236}">
                    <a16:creationId xmlns:a16="http://schemas.microsoft.com/office/drawing/2014/main" id="{5337C681-3E07-4BA6-9AF3-F053C50B0EC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88492" y="5389247"/>
                <a:ext cx="2127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86" name="Käsinkirjoitus 1085">
                <a:extLst>
                  <a:ext uri="{FF2B5EF4-FFF2-40B4-BE49-F238E27FC236}">
                    <a16:creationId xmlns:a16="http://schemas.microsoft.com/office/drawing/2014/main" id="{97FDEDDA-6268-4252-A2A7-9A9E1B66DC26}"/>
                  </a:ext>
                </a:extLst>
              </p14:cNvPr>
              <p14:cNvContentPartPr/>
              <p14:nvPr/>
            </p14:nvContentPartPr>
            <p14:xfrm>
              <a:off x="4288852" y="5496527"/>
              <a:ext cx="264240" cy="37440"/>
            </p14:xfrm>
          </p:contentPart>
        </mc:Choice>
        <mc:Fallback>
          <p:pic>
            <p:nvPicPr>
              <p:cNvPr id="1086" name="Käsinkirjoitus 1085">
                <a:extLst>
                  <a:ext uri="{FF2B5EF4-FFF2-40B4-BE49-F238E27FC236}">
                    <a16:creationId xmlns:a16="http://schemas.microsoft.com/office/drawing/2014/main" id="{97FDEDDA-6268-4252-A2A7-9A9E1B66DC2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280212" y="5487887"/>
                <a:ext cx="281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66" name="Käsinkirjoitus 65">
                <a:extLst>
                  <a:ext uri="{FF2B5EF4-FFF2-40B4-BE49-F238E27FC236}">
                    <a16:creationId xmlns:a16="http://schemas.microsoft.com/office/drawing/2014/main" id="{CA036934-DB09-496F-9D18-2A044A2F17D3}"/>
                  </a:ext>
                </a:extLst>
              </p14:cNvPr>
              <p14:cNvContentPartPr/>
              <p14:nvPr/>
            </p14:nvContentPartPr>
            <p14:xfrm>
              <a:off x="4673332" y="5381687"/>
              <a:ext cx="1108800" cy="19800"/>
            </p14:xfrm>
          </p:contentPart>
        </mc:Choice>
        <mc:Fallback>
          <p:pic>
            <p:nvPicPr>
              <p:cNvPr id="66" name="Käsinkirjoitus 65">
                <a:extLst>
                  <a:ext uri="{FF2B5EF4-FFF2-40B4-BE49-F238E27FC236}">
                    <a16:creationId xmlns:a16="http://schemas.microsoft.com/office/drawing/2014/main" id="{CA036934-DB09-496F-9D18-2A044A2F17D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64692" y="5373047"/>
                <a:ext cx="1126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7" name="Käsinkirjoitus 66">
                <a:extLst>
                  <a:ext uri="{FF2B5EF4-FFF2-40B4-BE49-F238E27FC236}">
                    <a16:creationId xmlns:a16="http://schemas.microsoft.com/office/drawing/2014/main" id="{586179AB-27A9-49DD-B32D-E800F975913A}"/>
                  </a:ext>
                </a:extLst>
              </p14:cNvPr>
              <p14:cNvContentPartPr/>
              <p14:nvPr/>
            </p14:nvContentPartPr>
            <p14:xfrm>
              <a:off x="4705012" y="4981007"/>
              <a:ext cx="227160" cy="397440"/>
            </p14:xfrm>
          </p:contentPart>
        </mc:Choice>
        <mc:Fallback>
          <p:pic>
            <p:nvPicPr>
              <p:cNvPr id="67" name="Käsinkirjoitus 66">
                <a:extLst>
                  <a:ext uri="{FF2B5EF4-FFF2-40B4-BE49-F238E27FC236}">
                    <a16:creationId xmlns:a16="http://schemas.microsoft.com/office/drawing/2014/main" id="{586179AB-27A9-49DD-B32D-E800F975913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696012" y="4972007"/>
                <a:ext cx="2448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D6B064F9-79F9-47E4-9FF1-C15C11178A8E}"/>
                  </a:ext>
                </a:extLst>
              </p14:cNvPr>
              <p14:cNvContentPartPr/>
              <p14:nvPr/>
            </p14:nvContentPartPr>
            <p14:xfrm>
              <a:off x="4690252" y="5146607"/>
              <a:ext cx="298080" cy="2268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D6B064F9-79F9-47E4-9FF1-C15C11178A8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681252" y="5137607"/>
                <a:ext cx="315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AE2772BC-5BAC-4B24-8C2D-B9D0B72BF062}"/>
                  </a:ext>
                </a:extLst>
              </p14:cNvPr>
              <p14:cNvContentPartPr/>
              <p14:nvPr/>
            </p14:nvContentPartPr>
            <p14:xfrm>
              <a:off x="5011372" y="5220047"/>
              <a:ext cx="91800" cy="19260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AE2772BC-5BAC-4B24-8C2D-B9D0B72BF06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002732" y="5211047"/>
                <a:ext cx="109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70" name="Käsinkirjoitus 69">
                <a:extLst>
                  <a:ext uri="{FF2B5EF4-FFF2-40B4-BE49-F238E27FC236}">
                    <a16:creationId xmlns:a16="http://schemas.microsoft.com/office/drawing/2014/main" id="{F74066F7-8A0E-4521-B23E-A2661807CBFE}"/>
                  </a:ext>
                </a:extLst>
              </p14:cNvPr>
              <p14:cNvContentPartPr/>
              <p14:nvPr/>
            </p14:nvContentPartPr>
            <p14:xfrm>
              <a:off x="4781332" y="5527847"/>
              <a:ext cx="216720" cy="380520"/>
            </p14:xfrm>
          </p:contentPart>
        </mc:Choice>
        <mc:Fallback>
          <p:pic>
            <p:nvPicPr>
              <p:cNvPr id="70" name="Käsinkirjoitus 69">
                <a:extLst>
                  <a:ext uri="{FF2B5EF4-FFF2-40B4-BE49-F238E27FC236}">
                    <a16:creationId xmlns:a16="http://schemas.microsoft.com/office/drawing/2014/main" id="{F74066F7-8A0E-4521-B23E-A2661807CBFE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772692" y="5519207"/>
                <a:ext cx="2343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72" name="Käsinkirjoitus 71">
                <a:extLst>
                  <a:ext uri="{FF2B5EF4-FFF2-40B4-BE49-F238E27FC236}">
                    <a16:creationId xmlns:a16="http://schemas.microsoft.com/office/drawing/2014/main" id="{095A0A63-26E1-4FEE-B017-0272404D535B}"/>
                  </a:ext>
                </a:extLst>
              </p14:cNvPr>
              <p14:cNvContentPartPr/>
              <p14:nvPr/>
            </p14:nvContentPartPr>
            <p14:xfrm>
              <a:off x="4792492" y="5709647"/>
              <a:ext cx="193680" cy="34560"/>
            </p14:xfrm>
          </p:contentPart>
        </mc:Choice>
        <mc:Fallback>
          <p:pic>
            <p:nvPicPr>
              <p:cNvPr id="72" name="Käsinkirjoitus 71">
                <a:extLst>
                  <a:ext uri="{FF2B5EF4-FFF2-40B4-BE49-F238E27FC236}">
                    <a16:creationId xmlns:a16="http://schemas.microsoft.com/office/drawing/2014/main" id="{095A0A63-26E1-4FEE-B017-0272404D535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783852" y="5701007"/>
                <a:ext cx="2113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BE459FCF-6DB4-40A1-B0FF-180BABF005F8}"/>
                  </a:ext>
                </a:extLst>
              </p14:cNvPr>
              <p14:cNvContentPartPr/>
              <p14:nvPr/>
            </p14:nvContentPartPr>
            <p14:xfrm>
              <a:off x="5049892" y="5772287"/>
              <a:ext cx="208800" cy="14328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BE459FCF-6DB4-40A1-B0FF-180BABF005F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40892" y="5763647"/>
                <a:ext cx="226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A1DA1F8A-F630-4372-9978-9BE14D10E84C}"/>
                  </a:ext>
                </a:extLst>
              </p14:cNvPr>
              <p14:cNvContentPartPr/>
              <p14:nvPr/>
            </p14:nvContentPartPr>
            <p14:xfrm>
              <a:off x="5336092" y="5716487"/>
              <a:ext cx="142200" cy="17316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A1DA1F8A-F630-4372-9978-9BE14D10E84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327092" y="5707847"/>
                <a:ext cx="15984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Ryhmä 99">
            <a:extLst>
              <a:ext uri="{FF2B5EF4-FFF2-40B4-BE49-F238E27FC236}">
                <a16:creationId xmlns:a16="http://schemas.microsoft.com/office/drawing/2014/main" id="{038A37D3-3594-453F-A32E-19FABC537EE6}"/>
              </a:ext>
            </a:extLst>
          </p:cNvPr>
          <p:cNvGrpSpPr/>
          <p:nvPr/>
        </p:nvGrpSpPr>
        <p:grpSpPr>
          <a:xfrm>
            <a:off x="5949172" y="4687607"/>
            <a:ext cx="1965240" cy="1346760"/>
            <a:chOff x="5949172" y="4687607"/>
            <a:chExt cx="1965240" cy="13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B67CA09-C831-441A-AC05-0726A5140F2A}"/>
                    </a:ext>
                  </a:extLst>
                </p14:cNvPr>
                <p14:cNvContentPartPr/>
                <p14:nvPr/>
              </p14:nvContentPartPr>
              <p14:xfrm>
                <a:off x="5963932" y="5353967"/>
                <a:ext cx="147960" cy="2340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B67CA09-C831-441A-AC05-0726A5140F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54932" y="5344967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1AF613C1-084F-4484-961B-0B71B68A68FB}"/>
                    </a:ext>
                  </a:extLst>
                </p14:cNvPr>
                <p14:cNvContentPartPr/>
                <p14:nvPr/>
              </p14:nvContentPartPr>
              <p14:xfrm>
                <a:off x="5949172" y="5424167"/>
                <a:ext cx="140040" cy="864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1AF613C1-084F-4484-961B-0B71B68A68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40172" y="5415527"/>
                  <a:ext cx="157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3112DF24-4BC0-4BDA-B125-1CC403E13032}"/>
                    </a:ext>
                  </a:extLst>
                </p14:cNvPr>
                <p14:cNvContentPartPr/>
                <p14:nvPr/>
              </p14:nvContentPartPr>
              <p14:xfrm>
                <a:off x="6341572" y="4925927"/>
                <a:ext cx="53280" cy="36000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3112DF24-4BC0-4BDA-B125-1CC403E130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32932" y="4917287"/>
                  <a:ext cx="709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E28CF7AD-A934-4795-8FB8-7C6F5A59ABEB}"/>
                    </a:ext>
                  </a:extLst>
                </p14:cNvPr>
                <p14:cNvContentPartPr/>
                <p14:nvPr/>
              </p14:nvContentPartPr>
              <p14:xfrm>
                <a:off x="6260932" y="4856447"/>
                <a:ext cx="328680" cy="4500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E28CF7AD-A934-4795-8FB8-7C6F5A59ABE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52292" y="4847807"/>
                  <a:ext cx="346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ECF24F36-7391-45EE-BA23-3DB10C4CB211}"/>
                    </a:ext>
                  </a:extLst>
                </p14:cNvPr>
                <p14:cNvContentPartPr/>
                <p14:nvPr/>
              </p14:nvContentPartPr>
              <p14:xfrm>
                <a:off x="6510772" y="4902167"/>
                <a:ext cx="31320" cy="3484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ECF24F36-7391-45EE-BA23-3DB10C4CB21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02132" y="4893527"/>
                  <a:ext cx="48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7C765EAA-4272-42E3-94A1-E2507750DC1E}"/>
                    </a:ext>
                  </a:extLst>
                </p14:cNvPr>
                <p14:cNvContentPartPr/>
                <p14:nvPr/>
              </p14:nvContentPartPr>
              <p14:xfrm>
                <a:off x="6722812" y="5086127"/>
                <a:ext cx="33120" cy="3024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7C765EAA-4272-42E3-94A1-E2507750DC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14172" y="5077127"/>
                  <a:ext cx="5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2383D212-0F0A-4B7C-88E5-04286F72BF7B}"/>
                    </a:ext>
                  </a:extLst>
                </p14:cNvPr>
                <p14:cNvContentPartPr/>
                <p14:nvPr/>
              </p14:nvContentPartPr>
              <p14:xfrm>
                <a:off x="6923332" y="4882727"/>
                <a:ext cx="99720" cy="21312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2383D212-0F0A-4B7C-88E5-04286F72BF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14332" y="4874087"/>
                  <a:ext cx="117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65759411-68B8-4C57-899B-FF5F0CE40ED8}"/>
                    </a:ext>
                  </a:extLst>
                </p14:cNvPr>
                <p14:cNvContentPartPr/>
                <p14:nvPr/>
              </p14:nvContentPartPr>
              <p14:xfrm>
                <a:off x="7039972" y="4842767"/>
                <a:ext cx="35640" cy="41580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65759411-68B8-4C57-899B-FF5F0CE40ED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31332" y="4833767"/>
                  <a:ext cx="532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91DC93A8-84FD-4118-B3F2-53C99F47D3A2}"/>
                    </a:ext>
                  </a:extLst>
                </p14:cNvPr>
                <p14:cNvContentPartPr/>
                <p14:nvPr/>
              </p14:nvContentPartPr>
              <p14:xfrm>
                <a:off x="7146892" y="5159567"/>
                <a:ext cx="71280" cy="9576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91DC93A8-84FD-4118-B3F2-53C99F47D3A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37892" y="5150567"/>
                  <a:ext cx="88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7C859004-3AAD-4160-B7F6-0A19E85A630E}"/>
                    </a:ext>
                  </a:extLst>
                </p14:cNvPr>
                <p14:cNvContentPartPr/>
                <p14:nvPr/>
              </p14:nvContentPartPr>
              <p14:xfrm>
                <a:off x="7355692" y="4869767"/>
                <a:ext cx="125280" cy="3949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7C859004-3AAD-4160-B7F6-0A19E85A63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46692" y="4861127"/>
                  <a:ext cx="1429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F433714E-5765-47AB-B657-8004D9F26EC2}"/>
                    </a:ext>
                  </a:extLst>
                </p14:cNvPr>
                <p14:cNvContentPartPr/>
                <p14:nvPr/>
              </p14:nvContentPartPr>
              <p14:xfrm>
                <a:off x="7380532" y="4843847"/>
                <a:ext cx="136080" cy="1800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F433714E-5765-47AB-B657-8004D9F26E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71892" y="4834847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2E2010AA-C40B-4CA6-AA24-07555F6FC740}"/>
                    </a:ext>
                  </a:extLst>
                </p14:cNvPr>
                <p14:cNvContentPartPr/>
                <p14:nvPr/>
              </p14:nvContentPartPr>
              <p14:xfrm>
                <a:off x="7636852" y="4687607"/>
                <a:ext cx="165600" cy="20988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2E2010AA-C40B-4CA6-AA24-07555F6FC7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28212" y="4678607"/>
                  <a:ext cx="183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B8AF0BB0-ABBF-4029-BC41-58A8DF274F0A}"/>
                    </a:ext>
                  </a:extLst>
                </p14:cNvPr>
                <p14:cNvContentPartPr/>
                <p14:nvPr/>
              </p14:nvContentPartPr>
              <p14:xfrm>
                <a:off x="6258412" y="5421287"/>
                <a:ext cx="1656000" cy="3276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B8AF0BB0-ABBF-4029-BC41-58A8DF274F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49412" y="5412287"/>
                  <a:ext cx="1673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BDEC4BAB-2715-411A-B58E-0FE4409DD391}"/>
                    </a:ext>
                  </a:extLst>
                </p14:cNvPr>
                <p14:cNvContentPartPr/>
                <p14:nvPr/>
              </p14:nvContentPartPr>
              <p14:xfrm>
                <a:off x="6735052" y="5517767"/>
                <a:ext cx="13320" cy="49140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BDEC4BAB-2715-411A-B58E-0FE4409DD3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26052" y="5508767"/>
                  <a:ext cx="309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325EE1D2-83F7-4052-9801-FB89F4877C61}"/>
                    </a:ext>
                  </a:extLst>
                </p14:cNvPr>
                <p14:cNvContentPartPr/>
                <p14:nvPr/>
              </p14:nvContentPartPr>
              <p14:xfrm>
                <a:off x="6570892" y="5504447"/>
                <a:ext cx="417240" cy="7020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325EE1D2-83F7-4052-9801-FB89F4877C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62252" y="5495447"/>
                  <a:ext cx="43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A36A16EE-4076-4BB9-8196-197B26E34C5A}"/>
                    </a:ext>
                  </a:extLst>
                </p14:cNvPr>
                <p14:cNvContentPartPr/>
                <p14:nvPr/>
              </p14:nvContentPartPr>
              <p14:xfrm>
                <a:off x="6862852" y="5542967"/>
                <a:ext cx="41760" cy="28584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A36A16EE-4076-4BB9-8196-197B26E34C5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54212" y="5533967"/>
                  <a:ext cx="59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B307F8B5-BA85-4E9E-86B0-F6E654BD3BD7}"/>
                    </a:ext>
                  </a:extLst>
                </p14:cNvPr>
                <p14:cNvContentPartPr/>
                <p14:nvPr/>
              </p14:nvContentPartPr>
              <p14:xfrm>
                <a:off x="7054012" y="5698847"/>
                <a:ext cx="27720" cy="457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B307F8B5-BA85-4E9E-86B0-F6E654BD3B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45372" y="5689847"/>
                  <a:ext cx="45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B74F326E-40CE-4960-BCFE-AAF3210B08BB}"/>
                    </a:ext>
                  </a:extLst>
                </p14:cNvPr>
                <p14:cNvContentPartPr/>
                <p14:nvPr/>
              </p14:nvContentPartPr>
              <p14:xfrm>
                <a:off x="7268212" y="5574287"/>
                <a:ext cx="23400" cy="3758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B74F326E-40CE-4960-BCFE-AAF3210B08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59212" y="5565287"/>
                  <a:ext cx="41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253295CD-B363-4AAF-9F71-66C3CB7C81E2}"/>
                    </a:ext>
                  </a:extLst>
                </p14:cNvPr>
                <p14:cNvContentPartPr/>
                <p14:nvPr/>
              </p14:nvContentPartPr>
              <p14:xfrm>
                <a:off x="7440652" y="5574647"/>
                <a:ext cx="154440" cy="4597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253295CD-B363-4AAF-9F71-66C3CB7C81E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32012" y="5566007"/>
                  <a:ext cx="1720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33E681AE-4501-41D7-B5AA-91DC0F700BDE}"/>
                    </a:ext>
                  </a:extLst>
                </p14:cNvPr>
                <p14:cNvContentPartPr/>
                <p14:nvPr/>
              </p14:nvContentPartPr>
              <p14:xfrm>
                <a:off x="7683652" y="5554127"/>
                <a:ext cx="117000" cy="1206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33E681AE-4501-41D7-B5AA-91DC0F700BD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74652" y="5545487"/>
                  <a:ext cx="13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4D4FFE02-C294-4D1C-BEB1-A58517E01C6C}"/>
                    </a:ext>
                  </a:extLst>
                </p14:cNvPr>
                <p14:cNvContentPartPr/>
                <p14:nvPr/>
              </p14:nvContentPartPr>
              <p14:xfrm>
                <a:off x="7518052" y="5528927"/>
                <a:ext cx="39960" cy="1015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4D4FFE02-C294-4D1C-BEB1-A58517E01C6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09412" y="5519927"/>
                  <a:ext cx="57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CDFDA65A-2120-4BD2-A3CE-17B5C5DDF9CC}"/>
              </a:ext>
            </a:extLst>
          </p:cNvPr>
          <p:cNvGrpSpPr/>
          <p:nvPr/>
        </p:nvGrpSpPr>
        <p:grpSpPr>
          <a:xfrm>
            <a:off x="8027452" y="5253167"/>
            <a:ext cx="1542960" cy="654480"/>
            <a:chOff x="8027452" y="5253167"/>
            <a:chExt cx="1542960" cy="65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B9ADDC43-D7B4-4E18-B710-3D860CD7EE3B}"/>
                    </a:ext>
                  </a:extLst>
                </p14:cNvPr>
                <p14:cNvContentPartPr/>
                <p14:nvPr/>
              </p14:nvContentPartPr>
              <p14:xfrm>
                <a:off x="8043292" y="5295287"/>
                <a:ext cx="167760" cy="11844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B9ADDC43-D7B4-4E18-B710-3D860CD7EE3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34292" y="5286647"/>
                  <a:ext cx="185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AE5F989F-FF39-4E45-8BBA-7A07521E1642}"/>
                    </a:ext>
                  </a:extLst>
                </p14:cNvPr>
                <p14:cNvContentPartPr/>
                <p14:nvPr/>
              </p14:nvContentPartPr>
              <p14:xfrm>
                <a:off x="8027452" y="5435327"/>
                <a:ext cx="207720" cy="9072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AE5F989F-FF39-4E45-8BBA-7A07521E164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18452" y="5426327"/>
                  <a:ext cx="225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7F4BF38E-25D7-4341-9B3D-1792C9D7006E}"/>
                    </a:ext>
                  </a:extLst>
                </p14:cNvPr>
                <p14:cNvContentPartPr/>
                <p14:nvPr/>
              </p14:nvContentPartPr>
              <p14:xfrm>
                <a:off x="8420932" y="5253167"/>
                <a:ext cx="182520" cy="4539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7F4BF38E-25D7-4341-9B3D-1792C9D700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12292" y="5244167"/>
                  <a:ext cx="200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039704AC-92D6-4C6E-BA15-F799345B3C0C}"/>
                    </a:ext>
                  </a:extLst>
                </p14:cNvPr>
                <p14:cNvContentPartPr/>
                <p14:nvPr/>
              </p14:nvContentPartPr>
              <p14:xfrm>
                <a:off x="8674012" y="5646287"/>
                <a:ext cx="68040" cy="12348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039704AC-92D6-4C6E-BA15-F799345B3C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65012" y="5637647"/>
                  <a:ext cx="85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830B6065-8999-4331-BC09-52AA9C67FE27}"/>
                    </a:ext>
                  </a:extLst>
                </p14:cNvPr>
                <p14:cNvContentPartPr/>
                <p14:nvPr/>
              </p14:nvContentPartPr>
              <p14:xfrm>
                <a:off x="8858692" y="5351807"/>
                <a:ext cx="192960" cy="4089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830B6065-8999-4331-BC09-52AA9C67FE2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49692" y="5342807"/>
                  <a:ext cx="2106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A1710588-9EB4-40D6-A92C-57E7D6BBF3C9}"/>
                    </a:ext>
                  </a:extLst>
                </p14:cNvPr>
                <p14:cNvContentPartPr/>
                <p14:nvPr/>
              </p14:nvContentPartPr>
              <p14:xfrm>
                <a:off x="9147052" y="5404367"/>
                <a:ext cx="147240" cy="4172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A1710588-9EB4-40D6-A92C-57E7D6BBF3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38412" y="5395367"/>
                  <a:ext cx="1648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CB1002A3-C37B-4BCE-BECA-9B058380ACAB}"/>
                    </a:ext>
                  </a:extLst>
                </p14:cNvPr>
                <p14:cNvContentPartPr/>
                <p14:nvPr/>
              </p14:nvContentPartPr>
              <p14:xfrm>
                <a:off x="9449452" y="5501207"/>
                <a:ext cx="120960" cy="4064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CB1002A3-C37B-4BCE-BECA-9B058380AC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40452" y="5492207"/>
                  <a:ext cx="138600" cy="42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47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73</Words>
  <Application>Microsoft Office PowerPoint</Application>
  <PresentationFormat>Laajakuva</PresentationFormat>
  <Paragraphs>13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Office-teema</vt:lpstr>
      <vt:lpstr>MAB5</vt:lpstr>
      <vt:lpstr>Todennäköisyyslaskennan malleja</vt:lpstr>
      <vt:lpstr>PowerPoint-esitys</vt:lpstr>
      <vt:lpstr>PowerPoint-esitys</vt:lpstr>
      <vt:lpstr>PowerPoint-esitys</vt:lpstr>
      <vt:lpstr>PowerPoint-esitys</vt:lpstr>
      <vt:lpstr>PowerPoint-esitys</vt:lpstr>
      <vt:lpstr>Perustehtäviä: 10.1, 10.2, 10.4, 10.6, 10.9. 10.10  Haastetta kaipaaville suosituksena: 10.18, 10.21, 10.22.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MAB5</dc:title>
  <dc:creator>Simenson, Brenda</dc:creator>
  <cp:lastModifiedBy>Aleksi Mäkelä</cp:lastModifiedBy>
  <cp:revision>10</cp:revision>
  <dcterms:created xsi:type="dcterms:W3CDTF">2026-03-23T11:32:35Z</dcterms:created>
  <dcterms:modified xsi:type="dcterms:W3CDTF">2026-03-23T18:02:31Z</dcterms:modified>
</cp:coreProperties>
</file>