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100" y="-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45:40.58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8 1,'0'1660,"0"-1655,0-1,0 1,1 0,-1-1,1 1,0-1,0 1,0-1,1 1,0-1,3 6,-3-7,0-1,0 0,0 0,0 0,1 0,-1 0,1 0,-1-1,1 1,0-1,0 1,0-1,-1 0,1 0,0-1,0 1,0 0,5-1,30 3,73-5,-76 0,-1 1,63 8,-53-2,81 1,-107-5,-1 1,0 1,33 8,-30-5,1-2,22 3,90 5,-119-10,-3 0,0-1,0 0,1 0,11-1,-20-1,-1 1,0 0,0-1,1 1,-1-1,0 1,0-1,0 0,1 0,-1 0,0 0,-1-1,1 1,0 0,0-1,0 1,-1-1,1 0,-1 0,1 1,-1-1,0 0,0 0,0 0,2-4,3-20,0-1,-2 0,0 0,-2 0,-2-38,0 39,0-103,-1 20,24-199,-14 217,-3-1,-7-103,-1 64,1 70,3-68,-1 123,0-1,1 0,0 1,0-1,5-9,-5 12,0-1,0 1,0-1,-1 0,0 0,1 0,-2 0,1 1,-1-1,1-8,-2 12,1-1,0 1,-1 0,1 0,-1-1,1 1,-1 0,1 0,-1 0,0 0,1 0,-1 0,0 0,0 0,0 0,0 0,0 1,0-1,0 0,0 0,0 1,0-1,-1 1,1-1,0 1,0 0,-1-1,1 1,0 0,0 0,-1 0,1 0,0 0,0 0,-1 0,-1 1,-7 0,0 1,0 0,-17 6,11-3,-12 1,-1-1,-54 2,-62-8,51-1,7 3,30 1,-67-6,105 1,-35-10,37 7,-1 2,-28-4,-87 6,107 3,0-1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0:02.08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 0,'-5'113,"0"-16,4 58,1-124,-1-1,0-20,0 29,1-25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2:47.16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176 3,'-28'-2,"21"2,-1-1,0 1,-10 1,15 0,0-1,0 1,0 0,1 0,-1 0,0 1,1-1,-1 0,1 1,-1 0,1-1,-4 4,1 0,1 0,0 0,-1 1,2-1,-7 12,1 2,0 2,1 1,1 1,3-4,5-5,6-4,-4-7,-2-2,23 13,-7-1,1 3,-1 4,2 5,-2 3,-4 2,-5-1,-7-25,-1 0,1 0,-1 0,-1 7,1-8,-1 0,1 0,-1-1,0 1,0 0,-2 3,2-4,0 0,-1 1,0-1,1 0,-1 0,-2 2,-17 10,-10-2,-10-1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2:47.6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0,'0'0,"11"0,13 0,11 0,0 0,1 0,1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2:48.9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21,'0'0,"12"-2,11-2,14-3,-2 4,-1 0,2 1,2 2,0 2,0 2,1 2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2:49.26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21,'0'0,"13"0,16-5,13-1,4 2,-1 1,3 2,6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2:53.78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52 89,'-9'0,"-17"0,26 0,-1 0,0 0,0 0,1 0,-1 0,0 0,0 0,1-1,-1 1,0 0,1-1,-1 1,0 0,1-1,-1 1,1-1,-1 1,0-1,1 1,-1-1,1 1,0-1,-1 0,1 1,-1-1,1 0,0 0,0 0,0 0,0 0,1 0,-1 0,0 0,1 0,-1 0,0 0,1 0,0 1,-1-1,1 0,-1 0,1 0,0 1,-1-1,3-1,14-11,-7 6,1 0,1 1,-1 0,18-5,-22 9,1-1,0 1,0 1,0 0,1 0,-1 0,15 2,-22-1,1 0,0 0,-1 1,1-1,0 1,-1-1,1 1,0-1,-1 1,1 0,-1 0,0 0,1 0,-1 0,0 0,1 0,-1 0,0 1,1 0,-1 0,0 1,0-1,0 0,0 0,0 0,-1 1,1-1,-1 0,0 1,0-1,0 1,0 2,-1 6,-1-1,-1 1,0 0,-6 16,8-24,-12 30,-1 1,1 1,9-25,1 1,1-1,-1 1,2-1,-1 21,2-27,0-1,0 0,1 1,-1-1,1 0,0 0,0 1,0-1,0 0,1 0,-1 0,1 0,0-1,0 1,0 0,0-1,0 1,1-1,-1 0,1 1,-1-1,1-1,3 3,6 1,0 0,0 0,1-2,-1 1,1-2,0 0,21 1,3-1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2:54.3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33,'18'-2,"-1"-1,25-8,-4 0,-9 6,-26 5,1 0,-1 0,1 0,-1 0,0 0,1 1,-1 0,0-1,1 1,5 3,-8-3,0 0,0-1,0 1,0 0,0 0,0 0,-1 0,1-1,0 1,-1 0,1 1,0-1,-1 0,1 0,-1 0,1 0,-1 0,0 0,0 1,1-1,-1 0,0 0,0 1,0-1,0 0,0 0,-1 0,1 1,0-1,0 0,-1 0,1 0,-1 2,-6 12,0 1,-1-1,-16 22,12-19,-7 13,14-22,1-1,0 1,0 0,-4 15,7-20,1 1,-1-1,1 0,-1 7,2-9,-1 0,1 1,-1-1,1 0,0 1,0-1,0 0,0 0,0 0,0 0,0 0,1 0,-1 0,1 0,0 0,-1-1,1 1,0-1,0 1,0-1,0 0,0 1,0-1,1 0,-1-1,3 2,7 1,0 1,0-2,23 2,-28-3,122 5,-88-7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2:54.84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62,'101'0,"384"-15,-116-26,-319 35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2:55.48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84,'5'-7,"0"1,1-1,-1 1,1 0,1 0,-1 1,1 0,9-6,10-3,-21 12,-1 0,1 1,0-1,0 1,0 0,10-1,-14 2,0 0,0 0,0 0,0 0,0 0,0 0,0 1,0-1,-1 0,1 0,0 1,0-1,0 0,0 1,-1-1,1 1,0-1,0 1,-1 0,1-1,0 1,-1 0,1-1,-1 1,1 0,-1 0,1-1,-1 1,0 0,1 0,-1 0,0 0,1 0,-1 0,0-1,0 1,0 0,0 0,0 0,0 0,0 0,0 0,-1 0,1 0,0-1,-1 3,-3 11,-1 1,0-1,-1-1,-12 22,8-16,-9 22,16-33,1 0,0 0,0-1,0 2,1-1,0 0,1 9,0-15,0 1,0 0,1 0,-1-1,1 1,0 0,-1-1,1 1,1-1,-1 1,0-1,1 1,-1-1,1 0,-1 0,1 1,0-1,0-1,0 1,0 0,1 0,-1-1,0 1,4 1,3 0,0 1,1-1,-1-1,18 3,41 1,-41-4,10 0,-3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2:56.6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208 0,'-97'7,"31"-2,64-5,1 0,-1 1,0-1,0 0,0 1,0-1,0 1,1-1,-1 1,0 0,1 0,-4 2,3-1,0 0,1 0,-1 0,0 0,1 0,0 0,0 1,0-1,0 0,0 1,0-1,0 1,0 3,1 4,-1-7,1-1,0 1,1-1,-1 1,0 0,1-1,-1 1,1-1,0 1,0-1,1 3,1 0,-2-3,0 0,0-1,0 1,0-1,0 0,1 1,-1-1,0 0,1 0,-1 0,1 1,-1-2,1 1,0 0,-1 0,1 0,0-1,0 1,-1-1,1 0,0 1,0-1,0 0,2 0,-1 0,0 1,0-1,1 1,-1 0,0 0,0 0,0 0,-1 0,6 3,-4-2,0 0,9 18,-1-2,0 5,0 4,-1 3,-4-1,-4-2,-3-22,-1 0,1-1,-1 1,0-1,0 1,-1-1,1 1,-1-1,-3 5,-9 9,13-17,0 0,0 0,-1 0,1 0,-1 0,1 0,-1 0,1 0,-3 0,-18 2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3:13.1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84,'6'-9,"-1"0,1 0,-1 0,2 1,-1 0,1 0,14-11,-21 18,0 1,1 0,-1-1,0 1,1 0,-1 0,0-1,0 1,1 0,-1 0,1-1,-1 1,0 0,1 0,-1 0,0 0,1 0,-1-1,1 1,-1 0,0 0,1 0,-1 0,1 0,-1 0,0 0,1 0,-1 1,1-1,-1 0,0 0,1 0,-1 0,0 1,1-1,-1 0,0 0,1 0,-1 1,0-1,1 0,-1 1,0-1,0 0,1 1,-1-1,0 0,0 1,0-1,1 0,-1 1,0-1,0 0,0 1,0-1,0 1,0-1,0 0,0 1,0-1,0 1,0-1,0 1,0 6,-1 0,1 0,-3 6,2-5,0-1,0 1,0-1,1 1,0-1,3 15,-3-21,0 1,1 0,-1 0,1-1,0 1,0-1,-1 1,1 0,0-1,0 0,1 1,-1-1,0 1,0-1,1 0,-1 0,1 0,-1 0,1 0,-1 0,1 0,-1-1,1 1,0 0,-1-1,1 0,0 1,0-1,-1 0,4 0,1 0,0 0,0 0,0-1,0 0,8-3,9-4,3-2,-4-3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0:02.4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135 0,'-12'9,"1"1,0 0,1 1,0-1,-9 16,3-3,2 1,0 1,2-1,7-3,5-19,0-1,-1 1,2 0,-1-1,0 1,0 0,1 2,0-2,-1-1,1 0,-1 1,1-1,0 0,0 0,0 1,1 0,12 9,4-2,4-1,2-1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3:13.49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65,'2'-3,"4"-4,0-1,0 1,1 0,0 0,1 1,0 0,11-7,-18 13,0 0,0 0,0 0,0-1,0 1,0 0,-1 0,1 0,0 1,0-1,0 0,0 0,0 0,0 1,0-1,-1 0,1 1,0-1,0 1,0-1,-1 1,1 0,0-1,-1 1,1-1,0 1,-1 0,1 0,-1-1,1 1,-1 0,1 1,0-1,0 1,0-1,1 1,-1-1,1 0,-1 1,3 1,4-1,0 1,0-1,1-1,-1 1,0-1,1-1,-1 0,14-1,-20 1,29-1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3:14.25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208 233,'6'-20,"-2"-1,0 1,-2-1,0 1,-1-1,-3-33,2 51,-1 0,1 1,-1-1,0 0,0 1,0-1,0 1,0-1,-1 1,1-1,-1 1,1 0,-1 0,0 0,0 0,0 0,0 0,-3-2,2 3,0-1,0 1,0 0,0 0,0 0,0 0,0 1,0 0,0-1,0 1,0 0,-1 0,1 0,0 1,0-1,-4 2,-2 1,1 0,-1 0,1 1,-13 7,-6 9,22-16,0 1,1 0,0 0,0 0,0 1,0-1,1 1,0 0,0 0,0 0,-2 10,4-11,0 0,0 0,0 0,1 0,0 0,0 0,1 0,-1 0,1 0,0 0,0 0,1-1,-1 1,1 0,0-1,3 6,7 7,0 0,1 0,17 16,-3-4,-3 1,-19-24,0 0,-1 1,0 0,0 0,-1 0,0 0,0 0,0 1,-1-1,0 1,1 14,-3-17,0 1,0 0,-1-1,0 1,0 0,0-1,0 1,-1-1,0 0,0 0,0 1,-1-1,0 0,0-1,0 1,-1-1,-4 5,4-5,0 0,0 0,-1 0,1-1,-1 0,0 0,0 0,0-1,-1 1,1-1,0-1,-1 1,-10 1,14-3,-1 0,1 1,-1-2,1 1,-1 0,1 0,0-1,-1 1,1-1,-1 0,1 0,0 0,0 0,-1 0,1 0,0-1,0 1,0-1,0 1,1-1,-1 0,0 0,1 0,-1 0,1 0,0 0,-1 0,1 0,0 0,0-1,0 1,1 0,-2-6,1 1,0-1,1 1,-1 0,1-1,1 1,-1-1,1 1,1-1,-1 1,1 0,6-13,-2 5,1 0,1 1,0 0,15-19,2 4,0 4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3:14.92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102 347,'2'-10,"1"0,0 1,0 0,1-1,0 1,6-9,4-9,-4 6,-1 0,9-35,-16 48,-1 0,1 1,-1-1,-1 0,1 0,-1-1,-1 1,1 0,-1 1,-5-17,6 22,-1-1,0 1,0-1,-1 1,1 0,0-1,-1 1,1 0,-1 0,0 0,0 0,0 0,0 1,0-1,0 0,0 1,0 0,-1-1,1 1,0 0,-1 0,1 1,-1-1,-4-1,3 2,0 0,1 0,-1 1,0-1,0 1,1-1,-1 1,1 0,-1 1,1-1,-1 1,1-1,0 1,-1 0,1 0,0 0,-3 4,1-2,1 0,0 1,0-1,0 1,0 0,1 0,0 0,0 1,0-1,1 1,-1 0,1 0,1 0,-1 0,0 11,1-9,2 1,-1-1,1 0,0 0,1 1,0-1,0 0,1 0,0 0,0-1,5 9,34 51,-30-51,-1 1,0 1,-2 0,9 20,-16-32,-1 0,1 0,-1 1,0-1,0 0,0 1,-1-1,0 0,-1 1,1-1,-1 0,0 1,-1-1,0 0,0 0,0 0,-4 7,-10 13,12-21,0 0,-1 0,1 0,-1-1,0 1,-7 3,9-6,1 0,-1-1,0 1,0-1,0 0,0 0,0 0,0 0,0-1,0 1,0-1,0 0,0 1,-6-2,7 1,0-1,1 1,-1-1,1 0,-1 1,1-1,-1 0,1 0,0 0,-1 0,1 0,0 0,0 0,0 0,0-1,0 1,0 0,0-1,0 1,0-1,1 1,-1-1,1 1,-1-1,1 1,-1-1,1 0,0 1,0-1,0 1,0-1,0-3,0-2,1 0,0 0,0 1,1-1,0 0,3-8,2 0,0 1,1 0,1 0,0 1,1 0,0 1,1 0,15-13,8-3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3:15.27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380 0,'0'0,"-14"13,-7 5,-13 13,-1 5,-7 13,-7 10,5 4,5-1,7-6,5-6,8-7,10-12,0-3,3 2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3:15.71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120 3,'-21'-1,"13"0,1 1,0-1,-1 2,1-1,-12 3,18-2,-1-1,1 1,-1-1,0 1,1 0,-1 0,1 0,0 0,-1 0,1 0,0 0,-1 0,1 1,0-1,0 0,0 1,0-1,1 1,-1-1,0 1,0-1,1 1,-1 0,1-1,0 1,-1 0,1-1,0 4,0-3,0 0,0 0,0 0,0 1,1-1,-1 0,1 0,-1 0,1 0,0-1,0 1,0 0,0 0,0 0,0-1,1 1,-1 0,0-1,1 1,-1-1,1 0,0 1,-1-1,1 0,0 0,0 0,0 0,0-1,-1 1,1 0,0-1,1 1,-1-1,0 0,2 0,-2 1,0-1,0 0,0 0,0 0,0 0,0 0,0 0,0-1,0 1,0-1,0 1,0-1,0 0,-1 0,1 0,0 0,0 0,-1 0,1 0,-1-1,1 1,-1 0,1-1,-1 1,0-1,0 0,0 1,0-1,0 0,0 0,0 0,-1 0,1 0,-1 0,1-3,-1 4,1 0,-1-1,0 1,0-1,-1 1,1 0,0-1,0 1,-1 0,1-1,-1 1,1 0,-1-1,0 1,1 0,-1 0,0 0,0 0,-1-2,0 1,0 1,0 0,0-1,0 1,0 0,0 0,-1 0,1 0,0 1,-4-2,-1 1,1 1,0-1,-1 1,1 0,0 1,-1 0,-10 2,0 2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3:16.14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80 107,'-10'-30,"8"22,0 1,-1 0,0 0,0 0,0 0,-1 0,0 0,-8-9,11 16,1 0,0-1,0 1,-1 0,1-1,0 1,-1 0,1 0,0 0,-1-1,1 1,0 0,-1 0,1 0,0 0,-1 0,1-1,0 1,-1 0,1 0,-1 0,1 0,0 0,-1 0,1 0,-1 1,1-1,0 0,-1 0,1 0,-1 1,0-1,0 1,0 0,1-1,-1 1,0 0,0 0,1 0,-1 0,1-1,-1 3,-1 1,0 1,0-1,-2 10,3-5,-1 1,2-1,-1 1,2 18,-1-26,1 1,-1 0,0-1,1 1,0-1,-1 1,1-1,0 1,0-1,1 1,-1-1,0 0,1 0,-1 0,1 1,0-2,0 1,0 0,0 0,0-1,0 1,3 1,-4-2,0-1,0 0,-1 1,1-1,0 0,0 0,0 0,0 1,0-1,0 0,0 0,-1 0,1 0,0-1,0 1,0 0,0 0,0 0,0-1,-1 1,1 0,0-1,1 0,-1 0,0 0,0 0,0 0,0 0,-1-1,1 1,0 0,0-1,-1 1,1 0,-1-1,1 1,-1-2,1-2,0 1,-1-1,0 1,0-1,0 1,0-1,-1 1,-1-6,-5-10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4:14.458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17,'1'0,"-1"-1,0 1,0-1,1 0,-1 1,0-1,1 1,-1-1,0 1,1-1,-1 1,1-1,-1 1,1 0,-1-1,1 1,-1-1,1 1,-1 0,1 0,0-1,-1 1,1 0,-1 0,1 0,0 0,-1-1,2 1,21-2,-19 1,292-2,-159 5,997-2,-1024 8,7 0,-99-8,-1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4:18.600"/>
    </inkml:context>
    <inkml:brush xml:id="br0">
      <inkml:brushProperty name="width" value="0.1" units="cm"/>
      <inkml:brushProperty name="height" value="0.2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19,'65'2,"1"3,67 14,-83-12,30 6,-47-5,1-3,63 4,73-10,-65-1,-45 3,6-1,108-11,177-54,-300 60,1 2,93 6,-102 3,-25-3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4:23.33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54,'0'-2,"0"0,1 1,0-1,-1 1,1-1,0 1,0-1,0 1,0-1,0 1,0 0,0 0,1-1,-1 1,0 0,1 0,-1 0,0 1,1-1,-1 0,1 0,2 0,37-12,-9 8,0 1,1 2,-1 1,35 4,7-1,-48-1,0 0,36 7,-3-1,-38-5,40 9,-1 2,-30-7,29 11,-35-12,-1 0,1-1,-1-1,1-2,0 0,33-4,-17 2,47 3,-2 8,93 8,18-17,8 0,-142 7,-38-5,35 2,115-6,118 2,-107 16,-115-10,62 1,-82-8,103-4,-126 2,-1-1,1-2,42-13,-47 10,-5-1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4:43.20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331 1,'-22'0,"-1"0,-41 8,56-6,0 0,0 0,0 1,0 0,1 1,-1 0,1 0,0 0,0 1,1 0,-8 7,1 2,0 1,1 0,0 1,1 0,1 0,1 1,0 1,1-1,1 2,-10 36,13-10,4-39,0-1,0 1,1 0,0-1,0 1,0-1,1 1,0-1,0 0,0 1,0-1,1 0,0 0,0-1,0 1,1-1,0 1,0-1,0 0,0 0,0-1,1 0,0 1,-1-1,1-1,0 1,1-1,-1 0,0 0,1 0,-1-1,7 1,24 0,1-7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0:03.10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0 128,'10'-1,"-1"-1,0 1,1-1,-1-1,0 0,0 0,-1-1,1 0,-1 0,0-1,10-7,1-2,-15 11,0-1,0 0,-1 0,5-7,-7 10,0 0,0 0,-1-1,1 1,0-1,-1 1,1 0,0-1,-1 1,0-1,1 1,-1-1,0 1,0-1,0 1,0-1,0 0,0 1,0-1,-1-1,0 2,1 0,-1 1,0-1,0 0,0 0,1 0,-1 1,0-1,0 0,0 1,0-1,0 1,0-1,0 1,0-1,-1 1,1 0,0 0,0-1,0 1,0 0,0 0,0 0,-1 0,1 0,0 1,0-1,0 0,0 0,-2 2,-3-1,1 1,0 0,0 0,0 1,-6 3,4-1,1 1,0-1,0 1,0 0,1 0,0 1,0-1,1 1,-4 8,6-12,0 1,0 0,1-1,-1 1,1 0,0 0,0 0,0 0,1 0,0 0,-1 0,1 0,1 0,-1 0,1 0,-1 0,1 0,0 0,1-1,2 7,-3-7,1-1,-1 0,1 0,0 0,0 0,0 0,0 0,1-1,-1 1,0-1,1 1,-1-1,1 0,-1 0,1 0,0 0,-1-1,5 1,1 0,0 0,0 0,0-1,15-2,7-3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4:43.63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1,'17'13,"0"-1,0 1,-2 1,1 0,-2 1,18 23,-15-13,-2 0,-2 2,0 0,-1 0,-2 1,-1 0,-1 1,-1 0,-2 0,-1 1,1 53,-5-51,-2 0,-1 0,-1 0,-2-1,-1 1,-2-1,-1-1,-1 0,-1 0,-31 50,19-46,-3-8,-3-6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4:44.51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43 1,'0'69,"-16"502,10-509,2-8,-2 20,2-62,-2-12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4:44.89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102 0,'7'1,"1"-1,-1 1,0 0,0 0,0 1,0 0,0 0,0 1,0-1,-1 2,1-1,-1 1,0 0,0 0,-1 0,1 1,-1 0,0 0,0 1,7 9,8 22,-15-25,-1 0,-1 0,0 0,-1 1,0-1,-1 1,0 0,-1-1,0 1,-1 0,-1-1,0 1,-5 18,3-19,1-1,-2 1,0-1,0 0,-1 0,0 0,-1-1,0 0,-1 0,0-1,0 0,-1 0,0-1,-10 7,14-12,1 0,-1-1,1 1,-1-1,0 0,0-1,0 1,-7 1,-14-1,-30-3,26 2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4:45.27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277 0,'-14'5,"1"1,0 1,0 0,0 1,1 0,0 0,0 2,1-1,0 1,1 1,0 0,1 1,0-1,-11 22,6-8,1 1,1 1,1 0,2 0,0 1,-6 45,10-41,1 1,2 0,2 1,3 35,-1-50,1 0,1 0,0-1,2 0,0 0,1 0,0 0,20 30,-3-16,3-3,5-2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4:45.70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0,'0'29,"1"-1,6 41,7-11,2-7,1-11,-15-36,0 0,0 0,1 0,-1 0,1 0,0-1,7 7,-9-10,0 1,0 0,0 0,0-1,0 1,1-1,-1 1,0-1,1 0,-1 1,0-1,0 0,1 0,-1 0,0 0,1 0,-1 0,0 0,1 0,-1-1,0 1,1 0,-1-1,0 1,0-1,0 0,1 1,-1-1,0 0,2-1,7-7,0-1,0-1,-1 1,0-1,-1-1,0 1,6-14,-6 11,0 0,1 0,1 1,1 0,12-12,-15 19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4:46.06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 1,'0'0,"-4"18,-2 15,-1 15,3-2,2-6,4-3,0-9,2-8,1-9,3-10,-2-8,-3-14,1-10,-4-11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4:46.4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4:46.77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0,'-1'101,"3"110,2-161,0-4,-4-40,1 0,0 0,0 0,1 0,-1 0,1 0,1 0,4 9,-6-13,-1-2,0 1,1-1,-1 1,0-1,1 0,-1 1,0-1,1 1,-1-1,0 0,1 1,-1-1,1 0,-1 1,1-1,-1 0,1 0,-1 1,1-1,-1 0,2 0,-1 0,1-1,0 1,-1-1,1 0,-1 0,1 1,-1-1,1 0,-1 0,0 0,1-1,-1 1,2-3,10-10,9-9,-14 20,-3 3,-3 0,0 0,0-1,0 1,-1 0,1 0,0 0,0 0,0 0,0 1,-1-1,1 0,0 1,0 0,-1-1,1 1,0 0,2 2,-1-1,0 0,0 1,-1 0,1-1,-1 1,1 0,-1 0,2 5,2 4,-2-1,1 1,-1 0,3 16,-1 6,4 2,3-2,2-6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4:47.1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 1,'0'166,"0"-113,-1-2,-2-7,0-12,1-20,2-13,3-18,0 12,0-1,1 1,0 0,0 0,0 1,1-1,0 1,0 0,1 1,-1-1,1 1,10-7,-5 4,1 1,0 0,0 1,0 0,1 1,19-5,-13 6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4:47.47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34 107,'9'-1,"-1"1,1-1,-1-1,1 0,-1 0,12-5,-16 6,-1 0,1-1,-1 0,0 0,0 1,0-2,0 1,0 0,0-1,0 1,-1-1,1 0,-1 0,0 0,0 0,0 0,2-5,-3 7,-1 0,0-1,1 1,-1 0,0 0,1-1,-1 1,0 0,0-1,0 1,0 0,0 0,0-1,-1 1,1 0,0-1,-1 1,1 0,-1 0,1 0,-1 0,0-1,1 1,-1 0,0 0,0 0,0 0,1 0,-1 1,0-1,0 0,-1 0,1 1,0-1,0 0,0 1,0-1,0 1,-1-1,1 1,-3 0,1-1,-1 0,0 1,0 0,0 0,0 0,0 0,0 0,0 1,0 0,0 0,1 0,-1 0,-4 3,3-1,-1 1,1 0,0 0,0 1,0-1,0 1,1 0,0 0,0 1,0-1,1 1,0 0,0 0,0 0,1 0,0 1,-1 6,2-9,0-1,0 1,1-1,0 1,0 0,0-1,0 1,0 0,1-1,-1 1,1-1,0 1,0-1,1 1,-1-1,1 0,-1 1,1-1,0 0,0 0,1 0,-1-1,0 1,1 0,0-1,0 0,-1 1,1-1,1 0,-1-1,0 1,5 1,3 1,0 0,1-2,-1 1,1-1,16 0,0-1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0:03.46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128 1,'3'86,"0"21,-4-68,1 0,-2 0,-13 74,6-84,-2-6,10-20,0-1,-1 1,0-1,0 0,1 1,-1-1,0 0,-1 0,-3 2,5-3,1-1,-1 1,0-1,0 1,0-1,0 0,0 0,0 1,0-1,0 0,0 0,0 0,0 0,0 0,0 0,0-1,0 1,0 0,0 0,0-1,0 1,0 0,0-1,1 1,-1-1,0 1,0-1,0 0,1 1,-2-2,-3-3,1-1,0 1,0-1,0 0,-3-8,-10-21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4:47.82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256 38,'-7'-4,"-6"-2,1 0,-1 0,-1 1,-20-4,29 8,0 1,0-1,-1 1,1 0,0 1,0-1,0 1,0 0,-1 1,2-1,-1 1,0 0,0 0,0 1,-7 4,2 0,1 0,0 0,-9 10,15-15,0 1,1 0,-1 0,1 0,0 1,0-1,0 0,0 1,1-1,-1 1,1 0,0-1,-1 5,2-7,0-1,0 1,0 0,0-1,0 1,0 0,0-1,0 1,0-1,1 1,-1-1,0 1,0 0,0-1,1 1,-1-1,0 1,1-1,-1 1,1-1,-1 0,0 1,1-1,-1 1,1-1,-1 0,1 1,-1-1,1 0,0 0,-1 1,1-1,-1 0,1 0,-1 0,1 0,0 0,-1 1,1-1,-1 0,1-1,0 1,-1 0,2 0,31-8,-26 5,-3 2,0 0,0 0,0 0,0 0,0 1,0 0,0 0,0 0,0 0,1 0,-1 1,0 0,4 1,-4 0,-1 0,0 0,0 0,0 0,0 0,0 1,0-1,-1 1,1 0,-1 0,0 0,1 0,-1 1,2 4,-1-1,1 0,0 0,1-1,-1 1,1-1,0 0,9 7,-12-12,-1 0,1 0,-1 0,1 0,-1 0,1 0,0-1,0 1,-1-1,1 1,0-1,0 1,-1-1,1 0,0 0,0 0,0 0,-1-1,1 1,0 0,0-1,0 1,-1-1,1 1,0-1,-1 0,1 0,-1 0,1 0,-1 0,1 0,-1 0,0 0,1-1,-1 1,0-1,2-2,8-11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4:48.16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243 14,'0'0,"-20"0,-9-3,-15-1,5 1,4 1,8 1,3 2,-1 6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4:48.53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27 1,'11'4,"0"1,0 0,-1 1,1 0,-1 0,-1 1,1 1,-1 0,-1 0,0 0,0 1,0 0,-1 1,0 0,-1 0,0 0,7 19,-5-2,0-1,-2 1,-1 0,-1 0,-1 1,-2 39,-4 0,-16 98,8-110,-2-1,-21 57,-49 97,57-147,8-18,1-2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4:48.89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0,'0'0,"17"5,16-1,17 4,-5-2,-7-2,-5 2,-6 3,-13-3,-2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4:49.2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7,'0'0,"19"0,13 0,22 0,2 0,2 0,-4 0,-2 0,-3-6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4:49.63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487 2,'-45'-1,"19"0,-45 5,60-2,1 0,0 0,-1 1,1 1,1 0,-1 0,-14 9,4 0,1 1,0 1,1 1,1 1,0 0,2 1,0 1,0 0,2 1,1 0,0 1,2 1,0 0,1 0,2 1,0 0,-5 30,11-41,0-1,0 0,1 0,1 0,0 0,0 1,1-1,0-1,6 17,-5-20,0-1,0 1,0-1,1 0,0 0,0 0,1-1,0 0,0 1,0-2,0 1,1 0,-1-1,1 0,0-1,8 4,-2-2,1 0,0-1,0-1,0 0,1-1,-1 0,1-1,-1-1,1 0,0-1,-1 0,0-1,21-5,-11 0,-1 0,1-2,-1 0,-1-1,0-2,36-25,-47 30,0-1,-1 0,0 0,-1-1,0-1,0 1,-1-1,-1 0,1-1,-2 0,1 0,-1 0,5-20,-8 21,0 0,0 0,-1 0,-1 0,1 0,-2 0,1 1,-2-1,1 0,-1 0,-1 0,0 1,0-1,0 1,-2 0,1 0,-7-9,1 5,0 0,0 1,-2 0,1 1,-2 1,1 0,-1 0,-1 2,0-1,0 2,0 0,-27-9,-16-3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4:50.08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1,'68'15,"1"-2,103 4,-73-8,286 7,0-27,-165 2,-161 8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4:50.65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58,'26'-7,"30"-12,-43 13,0 1,0 0,1 1,0 1,-1 0,1 1,1 0,15 1,-28 1,0 0,0 0,0 0,0 1,0-1,0 1,0-1,0 1,0 0,-1-1,1 1,0 0,0 0,-1 0,1 1,-1-1,1 0,1 2,-2-1,-1-1,1 1,0 0,-1-1,1 1,-1 0,1-1,-1 1,0 0,0 0,0-1,0 1,0 0,0 0,-1-1,1 1,0 0,-1-1,1 1,-2 3,-9 17,-1 1,0-2,-1 0,-2 0,-21 24,-33 47,44-46,22-40,0 0,0 1,1-1,0 1,1-1,-1 1,1 0,0-1,1 1,0 13,1-16,-1-1,1 0,0 1,0-1,0 0,1 1,-1-1,1 0,-1 0,1 0,0 0,1-1,-1 1,0 0,1-1,-1 0,1 1,0-1,0 0,0-1,0 1,5 2,12 3,-1-2,1 0,0-1,1-1,-1 0,1-2,20-1,-40 0,50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4:51.51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258 26,'-55'-13,"45"10,0 0,-1 1,-19-3,25 5,1 0,0 1,-1-1,1 1,0 0,-1 0,1 0,0 0,0 1,0 0,0 0,0 0,-4 4,1-1,0 1,1 0,-1 1,1 0,1 0,-1 0,1 1,1-1,-5 11,-1 7,9-21,0-1,0 1,1 0,-1 0,1 0,0-1,0 1,0 0,0 0,1 0,-1-1,1 1,0 0,2 5,-2-7,1 0,-1 0,0-1,1 1,-1 0,1 0,-1-1,1 1,0-1,0 0,0 1,0-1,0 0,0 0,0 0,0 0,0 0,0-1,1 1,-1-1,0 1,0-1,1 0,-1 0,3 0,24-1,-16 0,0 1,19 2,-27-2,-1 1,1 0,-1 1,1-1,-1 1,0 0,0 0,0 0,0 0,7 6,7 11,-4 7,-6 5,-7-22,-1 0,0 0,0 1,-1-1,0 0,-1 0,0 0,0 0,-1 0,0-1,-1 1,1-1,-2 0,1 0,-1 0,-1 0,1-1,-11 11,-13 7,-6-2,-4-4,-1-8,3-11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4:52.5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31,'0'0,"20"-2,21-5,17-3,-2 7,-12-2,-11 4,-12 1,-13-3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0:03.80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4:52.90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0,'0'0,"15"4,19-1,16 0,3 2,-3-5,-5 1,10-1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4:53.30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381 10,'-6'-1,"-9"-2,0 1,0 0,-19 1,28 1,0 1,0 0,0 1,0-1,0 1,0 0,0 1,0-1,1 1,-10 7,-3 3,0 1,1 0,1 2,0 0,1 1,1 0,1 1,0 0,1 2,1-1,1 1,1 1,1-1,0 2,2-1,1 1,0 0,-3 39,8-51,1-1,-1 1,1 0,1 0,0-1,0 1,1-1,0 1,1-1,0 0,0 0,1-1,0 1,1-1,0 0,0-1,10 11,-7-11,0 1,0-1,1-1,0 0,0 0,0-1,1 0,-1-1,1 0,0-1,1 0,-1-1,0 0,20 0,-17-1,0-2,0 0,0-1,0 0,-1-1,1 0,-1-1,1-1,-1 0,-1-1,1 0,20-14,-25 14,0 0,-1 0,1-1,-1 0,-1-1,0 1,0-1,0 0,-1-1,0 1,-1-1,0 0,0 0,-1 0,0-1,0 1,-1-1,1-19,-3 16,0 0,-1 0,-1 1,0-1,0 0,-1 1,-1 0,0 0,-1 0,-12-22,8 19,0 2,-1-1,0 1,-1 1,0 0,-1 1,0 0,-16-11,-16-7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4:54.5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54 1,'-23'44,"7"1,1-2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4:57.52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0 666,'4'-1,"0"0,0-1,0 0,0 1,0-1,-1-1,1 1,-1 0,4-4,27-27,-28 26,10-11,0 0,-2-2,-1 1,15-29,35-88,-60 129,25-62,-2-2,19-83,-37 111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4:58.1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99 99,'-1'-3,"-1"1,1 0,-1 0,1 1,-1-1,0 0,1 0,-1 1,0-1,0 1,0 0,-1-1,1 1,0 0,0 0,-1 0,1 1,0-1,-1 1,1-1,-1 1,-4-1,5 2,-1 0,1-1,0 1,0 0,-1 0,1 0,0 0,0 0,0 1,0-1,0 1,0-1,0 1,1 0,-1 0,1 0,-1 0,1 0,0 0,-1 0,1 0,0 0,-1 4,1-4,1 0,-1 0,1-1,-1 1,1 0,-1 0,1 0,0 0,0 0,0 0,0 0,0 0,1 0,-1 0,1 0,-1 0,1-1,0 1,-1 0,1 0,0 0,0-1,2 3,-2-3,0 0,0-1,0 1,0 0,0-1,0 1,1-1,-1 1,0-1,0 1,1-1,-1 0,0 0,0 0,1 0,-1 0,0 0,1 0,-1 0,0 0,0 0,1-1,-1 1,0-1,0 1,0-1,1 1,-1-1,0 1,0-1,0 0,0 0,0 0,0 0,0 1,1-3,0 1,0 0,0 0,0-1,0 1,-1-1,1 1,0-1,-1 0,0 1,0-1,0 0,0 0,0 0,0 0,-1 0,0 0,1 0,-1 0,0 0,0 0,-1 0,1 0,-1 0,1 0,-3-5,1 4,0-1,0 0,0 0,-1 1,0-1,0 1,0 0,0 0,-1 0,1 0,-1 1,0-1,0 1,-6-4,-6-1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4:58.6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147 12,'-31'-5,"24"3,-1 0,1 1,-1 0,1 1,-10 0,14 0,1 1,-1-1,1 1,-1 0,1 0,-1 0,1 0,0 0,-1 0,1 1,0-1,0 1,0-1,0 1,0 0,1 0,-1 0,1 0,-3 4,1-1,1 0,0 1,0-1,0 1,0-1,1 1,0 0,1-1,-1 1,1 0,0 5,0-9,0 1,0-1,0 0,0 0,1 0,-1 0,1 0,-1 0,1 0,0-1,-1 1,1 0,0 0,0 0,0-1,1 1,-1 0,0-1,1 1,-1-1,1 1,-1-1,1 0,0 0,-1 0,1 0,0 0,0 0,0 0,0-1,0 1,0 0,2-1,-3 0,1 0,-1 0,0 0,0 0,1 0,-1 0,0-1,0 1,0 0,0-1,1 1,-1-1,0 1,0-1,0 0,0 0,0 1,0-1,0 0,-1 0,1 0,0 0,0 0,-1 0,1 0,0 0,-1 0,1 0,-1-2,2 0,-2 0,1-1,0 1,-1-1,1 1,-1-1,0 1,0-1,-1-4,-5-18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5:44.5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361 17,'-42'-7,"23"3,0 1,0 1,-23 1,34 2,1-1,0 1,0 1,0 0,0 0,1 0,-1 1,0 0,1 0,0 0,-1 1,-6 6,3-2,0 2,1-1,0 1,0 0,1 1,1 0,0 0,0 1,-7 19,7-12,0 0,1 0,1 1,1 0,-2 31,8-12,-1-34,0-1,0 1,1 0,0-1,2 6,-2-7,-1 0,1 0,0-1,0 1,0-1,0 0,0 1,0-1,1 0,-1 0,1 0,-1-1,1 1,0-1,0 1,0-1,3 1,-1-1,0 0,-1-1,1 1,0-1,0 0,-1-1,1 1,0-1,-1 0,8-2,0-1,0-1,-1 0,0-1,0 0,0-1,-1 0,17-16,-16 13,-2 0,0-1,0 0,-1-1,0 0,-1 0,8-18,0-9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5:44.93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0,'1'29,"2"-1,12 55,-4-25,55 521,-58-483,12 51,-6-87,6-11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5:45.38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103 0,'15'23,"-1"1,-1 1,-2 0,0 0,-1 1,8 37,-3 4,-3 1,-2 0,0 100,-11-114,-2 0,-3-1,-2 1,-2-1,-18 55,-84 186,64-177,23-54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5:46.13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52 0,'-15'112,"0"194,14-255,-2 446,1-435,1-58,1 4,0-1,-1 0,0 1,0-1,-5 13,0-12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0:04.18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175 1,'-19'-1,"10"1,-1 0,1 1,-12 1,17-1,0 0,1 0,-1 1,0-1,1 1,-1 0,1 0,0 0,0 0,-1 1,-1 2,-3 3,1 0,0 0,1 1,-6 10,-2 9,6-2,8-25,0 0,-1 0,1 0,0 1,0-1,0 0,0 0,0 0,1 0,-1 1,0-1,0 0,1 0,-1 0,1 0,-1 0,1 0,-1 0,1 0,0 0,-1 0,1 0,1 1,-1-1,0-1,0 1,0-1,0 0,0 1,1-1,-1 0,0 0,0 0,0 0,0 0,0 0,0 0,1 0,-1 0,0-1,0 1,0 0,0-1,0 1,0-1,0 1,0-1,1 0,5-4,-1 1,0-1,0 0,-1-1,1 1,-1-1,8-12,-4 4,0-1,10-23,-19 38,0-1,0 1,0-1,0 1,0 0,1-1,-1 1,0-1,0 1,1 0,-1-1,0 1,0 0,1-1,-1 1,0 0,1 0,0-1,2 6,0 20,-2-15,1-1,0-1,1 1,-1 0,2-1,-1 1,1-1,1 0,0-1,10 14,5 2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5:46.5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145 11,'11'-3,"1"1,-1 0,1 0,0 1,-1 0,1 1,0 1,13 1,-19 0,1-1,0 1,0 1,0-1,-1 1,0 0,1 1,-1 0,0 0,-1 0,1 0,-1 1,0 0,6 7,0 1,-1 0,-1 1,0 0,-1 0,-1 1,0 0,5 16,-10-24,1 1,-2-1,1 1,-1-1,-1 1,1 0,-1-1,0 1,-1 0,0-1,0 1,-1-1,0 1,0-1,-1 0,1 1,-6 7,-1-1,0-1,-1-1,-1 1,0-2,-1 1,0-2,0 1,-18 10,-5 0,0-1,-42 16,22-13,2-4,3-3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5:46.94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296 1,'-19'13,"0"2,2 0,0 1,1 0,0 1,1 1,1 1,1 0,1 1,0 0,-15 41,8-12,2 2,3 0,1 0,-5 57,9-28,3-1,4 2,3-1,22 152,-19-211,0 1,2-1,0 0,1 0,2 0,0-1,14 23,3-9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5:49.25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99 1,'-7'39,"3"0,1 64,2-59,-2 64,-28 178,21-237,3-8,-1-8,-2-11,4-18,2-14,1-22,1 0,4-45,-1 43,1-11,2 0,2 0,21-78,-21 101,2 0,0 0,1 1,1 0,1 1,1 0,1 0,1 2,19-22,-29 36,1-1,0 1,0 0,0 0,1 1,-1 0,1 0,0 0,10-3,-13 5,1 0,-1 0,1 1,-1 0,1-1,0 1,-1 0,1 1,-1-1,1 1,-1 0,1-1,-1 1,1 1,-1-1,0 0,0 1,6 3,13 14,-2 7,-17-20,0 0,0 0,-1 0,0 0,0 1,0-1,1 12,-3 15,-1-28,0 0,-1 1,1-1,-1 0,0 0,-1 0,1 0,-1 0,0 0,-4 4,-17 17,18-21,-1 0,0 0,0-1,0 0,-1 0,1-1,-1 0,-13 3,17-5,0 0,-1 0,1-1,0 1,0-1,0 0,0 0,-1 0,1-1,0 1,0-1,0 0,0 0,0-1,0 1,0-1,0 0,1 0,-5-3,-3-7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5:49.60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159 1,'0'0,"-16"12,-4 5,-7 7,3 3,1 1,5-2,2-5,1-3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5:50.51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 1,'3'94,"0"21,-5-65,-2-5,-2-5,-4-7,7-25,10-22,5-17,2 1,1 0,2 2,1 0,24-30,-40 55,1 1,0-1,-1 0,1 1,0-1,1 1,-1 0,0 0,1 0,6-2,-10 4,1-1,0 1,-1 0,1 0,0 0,0 0,-1 0,1 0,0 0,-1 0,1 0,0 1,0-1,-1 0,1 0,0 0,-1 1,1-1,-1 1,1-1,0 0,-1 1,1 0,0 0,0 0,0 1,0-1,-1 1,1-1,-1 1,1-1,-1 1,1-1,-1 1,0 0,0-1,0 1,0 2,1 3,-4 16,1-7,-2 7,3-8,3-9,-2-5,0 0,0-1,1 1,-1 0,0 0,0-1,0 1,1 0,-1 0,1-1,-1 1,0 0,1-1,-1 1,1-1,-1 1,1 0,-1-1,1 1,0-1,-1 0,1 1,0-1,-1 1,2-1,0 1,-1-1,0 0,1 0,-1-1,0 1,0 0,1 0,-1 0,0-1,1 1,-1-1,0 1,2-2,6-4,-1 1,-1-1,11-10,-12 11,20-19,2 1,1 4,-27 18,0 0,0 0,0 0,0 1,0-1,0 0,1 1,-1 0,0-1,0 1,1 0,-1 0,0 1,0-1,0 0,1 1,-1-1,0 1,0-1,3 3,-2-2,0 1,-1 1,1-1,-1 0,1 1,-1-1,0 1,0 0,0-1,0 1,0 0,1 4,3 9,0 0,-1 1,-1 0,3 21,-5-28,6 31,3-3,-7-30,-1 0,1 0,1-1,-1 1,1-1,7 8,12 5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5:51.14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168 0,'-18'27,"1"0,1 1,1 1,2 0,-13 40,10-13,-19 113,26-91,6-19,4-53,0 1,0-1,0 0,3 9,-2-10,0-1,0 1,1-1,0 0,-1 1,5 3,-7-7,1 0,-1-1,1 1,0 0,-1 0,1-1,0 1,-1 0,1-1,0 1,0 0,0-1,0 1,-1-1,1 0,0 1,0-1,0 0,0 1,0-1,0 0,0 0,0 0,0 0,0 0,0 0,0 0,0 0,0-1,0 1,0 0,0 0,-1-1,1 1,0-1,1 0,5-8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5:51.49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1,'0'0,"21"0,24 0,20 0,0 4,-2 2,-5 10,-12 4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5:51.85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321 1,'-24'0,"0"1,-1 1,-28 7,40-6,0 1,1 0,-1 1,1 0,0 1,0 1,-12 8,-14 19,10 0,26-30,-1 1,1-1,0 0,0 1,-2 7,3-11,1 1,-1-1,1 0,0 1,-1-1,1 1,0-1,0 1,0-1,0 1,0-1,0 0,1 1,-1-1,0 1,1-1,-1 0,1 1,-1-1,1 0,0 1,0-1,0 0,-1 0,1 0,0 0,0 0,0 0,1 0,-1 0,0 0,0 0,0 0,1-1,-1 1,0-1,1 1,-1-1,2 1,2 0,-1-1,0 1,1-1,-1 0,1 0,-1-1,1 1,-1-1,1 0,-1-1,7-2,2-3,-1 0,0-1,0 0,-1-1,0 0,-1-1,0 0,14-19,-11 14,-19 38,-7 39,11-50,1 0,0 1,1-1,0 1,4 20,-3-27,1 1,0-1,0 1,0-1,1 0,0 0,0 0,0 0,1-1,0 1,0-1,6 6,-6-7,0-1,-1 0,1-1,0 1,6 2,25 7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5:52.2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61 299,'0'0,"-6"18,-2 19,-7 18,4-6,2-7,5-1,2-11,-2-19</inkml:trace>
  <inkml:trace contextRef="#ctx0" brushRef="#br0" timeOffset="1">0 0,'0'0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5:52.70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231 1,'-2'59,"-2"0,-3 0,-15 62,-57 162,36-140,7-21,20-76,5-8,0 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0:05.0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145 0,'-9'2,"0"0,0 1,0 0,1 0,-1 1,1 0,0 1,0-1,-8 8,11-8,1-1,0 2,0-1,0 0,0 1,1 0,-1 0,2 0,-1 0,0 0,1 0,0 1,0-1,0 1,0 9,1-11,0 1,1-1,0 1,0-1,1 1,-1-1,1 1,0-1,0 0,0 1,1-1,0 0,-1 0,1 0,5 7,-4-8,-1 0,1-1,-1 1,1-1,0 1,0-1,0 0,0 0,1 0,-1 0,0-1,1 1,-1-1,1 0,0 0,-1-1,1 1,0-1,4 1,-1-1,1-1,-1 0,1 0,-1 0,0-1,0 0,0-1,0 1,0-1,-1-1,1 1,-1-1,0 0,7-6,-10 8,0-1,-1 1,1-1,0 0,-1 0,0 0,0 0,0 0,0 0,0 0,-1-1,1 1,-1-1,0 1,0-1,0 0,-1 1,1-1,-1 0,0 0,0 1,0-1,0 0,-1 0,0 1,0-1,0 1,0-1,-2-4,0 2,0 1,0-1,-1 1,1 0,-1 0,-1 0,1 1,-8-7,10 10,0-1,0 1,0-1,0 1,0 0,-1-1,1 1,0 0,-1 1,1-1,-1 0,1 1,-1-1,0 1,1 0,-1 0,1 0,-1 0,0 0,1 1,-1-1,-4 2,5 1,6-2,7-1,12-3,7-2,35 1,-63 4,0 0,0 0,0 0,0 0,0 0,0 1,0-1,0 1,-1-1,1 1,0 0,0 0,-1 0,1 0,2 2,-3-2,1 1,-1 0,1 0,-1 0,0 0,1 0,-1 1,0-1,-1 0,1 1,1 3,0 8,3 19,-3-5,3-2,-4-24,-1 0,1 0,-1 0,1 0,0 0,0-1,0 1,0 0,0-1,0 1,1 0,-1-1,0 0,4 3,-4-3,0-1,1 1,-1-1,0 0,0 1,1-1,-1 0,0 0,0 0,1 0,-1 0,0 0,1 0,-1 0,0 0,0-1,1 1,-1 0,0-1,0 1,1-1,-1 0,2-1,9-6,16-13,-25 18,24-18,-20 15,0 1,1 1,0-1,0 1,0 1,12-5,-17 7,0 1,0-1,0 1,0-1,0 1,0 0,-1 0,1 0,0 0,0 1,0-1,0 1,0 0,0-1,-1 1,1 1,0-1,-1 0,1 1,-1-1,1 1,-1 0,3 2,4 7,-1 0,0 1,0-1,9 23,9 13,-20-37,1-1,0 1,10 9,4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5:53.04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299 1,'-23'4,"0"0,1 2,0 1,0 0,-37 19,49-20,1 0,0 0,0 0,0 1,1 1,0 0,0 0,1 0,0 1,0 0,1 0,0 0,1 1,-5 11,8-16,0 0,1 0,0 0,0 0,-1 6,2-5,0 0,1 0,-1-1,1 1,0 0,1 0,0-1,0 1,0-1,0 0,1 1,0-1,0 0,0 0,1-1,-1 1,1-1,1 0,-1 0,0 0,1 0,6 3,4 3,0-1,0-1,1-1,0 0,0-1,26 6,0-4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5:53.39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57 1,'9'4,"-1"0,0 1,-1 1,1-1,-1 1,0 0,0 1,-1 0,11 14,-9-9,-1 0,0 1,-1-1,-1 1,8 26,-5-1,-2 0,-1 1,-1 68,-5-38,-2-1,-3 0,-20 89,16-115,-2-1,-1-1,-2 0,-2-1,-2-1,-37 58,25-53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5:54.23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14,'0'0,"21"0,17 0,22 0,0-3,0-2,0 3,-6 0,-1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5:54.58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20,'0'0,"20"0,27 0,22 0,11-4,-7 1,-5-2,-7 3,-14-3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5:54.95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0 180,'15'-17,"0"0,1 1,1 1,0 0,1 2,1 0,0 1,1 1,0 0,21-7,14 2,-46 14,1 1,-1 0,1 0,-1 1,1 0,0 0,12 3,-20-3,0 1,0-1,0 1,0-1,0 1,0 0,0 0,0 0,0 0,-1 0,1 0,0 1,-1-1,1 1,-1-1,1 1,-1-1,0 1,0 0,0-1,0 1,0 0,0 0,0 0,0 0,-1 0,1 0,-1 0,0 0,1 0,-1 0,0 0,0 1,0-1,-1 0,1 0,0 0,-1 0,0 3,-5 13,-1 1,-1-1,0 0,-1-1,-15 22,-12 22,34-57,-13 26,-19 52,31-74,1-1,0 2,0-1,0 0,1 0,1 1,-1-1,1 0,1 1,0-1,0 0,3 11,-2-14,0-1,0 1,1 0,0-1,0 0,0 0,0 0,1 0,0 0,-1 0,1-1,1 0,-1 0,0 0,1 0,-1-1,1 0,0 0,0 0,5 1,11 3,1-2,0 0,29 1,-48-5,58 4,-2-4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5:55.8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221 28,'-43'-14,"37"11,0 1,0 0,0 0,-1 0,-7-1,11 3,1 0,-1 0,1 0,-1 1,1-1,-1 1,1-1,-1 1,1 0,0 0,-1 0,1 0,0 0,0 1,0-1,0 1,-4 2,-1 5,1-1,0 1,0 0,1 0,0 0,0 1,1 0,0 0,-4 17,1 1,4 0,3-25,0 0,0-1,0 1,0 0,1 0,0 0,-1 0,1-1,0 1,0 0,1-1,-1 1,0-1,1 1,0-1,-1 0,1 1,0-1,0 0,0 0,1 0,2 1,5 3,1 0,-1-1,1 0,16 4,20 9,-36-12,-2 0,1 0,-1 1,0 0,0 1,-1 0,0 0,-1 1,1 0,-2 0,11 18,-14-21,0-1,-1 1,0-1,0 1,0 0,0 0,-1 0,0 0,0 0,-1 1,0-1,0 0,0 0,-1 0,0 0,0 1,0-1,-1-1,0 1,0 0,-1 0,1-1,-5 7,-2-1,0 1,-1-2,0 1,0-1,-1-1,-1 0,1 0,-2-1,1-1,-1 0,0-1,0 0,-1-1,0 0,0-1,0-1,-17 2,-10-4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5:56.22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0,'437'24,"-53"-1,71-35,-417 11,43-2,-11 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5:56.76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0 119,'14'-16,"1"1,1 1,0 1,29-20,-8 15,-31 16,0 0,0 1,0-1,0 1,0 0,0 1,0 0,0-1,12 3,-16-2,0 1,0-1,0 1,-1-1,1 1,0 0,-1 0,1-1,-1 1,1 0,-1 1,1-1,-1 0,0 0,1 1,-1-1,0 0,0 1,0-1,0 1,0 0,-1-1,1 1,0 0,-1-1,1 1,-1 0,1 0,-1-1,0 1,0 0,0 0,0 0,0-1,0 1,-1 0,0 3,-4 14,0 0,-2-1,0 0,-1 0,-20 32,3-3,10-20,2 1,2 1,0 0,2 1,1 0,-4 33,11-52,0-1,1 1,0 0,1-1,0 1,1-1,0 0,1 1,4 12,-4-16,1 0,0 0,0 0,1 0,0-1,0 0,0 0,1 0,0-1,0 1,0-1,1-1,11 7,-6-5,1 0,0-2,0 1,1-2,-1 0,1 0,-1-1,1-1,0 0,0-1,0-1,-1 0,22-4,18-6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5:57.53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350 37,'-15'-8,"6"3,0 1,0-1,-1 2,1-1,-15-2,21 5,-1 1,1 0,-1 0,1 0,-1 0,1 1,0-1,-1 1,1 0,0 0,0 0,-1 0,1 1,0-1,0 1,0 0,1 0,-1 0,0 0,-3 4,-1 1,1 1,0 0,0 0,0 1,1-1,1 1,-6 13,0 8,4 2,5-28,1 0,-1-1,1 1,0 0,0 0,1 0,-1-1,1 1,0 0,0 0,0-1,0 1,1-1,0 1,-1-1,1 0,0 1,5 4,-1-3,1 1,0-1,0 0,1 0,-1-1,1 0,9 3,11 7,-10-3,0 0,-1 0,0 2,20 18,-8 2,-25-27,1 0,-1 1,0 0,-1 0,0 0,0 0,0 0,-1 0,0 1,0 0,-1-1,0 1,0 0,-1 9,-1-6,-1-1,0 0,0 0,-1 0,0 0,-1 0,0-1,0 1,-10 14,1-6,-1 1,-1-2,-1 0,0 0,-1-2,-1 0,0-1,-39 22,11-13,34-19,0 1,0-2,-22 5,30-8,1 1,-1-1,1 1,-1-1,1 0,-1-1,0 1,1 0,-1-1,1 0,0 0,-1 0,1 0,0-1,-1 1,1-1,-5-4,-4-10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5:57.9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27,'0'0,"21"0,22-6,18-2,-6 1,-2 3,0 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0:05.83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0,'1'18,"0"0,1-1,1 1,0-1,2 0,10 29,-1-20,-13-23,1 0,0 0,0 0,1-1,-1 1,0-1,1 0,-1 0,1 1,0-2,0 1,0 0,0 0,0-1,0 0,6 2,-7-3,1 1,0-1,-1 0,1 0,0 0,-1-1,1 1,-1-1,1 1,0-1,-1 0,1 0,-1 0,0 0,1 0,-1-1,0 1,0-1,0 1,0-1,0 0,2-2,5-7,0 0,-1-1,0 0,6-15,0-1,-1 4,-13 23,11-14,-11 15,0-1,0 1,1 0,-1 0,0 0,0-1,1 1,-1 0,0 0,0 0,1 0,-1 0,0-1,1 1,-1 0,0 0,0 0,1 0,-1 0,0 0,1 0,-1 0,0 0,1 0,-1 0,0 0,0 0,1 0,-1 1,0-1,1 0,-1 0,0 0,0 0,1 0,-1 1,0-1,0 0,1 0,-1 1,0-1,0 0,0 0,0 0,1 1,-1-1,0 0,0 1,0-1,3 6,-1 0,0 0,0 0,-1 0,0 0,1 9,1 2,5 33,-2 2,-2-1,-3 1,-6 74,0-96,-2-3,6-23,-1 0,-1 0,1 1,0-1,-1-1,0 1,0 0,-3 3,5-6,0-1,0 1,1 0,-1 0,0-1,0 1,0 0,0-1,0 1,0-1,0 1,0-1,0 0,0 1,-1-1,1 0,0 0,0 0,0 0,0 0,0 0,0 0,-1 0,1 0,0 0,0-1,0 1,0-1,0 1,0 0,0-1,0 0,0 1,0-1,0 0,0 1,0-1,1 0,-2-1,-1-2,0 0,1-1,-1 0,1 1,0-1,0 0,1 0,-1 0,1-1,0 1,1 0,-1-9,-1-25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5:58.28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14,'0'0,"13"0,23 0,12-4,3 0,1 2,-4 0,-1 0,0 2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5:58.63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0 210,'19'-37,"1"1,1 0,40-48,-61 83,1-1,0 1,0 0,0 0,0 0,1 0,-1 0,0 0,0 0,1 0,-1 0,0 1,1-1,-1 1,0-1,1 1,-1-1,1 1,2-1,-3 2,0-1,0 1,0 0,0-1,0 1,0 0,0 0,0 0,0-1,0 1,0 0,-1 0,1 0,0 1,-1-1,1 0,-1 0,1 0,-1 0,1 0,-1 1,0-1,0 0,1 3,2 10,-1 1,0-1,-1 1,-2 28,-11 59,6-58,-18 109,-8 70,26-159,3 98,5-122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5:59.01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1,'0'0,"14"0,18 0,14 0,-6 0,-2 3,-4 1,-5 4,-11-1,-6-3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5:59.39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7,'0'0,"15"0,19 0,22 0,-2 0,4 0,-4 0,1 0,-3-7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5:59.75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47 1,'-24'429,"7"-215,12-53,5-92,1-54,0 1,1-1,0 0,1 1,7 17,10 10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6:00.13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418 56,'-5'-5,"0"0,0 0,-1 0,0 0,0 1,0 0,0 0,-1 1,1 0,-1 0,0 0,-8-1,8 3,1 0,0 1,-1 0,1 0,0 0,-1 1,1 0,0 0,0 1,0 0,0 0,0 0,0 1,-7 4,-1 1,1 1,0 1,0 0,1 0,1 2,0-1,0 1,1 1,1 0,-10 17,5-5,1 1,1 1,2 0,-13 46,16-44,2 1,0 1,0 44,5-62,0-1,1 1,0 0,1 0,1 0,0-1,0 1,2-1,-1 0,12 20,-13-27,1 0,1 0,-1 0,1-1,-1 0,1 0,1 0,-1 0,0-1,1 0,0 0,0 0,0-1,0 0,0 0,0 0,1-1,-1 0,0 0,1-1,-1 0,1 0,9-1,-3-1,1 0,-1 0,0-1,0-1,-1 0,1-1,-1 0,0-1,0-1,14-9,-19 10,0 0,0 0,0-1,-1 0,0 0,0 0,-1-1,0 0,0 0,-1 0,6-18,-6 13,0 0,-2 0,1-1,-2 1,0-1,0 1,-3-23,-1 12,-2 0,0 0,-1 0,-2 1,0-1,-1 2,-2-1,-21-34,19 38,-24-26,-14-5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6:00.50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317 0,'-14'1,"1"0,-1 1,1 0,0 1,0 1,0 0,1 0,-1 2,1-1,0 1,1 1,-1 0,1 1,1 0,-1 1,2 0,-1 0,-14 20,15-17,0 0,1 1,1 0,-1 0,2 1,0 0,1 0,0 0,1 1,1 0,1 0,0 0,0 0,1 0,1 0,3 22,-2-29,1 0,0 0,0 0,0 0,1-1,0 1,1-1,-1 0,1 0,1 0,-1 0,1-1,1 0,-1 0,1 0,0-1,0 0,1 0,-1 0,1-1,0 0,0 0,1-1,-1 0,1 0,-1-1,1 0,0 0,0-1,12 1,-6-1,0-1,-1-1,1 0,0 0,-1-2,1 0,-1 0,0-1,0-1,0 0,-1-1,1 0,-1-1,-1 0,1-1,10-10,-15 13,-1-1,0 0,0-1,-1 0,0 0,0 0,0 0,-1-1,0 0,0 0,-1 0,0 0,-1 0,0-1,0 1,-1-1,0 1,0-1,-1 0,0 1,0-1,-1 0,0 1,-1-1,0 1,-4-12,2 10,-1 0,0 0,-1 1,1 0,-2 0,1 0,-1 0,-1 1,0 1,0-1,0 1,-15-10,-20-10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6:00.86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499 1,'0'0,"-22"12,-11 8,-20 15,2 5,-2 9,-10 15,-2 4,12-4,13-12,13-9,6-9,3 3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6:01.1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188 94,'-12'0,"0"0,1 1,-1 1,0 0,1 1,0 0,-22 9,28-10,0 0,1 1,-1 0,1 0,0 0,0 0,0 1,0-1,0 1,1 0,0 0,-1 1,2-1,-1 0,0 1,1 0,0 0,0 0,-2 9,3-13,1 0,0 0,-1 0,1 0,0 1,0-1,-1 0,1 0,0 0,0 1,0-1,1 0,-1 0,0 0,0 0,1 1,-1-1,0 0,1 0,-1 0,1 0,0 0,-1 0,1 0,0 0,0 0,-1 0,1 0,0-1,0 1,0 0,0 0,0-1,0 1,0-1,0 1,2 0,0-1,-1 0,1 0,-1 0,0 0,1 0,-1-1,1 1,-1-1,0 0,1 1,-1-1,0 0,0 0,1-1,-1 1,0 0,0-1,2-1,0-2,1 1,-1-1,0 1,-1-1,1 0,-1 0,0-1,0 1,-1-1,1 1,-1-1,0 0,-1 0,0 0,0 0,0 0,0 0,-1-9,-1 9,1 1,-1 0,0 0,0 0,0 0,-1 0,0 0,0 0,0 1,0-1,-1 1,0-1,0 1,0 0,0 0,-1 0,1 0,-1 1,0 0,0 0,-1 0,-4-3,-12-5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6:01.61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171 43,'-47'-11,"39"8,0 0,-1 1,1 0,-1 1,1 0,-10 0,15 1,1 0,0 1,0-1,-1 1,1 0,0-1,0 1,-1 0,1 0,0 0,0 1,0-1,1 1,-1-1,0 1,0-1,1 1,-1 0,1 0,-1 0,1 0,0 0,0 0,0 0,0 0,0 0,0 3,0-2,0-1,0 1,0 0,0 0,1 0,-1 0,1-1,0 1,0 0,0 0,0 0,1 0,-1 0,1 0,-1 0,1-1,0 1,0 0,0 0,1-1,-1 1,1-1,-1 1,3 2,-1-2,1-1,-1 1,0-1,1 1,-1-1,1 0,-1 0,1-1,0 1,0-1,0 0,0 0,0 0,0 0,6 0,-6-1,0 0,0 0,0 0,0-1,0 1,0-1,1 0,-2 0,1-1,0 1,0-1,0 0,-1 1,1-2,4-2,-6 2,1 1,-1 0,0 0,-1-1,1 0,0 1,-1-1,0 0,1 1,-1-1,0 0,0 0,-1 0,1 0,-1 0,1 0,-1 0,0 0,0-1,0 1,0 0,-1 0,-1-4,-8-26,-6-1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0:06.30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 0,'1'89,"-5"140,0-190,1-9,0-11,3-19,0 0,0 0,0 0,0 0,0 0,0 0,0 0,0 1,0-1,0 0,0 0,0 0,0 0,0 0,0 0,0 0,0 0,0 0,0 0,0 0,0 0,0 0,0 1,0-1,0 0,0 0,0 0,0 0,0 0,0 0,0 0,0 0,0 0,0 0,0 0,0 0,0 0,0 0,0 0,0 0,0 1,0-1,0 0,1 0,-1 0,0 0,0 0,0 0,0 0,0 0,0 0,0 0,0 0,0 0,0 0,0 0,0 0,0 0,1 0,-1 0,0 0,0 0,0 0,0 0,0-1,5-5,9-15,-10 14,4-7,18-20,-23 30,1 0,0 0,0 1,0-1,0 1,1 0,-1 0,9-4,-11 7,-1-1,0 1,1-1,-1 1,0 0,1-1,-1 1,1 0,-1 0,1 0,-1 0,1 0,-1 0,0 1,1-1,-1 0,1 1,1 1,-1-1,0 0,0 0,-1 1,1-1,0 1,-1-1,0 1,1 0,-1-1,0 1,2 3,0 3,1 1,-1 0,-1 0,3 13,-4-20,4 30,0 0,-1-2,2-2,-5-26,0 1,-1-1,1 0,0 1,0-1,0 0,0 0,0 0,1 0,-1 0,1 0,-1 0,1-1,3 4,6-2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8:05.91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42 1,'-4'24,"0"1,1 31,0-14,-7 488,11-350,7 212,-1 145,-10-449,-1-23,3-57,0 0,0 0,-5 13,-11 9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8:06.38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93,'26'-16,"1"1,1 2,0 1,46-13,-60 21,1 2,-1-1,1 2,0 0,0 1,0 0,0 1,-1 1,1 0,-1 1,20 7,-8-1,-1 2,-1 0,31 20,0 9,-45-31,0 1,16 19,-17-17,-1 1,0-1,0 2,-2-1,0 1,0 0,-1 1,-1-1,0 1,-1 0,-1 0,-1 0,0 0,0 0,-4 28,0-25,0 0,-1 0,-1 0,-1-1,0 1,-2-1,0-1,0 0,-2 0,0 0,-1-1,-21 22,5-10,-1-2,-2-1,0-1,-43 24,5-8,2-7,4-9,4-9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8:06.88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707 9,'-24'-4,"0"1,-1 2,-43 1,58 2,0-1,1 2,-1-1,0 1,1 1,0 0,0 0,0 0,0 2,1-1,-16 13,5-1,0 2,1 0,1 1,-21 33,-49 98,44-65,3 1,-50 167,71-180,3 0,3 1,3 0,0 86,10-81,3-1,20 119,-18-168,2-1,1 0,1 0,1-1,2 0,1 0,1-2,2 0,33 44,-39-58,1 0,1-1,0-1,1 0,0 0,22 11,24 5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8:07.64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460 4,'-62'-2,"34"1,0 1,-29 3,47-1,-1 0,1 0,-1 1,1 1,0 0,0 0,0 1,-15 10,8-4,2 1,0 1,0 0,1 2,1-1,0 1,1 1,1 0,-16 30,23-37,0 0,0 1,1 0,0 0,1 0,0 0,1 0,-1 19,2-21,1-1,0 1,0-1,1 1,0-1,0 0,1 0,0 0,0 0,1 0,-1-1,2 1,4 6,8 5,1 0,0-1,2-1,31 20,-48-34,54 37,-1 0,-4 0,-46-34,-1-1,0 1,0 0,0 1,0-1,-1 1,0 0,0 0,-1 0,0 1,0-1,0 1,-1 0,0 0,0 0,-1 0,0 0,0 0,-1 0,1 0,-2 0,1 0,-1 0,0 0,0 0,-1 0,0 0,-4 10,0-5,-1-1,0 1,0-1,-1-1,-1 1,0-1,-10 8,2-2,-2-2,1 0,-24 13,-12 0,0-8,47-17,0 0,-1-1,1 0,-1 0,-7 0,-40-10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8:08.0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0,'0'0,"0"27,0 27,0 14,0-5,0-9,6-10,0-6,-3-14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8:08.41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86 1,'0'0,"-8"27,-3 26,-9 31,10-1,-3-2,2-13,2-14,6-1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8:09.2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428 1,'-27'0,"1"1,-1 1,1 2,-26 6,40-7,0 1,0 0,0 1,1 1,0 0,0 0,0 1,1 0,0 1,-13 13,8-4,1 0,0 1,2 1,0 0,1 1,1 0,1 1,0 0,2 0,-9 45,13-54,2 1,-1 23,2-28,1-1,0 1,0 0,1-1,0 0,0 1,6 12,-7-17,0-1,0-1,0 1,0 0,1 0,-1 0,0 0,1-1,0 1,-1-1,1 1,0-1,0 0,-1 1,1-1,0 0,0 0,0-1,0 1,1 0,-1-1,0 1,0-1,0 1,1-1,-1 0,0 0,0 0,0 0,4-1,1-2,0 0,1 0,-1 0,-1-1,1 0,0 0,-1-1,0 0,0 0,0 0,-1-1,10-12,3-6,28-49,-35 52,0 0,-1-1,-1 0,-2 0,11-44,-17 50,-4 13,2 4,0 1,0 0,0 0,1 0,-1-1,1 1,-1 0,1 0,0 0,-1 0,1 3,-1 30,1 0,2 0,2-1,1 1,1-1,15 46,-15-63,0-1,11 19,-11-23,2-1,-1-1,1 1,18 17,-20-23,-1 0,2 0,-1 0,0-1,1 0,0 0,0 0,0-1,10 3,-10-5,0 0,0 0,0 0,8-1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8:09.61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0,'-1'179,"8"323,2-380,6-10,2-15,-6-22,-6-32,-5-42,0 0,0 0,0 0,0 0,0 0,0 0,0 0,0 0,-1-1,1 1,0 0,-1 0,1 0,0 0,-1 0,0 0,-7-1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8:09.95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0,'0'0,"23"0,31 0,30 0,1 6,-1 0,-4 9,-7 3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8:10.32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379 1,'-40'11,"0"2,-45 21,69-26,1 0,-20 15,21-11,-27 26,-4 17,36-42,1 1,-8 15,14-24,-1 1,1 0,0 0,1 0,-3 10,4-14,0-1,0 0,0 1,-1-1,1 1,1-1,-1 0,0 1,0-1,0 1,1-1,-1 0,1 1,-1-1,1 0,0 0,-1 1,1-1,0 0,0 0,1 2,-1-3,1 1,-1 0,0-1,0 0,1 1,-1-1,0 0,1 1,-1-1,0 0,1 0,-1 0,1 0,-1-1,0 1,1 0,1-1,5-2,0 0,0-1,-1 0,0 0,11-8,0-1,-2-1,1-1,-2 0,0-1,-1 0,-1-2,0 1,-1-2,10-21,-18 26,-9 16,-11 23,11-11,1 0,0 1,1-1,0 1,1 0,1 0,0 0,2 17,1-8,1 0,1 0,1 0,10 29,-9-38,-1 0,12 20,-6-19,20 25,-31-41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0:06.64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31 0,'-1'22,"-7"41,2-26,-5 71,8-58,1-7,3-8,3-13,-4-21,0-1,0 1,0-1,0 1,0-1,1 1,-1-1,0 1,0-1,1 1,-1-1,0 0,1 1,-1-1,1 1,-1-1,1 1,5-4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8:10.7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394 0,'-19'0,"0"1,0 1,0 0,0 2,-27 8,33-8,0 2,0 0,1 0,0 1,1 0,-1 1,1 1,-11 11,-28 35,6 5,37-47,0 0,-9 23,14-30,0 0,1-1,0 1,0 0,0 0,0 0,1 0,0-1,0 1,2 10,-2-15,1 0,-1 1,0-1,1 0,0 0,-1 0,1 1,0-1,-1 0,1 0,0 0,0 0,0 0,0 0,0 0,0-1,0 1,0 0,2 0,-1 0,1 0,-1-1,0 0,0 1,1-1,-1 0,0 0,1-1,-1 1,0 0,0-1,1 1,-1-1,0 0,3-1,6-3,0 0,-1-1,0-1,1 0,-2 0,1-1,14-17,53-68,-20 17,-52 73,-4 10,-2 15,1-18,-3 34,3 0,1 0,2 0,8 41,-6-52,2 0,0-1,2 0,1 0,1-1,21 35,-26-50,1 0,0-1,0 0,9 8,-4-8,0 0,19 11,-31-20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8:11.09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236 0,'0'0,"-21"24,-5 8,-13 7,2 3,2-3,4-3,12-13,4-5,3-9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8:11.42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359 0,'0'0,"-25"18,-16 12,-16 12,-2 5,1 1,9-3,7-4,14-8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8:11.7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443 1,'11'0,"13"0,0 0,0 2,29 5,-44-5,-1 1,1 0,-1 0,0 1,0 0,0 0,-1 1,1 0,-1 0,0 1,-1-1,8 9,0 3,-2 0,1 1,-2 0,-1 1,0 0,-1 0,9 30,34 152,-52-198,21 102,-5 1,5 207,-22-243,-3 1,-3-1,-3 0,-4 0,-33 103,32-135,-1-2,-2 0,-1-1,-2 0,-2-2,-1-1,-1 0,-2-2,-50 44,-22 7,-182 113,252-175,-45 28,13-9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8:12.29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21,'0'0,"33"0,29-6,23 1,-6 1,-5 1,1 1,-13 2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8:12.62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21,'0'0,"31"0,27 0,35-6,-1 1,4 1,-7 1,4 0,-4 3,4 0,-4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8:14.93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78 307,'-4'-1,"0"0,0 0,0-1,0 0,1 0,-1 0,0 0,1 0,0-1,-1 0,1 0,0 0,0 0,1 0,-1 0,1-1,-1 1,1-1,-3-6,3 6,0-1,1 1,-1-1,1 0,0 0,0 0,1 1,0-1,-1 0,1 0,1 0,-1 0,1 0,0 0,0 1,3-9,1 4,0 0,0 1,1 0,0 0,1 0,0 1,0-1,0 2,1-1,17-10,-10 7,2 1,-1 0,1 2,35-12,-37 15,-1 1,0 1,1 0,0 1,-1 1,1 0,-1 1,1 1,0 0,13 4,-20-4,-1 0,1 1,-1 0,12 6,-15-6,0 0,0 0,0 0,0 0,0 1,-1-1,1 1,-1 0,0 0,0 0,0 0,-1 1,0-1,0 1,3 8,-4-6,1 0,-2-1,1 1,-1 0,0 0,0 0,-1 0,0-1,0 1,-4 10,-1-1,0 1,-2-1,0 0,0-1,-2 0,0-1,-1 1,-14 13,9-11,11-13,0 1,0 0,1 0,-1 0,1 0,-4 9,8-13,-1 0,1 0,0 0,0 0,0 0,0 0,0 0,0 0,0 0,0 0,0 0,0 0,0 0,1 0,-1 0,0 0,1 0,-1-1,1 1,-1 0,1 0,-1 0,1 0,0-1,-1 1,1 0,0 0,0-1,-1 1,1-1,1 2,34 16,-27-13,60 26,38 19,-91-41,-1 1,1 1,-2 0,21 20,-15-10,-1 1,-1 1,-2 1,0 1,-1 0,-2 0,0 2,9 28,-12-22,0 0,-3 0,0 1,-2 0,-2 0,-1 54,-4-59,-1 0,-2 0,0 0,-2-1,-2 0,0 0,-2-1,-1 0,-1-1,-1 0,-1-1,-1-1,-2 0,0-1,-35 33,-2-12,42-35,0-1,-19 9,21-12,-1-1,-23 6,29-8,0-1,1 0,-1 0,0 0,0-1,0 0,0 0,1-1,-1 1,0-1,0 0,-9-4,-5-12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8:15.5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744 15,'-28'-5,"16"2,-1 1,1 0,0 0,-1 1,1 1,-1 0,1 1,-1 0,-16 5,13-1,-1 0,2 2,-1 0,1 1,0 0,0 2,-18 14,11-5,1 0,1 2,-32 41,14-5,2 2,-52 112,58-101,2 2,3 1,-25 132,41-149,2-1,2 1,3 0,3 0,13 102,-11-139,1-1,1 1,0-1,2 0,0 0,15 27,-19-39,1 0,0 0,0-1,0 0,1 0,-1 0,1 0,1-1,-1 0,1 0,-1 0,1-1,0 0,0 0,1 0,-1-1,0 0,1 0,-1-1,1 0,13 1,-8-2,0-1,0-1,0 0,0 0,0-2,0 1,-1-1,1-1,-1 0,0-1,19-12,-4-1,0-2,-1 0,31-35,-21 17,-1-2,-3-1,-2-1,-1-2,-2 0,-3-2,26-70,-35 76,-2-2,-1 1,-3-2,-1 1,-2-1,-2 0,-3 0,0 0,-10-56,3 59,-1 1,-2 0,-2 0,-21-44,21 59,0 1,-2 0,-1 1,0 1,-2 0,-1 1,-25-23,10 13,8 7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8:15.91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1209 1,'-229'231,"-355"466,472-539,-91 172,159-247,7-12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8:16.41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369 168,'0'-20,"-5"-36,4 49,0 1,-1 0,1 0,-1 1,-1-1,1 0,-1 1,0-1,-6-8,7 12,-1-1,0 1,1 0,-1 0,0 0,0 0,0 1,0-1,-1 1,1 0,0 0,-1 0,1 0,0 0,-1 1,1 0,-1-1,1 1,-1 1,1-1,-1 0,1 1,-1 0,1 0,-6 2,-4 1,-1 2,1 0,0 0,-22 16,-16 16,39-27,0 0,-11 15,15-15,0 0,-11 22,14-23,1 0,0 0,0 1,-4 20,7-26,1 0,-1 0,1 1,0-1,0 1,1-1,0 0,0 0,0 1,0-1,1 0,2 6,-3-10,0 1,0 0,0 0,0-1,0 1,0 0,1-1,-1 0,1 1,-1-1,1 0,-1 1,1-1,0 0,-1 0,1 0,0-1,0 1,3 1,-1-2,-1 0,0 1,1-1,-1 0,0-1,0 1,1-1,-1 1,0-1,0 0,4-2,0 0,-1 0,1-1,-1 1,0-1,0-1,0 1,-1-1,0 0,0 0,7-9,-9 9,-1 1,0-1,0 0,0 1,-1-1,1 0,-1 0,0 0,0 0,-1 0,0-1,0 1,0 0,0 0,-1 0,0 0,0 0,0 0,-3-6,3 9,0-1,0 0,-1 1,1-1,-1 1,1 0,-1-1,0 1,0 0,0 0,0 0,0 0,-1 0,1 1,0-1,-1 1,1-1,-1 1,0 0,1 0,-1 0,0 1,0-1,0 1,0-1,1 1,-1 0,0 0,0 0,0 0,0 1,0-1,1 1,-6 1,-17 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45:51.31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1,'861'0,"-727"9,-2 0,-1-9,-110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0:06.98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0,'0'0,"13"0,15 0,14 0,1 4,-5 0,0 0,-1-4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8:16.87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384 68,'-6'-7,"0"0,-1 1,0 0,0 1,-1 0,1 0,-1 0,0 1,0 0,-17-5,18 7,0 1,-1 0,1 0,0 1,0 0,0 1,-1-1,1 1,0 0,0 1,0 0,0 0,0 1,-7 4,0-1,1 2,0 0,1 0,-1 1,2 1,-21 21,25-23,0 0,1 0,-1 1,2 0,-1 0,1 1,1 0,0 0,0 0,-3 15,6-22,1 0,-1 1,1-1,0 0,0 0,0 1,0-1,1 0,-1 0,1 1,0-1,0 0,0 0,0 0,1 0,-1 0,1 0,0 0,2 2,-2-3,0 0,0 0,0-1,0 1,1-1,-1 1,1-1,-1 0,1 0,-1 0,1 0,-1 0,1-1,0 1,0-1,-1 0,1 0,0 0,-1 0,1 0,0-1,4 0,1-1,-1-1,0 0,0 0,0 0,0-1,-1 0,1 0,-1-1,0 1,-1-2,1 1,-1 0,0-1,8-12,-9 12,0 0,0-1,-1 1,1-1,-2 0,1 0,-1 0,0 0,-1 0,1 0,-1-1,-1 1,1 0,-2-1,0-11,-9-19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8:32.74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452 1,'-144'52,"124"-42,-1 1,2 0,-1 2,-29 24,29-19,0 0,1 2,-16 21,6 7,26-44,1 1,-1 0,1 0,0-1,1 1,-1 0,1 1,0-1,1 0,-1 0,1 0,0 0,0 1,1-1,-1 0,1 0,0 0,1 0,-1 0,1 0,0 0,0 0,0 0,1-1,0 0,0 1,0-1,0 0,1 0,7 6,24 18,0-1,2-2,44 23,-29-19,-46-26,0 1,0 0,0 0,0 1,-1 0,0 0,9 10,-13-13,0 0,0 0,0-1,0 1,0 0,-1 0,1 0,-1 0,1 0,-1 0,0 1,0-1,1 0,-1 0,-1 0,1 0,0 0,-1 0,1 0,-1 0,1 0,-1 0,0 0,0 0,0 0,0 0,0-1,0 1,-1 0,-1 1,-3 5,-1-1,-1-1,1 1,-1-1,-1 0,-14 7,-59 25,49-24,-34 16,10-1,45-23,6-3,1 0,-1 0,1 1,0-1,0 1,0 0,-7 7,12-11,0 1,0-1,0 0,0 0,0 0,-1 0,1 1,0-1,0 0,0 0,0 0,0 0,0 1,0-1,0 0,0 0,0 0,0 1,0-1,0 0,0 0,0 0,0 1,0-1,0 0,0 0,0 0,0 1,0-1,0 0,0 0,0 0,1 1,-1-1,0 0,0 0,0 0,0 0,0 0,1 1,-1-1,0 0,0 0,0 0,0 0,1 0,-1 0,0 0,0 0,1 0,17 2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8:33.17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408 117,'-6'-13,"0"0,-1 1,-1-1,-15-18,20 28,1 0,-1 0,-1 0,1 1,0-1,-1 1,1-1,-1 1,0 1,1-1,-1 0,0 1,0 0,0 0,0 0,0 0,-1 1,1-1,0 1,-8 1,4 1,-1 0,0 0,1 1,0 1,0-1,0 1,0 1,0-1,1 1,0 1,-12 10,0 3,0 1,-24 34,30-35,-15 27,20-29,0-1,-5 19,9-21,1-1,-3 26,5-33,1 0,0 0,0 0,0 0,1-1,0 1,0 0,1 0,0-1,0 1,4 9,-5-13,1-1,-1 1,0 0,1 0,-1-1,1 1,-1-1,1 1,0-1,0 0,0 0,-1 0,1 0,0 0,0 0,1 0,-1 0,0-1,0 1,0-1,0 0,0 0,1 0,-1 0,0 0,0 0,0 0,1-1,-1 1,0-1,0 1,0-1,3-2,5-1,-1-1,0 0,0-1,0 0,-1 0,0-1,0 0,13-16,-2 0,29-49,-36 53,-1 0,-1-1,-1 0,0 0,-2-1,0 0,4-27,-12 30,1 17,0 1,0 0,0 0,0 0,0 0,0-1,0 1,0 0,0 0,0 0,0 0,0 0,0-1,0 1,0 0,0 0,0 0,-1 0,1 0,0 0,0-1,0 1,0 0,0 0,0 0,-1 0,1 0,0 0,0 0,0 0,0 0,-1 0,1 0,0 0,0 0,0 0,0 0,0 0,-1 0,1 0,0 0,0 0,0 0,-1 0,0 1,0 1,-1-1,1 1,0-1,0 1,0 0,0-1,0 1,0 0,1 0,-1 0,0 0,0 2,-1 7,1 0,-1 0,2 0,-1 0,2 1,-1-1,4 17,23 78,-17-75,1-1,1 0,2-1,2 0,36 52,0-17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8:33.54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548 18,'-73'-8,"38"4,-51-1,73 5,0 1,-1 1,1 0,0 1,0 0,1 1,-17 7,13-3,0 1,0 0,2 1,-1 1,1 0,0 1,2 0,-1 1,1 1,1 0,0 0,1 1,-11 24,14-27,1 1,1 0,0 1,1-1,1 1,0 0,1 0,0 0,1 0,1 0,0 1,1-1,0 0,1 0,1 0,0 0,8 19,-7-22,1-1,0 0,1 0,0 0,0-1,1 0,0 0,1-1,0 0,0 0,1-1,0 0,14 9,-15-12,-1-1,1 1,0-1,0-1,0 0,0 0,0 0,1-1,-1 0,1-1,-1 0,0 0,1-1,-1 0,0 0,1-1,-1 0,15-6,-13 4,-1-1,0 0,0-1,0 0,0 0,-1-1,0 0,-1 0,1-1,-1 0,9-14,-7 8,-1-1,0 1,-1-1,-1-1,0 1,5-29,1-42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8:33.8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40,'0'-33,"0"27,0 24,27 430,33-5,-46-346,37 202,-36-234,1-11,-14-48,1 1,0 0,1-1,3 7,14 5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8:34.3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436 1,'-23'-1,"0"2,0 1,0 1,-40 9,51-8,1 0,-1 1,1 1,0-1,1 2,-1-1,1 2,1-1,-1 1,-13 16,6-5,1 0,1 2,0 0,2 0,0 2,2-1,0 2,1-1,2 1,-8 34,14-47,1-1,0 1,0 15,1-23,0-1,0 1,0-1,0 1,1-1,-1 1,1-1,0 0,0 1,0-1,0 0,0 1,0-1,0 0,1 0,-1 0,1 0,0 0,0-1,-1 1,1 0,0-1,0 1,0-1,1 0,2 2,-2-2,0-1,1 1,-1-1,0 0,1 0,-1 0,0 0,1-1,-1 1,0-1,1 0,-1 0,0 0,0 0,0 0,0-1,0 0,0 1,4-4,10-8,0-1,-1-1,-1 0,21-26,47-75,-76 105,29-45,54-116,-94 272,7-49,1-1,4 1,1-1,2 0,19 47,13 9,-37-92,1-1,0 0,1-1,1 0,0 0,0-1,1 0,1-1,21 17,-27-23,1-1,-1-1,1 1,0-1,8 2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8:35.2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1,'17'5,"-1"1,0 0,0 2,-1 0,0 1,-1 0,0 1,0 0,23 25,-20-16,-2 1,0 0,-1 1,-2 0,0 1,13 34,3 19,-3 2,-3 0,13 96,-19-59,1 194,-19-235,-3 0,-4 0,-30 123,13-104,-4 0,-57 117,-12-29,53-112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8:35.72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259 0,'0'0,"-27"22,1 1,-13 16,1-1,2 3,0 2,5-8,5-11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8:36.05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355 0,'0'0,"-27"18,-12 11,-14 13,-5 6,-4 6,2-4,5 1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8:29.50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153 1,'2'272,"-5"328,-53 37,48-570,-6 37,-5-16,15-70,2-8,0 0,-1 0,0-1,0 0,-1 1,-9 14,11-22,0 1,0-1,0 0,-1 0,1 0,-6 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0:07.31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0 165,'12'-1,"-1"0,1-1,-1 0,0-1,0 0,21-9,-4-3,-4-2,-4-3,-4-2,-14 19,-1 0,1 0,-1 0,0 0,0 0,0 0,-1 0,1-1,-1 1,0 0,0-6,0 8,0 0,0 0,0 0,-1 0,1 0,0 0,-1 0,1 0,-1 0,1 0,-1 0,0 0,1 0,-1 0,0 0,0 1,0-1,1 0,-1 0,0 1,0-1,0 1,0-1,0 1,0-1,0 1,0-1,0 1,0 0,-1 0,1 0,0-1,0 1,0 0,0 0,0 1,-2-1,-2 1,0 0,0 0,0 1,1-1,-1 1,0 0,1 1,0-1,-1 1,1-1,-6 7,3-3,0 0,0 1,1 0,0 1,-6 8,10-12,0-1,0 1,0-1,1 1,-1 0,1 0,0 0,0 0,1 0,-1 0,1 6,0-7,0-1,0 0,1 0,-1 0,1 0,0 1,-1-1,1 0,0 0,0 0,0 0,0-1,1 1,-1 0,0 0,1-1,0 1,-1-1,1 1,0-1,-1 0,4 2,3 1,-1-1,2 0,-1 0,0-1,0 0,1-1,-1 1,1-2,13 1,-3-2,-1-1,0 0,27-7,-16-1,-1-5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8:29.97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165 10,'103'-5,"-77"2,0 2,-1 0,1 2,0 1,0 1,28 7,-30-3,0 2,-1 1,0 0,-1 2,33 22,-12-3,61 59,-70-51,-29-31,0-1,0 1,-1 0,-1 0,1 0,-1 0,-1 1,1-1,-2 1,1 0,-1 0,0 0,-1 9,-1-6,0-1,-1 1,-1 0,0-1,0 1,-1-1,-1 0,-10 19,-1-6,0 0,-2-2,0 0,-2 0,0-2,-1-1,-31 22,-9 3,-2-2,-2-4,-1-2,-2-3,-77 25,79-38,8-12,1-5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8:30.59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601 0,'-24'11,"1"0,0 2,1 0,0 2,1 0,1 1,0 1,1 1,1 1,-28 38,12-9,2 2,2 1,-38 93,30-49,5 1,4 3,5 0,4 1,4 1,4 0,5 1,9 145,3-169,4-1,3 0,42 145,-46-198,1-1,1-1,1 0,1-1,1 0,21 26,11 2,7-5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8:31.3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94 548,'27'-14,"-1"0,-1-2,-1-1,0-1,25-24,-14 7,-3-1,40-55,-32 32,-33 47,-1 1,0-1,3-12,-6 14,0 0,-1 1,-1-1,0 0,0 0,-1 0,-1-11,1 18,-1-1,1 1,-1 0,0-1,0 1,0 0,-1-1,1 1,-1 0,-3-4,4 6,0-1,-1 1,1-1,-1 1,1 0,-1 0,1 0,-1 0,0 0,0 0,0 0,1 1,-1-1,0 0,0 1,0 0,0-1,0 1,-3 0,-2 1,0-1,0 2,1-1,-1 1,0 0,1 0,-1 0,1 1,0 0,0 1,-7 4,-4 4,1 0,-22 24,12-8,2 0,1 2,1 1,-27 50,24-31,2 0,-22 73,34-89,2 0,2 0,-5 54,11-74,0-1,1 0,1 0,0 1,1-1,0 0,1 0,1 0,0-1,0 1,2-1,7 15,-9-21,1 0,-1-1,1 0,0 0,1 0,-1 0,1-1,0 0,0 0,0 0,1-1,-1 0,1 0,0-1,0 0,0 0,0 0,0-1,0 0,10 0,6-1,0-1,-1-1,1 0,-1-2,25-8,-2 0,-1-3,0-2,73-39,-45 12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8:31.76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 0,'0'0,"-5"30,2 27,-4 29,5 3,7 7,5-1,-1-3,0-9,0-21,-3-26,-9-36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8:32.10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8:36.64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0,'0'0,"11"24,14 9,4 9,1-6,-10-9,-4-10,-11-11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8:36.98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1,'0'0,"4"32,11 25,-1 26,2-9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8:37.64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24,'0'0,"25"0,28 0,17 0,-10 0,-16 0,-8 0,-18 0,-10-9,-8-6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8:37.9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1 101,'0'0,"30"-5,26-8,33-1,5-4,-5 2,-6 2,4 3,-2 4,-1 4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8:52.20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1 376,'8'-49,"2"0,2 1,26-66,-8 47,-18 43,-10 22,-1 0,0 0,1 1,-1-1,1 0,-1 0,1 1,0-1,0 1,0-1,4-1,-5 3,0-1,0 1,0 0,0-1,0 1,1 0,-1 0,0 0,0 0,0 0,1 0,-1 0,0 0,0 1,0-1,0 0,2 2,0-1,-1 1,0-1,0 1,0 0,0 0,0 0,0 0,0 1,-1-1,1 0,-1 1,1-1,-1 1,0-1,0 1,0 0,-1-1,2 5,3 25,-2-1,0 57,-12 66,3-82,-29 310,-8 104,39-388,1-5,0-11,3-7,0-4,4-6,4-7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0:07.7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33 162,'25'-18,"-9"6,24-21,-36 29,-1 1,1-1,-1-1,0 1,0 0,0-1,0 0,-1 1,0-1,3-9,-3-2,-2 14,0 1,0 0,-1 0,1 0,0 0,0 0,-1 0,1 0,-1 0,1 0,0 0,-1 0,0 0,1 0,-1 0,0 0,1 1,-1-1,0 0,0 0,-1 0,0 0,1 0,-1 1,0-1,1 1,-1 0,1 0,-1-1,0 1,1 0,-1 0,0 1,1-1,-3 0,-1 2,0-1,-1 1,1 0,0 0,1 1,-1-1,-9 7,7-3,0 1,1 0,-1-1,1 2,0-1,-6 12,10-16,0 0,1 0,-1 1,1-1,0 0,0 1,0-1,0 1,0-1,1 1,0-1,-1 1,1-1,1 1,-1-1,0 1,1-1,0 1,2 6,-2-7,1-1,0 0,-1 1,1-1,0 0,0 0,1 0,-1 0,0 0,0-1,1 1,-1-1,1 1,0-1,-1 0,1 0,0 0,3 0,2 1,1 0,-1-1,1-1,14 1,7-5,-2-4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8:52.74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64,'0'0,"22"-3,34-7,18-4,3-1,-3 6,4 0,0 6,-4 6,-2 6,-7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8:53.74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151 59,'0'-4,"1"0,0 0,0 1,0-1,0 0,1 1,-1-1,1 1,0 0,0-1,0 1,1 0,4-5,-7 8,1-1,-1 1,0 0,1-1,-1 1,0 0,1-1,-1 1,1 0,-1 0,0 0,1-1,-1 1,1 0,-1 0,1 0,-1 0,0 0,1 0,-1 0,1 0,-1 0,1 0,-1 0,1 0,-1 0,1 0,-1 0,0 0,1 0,-1 1,1-1,-1 0,1 0,-1 1,0-1,1 0,-1 1,9 17,-4 5,-1-1,-2 1,0 36,0-14,-10 449,-42-3,-60 177,109-665,-11 58,-3-11,13-46,0 0,0 0,-1-1,0 1,-5 5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8:54.18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1 445,'5'-25,"1"1,2-1,0 1,1 0,2 1,0 0,2 1,0 0,29-36,8 5,-35 39,32-22,-31 26,0 1,1 0,1 1,0 1,0 0,0 2,0 0,1 1,0 1,37-2,-46 5,0 1,0 0,0 0,0 1,0 0,-1 1,1 0,-1 1,17 8,-19-8,0 1,-1 0,1 0,-1 1,0 0,-1 0,1 0,-1 1,0-1,-1 1,0 0,0 1,4 8,-1 3,-1 0,-1 1,-1-1,-1 1,0 0,-1 0,-1 0,-2 0,1 0,-2 0,-5 22,2-19,0 0,-2-1,-1 1,0-1,-2 0,-1-1,0 0,-1-1,-18 21,11-19,-1-1,-1-1,0 0,-2-2,-28 18,18-16,-1 0,-2-3,-46 18,13-14,4-6,14-2,17-5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8:54.62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661 48,'-3'-5,"-1"1,-1-1,1 1,0 0,-1 1,0-1,0 1,0 0,-11-5,12 7,1 0,-1 0,0 1,0-1,1 1,-1 0,0 0,0 0,0 0,0 1,1 0,-1 0,0 0,0 0,1 0,-6 4,-3 1,1 0,1 1,0 0,0 1,-16 16,-38 49,31-28,1 1,3 2,-31 65,-49 160,77-176,4 1,-26 186,45-205,4 1,3 1,4-1,14 91,-12-145,1-1,1-1,2 1,0-1,15 29,-15-38,0 0,1-1,1 0,0 0,1-1,0 0,1-1,25 20,12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8:55.5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0,'0'230,"0"-226,0-1,0 1,1-1,-1 1,1 0,1 4,-2-7,0-1,0 0,0 1,1-1,-1 0,0 1,0-1,1 0,-1 1,0-1,0 0,1 0,-1 1,0-1,1 0,-1 0,0 1,1-1,-1 0,1 0,-1 0,0 0,1 0,14-6,5-12,9-10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8:55.87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48 36,'5'-4,"10"2,-2-7,-4 1,0-2,-7 7,-4 12,-11 5,-5 20,-2 1,-1 16,3-7,10-8,8-6,3-1,5-4,4-7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8:56.44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548 55,'-21'-10,"0"1,0 1,-1 1,0 0,-40-5,51 11,1 0,-1 1,1 1,-1-1,1 2,-1-1,1 2,-1-1,1 1,0 1,0 0,1 0,-1 1,-13 9,18-11,1 0,0 1,1-1,-1 1,1-1,-1 1,1 0,0 1,0-1,1 0,-4 9,5-11,0 1,0 0,1 0,-1 0,1 0,-1 0,1 0,0 0,0 0,0 0,1 0,-1 0,1 0,0 0,-1-1,1 1,1 0,-1 0,0-1,1 1,1 3,12 12,30 31,-26-30,21 27,-7 3,-28-42,-1 0,-1 1,0-1,0 1,0 0,-1 0,0 0,0 0,-1 0,0 0,-1 0,0 16,-1-18,-1 1,1 0,-1 0,-1 0,1-1,-1 0,0 1,0-1,-1 0,0 0,0-1,0 1,-1-1,0 0,-7 6,-16 12,-42 25,12-13,5-9,33-17,-41 11,61-19,0-1,0 0,0 0,-1 0,1 0,0 0,0 0,-1 1,1-1,0 0,0 0,0 0,-1 0,1 0,0 0,0 0,-1 0,1 0,0 0,0 0,-1 0,1 0,0 0,0-1,-1 1,1 0,0 0,0 0,0 0,-1 0,1 0,0-1,0 1,0 0,-1 0,1-1,7-6,16-10,13-3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8:56.9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495 15,'-55'-6,"19"1,-61 1,84 5,0 0,1 1,-1 0,1 1,0 0,0 1,0 1,-17 8,16-5,0 0,0 2,1-1,0 1,1 1,0 0,1 1,0 0,1 0,0 1,1 0,1 1,0 0,1 0,0 0,1 1,0 0,-2 20,5-28,1 0,0 1,0-1,1 11,0-16,1 1,-1 0,0 0,1-1,-1 1,1 0,0-1,0 1,0-1,0 1,0-1,1 0,-1 1,1-1,-1 0,1 0,0 0,0 0,0 0,0 0,0-1,1 1,-1-1,0 1,1-1,-1 0,1 0,-1 0,1 0,0-1,-1 1,1-1,0 1,-1-1,1 0,0 0,3-1,4 1,-1-2,0 1,1-1,-1-1,0 0,-1 0,1 0,0-1,14-10,-6 2,-1-1,-1 0,0-2,-1 1,0-2,-1 0,-1-1,-1 0,0 0,-2-1,1-1,6-21,-14 27,-9 19,-11 23,15-14,0-1,1 1,0-1,1 1,1 0,0 0,3 17,1-6,0 1,18 50,-17-62,0-1,1 0,1-1,0 0,1 0,0 0,19 20,-24-29,0-1,1 1,-1-1,1-1,0 1,0 0,0-1,0 0,0 0,1 0,-1 0,1-1,-1 0,1 0,0 0,-1 0,1-1,0 1,-1-1,1-1,0 1,-1-1,1 1,0-1,-1-1,1 1,-1-1,8-3,1-3,0 0,-1-1,1 0,-2-1,1 0,-2-1,1-1,-2 0,1 0,9-17,29-47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8:57.35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46 130,'6'-5,"0"1,0-2,0 1,-1 0,1-1,-1 0,-1-1,1 1,-1-1,-1 1,1-1,-1 0,4-12,8-15,-24 78,4-17,-44 284,36-221,-7 70,7-11,11-86,2-35,-8 52,9-79,-1-1,0 1,0-1,0 1,0-1,0 0,0 1,0-1,0 1,0-1,0 1,-1-1,1 1,0-1,0 0,0 1,0-1,-1 1,1-1,0 0,0 1,-1-1,1 0,0 1,-1-1,1 0,0 1,-1-1,1 0,-1 0,1 1,-1-1,-5-11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8:57.71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1,'0'0,"25"0,32 0,30 5,-4 0,1 17,-12 1,-7 4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0:08.18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60 0,'-5'8,"-4"6,-8 19,7-6,0 3,2 6,8-33,0 0,0 0,0 0,0 0,0 0,0 0,1-1,0 1,1 5,-2-8,0 1,1 0,-1-1,1 1,-1 0,1-1,-1 1,1-1,-1 1,1-1,-1 1,1-1,0 1,-1-1,1 1,0-1,-1 0,1 0,0 1,-1-1,1 0,0 0,0 0,-1 0,1 1,0-1,0 0,-1-1,1 1,0 0,0 0,-1 0,1 0,1-1,2 0,0-1,0 0,0 0,5-3,-7 4,28-19,-22 14,1 0,0 0,0 1,0 0,10-3,-18 8,0-1,0 1,1 0,-1 0,0 0,0 0,0-1,0 1,0 1,0-1,0 0,0 0,0 0,0 0,0 1,0-1,0 1,0-1,0 1,0-1,0 1,0-1,-1 1,1 0,0-1,0 1,-1 0,1 0,0-1,-1 1,1 0,-1 0,1 0,-1 0,1 0,-1 0,0 0,1 2,1 4,-1 1,1-1,-1 1,0 9,-1-14,1 26,3 1,3-1,4-6,3-7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8:58.0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439 16,'-21'-3,"-18"-3,-1 2,-46 2,73 2,0 2,0-1,1 2,-1-1,1 2,0 0,0 0,0 1,1 1,-21 12,22-11,0 1,-14 14,17-14,0 0,0 0,-5 10,9-13,0 0,0 1,1 0,0-1,-3 10,5-13,-1 0,1 0,-1 0,1 0,0 0,0 0,0 0,0 0,0 0,0 0,1 0,-1 0,1 0,-1 0,1-1,0 1,0 0,0 0,0 0,0-1,0 1,0 0,0-1,1 1,-1-1,1 0,-1 1,1-1,0 0,-1 0,1 0,0 0,0 0,0 0,-1-1,1 1,0-1,3 1,1 0,1 0,-1 0,1-1,-1 0,1 0,-1 0,1-1,-1 0,1-1,9-2,-4 0,-1-1,1 0,-1-1,0 0,0 0,-1-1,0 0,14-14,-58 72,21-14,10-28,1 0,1 0,0 1,0-1,1 1,0-1,1 0,0 1,0-1,1 1,0-1,1 0,4 10,-4-13,0 1,0-1,1 0,0 0,0 0,1-1,0 1,0-1,0 0,0-1,1 1,-1-1,1 0,0-1,1 1,-1-1,0 0,10 2,37 6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8:58.42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434 36,'-13'-6,"0"0,-1 1,1 1,-1 0,0 1,-1 0,1 1,0 0,-1 2,1 0,-1 0,1 1,-1 1,1 0,0 1,0 1,0 0,0 1,1 1,0 0,0 0,-21 15,25-14,0 0,1 0,-9 11,10-11,1 2,0-1,1 1,-1 0,2 0,-1 0,-2 11,6-17,0 0,0 0,0 0,1 1,0-1,-1 0,1 0,1 1,-1-1,0 0,2 5,-2-6,1 0,0 0,0 0,0 0,0-1,1 1,-1 0,0-1,1 1,-1-1,1 1,-1-1,1 0,0 1,0-1,-1 0,1 0,0 0,3 0,-2 0,1 0,0 0,-1 0,1-1,0 1,-1-1,1 0,0-1,-1 1,1 0,0-1,-1 0,1 0,-1 0,1 0,-1-1,0 1,1-1,-1 0,0 0,0 0,0 0,5-6,1 0,-1-1,0 0,0-1,-1 0,11-20,-14 24,-1-2,0 1,0 0,-1-1,3-8,-10 22,0 9,4-5,1 0,0 0,1 0,0 0,0 0,1 0,5 15,1 0,21 41,-2-17,-22-42,0 1,1-1,-1 0,10 7,34 22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8:58.7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213 0,'0'0,"-25"18,-8 2,-8 11,2-11,16-8,1-3,8 0,6-9,1-3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8:59.08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152 1,'0'0,"-17"23,-5 10,-8 15,5-1,3 1,4-7,8-13,2-10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8:59.43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12,'90'-6,"-58"3,43 1,-56 3,0 0,0 2,0 0,-1 1,1 1,18 7,-25-7,0 1,0 1,-1 0,0 0,0 1,0 0,-1 1,-1 0,14 16,-7-4,-2 1,0 0,-1 1,-1 0,-1 1,-1 1,7 29,-4-6,-3 0,8 94,-15-70,-4-1,-2 0,-17 96,3-80,-3-1,-43 112,47-156,-2-1,-2-1,-1 0,-35 47,37-62,-1-1,-1-1,-1 0,-1-2,-1-1,-1 0,-27 15,-20 6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8:59.93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53,'0'0,"33"0,18-10,26 0,-9 0,-5 5,-3 2,-10-3,-10-3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9:00.27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31,'0'0,"29"0,29 0,29 0,-4 0,-8 0,-7-7,-2 2,6-1,4-6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9:02.61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71 1,'-2'0,"0"0,1 1,-1-1,0 0,0 1,1 0,-1-1,0 1,1 0,-1 0,1 0,-1 0,1 0,-1 0,1 1,0-1,0 0,0 1,-1-1,0 4,-1 0,0 0,0 1,1-1,0 1,-2 7,-3 19,1 0,-1 61,8 70,0-122,29 364,-14-252,-10 95,-4-86,3-74,-2-14,-5-5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9:03.18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0,'0'0,"25"0,22 0,24 0,-9 0,-1 0,-5 0,2 0,9 0,17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9:07.40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177 0,'-17'22,"1"0,1 1,1 1,1 0,1 1,1 0,-14 51,10-16,2 2,-6 85,14-58,4 0,3 1,27 164,-22-212,16 50,-17-73,1 0,1-1,1 0,19 30,7-5,-30-38,0 0,1 0,-1 0,1-1,8 4,-10-6,1 0,-1 0,1 0,-1-1,1 1,0-1,-1-1,9 2,-7-2,0-1,0 1,0-1,0 0,-1 0,1-1,0 1,-1-1,1-1,-1 1,1-1,5-4,-4 2,0-1,0 0,0 0,-1 0,0-1,-1 0,8-11,-3-1,0 0,-1-1,-1 0,-1 0,0-1,3-23,0-17,-3-1,-2 0,-3 0,-3 0,-2-1,-3 1,-3 1,-3 0,-28-90,25 108,-38-79,43 103,-1 0,-1 0,-1 1,0 1,-2 0,-18-17,8 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0:08.65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244 11,'-33'-5,"22"3,0 0,0 1,0 0,-12 1,-8 6,1 5,4 3,9 2,16-15,0 0,0 0,0 0,1 0,-1 1,0-1,1 0,-1 0,1 1,-1-1,1 0,-1 1,1-1,0 1,0-1,0 1,0-1,0 0,0 1,0-1,0 1,1-1,-1 0,0 1,1-1,1 3,1 1,0-1,0 1,1-1,0 0,7 6,3 4,1 4,0 3,-13-17,0-1,-1 0,0 1,0-1,0 0,0 1,0-1,-1 1,1 0,-1-1,0 1,0-1,-1 1,1-1,-1 1,1 0,-1-1,0 0,-1 1,1-1,0 0,-1 1,0-1,0 0,0 0,0 0,-3 3,-11 7,-4-3,-2-3,21-6,-19 2,19-3,1 0,-1 0,0 0,1 0,-1 0,1 0,-1 0,0 0,1 0,-1 0,1 0,-1 0,0 0,1-1,-1 1,1 0,-1-1,1 1,-1 0,1-1,-1 1,1 0,-1-1,1 1,0-1,-1 1,1-1,-1 0,1-5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9:07.74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72 1,'0'0,"-8"27,-5 26,-5 18,6-2,4-10,2-5,4-13,2-7,-5-23,5-22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9:08.47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1 149,'77'-48,"-53"32,0 0,0 2,2 2,37-15,-63 27,10-4,-1 2,1-1,0 1,0 0,16 0,-24 2,0 0,-1 0,1 0,0 1,-1-1,1 1,0-1,-1 1,1-1,0 1,-1 0,1 0,-1 0,1 0,-1 0,2 2,-2-1,1 0,-1-1,0 1,0 0,-1 0,1 0,0 1,-1-1,1 0,-1 0,0 0,1 0,-1 0,0 1,-1-1,1 4,-5 16,0-1,-1 1,-1-1,-1-1,-13 25,-3 10,11-24,1 1,-10 50,17-51,6-27,-1 0,1 0,0 0,-1 0,2 0,-1 0,0-1,1 1,0-1,0 1,0-1,0 1,0-1,1 0,-1 0,7 5,4 3,0-1,25 16,-12-10,13 12,-1 1,-2 1,33 37,-52-48,0 0,-2 2,0 0,-1 0,-1 2,-2-1,13 32,-20-39,0 0,-1 0,0 0,-1 0,-1 0,0 0,-2 1,1-1,-2 0,0 0,-1 0,-7 23,0-8,-2-1,0 0,-2-1,-1-1,-22 30,-7 1,0-8,41-46,-2 0,1 0,0-1,-1 1,1-1,-9 5,10-7,0-1,1 1,-1 0,0-1,0 0,1 0,-1 0,0 0,0 0,-3-1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9:08.85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0,'0'0,"25"0,22 0,23 6,-4-3,5 6,-8 0,3 3,-12 6,-21 2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9:09.21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1,'0'0,"30"0,25 0,35 5,-2-1,-5 1,12 2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9:09.60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344 1,'-17'10,"1"0,0 1,1 1,0 0,1 1,1 1,-1 0,2 1,0 0,1 1,1 0,-12 26,-1 5,3 2,2 0,-16 70,14-29,4 0,-7 129,20-142,4 0,3 1,17 93,-16-142,1 1,1-2,2 1,1-1,20 40,0-22,-26-41,0 0,0 0,1-1,-1 0,1 0,0 0,0 0,0-1,0 0,1 0,0 0,-1-1,1 0,11 3,-12-4,0-1,0 0,0 0,0 0,0-1,0 1,0-1,-1 0,1-1,0 1,0-1,-1 0,1 0,-1 0,0-1,0 0,0 1,0-1,6-6,4-6,0 0,-1-1,0-1,-1 0,-1-1,-1 0,9-22,2-12,22-80,-23 59,-4-1,-2 0,-4 0,1-89,-11 122,-2 0,-1 1,-3-1,-1 1,-2 0,-1 1,-2 0,-2 1,-29-56,31 71,0-1,-2 1,-17-24,10 22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9:09.93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188 1,'0'0,"-21"35,-6 13,-12 24,7 2,5-2,3 1,12-4,6-21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9:10.40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1 231,'184'-115,"-144"93,1 2,75-24,-42 24,-61 17,1 0,-1 1,1 1,0 0,0 1,26 3,-36-2,0 0,0 0,0 0,0 1,0 0,0-1,0 1,0 1,-1-1,1 0,-1 1,0 0,0 0,0 0,0 0,0 0,-1 1,1-1,-1 1,0 0,0-1,0 1,-1 0,1 0,-1 0,1 8,1 5,-1 0,0 1,-1-1,-2 0,-3 31,-23 92,12-76,-30 145,-41 206,69-297,9-23,1-38,-2-33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9:10.7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19,'0'0,"26"0,28 0,34-7,1 1,6 3,2 1,8 4,-21 4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9:11.35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0,'0'0,"28"0,27 7,23-4,-6 6,-10-1,-8 7,-20 3,-14 3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9:11.68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1,'0'0,"22"0,28 0,24 0,2 0,1 0,13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0:09.11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174 0,'-14'0,"1"1,-26 4,32-3,1-1,-1 2,1-1,-1 1,1 0,0 0,-8 5,-7 11,5 0,14-17,1 1,-1 0,1-1,0 1,0 0,0-1,0 1,0 4,1-7,-1 1,1 0,0-1,0 1,0 0,0-1,0 1,0 0,1-1,-1 1,0 0,0-1,0 1,1-1,-1 1,0 0,1-1,-1 1,0-1,1 1,-1-1,1 1,-1-1,1 1,-1-1,1 1,-1-1,1 0,-1 1,1-1,0 0,-1 0,1 1,-1-1,1 0,0 0,-1 0,1 0,0 0,-1 0,2 0,4 0,0 0,-1-1,1 1,-1-1,1-1,-1 1,1-1,-1 0,9-5,5-3,21-17,-26 17,-10 10,-4 4,-6 12,3-9,-1 2,2 0,-1 1,1-1,1 1,0-1,0 1,1-1,0 1,1 0,0-1,0 1,5 14,-6-22,1 0,0 0,0 0,0 0,1 0,-1 0,0 0,1-1,-1 1,1 0,-1-1,3 2,-3-2,0 0,1-1,-1 1,0-1,0 1,0-1,1 1,-1-1,0 0,1 1,-1-1,0 0,1 0,-1 0,0 0,1 0,-1 0,0-1,1 1,-1 0,2-2,10-5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9:12.02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0 129,'25'-18,"1"3,0 0,50-20,-19 12,-45 19,1-1,-1 2,1 0,0 0,1 1,14 0,-26 1,1 1,0 1,0-1,-1 0,1 1,0-1,0 1,-1 0,1 0,-1 0,1 0,-1 0,1 1,-1-1,0 1,1 0,-1-1,0 1,0 0,-1 0,1 0,0 0,0 1,-1-1,0 1,1-1,-1 0,0 1,0 0,0-1,-1 1,1 0,-1-1,1 1,-1 0,0 4,0 15,-1 0,-1 0,-1 0,-1-1,-1 1,-16 40,12-33,-3 10,-153 540,133-427,11-39,10-44,-1-36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9:12.39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1,'0'0,"32"5,41-2,31 7,22 1,-11 1,-11 0,-12-3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9:12.73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245 1,'-27'33,"1"2,2 1,1 0,-34 78,40-70,1 2,2 0,2 1,2 0,2 0,3 1,1 0,3 0,1 1,3-1,13 70,-12-98,0-1,2 0,1 0,0 0,1-1,12 19,-17-31,1 0,1-1,-1 1,1-1,0 0,0 0,0-1,1 0,6 4,-8-6,0 1,1-2,-1 1,1 0,-1-1,1 0,0 0,-1-1,1 1,0-1,0 0,-1 0,1 0,7-2,-4 0,0 0,0-1,0 0,-1 0,1-1,-1 0,0 0,9-7,2-4,27-28,-24 20,-1-1,-1-1,-2-1,0 0,-2-2,16-38,-15 27,-3 0,-1-1,-1 0,5-53,-13 72,-2 0,0-1,-1 0,-2 1,0-1,-1 1,-6-23,5 32,0 0,0 0,-1 1,-1-1,0 1,0 0,-1 1,-1-1,1 1,-2 1,1 0,-2 0,-13-11,15 14,0 1,-1 0,0 0,1 1,-2 0,1 0,0 1,-1 1,1-1,-1 2,-19-2,8 2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9:13.06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477 0,'-36'37,"-8"16,-22 32,-8 26,-8 32,15 2,10-2,24-30,15-27,18-38,6-26,6-26,3-17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9:13.4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167 1,'-16'22,"1"0,1 1,0 1,-14 38,23-49,1 0,0 0,1 1,1-1,0 1,1 0,0 0,1 0,1-1,3 22,-4-31,1 0,0-1,1 1,-1 0,1 0,-1-1,1 1,0 0,1-1,-1 0,0 0,1 1,0-1,3 3,-5-5,1-1,-1 1,0 0,0-1,0 1,0-1,1 1,-1-1,0 0,0 1,1-1,-1 0,0 0,1 0,-1 0,0 0,1 0,0 0,0-1,0 0,0 0,0 0,0 0,-1 0,1 0,0 0,-1 0,1-1,-1 1,1-1,-1 1,0-1,0 1,2-3,1-4,0 0,0 1,-1-1,0-1,-1 1,0 0,0-1,0 1,-1-1,-1 1,0-17,0 17,-1 1,1-1,-2 1,1-1,-1 1,0-1,-1 1,0 0,0 0,0 0,-1 1,0-1,-8-9,11 15,0-1,-1 1,0-1,1 1,-1-1,0 1,1 0,-1-1,0 1,0 0,0 0,0 1,0-1,0 0,-1 1,1-1,0 1,0 0,0 0,-1 0,1 0,0 0,0 0,0 0,-4 2,3-1,0 0,0 1,0 0,0 0,0 0,1 0,-1 0,0 0,1 1,0-1,0 1,0 0,0-1,0 1,0 0,-1 4,-4 9,0 0,-6 25,4 1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9:13.86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196 0,'-2'1,"-18"3,1 1,0 0,-28 13,42-15,-1 0,1 0,1 0,-1 0,0 1,1 0,0 0,-1 0,2 1,-1-1,0 1,1 0,0 0,0 0,1 0,-4 8,2-1,1 0,0 1,0 0,1 0,0 14,2-20,0 0,0 0,1 0,0 0,0 0,1 0,0 0,0 0,0-1,7 12,-8-16,0-1,0 1,0-1,0 1,0-1,0 1,1-1,-1 0,0 1,1-1,-1 0,1 0,0 0,-1 0,1 0,3 1,-4-2,1 0,-1 0,1 0,-1 0,0 0,1 0,-1-1,0 1,1 0,-1-1,1 1,-1-1,0 1,0-1,1 1,-1-1,2-1,0-2,1 1,-1 0,0-1,0 0,0 0,0 1,-1-2,0 1,0 0,0 0,0-1,1-5,0-1,0 0,-1-1,0 1,-1 0,-1-1,0 1,0 0,-1-1,0 1,-1 0,-1-1,-5-14,-14-17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5:09.90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0 287,'5'-35,"1"-1,2 1,2 1,1 0,19-42,-30 73,2 1,-1-1,0 1,0-1,1 1,0-1,-1 1,1 0,0-1,0 1,0 0,0 0,1 1,3-4,-5 6,-1-1,1 0,-1 0,1 0,0 0,-1 1,1-1,-1 0,1 1,-1-1,1 0,-1 1,1-1,-1 0,0 1,1-1,-1 1,1-1,-1 1,0-1,1 1,-1-1,0 1,0 0,0-1,1 1,-1-1,0 1,0 0,0-1,0 1,0 0,4 24,-2 22,-8 91,0-49,-2 113,5-142,2 0,1-3,1 2,2-3,3-2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5:10.43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104 10,'-4'8,"0"1,1 0,0 0,1 0,0 0,0 10,-1-3,3-20,1-1,-1 1,-1 0,1 0,0 0,-1-1,0 1,0 0,0 0,-1 0,-2-6,2 7,1 0,-1 0,0 1,0-1,0 0,0 1,0-1,0 1,-1 0,1 0,-1 0,0 0,1 0,-1 0,0 1,0-1,-4 0,7 2,-1-1,0 1,0 0,0 0,1 0,-1 0,0 0,0 0,0 0,0 0,1 1,-1-1,0 0,0 0,0 1,1-1,-1 0,0 1,1-1,-1 1,0-1,1 1,-1-1,0 1,1-1,-1 1,1 0,-1-1,1 1,-1 0,1 0,0-1,-1 1,1 0,0 0,0 0,-1-1,1 1,0 0,0 0,0 0,0 1,6 4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5:13.76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 68,'-1'-30,"0"-6,2 34,0 5,4 23,4 60,-3 0,-6 89,-1-73,-8 69,7-147,-1 28,1-6,2-12,2-17,-1-17,-1 0,0 0,0 0,0 0,0 0,0 0,0 0,1 0,-1 0,0 0,0 0,0 0,0 1,0-1,1 0,-1 0,0-1,0 1,0 0,0 0,0 0,0 0,1 0,-1 0,0 0,0 0,0 0,0 0,0 0,0 0,1 0,-1 0,0 0,0-1,0 1,0 0,0 0,0 0,0 0,0 0,0 0,1-1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5:14.17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314 0,'-24'9,"0"1,0 1,1 1,0 2,1 0,1 1,0 1,1 1,-18 20,8-1,7-1,9-1,7 4,10-2,-2-31,0 0,0 0,1 0,0 0,3 5,18 20,7-3,3 0,3 0,10 3,11 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0:09.44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96 0,'0'0,"-13"0,-7 0,-6 4,6 1,3 5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5:14.65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70 0,'-21'152,"17"-104,-3 0,-14 54,16-82,-6 31,12-53,1-6,1 1,0-1,5-10,16-19,1 2,54-61,-68 85,0 0,1 1,0 0,1 1,0 1,0 0,1 0,0 1,0 1,0 1,25-7,-10 9,-3 5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5:15.05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55 0,'-7'8,"1"0,1 1,0-1,0 1,0 0,1 0,1 1,-1-1,2 1,-1 0,1 0,0 11,1-13,1 1,0-1,0 0,1 1,0-1,1 1,0-1,0 0,0 0,1 0,1 0,-1-1,1 1,9 12,-11-17,0-1,1 1,-1 0,1 0,0-1,0 0,0 1,0-1,0 0,0 0,0-1,1 1,-1-1,1 0,-1 0,1 0,5 1,-4-2,0 0,0 0,0-1,0 1,0-1,0 0,-1-1,1 1,0-1,-1 0,9-5,-4 2,-1-1,0 0,0-1,0 1,-1-2,0 1,0-1,-1 0,0 0,-1-1,1 1,4-14,-1-3,-1 1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5:15.38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 1,'-1'68,"4"84,-3-146,1 1,1 0,-1 0,1-1,0 1,1-1,-1 0,1 0,0 0,1 0,0 0,0 0,9 9,-11-13,0 0,1 0,0 0,0 0,-1-1,1 1,0-1,0 1,0-1,1 0,-1 0,0-1,0 1,0-1,1 1,-1-1,0 0,1 0,-1-1,0 1,0-1,1 1,-1-1,0 0,0 0,0-1,0 1,0-1,0 1,2-3,2 0,0-1,-1-1,0 1,0-1,0 0,-1 0,0 0,0-1,-1 0,1 0,4-11,2-10,16-52,-14 35,-4 20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5:16.45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65 1,'-10'33,"2"0,1 0,2 1,-1 43,-1-1,-15 70,22-146,0 0,0 0,0 0,1 0,-1 0,0 0,0 0,0 0,0 0,0 0,0 0,0-1,0 1,1 0,-1 0,0 0,0 0,0 0,0 0,0 0,0 0,0 1,0-1,1 0,-1 0,0 0,0 0,0 0,0 0,0 0,0 0,0 0,0 0,0 0,0 0,0 0,1 0,-1 0,0 0,0 1,0-1,0 0,0 0,0 0,0 0,0 0,0 0,0 0,0 0,0 0,0 1,0-1,0 0,0 0,0 0,0 0,0 0,0 0,0 0,0 0,0 1,0-1,0 0,0 0,0 0,10-11,11-20,-19 29,29-50,19-27,-42 68,-1 2,1-1,1 1,0 0,12-9,-20 17,0 1,-1-1,1 0,0 1,0-1,0 1,0-1,-1 1,1-1,0 1,0 0,0 0,0-1,0 1,0 0,0 0,0 0,0 0,0 0,0 0,0 0,0 0,0 0,0 0,0 1,0-1,0 0,-1 1,1-1,0 1,0-1,0 1,0-1,-1 1,1 0,0-1,0 1,-1 0,1-1,-1 1,1 0,-1 0,1 0,-1 0,1-1,-1 1,1 1,2 7,0 0,-1 0,0 0,2 12,-1-4,5 21,4-3,-10-31,0 0,1 1,-1-1,1 0,0 0,0-1,0 1,1-1,0 1,-1-1,1 0,0 0,0-1,1 1,-1-1,0 0,1 0,0-1,-1 1,1-1,0 0,0 0,-1 0,1-1,0 0,0 0,7-1,10-1,-1-2,0 0,0-1,39-16,-1-2,-4-7,-6-5,-6 0,-38 30,-1 0,0 0,0 0,5-9,-8 13,0 0,-1 0,1 0,-1 0,1 0,-1 0,1 0,-1 0,1 0,-1 0,0-1,0 1,0 0,1 0,-1 0,0 0,-1-1,1 1,0-2,-1 3,1 0,-1-1,1 1,-1-1,1 1,-1 0,1-1,-1 1,1 0,-1 0,0-1,1 1,-1 0,1 0,-1 0,0 0,1 0,-1 0,0 0,1 0,-1 0,1 0,-1 0,-1 1,-4 0,0 1,-1 0,1 1,0-1,-6 5,-18 14,1 4,9-3,15-7,5-15,0 0,0 1,0-1,0 0,0 0,0 0,1 1,-1-1,0 0,0 0,0 0,0 0,1 1,-1-1,0 0,0 0,0 0,1 0,-1 0,0 0,0 0,1 0,-1 1,0-1,0 0,1 0,-1 0,0 0,0 0,0 0,1 0,-1 0,0-1,0 1,1 0,-1 0,34-5,-32 4,0 1,1-1,-1 1,0-1,0 1,1 0,-1 0,0 0,1 0,-1 0,0 1,0-1,1 1,-1-1,0 1,0 0,0 0,0 0,0 0,0 0,3 3,17 17,2 7,-14-15,0 0,1-1,0-1,1 0,0 0,0-1,18 10,33 8,7-5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5:17.9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118 1,'-8'309,"-29"-5,21-220,3-10,2-4,-1-2,-8-5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5:18.29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401 1,'-182'151,"145"-115,1 2,-47 64,52-53,27-42,0-1,0 1,1 0,0 0,0 0,0 0,1 1,0-1,1 1,0-1,0 1,0-1,1 1,0 0,2 13,0-16,-1 1,1-1,0 1,5 8,-4-8,1-1,0 0,0 0,0 0,0-1,1 1,0-1,9 6,0-2,0 0,20 8,22 2,8-5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5:18.70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50 1,'-12'196,"8"-162,-4 44,-1-6,-1-14,5-24,5-34,-1 0,1 1,0-1,0 0,0 0,0 1,0-1,0 0,0 0,0 1,0-1,0 0,0 1,0-1,0 0,0 0,0 1,0-1,0 0,0 0,1 1,-1-1,0 0,0 0,0 0,0 1,0-1,1 0,-1 0,0 0,0 1,0-1,1 0,-1 0,0 0,0 0,1 0,-1 1,0-1,0 0,1 0,-1 0,0 0,0 0,1 0,-1 0,0 0,0 0,1 0,-1 0,0 0,0 0,1 0,-1 0,0 0,1-1,13-10,-11 9,17-15,75-59,-83 68,0 0,0 1,1 1,0 0,0 1,23-7,-9 10,3 1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5:19.04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35 0,'-9'29,"1"0,2 0,1 1,1 0,2 0,1 36,1-61,1 0,0 0,0 0,0-1,0 1,1 0,0 0,0-1,0 1,4 5,-5-8,0 0,1-1,-1 1,1-1,-1 1,1-1,0 1,0-1,0 0,-1 0,1 0,0 0,0 0,0 0,0-1,1 1,-1-1,0 1,0-1,0 0,0 0,1 0,-1 0,4-1,2-1,-1 0,1 0,-1-1,1 0,-1-1,0 0,-1 0,1 0,-1-1,0 0,0 0,6-7,10-12,30-43,-37 46,16-21,-19 24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5:19.38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 1,'-8'101,"5"-77,1 1,1 0,3 44,-2-66,1 0,-1 0,1 0,0 0,0 0,0 0,0 0,0 0,0 0,1-1,0 1,-1-1,1 1,0-1,0 0,1 1,-1-1,0 0,1 0,-1-1,1 1,-1-1,1 1,0-1,0 0,0 0,-1 0,1 0,0 0,0-1,1 1,-1-1,0 0,0 0,0 0,0 0,4-1,1-1,0 1,0-1,-1 0,1 0,-1-1,0 0,0-1,0 1,0-1,0 0,-1-1,0 0,10-9,-9 5,0-1,-1 1,0-1,0-1,7-18,15-59,-20 59,1 2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5:19.73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84 0,'-14'107,"13"-86,-1-1,-1 0,0 0,-2 0,0 0,-1-1,-15 32,12-36,7-12,0-1,1 0,-1 1,1-1,-1 1,1 0,0-1,0 1,1 0,-2 5,2-7,0-1,0 0,0 1,0-1,1 1,-1-1,0 0,0 1,0-1,0 0,0 0,1 1,-1-1,0 0,0 1,1-1,-1 0,0 0,0 1,1-1,-1 0,0 0,1 0,-1 0,0 1,1-1,-1 0,0 0,1 0,-1 0,0 0,1 0,-1 0,0 0,1 0,-1 0,1 0,-1 0,0 0,1 0,-1 0,0 0,1 0,-1-1,0 1,1 0,-1 0,1-1,17-7,-18 8,15-9,0-1,13-13,-14 12,27-18,-35 25,9-4,-1 0,20-7,-30 14,0-1,0 1,0 0,0 0,0 1,0-1,0 1,1 0,-1 0,0 0,0 0,0 1,0 0,6 1,-9-1,1 0,0 0,-1 0,1 0,0 1,-1-1,0 0,1 1,-1-1,0 1,1-1,-1 1,0 0,0-1,0 1,-1 0,2 3,7 19,6 35,-15-55,1 0,-1 0,1 0,0 0,0 0,1-1,-1 1,1 0,0-1,0 1,0-1,1 0,-1 0,1 0,-1 0,5 3,17 11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0:13.72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0 145,'12'-14,"1"1,-1 1,2 0,0 1,0 0,1 2,0-1,1 2,0 0,0 0,24-6,-3 5,-4 4,-30 5,0-1,0 1,0 1,0-1,0 0,0 1,-1-1,1 1,0 0,0 0,4 2,-6-3,0 1,0 0,0 0,0 0,-1-1,1 1,0 0,0 0,0 0,-1 0,1 1,-1-1,1 0,-1 0,1 0,-1 0,1 0,-1 1,0-1,0 0,0 0,0 1,0-1,0 0,0 0,0 1,0-1,-1 2,-1 5,0-1,-1 1,0-1,0 0,-1 0,-5 9,-32 39,35-49,0 2,-36 44,-59 94,82-109,18-34,0 0,0 0,0 0,0 0,0 0,1 0,-1 1,1-1,0 0,0 0,0 1,0-1,1 0,-1 0,1 0,0 0,0 0,2 5,-1-5,0-1,0 1,0 0,1 0,-1-1,1 1,-1-1,1 0,0 0,0 0,0 0,0 0,1-1,-1 1,0-1,5 1,11 3,0-2,1 0,32 1,-41-4,41 3,1-3,-2-3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5:20.12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325 60,'0'-3,"0"1,0 0,0-1,0 1,0 0,-1-1,1 1,-1 0,1 0,-1 0,0-1,0 1,0 0,0 0,-1 0,1 0,0 1,-1-1,1 0,-1 0,0 1,1-1,-1 1,0 0,0-1,0 1,0 0,0 0,0 0,-1 1,-2-2,0 1,1 1,-1-1,0 1,0 0,0 1,1-1,-1 1,0 0,0 0,1 0,-1 1,1 0,-1-1,-6 6,-11 7,1 0,1 2,0 1,2 1,-1 0,2 1,1 1,-18 27,31-42,0 0,0 1,1-1,0 0,-3 11,4-15,1-1,0 1,0 0,0 0,-1-1,1 1,0 0,0 0,0-1,0 1,0 0,0 0,1 0,-1-1,0 1,0 0,0-1,1 1,-1 0,0 0,1-1,-1 1,1 0,-1-1,1 1,-1-1,1 1,-1-1,1 1,-1-1,1 1,0-1,-1 1,1-1,0 0,-1 1,1-1,0 0,0 0,-1 0,1 1,0-1,0 0,-1 0,1 0,0 0,0 0,0 0,-1-1,2 1,4-1,0 0,1-1,-1 0,0 0,0 0,0-1,-1 0,1 0,-1-1,8-5,5-6,25-25,-30 25,20-18,-32 31,1 0,0 1,1-1,-1 1,0-1,0 1,1 0,-1 0,0 0,1 0,-1 1,1-1,3 0,-4 1,-1 0,1 1,-1-1,0 0,1 1,-1-1,0 0,1 1,-1 0,0-1,0 1,0 0,1 0,-1 0,0-1,0 1,0 0,0 1,-1-1,1 0,0 0,0 0,0 0,0 3,11 34,-10-30,6 31,4 69,-10-91,3 58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5:21.15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0 139,'14'-16,"0"0,1 1,1 0,0 1,1 1,33-19,-45 29,-1 0,1 1,0 0,0 0,0 1,0-1,7 0,-11 2,1 0,-1 0,1 0,-1 0,1 0,-1 0,0 0,1 1,-1-1,1 1,-1-1,0 1,1-1,-1 1,0 0,0 0,1-1,-1 1,0 0,0 0,0 0,0 1,0-1,0 0,-1 0,1 0,0 1,-1-1,1 0,0 3,1 3,-1-1,1 1,-2-1,1 1,-1 0,0-1,0 1,-1 0,0-1,0 1,-4 10,-4 13,-16 34,17-43,-63 135,31-70,8-8,26-59,-8 38,13-48,-1 0,2 1,-1-1,1 0,1 0,-1 1,2-1,-1 0,1 0,6 15,-5-18,0 0,0 0,0 0,1-1,0 0,0 1,1-2,-1 1,1 0,0-1,1 0,-1 0,0-1,1 1,10 3,-5-2,1-1,0 0,0-1,0-1,1 0,-1 0,21-1,-8-2,-1-1,47-9,-8-5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5:21.47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67 0,'0'0,"-17"18,3 5,-4 11,6-10,6-9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5:22.10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1,'5'36,"1"0,16 51,6 35,-18-45,-4 1,-5 96,-29 150,20-250,5-12,4-13,6-16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5:22.48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541 1,'-33'11,"1"2,0 1,1 1,-54 37,42-20,1 1,-53 56,42-30,7 1,37-47,2 0,-10 22,14-28,0 1,1-1,0 0,0 1,1-1,-1 1,2 0,-1-1,1 1,1 0,-1-1,1 1,0 0,1-1,4 12,-3-11,1 1,1-1,-1-1,2 1,-1-1,1 1,0-2,0 1,1-1,0 0,0 0,14 8,27 13,8-3,-27-13,1-2,-1-1,60 8,-38-12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5:22.8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45 1,'-6'29,"2"0,0 42,1-27,-2 44,1-2,-3-4,0-9,6-55,0-13,0-1,0 1,1 0,0 0,0 0,0 0,0 0,1 0,0 0,2 7,-2-12,-1 1,0-1,1 0,-1 0,1 1,-1-1,1 0,-1 0,0 0,1 0,-1 1,1-1,-1 0,1 0,-1 0,1 0,-1 0,1 0,-1 0,1 0,-1-1,1 1,-1 0,1 0,-1 0,0 0,1-1,-1 1,1 0,-1 0,1-1,-1 1,0 0,1-1,15-12,37-48,-39 44,0 0,1 1,17-14,34-18,-29 27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5:23.25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 1,'-4'23,"0"1,0 35,3-24,-2-3,3 0,0 0,2 0,10 53,-11-83,-1 1,1-1,0 0,0 1,0-1,0 0,0 0,0 0,0 0,1 0,-1 0,1 0,0-1,-1 1,1-1,0 1,0-1,3 3,-2-3,1 0,-1 0,0 0,1 0,-1-1,0 1,1-1,-1 0,1 0,-1 0,6-1,1-1,0 0,-1-1,1 0,-1 0,0-1,0-1,0 1,8-7,-7 3,0-1,-1 1,0-2,0 1,-1-1,11-18,36-72,-26 46,-15 26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5:23.61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 0,'-1'92,"3"102,-2-189,0-1,0 0,1 0,0 1,0-1,0 0,1 0,-1 0,1 0,0-1,0 1,0 0,1-1,3 5,-4-6,0-1,0 1,0-1,0 1,0-1,1 0,-1 0,0 0,1 0,-1 0,1-1,-1 1,1-1,-1 1,1-1,-1 0,1 0,0 0,-1 0,1-1,-1 1,1-1,-1 1,4-2,2-2,0 1,0-1,0-1,0 1,-1-1,0 0,0-1,0 0,-1 0,0-1,0 1,0-1,-1 0,0-1,4-8,6-13,-1-1,15-51,-28 78,11-45,-10 27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5:23.94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22 0,'0'36,"1"21,-3 0,-12 80,13-132,-4 35,9-25,-4-15,0 1,1-1,-1 0,1 0,-1 1,0-1,1 0,-1 0,1 0,-1 0,1 0,-1 0,1 0,-1 0,0 0,1 0,-1 0,1 0,-1 0,1 0,-1 0,1 0,-1 0,1 0,-1-1,0 1,1 0,-1 0,1 0,-1-1,1 1,20-15,0 0,0-1,18-19,-20 17,1 1,44-28,-63 44,0 0,0 0,0 0,0 1,1-1,-1 0,0 1,0-1,1 1,-1 0,1-1,-1 1,0 0,1 0,-1 0,1 0,-1 0,0 0,1 0,-1 0,1 1,-1-1,0 1,1-1,-1 1,0-1,0 1,1 0,-1-1,0 1,2 2,-1 0,1 1,-1 0,0 0,0 0,0 0,0 0,-1 0,0 0,1 6,18 103,-11-72,-8-38,0 1,1 0,-1-1,1 1,-1-1,1 1,0-1,0 0,1 0,-1 0,1 0,-1 0,1-1,0 1,0-1,5 4,22 5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5:24.30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256 1,'-15'0,"0"1,0 0,0 1,0 1,0 1,0 0,1 0,0 2,0 0,0 0,1 1,0 1,-18 14,28-20,0 0,1-1,-1 1,0 0,1 1,0-1,-1 0,1 1,0-1,0 1,1 0,-1 0,0-1,1 1,0 0,-2 6,3-9,0 0,0 0,0 1,0-1,0 0,1 0,-1 0,0 1,0-1,0 0,0 0,1 0,-1 1,0-1,0 0,0 0,1 0,-1 0,0 0,0 0,1 1,-1-1,0 0,0 0,1 0,-1 0,0 0,0 0,1 0,-1 0,0 0,0 0,1 0,-1 0,0-1,0 1,1 0,-1 0,12-3,-11 3,15-7,-1 0,0-1,19-12,19-11,-47 28,4-2,-1 1,1 0,1 0,19-5,-26 9,-1 0,0 0,1-1,-1 2,0-1,0 0,1 1,-1-1,0 1,0 0,0 0,0 0,0 1,0-1,0 1,0 0,0 0,-1 0,1 0,4 4,0 3,-1 1,0-1,0 1,-1 0,0 0,-1 1,0-1,-1 1,3 11,15 43,-15-54,-1-1,1 0,1 0,0 0,0-1,1 0,0-1,1 1,0-1,0-1,0 0,1 0,0-1,1 0,21 8,29 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0:14.96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261 42,'-5'-5,"0"0,0 0,-1 1,-6-6,8 8,1 1,-1-1,1 0,-1 1,0 0,0 0,1 0,-1 0,-5 1,1-1,0 1,0 1,0-1,0 1,-8 3,-3 1,2 4,13-6,0 0,0 0,0 1,1-1,-1 1,1-1,0 1,0 0,1 0,-1 1,1-1,0 0,-4 10,3 5,1 1,3 1,1 1,0-2,2-3,1-7,3-6,15-2,-20-2,1 0,0 1,0-1,7 2,-5 0,0 1,0 0,0 0,0 0,0 1,-1-1,1 2,-1-1,0 0,5 7,0 0,-1 1,0 0,10 20,-7-8,-2 3,-8-20,0 0,-1 0,0 1,0-1,-1 1,0-1,0 1,0-1,-1 1,0-1,-1 1,0-1,-3 9,2-10,0 0,0-1,0 1,-1-1,1 1,-1-1,-1 0,1-1,-1 1,0-1,0 0,0 0,0 0,-1-1,-9 5,3-3,0-1,0 0,0-1,-1 0,-15 2,0-4,2-3,3-3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5:24.96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39 1,'-6'41,"-1"73,5-60,-7 255,-3 78,10-357,2 1,1-1,1 1,10 47,-10-68,1 0,0 0,4 9,19 23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5:25.59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549 0,'-65'46,"-81"75,77-62,-3 1,4 1,6 3,53-55,1 1,1 1,0-1,1 1,0 0,0 1,-5 17,9-25,1 0,0 0,0 0,1 0,-1 0,1 0,0 0,0 0,0 0,1 0,-1 0,1 0,0 0,0 0,0 0,1-1,-1 1,1 0,0-1,0 1,1-1,-1 0,0 1,1-1,0-1,4 5,2-1,0 1,0-2,1 1,0-1,0-1,16 6,68 14,-83-22,53 11,-1-3,0-8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5:25.9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59 0,'-1'171,"-28"204,15-277,2-11,9-15,3-58,1 0,1 0,0 0,0 0,2-1,7 24,-9-32,1-1,-1 1,1-1,-1 0,1 0,0 0,6 6,-4-6,0-1,0 0,0 1,0-2,7 4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5:26.75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353 26,'-38'-10,"18"5,-38-5,49 10,1 0,-1 0,1 1,-1 0,1 0,-1 1,-13 4,12-2,0 1,0 0,1 0,0 1,0 0,0 1,0 0,1 0,1 1,-1 0,1 0,0 1,1 0,0 0,1 1,0-1,0 1,-5 17,9-24,0-1,0 0,0 1,1 0,-1-1,1 1,0-1,0 1,0-1,0 1,0 0,1-1,-1 1,1-1,-1 1,1-1,0 1,0-1,2 4,-2-5,1 1,-1-1,1 0,-1 1,1-1,0 0,0 0,-1 0,1 0,0 0,0-1,0 1,0 0,0-1,0 0,0 1,0-1,0 0,0 0,0 0,0 0,0 0,0-1,0 1,2-1,10-2,-1-1,0 0,-1-1,1 0,-1-1,0 0,0-1,-1 0,1-1,-2 0,1-1,12-14,-17 16,-10 8,-11 16,11-11,0 1,1-1,0 1,1 0,-1 0,1 0,1 0,-1 1,1-1,0 0,1 1,0-1,0 1,1-1,-1 0,5 14,-4-15,1-1,1 1,-1-1,1 0,0 1,0-1,0-1,1 1,0 0,0-1,0 0,0 1,1-2,0 1,-1 0,1-1,1 0,-1 0,0-1,1 0,9 4,0-3,-1-1,1 0,-1-1,1 0,-1-1,1 0,-1-2,1 0,24-6,8-5,70-30,-46 10,-7-3,-49 27,25-23,-34 26,0 0,0 1,0-2,-1 1,0-1,0 1,0-2,-1 1,0 0,-1-1,0 0,0 1,0-1,-1 0,0-1,1-11,-3 18,0 1,0-1,0 0,0 1,-1-1,1 1,0-1,-1 0,1 1,-1-1,1 1,-1-1,0 1,0-1,0 1,0 0,0-1,0 1,0 0,0 0,-2-2,1 2,0 0,0 0,0 0,-1 1,1-1,0 0,0 1,0 0,-1-1,1 1,0 0,-1 0,-3 1,-1 0,0 1,-1 0,1 0,0 0,0 1,0 0,1 0,-8 6,4-2,1 0,0 1,1 0,0 1,0 0,-8 13,12-17,1 0,0 0,0 1,0 0,1-1,0 1,0 0,0 0,1 0,0 1,0-1,0 0,1 9,0-12,1-1,-1 0,1 0,-1 1,1-1,0 0,0 0,0 0,0 0,0 0,0 0,0 0,1 0,-1-1,1 1,-1 0,1-1,0 1,0-1,-1 0,1 1,0-1,0 0,1 0,-1 0,0-1,0 1,0 0,0-1,1 0,1 1,4 0,0-1,0 0,0 0,-1-1,1 0,0 0,13-5,18-10,-5-6,-5-6,-9 4,-19 23,-1 0,1 1,0-1,-1 0,1 1,0-1,0 1,0-1,-1 1,1-1,0 1,0 0,0-1,0 1,0 0,0 0,1 0,0 0,-1 1,1 1,-1-1,1 0,-1 0,0 0,1 1,-1-1,0 1,0-1,0 1,0-1,0 1,-1 0,1-1,0 1,-1 0,1 0,-1 2,2 1,4 12,1-1,1-1,0 1,1-1,0-1,14 17,-18-26,-1 1,1-1,1-1,-1 1,1-1,0 0,0 0,0-1,0 1,1-1,0-1,-1 1,1-1,0-1,0 1,0-1,0 0,8 0,23-5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5:27.10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0,'1'261,"3"-177,3-6,-6-64,1 0,0 0,2-1,-1 1,7 13,-9-25,0 1,0-1,0 0,0 0,1 0,-1 0,1 0,-1 0,1-1,0 1,0-1,0 1,0-1,0 1,3 1,-2-3,-1 1,0-1,0 0,0 0,0 0,0 0,0 0,0-1,1 1,-1 0,0-1,0 0,0 1,0-1,0 0,-1 0,1 0,0 0,0 0,0-1,1-1,14-12,-1-1,-1 0,0-1,23-35,-22 29,1 1,22-24,-12 25,1 4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5:27.51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313 5,'-42'-2,"33"1,1 0,-1 0,1 1,-1 0,1 1,0 0,-1 0,1 1,0 0,-12 5,10-2,0 1,0 0,1 1,0 0,0 1,1 0,-13 14,-14 26,6 3,27-46,-1 0,1 0,0 0,0 0,1 0,-1 0,1 0,0 0,1 1,-1-1,1 0,0 1,0-1,2 7,-2-11,0 0,1 0,-1 0,0 0,1 0,-1 0,1 0,-1 0,1 0,0 0,-1 0,1 0,0 0,0-1,0 1,0 0,-1 0,1-1,0 1,0-1,0 1,2 0,-1-1,0 1,0-1,0 0,1 0,-1 0,0 0,0 0,0-1,0 1,0-1,3-1,4-1,0-2,-1 1,1-1,8-7,5-6,-1 0,20-24,-20 20,30-25,-50 46,0 1,0-1,0 0,0 0,0 1,-1-1,1 0,1 1,-1-1,0 1,0-1,0 1,0-1,0 1,0 0,0 0,1 0,-1-1,0 1,0 0,0 1,0-1,1 0,-1 0,0 0,0 1,0-1,0 0,0 1,0-1,0 1,0-1,0 1,0 0,0-1,0 1,0 0,0 0,0 0,-1 0,1 0,0 0,-1 0,1 0,0 1,2 5,0 0,0 0,-1 1,1-1,0 13,45 210,-29-164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5:30.25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1 225,'1'-7,"1"1,0-1,1 1,-1 0,1 0,1 0,-1 0,1 0,0 1,0-1,7-6,1 0,1 0,1 1,17-12,-9 9,1 0,1 2,0 1,48-17,-62 26,0 0,0 0,11 0,-14 1,0 1,0 0,0 1,0 0,0 0,0 0,11 4,-16-4,0 0,-1 0,1-1,0 1,0 0,-1 1,1-1,-1 0,1 0,-1 1,1-1,-1 1,0-1,1 1,-1-1,0 1,0 0,0 0,-1-1,1 1,0 0,-1 0,1 0,-1 0,1 0,-1 0,0 0,0 0,0 0,-1 3,0 4,-1 1,0-1,-1 0,0 0,-1-1,0 1,0-1,-1 1,0-1,-9 10,-7 8,-42 37,1-1,60-61,0 1,1 0,-1 0,1-1,0 1,0 0,-1 0,1 0,0 0,1 1,-1-1,0 0,1 0,-1 1,1-1,0 0,-1 0,1 1,0-1,1 0,-1 1,0-1,1 0,-1 0,1 1,1 2,0-2,0 1,0-1,1 0,0 0,-1 0,1 0,0 0,1-1,-1 1,0-1,1 0,-1 0,8 3,0 0,27 12,38 23,-64-33,-1 1,0 1,0 0,0 0,-1 1,-1 0,10 13,8 22,-7 8,-8 4,-11-45,-1 1,0-1,-1 1,-1 0,0-1,0 0,-1 1,-1-1,0 0,-1 0,0-1,-7 13,-21 23,-5-7,27-31,0 1,-1-2,0 0,-22 11,7-7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5:30.57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141 1,'0'0,"-17"21,-11 12,-5 8,3 1,10-4,8-7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5:31.16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1,'14'745,"-21"-295,3-373,2-11,4-4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5:31.5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403 1,'-33'19,"0"1,2 2,0 1,2 1,1 2,-48 55,32-21,30-39,1 0,2 2,0-1,1 1,2 1,0 0,1 0,-6 49,12-60,0-1,1 1,0-1,1 1,0 0,1-1,0 0,1 1,1-1,0 0,0-1,1 1,1-1,0 0,0 0,1 0,0-1,1 0,16 15,12 2,-24-20,-1-1,2 0,-1-1,1 0,-1-1,15 3,28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0:27.7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259 0,'-11'0,"-9"0,0 1,0 0,-22 5,36-5,0 1,0 0,0 0,0 0,0 1,1 0,-1 0,1 0,-1 1,1 0,0 0,1 0,-9 10,5-4,1 0,1 1,-1 0,2 0,-1 0,2 1,-5 14,7-18,0 1,0 0,1 0,0 0,0 0,1 0,1 0,-1 0,2 0,2 14,-3-20,0 1,0-1,0 0,1 0,-1-1,1 1,0 0,-1 0,1-1,0 1,1-1,-1 0,0 1,1-1,-1 0,1 0,0-1,-1 1,1 0,5 1,-5-2,1 0,0-1,-1 1,1-1,0 0,-1 0,1 0,0 0,-1-1,1 1,-1-1,1 0,-1 0,1 0,-1-1,1 1,5-5,0 0,1-1,-2 0,1 0,-1-1,0 0,-1-1,8-11,-4 5,-2-1,0 0,12-29,-17 33,0-1,-1 1,-1-1,0 1,0-1,-1 0,-1 0,-1-19,30 149,-23-98,1-1,1 1,1-1,11 18,-1-11,-15-22,0 1,-1-1,1 1,0-1,1 0,-1 0,10 4,5-2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5:31.9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0,'7'201,"0"-48,-10 361,-2-419,3-17,6-7,-2-59,0 1,1-1,5 16,-6-23,1 1,-1-1,1 0,0 0,1 0,-1 0,5 4,-2-3,1-1,-1 0,11 6,-16-10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5:32.3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469 3,'-62'-2,"33"1,-57 5,74-2,1 0,0 1,0 0,0 0,0 2,1-1,0 1,-14 9,8-2,1 0,0 1,1 1,0 1,1 0,0 0,2 1,0 1,-10 20,-7 23,26-54,0 0,1 0,-1 0,1 0,0 1,1-1,0 0,0 1,0-1,2 8,-2-12,0 0,1 0,-1-1,1 1,0 0,0-1,-1 1,1 0,0-1,0 1,0-1,1 0,-1 1,0-1,0 0,1 0,-1 0,1 0,-1 0,1 0,-1 0,1 0,0 0,0-1,-1 1,1-1,0 1,0-1,-1 0,1 0,0 0,0 0,0 0,-1 0,1 0,0 0,0-1,-1 1,3-2,6-1,-1 0,1-1,-1 0,0 0,0-1,-1-1,13-9,53-49,-66 56,10-9,0 0,-2-1,0-1,-1-1,16-26,-24 27,-7 19,0 0,-1 0,1 0,0 0,-1 0,1 0,0 0,-1 0,1 0,0 0,-1 0,1 0,0 0,-1 0,1 1,0-1,-1 0,1 0,0 0,0 0,-1 1,1-1,0 0,0 0,-1 1,1-1,0 0,0 0,-1 1,-4 4,1 0,-1 0,1 0,-6 9,4-2,0 0,0 0,2 1,-1 0,1 0,1 0,1 0,0 0,0 1,1-1,1 1,0-1,4 23,-3-30,0 0,1 1,0-1,4 8,-5-10,1-1,-1-1,1 1,0 0,0 0,1-1,-1 1,5 3,27 12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5:32.74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298 59,'-12'-20,"10"16,0 0,-1 1,1-1,-1 1,1-1,-6-4,6 7,0 0,1 0,-1 0,0 0,0 0,0 1,0-1,0 0,0 1,0 0,0-1,0 1,0 0,0 0,0 0,0 0,0 1,-2 0,-3 0,1 1,-1 0,1 1,0-1,0 1,0 1,0-1,0 1,1 0,-9 7,-1 3,1 1,-17 23,-5 14,24-34,-13 30,22-42,1 0,-1 0,1 1,1-1,-1 1,1-1,0 1,0 12,1-18,0 0,0 0,0 0,0 0,0 0,0-1,0 1,0 0,0 0,1 0,-1 0,0 0,1 0,-1-1,0 1,1 0,-1 0,1-1,-1 1,1 0,0-1,-1 1,1 0,0-1,-1 1,1-1,0 1,0-1,-1 1,1-1,0 0,0 1,0-1,0 0,-1 0,1 1,0-1,0 0,0 0,0 0,0 0,0 0,0 0,-1-1,1 1,0 0,0 0,0-1,0 1,1-1,4-2,0 0,0 0,0-1,0 0,6-5,7-7,-1-1,-1-1,25-32,36-66,-69 106,-7 18,-9 29,4-22,2-1,0 0,1 1,0-1,1 0,6 28,-5-33,1 0,-1 0,1 0,1 0,0-1,0 1,0-1,1 0,1 0,5 7,9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5:33.10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42 0,'-8'29,"1"0,1 0,1 0,0 39,1-26,-2 32,6-5,1-61,0 0,0 0,0 0,1-1,6 15,-8-21,1 1,0-1,-1 0,1 1,0-1,0 1,0-1,0 0,0 0,1 0,-1 1,0-1,0 0,1-1,-1 1,1 0,-1 0,1-1,-1 1,1 0,-1-1,1 0,-1 1,1-1,0 0,-1 0,1 0,0 0,-1 0,1 0,0 0,2-1,1-1,1 0,-1 0,1-1,-1 0,0 0,0 0,0 0,0-1,-1 0,7-7,7-8,16-25,-19 25,-9 11,32-41,86-87,-99 117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5:33.47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291 1,'-20'8,"1"1,-1 1,2 1,-1 0,2 1,-1 1,2 1,0 1,0 0,2 1,0 0,-18 28,3 5,10-9,19-39,-1 0,1 0,-1 0,1 0,0 1,-1-1,1 0,0 0,0 0,0 1,0-1,0 0,0 0,0 1,0-1,1 0,-1 0,0 0,1 0,0 2,0-2,-1-1,1 0,0 1,-1-1,1 0,0 1,-1-1,1 0,0 1,0-1,-1 0,1 0,0 0,0 0,0 0,-1 0,1 0,0 0,0 0,0 0,-1-1,2 1,5-3,-1 1,0-1,0 0,0 0,9-7,14-14,-1-1,46-56,-72 78,1 0,-1 0,1 1,0-1,0 0,6-3,-8 6,0 0,-1-1,1 1,0 0,0 0,-1 0,1 0,0 0,0-1,0 1,-1 1,1-1,0 0,0 0,0 0,-1 0,1 0,0 1,0-1,-1 0,1 1,0-1,-1 1,1-1,0 1,-1-1,1 1,-1-1,1 1,-1-1,1 1,-1 0,1-1,-1 1,1 0,-1-1,0 1,0 0,1 1,6 15,-1 0,-1 0,5 27,-7-25,2 0,0-1,9 22,-8-28,0 0,1-1,0 0,1 0,0-1,0 0,1 0,1-1,0 0,0-1,17 12,26 8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5:35.00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68 1,'-7'43,"1"0,2 53,2-44,-8 138,-6 196,11-194,2-122,-2-8,-2 17,4-60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5:35.45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575 1,'-29'10,"1"2,0 0,1 2,1 1,0 2,1 0,-31 28,-9 16,-69 82,86-87,7-2,34-43,0 1,-8 18,13-25,0 0,0 0,0 1,1-1,0 0,0 1,0 0,1-1,-1 1,2-1,-1 1,2 9,-1-10,1 0,0-1,0 1,0-1,1 1,-1-1,1 0,0 0,0 0,1 0,-1 0,1-1,0 0,5 5,8 3,1 0,0-1,1-1,25 9,1-2,3-2,5-3,6-6,-6-12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5:35.88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34 0,'-1'238,"-3"-157,0 0,-3-7,-2-13,0-26,68-146,-52 101,0 0,0 0,1 1,0 0,1 0,0 1,16-11,-9 8,1 2,0 0,1 0,20-6,-6 6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5:36.21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62 0,'-17'53,"3"0,-14 104,27-145,0 0,1 1,0-1,2 15,-2-25,1 1,-1 0,1 0,0-1,0 1,0-1,0 1,0 0,0-1,1 0,-1 1,1-1,-1 0,1 0,0 0,0 0,0 0,0 0,1-1,-1 1,0-1,1 1,-1-1,5 2,-1-2,1 0,-1 0,1-1,-1 0,1 0,-1 0,1-1,-1 0,1 0,-1-1,0 1,1-1,-1-1,0 1,0-1,-1 0,1-1,9-6,-2 0,-1-1,1 0,-2 0,1-1,-2-1,15-20,-16 18,0-1,0 0,-2-1,0 0,-1 0,0 0,-2-1,5-31,-6 21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5:36.57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18 141,'-7'39,"2"1,0 72,5-107,0-1,0 1,1-1,-1 1,1-1,0 1,0-1,1 0,-1 0,1 1,0-1,0 0,0 0,6 6,-6-7,1-1,-1 0,1 0,-1-1,1 1,0-1,-1 1,1-1,0 0,0 0,0 0,0 0,0 0,0-1,1 0,-1 1,0-1,0 0,0-1,0 1,6-1,-3-1,1 1,-1-1,1 0,-1 0,0-1,0 0,0 0,0 0,0-1,-1 0,1 0,-1-1,5-4,-3 1,0-1,-1 1,0-1,-1 0,0-1,0 1,5-17,-2-3,-1-1,-1 1,-2-1,1-55,-4 39,-1 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45:53.21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20,'10'-1,"0"0,18-4,9-2,323 2,-208 7,1016-2,-1152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0:28.1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41 0,'28'85,"5"14,-20-53,-3 0,8 74,-16-88,-1 1,-1-1,-2 0,-11 56,-2-30,-2 0,-42 95,41-114,-4-5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5:36.99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0,'0'345,"0"-345,0 1,0-1,0 0,0 1,0-1,0 0,0 1,0-1,0 0,0 1,0-1,0 0,0 1,0-1,0 0,0 1,0-1,1 0,-1 1,0-1,0 0,0 0,1 1,-1-1,0 0,0 0,1 1,-1-1,0 0,0 0,1 0,-1 0,0 1,1-1,-1 0,0 0,1 0,14-6,11-19,82-107,-105 129,-1 0,1 0,0 1,0-1,0 0,1 1,-1 0,1 0,-1 0,1 0,0 1,6-3,-9 4,0 0,0 0,0 0,0 0,0 0,0 0,0 0,0 0,0 0,0 0,0 1,0-1,0 0,0 1,0-1,-1 1,1-1,0 1,0-1,1 2,-1-1,0 1,0 0,0-1,0 1,0 0,0 0,0-1,-1 1,1 0,-1 0,0 0,1 0,-1 0,0 3,1 27,-2 6,0 7,1-31,0-1,1 1,6 24,-6-34,-1-1,1 1,1-1,-1 0,0 1,1-1,0 0,-1 0,1 0,1 0,-1 0,0 0,1-1,-1 1,1-1,0 0,0 1,0-1,6 3,20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5:37.42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329 1,'-14'0,"-1"1,0 1,0 0,1 1,-1 0,1 1,0 1,0 0,1 1,-1 1,1 0,1 1,-1 0,1 1,-18 17,-11 18,9 0,30-41,0 0,0 0,0 1,0-1,0 1,1-1,0 1,-1 0,1-1,1 1,-1 0,0 0,1 0,0 6,0-9,0-1,1 1,-1-1,0 1,0-1,1 1,-1-1,0 1,1-1,-1 0,0 1,1-1,-1 0,1 1,-1-1,0 0,1 0,-1 1,1-1,-1 0,1 0,-1 0,1 1,-1-1,1 0,-1 0,1 0,-1 0,1 0,-1 0,1 0,-1 0,1 0,-1-1,1 1,-1 0,1 0,-1 0,1 0,-1-1,1 1,-1 0,0-1,1 1,0-1,19-14,-3-4,-1-1,14-23,8-9,-36 50,-1 0,1 0,0 0,-1 0,1 0,0 1,0-1,0 1,0-1,0 1,0 0,1 0,-1 0,0 0,1 0,-1 1,5-2,-5 3,0-1,0 0,0 1,1-1,-1 1,0-1,0 1,0 0,-1 0,1 0,0 0,0 0,0 1,-1-1,1 1,-1-1,1 1,-1-1,1 1,-1 0,2 2,73 117,17 23,-52-92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5:38.38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156 1,'-86'303,"65"-232,2 1,10-37,2 1,1 0,2 0,0 70,5-93,1 0,0 0,1 1,0-2,1 1,0 0,8 13,-8-17,1-1,0 0,1 0,0 0,0-1,1 0,0 0,0-1,0 0,1 0,9 5,-5-4,1-1,0 0,0-1,1-1,-1 0,1-1,0 0,26 2,-31-5,-1 1,1-2,-1 1,1-1,-1 0,1-1,-1 0,1 0,-1-1,0 0,0 0,-1-1,1 0,-1-1,13-9,9-17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5:38.74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 1,'-8'58,"-2"97,10-124,14 295,0 14,-17-271,0-4,1 1,10 3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5:39.09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5:39.5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22 0,'0'166,"-11"551,6-615,2-4,0-8,4-78,-1 0,6 24,-5-32,0 0,1 0,-1 0,1-1,3 7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5:39.98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574 0,'-58'51,"2"2,-65 79,103-111,-229 284,209-249,13-5,23-46,0 1,0-1,1 0,-1 1,2-1,-1 1,0-1,1 1,0-1,1 1,-1-1,2 9,0-11,-1 1,0 0,1 0,0-1,0 1,0-1,1 1,-1-1,1 0,0 0,-1 0,1 0,1-1,-1 1,0-1,1 0,3 2,8 3,0 0,0-2,0 0,1 0,27 3,85 3,-68-7,12 1,-4-4,-2-6,-3-6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5:41.18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72 0,'-5'27,"1"0,0 41,2-26,-4 115,4-80,2-6,3-2,3-8,4-11,0-17,-6-17,-1-6,-2-1,-2-3,0 0,-1 0,-2-3,-2-2,-4-2,2 0,0-1,-1-3,2-2,1-3,1-1,4 0,-2 1,1 2,2 1,-1-1,-1 2,-1-4,-3 2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5:42.3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47 0,'-5'28,"-1"54,2-25,-28 766,33-749,3-12,2-7,-6-3,-8-6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5:42.92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317 1,'-12'0,"0"0,0 1,0 0,0 1,1 1,-1 0,1 0,-1 1,1 0,0 1,1 1,-1-1,1 2,0-1,1 1,0 1,0 0,0 0,1 1,0 0,1 0,0 1,-11 20,8-11,0 1,2 0,0 0,1 1,1 0,1 1,1-1,-1 26,5-42,0 1,0 0,1 0,2 11,-3-16,1 1,-1 0,1 0,0 0,0 0,0-1,0 1,0 0,0-1,0 1,1-1,-1 1,0-1,1 0,0 1,-1-1,1 0,-1 0,1 0,0 0,0-1,0 1,-1 0,1-1,0 1,0-1,0 0,0 1,0-1,0 0,0 0,0-1,0 1,0 0,0 0,0-1,2 0,4-2,-1 1,1-1,-1 0,0-1,0 0,0 0,11-9,1-5,-1 0,-1-1,-1 0,0-2,-2 0,0 0,-2-2,16-35,-28 58,0 0,0 0,0 0,0 0,0 0,0 0,0 0,0 0,0 0,0 0,0 0,0 0,0 0,0 0,0 0,0 0,0 0,0 1,0-1,0 0,1 0,-1 0,0 0,0 0,0 0,0 0,0 0,0 0,0 0,0 0,0 0,0 0,0 0,0 0,0 0,0 0,0 0,0 0,0 0,1-1,-1 1,0 0,0 0,0 0,0 0,0 0,0 0,0 0,0 0,0 0,0 0,0 0,0 0,0 0,0 0,0 0,0 0,0 0,0 0,0 0,0 0,0 0,0-1,2 11,1 26,2 13,-1-33,0 0,1 0,0 0,15 28,-15-35,1 0,-1 0,2 0,-1-1,1 0,1 0,-1-1,17 12,13 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0:28.81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1,'6'424,"-5"-377,15 273,-12-279,2-8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5:43.38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357 1,'-25'0,"0"1,1 2,-1 1,-27 7,38-7,0 1,0 0,0 1,1 0,0 1,1 0,-1 1,-12 12,-6 13,7 3,21-30,0-1,0 1,1 0,0 1,1-1,-1 0,1 0,0 1,1-1,-1 1,1-1,0 1,2 8,-1-13,-1 1,1 0,0-1,0 1,0-1,0 1,1-1,-1 0,0 0,1 1,0-1,0 0,-1 0,1-1,0 1,0 0,1-1,-1 1,0-1,1 1,-1-1,0 0,1 0,-1 0,1-1,0 1,-1 0,1-1,0 0,-1 0,1 0,0 0,4 0,3-1,0-1,0 1,0-2,0 1,-1-1,1-1,-1 0,0 0,1-1,-2 0,10-7,7-8,0-1,24-26,-39 37,-9 9,-1 1,1 0,-1-1,1 1,0 0,-1-1,0 1,1-1,-1 1,1-1,-1 1,0-1,1 0,-1 1,0-1,1 1,-1-1,0 0,0 1,0-1,0-1,-9 15,5-4,1 0,1 0,-1 0,1 0,1 1,-1-1,1 13,5 17,8 2,-9-34,0-1,0 1,0 0,1-1,0 0,0 0,1 0,-1 0,1-1,1 0,-1 0,1 0,0-1,0 0,11 7,16-3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5:43.77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 1,'-7'51,"2"1,3 0,8 104,0-97,-5-52,1 1,-1-1,1 1,4 8,-5-13,0-1,0 1,0-1,1 0,-1 1,0-1,1 0,-1 0,1 0,0 0,0 0,0 0,0-1,0 1,0-1,0 1,0-1,1 0,-1 0,1 0,-1 0,1 0,-1-1,1 1,-1-1,1 1,-1-1,1 0,0 0,-1 0,1 0,-1-1,1 1,0-1,-1 0,5-1,2-2,0-1,-1 0,0 0,0-1,0 1,0-2,-1 1,11-14,67-85,-53 72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5:44.12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349 1,'-15'3,"-98"27,97-24,0 0,1 2,0 0,-27 18,25-14,0 1,0 1,2 1,0 0,-15 19,24-22,6-11,0-1,0 0,0 0,1 0,-1 0,0 0,0 0,0 1,0-1,0 0,0 0,0 0,0 0,1 0,-1 0,0 0,0 0,0 0,0 0,0 1,1-1,-1 0,0 0,0 0,0 0,0 0,1 0,-1 0,0 0,0 0,0 0,0 0,0-1,1 1,-1 0,0 0,0 0,0 0,0 0,0 0,1 0,24-15,32-33,-37 29,34-24,-52 42,0-1,0 1,0 0,1 0,-1 0,0 0,0 0,1 0,-1 1,0-1,1 1,-1 0,1-1,-1 1,4 1,-4-1,0 1,0-1,-1 1,1 0,0-1,-1 1,1 0,-1 0,1 0,-1 1,1-1,-1 0,0 0,0 1,1-1,0 3,3 5,0 1,-1 0,0 0,0 1,3 18,1 2,-5-21,1 0,0-1,1 1,0-1,0 0,1 0,0 0,0-1,1 0,0 0,1-1,0 0,0 0,0-1,1 0,0 0,0-1,20 8,-3-4,2-1,50 8,-3-9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5:44.75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1,'0'157,"12"616,-9-713,3 145,-10-137,-1-9,-2 0,8-61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5:45.2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722 0,'-28'8,"-1"1,2 1,-1 1,1 1,-41 27,29-13,2 2,-64 62,37-24,3 2,-77 113,103-126,11-9,11-3,12-39,0 1,1-1,0 1,0-1,0 1,1 4,0-6,0 0,0 1,0-1,0 0,0 0,1 0,0 0,0 0,-1 0,2 0,-1-1,4 5,2 0,0-1,17 11,11 4,6-1,78 25,-54-24,-3-1,-4 0,1-7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5:45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125 1,'-7'27,"1"1,-3 40,3-14,-25 134,-24 204,47-294,5-10,6-16,-1-58,0 1,6 16,-7-25,1 0,1 0,-1-1,1 1,0-1,4 7,-2-7,0 1,0-1,0-1,8 6,-13-10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5:46.59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394 1,'-25'-1,"-1"2,1 0,-1 2,1 1,0 1,-41 14,54-13,1 0,0 1,0 0,1 1,0 0,0 1,1 0,0 0,0 1,1 0,-9 16,-12 24,25-40,0-1,1 1,-3 14,5-18,0-1,1 0,0 1,-1-1,2 1,0 10,0-14,-1 1,1 0,0-1,0 0,0 1,0-1,0 1,1-1,-1 0,1 0,-1 0,1 0,0 0,0 0,0 0,0-1,0 1,3 1,-2-1,0-1,1 0,-1 0,1 0,-1 0,1 0,0-1,-1 1,1-1,0 0,6-1,0-1,-1 0,1 0,-1-1,0 0,0-1,0 0,0-1,-1 1,10-8,-6 3,-1-1,0 0,0-1,-2 0,1-1,-1 0,-1 0,0-1,-1 0,0 0,-1 0,0-1,-1 0,-1-1,0 1,1-16,-4 29,-1-1,0 1,0-1,0 1,0 0,0-1,0 1,0-1,0 1,0 0,-1-1,1 1,0-1,-1 1,1 0,-1-1,0 1,-1-2,1 2,1 1,-1 0,0-1,1 1,-1 0,0-1,0 1,0 0,1 0,-1-1,0 1,0 0,0 0,0 0,1 0,-1 0,0 0,0 1,0-1,0 0,1 0,-3 1,-1 1,0 0,0 0,0 0,0 1,1 0,-1-1,1 1,-1 0,1 1,-3 3,2-2,1 1,0-1,0 1,0 0,1 0,0 0,0 0,1 0,-1 0,1 1,1-1,-1 0,1 1,0-1,1 0,-1 1,1-1,1 0,-1 0,1 1,0-1,5 10,-4-9,1 0,0 0,0-1,1 1,0-1,0 0,0-1,0 1,1-1,0 0,0 0,1-1,0 0,-1 0,1 0,0-1,1 0,10 3,-4-4,0 0,0 0,1-2,-1 1,0-2,1 0,18-4,-2-2,0-1,34-15,-2-4,-7-6,-46 26,0-1,16-18,-20 20,-1-1,0 0,0 0,0 0,-1-1,-1 1,6-16,-8 21,0-1,0 0,0 0,-1-1,1 1,-1 0,0 0,0 0,0 0,0 0,-1 0,1 0,-1 0,0 0,0 0,0 0,0 0,0 0,-1 0,1 1,-1-1,0 0,-3-3,2 4,1 0,-1 1,1-1,-1 1,0-1,1 1,-1 0,0 0,0 1,0-1,0 0,0 1,0 0,0 0,0 0,0 0,0 0,1 0,-1 1,-4 1,-3 0,0 1,0 0,1 1,-16 7,15-5,0 1,1-1,-1 1,1 1,1 0,0 0,0 1,0 0,1 0,0 1,1 0,0 0,1 0,0 1,1 0,0 0,-4 15,8-23,-1-1,1 0,-1 0,1 0,0 1,0-1,0 0,0 0,0 0,1 1,-1-1,1 0,-1 0,1 0,0 0,0 0,0 0,0 0,0 0,0 0,0 0,1-1,-1 1,1 0,-1-1,1 1,0-1,0 0,-1 1,1-1,0 0,0 0,0 0,0 0,0-1,1 1,-1-1,0 1,0-1,0 0,3 1,4-1,0 0,0-1,0 0,0 0,0-1,0 0,0 0,15-8,12-9,-2-9,-29 24,-1 0,1-1,-1 0,0 0,0 0,-1 0,1-1,-1 1,0-1,-1 0,1 0,1-7,-5 11,-2 8,-1 9,3-9,1 1,0-1,0 0,0 1,1-1,2 10,8 16,-8-28,0 1,0 0,0-1,0 1,1-1,0 0,0 0,0-1,0 1,1-1,-1 0,1 0,0 0,0-1,0 1,0-1,0-1,11 3,-8-2,0-1,0 0,1-1,-1 0,0 0,1-1,-1 0,0 0,0-1,0 0,0 0,9-4,24-16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5:46.93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60 0,'-17'142,"8"-53,-2-9,-1 2,4-3,6-64,2 1,0-1,3 19,-3-30,1 0,0-1,0 1,0 0,0-1,0 1,1-1,0 1,0-1,0 1,0-1,0 0,0 0,1 0,0-1,-1 1,1 0,4 1,-5-3,0 0,0 0,0 0,1 0,-1-1,0 1,0-1,1 0,-1 0,0 0,1 0,-1 0,0 0,1-1,-1 1,0-1,0 1,1-1,-1 0,0 0,0 0,0 0,0 0,0-1,0 1,0 0,2-4,6-4,-1 0,0 0,12-19,46-84,-52 85,0 0,2 1,0 1,27-29,-39 49,1 0,0-1,0 2,1-1,12-6,11-2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5:47.35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323 29,'-8'-4,"0"-1,-1 1,0 1,0 0,0 0,0 1,0 0,-11-1,13 3,-1 0,1 1,0 0,0 0,0 0,0 1,0 0,0 0,1 1,-1 0,-8 5,4-2,1 1,0 0,0 0,0 1,-15 17,-5 18,24-32,1-1,0 1,1 1,0-1,1 0,0 1,-1 13,3-22,1 0,0 0,0 0,0 0,1 0,-1 0,1 0,-1 0,1-1,0 1,0 0,0 0,1 0,1 3,-1-4,0 0,0-1,0 1,0 0,0-1,0 1,0-1,1 0,-1 0,0 0,1 0,-1 0,1-1,-1 1,1 0,-1-1,1 0,0 0,4 0,-1 0,1-1,-1 0,0 0,0-1,0 0,0 0,0 0,0 0,0-1,-1 0,1 0,-1-1,0 0,6-5,7-7,-2-2,22-26,-18 19,-20 24,1 1,-1-1,1 0,-1 1,1-1,-1 1,1-1,-1 1,1-1,-1 1,1-1,0 1,-1 0,1-1,0 1,-1 0,1-1,0 1,-1 0,1 0,0 0,0 0,0-1,0 2,-1-1,1 1,-1-1,1 1,-1-1,0 1,1-1,-1 1,1-1,-1 1,0-1,0 1,1 0,-1-1,0 1,0 0,0-1,0 1,0-1,1 2,-2 45,0-38,0 25,2 0,2 0,0 0,12 45,-10-60,0-1,2 1,0-1,1 0,1 0,1-1,0 0,25 29,9-1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6:19.67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290 17,'-44'-7,"30"4,1 0,-1 1,0 1,-27 0,36 2,1 0,-1 0,1 0,0 0,-1 1,1-1,0 1,0 0,0 1,0-1,0 1,1-1,-1 1,1 0,0 1,0-1,0 0,0 1,-3 5,-5 10,2 0,0 1,1 0,1 0,0 1,2 0,1 0,-3 31,3 13,5-54,0 1,0-1,1 0,0 0,1 0,0-1,1 1,0-1,9 16,-12-23,1-1,0 1,0 0,0 0,0-1,1 0,-1 1,0-1,1 0,0 0,-1 0,1 0,0-1,0 1,0-1,0 0,0 1,1-1,-1-1,0 1,0 0,1-1,-1 0,0 0,1 0,-1 0,0 0,1-1,-1 1,0-1,0 0,1 0,-1 0,0-1,0 1,3-3,3-1,-1-1,1 0,-1 0,-1-1,1 0,-1 0,-1-1,1 0,-1 0,0 0,6-13,2-8,-1 0,13-39,-18 45,-2-1,6-34,-11 49,0-1,0 1,-1-1,0 1,-1-1,0 0,-1 1,0 0,-3-11,5 20,0 0,0-1,0 1,0 0,0 0,0 0,0 0,0-1,0 1,0 0,0 0,0 0,0 0,0-1,0 1,0 0,0 0,0 0,0 0,0-1,-1 1,1 0,0 0,0 0,0 0,0 0,0-1,0 1,0 0,-1 0,1 0,0 0,0 0,0 0,0 0,0 0,-1 0,1-1,0 1,0 0,0 0,0 0,-1 0,1 0,0 0,0 0,0 0,-1 0,1 0,-2 12,3 21,4 12,1 0,3 0,1-1,3 0,1-1,20 42,-28-73,1 0,13 19,-16-25,1 0,0-1,1 1,-1-1,1 0,0 0,0-1,1 1,-1-1,12 4,9-3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0:29.32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38 10,'27'-4,"-9"1,-1 2,1-1,19 3,-31-1,0 1,0 0,0 1,0-1,0 1,-1 0,1 1,-1-1,1 1,-1 0,0 1,0-1,5 5,0 2,0 0,-1 1,0-1,-1 2,0-1,-1 1,0 0,-1 1,9 25,-12-27,0 0,0 0,-1 0,-1 1,0-1,0 1,-1-1,-1 1,0-1,0 0,-1 1,-5 16,3-21,1 1,-1 0,0-1,0 1,-1-1,0 0,0-1,-1 1,0-1,0 0,-1-1,1 0,-1 0,-14 8,9-6,-1-1,0-1,0 0,0-1,-1 0,0-1,0 0,-17 0,1-2,3-3,4-2,4-3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6:20.04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96 0,'24'53,"-2"1,-2 0,-3 2,-3 0,-1 1,-4 0,-1 0,-1 61,-8-43,-2 0,-4-1,-3 1,-4-2,-39 126,-16 7,40-117,6-16,3-11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6:20.7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0,'1'45,"11"59,-4-35,53 720,-62-513,0-250,-2 44,3-14,0-45,0 18,0-28,0 0,0 0,0 0,0 0,0 0,0 0,-1 0,1 0,0 0,-1 0,1 0,0 0,-1-1,1 1,-1 0,0 0,1 0,-2 0,2-1,-1 0,1 0,-1 0,1 0,-1 0,1 0,-1 0,1 0,-1 0,1-1,-1 1,1 0,0 0,-1-1,1 1,-1 0,1-1,0 1,-1 0,1-1,-1 1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6:21.09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109 6,'51'-3,"-34"1,0 2,19 0,-30 1,0 0,1 0,-1 1,0-1,-1 1,1 0,0 1,-1 0,9 5,-5-2,-2 1,1 1,0-1,-1 1,-1 1,0-1,0 1,0 0,-1 0,0 1,6 17,0 8,0 1,5 37,-8-27,2 73,-10-97,-2 31,-1-36,0 0,-7 21,4-20,0-1,-10 18,5-16,-1 0,-1-2,0 1,-1-2,-1 0,0 0,-1-2,-36 26,35-29,-28 14,32-19,-1-1,-20 6,24-8,0-1,0-1,-16 1,-24-7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6:21.6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304 0,'-23'28,"1"0,2 2,1 0,1 1,-25 64,13-13,-23 100,30-81,-15 163,23 103,16-313,8 59,-5-87,0-1,2 1,2-1,12 32,7-5,13-2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6:22.13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184 1,'-20'210,"7"-52,-103 502,103-599,0-3,6-7,6-17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6:22.47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438 0,'-23'9,"0"0,0 2,1 1,0 0,1 2,1 0,-37 33,29-18,0 1,2 1,2 1,-24 41,16-18,25-41,0 0,1 1,1 0,-7 29,11-38,0-1,0 1,1 0,0-1,1 8,-1-9,1-1,0 0,0 0,0 0,1 0,-1 0,1 0,-1 0,1 0,0-1,0 1,0-1,5 5,-1-2,1 0,0 0,0-1,9 5,23 7,8-6,10-8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6:22.95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336 1,'-23'5,"0"1,0 1,1 1,-23 11,33-12,-1 1,1 0,1 1,0 0,0 1,1 0,-18 22,-12 27,10 3,25-51,1 1,0 0,-3 24,6-33,1 0,-1 0,1 1,0-1,1 0,-1 0,0 0,1 1,0-1,-1 0,1 0,0 0,1 0,-1 0,1 0,-1-1,1 1,0 0,4 4,-5-6,1 0,-1 0,1 0,-1 0,1 0,-1-1,1 1,0 0,-1-1,1 1,0-1,0 0,-1 0,1 1,0-1,0 0,-1 0,1-1,0 1,0 0,-1-1,4 0,3-2,-1 0,0 0,12-8,-13 8,9-7,1-1,-2 0,1-1,-2-1,1 0,-2-1,0 0,0-1,-2 0,0-1,10-21,2 2,-22 35,0 0,0 0,0 0,0 1,0-1,0 0,0 0,0 0,0 1,0-1,0 0,0 0,0 0,0 1,0-1,0 0,1 0,-1 0,0 0,0 1,0-1,0 0,0 0,0 0,1 0,-1 0,0 0,0 0,0 1,0-1,1 0,-1 0,0 0,0 0,0 0,1 0,-1 0,0 0,0 0,0 0,1 0,-1 0,0 0,0 0,0 0,0 0,1 0,-1 0,0 0,0 0,0-1,1 1,-1 0,0 0,0 0,0 0,0 0,0 0,1-1,-1 1,0 0,0 0,0 0,0 0,0 0,0-1,1 19,-4 20,3 1,1 0,11 71,-9-98,0 0,9 21,-8-25,0-1,0 1,1-1,0 0,0-1,1 1,-1-1,1 0,1 0,9 7,-13-11,-1-1,1 1,0-1,-1 1,1-1,0 0,0 0,0 0,0-1,0 1,0-1,0 1,0-1,0 0,0 0,0 0,0-1,0 1,0-1,0 0,0 1,0-1,0-1,0 1,-1 0,1-1,0 1,-1-1,1 0,-1 0,0 0,0 0,3-3,21-31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6:23.28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241 1,'-40'121,"-27"145,-2 123,27-134,28-177,8-20,5-47,0 2,1-1,1 18,2-26,-3-18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6:23.61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426 1,'-26'10,"0"2,1 1,0 1,1 1,1 1,-35 31,29-20,2 1,1 1,1 2,-26 40,21-18,10-1,17-40,0-1,1 1,1 0,0 0,0 0,1 1,1-1,0 0,1 0,0-1,1 1,0 0,1-1,8 20,10 0,-15-24,0 0,0-1,0 0,1 0,0-1,0 0,1 0,0-1,-1 0,1 0,0-1,1 0,-1-1,1 0,14 1,15-4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6:24.01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336 1,'-30'8,"1"1,0 1,1 2,-28 16,37-18,-27 21,32-20,-24 25,31-29,1 1,-1 0,2 0,-6 10,9-16,1 0,0 0,0 0,0 0,0 1,0-1,1 0,-1 1,1-1,-1 0,1 1,0-1,0 1,0-1,0 0,1 1,-1-1,0 1,1-1,0 0,0 1,-1-1,1 0,1 0,-1 0,0 0,0 0,1 0,-1 0,1 0,3 2,3 2,1 0,0 0,0-1,1 0,18 6,-13-5,24 13,-32-15,1 1,-1 1,-1-1,1 1,-1 0,0 0,0 1,-1 0,0 0,0 0,0 1,-1-1,4 12,4 22,-11-33,-1-1,1 1,-2-1,1 1,-1-1,0 1,-1-1,0 1,0-1,-5 12,-2 0,-1 1,-19 26,-6 2,-4-6,5-13,32-27,0-1,0 1,0-1,0 1,0-1,0 0,-1 0,-3 1,5-2,0 0,0 0,-1 0,1 0,0 0,0 0,0-1,0 1,0 0,0-1,1 1,-1-1,0 1,-1-2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0:29.79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241 1,'-11'7,"0"0,1 1,0 1,0-1,1 2,0-1,1 2,0-1,-13 22,4 0,2 1,-16 46,15-34,2 2,3-1,1 2,-3 53,7-25,5 82,3-129,1 0,1-1,1 0,2 0,1 0,13 31,-6-29,3-1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6:24.37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180 496,'0'0,"-18"23,-6 15,-7 14,3 1,3-5,8-1,5-8,0-18,0-12</inkml:trace>
  <inkml:trace contextRef="#ctx0" brushRef="#br0" timeOffset="1">205 8,'0'0,"-10"0,-1-7,-8 7,8 12,3 12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6:25.0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341 1,'-128'604,"-19"-40,130-504,-6 30,8-20,14-60,-8 51,9-57,0 1,0-1,0 1,0-1,1 1,0-1,0 0,0 1,0-1,4 7,-5-11,0 0,0 0,0 1,0-1,0 0,0 0,1 0,-1 0,0 1,0-1,0 0,0 0,1 0,-1 0,0 0,0 0,0 0,0 1,1-1,-1 0,0 0,0 0,0 0,1 0,-1 0,0 0,0 0,1 0,-1 0,0 0,0 0,0 0,1 0,-1 0,0 0,0 0,0-1,1 1,-1 0,0 0,0 0,0 0,0 0,1 0,-1-1,0 1,0 0,12-14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6:25.38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394 1,'-15'0,"1"1,-1 0,0 1,0 1,1 0,0 1,-1 1,2 0,-1 1,0 0,1 1,0 0,1 1,0 1,0 0,1 1,0 0,0 1,-11 16,-16 20,4 4,7 3,23-43,0-1,1 1,-3 18,5-18,0 0,0-1,1 1,1-1,0 1,0-1,1 1,1-1,0 0,0 1,0-1,2-1,-1 1,1-1,0 0,1 0,13 16,-6-11,1-1,0 0,1-1,1 0,0-1,0-1,1-1,0 0,21 7,20 4,1-5,1-8,0-8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6:25.8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61 1,'0'24,"-20"525,11-478,-2-13,-6-12,14-42,13-26,10-14,1 0,2 1,1 1,2 2,1 0,35-30,-21 28,0 8,-4 7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6:26.21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62 1,'-15'53,"1"1,-8 76,14-58,6-9,2-56,0-1,0 0,1 0,0 0,1 0,1 7,-2-11,0 0,0 1,0-1,1 0,-1 0,0 0,1 0,-1 0,1-1,0 1,0 0,0-1,0 1,0-1,0 0,0 1,0-1,0 0,0 0,1-1,-1 1,1 0,-1-1,0 1,1-1,-1 0,1 0,-1 0,0 0,1 0,-1-1,1 1,-1-1,0 1,3-2,4-1,-1 0,0-1,0 1,-1-2,1 1,-1-1,0 0,12-12,-9 8,-1-1,0 0,-1-1,0 0,-1 0,0 0,-1-1,0 0,-1-1,0 1,-1-1,0 0,-1 0,-1 0,0-1,-1 1,0-20,-5-8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6:26.5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 1,'-1'71,"1"-2,9 85,1-90,-8-55,0-1,1 1,0-1,5 10,-7-15,1 0,-1 0,1 0,0 0,0-1,1 1,-1 0,0-1,1 0,0 0,-1 0,1 0,0 0,0 0,0-1,0 1,0-1,0 0,1 0,-1 0,0 0,1-1,-1 1,1-1,-1 0,0 0,1 0,-1 0,1-1,-1 1,0-1,0 0,1 0,5-3,-1 0,1 0,-1-1,0 0,-1 0,1-1,-1 1,0-2,0 1,-1-1,0 0,10-16,-8 8,0 0,-2 0,0-1,-1 0,0 0,-1 0,-1-1,1-21,-3-4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6:26.95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77 0,'-13'85,"-16"93,14-113,7-39,5-17,0-1,1 1,-1 11,3-20,0 1,0-1,0 0,0 1,0-1,0 1,0-1,0 0,0 1,0-1,0 0,0 1,0-1,1 0,-1 1,0-1,0 0,0 1,1-1,-1 0,0 0,0 1,1-1,-1 0,0 0,0 0,1 1,-1-1,0 0,1 0,-1 0,0 0,1 0,-1 1,0-1,1 0,-1 0,0 0,1 0,-1 0,1 0,-1 0,0 0,1 0,-1-1,0 1,1 0,-1 0,0 0,1 0,-1 0,0-1,1 1,-1 0,0 0,0 0,1-1,-1 1,21-13,28-33,6-5,-50 47,0 0,1 1,-1-1,1 1,0 0,0 0,0 1,10-3,-14 5,0 0,0-1,0 1,0 0,0 0,0 0,0 1,0-1,-1 0,1 1,0-1,0 1,0 0,-1 0,1-1,0 1,-1 0,1 0,0 1,-1-1,1 0,-1 0,0 1,0-1,1 1,-1-1,0 1,0 0,0-1,0 1,-1 0,2 2,2 7,0 1,-1-1,-1 1,2 13,0-3,6 17,4 0,-11-34,-1 0,1 0,-1 0,2-1,-1 1,0-1,1 1,0-1,0 0,0-1,0 1,1-1,5 4,33 10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6:27.76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369 88,'-7'-16,"4"9,0-1,-1 1,0 0,-8-11,10 15,0 1,0 0,0 0,0 1,0-1,-1 0,1 1,-1-1,1 1,-1 0,1 0,-1 0,0 0,0 1,1-1,-1 1,-4-1,-3 1,0 1,1 0,-1 0,1 1,-1 0,1 1,0 0,-1 0,1 1,1 1,-1-1,1 1,-11 8,1 1,1 0,0 1,1 1,-24 31,12-4,26-39,0 1,0-1,1 0,0 1,-1-1,1 1,1 0,-1-1,1 1,0 8,0-11,0-1,1 1,-1-1,0 1,1-1,-1 1,1-1,0 1,-1-1,1 0,0 1,0-1,0 0,0 1,0-1,0 0,0 0,1 0,-1 0,0 0,0-1,1 1,-1 0,1 0,-1-1,1 1,-1-1,1 1,-1-1,1 0,-1 0,1 0,2 0,5 0,-1-1,0 0,1 0,-1-1,0 0,0-1,0 1,0-2,-1 1,1-1,9-7,8-6,41-35,-66 51,0 1,0 0,0 0,0-1,0 1,0 0,0 0,0 0,0 0,1-1,-1 1,0 0,0 0,0 0,0 0,0-1,1 1,-1 0,0 0,0 0,0 0,1 0,-1 0,0 0,0 0,0 0,1-1,-1 1,0 0,0 0,1 0,-1 0,0 0,0 0,0 1,1-1,-1 0,0 0,0 0,1 0,-1 0,0 0,0 0,0 0,0 0,1 1,-1-1,-3 14,-17 33,14-34,2-4,1 0,0 0,0 0,1 0,0 0,1 0,0 1,0-1,1 1,2 14,-2-19,1 0,1 0,-1-1,1 1,0 0,0-1,0 1,0-1,1 1,0-1,0 0,0 0,0 0,1-1,0 1,0-1,-1 0,2 0,-1 0,0 0,7 2,-2-1,0-1,1 0,0 0,0-1,0-1,0 1,0-2,0 1,0-1,16-3,5-1,0-3,32-9,-12 0,-1-2,-1-2,0-2,65-42,-54 22,-46 30,20-22,-27 26,0 0,-1-1,8-14,-12 19,0 0,0 0,0-1,-1 1,0 0,0-1,0 1,0-1,-1 1,0-1,0 1,0-1,0 0,-1 1,-1-6,1 8,1-1,-1 1,-1-1,1 1,0 0,-1-1,1 1,-1 0,0 0,1 0,-1 0,0 0,0 1,0-1,-1 0,1 1,0 0,-1-1,1 1,0 0,-1 0,0 0,1 1,-1-1,1 1,-5-1,-3 1,-1 0,1 0,0 1,-1 0,1 1,0 0,0 1,0 0,-13 6,0 2,0 0,-35 25,44-27,0 2,1 0,0 0,1 1,0 1,-20 27,31-38,0-1,0 1,0 0,0-1,0 1,0 0,0-1,1 1,-1 0,1 0,-1 0,1 0,0-1,0 1,0 0,0 0,0 0,0 0,0 0,2 2,-2-3,1 0,0 0,0 0,0 0,0 0,0 0,0 0,0-1,0 1,0 0,1-1,-1 1,0-1,0 1,0-1,1 0,-1 0,0 1,1-1,-1 0,0 0,1 0,-1 0,0 0,1-1,-1 1,0 0,0-1,2 0,29-10,3-9,-3-8,-2 6,-29 21,1 1,0-1,0 0,0 1,-1-1,1 1,0 0,0-1,0 1,0 0,0 0,0 0,0 0,0 1,-1-1,1 0,0 1,0 0,0-1,0 1,-1 0,1 0,0 0,-1 0,1 0,-1 0,1 0,-1 1,0-1,1 0,-1 1,2 2,3 5,0 0,0 1,-1-1,6 14,-10-20,18 41,5 5,10 6,-30-49,0 0,0 0,1-1,0 0,0 0,1 0,0-1,-1 1,1-1,1-1,-1 1,0-1,10 3,-9-4,0-1,0 0,0-1,9 0,-16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6:28.10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188 1,'13'5,"0"1,0 1,-1 0,0 1,0 0,-1 1,0 0,0 1,-1 0,16 22,-14-14,0 1,-1 0,-1 0,-1 2,-1-1,8 30,-6-7,-1 0,4 61,-7 77,-8-94,-3 0,-5 0,-3 0,-46 161,36-180,-2-1,-4-1,-2-1,-3-2,-2-2,-66 84,23-50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6:28.92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0,'0'0,"25"0,29 0,20 0,6 0,-1 0,-2 0,-4 0,3 0,-7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0:30.69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0,'13'342,"-10"-304,-1-8,-2-28,2 22,-2-24,0 0,0 0,0 0,0 0,0 1,0-1,0 0,0 0,0 0,0 0,0 0,0 0,0 0,0 0,0 1,0-1,0 0,0 0,0 0,0 0,0 0,0 0,0 0,0 0,0 0,1 0,-1 1,0-1,0 0,0 0,0 0,0 0,0 0,0 0,0 0,0 0,1 0,-1 0,0 0,0 0,0 0,0 0,0 0,0 0,0 0,0 0,1 0,-1 0,4-11,-2 6,12-46,3 1,27-57,-42 102,9-17,26-40,-20 43,-16 17,1 1,-1-1,1 1,0 0,0-1,-1 1,1 0,0 0,0 1,0-1,0 0,0 0,0 1,0 0,1-1,-1 1,3 0,-3 0,0 1,0-1,-1 0,1 1,0 0,0-1,-1 1,1 0,0 0,-1 0,1 0,-1 0,1 0,-1 1,0-1,1 0,-1 1,0-1,0 1,1 2,2 3,0 0,-1 1,0 0,-1-1,0 1,2 9,-1 5,0 22,-3-18,1-3,-1-21,0 0,0 0,0 0,0 0,1 0,-1 0,1 0,0 0,0 2,-1-4,1 1,-1-1,0 0,0 0,0 0,0 0,0 0,0 0,0 0,1 1,-1-1,0 0,0 0,0 0,0 0,1 0,-1 0,0 0,0 0,0 0,0 0,1 0,-1 0,0 0,0 0,0 0,0 0,1 0,-1 0,0 0,0 0,0 0,0 0,1 0,-1-1,8-9,17-34,-13 22,1 0,24-32,-18 34,-15 16,-1 1,1-1,1 1,-1 0,0 0,9-4,-11 7,-1-1,0 1,1-1,-1 1,1-1,-1 1,0 0,1 0,-1 0,1-1,-1 1,1 1,-1-1,1 0,-1 0,0 1,1-1,-1 0,1 1,-1 0,0-1,0 1,1 0,-1-1,0 1,0 0,0 0,0 0,2 2,1 2,-1 1,1 1,-1-1,-1 0,1 1,-1 0,3 12,2 12,-3 2,0 2,0 1,1 2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6:29.25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22,'0'0,"26"0,28-6,26 0,9 3,-2 0,-6 0,-7 3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6:29.73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1,'0'0,"0"32,0 34,0 35,0 15,0-2,0-8,0-4,0-10,0-17,0-4,0 6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6:30.10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43,'227'0,"607"-15,-366-11,-2 25,-365 7,-14 5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6:30.55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150 0,'-28'51,"2"0,3 1,-18 56,22-42,15-51,1 0,0 0,2 1,0-1,0 1,1 0,1-1,1 1,4 15,-4-23,0 1,1-1,1 0,-1 0,1 0,1-1,-1 1,1-1,1 0,-1 0,1-1,0 1,1-1,-1-1,1 1,1-1,11 6,2-1,2 0,-1-2,1-1,0 0,24 2,11-1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6:30.90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44 1,'0'0,"0"35,0 22,-5 35,2 9,-8 24,6-3,-4-5,4-13,-1-6,6-12,3-14,19 4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7:00.474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7:40.32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1,'2'2,"-1"0,1 1,-1-1,0 1,0 0,0-1,0 1,0 0,0-1,-1 1,1 0,-1 0,0 4,1 0,10 379,-12-273,0 758,1-867,0-1,0 1,0 0,1-1,-1 1,1 0,0-1,0 1,3 5,-4-9,1 1,-1-1,0 1,1-1,-1 1,1-1,-1 1,1-1,-1 0,1 1,-1-1,1 0,-1 1,1-1,-1 0,1 0,0 0,-1 1,1-1,-1 0,1 0,0 0,0 0,1 0,-1-1,1 1,0-1,-1 1,1-1,-1 0,1 0,-1 0,0 0,1 0,-1 0,0 0,2-1,10-13,1 0,18-30,18-21,-45 61,0-1,0 1,1 1,0-1,-1 1,2 0,-1 0,10-4,-14 7,0 0,0 0,0 0,1 1,-1-1,0 1,0-1,0 1,0 0,0 0,1 0,-1 0,0 0,0 1,0-1,0 1,0-1,0 1,0 0,3 1,-3-1,0 1,0 0,-1 0,1 0,0-1,-1 2,1-1,-1 0,0 0,0 0,1 1,-2-1,1 0,1 5,1 8,-1 0,-1 0,0 0,-3 24,2-30,-1 8,1-8,0-1,-1 1,0 0,-3 11,3-17,0 0,0-1,0 1,0-1,-1 1,1-1,-1 0,0 0,1 1,-1-1,0 0,0 0,-1-1,1 1,0 0,0-1,-5 3,-9 2,-1 0,-26 6,-16 5,33-6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7:41.63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186 0,'0'1093,"0"-1074,-1-1,0 1,-2-1,0 0,-1 0,-1 0,0-1,-2 1,0-1,-1-1,0 1,-2-1,-21 28,23-34,0 0,-1-1,0 0,-1 0,0-1,-11 7,3-5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8:02.52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1086,'3'-18,"1"0,0 1,1-1,10-20,0-1,63-175,64-197,-133 379,47-149,-37 133,-18 43,1 1,0 0,1 0,-1 0,1 0,0 0,0 0,0 1,0 0,5-5,-6 7,-1 1,1-1,-1 1,0-1,1 1,-1-1,1 1,-1 0,1-1,0 1,-1 0,1 0,-1 0,1 0,-1 0,1 1,-1-1,1 0,-1 1,1-1,-1 1,1 0,-1-1,0 1,1 0,-1 0,0 0,0 0,0 0,1 0,-1 0,0 0,1 3,9 10,-1 0,-1 1,0 0,-1 0,-1 1,9 28,-10-29,112 360,-88-268,-19-71,142 426,-119-385,-2-17,-1-15,-7-21,-23-23,0-1,0 1,0-1,0 1,0-1,0 1,0-1,0 0,0 0,0 1,1-1,-1 0,1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8:02.86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65,'0'0,"24"0,26-7,25-6,14 5,4 2,9 2,13-1,-5-2,-10-2,-12 4,-19 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0:31.06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 1,'-3'14,"1"0,1 0,1 1,0-1,0 0,2 1,-1-1,2 0,0 0,1 0,6 15,0-8,-9-20,0 0,0 1,-1-1,1 0,0 0,0 0,0 0,1 0,-1 0,0 0,0 0,0 0,1 0,-1-1,0 1,1-1,-1 1,0-1,1 1,-1-1,1 0,-1 1,1-1,-1 0,1 0,-1 0,1 0,-1-1,1 1,-1 0,1-1,-1 1,0-1,1 1,-1-1,0 0,1 1,-1-1,0 0,2-2,3-1,-1-1,0 1,0-1,-1-1,0 1,0-1,5-8,-3 3,0-1,-1 0,0 1,-1-1,-1-1,0 1,0-1,0-18,-3 8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8:03.2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1,'0'0,"25"0,27 0,21 7,-1-5,-4 5,14-1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8:03.56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19,'0'0,"31"0,27 0,28 0,-2-6,-3 0,-7 3,18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8:04.42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318 1,'-21'11,"0"0,0 2,1 0,0 1,1 1,1 1,1 1,0 0,1 1,1 1,1 1,0 0,2 0,0 1,1 1,2 0,0 1,1-1,1 2,2-1,-6 41,10-55,1 0,0 0,1-1,0 1,0 0,1 0,0 0,0-1,6 14,-7-20,1 1,-1 0,1 0,-1 0,1-1,0 1,0 0,0-1,1 0,-1 0,0 0,1 0,0 0,-1 0,1 0,0-1,0 1,0-1,0 0,0 0,0 0,0 0,0-1,0 1,1-1,-1 0,0 0,0 0,6-1,-1-1,0 0,-1 0,1-1,0-1,-1 1,1-1,-1 0,0-1,-1 1,13-12,-4 2,-1-1,0 0,14-21,-13 12,0 0,-2 0,0-1,17-53,-25 62,0 0,-1 1,-1-2,-1 1,-1 0,0 0,0-1,-2 1,-4-30,5 46,0-1,0 1,0-1,0 1,0-1,0 1,-1 0,1-1,0 1,0-1,0 1,0-1,-1 1,1 0,0-1,0 1,-1 0,1-1,0 1,-1 0,1-1,0 1,-1 0,1-1,0 1,-1 0,1 0,-1 0,1-1,0 1,-1 0,0 0,-10 10,-6 23,11-13,2 0,0-1,2 2,0-1,1 0,1 0,1 1,1-1,0 0,2 0,6 23,-7-35,-1 0,1-1,1 1,7 12,-8-16,0 0,0 0,0 0,1 0,-1-1,1 1,0-1,0 0,1 0,-1 0,0-1,1 0,0 0,-1 0,1 0,0 0,0-1,0 0,0 0,0-1,0 1,0-1,1 0,-1-1,0 1,0-1,0 0,6-2,5-2,0 0,0-2,-1 0,0 0,0-2,-1 0,18-14,19-20,-1 0,-41 36,1 0,18-10,-26 16,1 0,-1 0,1 0,0 0,-1 0,1 1,0-1,0 1,-1 0,1 0,0 0,0 0,0 0,0 0,-1 1,1 0,0-1,-1 1,1 0,0 0,-1 0,1 1,-1-1,1 1,-1-1,0 1,0 0,0 0,0 0,0 0,0 0,0 0,1 4,6 8,-1 0,-1 0,0 1,8 25,-8-19,20 45,3-7,3-7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8:04.7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8:05.13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 48,'-10'66,"-2"128,11-133,1-56,-1 2,1 0,0 0,0 1,3 12,-3-19,0-1,1 0,-1 1,0-1,0 0,0 1,0-1,0 0,0 1,0-1,1 0,-1 1,0-1,0 0,0 0,1 1,-1-1,0 0,0 0,1 0,-1 1,0-1,1 0,-1 0,0 0,1 0,-1 0,0 1,1-1,-1 0,0 0,1 0,-1 0,0 0,1 0,-1 0,0 0,1 0,-1-1,15-9,10-19,-6-3,0-1,24-63,-28 60,2 0,28-46,-41 75,3-3,0-1,0 1,15-14,-20 22,-1 1,1 0,0-1,-1 1,1 0,0 0,0 0,-1 0,1 1,0-1,0 0,4 0,-5 1,0 0,0 0,0 0,0 1,0-1,1 0,-1 1,0-1,0 0,0 1,0 0,0-1,0 1,0-1,0 1,0 0,0 0,-1-1,1 1,0 0,0 0,-1 0,2 2,2 5,0 0,-1 0,0 1,0-1,-1 1,0 0,0-1,0 12,5 21,3 6,27 77,-32-111,1 1,0-1,1 0,0-1,1 0,0 0,1 0,0-1,1-1,14 13,-19-19,1 0,0-1,-1 1,2-1,-1 0,7 2,39 4,-52-9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8:05.47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376 54,'-2'-3,"1"-1,-1 1,0-1,0 1,0 0,0 0,0 0,-1 0,1 0,-1 1,0-1,1 1,-1 0,-1 0,1 0,0 0,-5-2,4 3,0 0,-1 1,1-1,-1 1,1 0,-1 0,1 1,0-1,-1 1,1 0,-1 0,1 0,0 1,-6 2,-4 3,0 0,0 1,0 0,1 1,1 1,-17 15,7-2,0 0,-22 34,8 0,32-50,1 0,0 0,0 0,1 0,0 1,1-1,-1 1,1 0,0 8,1-15,0 1,0-1,1 1,-1 0,0-1,1 1,-1-1,1 1,-1-1,1 0,0 1,-1-1,1 1,0-1,0 0,0 0,0 0,0 1,2 0,-1-1,1 0,-1 0,0 0,0-1,1 1,-1-1,0 0,1 1,-1-1,0 0,1 0,-1-1,0 1,1 0,-1-1,0 1,4-2,7-3,0-1,0 0,-1-1,1 0,12-10,-12 8,1 0,1 0,21-8,-33 16,0 0,-1 0,1 0,0 1,0-1,0 1,0 0,0 0,0 0,0 0,-1 0,1 1,0-1,0 1,0 0,0 0,-1 0,1 0,-1 0,1 1,0-1,-1 1,0-1,1 1,-1 0,0 0,0 0,2 3,4 6,0 1,-1-1,-1 1,10 24,-3-7,-6-15,1-1,0 1,1-2,12 15,-17-22,1-1,0 1,0-1,9 6,-10-8,-1 0,1 0,0 0,0 0,0-1,0 0,1 0,4 0,0 0,0-1,-1-1,12-1,-19 2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8:05.84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153 1,'-15'67,"3"0,-3 74,10-90,-10 157,-18 138,20-277,-25 172,34-172,2-13,2-8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8:06.19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245 1,'-23'15,"1"2,1 1,1 1,0 1,2 0,0 1,-21 33,9 0,7-1,21-43,-1-1,1 1,-1 14,3-15,0 0,0 0,1-1,2 11,-1-10,1-1,0 1,0-1,1 0,0 0,1 0,-1-1,2 1,-1-1,1 0,0-1,0 1,1-1,0 0,0-1,0 0,9 5,-4-3,0-1,1 0,-1-1,2 0,-1-1,0-1,1 0,-1-1,1 0,21 0,18-8</inkml:trace>
  <inkml:trace contextRef="#ctx0" brushRef="#br0" timeOffset="1">745 15,'0'0,"-8"34,-5 25,-10 30,-3-3,4-3,8-2,11-10,6-17,2-24,-2-33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8:06.55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8:06.90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77 46,'-18'64,"8"-26,-2-1,-24 54,43-107,38-85,-34 82,1 1,0 1,1 0,19-19,-28 31,1 0,0 1,1 0,-1-1,1 2,-1-1,1 1,0 0,1 0,-1 0,0 1,1 0,0 0,-1 1,1 0,0 0,8 0,-12 1,0 1,1 0,-1-1,0 1,1 0,-1 1,0-1,0 0,0 1,0 0,0 0,-1 0,1 0,0 0,-1 0,0 1,1-1,-1 1,2 3,3 5,0 1,-1 1,7 18,-9-21,26 79,-21-59,1 0,15 32,-20-54,-1 0,1-1,11 13,26 22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0:31.51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105 0,'-9'4,"-1"0,1 1,0 0,0 1,-12 9,18-12,-1 0,1 0,0 1,0-1,0 1,1-1,-1 1,1 0,0 0,0 0,1 0,-1 0,1 0,-1 0,0 8,2-10,0 0,0 1,1-1,-1 0,0 0,1 0,-1 1,1-1,0 0,0 0,0 0,0 0,0 0,2 2,0 0,0 0,1 0,-1 0,1-1,4 4,8 4,1 1,1 3,-15-13,0 1,0 0,-1 0,1 0,-1 0,1 1,-1-1,0 1,-1-1,1 1,1 5,-2-7,-1 0,0 0,0 0,0 0,0 0,0 0,0 0,0 0,-1 0,1 0,-1 0,-1 4,0-3,0 1,0-1,0 0,-1 1,0-1,1 0,-1-1,-6 6,-8 4,14-11,1 1,-1-1,0 0,1 0,-1 0,0 0,0 0,0 0,0-1,0 0,-4 1,-9-4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8:07.38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0,'-1'52,"3"57,-1-97,0-1,1 0,0 0,1 0,0-1,1 1,7 13,-10-22,1 1,-1 0,1-1,0 1,0-1,0 1,0-1,0 0,1 0,-1 0,0 0,1 0,0-1,-1 1,1-1,0 0,0 1,0-1,3 0,-1 0,0-1,-1 0,1 0,0 0,0-1,-1 1,1-1,0 0,-1-1,1 1,5-3,9-6,0-1,-1 0,0-1,21-20,-33 27,51-42,-3 2,-47 40,0 0,0 1,0-1,1 1,0 1,-1 0,1 0,11-3,-17 6,0 0,1 0,-1 0,0 0,0 0,1 0,-1 0,0 1,0-1,0 1,1-1,-1 1,0 0,0 0,0 0,0 0,0 1,0-1,-1 0,1 1,0-1,-1 1,1 0,-1-1,1 1,-1 0,0 0,0 0,0 0,0 0,0 0,0 0,-1 1,1-1,0 2,2 10,1 0,-2 0,0 0,-1 1,0 20,-12 77,8-91,-16 94,-4 0,-6-1,-4-2,-50 111,50-148,31-69,0-2,0 1,0-1,0 1,0-1,-1 0,1 0,-1 0,0 0,0-1,-1 1,1-1,-1 0,-3 3,6-6,0 0,0 1,0-1,0 0,1 0,-1 0,0 0,0-1,0 1,0 0,0 0,1 0,-1-1,0 1,0 0,1-1,-1 1,0-1,0 1,1-1,-1 1,0-1,1 0,-1 1,1-1,-1 0,1 1,-1-1,1 0,0 0,-1 1,1-1,0 0,-1 0,1 0,0 1,0-1,0 0,0 0,0-1,-2-28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8:07.72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184 0,'-89'436,"12"100,66-454,6-23,4-54,1 0,0 0,0 0,0 0,0 0,1 0,0-1,0 1,1 0,-1 0,4 6,7-4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8:08.07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316 0,'-24'8,"-1"1,2 1,-1 2,2 0,-1 1,-37 30,12 2,39-35,1 1,-13 18,17-21,0-1,0 1,1 0,0 0,0 0,1 1,0-1,1 1,-2 16,3-21,0 1,1-1,-1 1,1 0,0-1,0 1,0-1,1 0,-1 1,1-1,0 0,1 0,-1 0,1 0,-1 0,1-1,0 1,0-1,1 0,4 4,3 0,-1-1,2-1,-1 1,0-1,1-1,0-1,0 1,1-2,-1 1,0-2,17 1,17 1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8:08.42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301 1,'-21'-1,"0"2,-1 1,1 1,0 0,-40 13,52-13,0 1,0 0,0 1,0 0,0 1,1-1,0 2,0-1,1 1,0 0,0 0,1 1,0 0,-8 12,13-18,0 0,0-1,0 1,1 0,-1-1,0 1,1 0,-1 0,1 0,-1 0,1 0,0-1,0 1,0 0,0 0,0 0,0 0,1 0,-1 0,1 0,-1 0,1-1,0 1,-1 0,1 0,0-1,0 1,0-1,1 1,-1-1,0 1,0-1,1 0,-1 1,1-1,-1 0,1 0,3 1,6 5,1-2,1 0,-1 0,22 4,-15-4,0 1,-1 0,0 1,0 1,20 11,-34-17,0 1,-1-1,1 0,-1 1,0 0,1 0,-1 0,-1 0,1 0,0 1,-1-1,0 1,1 0,-1 0,-1 0,1 0,-1 0,1 0,-1 0,0 0,-1 0,1 1,-1-1,0 0,0 7,-2-2,0-1,0 0,-1 0,0 0,-1 0,1-1,-1 1,-1-1,0 0,-5 7,-11 10,-32 29,39-40,-31 28,38-35,-1-1,1 0,-13 6,-15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8:08.79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178 557,'0'0,"-16"28,-15 16,-11 25,9-7,8-6,6-11,8-16</inkml:trace>
  <inkml:trace contextRef="#ctx0" brushRef="#br0" timeOffset="1">280 22,'0'0,"-10"-3,-1-6,-6 0,4 9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8:10.23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189 1,'-7'411,"-33"-6,-25-135,31-142,17-55,3-9,2-4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8:10.58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211 1,'-21'18,"2"1,0 0,0 2,2 0,1 1,-25 45,31-47,1 0,1 0,1 0,1 1,0 0,2 1,0-1,2 1,-1 23,3-35,1 1,0-1,0 0,1 1,0-1,0 0,1 0,1 0,0-1,0 1,1-1,0 0,1 0,-1-1,2 0,-1 0,1 0,1-1,-1 0,1 0,0 0,1-1,-1-1,1 0,0 0,1 0,-1-1,1-1,0 1,0-2,0 1,11 0,30 0,8-4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8:10.92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86 0,'-17'60,"4"0,-9 92,6 122,10-128,-5 136,25-5,-2-213,5-13,3-5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8:11.29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302 1,'-19'6,"1"2,0 0,1 1,0 0,0 2,1 0,1 1,0 0,0 1,1 1,1 0,0 1,1 1,1 0,0 0,1 1,1 0,1 1,0 0,1 0,-6 28,11-35,1 1,-1 0,2 12,0-18,0 1,1-1,0 1,0-1,1 0,0 0,0 0,0 0,0 0,5 7,-5-11,-1 1,1-1,0 0,0 0,-1 0,1 0,1-1,-1 1,0-1,0 1,0-1,1 0,-1 1,1-1,-1 0,1-1,-1 1,1 0,0-1,-1 0,1 1,0-1,-1 0,1 0,0-1,4 0,2-1,0-1,0 0,-1-1,1 0,-1 0,0-1,-1 0,1 0,-1-1,0 0,0 0,7-9,8-11,35-53,-42 57,18-39,-28 50,-1 0,0-1,0 1,-1-1,2-22,-4 33,-1-1,0 1,0 0,0 0,0-1,0 1,0 0,0-1,0 1,-1 0,1-1,0 1,-1 0,1 0,-1-1,1 1,-1 0,0 0,0 0,1 0,-1 0,0 0,-1-1,1 2,0-1,0 1,0 0,0 0,0 0,0 0,0 0,0 0,0 1,0-1,0 0,0 0,0 1,0-1,0 0,0 1,0-1,0 1,0 0,0-1,1 1,-1-1,0 1,0 0,1 0,-1 0,1-1,-1 1,0 2,-5 5,0 1,1 0,0 1,1 0,0-1,0 1,1 0,0 1,1-1,0 0,1 1,0-1,1 1,0 0,1-1,0 1,3 16,-2-20,0 1,1-1,-1 0,5 8,21 27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8:11.69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332 1,'-12'0,"0"1,0 0,0 1,0 0,0 1,0 0,0 1,1 1,-1-1,1 2,1 0,-1 0,1 1,0 0,0 1,-9 9,6-2,-1 0,2 1,0 0,1 1,1 1,0-1,1 2,-12 37,5 8,15-55,-1 1,2 0,0-1,0 1,0-1,3 12,-3-19,0 0,1-1,-1 1,1 0,-1 0,1 0,-1-1,1 1,0 0,0-1,0 1,0 0,0-1,0 1,1-1,-1 0,0 1,1-1,-1 0,1 0,-1 0,1 0,0 0,-1 0,1 0,0-1,0 1,-1-1,1 1,0-1,0 1,0-1,0 0,0 0,-1 0,1 0,2-1,3-1,0 0,0 0,0-1,-1 0,1-1,-1 1,0-1,0-1,0 1,-1-1,1 0,7-10,3-3,-1-2,19-31,-7-5,-20 39,16-25,-23 42,0 0,0 0,0 0,0 0,0 0,0 0,0-1,0 1,0 0,0 0,0 0,1 0,-1 0,0 0,0 0,0 0,0-1,0 1,0 0,0 0,1 0,-1 0,0 0,0 0,0 0,0 0,0 0,1 0,-1 0,0 0,0 0,0 0,0 0,0 0,0 0,1 0,-1 0,0 0,0 0,0 0,0 0,0 1,0-1,1 0,-1 0,0 0,0 0,0 0,0 0,5 11,2 19,-5-23,4 18,2 0,20 46,-4-30,-19-34,1 0,0-1,9 9,20 11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0:31.8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22 0,'-10'199,"0"-30,8-83,3-53,5-1,1-8,-5-20,-1 1,1 0,-1 0,0 0,1 7,-4-9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8:12.03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0,'1'236,"4"-151,4-4,4-24,-12-53,0-1,0 1,1 0,0-1,-1 1,1-1,1 0,-1 1,0-1,1 0,4 4,-6-7,0 1,1 0,-1-1,1 1,-1-1,0 1,1-1,-1 0,1 1,-1-1,1 0,-1 0,1 0,-1 0,1 0,-1-1,1 1,-1 0,1-1,-1 1,1-1,-1 1,0-1,1 0,-1 0,0 1,2-3,4-2,1-1,-1 0,8-9,-8 7,82-73,-35 37,4-3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8:12.39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312 1,'-13'2,"0"1,0 1,0 0,1 1,0 1,0 0,0 0,1 1,0 0,0 1,1 1,0-1,0 2,1-1,0 1,1 1,0-1,-9 18,-21 43,8 4,27-67,-5 16,-7 33,14-51,0 0,0 0,1 0,0-1,0 1,0 0,1 0,0 0,0 0,0 0,3 7,-3-12,-1-1,0 1,1 0,-1 0,1 0,-1 0,1 0,0-1,-1 1,1 0,0-1,0 1,0 0,-1-1,1 1,0-1,0 1,0-1,0 1,0-1,0 0,0 0,0 1,0-1,0 0,0 0,0 0,0 0,0 0,0 0,0 0,0 0,0-1,0 1,0 0,0-1,0 1,-1 0,1-1,0 1,0-1,0 0,0 1,-1-1,2-1,6-3,0-2,-1 1,11-14,-13 15,11-12,3-4,24-20,-37 36,0 0,1 0,-1 1,1 0,0 0,1 1,-1 0,13-4,-16 6,0 1,0 0,-1 0,1 0,0 0,0 0,0 1,-1 0,1 0,0 0,-1 0,1 1,-1-1,1 1,-1 0,0 0,1 0,-1 0,0 1,0-1,3 5,8 8,-2 0,0 1,11 17,-9-10,20 28,-2 3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8:13.3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221 1,'-59'329,"27"5,0 330,10-125,14-447,7-85,-1 15,-1-1,-8 33,0-34,11-19,-1-1,1 1,-1-1,1 0,-1 1,1-1,-1 1,0-1,1 0,-1 0,0 0,1 1,-1-1,0 0,1 0,-1 0,0 0,1 0,-1 0,0 0,0 0,1 0,-1 0,0-1,1 1,-1 0,1 0,-2-1,-19-14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8:13.81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0 112,'9'-10,"-1"1,2-1,-1 2,1-1,0 1,1 1,0 0,0 0,1 1,0 1,0 0,0 0,0 1,1 1,0 0,-1 1,24-1,-18 2,-1 2,0 0,0 1,0 0,0 2,-1 0,1 1,-1 0,0 2,0 0,-1 0,27 19,-10-3,-2 2,0 0,-2 3,-1 0,-1 1,25 39,-36-47,-2 1,0 0,-1 1,-1 1,-2 0,0 0,-2 1,0 0,-2 0,3 33,-7-48,-2-1,1 1,-1-1,0 1,-1-1,0 0,-1 0,0 0,0 0,-1 0,0 0,0-1,-1 0,0 0,-1 0,0-1,0 0,-10 9,-3 1,-1-1,0-1,-2-1,0-1,-37 16,-13 1,-3-7,4-8,7-9,12-7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8:14.44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371 1,'-21'19,"0"2,2 0,0 1,1 1,1 1,2 0,0 1,2 0,-16 40,-9 36,3 1,6 2,4 1,4 1,5 1,-4 181,21-210,3 0,3-1,4 0,3 0,4-1,2-1,4-1,63 132,-52-142,6-5,-31-46,1-1,15 13,29 16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8:15.06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1372,'1'-8,"1"-1,0 1,6-15,-1 1,218-517,-143 359,140-305,-198 434,-21 45,1 0,-1 0,1 1,6-7,-10 11,1 0,0 0,-1 0,1 1,0-1,0 0,-1 1,1-1,0 0,0 1,0-1,0 1,0 0,0-1,0 1,0 0,0-1,0 1,0 0,0 0,0 0,0 0,0 0,0 0,0 0,0 0,0 1,0-1,0 0,0 1,0-1,0 0,0 1,0-1,0 1,0 0,0-1,1 2,1 1,-1 1,1-1,0 1,-1 0,0-1,0 1,3 8,12 38,-3 1,13 81,-8-31,228 978,-232-1010,-13-58,0 0,-1 0,-1 12,-8 25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8:15.4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1,'0'0,"29"6,32 0,30 9,-2 0,10-3,10-1,-7 4,-7-3,-16-3,-10 0,-5 0,-3-6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8:15.82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12,'0'0,"23"0,31 0,33 0,10 0,3 0,21 0,2 0,-6 0,-1 0,-13 0,-4 0,-3-6,-15 0,15 6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8:16.28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228 1,'8'34,"2"0,2 0,15 31,5 13,-7-4,-4 0,-3 1,16 142,-25-85,-10 186,-8-195,-5-1,-47 188,18-157,-94 223,122-339,-3 0,0-2,-3 0,-30 39,16-33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8:17.6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0,'57'25,"0"-3,2-3,80 16,-130-33,-1 0,0 0,1-1,-1 0,1-1,0 0,-1 0,10-2,-14 0,-6 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0:32.20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0,'0'0,"14"0,12 0,11 0,2 0,-3 4,-2 0,-4 1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8:17.99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0,'0'0,"22"0,26 0,26 0,1 0,4 0,-8 0,0 6,0-3,10 12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8:19.58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0,'0'10,"-1"73,4-1,19 122,-21-200,78 380,-61-321,-5-3,-5-4,-9-5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8:19.9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0,'0'0,"22"9,29 8,18 10,-2 0,8-3,9-4,-2-1,5-5,0 1,0-3,3-3,-8 0,5-2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8:20.41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81 0,'-25'79,"11"-37,1 2,2-1,-5 50,15-75,0 1,2-1,0 0,1 0,1 1,0-1,10 26,-10-36,0 0,0 0,8 12,-8-15,1 0,-1-1,1 1,1-1,6 6,28 15,12-1,-36-19,0 0,1 0,-1-1,1-1,0-1,0-1,0 0,31-2,-2-9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8:20.76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66 1,'0'0,"-8"35,-6 19,-2 41,3 9,4 37,3 1,6 7,6 5,9 1,0-9,0-18,3-21,10-21,-4-17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9:02.730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4124 1,'-2174'0,"1884"11,90 0,-106 11,16 1,-320-18,482-6,126 1,-7-1,1 1,-1 1,1-1,-1 1,-15 5,21-5,1 0,-1 0,1 0,0 1,-1 0,1-1,0 1,0 0,0 0,0 0,0 0,0 0,0 1,1-1,0 0,-1 1,1-1,0 1,0 0,0-1,-1 6,-3 18,0 0,2 0,1 52,13 82,31 148,5 47,12 27,-7-77,171 1310,-169-1219,10 65,99 632,-57-454,-70-413,-35-216,0 0,1 1,0-1,1 0,4 12,-5-18,0-1,0 0,0 1,0-1,0 0,0 0,1 0,-1-1,1 1,0 0,0-1,0 0,0 0,1 0,-1 0,0 0,1-1,4 2,15 2,1-1,-1 0,1-2,0-1,30-3,-10 1,3767-7,-3040-8,-638 12,1258-67,-1017 33,7-1,-139 28,60 4,61 3,57 2,527 4,259-2,-971-3,59-6,173-2,-401 9,0-3,-1-3,0-3,80-23,-92 20,-23 7,43-16,-63 19,0-1,0 0,0-1,-1 0,0 0,0-1,14-14,-14 11,-1-1,0 0,0 0,-2-1,1 0,-1 0,-1-1,0 1,-1-1,3-16,1-12,4-82,-10-358,5-75,33 171,6-59,-19-277,-30-3,-1 204,6 261,-8-362,0 523,-6 1,-3 0,-32-109,14 56,7 28,24 115,0-1,0 1,-1-1,0 1,0 0,-1 0,0 0,0 1,-6-8,6 11,1-1,-1 1,-1-1,1 1,0 0,-1 1,0-1,1 1,-1 0,0 0,0 0,0 1,0 0,-9-1,-48-3,-125 6,91 2,-1866 2,1128-6,-5070 1,5867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9:08.24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457 28,'-54'-12,"34"7,1 1,-36-2,47 6,0 0,1 0,-1 1,0 1,1-1,-1 1,1 0,0 1,-1 0,-11 7,6-2,1 1,0 0,1 1,0 0,1 1,0 0,0 1,1 0,1 1,0-1,1 1,-7 17,0 6,0 0,3 1,-11 61,15-58,2 1,1-1,3 1,5 61,-2-76,2-1,1 0,1 0,1 0,2-1,0 0,1 0,18 29,-21-43,0 0,0 0,1 0,1-1,0 0,0-1,0 0,1-1,1 1,-1-2,1 0,0 0,0-1,21 7,-23-9,0-1,0-1,0 1,0-1,0-1,0 0,1 0,-1-1,0 0,0 0,0-1,0-1,0 1,-1-1,1-1,-1 0,0 0,0 0,0-1,11-9,-11 7,-1 1,0-2,12-14,13-30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9:08.63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0,'3'3,"126"137,-108-112,-1 1,-1 0,22 48,-1 14,-4 1,34 144,-38-93,15 158,-40-185,-13 218,0-256,-3 1,-3-2,-4 1,-3-2,-3 0,-37 81,27-94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9:09.42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55 1,'-13'50,"3"1,3 1,-3 95,6-70,-6 624,26-469,16 354,-30-505,6 143,-3-160,-3-29,-6-26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9:09.86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77 65,'19'-11,"1"2,0 1,0 0,1 1,0 1,0 1,0 1,1 1,-1 1,1 1,0 1,0 1,-1 0,1 2,-1 0,1 2,-1 0,-1 2,1 0,34 18,-21-7,-1 1,-1 2,-1 1,0 2,35 36,-60-54,-1 0,0 1,0-1,0 1,-1 0,0 0,0 0,4 15,-6-17,-1 0,-1 0,1 1,0-1,-1 0,0 0,-1 1,1-1,-1 0,0 0,0 0,0 1,-1-1,-3 6,-4 7,0-1,-1 0,-1 0,-1-1,-17 18,-78 70,104-102,-123 105,-147 94,196-148,19-13,10-13,2-10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0:32.58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195 1,'-14'-1,"0"1,1 1,-20 2,28-2,-1 0,1 1,0 0,0 0,0 0,0 0,0 1,0 0,-4 4,3-2,0 0,0 0,1 1,-1 0,-6 11,-3 9,6 0,9-23,-1-1,1 1,0-1,0 1,0-1,0 1,1-1,-1 0,0 1,1-1,0 1,0-1,-1 0,1 1,1-1,1 3,-2-4,0 0,0 0,0 0,0 0,0 0,0 0,1 0,-1 0,0 0,1-1,-1 1,0 0,1-1,-1 0,1 1,-1-1,1 0,-1 1,1-1,-1 0,1 0,-1 0,1-1,-1 1,1 0,-1 0,1-1,1 0,3-1,0-1,0 0,0 0,0 0,0-1,-1 0,1 0,-1 0,5-6,-7 7,-1 1,1-1,-1 0,0 0,0 0,0-1,0 1,0 0,-1-1,1 1,-1-1,0 1,0-1,0 0,-1 0,1 1,-1-7,-2 6,0 8,-2 8,4-4,0 1,1 0,0-1,0 1,1-1,0 0,0 1,1-1,0 0,5 9,7 7,-12-20,-1-2,1 1,0 0,-1 0,1-1,1 0,-1 0,0 0,0 0,1 0,3 1,15 1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9:10.2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404 0,'-22'21,"0"0,2 0,1 2,1 1,0 0,-19 39,5 0,-37 108,35-75,5 0,4 2,5 1,4 1,-7 198,26-156,6 0,6 0,6-1,45 158,-52-252,1-1,30 64,-37-95,0 0,13 15,-15-22,0-1,1 1,0-1,1 0,-1 0,1-1,1 0,16 9,22 2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9:10.82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1513,'5'-29,"1"-1,1 1,11-28,-7 21,151-431,-76 231,97-232,-155 403,-3 13,-23 47,1 0,0 1,0 0,1-1,-1 1,8-6,-10 9,0 0,0 1,0-1,-1 1,1-1,0 1,0-1,0 1,0 0,0-1,0 1,0 0,0 0,0 0,0 0,0 0,0 0,0 0,0 0,0 0,0 0,0 1,0-1,0 0,0 1,0-1,0 0,0 1,0 0,0-1,0 1,-1-1,1 1,0 0,0 0,-1-1,1 1,0 0,-1 0,1 0,0 1,2 4,1 1,-1 1,0-1,-1 0,1 0,-1 1,-1 0,1 9,1-1,59 363,11 54,23-2,-66-328,1-24,-25-64,-5-11,0-1,0 1,0-1,1 0,0 1,-1-1,1 0,0 0,0 0,1-1,-1 1,5 3,-5-10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9:11.1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0,'0'0,"27"0,35 0,32 0,1 6,3-2,17 4,-7-2,-6 3,-3-3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9:11.4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0,'50'88,"-3"1,-4 3,31 99,-23-30,29 167,-62-222,-5 1,-4 0,-6 1,-15 177,-15-61,-66 255,78-414,-31 85,9-69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9:18.03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219 1,'0'0,"-16"25,-9 3,-7 17,2-3,0 6,-1-1,7-2,-7-3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9:18.38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212 1,'0'0,"-22"20,-9 13,-11 12,0 2,4 7,2 5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9:19.56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0,'0'0,"16"26,12 11,13 7,5 0,-4 1,3-9,-6-4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9:19.90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0,'0'0,"3"26,16 22,7 15,10-3,2-7,6-2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9:21.37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1,'0'0,"26"5,28 2,22 5,-9-3,-1-4,3-1,-7 1,4 5,20 5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9:21.7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10,'0'0,"28"5,28-2,29 3,-3 0,5-12,-4 0,3-6,-6 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49:57.0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0,'0'14,"2"1,0-1,6 21,0-3,31 312,-35-291,1 9,-3-33,-2-3,0-5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0:32.96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35 1,'8'6,"-1"0,1 1,-1 0,0 1,-1-1,1 1,-1 1,-1-1,0 1,0 0,6 17,0 8,15 69,-26-100,13 61,-3 0,3 103,-13-136,-1 0,-1 0,-2-1,-2 1,0-1,-2 0,-20 48,18-57,0 0,-1-1,-24 31,14-27,-2-7,-2-4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9:23.37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47 192,'-3'-2,"0"1,1 0,-1-1,0 1,1-1,-1 0,1 1,0-1,-1-1,1 1,0 0,0 0,0-1,1 1,-1-1,0 0,1 1,0-1,0 0,0 0,0 0,0 0,0 0,1 0,0 0,-1 0,1 0,0 0,0 0,1 0,-1 0,1 0,-1 0,1 0,0 0,0 0,0 0,3-3,0 0,1 0,1 1,-1-1,1 1,0 0,0 1,0 0,1-1,0 2,0-1,12-4,-1 2,-1 1,1 0,33-4,-36 7,1 1,-1 0,1 1,-1 1,25 4,-36-5,-1 1,1 0,-1 0,1 0,-1 1,1-1,-1 1,0-1,0 1,0 0,0 0,0 1,0-1,-1 1,1-1,-1 1,1 0,-1 0,0 0,0 0,0 0,-1 0,1 1,-1-1,0 1,0-1,0 1,0-1,0 5,-1-2,1 0,-2 0,1 0,0 0,-1 0,0 0,0-1,-1 1,0 0,-2 5,-3 2,0 0,-15 19,2-2,18-29,1 1,0 0,0 0,0 0,0 0,0 0,0 0,1 0,-1 0,1 0,-1 0,1 0,0 1,0-1,0 0,0 0,0 0,0 0,1 1,-1-1,1 0,-1 0,1 0,1 3,1-1,1 1,-1-1,0-1,1 1,0 0,0-1,0 0,0 0,8 4,56 28,-47-25,-1 0,0 1,-1 2,23 17,1 11,-4 3,-8-2,-27-34,0 0,0 0,3 11,-6-14,0 0,0 0,0 0,0-1,0 11,-2-10,0 1,0 0,0 0,0-1,-3 7,-2 1,-1 1,0-1,-1-1,-1 1,1-2,-2 1,0-1,-19 16,-19 12,-6-6,-2-3,-3-5,0-7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9:23.77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0,'34'10,"1"-2,-1-2,1-1,42 0,-52-3,465 41,-226-18,128-10,-315-18,-3-3,-4-2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9:24.29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68 0,'-14'49,"1"0,-10 101,13-61,2 148,14-166,4-8,-8-56,0 0,1 0,0 0,0 0,6 9,-6-12,0 1,1-1,0 0,0 0,0 0,1-1,-1 1,1-1,0 0,0 0,0-1,0 1,0-1,1-1,-1 1,0-1,1 1,0-2,-1 1,1-1,-1 1,1-2,0 1,5-1,8-2,-1-1,0 0,0-1,0-1,-1-1,19-9,-22 9,0-1,-1 0,1 0,-2-1,1-1,-1 0,-1-1,12-14,5-18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09:24.64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22 1,'0'0,"-6"35,-1 34,4 41,-2 31,5 1,5 4,5-3,-2-1,1-8,3-11,0-10,5-12,2-8,-13-20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1:06.70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440 13,'-44'-5,"16"1,-56 1,73 3,1 1,0 1,0 0,0 0,0 1,0 0,1 1,-1 0,-10 6,7-2,0 1,1 1,-1 0,2 1,0 0,0 1,1 0,0 0,1 1,1 1,-14 27,16-29,1 0,1 0,0 1,1-1,0 1,1 0,0 0,1 0,1 0,0 0,0 0,2 0,-1 0,7 23,-7-33,0 0,0 1,1-1,-1 0,1 0,-1 0,1 0,0 0,0-1,0 1,0 0,1-1,-1 0,1 1,0-1,-1 0,1 0,0-1,0 1,0-1,0 1,4 0,-3-1,0-1,0 0,1 1,-1-2,0 1,0 0,0-1,0 0,0 0,0 0,0 0,-1-1,1 0,0 1,-1-1,1-1,-1 1,4-3,5-5,-1 0,0-1,-1-1,0 1,-1-2,0 1,-1-1,0-1,6-14,7-22,17-61,-36 107,7-30,-5 19,0 1,10-23,-13 36,-1 0,0 0,1 0,-1 1,1-1,-1 0,1 0,-1 0,1 0,0 1,-1-1,1 0,0 1,0-1,-1 0,1 1,0-1,0 1,1-1,-1 1,-1 0,1 0,0 0,-1 1,1-1,-1 0,1 0,-1 0,1 1,-1-1,1 0,-1 1,1-1,-1 1,0-1,1 0,-1 1,0-1,1 1,-1-1,0 1,1-1,-1 2,3 5,0 1,-1-1,3 13,-4-18,7 34,6 31,43 120,-33-134,4-7,-24-40,1 0,0 0,1-1,-1 0,1 0,0 0,0-1,7 4,-10-6,-1-1,1 0,0 0,-1 0,1 0,0 0,0 0,-1-1,1 1,0-1,0 0,0 0,0 0,0 0,-1-1,1 1,0-1,0 1,-1-1,1 0,0 0,-1-1,1 1,3-2,17-19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1:07.04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0,'22'27,"-1"1,-2 1,0 1,-2 0,-1 1,-2 1,13 40,-5-5,-3 0,17 111,-31-139,-2-1,-2 1,-1 0,-3-1,0 1,-14 56,4-43,-3-1,-2 0,-39 78,29-81,-1-10,-3-3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1:28.42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451 520,'27'-156,"-21"108,1 3,-4 25,-1-1,-1 0,-2-27,0 39,0 0,-1 0,0 0,0 0,-1 1,0-1,-1 0,0 1,-9-15,10 19,0 0,0 0,-1 0,1 1,-6-4,4 3,-1 0,0 0,0 1,-1 0,1 0,0 1,-1 0,0 0,1 0,-1 1,-10-1,7 2,-1 0,1 1,-1 0,1 0,0 1,-20 7,10-1,1 0,1 1,-1 2,1 0,1 0,-31 28,16-8,3 2,7 1,10-1,9-4,8-3,-3-21,0-1,1 0,-1 0,1 0,0 0,0 0,1 0,-1-1,1 1,6 4,46 27,-34-23,28 19,-2 1,-1 3,-2 2,-1 1,55 64,-68-62,-22-28,-1 1,-1-1,0 2,-1-1,0 1,-1 0,-1 0,0 1,-1 0,-1-1,0 1,0 0,-2 0,0 0,-1 0,0 0,-1-1,-1 1,0 0,-1-1,-1 0,0 0,-1 0,0-1,-1 1,-16 22,-2-7,-4-5,-7-4,-8-6,-4-8,3-8,37 1,1 0,0 0,0-1,0 0,0 0,0 0,0-1,1 0,-1-1,1 0,0 1,-9-9,11 8,-1-1,1 0,0 0,0 0,1 0,0-1,0 0,0 1,0-1,1 0,0-1,1 1,-1 0,0-12,0-1,2 1,1-1,0 1,1-1,1 1,1 0,1 0,8-21,4-5,3 0,25-42,-16 39,3 2,1 1,42-43,-8 16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2:19.97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45,'0'0,"20"0,24 0,17-4,3-3,-4 0,-5 0,-6-2,-1 3,-2 2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2:20.38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13,'0'0,"20"0,20 0,25 0,-5-5,5 1,0 2,9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2:22.40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0 244,'1'-6,"1"-1,-1 1,1 0,0 0,1 0,0 0,0 1,0-1,7-8,-1 3,0 0,1 0,14-11,-5 7,1-1,1 2,0 1,31-14,-38 20,0 1,1 1,0 1,0 0,0 1,0 0,1 1,17 0,-29 2,0 0,0 1,0-1,0 1,-1-1,1 1,0 1,-1-1,1 0,-1 1,1-1,-1 1,0 0,5 4,-6-4,0 1,0-1,0 0,0 1,-1-1,1 1,-1 0,0 0,0-1,0 1,0 0,0 0,0 0,-1 0,0 0,1 0,-1 0,0 0,-1 4,-4 28,-1 0,-2-1,-22 60,12-38,6-19,-45 161,50-165,1 1,1 0,1 69,4-96,1 0,0 1,1-1,0 0,0 0,0 0,1 0,0 0,0-1,1 1,0-1,0 0,0 0,1 0,0-1,0 0,0 1,1-2,0 1,0-1,0 0,0 0,9 3,9 4,-1-1,2-2,-1 0,1-2,33 5,103 5,-62-8,-9 4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0:33.89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1,'97'-1,"138"5,-200-1,-1 2,-3 2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2:22.9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1,'68'18,"2"-2,130 12,141-16,-38-17,8 1,-260 4,106-1,-111-3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2:23.5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117 1,'-14'19,"1"1,1 1,1 0,0 0,2 1,0 1,2-1,0 1,2 1,-4 30,3 7,2 1,9 110,-2-124,2-1,16 62,-18-95,0-1,1 0,1 0,0-1,1 0,1 0,0 0,0 0,1-1,0-1,1 1,0-1,14 11,-17-17,-1 0,0-1,1 1,0-1,0 0,0-1,0 1,1-1,-1-1,0 1,1-1,0 0,-1-1,1 1,9-2,-8 0,1-1,-1 0,0 0,0-1,0 0,0 0,-1-1,0 0,1 0,11-10,-4 0,0 0,-1-1,0 0,-1-1,-1 0,-1-1,0-1,-1 0,8-21,-11 21,0 0,-2 0,0-1,-1 1,-1-1,-1 0,0-30,-2 41,-1 1,0 0,0 0,-1 0,0 0,0 0,0 0,-1 0,0 0,-4-6,4 9,0 0,-1 0,1 0,-1 1,0-1,0 1,0 0,0 0,0 0,-1 1,1-1,-1 1,0 0,1 1,-10-3,6 2,0 1,-1 0,1 0,-1 1,1 0,-1 1,1 0,-1 0,1 1,-12 3,7 0,0 0,0 1,1 0,0 1,-18 13,-12 17,7 5,6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2:24.05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0,'0'0,"24"5,26-3,24 2,10 3,-5 0,-6-3,-3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2:24.39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0,'0'0,"18"7,19 0,24 1,4-3,2-1,0-1,0-3,-4-7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2:26.4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1,'0'0,"2"24,9 23,4 25,3-3,1-2,-7 7,5 14,-4 2,-2-17,0-5,-4-20,-1-2,0 3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2:26.78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0,'12'5,"-1"-1,1-1,0 0,23 2,-3 0,77 14,153 6,-171-21,378 8,-399-14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2:27.4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49,'14'-3,"0"-1,0 0,20-10,-21 8,0 1,1 1,16-4,-29 8,-1 0,1 0,-1-1,1 1,-1 0,1 0,-1 0,1 0,-1 0,1 0,-1 0,1 0,0 1,-1-1,1 0,-1 0,1 0,-1 1,0-1,1 0,-1 0,1 1,-1-1,1 0,-1 1,0-1,1 0,-1 1,0-1,1 1,-1-1,0 1,1-1,-1 1,0-1,0 1,0-1,0 1,1-1,-1 1,0-1,0 1,0-1,0 1,0-1,0 1,0-1,-1 1,1-1,0 1,0-1,0 1,0-1,-1 2,-12 28,-3-6,-23 26,25-33,1 0,1 0,-19 35,30-50,0 1,0-1,1 0,-1 0,1 0,-1 1,1-1,0 0,0 0,0 1,0-1,0 0,0 1,1-1,-1 0,1 0,-1 0,1 1,0-1,0 0,0 0,0 0,0 0,1 0,-1-1,1 1,-1 0,1 0,-1-1,1 1,0-1,0 0,0 1,4 1,7 4,1-1,0 0,0-1,19 5,-10-3,143 51,-112-38,-6 5,-9 4,-34-25,-1 0,0 0,-1 1,1-1,-1 1,0 0,0 0,0 0,-1 0,0 1,0-1,0 1,2 10,-3-7,-1-1,0 1,0-1,-1 1,1-1,-2 1,1-1,-6 13,0-1,-1-1,-2 0,0-1,0 0,-2 0,-26 29,14-21,-1-1,-2-2,-45 32,22-22,2-8,2-8,5-10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3:10.10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124 0,'-14'196,"11"-124,-6 91,-45 228,40-331,12-53,0 1,-1-1,1 0,-2 0,1 0,-5 7,8-14,0 0,0 0,0 0,0 0,0 0,0 1,0-1,0 0,0 0,-1 0,1 0,0 0,0 0,0 0,0 1,0-1,0 0,0 0,0 0,0 0,0 0,-1 0,1 0,0 0,0 0,0 0,0 0,0 0,0 1,-1-1,1 0,0 0,0 0,0 0,0 0,0 0,-1 0,1 0,0 0,0 0,0-1,0 1,0 0,0 0,-1 0,1 0,0 0,0 0,0 0,0 0,-1-9,5-13,4-2,1 0,2 1,24-43,-25 52,0-1,1 2,0-1,1 2,0-1,23-16,-31 26,0 0,0 1,1-1,-1 1,1 0,-1 0,1 0,0 1,-1 0,1 0,0 0,0 0,0 1,0 0,0 0,-1 0,1 1,0-1,0 1,7 3,-6-2,1 1,-1 1,1-1,-1 1,0 0,0 0,-1 1,0 0,1 0,-1 0,-1 1,1-1,5 11,13 25,-16-27,-2-1,1 1,-2 0,0 0,-1 0,0 1,-1-1,-1 1,0 0,-1-1,-1 16,-1-19,1-1,-1 0,-1 0,0 0,0 0,-1-1,0 1,-1-1,0 0,-1 0,0-1,0 1,0-1,-1-1,0 1,-12 8,6-7,1 0,-2-1,1-1,-1-1,0 1,0-2,-1 0,1-1,-1 0,-25 2,-6-2,4-7,38 2,0 0,-1 0,1 0,0-1,0 1,-4-3,-18-17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3:10.4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161 1,'19'19,"-2"2,0 0,-1 2,-1-1,-2 2,0 0,-1 0,10 34,-2 3,-3 1,11 85,-19-88,-2 1,-4 0,-2 0,-2 0,-3 0,-3-1,-2 1,-23 76,8-60,-47 103,48-132,-1 0,-3-2,-37 47,56-81,-1-1,0-1,0 0,0 0,-16 10,-9 2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1:07.65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1,'21'581,"-10"-413,11 142,-14-241,-3-11,-3-12,-3-16,-2-18,3-12,0 1,0-1,0 0,0 0,0 0,0 0,0 0,0 0,0 0,-1 0,1 0,0 0,0 0,0 0,0 0,0 0,0 1,0-1,0 0,-1 0,1 0,0 0,0 0,0 0,0 0,0 0,0 0,0 0,-1-1,1 1,0 0,0 0,0 0,0 0,0 0,0 0,0 0,0 0,-1 0,1 0,0 0,0 0,0 0,0 0,0-1,0 1,0 0,0 0,0 0,0 0,0 0,0 0,0 0,0 0,0-1,0 1,0 0,0 0,0 0,0 0,0 0,0 0,0 0,0-1,0 1,-7-15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0:34.25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1,'0'0,"11"0,13 2,13-1,1 2,3 1,1-2,2 2,9-2,-1-1,-2 0,-5-1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1:08.04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181 22,'45'-9,"-26"5,32-4,-46 8,0 0,0 0,-1 0,1 1,0-1,0 1,-1 0,1 0,-1 1,1-1,7 5,-9-4,0 1,0-1,0 1,0 0,0 0,-1 0,1 0,-1 0,0 1,0-1,3 8,0 1,-1 1,4 16,0 17,-5-25,-2 1,0-1,-1 1,-1 0,-1-1,-5 26,4-35,0-1,-1 0,0 1,-1-1,0 0,-1-1,0 0,0 1,-1-2,0 1,-1-1,-16 14,10-11,-1-1,-1-1,0 0,0-2,0 0,-1 0,-1-2,-30 9,1-6,-2-1,-4 4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1:08.69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313 1,'-10'0,"1"1,0 0,0 0,0 1,0 0,0 1,1 0,-1 0,1 1,-1 0,1 1,0-1,1 2,-1-1,1 1,0 0,1 0,0 1,-1 0,2 0,-10 16,0 3,1 1,2 0,0 1,2 1,-10 45,4 3,3 1,3 0,4 1,3 0,4-1,13 98,-6-124,20 77,-21-104,2 0,0 0,2-1,26 43,-9-27,0-6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1:09.3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1,'0'42,"5"254,0-214,25 128,-15-146,0-11,1-7,5-10,-5-18,-15-17,-1-1,1 1,0-1,-1 1,1-1,-1 0,1 1,0-1,-1 0,1 1,0-1,-1 0,1 0,0 1,-1-1,1 0,0 0,0 0,-1 0,1 0,0 0,0 0,-1 0,1 0,0 0,0-1,5-10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1:09.6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29,'0'0,"18"0,20-4,22-1,6 3,0-2,4 0,-7-1,-6 1,-3 4,-3 2,-4 5,-4 1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1:10.16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299 23,'-23'-1,"0"2,-1 0,1 2,-34 7,49-7,1-1,-1 1,1 1,0-1,-1 1,2 1,-1-1,1 1,-1 0,1 0,1 1,-1 0,1 0,0 0,0 1,-6 10,5-5,1-1,0 1,0 0,1 1,-2 14,4-19,1 0,0 0,1 14,1-16,-1-1,1 1,0-1,0 0,1 0,0 1,0-1,0 0,1 0,-1-1,1 1,0-1,0 1,1-1,-1 0,1 0,0 0,5 3,-6-5,0 0,1 0,-1 0,1 0,0-1,0 1,0-1,-1 0,1 0,0 0,0-1,0 0,1 1,-1-1,0-1,0 1,0-1,0 1,0-1,-1 0,1 0,0-1,0 1,0-1,4-3,4-2,-1-1,0-1,-1 0,0 0,0-1,-1 0,0-1,-1 0,0 0,7-15,-4 6,-1-2,-1 1,-1-1,0 0,4-27,-11 44,0 1,0-1,0 1,0-1,0 1,-1-1,0 0,0 1,0-1,0 0,-1 1,0-1,0 1,-2-7,3 11,0 0,0-1,-1 1,1 0,0-1,0 1,-1 0,1-1,0 1,0 0,-1-1,1 1,0 0,-1 0,1-1,0 1,-1 0,1 0,-1 0,1 0,0-1,-1 1,1 0,-1 0,1 0,0 0,-1 0,1 0,-1 0,1 0,0 0,-2 0,-9 12,-4 20,12-14,0 1,2-1,0 0,2 1,0-1,1 1,0-1,2 0,0 0,11 28,-12-37,1-1,0 0,0 0,1 0,-1-1,2 1,-1-1,1-1,1 1,6 6,-9-11,-1 1,0-1,1 0,-1 0,1 0,0 0,-1-1,1 1,0-1,0 0,0 0,0 0,0-1,0 1,0-1,1 0,-1 0,0-1,0 1,0-1,0 0,0 0,0 0,4-2,-2-1,1 1,-1-1,1 0,-1 0,-1-1,1 0,7-7,12-20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1:10.49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334 65,'0'0,"-19"-9,-16-4,-9-5,-3 4,-2 6,2 6,4 8,10 8,17 1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1:11.1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61 1,'-4'13,"-8"18,1 2,2 0,1 0,1 0,-2 48,11-24,7-2,-7-47,1 0,0-1,7 15,-8-18,0-1,0 1,1-1,-1 0,1 0,0 0,6 4,-8-5,1-1,-1-1,1 1,-1 0,1 0,0 0,-1-1,1 1,0-1,0 0,-1 1,1-1,0 0,0 0,0 0,0 0,-1 0,1-1,2 0,0 0,-1 0,0 0,-1-1,1 0,0 1,0-1,-1 0,1-1,-1 1,3-3,4-5,-1-1,0-1,-1 0,6-12,2-8,21-37,-32 63,-1 1,1-1,1 1,-1 0,1 0,0 1,0-1,11-6,2 4,-15 7,-1 0,1 0,-1 1,0-1,1 0,-1 1,0 0,1 0,-1-1,0 1,0 1,0-1,0 0,0 0,0 1,0-1,0 1,0 0,-1-1,1 1,2 4,3 4,-1 0,0 0,5 13,3 7,-2 1,-1 0,-1 1,-2 1,-1-1,5 65,-11-77,-1-1,0 1,-2-1,0 0,-1 0,-1 0,0 0,-2 0,0-1,-1 0,-1 0,-1-1,-15 23,-7-4,24-28,-2-1,1 0,-1 0,0-1,-19 10,-6-5,31-11,1 1,-1-1,0 0,0 0,0 0,1 0,-1 0,0 0,0-1,1 1,-1-1,0 0,1 0,-6-3,-6-8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1:11.6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226 1,'-18'3,"0"2,-1 0,2 0,-1 2,-25 13,36-16,0 1,0 0,1 0,-1 1,1 0,0 0,1 0,0 0,0 1,0 0,1 0,0 1,0-1,-5 15,8-19,0 0,0 0,0 1,1-1,-1 1,1-1,0 0,0 1,0-1,0 1,0-1,1 0,0 1,0-1,0 0,0 0,3 6,-1-3,1 0,0-1,1 0,-1 0,1 0,0 0,0-1,7 4,14 12,1 3,1 4,-24-22,0 0,0-1,-1 1,0 1,2 4,-3-6,-1 0,1 1,-1-1,0 0,0 0,-1 1,1 5,-2-4,1-1,-1 1,0 0,0-1,-2 6,-13 27,-5-7,2-8,10-16,9-8,0 1,0 0,0 0,0 0,0 0,0 0,0 0,0 0,0 0,0 0,0-1,0 1,0 0,0 0,0 0,0 0,0 0,0 0,0 0,0 0,0-1,0 1,0 0,0 0,0 0,0 0,0 0,0 0,0 0,0 0,0 0,0 0,-1-1,1 1,0 0,0 0,0 0,0 0,0 0,0 0,0 0,0 0,0 0,0 0,-1 0,1 0,0 0,0 0,0 0,0 0,0 0,0 0,0 0,0 0,-1 0,1 0,0 0,0 0,0 0,8-14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1:12.07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54 344,'-6'26,"2"0,-1 43,-1-1,-3-1,-2-4,-2 26,24-342,-10 191,3-154,-2 131,-2 22,0 24,0 32,-1-12,1 18,0 1,0 0,0-1,0 1,0 0,0 0,0-1,0 1,1 0,-1-1,0 1,0 0,0 0,0-1,0 1,0 0,1 0,-1-1,0 1,0 0,0 0,1 0,-1-1,0 1,0 0,0 0,1 0,-1 0,0 0,0 0,1-1,-1 1,0 0,1 0,-1 0,0 0,0 0,1 0,-1 0,0 0,1 0,-1 0,0 0,0 0,1 0,-1 0,0 1,1-1,7 6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1:12.41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1,'0'0,"17"0,15 0,15 0,-4 0,3 0,-1 0,-8 0,-11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0:44.98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24,'8'4,"1"1,0-1,0-1,0 0,1 0,9 2,3 0,0 0,0-2,0 0,1-1,22-2,-15 1,302-16,-218 6,138-12,41-3,-259 23,-5 1,1 1,1 1,0-1,2 1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1:13.81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0,'9'497,"-2"-338,-4-98,-2-52,1 0,1 1,3 9,-6-32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1:14.15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1:14.51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86 1,'-23'890,"17"-806,-1-7,5-56,-1 0,-1 0,-7 21,3-26,8-16,0 1,-1-1,1 0,0 0,-1 1,1-1,0 0,0 0,-1 0,1 1,-1-1,1 0,0 0,-1 0,1 0,0 0,-1 0,1 0,-1 0,1 0,0 0,-1 0,1 0,0 0,-1 0,1 0,-1 0,1 0,0 0,-1 0,1-1,0 1,-1 0,-8-11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1:14.83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240 0,'-99'76,"85"-63,1 0,0 1,1 0,-17 26,4 3,20-33,-1 1,2 1,0-1,0 1,1-1,0 1,1 0,-1 23,3-29,0-1,1 1,0 0,0 0,0-1,1 1,0 0,0-1,0 0,1 1,0-1,0 0,0 0,0-1,1 1,0-1,0 0,0 0,1 0,6 5,2 0,1-1,25 11,3-3,4-6,3-8,-1-9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1:15.32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254 4,'-41'-1,"34"0,0 0,0 0,0 1,0 0,0 1,-1-1,1 1,0 1,0-1,0 1,1 1,-1-1,0 1,1 0,-7 5,5-2,0 0,1 1,0-1,0 2,1-1,-11 16,-3 15,8 0,11-33,0 0,0 0,1 0,0 0,0 7,0-10,0 0,1 0,-1 0,0 0,1 0,-1 0,1 0,-1 0,1 0,0-1,0 1,0 0,0 0,0-1,0 1,1-1,-1 1,0-1,1 1,-1-1,1 0,0 0,-1 1,1-1,0-1,0 1,0 0,0 0,-1-1,1 1,0-1,0 1,0-1,0 0,0 0,0 0,4 0,-1-1,0 0,1 0,-1-1,0 1,0-1,0 0,0-1,0 1,0-1,-1 0,0 0,1 0,4-5,2-5,0-1,0 0,14-27,4-4,-31 49,1 0,1-1,-1 1,0-1,1 1,0 0,0 0,0-1,0 1,2 6,-1 0,1 9,0 0,1 0,2 0,0-1,1 1,12 26,5-5,-19-33,1 0,1-1,-1 1,1-1,0 0,1-1,0 0,-1 0,16 8,-19-11,-1-1,1 0,0 0,0 0,0 0,0-1,0 1,0-1,0 0,0 1,0-1,0-1,0 1,0 0,0-1,0 0,-1 1,1-1,0 0,0 0,0-1,-1 1,1-1,-1 1,1-1,-1 0,1 0,-1 0,0 0,0 0,2-3,14-24,-2-7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1:15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271 76,'0'0,"-21"-4,-9-9,-9-3,2-2,2 7,5 2,5 7,5 0,5 2,3 4,5 3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1:15.9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52 292,'-23'212,"19"-158,-3 16,1-6,1-20,2-30,0-22,2-25,2-14,3-14</inkml:trace>
  <inkml:trace contextRef="#ctx0" brushRef="#br0" timeOffset="1">75 100,'0'-5,"0"-5,0-6,-6-4,2 0,-4 5,-2 5,1 6,3 4,1 4,3 6,0-2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1:17.15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27 1,'-9'137,"3"-65,3-31,-1-21,0 11,4-20,10-27,5-6,19-24,-30 40,1 1,0 0,0 0,1 0,-1 1,1 0,0 0,0 0,11-4,-16 8,1-1,-1 1,0-1,1 1,-1-1,1 1,-1 0,1 0,-1 0,1 0,-1 0,1 0,-1 0,0 1,1-1,-1 0,1 1,-1-1,0 1,1 0,-1-1,0 1,1 0,-1 0,0 0,0 0,2 2,0 0,-1 1,0-1,0 1,0 0,0 0,-1 0,1 0,0 7,9 32,13 52,-18-78,1-1,16 26,-1-9,-19-30,0 1,0-1,1 0,-1 0,7 4,-4-4,-1-1,1 0,0 0,0-1,0 0,-1 0,1 0,0-1,0 1,0-1,0-1,0 1,0-1,10-3,19-7,0-5,4-10,-6-6,-6-3,-9-1,-17 31,1 0,-1-1,0 1,1-10,-2 11,0 0,-1 1,1-1,-1 0,1 0,-1 1,0-1,-1 1,1-1,0 1,-4-6,4 8,0-1,0 0,0 1,-1-1,1 1,-1-1,1 1,-1 0,0 0,1 0,-1 0,0 0,0 0,0 0,0 0,0 1,1-1,-1 1,0-1,-1 1,-2 0,-19 3,18 0,0 0,1 0,-1 1,0 0,1 0,0 0,0 1,0-1,1 1,-1 0,1 1,0-1,-5 11,5-9,1 0,-1 0,1 0,1 0,0 1,0-1,0 1,1 0,0-1,0 1,1 13,8 9,-6-25,1 0,0 0,0 0,0 0,1-1,0 1,0-1,0 0,0 0,0-1,1 1,0-1,0 0,0 0,0 0,0-1,0 0,1 0,-1 0,1-1,-1 0,1 0,0 0,0-1,11 0,-7 0,0-1,-1 0,1-1,0 0,-1 0,1-1,-1 0,0-1,0 0,0 0,0-1,-1 0,0-1,11-9,-8 5,-2-1,1 0,-1-1,-1 0,0 0,-1-1,0 1,-1-2,-1 1,7-26,0-10,-4-1,-3 5,-4 13,-4 20,-1 13,-3 15,-2 22,-3 49,11-83,-5 63,2 0,3-48,1-1,1 1,3 20,-4-38,0 0,0 0,1-1,-1 1,0 0,0 0,1 0,-1 0,0 0,1 0,-1-1,1 1,-1 0,1 0,-1-1,1 1,-1 0,1-1,0 1,0-1,-1 1,2 0,-1-1,0 0,0 0,0 0,-1 0,1 0,0 0,0 0,-1-1,1 1,0 0,0-1,-1 1,1 0,0-1,-1 1,1-1,0 1,-1-1,2-1,4-4,-1 0,0-1,7-11,-11 16,47-87,-19 39,1 8,-27 38,0 0,0 1,1-1,0 0,-1 1,1 0,0 0,8-4,-11 7,0-1,0 1,0 0,0-1,0 1,0 0,0 0,0 0,0 0,0 0,1 0,-1 0,0 0,0 0,0 1,0-1,0 0,1 1,0 0,-1 1,0-1,1 0,-1 0,0 1,0-1,1 0,-1 1,-1 0,1-1,0 1,0-1,0 1,0 2,4 14,0 1,4 34,-4-18,5 19,-7-40,14 63,-15-70,1 0,-1-1,1 1,0-1,1 1,0-1,0 0,6 7,-9-12,0 0,0 0,0 0,0 0,1 0,-1 0,0-1,0 1,1 0,-1-1,0 1,1-1,-1 0,1 1,-1-1,1 0,-1 0,0 0,1 0,-1 0,1 0,-1 0,3-1,13-6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1:17.67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80 0,'7'0,"-1"0,0 0,1 1,-1 0,1 0,-1 0,0 1,0 0,0 0,0 0,0 1,0 0,-1 0,1 0,-1 1,0 0,0 0,0 0,0 1,-1-1,0 1,0 0,0 1,-1-1,0 1,1-1,3 12,7 18,-2 1,14 63,4 82,-28-174,16 140,-7 1,-6 1,-6-1,-26 189,15-256,-4-2,-44 137,37-156,-2 0,-2-2,-68 105,64-121,1-3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1:18.28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30,'125'-6,"-55"1,-10 1,-3 0,2-1,0 1,-6 2,-17 4,-19 4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0:51.98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0,'0'34,"11"362,-7-230,-4-75,1-61,3-1,-1 2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1:18.65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90,'0'0,"23"-3,28-8,20 0,1-5,-9 5,-3-2,0 4,1 2,-3 0,-5 5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1:20.06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1 204,'330'-20,"0"-26,-314 43,670-79,329 30,-881 51,170 4,-261-1,5-4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1:40.43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138 171,'-57'11,"40"-9,0 2,-29 8,65-45,-8 17,1 1,1 0,0 2,1-1,0 1,1 1,0 1,1 0,1 1,-1 1,28-11,-41 18,1 1,0 0,-1 0,1 0,0 1,0-1,0 1,-1 0,1 0,0 0,0 0,6 2,-8-1,0-1,0 1,0 0,-1 0,1 0,0 0,-1 0,1 1,0-1,-1 0,0 1,1-1,-1 1,0 0,0-1,0 1,0 0,0 0,0-1,0 1,-1 0,1 0,0 0,-1 0,1 3,0 7,-1-1,0 1,0 0,-1 0,0-1,-5 19,-24 67,11-44,-49 155,57-167,1 1,3 0,-3 43,10-74,0-1,0 0,0 0,2 0,-1-1,1 1,1 0,-1 0,2-1,-1 0,2 1,-1-1,7 9,-5-9,1-1,1 0,-1 0,1 0,0-1,1-1,0 1,0-1,0-1,1 0,16 7,2-2,1-2,-1-1,1-1,0-1,38 1,-15-3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1:40.95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72 0,'-16'45,"2"0,2 1,2 0,2 1,-4 82,15-84,-2-37,0-1,1 0,0 1,0-1,1 0,0 0,0 0,0 0,1-1,0 0,10 12,-10-14,0 0,1 0,-1 0,1-1,0 0,0 0,1 0,-1-1,1 1,-1-1,1-1,0 1,-1-1,1 0,10 0,4 0,1-2,-1-1,0 0,0-2,0 0,0-1,0-1,23-11,-34 13,-1-1,1 0,-1 0,0-1,0 0,10-10,11-17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1:41.28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54 0,'0'0,"-7"27,0 27,-3 24,-3 20,5 7,4 2,2 2,0-4,4-8,0-15,8-6,0-12,3-14,-2-8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2:13.14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31,'0'0,"14"0,20 0,18-4,-6-3,-3 1,-3-1,-9 4,-6-1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2:13.49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21,'0'0,"19"0,24 0,18 0,-3-2,-8-4,-4-6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2:14.4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95 1,'-15'32,"1"2,1-1,3 1,-10 45,11-24,-5 111,17-112,-3-47,2 1,-1-1,1 0,0 1,1-1,-1 0,1 0,1 0,-1-1,1 1,1-1,-1 0,8 7,-7-8,0-1,0 0,1 0,-1-1,1 0,0 0,0 0,0-1,0 1,1-2,-1 1,1-1,-1 0,1 0,9 0,15-1,1 0,49-9,-33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2:14.83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 0,'0'0,"-4"25,0 15,1 29,-2 9,5 29,0 5,8 2,0-5,0-3,3-18,-3-7,2-12,3-20,-5-6,-4-1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2:15.18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1,'49'13,"1"-1,55 5,-75-13,52 6,138-2,83-23,56 1,-277 15,0 3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0:52.84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102 52,'-3'-1,"-1"1,0 1,1-1,-1 0,1 1,-1 0,-6 2,8-2,1 0,-1 0,0 0,1 1,-1-1,1 0,0 1,-1-1,1 1,0-1,0 1,0 0,0-1,0 1,0 0,0 2,-9 25,1 0,1 1,2 0,1 0,-1 48,5-26,3 0,12 72,-10-99,1 0,12 35,-15-52,1-1,0 1,1-1,0 0,0 0,0-1,1 1,0-1,0 0,0 0,1 0,7 4,-10-8,0 0,0 0,0 0,1-1,-1 0,0 1,1-1,-1-1,1 1,-1 0,1-1,-1 0,1 1,0-2,-1 1,1 0,-1-1,1 1,-1-1,1 0,-1 0,1 0,-1-1,0 1,0-1,0 0,0 0,5-4,1-1,0-1,-1-1,0 0,0 0,-1 0,0-1,7-14,-5 6,-1 0,0 0,-2-1,0 0,-1 0,-1 0,0-1,-2 1,0-1,-2-24,-1 19,-2 1,0 0,-1 0,-2 1,0-1,-1 1,-2 0,-11-22,19 43,-51-90,46 83,0 0,-1 0,0 1,-1 0,0 1,0-1,-16-10,4 7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2:15.56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54 1,'-8'72,"3"1,9 131,0-46,-8-28,-29 186,24-255,8-44,0 32,2-25,-3-21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2:16.00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1 108,'13'-13,"2"1,-1 0,2 2,-1-1,1 2,34-15,-42 21,0 0,0 1,0-1,1 1,-1 1,1 0,-1 0,1 1,0 0,-1 0,1 1,-1 0,1 1,-1-1,1 2,-1-1,9 5,-12-4,-1 0,1 0,0 0,-1 1,0 0,0 0,0 0,0 0,-1 0,0 1,1 0,-2 0,1 0,-1 0,1 0,-1 0,-1 0,1 1,-1-1,1 11,0 2,-1 1,-1-1,-1 0,0 1,-5 20,-56 240,13-67,46-196,0 0,1 1,1-1,1 1,0-1,4 31,-3-41,1 1,0-1,0 0,0 1,1-1,-1 0,2 0,-1 0,1-1,-1 1,2-1,-1 0,0 0,1 0,0-1,0 0,1 0,-1 0,8 4,1-2,0 0,0-1,0-1,0 0,1-1,0-1,23 2,112-6,-128 1,67-6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3:11.27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30 0,'15'261,"-1"-49,-14-206,1 652,-15-490,4-105,9-59,0 0,0 0,0 0,-1-1,1 1,-1 0,-3 5,4-8,-1 1,1-1,-1 0,1 0,-1 0,1 0,-1 0,0 0,0 0,1 0,-3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3:11.65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 15,'22'-5,"0"1,0 1,1 1,-1 2,40 3,-47-2,0 2,-1 0,0 1,1 0,-2 1,1 1,0 0,-1 0,21 16,-1 5,-30-24,0 0,0 0,0 0,0 1,-1-1,4 8,-4-7,-1 0,1 1,-1-1,-1 1,1-1,-1 1,1 0,-1-1,0 1,-1-1,1 1,-1-1,0 1,0-1,-1 1,1-1,-1 0,0 1,0-1,0 0,-1-1,1 1,-1 0,-5 5,-3 3,0 0,-1-1,0-1,-1 0,-24 14,-85 40,60-36,5 0,4 4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3:12.40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440 1,'-14'6,"0"0,0 1,1 1,0 0,1 1,0 0,0 0,1 2,0-1,1 2,0-1,-11 18,-7 15,2 0,-26 60,20-32,4 0,3 2,3 1,-23 146,37-151,3-1,3 1,3 0,3-1,23 122,-17-147,24 61,-8-43,1-10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3:13.81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29 287,'23'0,"1"-1,-1-1,42-8,-54 6,1 1,-1-2,0 1,0-1,0-1,-1 0,0-1,0 0,11-10,-9 6,-1-1,0 0,12-17,-3-5,-17 29,-1-1,0 0,0 1,0-1,-1 0,0 0,0 0,-1 0,1 0,-2-8,1 12,0 0,-1 0,1 1,0-1,-1 0,0 0,1 1,-1-1,0 0,0 1,0-1,0 0,0 1,0 0,-1-1,1 1,0 0,-1-1,1 1,-1 0,1 0,-1 0,0 0,1 1,-1-1,0 0,0 1,1-1,-1 1,0 0,0-1,0 1,0 0,1 0,-1 0,0 0,-2 1,-4 0,0 1,0-1,0 2,0-1,0 1,1 0,-1 1,1-1,0 2,-9 6,-1 1,1 2,-27 28,25-21,0 1,2 0,1 1,0 1,2 0,-14 36,21-44,0 0,1 1,1-1,1 1,0 0,1 1,1-1,0 0,2 0,0 1,4 22,-3-31,0-1,1 0,0 0,0 0,1 0,0-1,0 1,1-1,0 0,0 0,1-1,0 1,0-1,0-1,1 1,0-1,14 8,-11-8,1 0,0-1,0 0,0 0,1-2,-1 1,1-1,-1-1,1 0,-1-1,1 0,20-3,-13-1,-1 0,0-1,-1 0,1-1,-1-2,0 1,-1-2,19-12,-14 6,-1 0,0-2,-1-1,-1 0,21-28,-12 7,-5 0,-6 1,-13 31,-1-1,0 0,-1 1,1-1,-1 0,-1-9,-4-4,4 21,0-1,0 1,0-1,0 1,0-1,0 1,0 0,-1-1,1 1,0-1,0 1,-1-1,1 1,0 0,0-1,-1 1,1 0,0-1,-1 1,1 0,-1-1,1 1,0 0,-1 0,1-1,-1 1,1 0,-1 0,1 0,-1 0,1 0,-1 0,1-1,-1 1,1 0,-1 1,1-1,-1 0,1 0,0 0,-1 0,1 0,-1 0,1 0,-1 1,1-1,-1 0,1 0,0 1,-1-1,1 0,0 1,-1-1,1 0,0 1,-1-1,1 1,-2 2,0-1,0 1,0 0,0 0,1 0,0 0,-2 5,0 3,1 0,1 1,0 0,0-1,1 1,1 0,3 21,-1-16,1 0,1 0,0 0,13 26,-14-36,0 0,0 0,9 10,-6-10,0 1,0-2,1 1,0-1,1 0,-1 0,1-1,0-1,0 1,19 5,-24-9,0 0,0 0,0 0,0 0,0-1,0 0,0 1,0-2,0 1,0 0,0-1,0 0,0 0,-1 0,1 0,0-1,0 1,-1-1,1 0,-1 0,1 0,-1-1,0 1,0-1,0 0,0 1,0-1,-1-1,0 1,3-5,12-26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3:14.17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 0,'0'0,"-6"0,-1 7,2 7,7 8,3 5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3:14.64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1,'15'360,"-2"-98,-10-159,-2-13,-2-51,1-25,-1-1,2 0,2 23,-13-82,2 8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3:15.00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1,'0'0,"18"7,22 6,18 6,3 2,1-1,-3-3,-4-3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3:15.36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318 0,'-13'1,"-1"-1,1 2,0 0,0 1,0 0,0 1,0 0,1 1,0 0,0 1,0 0,1 1,0 1,0 0,1 0,-1 1,2 0,0 1,-11 13,-12 25,8 7,20-42,0 0,-2 18,5-20,0-1,0 1,2 11,-1-18,1 0,-1 0,1 0,0 0,0-1,0 1,0 0,1-1,0 1,0-1,0 1,0-1,0 0,0 0,1 0,0 0,0 0,4 3,-5-5,1 1,-1-1,1 0,0 0,-1 0,1-1,0 1,-1-1,1 1,0-1,0 0,-1 0,1 0,0 0,0 0,-1-1,1 0,0 1,-1-1,1 0,0 0,-1 0,1-1,-1 1,0 0,4-4,5-3,-2-1,1 0,-1-1,0 0,-1-1,0 0,-1 0,0 0,-1-1,0 0,-1 0,0-1,-1 0,-1 1,0-1,0 0,-1-1,0-24,-7 7,5 31,0-1,0 1,0 0,0-1,0 1,0-1,0 1,0 0,0-1,0 1,-1 0,1-1,0 1,0 0,0-1,-1 1,1 0,0-1,0 1,-1 0,1-1,0 1,-1 0,1 0,0 0,-1-1,1 1,0 0,-1 0,1 0,0 0,-1-1,1 1,0 0,-1 0,1 0,-1 0,1 0,0 0,-1 0,1 0,-1 0,1 0,0 1,-1-1,1 0,0 0,-1 0,1 0,-1 1,1-1,0 0,-1 0,1 0,0 1,0-1,-1 0,1 1,0-1,0 0,-1 1,1-1,0 0,0 1,0-1,-1 1,-1 3,0-1,0 1,1 0,-1 0,1 0,0 1,0-1,0 0,0 0,1 1,-1 7,6 51,-1-31,1 0,2 0,17 46,-20-66,1 1,1-1,0 0,0 0,1-1,1 0,0 0,0-1,1 0,0-1,16 13,-22-20,1 1,-1-1,1 0,-1 0,1 0,0-1,0 1,0-1,0 0,0 0,0 0,0-1,1 1,-1-1,0 0,0-1,0 1,0 0,1-1,3-1,-3 0,0-1,0 1,-1-1,1 0,-1 0,1 0,-1-1,0 1,0-1,0 0,-1 0,0-1,0 1,0-1,4-7,17-40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1:00.75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0 109,'1'-3,"0"-1,1 0,-1 1,0-1,1 1,0-1,0 1,0 0,4-6,2 1,-1 0,10-8,-1 4,2 1,0 2,1 5,-18 4,0 0,1 0,-1-1,1 1,-1 1,0-1,1 0,-1 0,1 0,-1 1,0-1,1 1,-1-1,0 1,0-1,1 1,-1 0,0 0,0 0,0-1,0 1,0 0,0 0,0 0,0 1,0-1,-1 0,1 0,0 0,-1 1,1-1,-1 0,1 1,-1-1,1 0,-1 1,0-1,0 0,0 1,0 2,0 5,-1 0,0-1,0 1,-1-1,-3 11,-40 108,29-84,1 0,-13 58,27-93,0 0,0-1,1 1,0 0,0 0,1-1,-1 1,2 0,-1-1,5 11,-5-13,1-1,0 1,1-1,-1 0,1 0,0 0,0-1,0 1,1 0,-1-1,1 0,0 0,0 0,0-1,0 1,0-1,7 3,2 0,-1-2,1 1,0-2,23 3,-7-4,31-2,-31-1,-1-1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3:15.71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372 50,'0'0,"-23"-5,-6-4,-17-2,3-1,-2 6,2 2,1 1,2 6,7 7,6 27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3:16.12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36 0,'-12'62,"3"0,2 1,3 75,2-74,1 12,5-14,-3-56,0 1,1-1,0 1,4 10,-6-17,0 1,0 0,1 0,-1 0,0-1,1 1,-1 0,0-1,1 1,-1 0,1-1,-1 1,1-1,0 1,-1-1,1 1,0-1,-1 1,1-1,0 1,-1-1,1 0,0 1,0-1,0 0,-1 0,1 0,0 0,0 0,0 0,-1 0,1 0,0 0,0 0,0 0,-1 0,1 0,0-1,0 1,-1 0,1-1,0 1,0 0,-1-1,1 1,0-1,5-4,0-1,0 1,-1-1,0 0,0 0,6-11,23-48,-12 21,3 2,-2 7,0 9,-21 25,-1 0,1 0,-1-1,1 1,-1 0,1 0,0 1,-1-1,1 0,0 0,0 1,0-1,-1 1,1 0,0-1,0 1,0 0,0 0,0 0,0 1,0-1,-1 0,4 1,-2 1,0-1,0 1,0 0,-1 0,1 0,0 0,-1 1,1-1,-1 1,0-1,0 1,2 3,3 6,0 1,-1 0,0 1,7 26,-8-18,-1 0,-2 0,0 1,-1-1,-1 0,-1 1,-1-1,-5 24,-1-8,-2 0,-2-1,-29 65,33-85,-1 0,-1-1,-19 24,-5-4,-3-8,1-10,34-18,-1 1,1 0,0 0,-1-1,1 1,0-1,-1 0,1 0,0 0,-1 0,1 0,-1 0,1-1,0 1,-1-1,1 1,0-1,0 0,0 0,-4-2,-8-12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3:16.6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247 1,'-17'5,"-18"6,-50 24,74-30,1 1,0 0,0 0,1 1,0 1,0 0,1 0,-14 17,20-23,1-1,0 0,0 0,1 0,-1 0,0 1,0-1,0 0,1 1,-1-1,1 1,-1-1,1 1,0-1,-1 1,1-1,0 1,0-1,0 1,0-1,0 1,1-1,-1 1,0-1,1 1,-1-1,1 0,-1 1,1-1,0 1,-1-1,1 0,2 3,2-1,0 1,0 0,0-1,0 0,0 0,1-1,6 3,48 22,-29-9,-28-16,0 0,1 1,-1-1,0 1,0-1,0 1,-1 0,1 0,-1 0,1 1,-1-1,0 0,0 1,-1-1,1 1,-1 0,0 0,0-1,0 1,0 0,0 0,-1 0,0 0,0 0,0 0,0 0,-1 0,0 0,1 0,-2 0,1-1,0 1,-1 0,1-1,-4 6,0 1,-1 0,0-1,-1 0,-12 13,-13 11,-2-2,-14 4,46-31,9-8,10-7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3:16.9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104 487,'-57'182,"37"-124,-6 23,25-79,1-5,1-9,2-17,32-500,-37 443,-4 21,3 23,4 15,5 11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3:17.2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0,'0'0,"15"5,21-3,16 2,-3 1,-6-5,-4 2,-5-4,2-3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3:18.24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42 0,'-10'48,"1"-1,-2 61,6 98,5-132,0 8,-1-14,1-46,-1 9,1-30,-1-3,0-18,-1-11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3:18.58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3:18.92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81 0,'1'145,"-11"576,4-592,-23 136,20-215,0-9,7-32,2-7,-1 1,1-1,-1 1,1-1,-1 0,0 1,0-1,0 0,0 0,0 0,0 1,-3 2,1-9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3:19.2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349 1,'-13'0,"0"1,0 1,0 0,1 0,-1 1,1 1,0 0,0 1,0 0,1 1,-20 13,14-6,0 0,1 1,1 1,0 0,1 1,-15 23,-1 8,26-39,0 1,0-1,0 1,1 0,1 0,-1 0,1 0,1 1,0-1,0 0,2 18,-1-21,1-1,1 1,-1-1,1 1,0-1,0 0,0 0,1 0,0 0,0 0,0 0,0-1,1 1,0-1,0 0,0 0,0-1,1 1,-1-1,10 5,-5-3,1-1,-1 0,1-1,1 1,-1-2,0 0,1 0,-1-1,1 0,12-1,-7-1,0 0,0-2,0 0,-1 0,0-2,17-6,6-5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3:19.61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286 0,'-18'0,"0"1,0 0,1 1,-1 1,0 1,-23 7,32-7,1 0,-1 0,1 1,0 0,0 0,0 1,1 0,0 1,0-1,1 1,0 0,0 1,-8 13,-6 19,19-35,0 0,-1 1,2-1,-1 0,0 10,1-13,0 1,0-1,0 0,0 1,0-1,1 0,-1 1,1-1,0 0,0 1,-1-1,1 0,0 0,1 0,-1 0,0 0,1 0,-1 0,1 0,0 0,-1-1,1 1,0-1,0 1,0-1,0 0,0 0,0 0,1 0,-1 0,0 0,0 0,1-1,-1 1,1-1,-1 0,0 0,1 0,-1 0,1 0,2-1,5 0,0-1,1 0,-1-1,0-1,0 1,-1-1,1-1,10-6,-3 0,-2 1,1-2,-2 0,0-1,0 0,-1-1,-1-1,21-30,-31 39,-3 5,-9 10,3 4,-1 0,2 0,0 0,0 1,2 0,-1 0,-3 22,5 11,3-39,1-1,0 1,3 13,-3-18,0 0,0 0,0 0,0 1,1-1,-1 0,1 0,0-1,0 1,0 0,0-1,0 1,1-1,-1 0,1 0,0 1,-1-2,1 1,0 0,0-1,6 3,-5-3,-1-1,1 1,-1-1,1 0,0 0,-1 0,1-1,-1 1,1-1,-1 0,1 0,-1 0,0 0,1-1,-1 1,0-1,0 0,0 0,0 0,0 0,2-3,26-25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1:01.93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183 20,'-39'-8,"28"5,0 0,-1 1,-11 0,13 1,4 1,0 0,1 0,-1 0,-7 1,12 0,-1-1,0 1,1-1,-1 1,1 0,-1-1,1 1,0 0,-1 0,1 0,0 0,-1 0,1 0,0 1,0-1,0 0,0 0,0 1,-1 1,0 4,-1 0,1 0,0 0,1 0,0 0,0 0,0 8,0 5,2 0,-1-1,2-1,2-4,-4-12,1-1,0-1,-1 1,1 0,0 0,0 0,0 0,-1 0,1-1,0 1,0 0,0-1,0 1,0-1,0 1,2 0,21 3,-20-4,0 1,0 0,0-1,4 3,0 1,-1 0,0 0,0 1,0 0,-1 0,0 1,0-1,0 1,7 10,-1 1,-1 0,15 31,-19-35,-2 1,1 0,-2 0,6 26,-8-15,-1-19,-1 1,0 0,0 0,-1 0,-1 7,-5 9,-4-3,7-15,1-1,-1 1,-1-1,1 0,-1-1,-6 5,-13 5,-1-4,14-6,1-1,-21 3,4-5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3:19.97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262 79,'0'0,"-18"-11,-5-4,-13-3,1 4,2 6,1 1,3 5,6-1,7 6,1-1,13 0,10-2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3:20.3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107 230,'-33'247,"17"-165,0-6,-2-7,11-40,5-20,0 0,-1 0,-4 10,4-70,32-328,-2 74,-27 302,0 0,0 0,1 0,-2-1,1 1,0 0,0 0,-1 0,0 0,-1-5,0 3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3:20.77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1,'3'24,"9"32,-2-9,0 16,-3 1,-3-1,-1-9,-2-20,2-30,4-10,9-19,-7 10,2 3,0 1,21-18,-28 26,15-11,-17 13,0 0,0 0,0 0,0 1,0-1,1 1,-1-1,0 1,0 0,0-1,0 1,1 0,-1 1,0-1,0 0,0 0,0 1,1 0,-1-1,0 1,0 0,0 0,0 0,-1 0,1 0,0 1,0-1,1 2,3 3,-1 0,-1 0,1 0,-1 1,0-1,5 12,9 19,-11-24,0-1,1 0,1 0,-1-1,2 0,0-1,0 0,1 0,12 8,-17-13,0-2,1 1,-1-1,1 0,-1 0,1 0,0-1,0 0,0-1,0 0,0 0,0 0,1-1,-1 0,0 0,0-1,0 0,1 0,-1-1,8-2,-5 0,-1 0,0-1,0 0,0 0,-1-1,14-12,10-17,-27 28,0 0,0 0,-1-1,-1 0,1 0,-1 0,0 0,-1-1,2-10,-3 15,0 0,-1-1,0 1,0 0,0 0,0 0,-1 0,1-1,-1 1,0 0,0 0,-1 0,1 0,-1 1,0-1,0 0,0 1,-1-1,1 1,-1-1,-3-2,3 4,0-1,0 2,0-1,-1 0,1 1,0-1,-1 1,1 0,-1 0,1 0,-1 1,0-1,1 1,-1 0,0 0,1 0,-1 1,1-1,-1 1,0 0,1 0,-1 0,-3 2,-3 1,1 0,0 1,0 0,1 0,0 1,0 0,-9 9,10-8,0 1,1 0,0 0,1 0,-1 1,2-1,-1 1,1 1,-4 14,4-8,0-1,2 1,0-1,0 1,2 22,0-26,2 0,-1 0,5 14,-4-18,0-1,1 0,0 0,0 0,0-1,1 1,0-1,0 0,1 0,0 0,0-1,0 1,0-1,12 7,-12-9,0 0,0 0,1-1,-1 1,1-2,0 1,-1 0,1-1,0 0,0-1,0 1,0-1,0 0,0-1,0 1,0-1,-1 0,1-1,6-2,35-16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3:21.1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132 0,'-18'35,"-45"101,40-81,20-46,-4 9,-9 32,16-50,0 0,0 0,0 0,-1 0,1 1,0-1,0 0,0 0,0 0,0 1,0-1,0 0,0 0,0 0,0 1,0-1,0 0,0 0,0 0,0 1,0-1,0 0,0 0,0 0,0 0,1 1,-1-1,0 0,0 0,0 0,0 0,0 1,0-1,1 0,-1 0,0 0,0 0,0 0,0 0,1 1,-1-1,0 0,0 0,11-5,15-19,-21 20,11-10,0 1,28-18,-37 26,-1 2,1-1,0 1,1 0,-1 0,1 1,-1 0,1 0,-1 1,10 0,-14 1,0 0,0 1,0-1,0 1,0 0,0 0,0 0,0 0,-1 1,1-1,0 1,-1-1,1 1,-1 0,0 0,1 0,-1 0,0 1,0-1,-1 1,1-1,0 1,-1-1,0 1,1 0,0 3,3 9,0-1,-1 1,3 28,-6-37,6 55,-2 1,0-3,4-12,-8-44,0 1,0 0,1 0,0-1,-1 1,4 4,12 5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3:21.63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37 1,'9'0,"8"0,0 0,0 1,33 6,-44-5,-1 0,1 0,0 0,-1 1,1 0,-1 0,0 0,0 1,0 0,-1 0,1 0,-1 0,0 1,5 7,2 4,-2 1,0 0,-1 1,0 0,-2 0,0 0,5 28,-2 10,3 70,-8-21,-19 203,-52 104,51-338,-29 80,35-127,-1 0,-1-1,-2 0,0-1,-2 0,-20 25,4-14,1 2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3:22.09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66,'0'0,"28"-4,24-5,28-2,10-2,-10 6,-11 5,-11 0,-3-3,-14-8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3:22.43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65,'0'0,"21"0,17-6,26-4,6 3,4 1,13-1,-2-4,-11 2,-5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3:23.50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1 263,'95'-140,"-84"125,16-20,2 3,-1 6,-27 25,1-1,0 1,0 0,0 0,0-1,0 1,0 0,0 1,0-1,0 0,0 0,0 1,1 0,-1-1,0 1,0 0,1 0,3 1,-4-1,-1 1,1 0,0 0,-1 0,1 0,-1 0,0 0,1 0,-1 1,0-1,0 0,0 1,1-1,-2 1,1 0,0-1,0 1,0 0,-1-1,1 1,-1 0,1 0,-1 2,3 21,-1 0,-1 0,-1 1,-1-1,-6 34,3-22,-103 648,94-626,1-8,4-4,7-9,7-10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3:23.9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34,'0'0,"22"0,24 0,24 0,4-7,13-1,0-1,-1 4,-4 3,-6 0,-9 2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3:25.78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1,'2'31,"1"-1,6 33,4 27,-9-41,1 1,8 55,-6-57,-3-6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1:24.60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0,'0'0,"12"0,7 0,12 0,-6 0,-1 0,-5 3,-3-2,-3 2,-5-1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3:26.1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34,'35'6,"0"-2,41 0,-53-3,218-11,-192 6,4-2,-2-2,-1-2,-2-1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3:26.79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74 85,'44'-27,"-24"14,28-14,-40 24,-1 0,1 0,-1 1,1 0,0 1,0-1,15 1,-22 0,1 1,-1 0,1 0,0 0,-1 1,1-1,-1 0,1 0,-1 1,1-1,-1 1,1-1,-1 1,0 0,1 0,-1-1,0 1,0 0,2 2,-2-2,-1 0,1 0,-1 0,1 1,-1-1,0 0,1 0,-1 0,0 1,0-1,0 0,0 0,0 1,0-1,0 0,-1 0,1 1,-1 1,-3 6,0 0,-1 0,1 0,-12 13,12-16,-8 10,5-7,0 1,0 0,1 1,-6 13,11-22,0 0,0 0,1 0,-1 0,1 0,-1 0,1 0,0 0,0 0,0 0,0 0,0 0,0 0,0 0,1 0,-1 0,1 0,-1 0,1 0,0 0,0 0,0 0,0 0,0-1,1 1,-1 0,0-1,1 1,-1-1,4 3,10 6,31 14,7 5,-43-23,0 1,0 0,-1 1,10 9,2 11,-18-22,0-1,0 0,-1 1,1-1,-1 1,0 0,-1 0,0 0,0 0,0 0,0 0,-1 0,0 0,-1 9,-1-6,0 0,0 0,-1 0,0-1,-1 1,1-1,-2 0,-9 14,2-6,-1 0,-1-1,0 0,-1-1,-1-1,0-1,-35 21,28-21,0 0,-1-2,0-1,-1-1,0-1,-29 5,5-6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3:41.7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0,'0'0,"19"5,20-3,16 3,-3-1,-4-4,2 2,-4 0,14 5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3:42.0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1,'0'0,"18"6,24 3,19 5,3-6,-1-1,8-2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3:42.86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0 138,'39'-29,"60"-32,-50 39,2 4,-41 16,-1 0,0 0,1 1,-1 1,1-1,-1 2,16 1,-23-2,0 1,1-1,-1 1,0-1,0 1,0 0,0-1,0 1,0 0,0 0,0 1,0-1,-1 0,1 1,0-1,-1 1,1-1,-1 1,1 0,-1 0,0 0,0 0,0-1,0 1,0 1,0-1,-1 0,1 0,-1 0,1 0,-1 0,0 1,0-1,0 0,0 0,0 0,0 1,-2 2,-3 15,-1 0,-1-1,-1 0,0 0,-13 17,-4 13,3 2,17-38,0-1,1 1,1 0,0 0,0 0,1 0,1 17,1-26,0 0,0 1,1-1,0 0,0 1,0-1,1 0,-1 0,1 0,0 0,0 0,1 0,-1 0,1-1,-1 1,1-1,0 0,1 0,-1 0,0 0,1-1,0 1,-1-1,1 0,7 3,5 1,2 0,-1-2,1 0,-1 0,1-2,0 0,24-1,25-1,3-2,1-6,-3-8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3:43.2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90,'0'0,"19"0,22 0,22 0,4 0,6-7,18-4,-1-5,-7-2,-2 3,-5 1,-3 8,-10 4,-16 4,-3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3:44.05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1 138,'11'-14,"2"0,0 1,1 0,0 1,0 1,1 1,1 0,0 0,0 2,30-12,-45 20,0-1,1 1,-1-1,0 1,1 0,-1-1,0 1,1 0,-1 0,0 0,1 0,-1 0,1 0,-1 1,0-1,1 0,-1 1,0-1,2 1,-3 0,1 0,-1-1,1 1,-1 0,1 0,-1-1,0 1,1 0,-1 0,0-1,0 1,1 0,-1 0,0 0,0 0,0 0,0-1,0 1,0 0,0 0,0 0,-1 0,-1 8,0-1,-1 0,-1 0,-5 11,7-15,-2 3,1 0,0 0,0 1,0-1,1 1,0 0,1 0,0 0,-1 10,3-14,-1 0,1 0,-1 0,1 0,0 0,1 0,-1-1,1 1,0 0,-1-1,1 0,1 1,-1-1,1 0,-1 0,1 0,0 0,0-1,0 1,6 3,75 41,1 2,-47-21,-5-2,-28-22,1 1,-1 0,0 0,-1 1,1-1,-1 1,0 0,6 12,-9-14,0 0,1 0,-1 0,-1 0,1 1,-1-1,1 0,-1 0,0 0,-1 1,1-1,-1 0,0 0,0 0,0 0,-3 6,-2 4,-1-1,-1 0,0 0,-1-1,0 1,-1-2,0 0,-14 12,-9 5,-57 36,42-35,36-23,-1 1,0-2,0 0,-1-1,-17 4,-18-2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5:33.6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408 21,'-9'-4,"0"0,0 1,-1 1,1 0,-1 0,0 1,-15-1,-2 2,-39 4,57-3,-1 0,1 1,0 0,0 0,0 1,0 0,0 1,1-1,-1 2,1-1,0 1,1 1,-1-1,1 1,0 1,0-1,1 1,0 0,0 1,0 0,1-1,1 2,-1-1,1 0,0 1,-2 11,-2 5,2 0,0 0,2 0,1 1,1-1,1 1,4 40,-3-64,1 1,0 0,-1-1,1 1,0-1,0 1,1-1,-1 0,0 1,1-1,0 0,-1 0,1 0,0 0,0 0,0 0,0 0,0-1,1 1,-1-1,0 0,1 0,-1 0,1 0,-1 0,1 0,4 0,8 2,0-1,0 0,27-1,-33-1,14 0,132-3,-151 3,1 0,-1-1,0 0,0 0,0 0,0-1,5-2,4-4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5:34.60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16,'2'-2,"0"0,0 1,0 0,0-1,0 1,0 0,1 0,-1 0,0 0,1 0,-1 1,1-1,-1 1,0 0,1-1,-1 1,1 0,-1 0,1 1,-1-1,1 0,-1 1,1 0,-1-1,0 1,0 0,1 0,-1 1,0-1,3 2,3 3,0-1,0 1,-1 1,0 0,0 0,7 10,-5-5,-1 0,-1 1,0 1,-1-1,0 1,7 28,13 94,-13-59,-3-8,-2 2,-4-1,-7 117,2-178,-1-1,1 1,-1 0,-1-1,1 1,-2-1,1 0,-8 13,-5 4,-23 29,8-14,29-36,-1 0,0 0,0 0,0 0,0 0,0-1,-1 0,0 0,0 0,0 0,0 0,0-1,0 0,-1 0,1 0,-10 2,-4-1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5:57.56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142 1,'-15'10,"0"2,1-1,0 2,-17 20,25-25,1 0,-1 1,1-1,1 1,0 0,0 0,0 1,1-1,-3 20,4-14,0 0,1 0,1 1,0-1,1 0,1 1,7 29,9-2,-15-37,2 0,-1 0,1 0,0-1,0 1,0-1,1 0,0-1,0 1,0-1,0 0,1-1,-1 0,10 4,-12-6,-1 0,0 0,1 0,-1 0,0-1,1 1,-1-1,1 0,-1 0,1 0,-1 0,1-1,-1 0,0 1,1-1,-1 0,0-1,1 1,-1-1,0 1,0-1,0 0,-1 0,1 0,0 0,-1-1,1 1,-1-1,0 1,0-1,0 0,2-4,-1 0,0 0,0 0,-1 0,0 0,-1 0,0 0,0-1,0 1,-1 0,0-1,0 1,-1-1,0 1,0 0,-1 0,0 0,-5-13,0 3,-1 1,0 0,-1 0,-1 1,0 0,-14-15,-35-25,54 49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1:24.9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0,'0'0,"10"0,13 0,9 0,0 0,-5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5:58.14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 1,'10'85,"2"62,-16 243,4-305,0-16,1-52,-1-14,1 1,-1 0,0-1,0 1,-1 0,1-1,-1 1,0-1,-2 7,3-9,0-1,0 0,0 0,-1 0,1 0,0 0,0 0,0 0,-1 0,1 0,0 0,0 0,0 0,0 0,-1 0,1 0,0 0,0 0,0 0,0 0,-1 0,1-1,0 1,0 0,0 0,0 0,0 0,-1 0,1 0,0 0,0-1,0 1,0 0,0 0,0 0,0 0,0 0,-1-1,1 1,0 0,0 0,0 0,0 0,0-1,0 1,0 0,0 0,0 0,0 0,0-1,0 1,-4-12,-2-28,-2-70,6 62,-2-17,6-85,0 128,1 0,0 0,2 0,0 1,2-1,0 1,18-33,-21 45,1 1,1 0,-1 1,2-1,-1 1,0 1,1-1,10-6,-14 11,-1 0,2 0,-1 0,0 1,0-1,0 1,1 0,-1 0,1 0,-1 0,1 1,-1-1,1 1,-1 0,1 0,-1 0,1 0,-1 1,1 0,-1-1,1 1,-1 1,0-1,5 2,-1 1,-1 1,0-1,0 1,0 0,-1 0,1 1,-1-1,0 1,-1 1,6 7,4 15,-6 3,-8-27,0-1,0 1,-1 0,1 0,-3 6,-10 22,-9-5,-4-6,23-21,1 1,-1-1,1 0,-1 1,0-1,0 0,-4 0,-14-3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5:58.48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69 225,'0'0,"-4"23,2 18,-3 16,0-6,5-8,-2-14,2-16</inkml:trace>
  <inkml:trace contextRef="#ctx0" brushRef="#br0" timeOffset="1">69 10,'0'0,"-14"0,-4-6,-3 3,11 3,6 2,2-1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5:58.8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152 0,'-47'25,"35"-20,0 1,0 1,1-1,0 2,0 0,-16 15,26-22,0 0,0 0,1 0,-1 1,0-1,1 0,-1 0,1 0,-1 0,1 1,-1-1,1 0,0 1,0-1,0 0,0 0,0 1,0-1,0 0,0 1,0-1,1 0,-1 0,0 1,1-1,-1 0,1 0,0 0,-1 0,1 1,0-1,0 0,-1 0,1 0,2 1,4 5,1 0,0-1,16 11,-4-2,8 10,-2 7,-21-25,0 0,0 1,-1 0,0 0,-1 0,0 1,0-1,-1 1,0 0,0-1,-1 1,0 11,-4 15,-6-8,8-25,0 0,0 0,0 0,-1 0,1 0,-1 0,0 0,1 0,-1 0,0-1,0 1,0-1,0 0,-3 2,-10-3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5:59.20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81 0,'0'0,"-7"27,-2 22,-6 29,-5 9,5 2,7-2,6-4,0-7,2-7,-3-17,3-8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5:59.57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1,'0'10,"1"1,0-1,0 0,1 1,0-1,0 0,1 0,6 13,-7-20,0 1,0-1,0 1,1-1,-1 0,1 0,-1 0,1 0,0 0,0-1,1 1,-1-1,0 0,1 0,0 0,-1 0,1-1,0 1,0-1,0 0,0 0,0 0,0-1,4 1,0-2,0 1,0-1,0 0,-1-1,1 0,-1 0,1-1,12-6,-16 7,0 0,0 0,1-1,-2 1,1-1,0 0,-1 0,1-1,-1 1,0-1,0 0,0 1,0-1,-1 0,4-9,-6 13,0-1,1 1,-1-1,0 0,0 1,0-1,0 1,1-1,-1 0,0 1,0-1,0 0,-1 1,1-1,0 0,0 1,0-1,0 1,0-1,-1 0,1 1,0-1,-1 1,1-1,0 1,-1-1,1 1,-1-1,1 1,-1-1,-1 0,1 0,-1 1,0-1,1 1,-1-1,1 1,-1 0,0 0,1 0,-1 0,-3 0,-1 1,-1 0,1 0,0 1,0 0,-9 4,9-3,1 1,0 0,0 0,0 0,0 0,1 1,-1 0,1 0,1 0,-1 1,1-1,0 1,0 0,0 0,1 0,0 0,0 0,0 1,1-1,0 0,1 1,-1-1,1 8,0-9,0 0,1 1,0-1,0 0,0 0,0 1,1-1,-1 0,1-1,1 1,-1 0,1 0,0-1,0 0,0 1,0-1,1 0,0-1,-1 1,1-1,1 1,-1-1,1 0,-1-1,1 1,0-1,-1 0,9 2,23 2,1-9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5:59.90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0,'10'124,"-2"-54,-6-41,29 461,-31-433,2-3,6 2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6:00.26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31 418,'0'0,"0"20,-4 18,2 14,-3-6,0-11,5-12</inkml:trace>
  <inkml:trace contextRef="#ctx0" brushRef="#br0" timeOffset="1">0 0,'0'0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6:00.5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241 1,'-19'104,"-5"-1,-46 127,50-183,-1-7,18-36,0 0,-1 0,1 0,-8 6,10-9,-1 1,1-1,0 0,-1-1,1 1,0 0,-1 0,1-1,-1 1,1 0,-1-1,0 1,1-1,-1 0,1 0,-1 0,0 0,1 0,-1 0,0 0,1 0,-1 0,1-1,-1 1,0-1,-1 0,-16-11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6:00.9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6:01.27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162 1,'-7'0,"-1"0,1 0,0 1,0 0,0 1,0-1,0 1,0 1,0-1,1 1,-1 0,1 1,-8 4,9-3,0 0,0 0,0 0,1 0,0 1,0-1,0 1,1 0,0 0,0 1,1-1,-1 1,-1 12,3-16,0 1,0-1,1 1,-1-1,1 1,0-1,0 1,1-1,-1 1,1-1,-1 1,1-1,0 1,0-1,1 0,-1 1,4 4,-4-7,1 1,-1 0,1-1,0 1,0-1,0 1,0-1,0 0,0 0,0 0,0 0,0 0,1-1,-1 1,0-1,1 1,-1-1,0 0,1 0,-1 0,0 0,1 0,-1 0,0-1,1 1,-1-1,3-1,1 0,1 0,-1-1,0 0,0-1,-1 1,1-1,0 0,-1 0,0-1,7-8,18-14,-29 27,-1-1,1 1,0-1,-1 1,1-1,0 1,0 0,-1-1,1 1,0 0,0 0,0-1,-1 1,1 0,0 0,0 0,0 0,0 0,0 0,-1 0,1 1,0-1,0 0,0 0,-1 1,1-1,0 0,0 1,-1-1,1 1,0-1,0 2,21 25,-8-8,-2-8,25 19,-7-9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49:57.45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176 0,'-119'163,"104"-141,0 0,2 2,3-1,9-19,0-1,0 0,1 0,0 0,-1 4,1-4,1 0,-1-1,0 1,1 0,0 0,-1-1,1 1,1 0,-1-1,0 1,0-1,4 5,-2-3,1 0,0 1,0-2,0 1,9 6,2-1,-1-1,2-1,19 8,-11-7,-12-5,-1-1,18 3,-3-4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1:26.19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90,'14'-11,"0"0,1 1,1 0,0 1,0 1,1 1,29-9,-19 9,-4 6,-3 5,-19-3,0 0,0 0,1-1,-1 1,0 0,0 0,0 1,0-1,0 0,0 0,0 0,0 1,-1-1,1 0,-1 1,1-1,-1 1,1-1,-1 1,1-1,-1 1,0-1,0 1,0-1,0 4,-1 2,1 0,-1 1,-4 12,-4 8,-19 39,16-39,-15 47,25-67,0 1,1 0,-1 0,2-1,-1 1,1 0,0 0,1 0,3 16,-2-21,-1 1,0-1,1 0,0-1,0 1,0 0,0-1,1 1,-1-1,1 1,0-1,5 4,-3-3,0 0,1-1,0 1,-1-1,1-1,0 1,9 2,7 0,0-2,0 0,39 0,-55-2,74 1,-43 0,1-1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6:04.26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50 144,'0'-10,"0"-4,0 1,-4-26,3 34,-1 0,1 0,-1 0,0 0,0 1,-1-1,0 1,1-1,-1 1,0 0,-5-4,-1 0,5 8,5 17,2-3,1 14,15 45,-9-38,-5-14,19 62,-21-75,1 0,-1 1,2-1,-1-1,1 1,0 0,7 7,-12-14,1-1,0 1,0 0,0 0,0 0,0-1,0 1,0 0,0-1,0 1,0-1,1 1,-1-1,0 0,0 1,0-1,1 0,-1 0,0 0,0 0,1 0,-1 0,0 0,2-1,-1 0,1 0,-1 0,1 0,-1-1,0 1,0-1,1 1,-1-1,0 0,2-3,5-6,-2 0,1 0,7-18,-14 29,31-67,-17 32,30-47,-30 63,3 8,2 7,-14 2,1 2,26 12,-7-3,0-4,-5-4,-12-3,-13 2,2 0,0 1,0-1,-1 1,1 0,0 0,0-1,0 2,-3 0,-2 5,0-1,1 1,-1 1,1-1,1 1,0 0,0 1,0-1,1 1,0 0,1 0,0 0,0 0,-1 15,2 9,2-30,1 1,-1-1,1 0,0 0,0 0,0 1,0-1,1 0,-1 0,1 0,0-1,0 1,0 0,0-1,0 1,3 2,-3-4,-1 0,1 0,-1-1,1 1,-1 0,1-1,0 1,-1-1,1 1,0-1,-1 0,1 1,0-1,0 0,-1 0,1-1,2 1,1-1,-1-1,0 1,0-1,0 0,0 0,0 0,-1-1,1 1,0-1,3-4,12-13,-4-3,-13 20,-1 0,1 0,-1 0,0 0,0-1,0 1,0 0,0-6,-1 7,0 7,6 13,26 17,-9-16,-15-14,0-1,0 0,1 0,-1-1,1 0,0 0,0-1,0 0,0-1,0 0,0-1,11 0,-2-1,1-1,-1-1,0-1,1 0,17-7,8-8,-10-2,-13-1,-20 21,0 0,0-1,0 1,0-1,-1 1,1-1,-1 1,1-1,-1 0,0 1,1-1,-1 0,0 1,0-1,0 0,0 1,-1-1,1 0,0 1,-1-1,1 1,-2-3,2 3,0 1,-1-1,1 0,-1 1,0-1,1 0,-1 1,0-1,1 1,-1-1,0 1,0-1,1 1,-1 0,0-1,0 1,0 0,1 0,-1-1,0 1,0 0,0 0,0 0,0 0,0 0,1 0,-1 0,0 0,0 1,0-1,0 0,1 0,-1 1,0-1,0 1,0-1,1 0,-1 1,0 0,1-1,-1 1,0 0,-4 3,1 0,-1 0,1 0,0 1,0 0,-3 6,-7 16,4 0,9-25,0 0,1 1,0-1,0 1,-1-1,1 1,1-1,-1 0,0 1,1-1,-1 1,1-1,0 0,-1 1,1-1,2 4,-2-6,-1 1,1 0,-1-1,1 1,0-1,-1 1,1-1,0 1,-1-1,1 1,0-1,0 1,-1-1,1 0,0 0,0 1,0-1,0 0,1 0,0 0,-1 0,1 0,0-1,-1 1,1-1,0 1,-1-1,1 0,-1 1,1-1,-1 0,1 0,1-2,14-13,-3-4,4-10,-16 26,3 2,-4 2,0-1,-1 1,1 0,0-1,0 1,0 0,0-1,0 1,0 0,0 0,0 0,0 0,0 0,0 0,0 0,0 0,0 1,0-1,-1 0,1 0,0 1,0-1,0 1,0-1,0 1,-1-1,1 1,0-1,1 2,21 24,-17-19,3 3,3 6,1-1,1-1,19 16,-29-27,0 0,0 0,1 0,-1-1,1 1,-1-1,1 0,0-1,-1 1,1-1,0 0,0 0,0-1,0 1,0-1,0 0,0-1,7 0,10-9,-3-7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6:04.78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0,'25'450,"-18"-384,4-11,5-9,-14-40,1 0,0-1,0 1,1-1,-1 0,1 0,0 0,1 0,-1-1,1 1,0-1,0 0,6 3,-8-5,1-1,-1 0,1 1,0-1,-1 0,1-1,0 1,-1-1,1 0,0 0,0 0,0 0,-1-1,1 1,0-1,-1 0,1 0,0 0,-1-1,1 1,-1-1,0 0,4-2,20-16,-1-7,-6-6,-5-8,-9 5,-6 34,0 0,0 1,0-1,0 1,0-1,0 1,-1-1,1 0,-1 1,1-1,-1 1,0 0,1-1,-1 1,0 0,0-1,0 1,0 0,0 0,0 0,0 0,-2-2,2 3,0-1,-1 1,1 0,0 0,0 0,0 0,0-1,0 1,0 1,-1-1,1 0,0 0,0 0,0 1,0-1,0 0,0 1,0-1,0 1,0-1,0 1,0 0,0-1,0 1,0 0,1 0,-1 0,0-1,0 1,1 0,-1 1,-12 19,11-17,1 1,-1-1,1 1,0-1,0 1,1 0,0-1,-1 1,1-1,1 8,8 17,-7-24,1-1,0 0,0 0,0 0,1 0,0 0,-1-1,1 0,0 1,0-1,1-1,-1 1,1-1,-1 0,1 0,0 0,7 2,28 1,8-7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6:05.39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188 1,'-12'4,"-1"1,1 1,1 0,-1 1,1 0,0 1,1 0,0 0,-14 15,18-16,0 1,0-1,0 1,1 0,0 0,1 0,0 1,0 0,1-1,0 1,0 1,1-1,-2 18,4-25,0 0,0 0,0 0,0 0,0 0,1 0,-1 0,0-1,1 1,0 0,-1 0,1 0,0 0,0 0,0-1,0 1,3 2,-3-3,0-1,0 1,0 0,0-1,0 1,1-1,-1 1,0-1,1 0,-1 1,0-1,0 0,1 0,-1 0,0 0,1 0,-1 0,0-1,1 1,-1 0,0-1,0 1,1-1,-1 1,0-1,0 1,0-1,1-1,5-2,0-1,0 1,-1-2,0 1,0-1,-1 0,1 0,-1 0,4-8,5-9,15-35,-29 57,1-1,4-9,-4 16,0 11,1-4,1 0,0-1,1 1,6 13,-7-19,12 24,-13-25,1-1,0 1,0-1,0 0,0 0,1 0,0-1,-1 1,1-1,1 0,-1 0,0 0,1 0,-1-1,1 0,0 0,0 0,0-1,0 1,0-1,0 0,0-1,0 1,9-1,15-9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6:05.74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1 141,'9'-11,"-1"1,0-2,0 1,-1-1,10-24,-3 6,-13 29,-1 0,1-1,-1 1,1 0,0 0,0 0,0 0,0-1,-1 1,1 0,1 1,-1-1,0 0,0 0,0 0,2 0,-3 1,1 0,0 0,-1 0,1 0,-1 0,1 0,-1 0,1 0,0 0,-1 1,1-1,-1 0,1 0,-1 1,1-1,-1 0,1 1,-1-1,1 0,-1 1,0-1,1 1,-1-1,1 1,-1 0,4 5,-1 0,0 0,-1 0,4 13,-4-15,5 24,5 35,-6-25,4 17,-1-3,-3-8,-2-13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6:06.08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1,'0'0,"23"0,27 0,32 0,13 0,-1 0,-4 0,-11 0,-4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6:06.7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0,'20'151,"-2"-26,-12-67,-1-11,3-18,-8-28,0-1,0 1,0-1,0 0,0 1,1-1,-1 1,0-1,0 0,1 1,-1-1,0 0,0 1,1-1,-1 0,0 0,1 1,-1-1,0 0,1 0,-1 1,1-1,-1 0,0 0,1 0,-1 0,1 0,-1 0,1 0,-1 0,0 0,1 0,-1 0,1 0,-1 0,1 0,-1 0,0 0,1 0,-1 0,1-1,-1 1,0 0,1 0,-1 0,0-1,1 1,-1 0,0-1,1 1,-1 0,0-1,1 1,-1 0,0-1,0 1,1-1,8-11,0 0,7-15,17-23,-24 39,0 1,0 0,1 1,19-15,-27 22,0 1,0 0,0-1,1 1,-1 0,0 0,0 0,1 0,-1 1,1-1,-1 1,1-1,-1 1,1 0,-1 0,1 0,-1 0,1 0,-1 1,0-1,1 1,-1-1,1 1,-1 0,0 0,1 0,-1 1,0-1,0 0,0 1,0-1,0 1,2 3,10 15,-2 10,-8-18,-1-3,0 0,0-1,1 1,7 11,-11-19,1 0,0 1,0-1,0 0,0 0,0 0,0 0,0 0,0 0,0 0,1 0,-1-1,0 1,0 0,1-1,-1 1,1-1,-1 1,0-1,1 0,-1 1,1-1,-1 0,1 0,-1 0,1 0,-1 0,1-1,-1 1,0 0,1-1,-1 1,1-1,1 0,4-4,-1 1,1-1,-1 1,9-12,-11 13,21-20,3 4,-25 17,-1 1,1 0,0 0,0 0,-1 0,1 0,0 0,0 1,0-1,0 1,0 0,0 0,0 0,0 1,0-1,0 0,4 2,-4 0,1 0,0-1,-1 2,1-1,-1 0,0 1,0-1,0 1,0 0,0 0,0 0,3 5,11 21,6 31,-16-41,9 23,-13-36,0 0,0-1,1 1,4 6,20 12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6:07.08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6:07.41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0,'1'14,"0"0,0 0,2 0,0 0,0 0,1-1,1 0,0 0,1 0,0 0,1-1,11 16,-15-25,-1-1,0 1,1-1,0 1,-1-1,1 0,0 0,0 0,0 0,0 0,1-1,-1 0,0 1,1-1,-1-1,1 1,-1 0,1-1,4 1,-4-2,1 1,0-1,-1 0,1 0,-1-1,0 1,1-1,-1 0,0 0,0-1,0 1,0-1,-1 1,5-6,-1 1,0 0,0-1,-1 0,0 0,-1 0,0-1,0 0,-1 0,0 0,0 0,-1-1,-1 1,3-14,-2-6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6:07.75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 0,'0'0,"0"20,0 22,0 21,0 2,-5 4,2 0,-1-4,2-7,6-13,6-23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6:08.1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92 1,'-13'10,"-1"0,2 1,-13 15,22-23,0 0,1 0,-1 0,1 1,0-1,0 1,0 0,1-1,-1 1,1 0,0 0,0 0,0 0,0 0,1 0,0 0,0 1,0 4,1-6,0-1,0 1,0-1,0 0,0 0,0 1,0-1,1 0,-1 0,1 0,0 0,-1 0,1-1,0 1,0 0,0-1,0 0,1 1,-1-1,0 0,1 0,-1 0,0 0,4 0,7 2,0 0,0-1,19 0,-22-2,5 1,0-1,21-3,-6-1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1:26.70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0,'161'6,"0"-1,-2 1,-59-2,-64-2,-2 0,0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6:08.61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115 1,'-11'4,"0"1,0 1,1 0,-16 12,22-14,0-1,0 1,0 0,0 0,1 0,0 0,0 1,0 0,0-1,1 1,-1 0,-1 9,3-13,1 1,0 0,-1-1,1 1,0 0,0-1,1 1,-1 0,0-1,0 1,1 0,-1-1,1 1,0-1,-1 1,1-1,0 1,0-1,2 3,27 24,-26-26,-1 1,1-1,-1 1,0 0,0 0,0 0,0 1,0-1,-1 1,1-1,-1 1,2 5,-3-6,0 0,-1 0,0 0,0 0,0 0,0 0,0 0,0 0,-2 5,-7 10,-6 0,-4 2,-8 7,24-23,1 2,2-5,0-1,0 1,-1 0,1 0,0 0,0-1,0 1,0 0,0 0,1 0,-1-1,0 1,0 0,0 0,1 0,-1-1,0 1,1 0,-1 0,1-1,-1 1,1 0,-1-1,1 1,-1-1,1 1,0-1,-1 1,1-1,0 1,0-1,-1 1,1-1,0 0,0 0,-1 1,1-1,0 0,0 0,1 0,4 2,0-1,1 0,-1 0,8-1,-2-1,1 0,0-1,-1-1,1 0,-1-1,0 0,0-1,0 0,-1-1,12-7,-4 1,0-1,-1-1,-1 0,29-31,-42 41,-1 0,0 1,0-1,0 0,0 0,0-1,-1 1,0 0,0-1,0 0,0 1,-1-1,0 0,0 0,1-6,-2 10,0 1,0-1,0 1,0-1,0 0,0 1,0-1,0 1,-1-1,1 1,0-1,0 1,0-1,-1 1,1-1,0 1,-1-1,1 1,0-1,-1 1,1-1,-1 1,1 0,0-1,-1 1,1 0,-1-1,1 1,-1 0,0-1,-1 1,1 0,0 1,0-1,0 0,0 0,-1 0,1 1,0-1,0 1,0-1,0 1,0-1,-2 2,-1 1,-1 1,1-1,0 1,0 0,-4 6,4-3,-1 0,2 1,-1-1,1 1,0-1,1 1,0 0,0 0,1 1,0-1,0 0,1 0,1 15,-1-18,1 0,0 0,0 0,1-1,-1 1,1-1,0 1,0-1,1 0,-1 1,1-1,0-1,0 1,0 0,1-1,-1 1,1-1,0 0,0 0,0-1,0 1,1-1,-1 0,6 2,19 2,-1-8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6:08.97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1,'0'0,"0"22,7 21,3 19,0 1,3-10,6-2,1-2,-3-4,4-7,4-12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6:09.58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206 1,'0'0,"-18"13,-6 2,-7 12,-1 2,4 5,1-1,4 0,0 3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6:09.91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217 1,'0'0,"-17"13,-10 7,-10 12,-7 3,0 9,-4 6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6:13.6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1,'37'604,"-3"-289,-29-272,3 6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6:14.12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88,'4'-7,"1"0,0 1,1 0,-1 0,1 0,0 1,1-1,-1 2,1-1,0 1,0 0,1 0,-1 1,1 0,0 0,-1 1,1 0,0 0,0 1,1 0,-1 1,0-1,12 2,-5 1,-1 0,1 1,-1 1,0 0,0 1,0 0,-1 2,1-1,-1 1,-1 1,0 0,14 12,0 3,-1 1,-2 1,0 1,36 54,-35-36,-19-36,-2 0,1 0,-1 0,0 1,-1-1,0 1,0-1,-1 1,0 0,0 0,-1 0,0 0,-1-1,0 1,-1 0,1 0,-2-1,1 1,-1-1,0 0,-1 0,0 0,0 0,-1-1,0 1,0-1,-1 0,0-1,0 1,-12 8,-1-1,-2 0,0-2,0 0,-25 9,-2-2,0-4,1-9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6:14.81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127 0,'-21'40,"2"2,-21 65,26-54,3 0,2 0,2 1,3 0,2 0,3 1,1-1,4 0,1 0,19 65,-20-96,1-1,1 0,1 0,18 31,-19-40,1-1,0 0,0-1,1 1,1-2,0 0,0 0,16 10,7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6:15.3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1 771,'2'-35,"2"1,1-1,2 1,11-35,-4 17,77-343,-82 355,-8 34,1-3,0 1,0 0,0 0,7-13,-8 20,-1 0,0 0,1 0,0 0,-1 0,1 0,-1 0,1 0,0 1,0-1,-1 0,1 1,0-1,0 0,0 1,0-1,0 1,0 0,0-1,0 1,0-1,0 1,0 0,0 0,0 0,0 0,0 0,0 0,0 0,0 0,0 0,0 0,0 1,0-1,0 0,0 1,0-1,0 0,0 1,0 0,0-1,0 1,0-1,-1 1,1 0,0 0,0 0,5 5,0 0,0 1,-1-1,0 1,0 0,-1 1,5 8,22 61,-20-49,60 173,13 32,-59-179,-5-19,-1-13,-23-27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6:15.66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22,'0'0,"20"0,23 0,24 0,0-4,2 0,-7-1,8-4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6:16.01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0,'12'22,"22"34,4 5,-10-7,-2 1,-3 1,-3 1,-2 1,-2 1,-3 0,-3 1,-2 0,-1 78,-8-101,-2-1,-2 0,-11 46,4-34,-6-3,16-38,-1-1,-1 0,1 0,-1 0,0-1,0 1,0-1,-1 0,-8 6,-12 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1:27.95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285 17,'-34'-7,"24"4,-1 1,0 0,-1 1,-13-1,22 2,-1 1,1-1,0 1,0-1,-1 1,1 0,0 0,0 1,0-1,0 0,0 1,0 0,0 0,1 0,-1 0,1 0,-1 1,-3 4,2-1,-1 0,2 1,-6 10,3 1,0 2,2 0,2-4,0-4,5-6,4-2,2 0,0 1,-1 1,0 0,0 0,0 0,9 11,1 3,0 0,0 2,-3 1,-2 2,-9-16,-1 0,0 0,0 1,-1-1,0 1,1 13,-3-19,0 1,0-1,-1 1,1-1,-1 0,0 1,0-1,-1 0,1 0,-1 0,0 0,0 0,0 0,0 0,-1-1,-3 6,-1-3,-1 1,1-1,-1 0,-1 0,1-1,-1 0,0-1,0 0,0 0,0-1,-1 0,1 0,-1-1,0-1,0 0,0 0,0 0,0-2,0 1,-19-4,5-2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6:16.35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1,'0'0,"18"0,20 0,15 0,2 0,-14 4,-6-2,-11 3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6:16.67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12,'0'0,"20"0,23 0,21-4,-1-1,-3 3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6:19.01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65,'40'14,"1"-2,-1-1,2-2,-1-3,1 0,49-2,-5-6,94-16,86-26,39-6,-225 43,-1 2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6:25.71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1 144,'17'-16,"1"1,0 1,1 1,1 1,0 0,0 2,1 0,1 1,0 1,0 1,0 1,38-5,-28 10,2 7,-1 6,-2 8,-25-14,0 1,0-1,-1 1,0 0,-1 1,0-1,0 1,0 0,-1 0,0 0,0 0,-1 0,-1 1,1-1,-1 1,0 0,-2 14,-6 16,-10-1,-6-3,-7-2,-5-4,-2-5,5-11,31-12,0-1,0 1,-1 0,1-1,-1 0,1 1,0-1,-1 0,1 0,-1 1,1-1,-1 0,1 0,-1-1,1 1,-2-1,7-5,-2 5,-1-1,1 1,0-1,-1 1,1 0,0 0,0 0,0 0,0 1,0-1,0 0,4 0,1 0,20-3,-17 3,1 0,-1 2,1-1,11 3,11 4,0 7,-4 6,-5 6,-20-21,-1-1,0 1,0 0,0 0,-1 0,0 1,0-1,0 0,1 12,0 14,-7 2,2-26,0-1,-1 1,0 0,0-1,0 0,-1 0,0 0,0 0,-1-1,-7 9,-1-3,0 0,0-1,-20 12,-1-2,-8-2,-4-5,-4-3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6:26.6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247 427,'35'-78,"-16"37,25-76,-35 73,-8 36,-1 1,0-1,0 1,0 0,-1-1,0 1,-1 0,0 0,0 0,0 0,-6-11,7 15,-1-1,0 1,0 0,-1 0,1 0,-1 0,0 0,1 1,-1-1,0 1,-1 0,1 0,0 0,-1 0,1 1,-1-1,1 1,-1 0,0 0,1 0,-1 0,0 1,-7-1,2 2,-1 0,1 0,0 0,0 2,0-1,0 1,1 0,-14 7,4 0,1 0,-30 24,17-7,24-21,0 0,1 0,0 0,1 1,-1 0,1 0,0 0,-3 9,6-13,0 0,1-1,-1 1,0 0,1 0,0 0,0 0,0 0,0-1,0 1,0 0,1 0,-1 0,1 0,0-1,0 1,0 0,0-1,1 1,-1 0,1-1,-1 0,1 1,0-1,0 0,3 3,13 10,33 21,-30-22,28 24,-26-17,-1 1,-2 0,0 2,21 33,-34-47,-1 0,0 1,-1 0,0 0,-1 1,0-1,0 1,-2 0,1 0,-1 0,-1 0,0 1,-2 19,-4-9,2-17,1 0,-1 0,0 0,0 0,-7 8,-9 8,-8-6,16-12,0-1,-1 0,1 0,-1-1,0-1,0 0,0 0,-15-2,-12-6,35 6,0-1,0 1,0-1,0 0,0 0,0 0,1 0,-1-1,1 0,-1 1,1-1,0 0,0-1,0 1,1-1,-1 1,1-1,0 0,0 0,0 0,1 0,-1 0,1 0,0 0,0 0,-1-8,2 4,0 0,1 1,0-1,0 0,0 0,1 1,0-1,1 1,-1-1,1 1,1 0,0 0,0 0,5-6,16-18,8-6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5:47.32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0 766,'5'-27,"2"0,1 1,20-46,-12 33,155-379,-144 357,-5 14,-1 12,-20 34,0 0,-1 0,1 0,0 0,0 0,0 1,0-1,0 0,0 0,0 0,0 1,0-1,0 1,0-1,1 1,-1-1,0 1,0 0,1-1,-1 1,2 0,-2 0,1 1,-1-1,0 1,0-1,0 1,0 0,0-1,0 1,0 0,0 0,0 0,0-1,0 1,0 0,0 0,-1 1,2 0,3 8,-1-1,0 1,-1 0,3 12,-5-21,45 194,13 46,-44-191,2 0,40 78,-26-78,-28-46,0 0,1 0,-1 0,1 0,5 3,-7-5,0-1,0 0,0 1,0-1,1 0,-1-1,0 1,0 0,1 0,-1-1,0 0,1 1,-1-1,0 0,1 0,-1 0,0 0,1-1,-1 1,0-1,1 1,-1-1,0 0,0 0,1 0,-1 0,3-2,9-14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5:47.67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0,'0'0,"18"4,19-1,27 1,8 0,5-4,19 3,-8-3,-7 0,-4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5:48.01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39,'0'0,"21"0,23 0,24-7,-3-4,-2 2,-2-2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5:48.36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23,'0'0,"21"0,17 0,24 0,6-7,2-2,7 2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5:48.81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1,'0'0,"2"18,11 13,6 7,0-2,3-3,1-4,-7-10,-10-6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1:37.84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8,'23'0,"71"-2,-65-1,1 2,1 0,-3 1,-5 1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5:49.1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1,'0'0,"0"19,0 19,0 18,0 2,0-2,7 5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5:49.49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0,'0'0,"0"21,0 23,0 22,6 8,3 25,3 1,-6 3,5-8,1-12,-4-20,1-14,-9-13,-4-12,-7-13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5:49.85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0,'0'0,"17"6,23-5,23 6,10 2,11 2,-10 3,-19-1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5:50.21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207 0,'-17'11,"0"0,2 1,-1 1,1 0,1 1,1 1,0 0,0 1,2 0,-17 31,7 4,9-5,11-40,1-1,0 1,0 0,1-1,0 1,0 0,3 9,-4-14,0 0,0 0,1 0,-1 0,0 0,1 0,-1 0,1 0,-1 0,1 0,0 0,-1 0,1 0,0-1,-1 1,1 0,0 0,0-1,0 1,0-1,0 1,0-1,0 1,0-1,0 1,0-1,0 0,0 1,0-1,0 0,0 0,0 0,0 0,1 0,-1 0,0 0,0-1,0 1,0 0,0 0,0-1,0 1,0-1,1 0,5-3,-1 0,0-1,0 0,-1 0,0 0,1 0,4-8,30-47,-12 17,-28 43,0-1,1 0,-1 1,1-1,-1 0,1 1,-1-1,1 1,-1-1,1 1,0-1,-1 1,1-1,0 1,-1 0,1-1,0 1,0 0,-1 0,1 0,0-1,0 1,-1 0,1 0,0 0,0 0,0 0,-1 0,1 0,0 1,0-1,0 0,-1 0,1 1,0-1,-1 0,1 1,0-1,-1 1,1-1,0 1,-1-1,1 1,-1-1,1 1,0 0,4 5,0 1,-1-1,1 1,2 7,1-1,14 21,6 4,-21-31,-1-1,1 0,0 0,0 0,1-1,-1 0,1 0,1-1,-1 0,17 6,-21-9,0 0,1 0,-1-1,0 1,1-1,-1 0,0 0,1 0,-1 0,0-1,0 0,1 0,-1 0,0 0,0-1,0 0,0 1,0-2,0 1,-1 0,1-1,-1 1,0-1,1 0,2-4,12-17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5:50.54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148 0,'0'0,"-23"4,-8 1,-9 1,11 1,13 5,8-1,14-3,5 1,2-2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5:50.9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35 0,'-17'73,"6"-7,4 4,8-59,-1-1,1 0,1 1,0-1,0 0,1 0,4 11,-5-18,-1 0,1 0,0 0,-1-1,1 1,1 0,-1-1,0 1,0-1,1 0,3 3,-4-4,0 0,0 0,0 0,0-1,0 1,0-1,0 1,0-1,0 1,1-1,-1 0,0 0,0 0,0-1,0 1,1 0,-1-1,4-1,-2 1,0-1,1-1,-1 1,0 0,0-1,0 0,-1 0,1 0,-1-1,0 1,4-5,29-47,-22 31,-10 18,24-33,-27 37,1 0,-1 0,1 0,0 1,0-1,0 1,-1-1,1 1,0 0,1 0,-1 0,0 0,0 0,0 0,1 0,3 0,-4 1,-1 1,1-1,-1 1,1-1,-1 1,0 0,1-1,-1 1,1 0,-1 0,0 0,0 0,0 0,1 0,-1 0,0 1,0-1,0 0,-1 0,1 1,0-1,0 1,-1-1,1 3,2 4,0 0,-1 0,2 12,-1 12,0 0,-4 51,-2-26,-4-1,5-36,1-11,0 1,0-1,-1 0,0 0,0 0,-1-1,-8 17,11-24,0-1,0 0,-1 0,1 0,0 0,0 0,0 0,0 0,0 1,0-1,0 0,-1 0,1 0,0 0,0 0,0 0,0 0,0 0,0 0,-1 0,1 0,0 0,0 0,0 0,0 0,-1 0,1 0,0 0,0 0,0 0,0 0,0 0,-1 0,1 0,0 0,0 0,0 0,0 0,0 0,0 0,-1-1,1 1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5:51.26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210 1,'-15'5,"0"2,0 0,1 1,-1 0,2 1,-1 0,2 1,-1 1,-16 18,4 2,21-25,0-1,1 1,0 0,0 0,0 1,1-1,0 1,0-1,0 9,1-13,1 0,0 1,0-1,0 1,0-1,0 1,1-1,-1 0,1 1,0-1,-1 0,1 1,0-1,0 0,1 0,-1 0,0 0,1 0,-1 0,1 0,-1 0,1-1,0 1,0-1,0 1,0-1,0 0,0 0,3 2,8 1,0 0,1-1,-1-1,0 0,1-1,-1 0,21-2,-4 1,13 3,-39-3,0 1,-1-1,1 1,0 0,-1 0,1 0,0 0,-1 1,1 0,-1-1,0 1,0 0,1 1,-1-1,-1 1,1-1,0 1,-1 0,1 0,-1 0,0 0,0 0,0 0,0 1,-1-1,1 1,-1 0,0-1,0 1,0 0,0-1,-1 1,0 0,0 0,0 0,0-1,-1 8,-6 23,-6 4,-4 7,13-36,0 3,0 0,-12 19,6-21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5:51.61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52 467,'0'0,"-6"21,-1 18,-2 12,4-6,1-17,4-10,2-15,3-17</inkml:trace>
  <inkml:trace contextRef="#ctx0" brushRef="#br0" timeOffset="1">0 0,'0'0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5:52.89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16,'0'0,"18"0,17 0,19-5,-2 1,-3 2,-6 0,-7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5:53.33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 0,'0'0,"0"25,0 20,0 22,0-8,0-2,0-4,4-4,-1-11,-6-15,-5-17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1:38.21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0,'0'0,"13"0,11 0,13 0,-1 0,0 0,9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5:54.00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115 0,'-19'447,"17"-419,-5 29,-18 80,3-29,13-64,0-1,-2-5,0-9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5:54.63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216 0,'-8'0,"-1"1,1-1,-1 2,1-1,0 1,0 0,0 1,0 0,0 0,1 1,-1-1,1 2,0-1,0 1,1 0,-1 1,1-1,0 1,1 1,-1-1,1 1,0 0,-4 8,-8 15,2 4,6 1,7-2,3-29,-1 0,1 0,-1-1,1 1,0 0,1-1,-1 1,0 0,1-1,0 0,0 1,0-1,0 0,5 5,-4-5,0 0,1-1,-1 1,1 0,6 2,28 10,12-5,-32-7,0-1,1-1,28-2,1-3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5:55.06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226 1,'-14'5,"0"1,0 0,1 2,0-1,0 1,1 1,0 0,1 1,0 0,0 1,1 0,1 1,-1 0,2 0,0 1,0 0,2 0,-1 1,-4 17,8-24,1 1,0-1,-1 16,3-20,-1 0,1 1,1-1,-1 0,0 0,1 1,-1-1,1 0,0 0,0 0,1 0,-1 0,0 0,1 0,0 0,0-1,0 1,0-1,0 1,4 2,-4-3,0-1,1 1,0-1,-1 0,1 0,0 0,-1 0,1 0,0-1,0 1,0-1,0 0,0 0,-1 0,1 0,0 0,0-1,0 1,0-1,-1 0,1 0,0 0,4-2,5-4,1-1,-2 0,1 0,-1-1,-1-1,1 0,-2 0,1-1,-2 0,1 0,-1-1,-1-1,7-15,-7 14,-7 14,0 1,0-1,0 0,0 0,0 0,0 0,0 1,0-1,0 0,0 0,0 0,1 0,-1 0,0 1,0-1,0 0,0 0,0 0,0 0,0 0,0 0,0 1,1-1,-1 0,0 0,0 0,0 0,0 0,0 0,1 0,-1 0,0 0,0 0,0 0,0 0,1 0,-1 0,0 0,0 0,0 0,0 0,0 0,1 0,-1 0,0 0,0 0,0 0,0 0,1 0,-1 0,0 0,0 0,0 0,0 0,0 0,0-1,1 1,-1 0,0 0,1 13,-1-13,4 48,2-19,7 0,8-4,-19-23,1 1,0-1,0 0,0 0,0-1,1 1,-1-1,0 1,1-1,-1 0,1 0,-1-1,1 1,-1-1,1 1,0-1,-1-1,1 1,-1 0,1-1,0 1,-1-1,1 0,-1-1,0 1,1 0,-1-1,0 0,0 0,0 0,0 0,4-4,11-17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5:55.4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195 1,'0'0,"-22"0,-16 0,-10 5,9-3,15 9,9-2,9 2,4-4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5:55.77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17 358,'0'0,"-4"24,0 17,2 23,-2 1,4-3,-2-2,2-6,2-13,-4-23</inkml:trace>
  <inkml:trace contextRef="#ctx0" brushRef="#br0" timeOffset="1">122 0,'0'0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5:56.4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0,'8'126,"-1"-34,-5-43,2-6,-4-42,8 32,-8-33,0 0,0 1,0-1,0 1,1-1,-1 1,0-1,0 1,1-1,-1 0,0 1,1-1,-1 1,0-1,1 0,-1 1,0-1,1 0,-1 0,1 1,-1-1,1 0,-1 0,0 0,1 0,-1 1,1-1,-1 0,1 0,-1 0,1 0,-1 0,1 0,-1 0,1 0,-1 0,1-1,-1 1,1 0,-1 0,1 0,-1 0,0-1,1 1,-1 0,1 0,-1-1,0 1,1 0,-1-1,0 1,1-1,-1 1,0 0,1-1,6-8,-1 1,1-1,-1-1,-1 1,8-18,-11 19,2 1,-1-1,1 1,0 0,1 0,-1 0,1 1,1 0,-1 0,1 0,11-8,-16 13,0 1,0-1,0 1,1-1,-1 1,0 0,0 0,1-1,-1 1,0 0,1 0,-1 0,0 0,1 0,-1 1,0-1,0 0,1 1,-1-1,0 1,0-1,1 1,-1-1,0 1,0 0,0 0,0-1,0 1,0 0,0 0,0 0,-1 0,1 0,0 0,0 0,-1 1,1 0,5 7,-2 1,1-1,4 18,-5-17,29 64,-12-40,-17-30,-1 0,1 0,-1 0,1-1,1 1,-1-1,0 0,1 0,0-1,-1 1,1-1,0 0,0 0,0-1,0 1,1-1,5 1,-4-2,-1 0,1-1,-1 0,1 0,-1 0,1 0,-1-1,0 0,0-1,0 1,0-1,0 0,-1-1,6-3,-1-1,0 0,0-1,-1 0,0 0,-1-1,0 0,0-1,-1 1,-1-1,0-1,0 1,5-17,-1-14,-9 38,-1-1,1 0,-1 1,0-1,-2-6,2 9,0 0,-1-1,1 1,-1 0,0 0,1 0,-1 0,0 0,0 0,0 1,-1-1,1 0,0 0,-1 1,1-1,-1 1,-2-3,2 3,0 1,1-1,-1 0,0 1,1-1,-1 1,0 0,0 0,1 0,-1 0,0 0,0 0,1 0,-1 0,0 1,0-1,-1 1,-2 1,1 0,-1 0,1 0,-1 1,1 0,0-1,0 2,0-1,1 0,-1 1,1-1,0 1,-4 7,2-3,1 0,1 1,0 0,0-1,0 1,1 0,1 0,0 1,0-1,0 0,1 0,2 15,-1-20,-1-1,1 1,0 0,0-1,0 1,0-1,1 1,-1-1,1 0,0 0,0 0,0 0,0 0,1 0,-1 0,1-1,0 1,-1-1,1 0,0 0,1 0,-1 0,0 0,0-1,1 1,-1-1,1 0,0 0,-1 0,1-1,-1 1,1-1,6 0,-3 0,0-1,0 1,0-1,0 0,0-1,0 0,0 0,7-4,21-14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5:56.78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79 1,'-13'33,"-5"10,-20 72,30-66,7-4,1-42,0 0,1 0,-1 0,1 0,0-1,0 1,0 0,0 0,0-1,0 1,1-1,-1 1,1-1,0 0,0 1,0-1,0 0,2 2,-2-4,0 1,0 0,-1 0,1-1,0 1,0-1,0 1,0-1,0 0,0 0,0 0,0 0,0 0,0 0,0-1,0 1,0-1,0 1,0-1,-1 0,1 1,0-1,0 0,-1 0,1-1,0 1,1-1,44-41,3-2,-45 42,0-1,-1 1,1 0,1 1,-1-1,0 1,1 0,-1 0,7 0,-10 1,1 1,0 1,-1-1,1 0,0 0,-1 1,1 0,-1-1,1 1,-1 0,1 0,-1 0,1 1,-1-1,0 1,0-1,0 1,0 0,0 0,0-1,0 2,0-1,1 3,5 7,-1 0,0 0,6 16,-12-26,10 24,41 84,-43-94,1 0,1-1,0 0,22 22,7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6:44.49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1,'0'3,"0"4,0 7,0 4,0 2,0-3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7:43.272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90,'1181'0,"-989"-10,-76 2,-30 1,130-28,-158 27,1 3,-1 2,70 6,-32-1,612-1,-533-10,-21 0,555 7,-368 4,-318-2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7:44.601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1,'242'10,"-101"-2,-10-2,218 5,-239-13,123 5,-211 0,1 1,-1 1,23 9,-18-5,33 5,-39-11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1:39.18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180 48,'-9'3,"1"0,0 1,0 0,0 0,0 1,1 0,0 0,0 1,0-1,1 2,-7 7,5-3,0 0,1 1,0 0,0 0,1 1,-6 21,5-10,0 1,2-1,1 1,-1 30,4-37,1 0,1 0,1 0,0-1,2 1,8 29,-10-41,1 0,-1 0,1 0,1 0,-1-1,1 1,0-1,0 0,0 0,1 0,9 7,-10-9,-1-1,1 0,0 0,-1-1,1 1,0-1,0 0,0 0,0 0,0 0,0-1,0 0,1 1,-1-2,0 1,0 0,0-1,0 0,7-2,-2 0,-1-1,0 0,1 0,-2-1,1 0,0-1,-1 0,0 0,-1 0,1-1,-1 0,9-13,-5 4,0-1,0 0,-2 0,13-37,-16 37,0-1,-2 0,0 0,-1 0,0-1,-2 1,0 0,-1-1,-4-18,3 24,-2-1,1 1,-2-1,0 1,0 0,-1 1,-1 0,0 0,0 0,-1 1,-1 0,-14-15,20 23,0 0,0 0,-1 1,1-1,-1 1,1-1,-1 1,0 0,-6-2,-3 1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7:48.535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1,'584'0,"-452"8,-23 0,-10-6,233 16,-253-6,-16-2,112 3,-103-15,98 3,-154 1,0 1,23 7,24 4,52-6,131-8,-96-2,2139 2,-2269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9:23.69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1 271,'0'-6,"0"-11,0 1,1-1,4-17,-4 29,1-1,0 0,0 1,0-1,1 1,-1 0,1 0,1 0,-1 0,1 0,0 1,4-4,7-5,1 1,0 0,0 2,1 0,32-13,3 3,-41 17,1 0,0 1,0 1,0 0,0 0,0 1,0 1,0 0,0 1,0 0,22 7,-29-8,0 1,-1 0,1 0,0 1,-1 0,0-1,1 1,-1 1,0-1,-1 1,1-1,-1 1,1 0,-1 0,0 1,-1-1,1 1,-1-1,0 1,0 0,0 0,-1 0,1 0,-1 0,0 0,-1 0,1 0,-1 0,0 0,-1 7,-1 2,-1 0,0 0,0 0,-2 0,-11 25,-40 64,43-80,-31 50,6-12,-55 124,89-174,0 0,0 0,1 1,1-1,0 1,-1 21,3-28,0 0,1-1,-1 1,1-1,0 0,0 1,1-1,-1 0,1 1,0-1,0 0,0 0,0-1,1 1,0 0,0-1,0 1,0-1,0 0,8 5,1 0,1-2,0 1,0-1,1-1,0-1,-1 0,23 4,7-2,52 0,-32-6,-1-4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9:24.2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410 1,'-19'0,"1"1,-1 0,1 1,0 1,0 1,-19 7,27-7,0 0,0 1,0 0,1 1,0 0,0 0,1 1,0 0,0 1,0 0,-11 15,0 6,1 1,1 0,2 1,1 1,1 1,2 0,1 0,1 1,3 0,0 0,2 1,1 55,4-76,0-1,0 0,2 1,0-1,0 0,1-1,0 1,1 0,1-1,8 14,-8-17,1-1,0 1,0-1,0-1,1 1,0-1,0-1,1 0,0 0,0 0,1-1,-1 0,13 3,-10-4,1 0,0 0,0-2,0 1,0-2,0 0,0 0,0-2,19-1,11-8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9:24.64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88,'0'0,"23"-3,26-8,21-4,-8 1,-6 0,1 8,-7-1,0 3,-9-10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9:24.97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22,'0'0,"18"0,18 0,22 0,0 0,5-4,-3 0,1 2,-11-3,-9-1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9:25.70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1604 119,'-52'-29,"31"16,0 1,-1 1,0 0,-1 2,-37-10,27 13,-1 2,0 1,0 1,0 2,-1 2,1 0,-66 16,34-1,1 3,0 3,-60 31,74-29,1 3,1 1,2 3,2 2,0 1,3 3,1 1,2 2,1 2,-34 53,44-56,3 2,1 1,2 1,3 1,1 1,2 1,2 0,2 0,3 1,1 1,3 0,0 49,7-58,1 0,2 0,1 0,2-1,2 0,2-1,1 0,2 0,2-2,30 50,-28-56,1-1,1-2,2 0,0-1,2-1,1-1,1-2,1 0,1-2,0-2,2 0,38 16,-10-12,0-3,1-2,1-3,1-3,-1-2,2-4,78-1,-23-9,-1-5,225-50,-233 34,-1-4,-2-6,172-82,-220 87,-1-3,96-75,-116 77,-1-1,-2-2,-1-1,42-61,-60 75,-2-1,0-1,-1 0,-2-1,0 0,-2 0,-1-1,-1 0,-1 0,-1-1,-1 0,-2 1,-1-1,0 0,-2 0,-2 1,0-1,-2 1,-14-42,5 27,-3 2,-1 0,-1 1,-3 1,-1 1,-1 1,-2 2,-43-43,25 34,-1 2,-2 2,-1 2,-2 2,-74-37,57 40,-1 2,-1 3,-1 3,-90-17,81 26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9:26.35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1,'22'29,"-1"0,-2 2,-1 0,-2 1,18 50,-12-25,-5-5,-4-4,-12-42,0 0,0 0,-1 0,0 10,-7 12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9:26.71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1 270,'0'0,"11"-13,12-9,12-12,12-2,6-4,4 4,1 5,-3 0,1 5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9:27.06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1 144,'14'-14,"2"1,0 1,0 0,1 1,0 1,29-13,-22 13,1 1,1 1,-1 1,38-5,-54 11,1 0,-1 1,15 1,-21-1,0 0,0 0,1 1,-1-1,0 1,0 0,0 0,0 0,-1 0,1 1,0-1,0 1,-1-1,1 1,-1 0,1 0,-1 1,0-1,0 0,0 1,0-1,0 1,-1-1,1 1,-1 0,0 0,1 0,-1 0,-1 0,1 0,0 0,-1 0,1 4,-1 5,-1 0,0-1,0 1,-1-1,-1 1,0-1,-8 18,-5 11,-2-1,-39 62,-59 64,-14 26,121-178,2 1,0 0,0 0,2 1,-7 23,11-34,0-1,0 0,1 1,0-1,-1 1,1-1,0 1,1-1,-1 1,1-1,-1 0,1 1,0-1,0 0,1 1,-1-1,1 0,-1 0,1 0,0 0,0 0,0-1,1 1,-1-1,1 1,-1-1,1 0,0 0,0 0,4 2,5 2,0-1,1-1,-1 0,1-1,0 0,22 1,85-1,-101-3,165-11,-109-2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9:27.4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171 0,'-25'26,"2"0,0 1,2 1,-18 32,34-50,-1-1,1 2,1-1,-1 1,2-1,0 1,0 0,1 0,0 1,1-1,0 0,1 1,0-1,1 0,0 1,4 15,-2-21,0 1,0 0,0-1,1 1,0-1,0 0,0 0,1-1,0 1,0-1,1 0,-1 0,1-1,0 0,0 0,1 0,-1-1,1 0,12 5,8 0,-1-1,2-1,49 4,-46-7,-1-1,1-2,0 0,-1-3,54-10,-39-1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1:39.54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92 0,'0'0,"-7"9,-4 6,-3 2,0 0,3-4,-2-2,3-2,-2-3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9:27.75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147 1,'0'0,"-11"20,-1 19,-8 23,7 14,-7 36,1 17,5 0,-1-15,5-20,3-14,2-8,5-14,0-5,8 10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9:28.9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1110 0,'-37'0,"-85"3,100-1,1 1,-1 1,-35 12,22-2,0 1,2 2,-1 2,2 1,1 1,0 2,2 0,-31 33,6 1,2 2,-85 128,98-124,3 1,3 2,2 1,3 2,-28 107,43-121,2 0,3 1,2 0,2 0,3 0,3 1,15 101,-11-128,1-1,1 0,2-1,0 0,2 0,2-1,20 31,-21-38,2-1,0-1,1 0,1-1,0 0,2-2,0 0,0-1,34 17,-24-16,0-2,1-2,0 0,1-2,0-2,60 8,-49-12,0-2,0-2,0-2,72-13,-45 0,-1-4,-1-2,-2-4,0-2,-1-3,63-42,-77 40,-1-1,-2-3,-2-2,-2-2,-1-2,-3-1,-1-2,-2-2,-2-1,-3-2,47-103,-65 121,-1-1,-2 0,-1-1,-2 0,-1 0,-2 0,-2-1,-1 0,-2 1,-1-1,-2 1,-1-1,-2 1,-1 0,-2 1,-1 0,-2 1,-1 0,-2 1,-1 1,-1 0,-2 1,-43-50,33 49,-1 1,-2 1,0 1,-2 2,-1 2,-1 1,-1 2,-1 2,-1 1,0 2,-1 1,-1 3,0 1,-51-5,23 10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9:30.60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170 0,'-10'15,"10"-15,0 0,0 0,1-1,-1 1,0 0,0 0,0 0,0 0,0 0,1 0,-1 0,0 0,0-1,0 1,0 0,0 0,0 0,0 0,0 0,0-1,0 1,0 0,0 0,1 0,-1 0,0-1,0 1,0 0,0 0,0 0,-1 0,1-1,0 1,0 0,0 0,0 0,0 0,0 0,0-1,0 1,0 0,0 0,0 0,0 0,-1 0,1 0,0-1,0 1,0 0,0 0,0 0,0 0,-1 0,1 0,0 0,0 0,0 0,-1 0,-14 1,-23 13,30-9,1 1,0 0,0 1,0-1,1 2,0-1,0 0,1 1,0 0,0 1,1-1,0 1,0 0,1-1,-2 12,-2 11,0-1,5-14,3-9,-2-5,1 0,0 0,0 0,1 0,-1 0,0 0,1 0,-1 0,1 0,-1 0,1 0,0 0,0 0,0 0,2 2,-2-3,0 0,1 0,-1-1,0 1,1-1,-1 1,0-1,1 1,-1-1,1 1,-1-1,1 0,-1 0,1 0,-1 0,1 0,-1 0,1-1,-1 1,3-1,0 1,-1-1,1 1,0 0,0 0,-1 1,1-1,-1 1,1-1,0 1,-1 1,1-1,-1 0,0 1,1-1,-1 1,0 0,0 0,0 1,0-1,0 0,-1 1,1 0,-1 0,3 3,9 15,-3 5,-4 4,-5 1,-4 0,-7-1,-7-4,-8-5,-5-5,1-5,6-11,5-6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9:31.00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205 1,'-16'8,"1"0,1 1,0 1,0 1,1 0,0 0,1 1,0 1,1 0,-13 19,18-22,0 0,0 0,1 1,1 0,-1 0,2 0,0 1,0-1,1 1,0-1,1 1,0 0,1 0,1-1,3 24,6-7,-8-25,0-1,0 0,0 0,0 0,0 0,0-1,0 1,1 0,-1-1,0 0,1 1,-1-1,1 0,0 0,-1-1,1 1,0 0,0-1,-1 0,1 1,0-1,0 0,0-1,-1 1,1 0,4-2,2 0,0 0,-1-1,1 0,-1 0,1-1,-1 0,8-6,-3 1,-1-1,1-1,-2 0,1 0,-2-1,0 0,0-1,11-21,-16 26,-1 0,0-1,-1 0,0 1,-1-1,1 0,0-10,-3 13,1 0,-1 0,0 1,-1-1,0 0,0 0,0 1,0-1,-1 1,0-1,0 1,-4-7,-12-12,-7 3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9:31.33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32,'0'0,"20"0,17-7,18-2,-3 3,-11 1,-3 3,6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9:33.4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161 0,'-6'1,"0"-1,1 1,-1 0,1 0,-1 0,1 1,-1 0,1 0,0 0,0 1,0 0,0 0,1 0,-1 1,1-1,0 1,0 0,0 0,0 0,1 1,-1 0,1-1,-3 9,3-7,0 0,0 0,1 0,0 1,0-1,1 1,0-1,0 1,1 0,-1-1,1 1,1 0,-1-1,1 1,1 0,-1-1,1 1,0-1,5 10,42 65,-40-59,-13-13,2-7,-9 10,-5 1,-8-3,0-6,5-7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9:33.77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0 169,'23'-17,"-1"2,-1 0,-1-2,21-23,-38 37,-1 0,1 0,-1-1,0 1,0-1,0 1,-1-1,1 0,1-8,-3 12,0-1,0 0,0 0,0 0,0 1,0-1,0 0,0 0,0 0,0 1,-1-1,1 0,0 0,-1 0,1 1,0-1,-1 0,1 1,-1-1,0-1,0 2,0-1,-1 0,1 1,0-1,0 1,-1-1,1 1,0 0,-1-1,1 1,0 0,-1 0,1 0,0 0,-1 0,1 0,-2 1,-1 0,-1 0,1 1,0 0,0 0,0 0,0 0,0 0,0 1,1 0,-1-1,1 1,0 1,-1-1,2 0,-1 1,-3 4,2-3,1 1,0-1,0 1,0 0,1-1,-1 1,1 0,1 1,-1-1,1 0,0 7,1-10,0 1,0-1,0 1,1-1,-1 0,1 1,0-1,0 0,0 1,0-1,1 0,0 0,-1 0,1 0,0 0,0 0,1-1,-1 1,0-1,1 1,0-1,-1 0,1 0,0 0,0-1,0 1,0-1,1 1,-1-1,0 0,1 0,-1 0,0-1,1 1,-1-1,1 0,-1 0,1 0,-1-1,1 1,-1-1,0 1,1-1,-1 0,0-1,5-1,12-9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9:34.17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32 0,'-31'214,"31"-213,0 0,-1 1,1-1,0 0,0 1,0-1,0 0,1 1,-1-1,0 0,0 0,1 1,-1-1,1 0,-1 0,2 2,-1-2,-1-1,1 0,0 0,0 1,-1-1,1 0,0 0,0 0,-1 0,1 0,0 0,0 0,-1-1,1 1,0 0,0 0,-1-1,1 1,0 0,-1-1,1 1,0 0,-1-1,1 1,-1-1,1 1,-1-1,1 1,-1-1,1-1,10-7,-2-1,0-1,11-16,-13 17,0 0,1 1,0 0,1 0,16-13,-24 21,0 0,0 1,-1-1,1 1,0-1,0 1,0-1,0 1,0 0,0-1,-1 1,1 0,0 0,0 0,0 0,0 0,0 0,0 0,0 0,0 0,0 0,0 0,0 0,0 1,0-1,0 1,0-1,0 0,-1 1,1-1,0 1,0 0,0-1,-1 1,1 0,0-1,-1 1,1 0,-1 0,1-1,-1 1,2 2,1 3,-1 1,1 0,-1-1,3 13,-4-14,0-2,0 1,0 0,0 0,0 0,0 0,-1 0,0 0,0 0,0 6,1-2,12 31,-2-13,3-8,-13-18,0 1,0 0,0-1,0 1,0-1,0 1,0-1,0 0,0 1,0-1,0 0,1 0,-1 0,0 0,0 0,0 0,0 0,1 0,-1 0,0-1,0 1,0 0,0-1,0 1,0-1,0 1,0-1,0 1,0-1,0 0,1-1,19-16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9:34.51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28 1,'-5'186,"2"-125,-1-4,3-46,0 1,0 0,-1-1,-4 15,2-19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9:34.87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7,'0'0,"20"0,21 0,21 0,-1 0,-5 0,1-6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1:40.0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31 1,'-6'19,"1"2,0-1,-3 33,2 64,6-109,-1 3,1 0,1 0,-1-1,6 23,-5-29,1 0,-1 0,1 0,0 0,0 0,0 0,1-1,0 1,-1-1,1 1,0-1,0 0,1 0,-1 0,5 2,-1-1,0 0,1 0,-1-1,1 0,0 0,0-1,15 3,-4-5,-2-4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0:48.65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0,'298'39,"-89"-16,-81-7,139-2,131-20,-130 0,79 5,541-13,-623 2,350-11,-3 38,-513-7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0:54.8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18,'133'-7,"-11"-1,208 8,-285-2,1 2,1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0:55.24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32,'0'0,"21"0,27 0,23 0,2-5,0 1,12 1,-4-1,-1-1,-4-1,0 2,2 4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0:56.52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242 60,'-15'4,"1"1,0 1,1 0,-1 1,-17 11,24-12,0 0,0 0,0 0,1 1,0 0,0 0,1 1,0-1,0 1,-3 9,-3 10,1 1,1 0,1 0,-4 37,-6 118,15-126,3-1,2 1,11 65,-10-101,1 1,2-1,0 0,1-1,1 1,1-1,1-1,1 0,0 0,1-1,20 22,-28-35,1 0,0-1,0 0,1 0,-1 0,1 0,0-1,0 0,0 0,0 0,0-1,1 0,-1-1,1 1,-1-1,14 1,-11-3,0 1,0-2,0 1,-1-1,1 0,-1-1,1 0,-1 0,0-1,0 0,0-1,7-5,3-4,0 0,-2-2,0 0,0 0,-2-2,18-26,-8 6,-1-2,19-48,-28 55,-1-1,-2 0,-1-1,-2 0,-2-1,-1 0,1-58,-7 71,0 0,-1 0,-2 0,0 0,-1 1,-2 0,0 0,-1 0,-1 1,-1 0,-1 1,-1 0,-15-19,13 21,-1 1,0 0,-2 1,-32-25,42 36,0 0,0 1,0 0,0 0,-1 1,0 0,1 0,-1 1,0 0,0 0,-1 1,1 0,0 0,0 1,-1 0,-12 2,-14 7,8 1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0:56.88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65 1,'0'0,"-6"23,-6 13,-3 5,2 4,2-2,6-6,2-5,3-10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0:57.26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1,'16'331,"-9"-267,42 322,-25-228,-13-82,1-2,4-5,1-16,1-16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0:58.30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294 13,'-36'-6,"24"4,0 0,1 1,-1 0,-16 1,23 0,1 1,0 0,0 0,0 0,0 1,0-1,0 1,0 0,0 0,1 1,-1-1,1 1,-1-1,1 1,-5 6,-2 4,0 0,1 0,1 0,1 1,-12 29,-18 78,26-71,7 0,3-5,4-11,-3-32,1-1,-1 0,0 1,1-1,-1 0,1 1,-1-1,1 0,0 0,0 0,1 2,11 4,19-2,-21-3,1 0,0 0,-1 1,1 0,-1 1,0 1,15 8,-5 1,0 1,-2 1,0 1,0 1,-2 0,0 1,-1 1,15 24,-11-10,-1 0,-1 0,-3 2,20 61,-31-82,0 1,-1 1,0-1,-2 0,0 1,0-1,-3 20,-7 11,6-37,-1 0,0 0,-1 0,0 0,-1-1,0 0,0 0,0 0,-2-1,1 0,-1-1,0 1,0-2,-17 12,9-9,0-1,0 0,-1-1,0 0,0-2,-1 0,0-1,-18 2,-21 0,-1-5,-2-4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1:14.46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0 211,'17'-20,"1"1,0 0,2 1,0 1,1 1,0 1,1 1,1 1,0 0,42-14,-13 12,-43 14,1-1,0 1,-1 1,1 0,-1 0,1 1,0 0,-1 1,19 5,-24-6,0 1,0 0,1 0,-2 0,1 0,0 1,0-1,-1 1,1 0,-1 0,0 1,0-1,0 1,0-1,-1 1,0 0,1 0,-1 0,-1 0,1 0,-1 0,1 1,0 5,-1 0,0 1,-1 0,0 0,-1-1,0 1,0 0,-1-1,-1 0,-5 15,-3 5,-2-1,-17 28,-28 45,-69 136,122-227,1 0,0 0,1 1,0-1,0 1,2 0,-1-1,1 17,1-23,1 0,0 0,0 0,0 0,0 0,1 0,0-1,0 1,0 0,0-1,1 0,0 1,0-1,0 0,0 0,1-1,0 1,-1-1,1 0,0 0,1 0,4 2,20 11,2-2,0-1,53 15,102 14,-184-42,59 12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1:14.97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58 0,'-49'498,"44"-441,2-10,2-41,1 0,0 0,1 1,-1-1,1 0,1 0,-1-1,1 1,0 0,0 0,1-1,-1 1,1-1,0 0,1 0,5 7,-3-7,1 1,0-1,0 0,0 0,0-1,1 0,0-1,-1 1,1-2,1 1,11 2,31 5,1-3,-1-1,-2-4,-1-7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1:15.29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72 0,'0'0,"-5"22,3 25,-4 27,-3 22,-1 6,2 4,2-4,2-6,-3-6,1-14,0-8,4-14,6-7,2 2,0-2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1:40.3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 1,'-6'180,"1"-2,4-121,2 69,3-95,3-5,1-3,3-5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1:45.951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1010 197,'-4'-7,"0"1,-1 0,1 1,-1-1,0 1,-1 0,1 0,-1 0,0 1,-8-5,-11-5,-34-13,42 19,-38-18,40 17,-1 0,-1 2,0 0,0 1,0 0,0 2,-1 0,-26-2,-2 6,0 1,0 3,0 2,1 2,-1 2,-63 22,101-29,0 1,1 0,-1 0,1 0,-1 1,2 0,-1 0,0 1,1 0,0 0,0 0,1 1,0 0,0 0,1 1,0-1,-6 14,2-3,-19 32,16-32,-12 30,14-25,1 0,2 0,0 1,2 0,1 0,0 0,2 31,0 31,5 93,-3-171,1 1,0-1,1 1,0-1,0 0,1 0,0 0,0-1,1 1,0-1,0 0,0 0,1-1,0 0,1 0,-1 0,13 8,2 0,1-2,1 0,-1-1,45 15,-35-17,44 7,-43-10,42 13,96 32,-139-44,1-1,0-2,46 1,-49-5,-3 1,1-2,-1-1,38-7,-57 7,0 0,0 0,0-1,0-1,0 1,0-1,-1-1,0 1,0-1,0-1,0 1,-1-1,0 0,0-1,5-7,-1-2,0-1,-1-1,0 1,-2-2,0 1,-1-1,-1 0,0 0,2-35,-2-15,-7-100,0 79,2 28,2 32,-2 1,-1 0,-2 0,-7-35,8 58,0-1,0 1,-1 0,0 0,0 0,0 1,-1-1,0 1,0-1,-1 1,1 1,-1-1,0 1,-10-7,-3 0,-1 0,0 2,-25-9,-23-11,45 17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2:27.15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36 1,'-13'68,"-6"116,15 71,4-227,30 692,-9-315,-19-355,12 197,-7-167,20 83,-11-105,1-15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2:27.6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59 0,'-13'54,"2"1,-7 85,9 113,9-204,-3 458,-1 112,20 10,-14-596,9 42,-2-35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2:28.23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145 0,'-5'2,"-1"0,1 1,0-1,0 1,0 0,0 0,-5 5,8-6,1 0,-1 0,1 1,-1-1,1 0,0 1,0-1,0 1,0 0,0-1,1 1,-1 0,1-1,-1 1,1 0,1 5,-2 6,1-8,0-1,0 1,0 0,0 0,1 0,0-1,2 7,-2-13,1-5,-4-11,0 14,0 1,0 0,0 0,0-1,0 1,0 0,-1 1,1-1,-1 0,1 1,-1-1,0 1,-4-2,5 2,0 1,0-1,0 0,0 1,0 0,0-1,0 1,1 0,-1 0,0 0,0 0,0 0,0 0,0 1,0-1,0 1,0-1,0 1,0 0,1 0,-1 0,-2 1,3-1,1 0,-1-1,1 1,-1 0,1-1,-1 1,1 0,0 0,-1-1,1 1,0 0,0 0,0-1,-1 1,1 0,0 0,0 0,0 0,0-1,0 1,1 0,-1 0,0 1,7 9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2:29.06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227 1,'-13'4,"0"1,1 1,0 0,0 0,-11 9,16-9,0 0,0 0,1 1,0 0,0 0,1 0,0 1,-6 10,-1 9,1-1,0 2,3 0,0 0,-6 45,-3 146,17-99,5 1,6-1,5-1,5-1,40 124,-46-191,37 83,-43-115,0 0,2-1,0 0,1-1,1-1,1 0,20 18,3-3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2:30.20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1 244,'1'-8,"1"0,0 0,1 0,0 0,0 0,0 0,1 1,0 0,6-8,4-5,31-31,-5 12,1 7,-38 30,0 0,1 0,-1 0,1 0,-1 1,1 0,-1-1,1 2,0-1,0 0,-1 1,1-1,0 1,6 1,-8-1,0 1,0-1,-1 1,1 0,0 0,-1 0,1 0,0 0,-1 0,1 0,-1 1,0-1,1 0,-1 1,0-1,0 1,0 0,0-1,0 1,0 0,-1-1,1 1,0 0,-1 0,1 0,-1 0,0 0,0 0,0-1,0 4,0 11,-1 0,0 0,-1 0,-1 0,-1 0,-10 28,4-13,-20 67,9-36,4 0,-11 71,26-124,1 1,1 0,0 0,0 0,1-1,0 1,0 0,4 10,-3-15,0 0,0 0,0 0,1 0,0 0,0-1,0 1,1-1,-1 0,1 0,0 0,0 0,0-1,1 0,5 4,1-1,0-1,1-1,-1 0,1 0,0-1,0 0,0-1,22 1,10-2,48-6,-61 3,38-3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2:30.58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34 1,'-11'56,"1"1,4 0,1 101,4-155,1 27,0 1,2-1,1 0,7 31,-8-52,1 0,0 0,1 0,0 0,0-1,1 1,7 9,-8-13,1 0,-1 0,1-1,0 1,0-1,1 0,-1-1,1 1,0-1,0 0,11 3,-4-2,0 0,1-2,-1 0,1 0,0-1,-1-1,1 0,0-1,-1 0,1-1,22-7,11-6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2:30.9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 1,'0'0,"-5"22,1 16,2 27,-3 11,5 26,5 3,-1-2,-2-7,1-9,3-11,2-14,9-13,1-4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2:31.27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1,'0'0,"21"0,21 0,20 0,7 0,-2 0,-5 0,5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2:31.6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37 1,'0'0,"-6"22,2 18,-5 27,3 13,-1 18,5-9,-1-6,6-14,4-17,8-8,10-8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1:41.37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0 135,'108'-95,"-86"77,-17 14,-1 1,1 0,0 0,0 0,6-1,-10 3,0 1,-1 0,1 0,0 0,0-1,-1 1,1 0,0 0,0 0,0 0,-1 0,1 0,0 1,0-1,-1 0,1 0,0 1,1 0,-1-1,-1 1,1 0,-1-1,1 1,-1 0,1 0,-1 0,0-1,1 1,-1 0,0 0,0 0,1 0,-1 0,0 0,0 0,0 0,0-1,0 1,-1 2,-1 23,0-13,1-1,0 1,1 0,3 22,-2-31,0 0,0 0,0-1,1 1,-1-1,1 1,0-1,0 1,0-1,0 0,0 0,1 0,0 0,-1 0,1-1,0 1,0-1,1 0,-1 0,6 3,-2-2,0-1,0 0,1 0,0 0,-1-1,1 0,0 0,-1-1,13-1,13-3,-1-5,-1-2,-4-5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2:34.41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1,'195'196,"131"143,-291-296,-4 0,-3 1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2:34.76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601 0,'0'0,"-20"11,-5 7,-11 7,-1 10,-7 8,-2 6,-4 9,-15 15,-3 10,5-5,9-11,14-18,13-10,2-9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2:35.23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50 0,'27'30,"-2"-3,-1 0,-2 2,27 45,-14-9,-3 2,-3 1,-3 1,-4 1,-2 1,-3 1,-4 0,-2 1,0 85,-9-57,-5 1,-4-1,-5 0,-28 119,25-161,-3 0,-2-1,-2 0,-3-2,-3-1,-2-1,-2-2,-46 58,33-61,6-13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1:25.90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0 248,'0'-16,"1"0,0 0,4-20,-3 29,0 0,0 0,1 0,0 0,1 0,0 1,0 0,0 0,7-8,-3 5,1 0,0 0,0 1,19-13,-1 6,3 3,-1 7,-26 4,0 1,0 0,1 0,-1 0,0 1,0-1,0 1,0-1,1 1,-1 0,0 1,-1-1,1 0,0 1,0 0,0-1,-1 1,1 0,4 5,-5-4,0 0,0 0,0 0,0 1,-1-1,1 1,-1-1,0 1,0 0,0 0,-1-1,1 1,-1 0,0 0,0-1,-1 8,-6 25,-1 0,-2 0,-1-1,-23 47,13-31,4-9,-9 21,-24 94,38-95,11-53,1 0,0 0,1 15,0-17,0 0,1 0,0 0,0 0,0 0,1 0,0 0,1-1,-1 1,1-1,0 0,1 0,-1-1,7 7,-3-6,-1 0,1 0,1-1,-1 0,1 0,0-1,0 0,0-1,14 4,8-1,0-2,0-1,1-1,-1-2,46-4,-49 2,103-13,-89 7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1:26.3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35 0,'-7'25,"1"0,1 0,2 0,-2 40,4-42,-7 101,10 144,6-220,-6-41,1-1,0 1,0-1,0 1,1-1,0 0,0 0,1-1,0 1,0-1,0 0,0 0,1-1,0 0,0 0,0 0,0 0,0-1,1 0,0-1,0 1,-1-1,1-1,1 1,11 0,13-2,7-2,6-3,1-3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1:26.73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30 0,'0'0,"-6"20,-1 23,-2 26,4 9,3 20,2-2,9-7,3-15,0-5,0-20,1 3,3-8,-6 6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1:27.5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0,'29'5,"1"-1,35 1,-4-1,141 14,-157-11,-1-2,4-4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1:27.89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 0,'0'0,"-4"25,2 20,-3 22,0-3,5 1,-2-5,2 3,0-5,0 0,0-7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1:34.81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0,'91'115,"-17"-23,118 189,-89-126,-76-113,-2-4,-1-3,-1-7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1:35.17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839 1,'0'0,"-20"7,-21 5,-12 13,-3 9,-5 10,-19 16,-13 16,5 0,3-2,17-9,11-5,11-7,11-10,8-7,-2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49:57.96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118 1,'-13'7,"1"1,0 1,0 1,1-1,-13 16,20-21,0 1,1-1,0 1,0 0,0 0,1 0,0 0,0 1,0-1,0 1,1-1,0 1,0 0,1-1,0 1,0 10,0-14,0 0,0-1,1 1,-1 0,0-1,1 1,-1-1,1 1,0-1,-1 1,1-1,0 1,0-1,0 1,0-1,0 0,0 0,0 1,1-1,-1 0,0 0,1 0,-1-1,0 1,1 0,2 1,-1-2,0 1,0-1,-1 0,1 0,0 0,0 0,0 0,-1-1,1 1,0-1,0 0,-1 0,1 0,0 0,2-2,2-1,1 0,-2-1,1-1,0 1,-1-1,0 0,0 0,-1-1,0 1,0-1,-1 0,1-1,-1 1,-1-1,0 0,0 0,0 0,-1 0,0 0,1-14,-3 20,-1-1,1 1,0-1,-1 1,1 0,-1-1,0 1,0-1,0 1,-2-5,2 7,1 0,0-1,-1 1,1-1,0 1,-1 0,1-1,-1 1,1 0,0-1,-1 1,1 0,-1-1,1 1,-1 0,1 0,-1 0,1 0,-1-1,1 1,-2 0,2 0,-1 1,0-1,0 0,1 1,-1-1,0 1,1-1,-1 0,0 1,1-1,-1 1,1 0,-1-1,0 1,1-1,0 1,-1 0,1 0,-1 0,-2 5,1-1,0 1,0 0,1-1,-1 1,1 0,0 0,1 0,-1 0,1 0,1 0,-1 0,1 0,0 0,0 0,1-1,-1 1,5 8,-4-9,1 1,-1-1,1 1,0-1,1 0,-1-1,1 1,0 0,0-1,0 0,1 0,0 0,-1-1,1 1,0-1,1-1,-1 1,9 3,-12-6,1 1,0-1,-1 1,1-1,0 0,0 0,0 0,-1 0,5-1,8-4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1:41.80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23,'8'-5,"17"-8,-23 12,0 0,0 0,-1 1,1-1,0 1,0 0,0-1,0 1,0 0,0 0,2 0,-3 1,0-1,0 1,0-1,0 0,-1 1,1-1,0 1,0 0,-1-1,1 1,0 0,-1-1,1 1,-1 0,1 0,-1-1,1 1,-1 0,0 0,1 0,-1 0,0 0,0-1,0 1,1 0,-1 1,0 30,0-24,0-4,0-1,0 1,1 0,-1-1,1 1,0-1,0 0,0 1,0-1,0 0,1 0,0 1,2 2,-2-3,0-1,0 0,1 0,-1 0,0 0,1-1,0 1,-1-1,1 1,0-1,0 0,0 0,-1 0,1 0,0-1,4 1,12 1,0-2,0 0,25-3,-7-2,4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2:41.86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0,'0'0,"19"0,20 0,22 0,1 0,1 0,1 0,-5 5,1 0,-4 3,1 1,-4 2,-6-2,-6-5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2:42.20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17,'0'0,"25"0,26 0,27 0,14-5,-1 1,-3 0,-10 4,-7-3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2:48.44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0 258,'14'-23,"1"0,1 2,1 0,0 0,2 2,0 0,29-21,-3 11,-1 6,-37 20,-1 0,0 0,1 1,-1 0,1 0,0 1,11-1,-18 2,1 0,-1 0,1 0,0 1,-1-1,1 0,-1 0,1 1,-1-1,1 0,-1 1,1-1,-1 0,0 1,1-1,-1 1,1-1,-1 1,0-1,1 1,-1-1,0 1,0-1,1 1,-1-1,0 1,0-1,0 1,0 0,0-1,0 1,0-1,0 1,0 0,0-1,0 1,0-1,0 1,0-1,-1 1,1 0,0-1,0 1,-1-1,1 1,-1 0,-14 28,14-27,-99 141,72-107,1 1,2 1,-35 72,56-101,1 0,0 0,0 0,1 1,0-1,1 1,0 0,1 12,0-18,0 1,1-1,-1-1,1 1,0 0,0 0,1 0,-1 0,1-1,0 1,0-1,0 1,0-1,1 0,-1 0,1 0,0 0,0 0,0-1,0 1,1-1,6 4,3 0,0-1,1 0,0-1,0-1,0 0,0-1,25 1,-10-3,-1-1,0-1,28-6,3-7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2:48.84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85 0,'-16'27,"1"0,1 0,-10 32,21-48,-1 0,2 0,-1 0,1 1,1-1,0 1,1-1,0 1,1-1,0 1,4 14,-4-21,1 0,0 0,0-1,0 1,0-1,1 1,0-1,-1 0,2 0,-1 0,0-1,1 1,0-1,-1 0,1 0,9 5,-5-4,1 0,0 0,0-1,1 0,-1-1,0 0,18 1,13-3,5-10,-1-9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2:49.19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124 0,'0'0,"-7"28,-4 18,-7 21,0-5,2 8,-1 4,0 13,9-2,2-16,4-16,-1-10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2:50.1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78 1,'-2'1,"-8"3,0 0,0 1,-9 6,17-10,0 0,0 0,1 0,-1 0,1 1,-1-1,1 1,-1-1,1 1,0-1,0 1,-1 0,1 0,1-1,-1 1,0 0,0 0,1 0,-1 0,1 0,-1 0,1 0,0 0,0 2,0-3,0-1,0 0,0 1,0-1,0 1,0-1,0 0,0 1,0-1,0 0,0 1,0-1,0 0,0 1,0-1,1 0,-1 1,0-1,0 0,0 0,1 1,-1-1,0 0,0 0,1 1,-1-1,0 0,1 0,-1 1,0-1,0 0,1 0,-1 0,0 0,1 0,-1 0,0 0,1 1,0-1,9-10,-5-4,-5 14,0 0,0 0,0 0,0 0,0-1,0 1,-1 0,1 0,0 0,0 0,0-1,0 1,0 0,0 0,0 0,-1 0,1 0,0 0,0 0,0-1,0 1,0 0,-1 0,1 0,0 0,0 0,0 0,-1 0,1 0,0 0,0 0,0 0,0 0,-1 0,1 0,0 0,0 0,0 0,0 0,-1 0,1 0,0 0,0 0,0 1,0-1,-1 0,1 0,0 0,0 0,0 0,0 0,0 1,0-1,-1 0,1 0,0 0,0 0,0 0,0 1,0-1,-4 2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2:50.61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231 1,'-9'4,"0"0,0 0,1 1,-1 0,1 0,0 1,1 0,-1 1,-11 13,9-7,0 0,2 0,-1 1,2 0,-9 22,0 10,2 1,-14 93,28-139,-8 53,2 0,1 77,6-97,2-1,1 1,2-1,1 0,13 38,-1-30,3-5,4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2:51.20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0 117,'20'-15,"0"0,1 1,0 2,1 0,0 1,1 1,39-11,-15 15,-43 5,0 1,-1 0,1 1,0-1,-1 1,1-1,0 1,-1 0,1 1,-1-1,1 1,-1-1,5 4,-7-4,1 1,0-1,-1 1,0 0,1-1,-1 1,0 0,0 0,0 0,0 0,0 0,-1 0,1 0,0 0,-1 0,0 0,1 0,-1 1,0-1,0 0,0 0,0 0,-1 0,0 4,-2 6,0 0,-1 0,0 0,-1-1,-11 19,-40 54,28-44,26-37,-70 114,64-102,0 1,2-1,0 1,0 0,2 0,-3 19,6-31,0 1,1-1,0 1,0-1,0 0,1 1,-1-1,1 1,0-1,0 0,1 1,-1-1,1 0,0 0,0 0,0 0,0 0,1-1,0 1,4 4,-3-5,1 1,0-1,0 0,1 0,-1 0,0 0,1-1,0 0,-1-1,1 1,0-1,0 0,0 0,11-1,7 0,-1-1,1 0,-1-2,35-9,-13-5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2:51.55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45 1,'-11'33,"1"1,2 0,-7 69,15-97,-1 1,1-1,1 1,-1-1,1 1,0-1,1 0,-1 1,1-1,0 0,1 0,0 0,3 6,-3-8,0 0,1 0,-1 0,1 0,0-1,0 0,0 1,0-2,1 1,-1 0,1-1,0 0,0 0,0 0,0-1,8 2,46 2,-27-6,1-7,0-7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2:51.89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49 1,'-10'57,"-3"82,10-99,-13 216,11-182,4-9,6-11,-4-46,0 0,1-1,5 13,12 8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1:42.34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65 0,'-17'57,"4"-18,2 1,2 0,-5 46,14-80,0 0,0 1,0-1,1 0,-1 0,2 0,-1 0,1-1,-1 1,2 0,-1-1,1 1,-1-1,1 1,1-1,-1 0,1-1,0 1,0-1,1 1,-1-1,1 0,0-1,0 1,0-1,5 3,-1-2,0 0,-1-1,1 1,1-2,-1 1,11 1,-15-4,0 1,0-1,0 0,0 0,0 0,0-1,0 0,0 0,-1 0,1 0,0-1,0 0,5-3,7-7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2:52.24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0,'0'0,"19"0,20 0,19 0,-5 0,2 5,-1-3,1 2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2:52.57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 0,'0'0,"0"20,0 25,0 17,0 1,-5-3,3-4,-3-2,1-5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2:53.34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1,'0'0,"9"22,6 12,5 12,3 3,-3 5,3 0,1 1,-1-1,-2-2,4-3,-1-3,4-5,5-11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2:53.73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528 0,'0'0,"-27"13,-8 7,-24 14,-3 8,-12 14,0 4,9-4,14-2,8-7,6-14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2:54.07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301 1,'21'91,"-12"-57,-1 0,-2 0,-1 0,-1 1,-2 44,-5-50,-2 0,0 0,-2-1,-1 0,-1 0,-2-1,-23 45,17-42,-1-2,-1 0,-2-1,0-1,-2 0,-35 29,11-20,-2-8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2:54.78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33,'406'22,"-146"-3,-229-17,766 23,906-76,-611 3,-889 46,470 7,-537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2:55.48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1 164,'13'-16,"1"1,1 1,0 0,1 0,0 2,1 0,1 1,0 1,37-16,-12 11,-39 14,0 0,0 0,0 1,1-1,-1 1,0 0,0 0,0 0,0 1,0-1,0 1,5 2,-8-2,1-1,0 1,-1 0,1 1,-1-1,0 0,1 0,-1 0,0 1,0-1,0 1,0-1,0 1,0-1,0 1,-1 0,1-1,0 1,-1 0,1 0,-1 0,0-1,0 1,0 0,0 0,0 0,0-1,0 1,-1 3,0 5,-2 1,1-1,-1 0,0 1,-9 15,-30 50,24-44,-7 12,-35 83,47-76,12-45,0-1,1 0,-1 1,1-1,0 1,1-1,-1 0,1 1,1-1,-1 0,0 0,1 0,0 0,1 0,-1 0,1 0,4 6,-3-7,1 1,-1-2,0 1,1 0,0-1,0 0,0 0,0 0,0-1,0 0,1 0,-1 0,1-1,0 1,-1-1,8 0,17 0,0-1,-1-1,0-2,1-1,42-11,-22 1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2:55.85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101 0,'-4'7,"-13"20,1 0,1 1,2 1,-12 36,16-22,8-37,1 0,0 0,0 0,0 0,0 0,1 0,0-1,1 1,-1 0,1 0,0-1,0 1,1-1,0 1,6 9,-4-10,-1-1,1 1,0-1,0 0,0 0,0 0,1-1,-1 0,1 0,0-1,0 1,0-1,1 0,10 1,27 3,2-8,-39 1,0-1,0 0,0 0,8-3,25-17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2:56.18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44 0,'0'0,"-6"25,0 24,-3 20,4 3,-2-1,1 3,2 8,4-5,6-6,0-20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2:56.55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41,'0'0,"16"0,22 0,16 0,-1 0,-2 0,-4 0,-2-7,-4-6,-10-8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1:42.70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89 0,'-6'28,"1"0,1 0,-1 32,2-12,-44 258,31-201,13-64,5-11,5-8,4-5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2:56.89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26 1,'0'0,"-7"19,1 26,-3 17,5 6,4-8,4-2,-2-6,5-8,6-9,7-14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2:57.25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1,'18'15,"-1"2,0 0,-1 0,-1 2,0 0,17 32,59 131,59 123,-127-274,1-10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2:57.58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554 0,'-31'16,"-14"4,-23 11,-12 11,-5 12,4 4,14-4,11-7,15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2:59.60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332 132,'-9'0,"0"0,0 1,0 1,-1-1,2 2,-1-1,0 1,0 0,1 1,-15 8,12-4,1-1,-1 2,2-1,-1 2,1-1,-15 21,8-5,0 1,2 0,1 1,2 1,0 0,-7 33,7-17,2 1,2 1,1-1,2 55,5-67,1 1,1 0,2-1,1 0,2 0,17 45,-19-63,0-1,1-1,0 1,2-1,-1-1,1 1,1-1,16 15,-20-22,0 0,0 0,1-1,-1 1,1-2,0 1,0-1,1 0,-1 0,1-1,-1 0,1 0,0-1,-1 0,1-1,0 1,0-1,11-2,-4-1,0-1,0 0,-1-2,0 1,0-2,0 0,0 0,-1-1,-1-1,1 0,17-18,0-2,-2-1,49-67,-56 66,-1-1,-2 0,-1-1,-1-1,-2 0,-2-1,14-59,-22 68,0 0,-1 0,-2 0,0-1,-2 1,-1 0,-1 0,-2 0,0 0,-2 0,-14-36,13 42,-1-1,-1 1,-1 1,0 0,-2 0,0 2,-1-1,-1 2,0 0,-1 0,-1 2,-1 0,-20-13,2 7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2:59.9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164 0,'0'0,"-17"21,1 6,-5 8,2 1,-2-3,0 1,3-3,1-11,4-11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3:00.34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 1,'1'272,"-3"283,-11-333,7-169,1-3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3:01.17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283 1,'-7'-1,"0"1,0 1,0 0,0 0,1 0,-1 1,0-1,1 2,-1-1,1 1,0 0,-11 7,11-5,0 0,1 1,0-1,0 1,0 0,1 1,0-1,0 1,0 0,1 0,-4 10,-40 147,34-108,2-2,10-48,-4 44,5-47,-1-1,1 1,1-1,-1 1,0-1,0 1,1-1,0 1,-1-1,1 1,0-1,0 0,0 1,0-1,4 4,-5-5,1-1,0 1,0-1,0 0,0 1,0-1,0 0,0 1,0-1,0 0,0 0,0 0,0 0,0 0,0 0,0 0,0 0,0 0,0-1,0 1,0 0,0-1,1 0,26-13,-17 7,11-2,2 3,-17 5,0 1,-1 0,1 0,0 0,0 1,-1 0,1 1,0-1,-1 1,1 0,-1 1,0 0,0 0,0 0,0 1,0-1,-1 1,0 1,10 9,-2 0,0 0,-1 1,-1 1,-1 0,17 33,-14-19,-1 0,-1 1,-2 0,-1 0,-1 1,-2 0,-1 1,-2-1,-3 62,-1-81,0-1,0 1,-1 0,-1-1,0 0,0 0,-1 0,-10 17,10-22,-1 1,1-1,-1 0,-1 0,1-1,-1 1,0-2,-1 1,1-1,-1 0,0 0,-15 5,8-5,0 0,0-1,-1-1,1 0,-1-1,0-1,0 0,0-1,1-1,-1-1,0 0,0-1,1 0,0-2,0 0,-19-8,-3-6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3:01.5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94,'0'0,"14"-9,12-7,15-1,3-1,8 4,2 3,15 3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3:02.11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119 0,'-4'4,"-15"16,19-19,0-1,-1 0,1 0,0 1,-1-1,1 0,0 1,0-1,-1 1,1-1,0 0,0 1,0-1,-1 1,1-1,0 0,0 1,0-1,0 1,0-1,0 1,0-1,0 1,0-1,0 1,0-1,0 0,0 1,0-1,1 1,-1-1,0 1,0-1,0 0,1 1,-1-1,0 1,0-1,1 0,-1 1,0-1,1 1,-6-7,4 5,0 0,0 0,0 0,0 0,0 0,0 0,0 1,0-1,0 0,0 0,-3 0,1 0,-1 0,1 1,-1-1,0 1,1 0,-1 0,0 0,1 0,-8 2,10-1,-1-1,0 1,0-1,1 1,-1 0,0 0,1 0,-1 0,1 0,-1 0,1 0,0 0,-1 1,1-1,0 0,0 1,0-1,0 1,0-1,0 1,0 2,-2 3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3:02.69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393 1,'-18'11,"1"2,-1 0,2 1,0 1,1 0,0 2,1-1,1 2,1-1,0 2,-15 33,-6 22,3 1,3 2,-16 81,20-46,-15 181,34-239,3 1,2-1,3 0,2 1,2-2,3 1,21 62,-6-48,5-9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1:43.14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282 0,'-10'2,"0"0,-1 0,1 2,0-1,0 1,1 0,-1 1,1 0,0 1,0 0,1 0,0 1,0 0,-8 9,0 2,1 1,1 1,1 0,0 1,2 1,0-1,-13 43,19-48,1 0,1 0,1 1,0-1,0 21,3-25,0-1,0 1,1 0,0-1,1 0,0 0,1 0,6 12,-7-17,0 0,1-1,-1 1,1-1,0 0,0 0,1 0,-1-1,1 0,6 5,-7-7,-1 0,1 0,0 0,0-1,0 1,0-1,0 0,1 0,-1 0,0 0,0-1,1 0,-1 0,0 0,1 0,4-2,0 0,0-1,1 0,-2-1,1 0,0 0,-1-1,0 0,0-1,0 1,-1-1,0-1,0 0,0 0,9-13,-7 8,-1-1,0 0,-1 0,0-1,-1 0,-1 0,0 0,4-25,-7 26,-1 0,0-1,-1 1,-1-1,0 1,-1 0,0 0,-1 0,-1 0,0 0,-6-14,5 16,0 0,-1 1,0 0,-1 0,0 1,0-1,-1 2,0-1,-1 1,1 0,-2 1,-19-13,4 8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3:03.26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0 218,'16'-18,"-1"0,2 1,0 1,1 1,1 1,0 0,1 1,0 2,1 0,1 1,22-8,-12 7,2 2,54-9,-76 16,1 1,-1 0,1 1,-1 0,1 1,0 0,-1 1,1 0,-1 1,17 7,-26-9,-1 0,0 0,0 0,0 1,0-1,0 1,0-1,0 1,0 0,-1 0,1-1,-1 1,1 0,-1 1,0-1,0 0,0 0,0 0,1 4,-1-2,-1 0,1 0,-1 1,0-1,0 0,0 0,-1 1,0-1,0 0,-1 5,-4 7,-1 0,0 0,-1-1,-12 17,-106 142,74-108,-49 85,87-127,1 0,2 1,1 0,1 1,0 0,3 0,-7 47,12-65,0 0,1 0,0 0,1-1,-1 1,2 0,-1 0,1 0,0-1,4 10,-3-12,0 0,-1 0,2 0,-1-1,1 1,-1-1,1 0,0 0,1 0,-1-1,1 0,-1 1,1-1,0-1,6 3,6 2,1-2,1 0,-1 0,1-2,0 0,0-2,0 0,20-2,2-1,1-3,62-14,-24-3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3:03.70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104 1,'-13'19,"0"1,1 0,2 1,0 0,1 1,1 0,1 0,1 1,1-1,1 2,0-1,2 0,1 0,3 28,-2-43,1 0,0-1,0 1,1-1,0 1,1-1,-1 0,1 0,1 0,-1 0,1 0,0-1,1 0,0 0,6 7,-4-7,1 0,0 0,0 0,1-1,-1 0,1 0,0-1,0-1,1 1,-1-2,14 3,6 1,0-2,43 0,-57-4,1 0,-1-2,-1 0,1 0,0-1,24-9,0-8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3:04.0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155 0,'0'0,"-6"25,-4 26,-5 30,-5 21,-2 19,-3 15,2 11,10-13,2-24,4-19,5-15,2-9,4-18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3:04.36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0,'0'0,"20"5,19-3,27 3,1-1,-3-4,-3 2,-7-2,-7 0,0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3:04.69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0,'0'0,"0"20,0 23,0 23,0 10,0 14,0-8,8-13,3-19,3 5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3:05.8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422 0,'11'9,"1"-1,-1 2,-1-1,0 2,0-1,-1 1,-1 1,10 16,-8-10,0 1,-2 0,-1 1,0 0,4 21,-3 10,-1 0,-3 1,-4 88,-4-75,-2 0,-4-1,-2 0,-21 65,8-53,-4-1,-74 138,17-70,-127 160,141-208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3:08.9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0,'28'60,"58"89,-14-25,147 277,-191-354,-1-6,-5-8,-7-10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3:09.27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656 1,'0'0,"-20"14,-12 7,-19 20,-5 3,-2 10,-15 18,-8 6,10-4,10-12,12-4,5-7,13-13,3-6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3:18.506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1 537,'0'0,"0"1,0-1,0 1,1-1,-1 1,0-1,0 1,1-1,-1 1,0-1,0 1,1-1,-1 0,1 1,-1-1,0 0,1 1,-1-1,1 0,-1 1,1-1,-1 0,1 0,-1 1,1-1,-1 0,2 0,16 3,-15-2,80 4,104-6,-166 1,134-12,164-33,-253 34,73-17,151-50,-226 57,68-18,55-7,-92 20,118-15,-118 30,-29 5,-1-2,110-30,-85 12,46-16,-115 35,0 2,0 1,43-4,-20 3,-24 3,0-1,-1-1,1-1,-1-1,30-13,-32 10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3:19.885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1 738,'6'-1,"0"0,0 0,0-1,0 0,-1 0,1 0,-1-1,8-4,9-3,20-7,0 3,58-13,-66 18,42-17,-1 0,295-91,-277 87,219-64,-155 48,54-14,102-31,-258 73,1-2,95-19,-39 13,-81 16,0 3,1 0,60-3,-66 8,38-6,-46 5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1:43.50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453 0,'-69'69,"-20"22,37-29,3 1,2 3,-56 106,83-131,7-8,6-13,3-10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3:32.9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91 307,'-6'1,"0"-2,0 1,0-1,0 1,0-2,1 1,-1-1,0 0,-6-2,11 3,-1-1,0 1,0 0,1 0,-1-1,1 1,-1-1,1 1,0-1,-1 0,1 1,0-1,0 0,0 0,0 0,1 0,-1 0,1 0,-1 0,1 0,-1 0,1 0,0 0,0 0,0 0,0 0,0 0,2-4,1-8,0 0,1 1,1-1,0 1,1 0,0 1,1-1,1 1,0 1,15-19,-16 23,0 0,0 0,1 0,0 1,0 0,0 1,1-1,-1 2,1-1,1 1,-1 1,0 0,1 0,0 0,17-1,-21 4,-1 0,1 0,0 0,0 1,0 0,0 0,0 1,-1 0,1-1,-1 2,1-1,-1 1,0 0,0 0,0 0,0 1,-1-1,1 1,-1 1,0-1,0 0,5 9,-3-4,-1 0,-1 0,0 1,0-1,0 1,-2 0,1 0,-1 0,0 0,-1 0,-1 0,0 14,-2 7,-2-1,-1-1,-17 56,-41 84,48-131,-8 22,6-3,15-47,-1 1,2 0,-1 0,1-1,1 1,0 0,1 0,0 0,0 0,5 16,-3-21,-1 0,1 1,0-1,0 0,1 0,0-1,0 1,0-1,1 0,0 0,0 0,0-1,0 1,1-1,-1-1,1 1,11 4,11 2,0-1,1-1,-1-2,47 5,-48-7,28 3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3:33.45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36 0,'-18'150,"0"164,19-261,-1-43,1-1,0 0,0 1,1-1,1 0,-1 0,2 0,-1-1,9 16,-8-18,0-1,0 1,1-1,0 0,0-1,0 1,0-1,1 0,0 0,-1-1,1 0,1 0,-1 0,8 2,49 12,-30-14,3-5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3:33.7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0,'0'755,"0"-671,1-5,6-5,7-7,7-10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3:34.25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1,'156'8,"-17"0,-80-7,0-1,1 0,-4-4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3:34.58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1,'0'0,"20"0,27 0,25 0,0 0,-1 0,-4 0,-6 0,-6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3:47.65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1 270,'1'-7,"1"0,-1 1,2-1,-1 0,1 1,0 0,0 0,1 0,7-9,2-2,29-27,-18 22,36-27,-15 21,0 6,-38 19,-1 0,1 1,0 0,0 1,10-2,-16 2,0 1,0 0,0 0,0 0,0 0,0 0,0 0,0 0,0 1,0-1,0 0,0 0,-1 1,1-1,0 1,0-1,0 1,0-1,0 1,0-1,-1 1,1 0,0-1,-1 1,1 0,0 0,-1 0,1-1,-1 1,1 0,-1 0,1 0,-1 0,0 0,0 0,1 0,-1 0,0 0,0 0,0 0,0 0,0 0,0 0,0 0,-1 2,-2 9,0 0,-1 0,0-1,-1 1,0-1,-13 19,-8 22,23-45,0 0,1 0,0 0,0 0,0 0,1 0,0 0,1 0,0 8,0-11,1-1,0 1,0 0,0-1,1 1,-1-1,1 1,0-1,0 0,0 0,0 1,0-2,1 1,-1 0,1 0,0-1,0 1,0-1,3 2,82 48,-56-35,53 39,1 21,-51-38,-30-32,0 0,-1 1,0 0,0-1,-1 1,1 0,-2 1,1-1,-1 1,-1-1,1 1,-1 12,-1-9,-1 0,0 0,-1 0,0 0,-1-1,-1 1,0-1,-5 12,-6 6,-2 0,-1-2,0 0,-2-1,-39 38,15-22,-1-9,6-11,2-10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3:47.98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61 1,'0'0,"-7"22,-3 20,-2 12,-1-10,-6-12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3:48.74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350 0,'-18'14,"1"1,1 0,0 1,1 1,0 1,2 0,-18 29,10-7,2 0,-26 82,-48 239,81-288,2 1,4 0,4 79,3-120,2-1,1 0,2 0,1-1,1 0,22 52,-24-70,1-1,0 1,1-1,0-1,1 0,0 0,17 16,-18-21,0 0,0 0,1-1,-1 0,1 0,0-1,1 0,-1-1,1 0,-1 0,20 1,-17-3,-1-1,1 0,0-1,0-1,-1 0,1 0,-1-1,1-1,-1 0,-1 0,1-1,0-1,-1 0,12-9,-3 1,0-1,-1 0,-1-2,-1 0,0-1,15-23,-20 26,-1-1,-1-1,-1 1,0-1,-1-1,-1 0,0 0,-2 0,0 0,1-21,-4 29,0 0,-2 1,1-1,-1 0,0 1,-1-1,0 1,-1-1,0 1,0 0,-1 0,0 1,0-1,-1 1,-1 0,1 0,-1 0,0 1,-1 0,0 0,-10-8,1 4,0 1,-1 1,0 0,-1 2,0-1,0 2,0 1,-1 0,0 1,0 1,-23-1,-1 3,1 1,0 2,-83 15,74-4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3:50.83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0,'0'0,"20"4,18 1,18 6,-2 2,-7 3,-2 0,3 1,-4-1,-3 2,0-2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3:51.1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70 0,'0'0,"-4"23,-2 24,-9 22,5 5,-1 8,7-2,2-4,0-7,2-13,-2-4,-11-1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1:43.99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115 2,'-19'-1,"13"1,1-1,-1 1,-10 2,13-1,1-1,0 1,-1 0,1 0,0 0,0 0,-1 1,1-1,0 0,0 1,1 0,-3 1,0 2,1-1,0 1,0-1,0 1,0 0,1 0,0 0,0 0,-2 11,3-12,0 0,0 0,1 1,-1-1,1 0,0 1,0-1,1 0,0 1,-1-1,1 0,1 0,1 5,-3-8,0 0,1 0,-1 0,1 0,-1 0,1 0,0-1,-1 1,1 0,0 0,0 0,-1 0,1-1,0 1,0-1,0 1,0 0,0-1,0 1,0-1,0 0,0 1,0-1,0 0,0 0,1 0,-1 0,0 1,0-2,0 1,0 0,2 0,-1-1,-1 0,1 0,0 1,0-2,0 1,0 0,-1 0,1 0,-1-1,1 1,-1-1,1 0,-1 1,0-1,0 0,1-2,1-1,-1 0,0 0,-1 0,1 0,-1-1,0 1,0-1,-1 1,0 0,1-1,-2 1,1-1,-1 1,0-1,0 1,0 0,-1 0,-2-6,3 9,1 1,-1 0,0 0,0 0,1 0,-1 0,0 0,0 0,0 0,0 0,0 1,0-1,0 0,0 1,-1-1,1 0,0 1,0 0,-1-1,1 1,0 0,0-1,-1 1,0 0,-9 2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3:54.1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422 1,'-9'0,"-11"-1,0 2,1 0,-24 5,35-4,1 0,0 0,0 1,0 0,0 1,1-1,-1 1,1 1,0-1,0 1,-8 8,1 2,1 0,0 1,1 0,0 1,2 0,-10 24,-37 117,33-80,4 2,-9 90,22-119,3-1,2 1,3-1,12 83,-9-103,2 0,17 45,-19-63,0-1,0 1,1-1,1-1,0 1,0-1,1-1,16 17,-21-23,0-1,0 0,0 0,1 0,-1 0,1 0,-1 0,1-1,-1 0,1 0,0 0,0 0,-1 0,1-1,0 0,0 0,0 0,0 0,0 0,-1-1,1 0,0 0,0 0,-1 0,6-3,2-1,-1-1,-1 0,1 0,-1-1,-1-1,1 1,10-13,8-12,-1-1,-2-1,-1-1,-2-1,-1-1,19-51,-22 42,-2-1,-2 0,-2-1,-3 0,4-53,-11 71,-1 1,-1-1,-1 0,-2 0,-1 1,-1-1,-1 1,-12-28,10 35,-1 1,0 1,-2 0,0 0,-1 2,-1-1,0 2,-2 0,0 0,-36-27,45 39,0 0,0 0,0 1,0 0,-1 1,0-1,0 2,-12-4,3 5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3:54.51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163 0,'0'0,"-18"21,-4 5,-7 10,2 2,3-2,3-5,8-7,4-6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3:56.2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31 0,'-6'36,"-3"67,5-34,-8 127,18 260,-2-377,0-3,5-2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3:57.07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306 32,'-13'-2,"1"-1,-22-8,24 7,-1 0,0 1,-14-2,22 5,0 0,-1 1,1-1,0 0,0 1,0 0,0 0,0 0,0 0,0 0,0 1,0 0,0-1,1 1,-1 0,1 0,-1 0,1 0,0 1,0-1,0 1,0-1,0 1,-2 5,-5 8,1 0,1 0,-6 21,9-24,-33 101,23-56,1-3,2-6,6-8,10-14,-4-25,0-1,0 1,0-1,0 1,0-1,0 0,0 0,1 1,-1-1,0 0,1 0,-1 0,1-1,-1 1,1 0,0 0,2 0,34 7,-21-5,5 3,-1 0,-1 2,1 0,-1 2,-1 0,0 1,0 1,-1 0,-1 2,0 0,-1 1,0 0,-2 2,0-1,19 30,-3 4,-24-39,-1 0,0 1,0 0,-1 0,-1 1,0-1,-1 1,0-1,0 21,-2-23,-1-1,0 0,0 1,-1-1,0 0,-1 0,0 0,-1 0,1-1,-2 1,1-1,-1 0,-10 13,4-9,0-1,-1 1,0-2,-1 0,0 0,0-2,-1 1,0-2,-1 0,-27 10,-7-3,4-5,39-8,-1-1,1 1,-1-1,1 0,-1 0,1-1,-1 0,-6-1,-2-7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3:57.46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1,'0'0,"10"25,7 13,10 22,3 9,7 19,2 10,3 2,-8-9,-1-12,-6-15,-3-17,-3-9,1-7,1-9,1-20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3:57.83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747 1,'-30'9,"-12"4,-17 12,-1 11,-9 10,-26 25,-9 26,8 1,20-6,15-14,7-7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4:06.648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0 444,'1'-7,"-1"1,1-1,0 1,1-1,0 1,0 0,0 0,1 0,0 0,0 0,7-10,5-3,32-34,-23 28,-14 16,1 0,0 1,0 0,1 1,0 0,0 1,1 1,0 0,17-5,31-13,-21 6,1 2,78-16,89-4,-177 30,361-48,-324 46,134 6,-96 3,-75-1,-1 1,58 13,59 24,-99-25,49 17,-2 4,123 64,165 118,-347-192,-2 1,0 2,-2 1,-1 1,-1 2,-2 1,28 42,-43-54,13 26,-20-34,0-1,1 0,0 0,1 0,0-1,1-1,16 16,-24-25,-1-1,1 1,0 0,0-1,1 1,-1 0,0-1,0 1,0-1,0 0,0 1,0-1,1 0,-1 0,0 0,0 0,0 0,1 0,-1 0,0 0,0 0,0-1,1 1,-1 0,0-1,0 1,0-1,0 1,0-1,0 1,0-1,0 0,0 0,0 1,0-1,0 0,-1 0,1 0,0 0,-1 0,1 0,0 0,0-2,3-5,1-1,-1 0,-1 0,3-10,-5 16,8-29,-2 4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4:09.639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9 602,'0'-1,"-1"1,1 0,-1 0,1-1,-1 1,1 0,-1-1,1 1,-1-1,1 1,-1 0,1-1,0 1,-1-1,1 1,0-1,0 1,-1-1,1 0,0 1,0-1,0 1,0-1,-1 1,1-1,0 0,0 1,0-1,0 1,1-1,-1 0,0 1,0-1,0 1,1-2,3-22,2 7,0 1,1 1,1-1,0 1,1 1,1-1,0 1,21-21,-4 8,1 2,60-41,-43 35,54-35,-83 58,-1 0,1 2,1-1,33-7,24 0,114-7,42 16,33-2,-228 5,1-2,62-15,-23 2,1 3,97-5,-67 9,369-1,-302 13,384-2,-541 0,1 1,-1 1,0 1,0 0,-1 1,1 0,-1 2,0 0,20 10,1 5,-1 2,45 38,216 159,-66-53,-176-127,-25-20,-1 1,30 30,22 34,-3 4,75 112,-135-179,1 0,27 25,-3-3,-4-6,-24-24,0 0,-1 1,17 24,-28-35,1 2,1-1,-1 1,1-1,0 0,1 0,7 7,-11-11,1 0,-1 0,1 0,0-1,-1 1,1-1,0 1,0-1,-1 1,1-1,0 0,0 0,-1 0,1 0,0 0,0 0,0 0,-1-1,1 1,0-1,-1 1,1-1,0 0,-1 1,1-1,-1 0,1 0,-1 0,2-2,0 1,0-1,0 1,-1-1,1 0,-1 0,0 0,1 0,-1 0,-1 0,1-1,0 1,-1 0,0-1,1-3,-2 6,0 0,1 0,-1 0,0 1,0-1,0 0,0 0,0 0,0 0,-1 0,1 1,0-1,0 0,-1 0,1 0,0 0,-1 1,1-1,-1 0,1 1,-1-1,1 0,-2 0,1 0,-1 0,1 1,-1-1,1 1,-1-1,0 1,1 0,-1 0,1 0,-1 0,0 0,1 0,-1 0,0 0,1 1,-1-1,-2 2,-7 1,1 2,0 0,0 0,0 1,0 0,-10 9,-13 8,18-14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4:15.021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64 1,'-9'15,"1"0,0 1,1 0,1 1,1-1,0 1,1 0,-2 27,1 17,5 69,0-109,2 403,3 158,-2-406,6 128,-6-255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4:16.698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84 0,'-8'29,"2"1,1-1,1 1,1 46,2-45,-13 387,-11 189,23-570,-13 264,22-2,-2-246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1:44.39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121 37,'-3'-2,"-4"-3,1 0,-1 0,1 1,-1 0,-12-5,17 8,0 1,0-1,0 1,0-1,0 1,0 0,0 0,0 0,1 0,-1 0,0 1,0-1,0 0,0 1,0 0,0-1,1 1,-1 0,0 0,0 0,1 0,-1 0,1 0,-1 1,1-1,-1 0,1 1,-2 2,1-2,1 0,0 0,-1 0,1 0,0 0,0 0,0 0,1 1,-1-1,0 0,1 1,0-1,-1 0,1 1,0-1,0 0,0 1,1-1,0 4,-1-5,1 1,-1-1,1 1,0-1,0 0,0 1,0-1,-1 0,2 1,-1-1,0 0,0 0,0 0,0 0,1 0,-1 0,1-1,-1 1,0 0,1-1,-1 1,1-1,-1 1,1-1,0 0,-1 0,1 1,-1-1,3-1,-1 1,0 0,0 0,0-1,0 1,0-1,0 0,0 0,0 0,-1 0,1-1,0 1,-1-1,1 1,-1-1,1 0,-1 0,0 0,0 0,0-1,0 1,0-1,-1 1,1-1,-1 1,1-1,-1 0,0 0,0 0,0 1,0-1,-1 0,1 0,-1-6,-2-15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4:21.29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27,'0'0,"21"0,20-5,22-2,-5 1,-1 0,-3 3,-6 3,2 3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4:22.14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0 156,'0'-6,"0"0,1 0,0 0,0 0,0 0,0 0,1 1,0-1,0 0,1 1,0 0,0 0,0-1,0 2,1-1,5-6,-2 5,-1 1,1 0,0 0,0 1,0-1,1 2,0-1,-1 1,1 0,0 1,11-3,14 0,-2 5,-28-1,-1 1,1 1,0-1,-1 0,1 1,0-1,-1 1,1 0,-1 0,1 0,-1 0,1 1,-1-1,0 0,0 1,1 0,-1-1,0 1,-1 0,1 0,0 0,-1 1,1-1,-1 0,1 0,-1 1,0-1,0 1,0-1,0 1,-1 0,1-1,-1 1,1 0,-1 4,-1 3,1 0,-2 0,1 0,-2 0,1 0,-1 0,-1 0,-5 11,-13 26,3-9,-23 68,41-101,-9 34,12-32,-2-4,0 0,1-1,0 1,-1 0,1 0,0-1,1 1,-1-1,0 1,1-1,-1 1,1-1,0 0,0 0,0 0,0 0,0 0,0 0,1-1,-1 1,5 2,6 2,0 0,1 0,16 3,-2 1,64 28,-50-14,-5 4,-32-24,0 1,0 0,-1 0,1 0,-1 1,0-1,-1 1,1 0,-1 0,-1 1,1-1,-1 0,0 1,0-1,-1 1,0 0,0 0,0 0,-1-1,0 1,-1 0,1 0,-1 0,0-1,-1 1,0 0,0-1,0 0,-1 1,0-1,-6 9,-44 58,21-33,1-5,2-3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4:22.49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57 0,'0'0,"-6"20,-4 15,-3 15,0-10,-1-9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4:34.22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172 0,'-30'18,"26"-16,1 0,-1 0,0 1,1-1,-1 1,1 0,0-1,-1 2,1-1,1 0,-1 0,-3 6,-4 10,1 1,0 0,2 0,-10 37,-9 88,24-129,-6 48,3 1,3 0,6 71,2-78,32 121,-21-128,-14-43,0 0,1 0,6 10,-7-13,1-1,-1 0,1 1,0-1,0-1,0 1,0-1,1 1,0-1,0-1,-1 1,2-1,-1 1,0-1,0-1,1 1,-1-1,1 0,-1 0,1-1,-1 1,1-1,-1-1,1 1,0-1,-1 0,0 0,1 0,-1-1,1 0,-1 0,0 0,0-1,0 1,-1-1,1-1,-1 1,1 0,5-7,-2 1,1 0,-1 0,13-20,2-10,-5-5,-9-4,-8 41,-1-1,0 1,0 0,-3-14,2 15,-1-1,0 1,0 1,-1-1,-6-11,6 12,-1 0,1 0,-1 1,0-1,-10-7,6 6,0 1,0 1,-1 0,0 0,1 0,-2 1,1 1,0-1,0 1,-1 1,1 0,-1 0,1 1,-1 0,1 1,-1 0,-14 3,-14 7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4:40.4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1 301,'0'-12,"0"0,1-1,1 1,-1 0,2 0,8-23,-8 27,1 0,1 0,0 0,0 1,0-1,1 1,0 1,0-1,1 1,8-6,10-7,36-20,-15 17,-33 16,1 1,0 0,1 1,17-3,3 6,-33 1,-1 1,1-1,-1 1,1-1,-1 1,1 0,-1-1,0 1,1 0,-1 0,0 0,1 0,-1 0,0 0,0 0,0 0,0 1,0-1,0 0,0 1,-1-1,1 1,0-1,-1 1,1-1,-1 1,0-1,1 1,-1-1,0 1,0 0,0-1,0 1,0-1,0 1,-1 2,-1 7,0-1,0 1,-1 0,-6 12,-59 116,27-62,38-69,-84 186,79-171,0 0,2 1,0 0,2 0,1 0,-1 44,5-57,0 0,0 0,1 0,1-1,0 1,0-1,1 1,1-1,-1 0,2-1,-1 1,1-1,1 0,-1-1,15 14,-5-7,2-1,0 0,0-2,1 0,1-1,33 13,-2-3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4:41.0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448 1,'-22'0,"1"0,-1 2,-41 8,53-7,0 1,0-1,0 2,0 0,0 0,1 0,0 1,0 1,-13 12,3 0,2 0,0 2,1 0,1 1,1 0,2 1,-17 39,14-23,1 0,3 2,-13 81,20-86,1 0,3 69,1-89,1-1,0-1,1 1,1 0,0-1,1 1,1-1,0 0,12 20,-15-30,0 0,1 1,-1-1,1 0,0-1,0 1,0-1,0 0,0 0,1 0,0 0,-1-1,1 0,0 0,10 3,-8-4,0 0,0-1,1 1,-1-2,0 1,0-1,1 0,-1 0,0-1,10-3,2-3,-1-1,0 0,-1-1,0-1,0-1,-1 0,18-19,-11 8,-1 0,-1-2,-2 0,0-2,-2 0,-1-1,-1 0,-1-1,11-39,-19 50,-2 0,0-1,-2 0,0 0,-1 0,0 0,-2 0,-5-35,4 42,-1-1,0 1,-1 0,0 0,-1 0,0 0,-1 1,-1 0,0 0,0 0,-1 1,0 0,-18-16,18 20,-1 0,0 1,0 0,0 0,-15-5,-7-1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4:41.3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125 1,'0'0,"-13"20,-3 5,-4 12,-2 3,5-1,-2-4,1 1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4:41.89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81 0,'-16'39,"2"1,1 1,2 0,2 0,2 1,1 0,3 1,1-1,5 52,1-46,6-4,-8-38,0 1,1-1,-1 0,6 9,-2-8,0 0,0 0,0 0,1-1,-1 0,2 0,-1-1,1 0,0 0,0-1,0 0,15 6,-14-8,-1 1,0-1,1 0,0 0,-1-1,1-1,0 1,0-1,-1-1,1 0,0 0,-1 0,14-5,13-10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4:42.23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126 0,'0'0,"-7"30,-2 25,-7 33,-3 17,-1 15,1 3,7-1,2-19,6-16,-1-13,3-12,0-15,11-2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4:42.86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72,'0'0,"18"-2,19-4,19-5,-5 6,2 0,-6 1,-3-3,-4-4,-6 2,-2-2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2:17.2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1,'2'31,"1"0,1 0,14 48,-9-41,48 285,-53-290,0 14,-4-35,0-12,0 0,0-1,0 1,0 0,0 0,0 0,0 0,0 0,0 0,0 0,0 0,0 0,0 0,0 0,0 0,0 0,0 0,0 0,0 0,0 0,-1 0,1 0,0 0,0 0,0 0,0 0,0 0,0 0,0 0,0 0,0 0,0 0,0 0,0 0,0 0,0 0,0 0,0 0,0 0,0 0,0 0,0 0,0 0,0 0,0 0,0 0,-1 0,1 1,0-1,0 0,0 0,0 0,0 0,0 0,0 0,0 0,0 0,-4-14,-2-14,7 22,-1-15,4 2,-3 18,-1-1,1 1,0-1,-1 1,1-1,0 1,0 0,0-1,0 1,0 0,0 0,0 0,0 0,1 0,-1 0,0 0,1 0,-1 0,1 1,-1-1,1 0,-1 1,1-1,-1 1,4-1,-2 1,0 1,0-1,0 0,1 1,-1 0,0 0,0 0,0 0,0 0,0 0,4 4,14 8,-3 4,-2 6,-5 1,-10-21,-1-1,1 1,-1 0,1-1,-1 1,0 4,0-5,-1 0,1 0,-1 0,1 0,-1 0,0-1,0 1,0 0,0 0,0-1,0 1,0 0,0-1,-1 1,1-1,0 0,-1 1,-3 1,1 0,0-1,-1 0,1 0,0 0,-1-1,-8 3,-12-1,-3-1,-1-6,1-5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4:43.2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81,'0'0,"18"-3,23-10,14-5,1 5,5 4,3 2,-3 3,-1-3,-4 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4:44.21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505 114,'0'0,"-9"-13,0 0,-1 0,0 1,-17-15,24 24,-1 1,0-1,1 1,-1-1,0 1,-1 0,1 1,0-1,0 1,-1-1,1 1,-1 1,1-1,-1 1,1 0,-1 0,1 0,-1 0,-8 2,0 2,1 1,0-1,0 2,0 0,0 0,1 1,0 1,1-1,0 2,0 0,1 0,0 0,-10 15,0 1,1 1,2 1,0 0,-16 44,15-29,2 2,1 0,3 1,2 0,2 0,1 1,3 0,2 0,5 51,-3-82,1 1,1-1,0 0,2 1,-1-1,2-1,0 1,0-1,17 25,-18-32,0 0,1-1,0 1,0-1,1-1,-1 1,1-1,1 0,-1-1,0 0,1 0,0 0,0-1,0-1,1 1,-1-1,0 0,1-1,10 1,-5-2,0-1,1-1,-1 1,0-2,0 0,0-1,-1 0,1-1,-1-1,0 0,0-1,13-9,2-3,-1-1,-1-2,44-46,-48 44,-2 0,-1-2,-1-1,-1 0,-1-1,-1-1,-2 0,-1-1,-2 0,0-1,5-39,-11 49,-1 0,-2 0,0 0,-1 0,-1 0,-1 0,-1 0,0 1,-2-1,0 1,-2 0,0 0,-1 1,-1 0,-1 0,0 1,-25-32,26 40,-1 0,0 1,0 0,-1 0,0 1,0 1,-1 0,-23-10,-7-2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4:44.56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226 1,'0'0,"-14"22,-9 16,-11 20,3 4,0 4,2-7,-2-2,-1-2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4:44.9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49 1,'-7'55,"1"78,4-60,-20 479,17-467,0-11,3-13,4-23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4:45.8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331 61,'-2'-5,"-1"-1,-1 1,1 0,-1 0,1 0,-2 1,1-1,-9-6,11 10,-1-1,1 1,-1 0,1 0,-1 0,1 1,-1-1,0 1,1-1,-1 1,0 0,0 0,1 0,-1 0,0 1,1-1,-1 1,0-1,1 1,-1 0,1 0,-5 2,-3 3,0 0,0 1,0-1,1 2,0-1,0 2,1-1,0 1,-10 14,-3 7,-28 57,26-40,5-3,14-33,1-1,-2 20,4-27,1 0,0 1,0-1,0 1,0-1,0 1,1-1,0 1,0-1,0 0,0 1,3 4,-4-6,1-1,0 0,1 1,-1-1,0 0,0 0,0 0,1 0,-1 0,3 1,10 4,0-1,0 0,0-1,0-1,21 3,33 7,-57-8,0-1,1 1,-1 1,-1 0,1 1,-1 0,-1 0,1 1,-1 1,0-1,-1 1,0 1,-1-1,0 1,0 1,10 21,-5-5,-1 0,-2 1,0 0,-2 1,7 57,-11-62,-1 0,-1 1,-1-1,-2 0,0 0,-9 37,9-52,-1-1,0 1,0-1,-1 0,0 0,0 0,0-1,-1 0,-1 1,1-2,-1 1,0-1,-1 0,1 0,-1 0,0-1,-1 0,1-1,-1 1,0-2,-10 4,-30 6,-5-9,-1-6,46 2,-1-2,1 1,-13-5,-17-12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4:46.29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1,'56'122,"14"36,15 95,-30-81,-28-94,-3-16,-21-56,0 0,0 0,0 0,5 7,16 6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4:46.64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919 1,'0'0,"-34"5,-22 1,-32 17,-17 17,-4 18,-10 6,10 10,14-1,11 4,20-12,9-12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4:54.88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 1,'-6'38,"2"0,1 68,3-92,17 401,-6-211,-2 101,9 142,-11-353,1-17,-3-26,-2-24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4:55.22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 0,'-6'40,"2"-1,0 62,4-59,14 818,3-277,-19-489,-5-12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4:56.02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111 21,'-10'53,"5"-18,5-39,0 0,0 0,0 0,-1 0,1-1,-1 1,0 0,0 0,-1 1,1-1,-1 0,0 0,0 1,0-1,-5-5,5 6,0 0,0 0,-1 0,1 0,-1 0,0 1,0 0,0-1,0 1,0 0,0 1,-1-1,1 0,-1 1,1 0,-1 0,0 0,-6-1,9 2,1 0,0 0,-1 0,1 0,0 0,-1 0,1 0,0 0,-1 0,1 0,0 0,0 0,-1 1,1-1,0 0,-1 0,1 0,0 0,0 1,-1-1,1 0,0 0,0 1,-1-1,1 0,0 0,0 1,0-1,0 0,-1 1,1-1,0 0,0 1,0-1,0 0,0 1,0-1,0 0,0 0,0 1,0-1,0 0,0 1,0-1,0 0,0 1,0-1,1 1,1 5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2:17.6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0,'7'4,"0"-1,0 1,0 0,-1 1,0 0,0 0,0 0,0 1,-1 0,0 0,0 0,-1 0,1 1,5 13,1 5,-1 1,13 48,-16-47,-1-1,-1 1,-2 0,-1 0,0 0,-2 0,-2 0,0 0,-8 34,-18 37,10-55,0-7,-4-1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4:56.4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135 11,'-23'-5,"16"4,0-1,0 1,-1 0,1 1,-1 0,-11 1,17-1,-1 1,1 0,0-1,0 1,0 0,0 1,0-1,0 0,0 0,0 1,0 0,1-1,-1 1,1 0,-1-1,1 1,-1 0,1 0,0 0,0 0,0 1,0-1,1 0,-1 0,0 4,-2 4,2-1,-1 1,1 0,1-1,0 13,0-17,1-1,-1 0,1 0,0 0,0 0,0 0,0 0,1 0,-1-1,1 1,0 0,0-1,1 1,3 4,-5-7,0-1,-1 1,1-1,-1 1,1 0,0-1,0 0,-1 1,1-1,0 1,0-1,0 0,-1 0,1 1,0-1,0 0,0 0,0 0,-1 0,1 0,0 0,0 0,0 0,0-1,1 1,0-1,-1 0,0 0,1 0,-1 0,0 0,0 0,1 0,-1 0,0-1,0 1,0 0,1-4,-1 2,1 0,-1 0,1 0,-1 0,0-1,0 1,-1 0,1-1,-1 1,0-1,0 1,0 0,0-5,-15-14,14 21,1 1,0-1,0 0,-1 1,1-1,-1 1,1 0,0-1,-1 1,1-1,-1 1,1 0,-1-1,1 1,-1 0,1-1,-1 1,1 0,-1 0,0 0,1-1,-1 1,1 0,-1 0,0 0,1 0,-1 0,1 0,-1 0,0 0,1 1,-1-1,1 0,-1 0,0 0,1 1,-1-1,1 0,-1 0,0 1,0 6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4:57.01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198 134,'-7'0,"1"0,0 1,-1 0,1 0,0 1,0 0,0 0,0 0,0 0,1 1,-1 0,1 0,0 1,-1 0,2 0,-1 0,0 0,1 1,0-1,0 1,0 0,0 1,1-1,-4 9,-2 7,0 0,2 1,0 0,2 1,-5 36,1 19,3 1,4-1,3 1,3 0,4 0,36 150,-37-202,1 0,1 0,2-1,0 0,18 28,-24-46,1-1,0 1,0-1,0-1,1 1,0-1,0 0,12 7,-14-10,1 0,-1 0,1-1,0 0,-1-1,1 1,0-1,0 0,0 0,0-1,0 0,0 0,1 0,6-2,-2-1,0 0,0-1,0 0,-1-1,0 0,0-1,0 0,0 0,-1-1,0-1,-1 1,1-1,12-17,2-4,-1-2,34-63,-38 60,-1-2,-3 0,0-1,13-61,-22 71,0-1,-2 0,-2-1,0 1,-2 0,-1 0,-7-35,-5-1,-2 1,-31-73,31 97,-1 1,-3 1,-1 1,-39-52,45 70,-1 0,-35-29,18 21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4:57.34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81 1,'0'0,"-6"19,-8 15,-1 6,0 5,5-2,1-3,-3 9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4:57.7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1,'0'1135,"2"-1056,5-9,6 0,-12-63,1 0,1-1,-1 1,1-1,0 1,1-1,7 10,5-3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4:58.4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426 83,'-41'-21,"10"5,-39-14,60 26,0 1,-1 1,0-1,1 2,-1-1,0 2,0-1,-11 2,17 0,-1 0,1 0,0 0,-1 1,1-1,0 1,0 1,0-1,0 1,0 0,1 0,-6 5,3-2,1 0,0 1,1 0,0 0,0 0,-8 16,3 0,1 0,1 0,2 1,-6 35,3-1,5-2,3-6,5-13,3-15,-6-21,-1-1,1 1,-1-1,1 1,-1-1,1 1,0-1,-1 1,1-1,0 1,-1-1,1 0,0 0,-1 1,1-1,1 0,13 4,0 0,0 1,-1 1,0 0,0 1,0 1,-1 0,0 1,-1 0,0 1,20 20,-11-4,-1 0,-2 1,0 1,15 33,39 95,-63-133,-1 0,-1 0,-1 1,-1 0,1 27,-5-42,-1-1,-1 1,1-1,-1 1,-1-1,0 0,0 1,0-1,-1 0,-1 0,1-1,-1 1,0 0,-1-1,0 0,0 0,0-1,-1 0,0 1,-13 9,7-8,0 0,0-1,0-1,-1 0,0 0,0-2,0 1,-1-2,0 0,1 0,-27 1,-13-6,-4-8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5:11.20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21 1,'-8'63,"2"0,3 72,2-68,1 585,3-572,1-10,0-17,-2-7,-7-5,-5-8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5:11.8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1 119,'5'-8,"2"1,-1 0,1 0,0 1,0 0,1 0,0 0,0 1,9-4,3-1,0 2,38-11,-15 10,-41 8,44-3,-43 3,1 2,-1-1,0 0,0 1,0-1,0 1,1 0,-1 0,0 0,-1 0,7 4,-8-4,0 0,0 0,-1 0,1 0,0 0,0 0,0 0,-1 0,1 0,-1 0,1 1,-1-1,1 0,-1 1,0-1,0 0,1 0,-1 1,0-1,0 0,0 1,-1-1,1 0,0 1,0-1,-1 0,0 2,-16 37,13-32,-4 7,-6 10,2 1,-16 48,26-66,-1 1,2 0,-1 0,1 0,1 1,0-1,0 0,1 0,0 0,0 0,1 0,6 17,8 9,2 0,2-1,1-1,1-1,51 57,-42-53,-21-24,-1 0,0 1,11 21,-18-29,0 0,-1-1,1 1,-1 0,1 6,-2-4,0 0,0-1,-1 1,0-1,0 0,-1 1,0-1,0 0,0 0,-1 0,0 0,0 0,-8 10,-4 4,-1 0,-20 19,33-36,-36 35,1-2,1 2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5:12.41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439 1,'-10'0,"0"1,0 0,0 1,1 0,-1 1,0 0,1 1,0-1,0 2,0-1,0 1,1 1,0-1,0 2,0-1,-10 12,-2 5,1 0,1 2,1 0,-18 36,7-9,4 2,1 0,3 2,2 0,3 1,3 1,2 0,2 0,3 1,2 0,4 0,13 107,-11-144,2-1,0 0,1 0,1 0,16 32,-20-48,1 1,-1-1,1 0,0 0,0-1,0 1,1-1,-1 0,1 0,9 5,-10-7,0 0,0-1,0 1,1-1,-1 0,1 0,-1 0,0-1,1 1,-1-1,1 0,-1-1,1 1,-1-1,1 0,5-2,4-2,-1 0,0-1,0-1,0 0,-1-1,0 0,0-1,-1 0,0-1,-1 0,12-16,-9 11,-1-1,-1 0,0-1,-2-1,0 0,-1 0,11-34,-17 44,-1 1,1-1,-1 0,-1 1,0-1,0 0,0 0,-1 1,0-1,0 0,-1 1,0-1,-1 1,1 0,-1 0,-1 0,1 0,-1 0,-1 1,1-1,-1 1,0 0,0 1,-1-1,0 1,0 0,0 0,0 1,-1 0,0 0,1 1,-2-1,1 2,-11-4,-1 1,-1 1,0 1,0 0,-1 2,-27 1,3 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5:12.8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1,'0'0,"20"0,22 0,17 0,2 0,-3 0,-1 0,0 0,-7 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5:13.23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15,'0'0,"19"0,19 0,23 0,3 0,4 0,-1 0,-5 0,-1 0,-3-1,-3-13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2:18.85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0,'4'75,"22"129,-7-79,-10-44,-3-10,-1-11,0-10,-1-11,-2-18,-3-14,-3-11,-5-8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5:13.56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7,'5'-1,"0"-1,0 1,0 0,0 0,1 1,-1 0,0 0,0 0,0 0,0 1,0 0,7 2,-7-1,1 1,-1-1,0 1,0 1,0-1,-1 1,1-1,-1 1,0 1,6 7,16 22,-2 0,25 48,32 79,-57-111,36 78,45 89,16-13,-102-177,23 25,-11-21,3-3,8-7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5:13.91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1235 1,'-27'3,"-15"7,-27 14,-14 19,-38 26,-54 38,-21 25,-4 15,31-10,17-6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9:35.5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1,'24'25,"-1"2,-1 1,-2 0,32 57,-16-24,-9-17,-2-4,-1-5,-21-31,0 0,1 0,-1 0,1-1,0 1,0-1,0 0,0 0,7 3,5-2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19:35.96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405 0,'0'0,"-27"14,-6 6,-22 15,0 6,1 2,1-4,4 1,6-2,7-8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5:34.0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1,'1'27,"2"0,7 38,-1-15,35 555,-34-365,-4-49,-2-118,-1-14,-1-17,-2-19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5:34.76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1 231,'10'-10,"23"-21,2 2,46-31,-11 22,-46 26,31-8,-26 11,53-9,-68 16,0 1,0 0,1 1,-1 1,28 4,-39-5,0 1,0-1,-1 1,1 0,0 0,-1 0,1 0,-1 0,1 0,-1 1,0-1,1 1,-1 0,0 0,0 0,0 0,0 0,0 0,2 4,-3-3,-1 0,1 0,0-1,-1 1,0 0,0 0,0 0,0-1,0 1,-1 0,1 0,-1 0,1-1,-1 1,0 0,0-1,-1 1,1-1,-2 4,-7 10,-1 0,-1-1,-15 16,11-13,-18 28,16-13,17-31,1 1,-1 0,0 0,1-1,-1 1,1 0,0 0,0 0,0-1,0 1,1 0,-1 0,1 0,-1-1,1 1,0 0,0-1,1 1,-1-1,0 1,1-1,-1 0,1 1,0-1,0 0,0 0,0 0,2 2,8 4,0 1,0-2,1 0,18 8,-17-8,-5-3,19 9,-1 1,0 1,-2 1,25 20,-42-29,0 0,0 1,9 13,-12-14,-1 0,0 0,0 1,-1-1,0 1,0 0,0 0,-1 0,-1 0,1 1,-1-1,-1 0,0 1,0-1,0 0,-1 1,0-1,-1 0,0 0,0 0,-1 0,-4 10,-4 6,-2-1,0 0,-1-1,-1-1,-35 37,-70 66,60-65,7-1,9-2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5:35.28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522 0,'-14'6,"0"0,0 1,1 0,0 1,0 1,1 0,0 0,-14 16,2 0,2 2,-30 43,24-25,3 1,1 1,-24 67,-34 154,10 76,65-289,3-1,2 1,2 0,11 77,-8-111,1 0,1 0,1-1,0 0,16 31,-19-45,0 1,1-1,0-1,0 1,0 0,1-1,0 0,0 0,0-1,0 1,1-1,0 0,0 0,0-1,0 0,0 0,1 0,0-1,-1 0,14 2,-6-3,-1-1,0 0,1-1,-1-1,0 0,1-1,-1 0,0-1,21-10,-3 0,-2-2,49-33,-55 33,-2-1,0-1,0-1,-2 0,0-2,16-23,-28 33,-1 1,0-1,0-1,-1 1,-1-1,6-22,-8 27,-1-1,0 0,-1 0,1 1,-2-1,1 0,-1 0,0 0,-1 1,0-1,-5-13,3 12,-1 1,0-1,0 1,-1 0,0 1,-1-1,1 1,-1 1,-1-1,1 1,-1 0,-1 1,1 0,0 0,-1 1,0 0,-16-5,-2 1,0 2,0 0,-1 1,1 2,-30 0,-29 6,3 8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5:45.23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1,'2104'0,"-2010"4,122 22,-30-2,211-4,4-21,-123-2,126 3,-368 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5:47.18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1,'77'3,"83"15,-47-4,106 22,-75-9,103 8,-166-28,145-4,-130-4,2048 0,-1680 21,-159-4,627-3,-462 15,-341-16,-104-11,0 0,0-2,-1-1,1-1,39-9,-33 3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6:00.05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75 1,'21'344,"0"-6,-24-237,-8-2,-8-10,18-86,-16 47,16-48,0 0,-1 1,1-1,0 0,0 0,-1 0,0 0,1 0,-1 0,0-1,0 1,0 0,0-1,0 1,0-1,-3 2,2-3,0 0,0 1,0-1,0-1,0 1,0 0,0-1,1 1,-6-3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49:58.35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1,'2'24,"7"46,-4-41,1 9,-3-4,1 11,-4-52,1 0,1 0,-1 1,1-1,0 1,0-1,6-9,-5 9,0 0,1 0,1 1,-1-1,1 1,0 0,0 0,6-5,-7 9,0-1,0 0,0 1,0 0,7-3,6 0,4 2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2:19.21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66,'8'-8,"-1"1,1-1,1 2,-1-1,1 1,14-7,-19 11,1 0,-1 1,1-1,-1 1,1 0,0 0,0 1,-1-1,1 1,0 0,0 0,0 1,-1 0,1-1,0 2,7 2,-5-2,0 1,-1 0,1 1,-1 0,0 0,0 0,0 1,-1 0,1 0,8 11,2 9,-14-20,0-1,-1 1,1 0,-1 0,0-1,0 1,-1 0,1 0,-1 0,0 0,-1 0,1 0,-1 0,0 0,0 0,0-1,-1 1,0 0,0-1,-4 8,-2 0,0 0,-1-1,0 0,0 0,-22 17,5-6,-2-4,0-1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6:00.55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98,'11'-11,"1"0,0 0,1 1,1 1,-1 0,28-13,-34 19,0 1,0 0,0 0,0 0,0 1,0 0,1 0,-1 1,0 0,1 0,-1 1,0 0,1 0,-1 0,0 1,0 0,8 4,-2 1,-2 0,1 0,-1 1,0 0,0 1,-1 1,-1-1,12 15,-7-5,16 25,-20-28,-2 0,1 0,-2 1,-1 0,0 1,-1 0,0-1,-2 1,0 1,0 18,-3-26,0 0,-1 0,-1 0,1 0,-2 0,0 0,0-1,0 1,-2-1,1 0,-1 0,-1 0,0-1,0 1,-1-1,0-1,-15 15,13-15,0-1,0 1,-1-2,0 1,-1-1,1-1,-14 5,-26 5,6-6,35-7,3-1,0 0,0 0,0 1,0-1,1 1,-7 3,11-4,0 0,0-1,0 1,0 0,0 0,0 0,0 0,1 0,-1 0,0 0,0 0,1 0,-1 1,1-1,-1 0,1 0,-1 1,1-1,0 0,0 0,-1 1,1-1,0 0,0 1,0-1,1 0,-1 1,0-1,0 0,1 0,-1 1,2 1,3 10,1 0,0 0,1-1,15 21,39 42,-8-21,2-2,86 63,-115-95,18 15,1 2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6:01.0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218 0,'-18'5,"-1"1,1 0,1 1,-22 12,32-14,0 0,0 0,1 0,0 1,0 0,0 1,1-1,0 1,0 0,0 0,1 0,-3 9,1-3,1 0,0 0,1 0,1 1,0-1,1 1,0 0,1 0,1 0,0 0,1 0,3 14,-4-26,0 0,1-1,-1 1,0 0,1 0,-1 0,1-1,0 1,0 0,0 0,0-1,0 1,0-1,0 1,0-1,1 0,-1 1,0-1,1 0,-1 0,1 0,0 0,-1 0,1 0,0 0,0-1,-1 1,1 0,0-1,0 0,0 1,0-1,-1 0,1 0,0 0,0 0,0 0,2-1,1-1,0 1,1-1,-1 0,0-1,0 1,0-1,0 0,-1-1,1 1,-1-1,6-6,-1-1,-1 0,0 0,-1-1,0 0,-1 0,0-1,-1 0,0 0,5-26,-8 22,-3 38,2 1,1-1,2 0,0 0,1 0,1-1,11 26,13 10,-25-47,1-2,0 1,0-1,13 12,-7-10,0 0,19 8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6:01.8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0,'11'490,"-7"-362,-3-15,-1-78,0-15,0-1,1 0,5 23,-6-41,0-1,0 1,0-1,0 1,0-1,0 1,0-1,1 1,-1-1,0 1,0-1,1 1,-1-1,0 1,0-1,1 0,-1 1,0-1,1 0,-1 1,1-1,-1 0,0 1,1-1,-1 0,1 0,-1 1,1-1,0 0,0 0,0 0,0-1,-1 1,1 0,0-1,0 1,0 0,0-1,-1 1,1-1,0 0,-1 1,1-1,0 1,0-2,23-32,-21 31,20-35,2 2,9-1,-29 33,0 0,0 0,1 0,0 1,0-1,0 1,0 1,0-1,1 1,-1 0,1 1,7-2,-10 3,1 0,-1 0,1 0,-1 1,1-1,-1 1,1 0,-1 0,0 0,0 1,1 0,-1 0,0 0,0 0,-1 1,1-1,0 1,-1 0,6 6,4 7,-1 1,-1 0,-1 1,0 1,-1-1,8 25,21 43,-28-68,0 0,2-1,0 0,28 30,-35-42,0-1,0 1,0-1,0 0,0-1,1 1,0-1,0 0,0 0,0-1,0 0,0 0,1-1,-1 1,1-1,-1 0,1-1,-1 0,9-1,-1-1,0-1,0-1,-1-1,1 1,-1-2,17-10,68-48,-93 61,60-45,-5 0,-48 37,-1 0,10-14,3-10,-23 33,0 0,0 0,0-1,0 1,0-1,-1 1,1 0,-1-1,1 1,-1-1,0 0,0 1,-1-4,1 6,0-1,0 1,0-1,0 1,0-1,0 1,-1-1,1 1,0-1,0 1,-1-1,1 1,0-1,-1 1,1-1,0 1,-1 0,1-1,0 1,-1 0,1-1,-1 1,1 0,-1 0,1-1,-1 1,1 0,-1 0,0 0,-16 4,-16 21,1 10,4 11,23-37,1 0,1 0,0 0,0 0,0 1,1-1,1 1,-1 10,2-19,-1 0,1-1,0 1,0 0,0 0,0 0,0 0,1 0,-1 0,0 0,0 0,1 0,-1 0,0 0,1 0,-1 0,1-1,-1 1,1 0,0 0,-1-1,1 1,0 0,-1-1,1 1,0 0,0-1,0 1,-1-1,1 1,0-1,0 0,0 1,0-1,0 0,0 0,0 0,0 0,0 1,0-1,0-1,0 1,0 0,0 0,0 0,-1 0,1-1,0 1,0 0,1-1,4-2,0 1,0-1,-1 0,0-1,1 1,5-7,19-18,20-27,-50 55,1-1,0 0,0 0,-1 0,1 0,0 1,0-1,0 0,0 1,0-1,0 1,0-1,2 0,-3 1,0 0,1 0,-1 0,1 0,-1 0,0 1,1-1,-1 0,1 0,-1 0,0 0,1 0,-1 0,0 1,1-1,-1 0,0 0,1 1,-1-1,0 0,1 0,-1 1,0-1,0 0,1 1,1 3,-1-1,1 1,-1 0,0 0,0 0,0 4,2 4,2 5,0 0,1 0,1-1,1 0,0 0,17 22,-18-29,0 0,1 0,0-1,1 0,0-1,0 1,0-2,1 1,0-1,21 9,20-1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6:02.17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222 76,'-4'-15,"3"8,-1 0,0 0,-1 1,-4-11,6 16,1 0,-1 0,1 0,-1 0,0 0,0 0,0 0,0 0,1 1,-1-1,0 0,0 0,-1 1,1-1,0 1,0-1,0 1,0-1,0 1,-1 0,1-1,0 1,0 0,-1 0,1 0,0 0,0 0,0 0,-1 0,1 1,-1-1,-4 3,0-1,1 1,-1 0,1 0,0 1,0 0,0 0,1 0,-1 0,1 1,0-1,1 1,-6 9,-6 10,-18 39,33-61,-12 24,-14 43,23-61,1 0,0 1,1-1,0 0,0 0,1 1,0-1,0 0,1 1,1 8,-1-16,-1 0,0 0,1 0,-1 0,0 0,1 0,-1 0,1 0,-1 0,1 0,0 0,-1 0,1 0,0 0,0 0,0-1,0 1,0 0,-1-1,1 1,0-1,0 1,0-1,1 1,-1-1,0 0,0 1,0-1,0 0,0 0,0 0,0 0,1 0,-1 0,0 0,0 0,0-1,0 1,0 0,0-1,0 1,2-1,2-1,0-1,0 1,0-1,-1 0,1-1,-1 1,8-8,5-10,-1-1,-1 0,-2-1,16-32,-29 55,0 0,0-1,0 1,0 0,0-1,1 1,-1 0,0-1,0 1,0 0,1-1,-1 1,0 0,0-1,1 1,-1 0,0 0,0-1,1 1,-1 0,0 0,1 0,-1-1,0 1,1 0,-1 0,1 0,-1 0,0 0,1 0,-1 0,0 0,1 0,-1 0,1 0,-1 0,0 0,1 0,-1 0,0 0,1 0,-1 1,1-1,-1 0,0 0,1 0,-1 1,0-1,0 0,1 0,-1 1,0-1,0 0,1 0,-1 1,0-1,0 0,1 1,13 27,-11-20,10 18,2 0,0-1,2-1,0 0,2-1,0-1,2-1,28 23,16 7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6:02.72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221 102,'-14'6,"0"1,0 0,0 1,1 1,1 0,0 1,0 0,1 1,0 0,1 1,0 0,-12 20,15-20,0 0,0 1,2 0,-1 0,2 1,0-1,0 1,2 0,-1 0,2 1,0-1,0 0,4 25,-2-31,0-1,1 0,0 0,0 0,5 10,-4-12,0 0,0 0,0 0,1 0,-1-1,1 0,0 0,1 0,-1 0,0-1,1 1,0-1,0 0,0-1,11 5,-9-5,1 0,-1 0,1-1,0 0,0 0,0-1,0 0,-1-1,1 1,15-5,-14 3,1-1,0 0,-1-1,0 0,0-1,0 0,0 0,11-10,-15 11,1-1,-1 0,0 0,0-1,-1 0,0 0,1 0,-2 0,1-1,-1 1,4-13,-4 4,0 0,-1-1,0 1,-2-1,0 1,0-1,-2 1,0-1,0 1,-8-23,0 6,-1 0,-2 1,-29-51,15 37,0 3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6:03.14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1,'14'231,"-4"-107,11 569,3-317,-15-324,6-16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6:03.4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36 1,'0'0,"-8"36,-3 35,0 34,6 16,10-8,3-17,6-33,3-22,7-29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6:03.84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6:17.8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38 1,'0'321,"-14"1289,-10-477,61 151,-35-1245,32 548,10 279,-44 925,-15-1473,-2-22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6:04.78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84 241,'11'-20,"0"1,1 1,1 0,1 1,0 0,2 1,-1 1,2 0,0 1,1 1,36-21,-47 30,0 1,1-1,-1 1,1 0,0 1,10-2,-16 4,-1-1,1 1,0 0,0 0,-1 0,1 0,0 0,-1 0,1 0,0 1,-1-1,1 1,-1-1,1 1,0 0,-1-1,1 1,-1 0,0 0,1 0,-1 0,0 0,0 0,1 1,-1-1,0 0,0 1,0-1,0 0,-1 1,1-1,0 1,-1 0,1-1,-1 1,1-1,-1 3,1 4,-1 0,0 1,0-1,-1 0,0 1,-1-1,0 0,0 0,-7 15,-32 78,-64 114,34-74,50-97,-78 177,87-189,2 0,1 0,1 1,2 0,-2 36,7-56,1 0,1 0,0-1,0 1,1 0,1 0,0-1,1 1,0-1,1 0,1 0,0-1,9 14,-8-15,0-1,2 0,-1-1,1 1,0-2,0 1,1-1,0-1,0 1,1-2,0 0,0 0,0-1,14 4,3-2,-1-1,1-2,0 0,-1-2,41-3,-13-3,95-22,-72 6,-6-3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2:19.61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190 1,'-7'3,"0"0,0 0,1 1,-1 0,1 0,0 1,0 0,-10 10,8-6,0 1,1 0,0 0,-10 22,5-3,0 1,3 1,-9 41,9-27,3 0,1 1,2-1,2 1,3 0,10 73,-9-104,0 0,1-1,1 1,12 26,-14-36,0 1,0-1,1 0,0 0,0 0,0-1,0 1,1-1,-1 0,1 0,0 0,1-1,-1 0,10 4,12 3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6:05.59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456 15,'-12'-4,"0"1,0 1,0 0,0 0,-20 1,26 1,0 1,0 0,0 1,0-1,0 1,0 0,0 1,1-1,-1 1,1 0,-1 0,-7 8,-10 10,1 1,1 1,1 1,1 1,1 1,1 0,1 1,-13 33,11-17,1 0,3 0,2 1,1 1,2 0,3 1,1 0,3-1,1 1,11 89,-7-116,1 1,1-2,1 1,0 0,1-1,2-1,-1 1,2-1,16 21,-17-27,0 1,1-2,1 0,0 0,0-1,1 0,0 0,0-2,1 0,0 0,0-1,28 8,-23-8,1-2,-1 0,1-1,0-1,0-1,0 0,0-2,0 0,0-1,0-1,0-1,-1 0,30-12,10-14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6:05.96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45,'0'0,"27"0,26 0,32 0,0 0,2 0,-6-9,-4-4,-12 1,-7 1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6:06.29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89,'0'0,"26"0,38-8,28-10,-9 0,-7 3,1 6,3 1,1-5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6:06.66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89 1,'-13'6,"3"-1,0 1,0-1,-12 11,20-14,0-1,0 1,0-1,1 1,-1 0,1 0,-1-1,1 1,0 0,0 0,0 0,0 1,0-1,0 0,1 0,-1 0,1 1,-1-1,1 0,0 1,0-1,0 5,0-7,0 0,0 0,0 1,0-1,0 0,0 0,0 1,0-1,1 0,-1 1,0-1,0 0,0 0,0 1,0-1,0 0,1 0,-1 0,0 1,0-1,0 0,1 0,-1 0,0 1,0-1,0 0,1 0,-1 0,0 0,1 0,-1 0,0 0,0 1,1-1,-1 0,0 0,0 0,1 0,-1 0,0 0,1 0,-1 0,0-1,0 1,1 0,-1 0,0 0,0 0,1 0,-1 0,0 0,1-1,9-11,-8 9,-1 0,0-1,0 1,-1-1,1 1,-1-1,0 1,1-1,-2 1,1-1,0 0,-1 1,1-1,-1 1,0 0,0-1,-3-4,0 6,2 3,-3-1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6:07.89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144 79,'7'-10,"2"1,-1 0,1 1,13-10,-18 15,0 0,0 0,0 1,0 0,0 0,0 0,0 0,1 1,-1 0,1 0,-1 0,1 0,-1 1,7-1,-9 1,0 1,-1-1,1 0,-1 1,1-1,-1 1,1-1,-1 1,1 0,-1 0,0 0,1 0,-1 0,0 0,0 0,1 0,-1 0,0 0,0 1,0-1,-1 0,1 1,0-1,0 1,-1-1,1 1,-1-1,1 1,-1-1,0 1,1-1,-1 1,0 0,0-1,0 1,-1 0,1 1,-1 7,-1 1,0-1,-1 0,-5 15,-125 273,60-147,29-51,37-81,0 0,1 0,1 0,1 1,1 0,1-1,-1 22,3-34,1-1,-1 1,1 0,0-1,1 1,0 0,0-1,0 0,1 1,-1-1,2 0,-1 0,1-1,-1 1,2-1,-1 0,0 0,1 0,0 0,0-1,1 0,-1 0,1 0,9 4,2-1,-1-1,1-1,0 0,1-1,-1-1,29 1,108-5,-128-1,0-1,-1-1,27-8,5-5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6:08.25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62 1,'-11'37,"2"0,-9 72,12-63,2-24,-9 104,12-109,2-1,2 22,-1-29,0 0,0 0,1 0,0 0,6 11,-3-10,1 0,0 0,0-1,1 0,0-1,0 0,1 0,0-1,1 0,0 0,0-1,0 0,1-1,-1-1,16 6,-12-6,0-1,20 3,-14-5,0 0,0-1,-1 0,1-2,0-1,-1 0,38-12,-1-8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6:08.6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47 1,'0'0,"0"34,0 36,0 43,-8 24,2 5,-2-4,0-11,-2-16,6-11,1-11,6-20,22-4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6:08.9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34,'0'0,"28"0,23 0,32 0,-2 0,-1 0,-6 0,-1 0,-11 0,-8-13,-15-8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6:09.32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99 1,'0'0,"0"35,-5 30,-2 37,-7 16,2-4,-6-7,-3-18,6-12,8-2,10-9,16-13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6:10.95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462 1,'-20'7,"0"1,1 1,1 1,0 0,0 2,1 0,0 1,1 0,0 2,2-1,-1 2,2 0,-16 25,1 3,2 1,3 1,1 1,-18 62,21-54,3 2,-14 102,26-124,1 0,2 0,2 0,1 0,13 66,-12-86,1-1,1 0,11 23,-13-31,0 0,0-1,1 1,0-1,0 0,0 0,1 0,-1 0,1-1,0 0,1 0,-1-1,1 1,0-1,-1 0,1 0,1-1,-1 0,0 0,0-1,1 1,-1-1,13 0,-6-1,0-1,1-1,-1 0,0-1,0 0,0-1,-1 0,1-1,-1-1,18-10,-3 0,-2-2,0 0,-1-1,-1-2,0 0,-2-2,-1 0,-1-1,0-1,-2-1,15-31,-22 37,-2 1,0-1,-1-1,-1 1,-1-1,-1 0,0 0,-2-1,-1 1,0-1,-2 1,0-1,-2 1,0 0,-1 0,-13-37,8 34,-1 0,-2 1,0 0,-1 1,-23-29,26 39,-1-1,0 2,-1 0,0 0,-1 1,0 0,-1 1,1 1,-25-11,14 9,2-2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2:20.78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1,'4'25,"14"49,-2-14,-8-21,-3-3,-1-4,-4-29,0 1,0-1,0 0,0 1,0-1,-1 0,1 0,-3 6,4-29,32-93,-27 96,2 0,-1 1,2 0,15-22,-23 36,0 1,0 0,0 0,0-1,0 1,0 0,0 0,1 0,-1 0,0 0,1 1,-1-1,0 0,1 1,-1-1,4 0,-4 1,0 0,0 0,0 0,0 0,0 0,-1 1,1-1,0 0,0 1,0-1,0 1,0-1,0 1,0-1,-1 1,1-1,0 1,0 0,0 1,3 3,-1-1,0 2,0-1,0 0,-1 1,4 10,-1-4,-1 3,-1 23,-4-22,1-1,2-15,1-10,8-29,-2 17,1 1,-9 18,0 1,0-1,1 1,-1 0,1 0,-1-1,1 1,0 1,0-1,0 0,0 0,0 1,0-1,1 1,-1-1,0 1,4-1,-5 2,1 0,-1 0,0 0,0 0,1 0,-1 0,0 0,0 1,1-1,-1 0,0 1,0-1,0 1,1-1,-1 1,0 0,0-1,1 2,1 1,1 1,-1-1,0 1,-1 0,1-1,-1 1,4 7,4 11,3-1,4-1,1-6,-2-8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6:11.28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228 1,'0'0,"-25"24,-9 11,-7 7,5-6,7-10,6-8,1-8,4-8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6:12.02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339 13,'-17'-4,"5"1,-1 1,0 0,0 1,-25 0,34 2,-1 0,0 0,0 0,0 1,0 0,1 0,-1 0,1 0,-1 1,1 0,0 0,0 0,0 0,1 1,-1-1,-3 5,-7 10,1 0,1 0,1 1,0 0,2 1,-12 34,-1 17,5-1,8-6,9-53,-1 0,3 20,-2-28,1 1,0 0,0 0,0-1,0 1,0-1,4 7,-4-8,0-1,0 0,0 0,1 1,-1-1,0 0,0 0,1 0,-1 0,0 0,1-1,-1 1,1 0,2 0,30 5,8-2,5 5,-35-5,1 0,-1 1,0 0,0 1,-1 1,1 0,-2 0,1 1,-1 0,0 1,0 0,-1 1,-1 0,0 0,0 0,-1 1,0 1,8 17,-8-13,-1 1,-1-1,0 1,-1 0,-1 0,0 0,-2 1,0-1,-1 1,0-1,-2 0,0 1,-7 28,1-20,0-1,-2 0,-1-1,-1 0,0-1,-2 0,-1-1,-22 25,29-38,-1 1,-17 12,18-15,-1-2,0 1,0-1,0-1,-1 0,1 0,-1-1,-17 4,20-6,-1 0,1 0,-1-1,-12 0,15-1,-1 0,1 0,-1-1,1 0,-10-4,-16-15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6:12.81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586 28,'-21'-8,"11"3,-1 1,0 1,-12-3,18 5,0 1,0-1,0 1,0 1,-1-1,1 1,0 0,0 0,0 0,-5 2,0 2,-1 0,0 0,1 1,0 1,0 0,1 0,0 1,-12 12,-7 12,-24 35,46-59,-28 40,2 3,2 0,3 2,2 1,2 0,3 2,2 1,3 0,2 1,-9 108,20-129,2 1,9 68,-7-92,0-1,8 21,-7-27,0-1,0-1,0 1,0 0,1-1,0 1,1-1,-1 0,1-1,0 1,0-1,0 0,0 0,1 0,0-1,0 0,0 0,0 0,0-1,0 0,1 0,7 1,0-1,1-1,-1 0,0-1,1 0,-1-1,0 0,0-2,0 0,17-5,27-14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6:13.15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54,'0'0,"27"0,33 0,29-8,-2-5,-6 5,-8 2,-4 0,-9-6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6:13.50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13,'0'0,"30"0,35 0,30 0,-5 0,-9-6,4 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6:13.86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83 1,'-10'13,"-30"42,37-50,1 0,-1-1,1 1,0 0,0 1,1-1,0 0,0 1,0-1,0 6,1-10,0-1,0 1,0-1,0 1,0 0,0-1,0 1,0-1,0 1,0 0,0-1,0 1,1-1,-1 1,0-1,0 1,1 0,-1-1,0 1,1-1,-1 0,1 1,-1-1,1 1,-1-1,1 0,-1 1,1-1,0 1,0-1,0 0,0 0,0 0,0 0,0-1,0 1,0 0,0 0,0 0,0-1,0 1,-1-1,1 1,1-1,2-1,-2 0,1 0,0 0,0 0,-1-1,1 1,-1-1,0 0,3-3,-5 5,1 0,-1 0,1 0,-1 0,0 0,1 0,-1 0,0-1,0 1,0 0,0 0,0 0,0-1,0 1,0 0,0 0,-1 0,1 0,0 0,-1-1,1 1,-1 0,1 0,-1 0,0 0,1 0,-1 0,0 0,0 1,1-1,-1 0,0 0,0 1,0-1,0 0,0 1,0-1,0 1,0-1,-1 1,1 0,0-1,0 1,0 0,0 0,-2 0,1-1,1 1,0 0,-1-1,1 1,-1 0,1 0,0 0,-1 0,1 1,0-1,-1 0,1 0,-1 1,1-1,0 1,0-1,-1 1,1 0,0-1,0 1,0 0,0 0,0 0,0 0,0 0,0 0,0 0,0 0,0 0,1 0,-1 1,0-1,1 0,-1 1,1-1,0 0,-1 3,1 6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6:14.27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1,'8'348,"-4"194,-10-443,3-17,3-17,2-16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6:15.2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0 157,'23'-20,"1"1,1 1,0 1,2 2,-1 0,46-16,-56 25,-1 1,27-4,-37 8,0 1,0-1,0 1,-1 0,1 0,0 1,0 0,0 0,0 0,0 0,-1 0,8 4,-11-4,0-1,0 1,-1-1,1 1,0 0,0-1,-1 1,1 0,0 0,-1 0,1-1,-1 1,1 0,-1 0,1 0,-1 0,0 0,1 0,-1 0,0 0,0 0,0 0,0 0,0 0,0 0,0 0,0 0,0 0,0 0,-1 0,1 0,0 0,-1 0,1 0,-1 0,1 0,-1 0,0 1,-4 5,1 0,-1 0,-11 10,10-10,-8 9,4-6,1 1,0 1,0 0,-12 23,19-32,1 1,-1 0,1 0,0 0,0 0,0 0,1 0,-1 0,1 0,0 0,0 0,1 0,-1 0,1 0,0 0,0 0,0 0,0 0,1 0,0 0,-1-1,4 5,12 16,2-1,30 30,-6-7,-21-21,-2 0,-1 1,0 1,-3 1,21 43,-32-58,0 1,0-1,-2 1,0 0,0 1,-1-1,-1 0,0 1,-1-1,-1 1,0-1,-1 0,-1 1,-7 23,2-16,-1-1,-1-1,-1 0,-1 0,-1-1,0 0,-2-1,0-1,-29 26,-5-1,34-30,0-1,0-1,-27 14,40-23,-1 0,1 0,-1 0,0 0,1-1,-1 1,0-1,-4 0,-13-6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6:15.72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325 0,'-18'14,"1"0,0 1,2 0,-1 2,2 0,0 0,1 2,1-1,1 1,-9 23,-6 16,4 1,-19 76,19-51,-18 141,36-189,2 1,1 0,2 0,2 0,1 0,13 56,-14-82,1 0,0 0,0 0,1-1,1 1,-1-1,2 0,-1-1,1 0,1 0,0 0,9 8,-10-12,-1-1,0 0,1 0,0 0,0-1,0 0,0 0,0-1,1 0,-1 0,1-1,0 0,-1 0,1-1,0 0,-1 0,1-1,11-2,-12 2,0-1,0 0,0 0,0-1,0 0,0 0,-1-1,1 1,-1-1,0-1,-1 1,1-1,-1 0,1 0,-2-1,9-10,-10 11,-1 0,1 0,-1 0,0 0,-1-1,1 1,-1 0,0-1,0 1,0-1,-1 1,0-1,0 1,-1-1,1 1,-1-1,0 1,-1 0,1-1,-1 1,0 0,-6-9,3 5,0 1,-1 0,0 0,0 1,-1 0,0 0,0 0,-1 1,0 0,0 1,0-1,-1 2,-10-6,-36-10,-1 5,1 8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6:18.93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0,'0'0,"24"0,29 0,22 0,6 0,-4 0,1 0,-3 0,5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2:21.11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 0,'-1'30,"1"23,0-48,0-1,1 1,0 0,0 0,0-1,1 1,0-1,2 6,-3-8,0 0,1 0,-1 0,0 0,1 0,-1 0,1-1,-1 1,1-1,0 1,0-1,0 0,0 1,0-1,0 0,0 0,0 0,0-1,0 1,1 0,-1-1,0 0,1 1,-1-1,0 0,0 0,1 0,-1 0,0-1,1 1,-1-1,0 1,3-2,0-1,1 1,-1-1,1 0,-1 0,0-1,-1 0,1 0,0 0,-1 0,0-1,5-6,-3 2,0-1,-1 1,0-1,-1 0,0-1,4-13,-5 9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6:19.28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1,'0'0,"28"0,33 0,28 0,2 0,-4 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6:44.04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 1,'-6'43,"0"61,4-48,7 324,32 2,-28-308,3-1,24 79,-15-84,-4 1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6:44.43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45 1,'-8'29,"2"1,1 0,-1 31,3-27,-14 541,44 1,-21-464,1 2,2-12,2-17,-2-24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6:45.0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357 0,'-8'0,"-2"0,0 0,-1 1,-11 2,18-2,0 0,0 1,-1-1,1 1,0 0,0 1,1-1,-1 0,0 1,-3 4,-1 1,0 0,1 0,0 1,0 0,1 1,-6 11,-25 65,32-72,-28 78,3 2,5 1,4 1,4 0,4 2,0 176,15-215,2 0,18 84,-14-108,1 0,2-1,2-1,0 0,23 38,-30-60,1-1,0 0,1 0,0 0,0-1,1 0,0-1,1 0,20 14,-25-19,1 0,0-1,0 1,0-1,0-1,0 1,0-1,0 0,0 0,1 0,-1-1,0 0,1 0,-1-1,0 0,1 0,-1 0,0-1,0 0,0 0,7-5,-1 1,-1-2,1 1,-2-2,1 1,-1-2,-1 1,0-1,0 0,-1-1,13-21,-8 7,0 0,-1-1,-2 0,10-34,-15 38,0 0,-1 0,-1-1,-1 1,-1-1,-1 0,-1 1,-6-30,5 39,-1 0,-1 0,0 0,-1 1,0-1,-1 1,0 1,-1-1,0 1,-1 0,0 0,-1 1,0 0,-1 1,-14-12,13 14,0 1,0-1,0 2,-1 0,0 0,0 1,0 1,0-1,-1 2,1 0,-1 1,0 0,-20 1,15 2,1 0,-1 0,1 2,0 0,0 1,0 1,0 0,1 2,-18 10,-12 14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6:46.15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804 41,'-17'-7,"1"-1,-1 2,-1 0,-27-5,36 10,0 0,0 0,-1 1,1 0,0 1,0 0,0 1,0 0,0 0,-16 7,6 0,0 1,0 1,1 0,0 1,1 2,1-1,-19 21,-7 13,-47 66,50-58,2 3,3 1,2 2,-42 115,58-129,2 1,3 1,1 0,3 0,2 1,2 0,4 69,1-95,1 0,2 0,0 0,1 0,1-1,20 43,-20-53,0 0,1 0,1-1,-1-1,2 1,0-1,0-1,1 0,0 0,1-1,0-1,26 15,-15-13,1-1,1 0,0-2,0-1,0-1,1-1,-1-1,32-1,-17-3,0-1,0-3,0-1,59-17,-76 17,32-15,11-16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6:46.55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84,'0'0,"24"0,32 0,28 0,8 0,7-6,19 0,-1 0,-4 3,-7-8,-12-1,-19-3,-19-10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26:46.90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93,'0'0,"26"-2,32-14,37 1,6-3,19 0,-4-5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51:10.468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9,'0'0,"0"-1,0 1,1-1,-1 1,0-1,0 1,0 0,1-1,-1 1,0-1,1 1,-1 0,0-1,1 1,-1 0,0 0,1-1,-1 1,1 0,-1 0,0-1,1 1,-1 0,1 0,-1 0,1 0,-1 0,1 0,-1 0,1 0,0 0,17 0,-9 1,1 1,-1 0,0 1,0 0,0 0,0 1,-1 0,1 0,-1 1,0 0,-1 1,1 0,9 9,9 12,-1 2,24 34,-7-10,20 26,-20-26,2-1,59 54,-72-76,52 68,-37-42,113 127,-143-165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51:11.672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1145 1,'-6'0,"-1"1,1-1,0 2,-1-1,1 1,0 0,0 0,0 1,0-1,-6 6,-9 5,-26 23,31-22,-30 18,22-16,1 1,1 1,0 0,-35 40,5-4,25-30,-31 20,-10 10,53-42,0-2,-1 0,-25 12,-5 4,12-8,-50 20,7-4,47-22,0 0,-32 7,31-10,-54 22,63-20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51:15.112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1,'0'3,"1"1,0 0,0-1,1 1,-1-1,1 0,-1 1,1-1,0 0,3 4,4 5,114 170,-56-87,159 195,-191-244,-27-34,1-1,0 1,1-1,0-1,14 12,-10-12,0 2,-1-1,0 2,-1 0,-1 0,0 1,-1 0,12 23,-11-16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2:21.46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111 1,'-7'2,"0"0,-1 1,1 0,0 1,0-1,1 1,-1 1,1-1,0 1,0 0,1 1,-1-1,1 1,0 0,-7 12,12-17,-1 1,0-1,1 1,-1 0,1-1,0 1,0 0,-1-1,1 1,0 0,0-1,0 1,1 0,-1-1,0 1,1 0,-1-1,1 1,-1 0,1-1,0 1,0-1,-1 1,1-1,0 0,3 3,2 2,0 0,0 0,1-1,8 5,-6-4,6 5,-1 1,-12-11,-1 1,0-1,1 1,-1 0,0-1,0 1,0 0,0 0,0 0,-1-1,1 1,-1 0,1 0,0 3,-1 11,-3 1,-4-1,-3-1,0-4,0-9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51:16.038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957 0,'-19'11,"1"1,1 0,-28 26,9-7,18-16,0 0,0 2,1-1,2 2,-18 23,-22 39,47-71,0 0,-1-1,0 1,0-2,-20 14,-8 1,-20 11,-55 43,-54 41,143-100,-31 16,38-25,2 1,-1 0,1 1,1 1,0 0,-14 15,13-8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51:19.725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0,'35'36,"6"6,63 80,-30 3,-52-84,33 46,-20-45,-27-35,-1 1,-1 0,1 0,-1 0,-1 1,0 0,0 0,5 13,39 89,-42-89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51:20.638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658 0,'-4'1,"0"0,0 0,0 1,0-1,0 1,0 0,1 0,-1 0,0 1,1-1,0 1,-4 3,-2 1,-38 31,2 3,1 1,3 2,-55 74,76-90,-46 54,58-73,-1-1,0 0,0 0,-1-1,1-1,-21 11,16-11,-22 11,-45 27,58-29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51:21.789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0,'2'1,"1"0,-1-1,0 1,0 0,0 1,1-1,-1 0,-1 1,1-1,0 1,0-1,0 1,-1 0,1 0,1 2,1 1,41 49,-3 3,48 83,-55-83,70 142,1 1,-65-131,-24-38,31 43,-30-52,-3-3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51:22.770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842 1,'-30'35,"-36"55,-9 11,62-86,0-1,-1 0,-1-1,-23 16,-79 47,-125 90,222-150,-27 20,1 3,-43 47,73-68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51:33.571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1,'3'1,"0"0,1 0,-1 0,0 0,0 1,0-1,0 1,0 0,-1 0,1 0,0 0,-1 0,4 4,-1-1,63 62,107 134,34 47,-170-203,-20-24,24 34,-33-38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51:34.648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589 0,'-18'14,"1"0,0 2,-26 31,6-8,0-3,-2-2,-1-1,-63 38,72-51,0 2,-37 34,53-41,1-1,1 1,0 1,1 1,-19 34,22-31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51:37.480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1,'17'0,"-1"2,1 0,0 1,-1 0,0 2,0 0,0 0,0 2,-1 0,0 1,25 17,-6 0,-1 2,-1 2,41 47,-43-40,-2 0,-1 2,35 69,-35-67,-14-22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51:38.073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476 7,'0'0,"0"0,0-1,0 1,0 0,0 0,0-1,0 1,0 0,0 0,0-1,0 1,0 0,0 0,0-1,-1 1,1 0,0 0,0 0,0-1,0 1,0 0,-1 0,1 0,0 0,0-1,0 1,-1 0,1 0,0 0,0 0,0 0,-1 0,1 0,0-1,0 1,-1 0,1 0,0 0,0 0,-1 0,-13 5,-14 14,27-18,-22 18,2 1,-37 43,35-37,-47 43,41-44,-34 20,52-38,-1-1,0 1,0-2,-1 0,0 0,-19 3,-3-2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51:38.847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0,'0'4,"4"9,16 20,13 13,0 6,2 5,3 4,-2 0,-3 4,-7-1,3-1,-3-7,-6-13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2:21.88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37 0,'-17'124,"12"-86,-6 136,10-129,0-11,0-25,1-6,-1 1,1-1,0 1,0 0,2 4,0-8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51:39.425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792 4,'0'0,"0"0,0 0,0 0,0 0,0-1,0 1,0 0,0 0,0 0,0 0,0 0,0-1,0 1,0 0,0 0,0 0,0 0,0 0,0 0,-1 0,1-1,0 1,0 0,0 0,0 0,0 0,0 0,0 0,-1 0,1 0,0 0,0 0,0 0,0 0,0-1,-1 1,1 0,0 0,0 0,0 0,0 0,0 0,-1 1,-8 2,-9 9,-103 84,-114 81,208-163,0-1,-1-1,0-1,-35 8,-23 9,-32 22,90-37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51:40.199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6,'0'0,"0"-1,0 1,0 0,0 0,0-1,0 1,1 0,-1 0,0 0,0-1,0 1,0 0,0 0,1 0,-1-1,0 1,0 0,0 0,1 0,-1 0,0-1,0 1,1 0,-1 0,0 0,0 0,1 0,-1 0,0 0,0 0,1 0,-1 0,0 0,0 0,1 0,-1 0,0 0,0 0,1 0,-1 0,0 0,1 1,13 4,-1 5,0 1,0 1,-1 0,0 1,-1 0,13 20,-3-6,186 249,-88-116,-43-67,-62-79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51:40.905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804 1,'-3'0,"0"0,0 1,0-1,1 1,-1 0,0 0,1 0,-1 0,1 1,-1-1,-4 4,-24 22,18-15,-199 209,168-173,27-30,-2-1,0 0,-33 22,-69 33,4-3,96-54,1 0,0 1,-22 24,23-20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51:43.122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2,'20'0,"-11"-1,1 1,-1 0,0 1,0 0,0 0,0 1,0 0,0 0,10 5,9 8,0 1,-1 1,-1 1,-1 2,31 29,-1 6,52 68,13 36,-97-134,42 38,-16-18,-31-28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51:43.972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874 1,'-12'1,"0"0,-1 1,1 0,0 1,1 1,-1 0,0 0,1 1,0 1,0 0,1 0,-1 1,-16 15,-5 8,1 0,-41 55,8 4,-7 10,62-87,-1-1,-1-1,0 0,0 0,-1-1,-14 9,-10 4,1 2,1 2,-60 58,-18 16,87-77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51:44.742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0,'7'0,"11"0,20 8,8 9,11 18,4 13,5 18,0 9,-4 6,-5-2,-8-12,-9-9,-8-14,-8-16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51:45.387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849 1,'-3'0,"1"0,-1 1,1-1,0 1,-1 0,1 0,0 0,0 0,-1 0,1 0,0 0,-3 3,-24 23,20-17,-72 75,-67 61,119-121,-2-1,0-1,-1-1,-1-2,-43 19,-5-9,-35 15,101-38,-1 1,1 0,1 2,-26 20,20-11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51:46.222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1,'11'4,"12"8,12 18,5 11,6 9,3 5,-2-4,-7 1,2 6,-3-3,-3-6,-2-1,-2-9,-2-7,-8-5,-2-3,-2-2,-3-6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51:46.812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599 10,'-1'0,"0"-1,0 0,0 0,0 0,0 0,0 1,0-1,-1 0,1 1,0-1,0 1,0 0,-1-1,1 1,0 0,-1 0,1-1,0 1,0 0,-1 0,-1 1,1 0,-1-1,1 1,-1 0,1 0,0 1,-1-1,1 0,0 1,0-1,-3 3,-4 6,1 0,-1 0,-9 17,12-18,-18 25,-73 116,70-101,-3 0,-2-2,-2-2,-1-1,-79 74,31-37,67-64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51:47.597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0,'1'7,"0"0,1-1,0 1,0-1,0 1,1-1,0 0,0 0,1 0,0 0,4 5,4 6,63 97,102 120,67 112,-231-325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2:22.23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1,'0'0,"12"0,13 0,14 0,1 0,9 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51:48.101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691 0,'-3'12,"-10"18,-20 15,-28 23,-11 19,-15 13,2-3,6-3,12-14,13-20,12-17,14-11,8-9,2-3,2-2,3-4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51:49.058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0,'7'4,"14"16,19 16,9 9,13 12,-2 5,1 2,-3-3,0-3,-10-8,-5-5,-10-11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51:49.682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772 3,'-1'0,"1"-1,0 1,-1 0,1 0,0-1,0 1,-1 0,1 0,-1 0,1 0,0 0,-1 0,1-1,0 1,-1 0,1 0,0 0,-1 0,1 0,-1 0,1 1,0-1,-1 0,1 0,0 0,-1 0,1 0,0 0,-1 1,1-1,0 0,-1 0,1 0,0 1,0-1,-1 0,1 1,0-1,-1 1,-16 11,3 2,1 2,1-1,-11 19,0 0,-59 81,-102 107,152-188,-2-1,0-3,-2 0,-2-2,0-2,-2-2,-52 24,67-36,4-3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51:50.317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1,'32'0,"1"1,-1 1,33 8,-52-7,0 0,-1 2,1-1,-1 2,0 0,0 0,0 1,-1 0,0 1,11 11,20 21,-2 3,41 55,60 102,-123-173,14 21,-6-10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51:50.887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426 0,'0'4,"-4"16,-8 16,-10 20,-9 9,-6 4,-1-2,-2-5,3-5,3-1,1-3,1-11,3-7,7-8,6-3,3-3,-1-1,3-3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51:51.639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1,'0'7,"15"11,13 9,16 23,8 14,10 11,3 4,1 7,1-2,0-6,-4-8,-9-11,-6-10,-7-12,-7-9,-10-9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51:52.417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701 0,'-1'5,"0"1,0-1,-1 0,0 0,0 0,0-1,0 1,-1 0,0-1,-5 7,-4 7,-12 25,-37 50,46-74,0-1,-1-1,0-1,-37 28,-76 41,71-48,30-17,2 1,0 2,-38 44,-5 4,59-62,0 1,1 1,-13 18,11-11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51:53.298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0,'1'2,"-1"-1,0 1,1-1,0 1,-1-1,1 1,0-1,0 0,0 1,0-1,0 0,0 0,2 2,3 4,206 221,-61-70,12 10,-125-134,1-1,67 41,-86-62,-8-5,0 0,15 13,-8-3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51:53.945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620 0,'-2'1,"0"0,0 0,0 0,0 0,0 1,0-1,0 0,1 1,-1-1,1 1,-1 0,1-1,-1 1,0 2,-1 1,-160 231,156-224,-51 85,25-40,-63 83,18-49,63-77,1-1,-2 0,-33 21,42-29,-1 1,1 0,-1 1,-8 10,2-1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52:06.325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1 134,'273'20,"-127"-5,288 32,-359-40,145-5,-108-4,350 2,-423-2,0-2,48-11,25-3,229 11,-196 9,293-15,79 2,-327 13,-91-5,-1-5,182-37,-200 31,160-8,86 23,-143 2,805-3,-803-10,-40 0,225 7,-303 3,1-3,97-16,39-3,284 21,-231 3,562-2,-781 1,60 11,-73-9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2:22.56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194 0,'-13'3,"0"0,-1 0,1 1,-24 12,30-12,-1 0,1 1,0 0,1 1,-1-1,1 1,0 1,-9 12,-4 11,6-1,13-28,-1 0,1 0,0 0,-1 0,1 0,0 0,0 0,0 0,0 0,0 0,0 0,0 0,0 0,0 0,0 0,0 0,1 0,-1 0,0-1,1 1,-1 0,1 0,-1 0,1 0,-1 0,1-1,1 3,-1-3,0 0,0 0,0 1,0-1,0 0,0 0,0 0,0 0,0 0,0 0,0 0,0 0,-1-1,1 1,0 0,0-1,0 1,0 0,0-1,0 1,1-2,18-12,-20 13,16-14,0-1,-2-1,0 0,15-25,-20 30,-9 12,0 0,0-1,0 1,0 0,0 0,0 0,0 0,0 0,0 0,0 0,0-1,1 1,-1 0,0 0,0 0,0 0,0 0,0 0,0 0,0 0,0 0,1 0,-1 0,0 0,0 0,0 0,0 0,0 0,0 0,1 0,-1 0,0 0,0 0,0 0,0 0,0 0,0 0,1 0,-1 0,0 0,0 0,0 0,0 0,0 0,4 8,0 15,-3-19,0 4,1 0,0-1,1 1,0-1,0 0,0 0,1 0,0 0,0 0,1-1,0 0,0 0,1 0,-1-1,1 0,0 0,1 0,-1-1,1 0,8 4,12 3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52:09.014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0 158,'32'-2,"-1"-2,49-10,-23 3,33 0,0 5,127 6,-78 3,3716-3,-3747-5,137-24,88-5,-154 35,-76 1,149-15,-129-4,158 0,1693 19,-1172-3,-790 1,0 1,0 0,22 5,-1 4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52:12.132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69,'0'-1,"1"-1,-1 0,0 1,1-1,0 1,-1-1,1 1,0-1,0 1,0-1,0 1,0 0,0-1,0 1,0 0,1 0,-1 0,0 0,1 0,-1 0,3-1,34-13,-16 8,0 2,1 1,43-3,71 7,-92 1,-12 2,0 1,-1 1,54 17,25 4,-89-22,0 1,0 0,30 13,-33-11,0-2,0-1,0 0,38 2,-8-1,89 12,157 0,-152-16,127-3,-232-3,1-1,-2-2,47-15,-36 8,53-7,-96 21,307-55,-274 46,-7-1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52:13.277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1 136,'0'-2,"0"1,0 0,1-1,-1 1,0 0,1 0,0-1,-1 1,1 0,0 0,-1 0,1 0,0 0,0 0,0 0,0 0,0 0,0 0,0 0,0 0,0 1,1-1,-1 0,0 1,0-1,1 1,1-1,42-7,-39 7,115-8,141 8,-135 3,-56-1,21 1,155-18,-116 6,-23 2,-79 4,0 0,-1-2,29-10,-32 8,1 2,-1 0,1 2,37-2,107 7,-68 1,-81-2,-2 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52:14.468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24,'4'-2,"-1"0,1 0,-1 0,1 1,0-1,0 1,0 0,0 0,0 0,0 0,0 1,0-1,0 1,4 1,5-2,94-5,157 10,-206 3,71 17,-76-12,94 8,235-17,-186-6,-155 3,61 2,-89-1,0 1,-1 0,1 1,0 1,21 9,2 2,74 20,-85-29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52:15.835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3,'94'-1,"7"0,186 20,-213-7,146 4,-180-14,47 7,16 1,-28-8,134 9,-113 3,-47-6,63 2,-84-8,1 2,50 12,-46-9,48 6,-51-11,-5-1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32:08.20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0,'27'182,"0"-14,-15-102,8 112,-18-133,0 0,-1-1,-1-39,1 1,-2-1,1 0,0 1,-1-1,0 0,-1 1,1-1,-5 10,-5-5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32:08.67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19,'48'-9,"-32"6,-1 0,1 1,24 0,-35 2,0 1,0-1,0 1,0 0,-1 1,1-1,0 1,-1 0,1 0,-1 0,0 0,0 1,0 0,0 0,6 6,13 22,-6 4,-14-27,0 1,-1-1,0 0,0 1,-1-1,0 1,-1 0,0-1,0 1,-1 0,0-1,0 1,-1-1,0 1,-1-1,-5 14,0-7,-1 0,0 0,0-1,-2 0,1-1,-2 0,-19 17,0-3,-1-2,-2-4,-1-4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32:09.0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103 0,'-14'24,"0"1,2 1,0 0,2 0,1 1,2 1,0-1,-5 49,8-32,2 0,2 0,2 0,14 80,-12-101,2 0,1 0,0-1,2 0,0 0,1-1,26 37,-11-25,2-4,2-2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32:09.79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1 143,'5'-14,"0"0,1 1,1-1,0 1,0 0,2 1,0 0,12-13,-21 23,1 1,0 0,0 0,0 0,0 0,0 0,1 0,-1 1,0-1,0 0,2 0,-2 1,-1 0,1-1,-1 1,1 0,-1 0,1 0,-1 0,1 0,-1 0,1 1,-1-1,1 0,-1 0,1 0,-1 0,1 1,-1-1,1 0,-1 0,1 1,0 0,1 1,0 1,0 0,0 0,0 0,0 0,-1 0,2 6,9 25,-2-1,6 42,0-2,-4-29,-1-1,2-3,-1-8,-1-10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32:10.14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1,'0'0,"20"0,15 0,16 0,-9 0,-4 0,-11 0,-7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2:22.95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32 0,'-6'24,"1"0,-2 42,5-43,-10 203,16-182,3-11,6-5,3-7,-15-20,1 0,-1 0,1 0,-1 0,1 0,0 0,2 1,-3-1,0-1,0 0,-1 1,1-1,0 0,0 0,-1 0,1 0,0 0,0 0,0 0,-1 0,1 0,0 0,0 0,0 0,-1-1,1 1,0 0,0 0,-1-1,1 1,0-1,-1 1,1-1,0 1,-1-1,1 0,7-10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32:10.51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1,'1'186,"3"-124,3 0,1-2,1-3,0-10,3-16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32:11.13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70,'5'-6,"-1"0,1 1,0-1,0 1,0 0,1 0,0 0,0 1,0 0,1 0,-1 0,1 1,9-3,-15 6,0-1,0 1,0 0,0 0,0 0,0 0,0 0,0 0,0 0,0 0,0 1,0-1,-1 0,1 0,0 1,0-1,0 1,0-1,-1 1,1-1,0 1,0-1,-1 1,1 0,0 0,1 1,-1 0,0 0,0 0,0 1,0-1,-1 0,1 0,0 1,0 3,-1 4,1 0,-1 0,-3 18,-4 4,-1 0,-16 40,9-27,2-2,6-3,10-3,-2-33,0 0,0-1,0 1,0-1,1 1,3 5,-2-6,-1-1,0 1,1-1,-1 1,1-1,0 0,0 0,0 0,0-1,0 1,0-1,0 0,1 1,5 0,25 3,0-8,-2-6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32:11.50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1,'21'52,"-1"1,-4 1,-1 0,6 60,-11-44,-3 1,-4 0,-8 105,-1-129,-5-3,-3-3,-4-3,-6-6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32:11.89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1,'0'0,"15"0,21 0,13 0,-6 0,-7 4,-4 0,-13 6,-5-4,-12-2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32:12.24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31,'0'0,"21"-2,19-5,18-4,-4 7,-5-1,4 3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32:12.72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1,'6'111,"-1"-27,-3-21,0-4,1-5,3-9,1-17,-2-16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32:13.1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97,'7'-5,"24"-15,50-26,-71 41,-1 1,1 0,0 1,1 0,-1 1,0 0,1 1,0 0,20 0,-29 1,0 0,0 0,0 0,0 1,0-1,0 0,0 1,0-1,0 1,0 0,0 0,-1 0,1 0,0 0,0 0,-1 0,1 0,-1 1,1-1,-1 1,1-1,-1 1,0 0,0-1,0 1,0 0,0 0,0 0,1 2,-2 0,0 0,0 0,0 0,0 0,-1 0,1-1,-1 1,0 0,0 0,-1-1,1 1,-1 0,1-1,-4 5,-37 53,30-47,2 0,0 1,1 0,0 1,-6 18,10-9,6-22,0 0,0 1,0-1,0 0,0 0,0 0,1 0,0 0,-1 0,1-1,0 1,0 0,1-1,-1 0,1 1,-1-1,1 0,-1 0,1 0,0-1,0 1,0-1,0 0,4 2,10 3,1 0,36 6,-47-10,46 5,4-1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32:13.58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55,'156'-13,"-60"3,368-1,-420 11,13-1,-2-4,-8-9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32:14.31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74,'22'-15,"30"-16,-43 26,-1 1,1 1,0-1,0 1,0 1,0 0,10-1,-18 2,0 1,0 0,0 0,0 0,-1 0,1 0,0 0,0 0,0 0,0 0,0 0,-1 0,1 0,0 0,0 1,0-1,0 0,-1 1,1-1,0 1,0-1,-1 1,1-1,0 1,-1-1,1 1,-1 0,1-1,-1 1,1 0,-1 0,1-1,-1 1,0 0,1 0,-1-1,0 1,1 0,-1 0,0 0,0 0,0 0,0-1,0 1,0 1,-2 6,1-1,-1-1,0 1,-6 13,-2 6,10-25,0 1,-1 0,1-1,0 1,0 0,0-1,0 1,0-1,0 1,1 0,-1-1,1 1,-1-1,1 1,-1-1,1 1,1 1,3 3,0-1,0 0,0-1,7 5,11 10,-3-1,-2 7,-15-19,0 1,-1-1,1 1,-1 0,-1 0,1 0,-1 0,0 0,-1 0,0 0,0 0,0 0,-1 0,0 0,0 0,-3 9,-8 13,-6-2,-6-1,-5-5,0-6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32:14.74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29,'25'-2,"1"0,36-9,-38 7,0 0,37-1,-57 5,-1-1,0 2,1-1,-1 0,0 1,1 0,-1-1,0 1,0 0,0 1,0-1,0 1,0-1,0 1,0 0,-1 0,5 4,-4-2,-1-1,1 0,-1 1,0 0,-1-1,1 1,-1 0,1 0,-1 0,0 0,-1 0,1 7,-1 9,0-1,-2 1,-1 0,-8 35,8-43,-8 33,0-1,-3-2,0-1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2:23.30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0,'0'0,"15"0,15 0,16 0,2 3,3 3,-7 6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32:15.0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52,'0'0,"22"-2,27-11,14-3,-7 3,0 6,7 7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33:05.80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1 172,'3'-15,"1"1,0-1,1 1,1 1,0-1,1 1,1 0,0 0,17-19,-25 31,1 0,-1 0,1 0,0 0,-1 0,1 0,0 0,0 0,0 1,0-1,0 0,0 1,0-1,0 1,0-1,0 1,0-1,0 1,0 0,1-1,-1 1,0 0,0 0,0 0,0 0,1 0,-1 0,0 0,0 0,0 1,0-1,1 0,-1 1,2 0,1 3,-1-1,1 1,0 0,-1 0,0 0,5 9,-5-8,0 0,0-1,1 1,-1-1,9 8,-7-10,0 1,-1-1,1 0,0-1,0 1,0-1,0 0,0 0,0-1,8 0,15 0,5-2,6-3,7-5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33:06.38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85,'41'-48,"-37"44,0 0,0 0,0 0,1 1,-1-1,1 1,0 0,10-3,-14 5,0 1,0 0,0 0,0 0,0 0,-1 0,1 0,0 0,0 0,0 0,0 1,0-1,0 0,-1 0,1 1,0-1,0 1,0-1,-1 1,1-1,0 1,-1-1,1 1,0 0,-1-1,1 2,15 24,-1-2,-12-22,0 1,1-1,-1 1,1-1,0 0,-1 0,1-1,0 1,0-1,0 0,0 0,7 1,4-1,0-1,16 0,-27-1,45-2,-39 0,21-6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33:10.60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99,'12'-13,"2"0,0 2,0 0,1 0,17-9,-27 17,0 1,0-1,0 1,1 0,-1 0,0 1,1-1,-1 1,1 1,-1-1,1 1,-1 0,1 0,0 0,-1 1,1 0,-1 0,0 0,1 1,7 3,-10-3,0-1,0 1,-1 0,1 0,-1 1,0-1,1 0,-1 1,0-1,-1 1,1 0,0 0,-1 0,1 0,-1 0,0 0,0 0,0 0,-1 0,1 0,-1 1,0-1,1 0,-2 0,1 1,0-1,0 0,-1 0,-2 6,0 2,0 1,-1-2,-1 1,0 0,0-1,-1 0,-7 10,7-13,-1 1,1-1,-1-1,-1 1,1-1,-1 0,0-1,0 0,-17 7,29-12,0-1,0 1,0-1,0 1,0 0,0 1,0-1,0 1,0-1,0 1,0 1,7 2,2 1,-1 0,24 15,-11-2,-3 3,-3 5,-16-18,0-1,0 1,-1 0,0 0,0 0,-1 1,0-1,0 0,-1 1,0-1,0 0,-1 0,-4 16,-4 7,-6-1,-6-1,-5-4,-6-6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33:14.0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88,'1'-3,"0"-1,1 1,0-1,-1 1,1-1,0 1,1 0,-1 0,0 0,1 1,5-6,1 1,-1 1,19-11,-22 15,1-1,0 1,0 0,0 0,0 1,0 0,0 0,0 0,0 1,0 0,1 0,-1 1,0 0,0 0,0 0,0 0,0 1,0 0,0 1,-1-1,1 1,-1 0,0 0,0 1,0-1,0 1,0 1,-1-1,0 0,0 1,0 0,0 0,-1 0,0 1,0-1,0 1,-1-1,0 1,2 6,-1-1,-1 1,0-1,-1 1,0-1,-1 1,0 0,-1-1,-1 1,1-1,-6 18,-5 5,-1-1,-2 2,-4 2,-5 4,-2-3,7-5,8-5,11-26,0-1,0 0,0 1,0-1,0 1,0-1,0 0,0 1,0-1,0 1,1-1,0 2,11 12,8-6,8-4,5-6,2-6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33:14.3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112 0,'0'0,"-8"18,-1 9,-3 11,-3-7,7-9,-3-4,2-4,-1-3,0-5,1-3,3-6,2-8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33:14.77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1,'0'231,"0"-228,0-1,1 1,-1 0,0 0,1 0,0 0,0-1,0 1,0 0,0-1,0 1,1-1,-1 1,1-1,0 0,0 1,-1-1,2 0,-1 0,0 0,0-1,0 1,1-1,-1 1,1-1,0 0,-1 1,1-1,0-1,-1 1,1 0,0-1,0 1,0-1,0 0,0 0,-1 0,1 0,0-1,0 1,0-1,0 0,-1 0,1 1,3-3,8-6,-3-3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33:15.1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55 1,'-14'120,"9"-68,-5 68,5-60,-2-1,2 0,1-5,0-2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33:18.94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488 0,'-7'5,"-48"40,-64 68,-39 59,124-132,3 0,-28 28,34-47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33:19.43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113 1,'-8'3,"1"0,0 1,0 0,1 0,-1 1,1 0,0 0,0 1,1-1,-1 1,1 0,0 1,1-1,0 1,0 0,0 0,1 0,0 1,-3 11,5-17,1-1,-1 0,1 1,0-1,-1 1,1-1,0 1,0-1,0 0,0 1,0-1,0 1,1-1,-1 1,0-1,1 0,-1 1,1-1,-1 0,1 1,0-1,-1 0,1 0,0 1,0-1,0 0,0 0,0 0,0 0,0 0,0 0,1-1,-1 1,0 0,3 0,-2 0,1 0,0-1,0 0,0 0,0 0,0 0,-1 0,1 0,0-1,0 1,0-1,0 0,-1 0,1 0,0 0,-1 0,4-3,-1 1,0-1,-1 0,1 0,-1 0,0 0,0-1,0 0,-1 1,4-7,-6 9,0 1,0-1,-1 1,1-1,0 1,-1-1,1 1,-1-1,0 0,1 1,-1-1,0 0,0 1,0-1,0 0,0 1,-1-1,1 0,0 1,-1-1,1 1,-1-1,0 0,1 1,-1-1,0 1,0 0,0-1,0 1,0 0,0-1,0 1,-1 0,1 0,0 0,-3-1,-6-2,-4 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0:00.86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 0,'-4'15,"1"1,0-1,1 0,0 1,1 17,1-31,3 178,-2-143,6 73,-1-63,-2-6,0-12,1-11,2-9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2:23.64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243 2,'-28'-1,"15"1,-1 0,-20 2,28-1,1 1,-1-1,1 1,-1 0,1 1,0-1,0 1,0 0,-5 4,0 1,0 1,1 0,-16 19,5 1,16-22,0 0,1 0,0 0,-2 8,4-12,1-1,-1 1,1-1,0 1,0-1,0 0,0 5,0-6,1 0,-1 0,0 0,0 0,1-1,-1 1,1 0,-1 0,1 0,-1 0,1-1,-1 1,1 0,0 0,-1-1,1 1,0 0,0-1,1 1,0 0,-1 0,1-1,0 1,0-1,0 0,0 0,0 1,0-1,0-1,0 1,0 0,0 0,0-1,0 1,0-1,-1 1,1-1,2-1,4-2,1 0,10-8,-9 4,0 1,-1-1,17-17,-21 20,-1-1,0 1,-1 0,1-1,-1 0,0 0,0 0,-1 0,3-8,-5-1,-3 12,-3 7,4 0,1-1,-1 0,1 1,0 0,0-1,0 1,0 0,0-1,1 1,0 0,0 0,0-1,0 1,0 0,1 0,0-1,1 5,-1-3,0-1,0 0,1 0,0 0,0 0,0 0,0 0,1-1,-1 1,1-1,0 1,0-1,0 0,6 4,-6-5,0-1,0 1,0-1,1 1,-1-1,0 0,1 0,-1-1,6 1,11-2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33:19.9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110 1,'-8'-1,"1"1,0 1,-1-1,1 1,0 1,-12 3,16-4,0 0,1 1,-1-1,1 1,-1 0,1 0,0 0,0 0,0 0,0 0,0 0,0 1,1-1,-1 1,1 0,-1-1,1 1,-2 5,1-1,1-1,-1 1,1 0,1-1,-1 1,1 13,0-19,0 1,0 0,1 0,-1-1,0 1,1 0,-1 0,1-1,-1 1,1 0,0-1,-1 1,1-1,0 1,0-1,0 1,1-1,-1 0,0 0,0 1,1-1,-1 0,1 0,-1 0,1 0,-1-1,1 1,-1 0,1-1,0 1,2 0,-3-1,1 0,-1 0,1 0,0-1,-1 1,1 0,-1-1,1 1,-1-1,1 1,-1-1,0 0,1 0,-1 1,0-1,1 0,-1 0,0 0,0-1,0 1,0 0,0 0,0-1,0 1,-1 0,1-1,0 1,-1-1,1 1,0-3,0 0,0 1,0-1,0 0,-1 1,1-1,-1 0,0 0,0 0,-1 1,1-1,-1 0,-1-4,-7-12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33:45.01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 1,'-6'58,"1"102,18 55,-8-160,0 44,4 43,-2-92,-1-4,0-7,0-8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33:45.4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63,'5'-6,"-1"1,1 0,0 0,0 1,1-1,-1 1,1 0,0 1,0-1,0 1,0 0,1 1,-1 0,1 0,-1 0,1 1,0 0,0 0,0 0,0 1,0 0,-1 1,1-1,0 1,0 1,0-1,-1 1,1 0,-1 1,1 0,-1 0,0 0,0 1,0-1,9 10,-6-5,0 0,0 1,-2 0,10 13,5 15,-19-28,0-1,-1 1,0 0,0-1,-1 1,0 0,0 0,-1 0,0 0,-1 0,0 0,0 0,-1 0,0-1,-6 16,2-8,-1 1,-1-1,-1 0,0 0,-1-1,-22 26,0-11,1-5,1-9,7-9,2-10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33:45.93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239 1,'-8'3,"-1"1,1 1,0 0,1 0,-1 0,1 1,0 0,0 0,1 1,0 0,0 0,1 1,0-1,-9 17,-1 8,2 1,-15 52,28-84,-19 60,4 1,2 0,2 1,4 0,0 90,8-135,0 1,2 0,0-1,1 1,0-1,2 0,0 0,1-1,14 25,-17-35,1 0,0 0,8 9,28 18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33:46.70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20 1,'-7'46,"0"55,5-68,1 22,0-3,0-38,1-8,-1-1,1 1,0 0,1 0,0-1,1 8,-2-13,0 0,1 0,-1 0,0 0,0 1,1-1,-1 0,0 0,0 0,0 0,1 0,-1 0,0 0,0 0,1 0,-1 0,0 0,0 0,0 0,1 0,-1-1,0 1,0 0,1 0,-1 0,0 0,0 0,0 0,1 0,-1-1,0 1,0 0,0 0,0 0,0-1,1 1,-1 0,0 0,0 0,0-1,0 1,0 0,0 0,0 0,0-1,0 1,0-1,8-11,7-21,28-57,-36 77,1 0,0 1,1 0,15-16,-23 27,0 0,0 0,0 0,0 0,0 0,0 1,0-1,0 0,0 0,0 1,1-1,-1 1,0-1,0 1,1 0,-1-1,0 1,1 0,1 0,-2 0,0 0,0 1,0-1,0 1,0-1,0 1,0 0,0-1,-1 1,1 0,0-1,0 1,-1 0,1 0,0 0,-1 0,1-1,-1 1,1 2,2 5,-1 0,1 0,-2 0,2 15,-2-22,1 16,1 2,-1-14,-1-4,-1-1,0 1,0-1,0 1,0-1,1 1,-1-1,0 1,1-1,-1 1,0-1,1 1,-1-1,0 1,1-1,-1 0,1 1,-1-1,1 1,-1-1,1 0,-1 0,1 1,-1-1,1 0,0 0,-1 0,1 0,-1 0,1 0,-1 1,1-1,1-1,-1 1,1-1,-1 0,1 1,-1-1,1 0,-1 0,1 0,-1-1,0 1,1 0,0-2,27-39,-12 12,3 1,2 5,0 10,-21 13,1 1,-1 0,0-1,0 1,1 0,-1 0,0 0,0 0,1 0,-1 0,0 0,0 0,1 1,0-1,17 13,-13-6,0 1,-1-1,0 1,6 12,5 11,2 0,2-5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33:47.0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 1,'-6'23,"0"1,2 1,0-1,2 0,0 1,2-1,3 31,-2-48,0 0,0-1,1 1,0-1,0 0,0 1,1-1,0 0,4 6,-5-10,-1-1,0 1,0-1,0 0,1 0,-1 1,1-1,-1 0,1 0,-1 0,1-1,-1 1,1 0,0-1,0 1,-1 0,1-1,0 0,0 0,0 1,-1-1,1 0,0 0,0-1,0 1,-1 0,1-1,0 1,0-1,-1 1,1-1,0 0,-1 0,1 1,-1-1,1-1,-1 1,2-1,2-2,-1 0,1-1,-1 1,0-1,0 0,-1 0,0 0,0 0,0-1,4-11,0-1,-2 0,5-23,-7 20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33:47.43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185 0,'-9'1,"0"-1,1 1,-1 1,1 0,-1 0,1 0,0 1,0 1,0-1,0 1,0 1,-10 7,12-7,0-1,1 1,0 0,0 0,1 0,-1 1,1 0,0 0,1 0,-1 0,1 1,0-1,1 1,0 0,0-1,-1 8,3-9,-1-1,1 0,1 0,-1 0,0 0,1 0,0 0,0 0,0 0,1 0,-1-1,5 8,-1-3,0 0,1-1,-1 1,12 9,5 4,-1-1,-18-16,0-1,0 1,-1-1,1 1,-1 0,0 0,0 0,-1 0,1 1,1 7,-4 14,-7-1,-7-5,-3-4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33:47.78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93 0,'0'0,"-7"29,-7 24,-5 19,3-5,4 2,3-4,2-3,-2-10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33:48.1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0,'0'0,"17"0,24 0,17 0,-1 5,-3 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33:48.4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234 1,'-18'4,"1"1,0 1,0 0,1 1,-1 1,2 1,-1 0,-17 14,0 12,9-1,22-30,0-1,1 0,0 0,0 1,0-1,0 1,0-1,1 1,-1 6,1-10,0 1,1 0,-1 0,0 0,0-1,0 1,0 0,1 0,-1-1,0 1,1 0,-1-1,0 1,1 0,-1-1,1 1,-1 0,1-1,0 1,-1-1,1 1,0-1,-1 1,1-1,0 0,-1 1,1-1,0 0,0 1,-1-1,1 0,0 0,0 0,-1 0,1 0,0 0,0 0,0 0,-1 0,1 0,0 0,0 0,0-1,-1 1,1 0,0-1,-1 1,2-1,4-1,0-1,0 0,0 0,0-1,-1 0,0 0,1 0,-2 0,8-8,39-51,-36 42,-14 20,-1 1,0 0,0 0,0 0,0 0,0 0,0 0,0 0,0 0,0-1,0 1,0 0,0 0,1 0,-1 0,0 0,0 0,0 0,0 0,0 0,0 0,0 0,1 0,-1 0,0 0,0 0,0 0,0 0,0 0,0 0,1 0,-1 0,0 0,0 0,0 0,0 0,0 0,0 0,0 0,1 0,-1 0,0 0,0 0,0 0,0 0,0 1,0-1,0 0,4 9,1 24,-2-13,2-1,1 0,0-1,1 1,1-2,1 1,17 26,2-5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2:23.97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29 146,'0'0,"-5"12,-1 11,-2 9,2 3,2 0,6 1,4-9,3-11,0-16</inkml:trace>
  <inkml:trace contextRef="#ctx0" brushRef="#br0" timeOffset="1">45 52,'0'0,"-9"-11,-1 0,-1-4,6 6,3 5,5 3,3 1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33:48.87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72 1,'9'3,"-1"0,1 1,0 1,-1-1,0 1,0 0,-1 1,1 0,-1 1,0-1,11 16,-3 0,-2 1,0 1,-2 1,0-1,-2 2,-1-1,9 52,-6-8,1 126,-11-159,-2 1,-1-1,-2-1,-2 1,-20 68,20-86,-1-1,0 0,-1-1,-1 0,0 0,-1-1,-1 0,-1-1,0 0,0-1,-1 0,-1-1,-24 16,-7-4,-2-11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33:50.37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33,'0'0,"20"-1,19-6,20-4,-7 6,-7 1,-8 2,-8 2,-7-3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33:50.7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76,'0'0,"20"-2,21-11,19-6,-7 4,8 6,-2 3,9-5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33:51.96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0,'0'246,"0"-161,0-7,1-12,5-14,5-14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33:52.67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102 407,'43'-34,"-1"-2,-2-2,43-51,-74 78,0-1,-1 0,0-1,7-16,-1-9,-8 4,-6 31,0 1,0 0,0 0,0-1,0 1,-1 0,1 0,-1 0,1-1,-1 1,0 0,0 0,0 0,0 0,0 0,0 0,-1 0,1 1,0-1,-1 0,0 1,-1-2,-1 1,1 0,-1 1,1-1,-1 1,1 0,-1 0,1 0,-1 0,0 1,0 0,1 0,-6 0,-5 1,0 1,-1 1,1 0,0 0,-22 10,19-5,0 0,1 1,0 1,0 1,-15 13,23-18,1 1,-1 1,1-1,1 1,0 0,0 0,0 1,1 0,0 0,-6 19,10-24,0 0,1 0,0 1,0-1,0 0,0 0,0 1,1-1,0 0,0 0,0 0,0 0,1 0,0 0,0 0,0 0,0-1,0 1,5 4,5 7,1 0,30 23,-31-26,36 29,-24-23,-1 2,0 1,-2 1,35 46,-45-45,-10-21,0 0,0 1,0-1,-1 1,1-1,-1 0,1 1,-1-1,0 1,0-1,0 1,0-1,0 1,-1-1,1 1,-1-1,0 1,1-1,-1 0,0 1,0-1,-1 0,1 0,0 0,-1 0,0 0,1 0,-1 0,0 0,0-1,0 1,0-1,0 1,0-1,0 0,0 0,-1 0,-3 2,-2-1,0 0,0-1,0 0,0 0,0 0,0-1,0 0,0-1,0 0,0 0,-8-3,2 0,1-1,0 0,0-2,0 1,1-1,0-1,0-1,1 1,0-2,0 1,-17-22,26 28,0 0,0 0,1 0,-1 0,1 0,-1 0,1-1,0 1,0-1,1 1,-1 0,1-1,0 1,0-1,0 1,0-1,0 1,1-1,-1 1,1-1,0 1,0 0,1-1,2-4,0 1,0 1,0 0,0 0,1 0,0 1,0-1,1 1,-1 0,1 1,10-7,13-4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33:53.15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1 123,'567'-50,"-378"26,394-22,-528 43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33:54.1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0 134,'27'-21,"72"-52,-60 52,-31 17,0 1,0 0,0 1,0 0,15-3,-23 5,1 0,-1 0,1 1,-1-1,1 0,-1 0,0 0,1 0,-1 0,1 0,-1 1,1-1,-1 0,0 0,1 1,-1-1,1 0,-1 0,0 1,1-1,-1 0,0 1,0-1,1 1,-1-1,0 0,0 1,1-1,-1 1,0-1,0 1,0-1,0 1,0-1,0 1,0-1,0 0,0 1,0-1,0 1,0-1,0 1,0-1,0 1,0-1,-1 1,1-1,0 0,0 1,-1-1,1 1,-15 32,10-24,5-8,-1 1,0 0,0 0,0 0,1 0,-1 0,1 0,0 0,0 0,-1 0,1 0,0 0,1 0,-1 0,0 0,0 0,1 0,0-1,-1 1,1 0,0 0,1 2,0-1,1 0,0 0,1 0,-1 0,0-1,1 1,-1-1,1 0,5 3,8 3,-1 2,-1 0,1 0,-2 1,0 1,0 1,-1 0,21 28,-30-36,0 1,0-1,-1 1,0 0,0 1,0-1,-1 0,0 1,0-1,0 1,-1 0,0 0,-1-1,0 1,0 0,0 0,-1 0,1-1,-2 1,1 0,-1-1,0 1,0-1,-1 1,0-1,0 0,-5 6,-2 4,-2-1,0-1,-1 0,0 0,-21 15,-8 0,-4-2,-3-8,-2-8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33:54.65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88,'87'-33,"-64"25,33-11,-1 2,-3 7,-49 10,1-1,-1 1,0 0,0 0,0 1,0-1,0 1,0-1,0 1,0 0,0 0,0 0,0 0,-1 1,1-1,0 1,-1 0,5 3,-5-2,-1-1,1 1,-1-1,1 1,-1 0,0 0,0 0,0-1,0 1,-1 0,1 0,-1 0,1 0,-1 0,0 0,-1 0,1 0,0 0,-2 4,-7 31,-1-1,-22 51,7-20,-25 86,27-74,4-5,4-6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33:54.98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60,'0'0,"22"0,25-4,25-5,2 1,6-6,-7 8,-5-1,-17 2,-3 1,-4 1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34:21.3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1 191,'17'-25,"0"2,2 0,22-20,-30 31,18-16,1 4,-28 23,0-1,0 1,1 0,-1-1,1 1,-1 0,1 0,-1 1,1-1,-1 0,1 1,0 0,0-1,3 1,-4 1,-1-1,1 1,-1 0,1-1,-1 1,1 0,-1 0,1 0,-1 0,0 0,1 0,-1 0,0 0,0 1,0-1,0 0,0 1,0-1,-1 1,1-1,0 1,-1-1,2 4,8 31,-8-25,0-1,2 0,-1 0,6 10,5 0,-11-16,0-1,1 0,-1 0,1 0,0 0,0-1,0 1,0-1,1 0,-1 0,1-1,-1 1,1-1,7 1,18 2,2-7,-1-4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2:24.86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72 14,'7'300,"-5"-243,-1 3,-2-6,-5-5,-4-7,-1-14,10-27,1 0,-1 0,0 0,1 0,-1 0,0 0,0 0,0 0,0-1,0 1,0 0,-2 1,3-2,-1 0,1 0,0 0,-1 0,1 0,-1 0,1 0,-1 0,1 0,-1 0,1 0,-1 0,1 0,-1 0,1 0,-1 0,1-1,0 1,-1 0,1 0,-1 0,0-1,0-1,-1 0,0 0,1 0,-1 0,1 0,0 0,0-1,0 1,0 0,-1-5,-3-11,2 0,0 0,1 0,0 0,3-32,1 15,15-68,-9 74,0 0,2 0,15-29,-17 41,1 0,1 1,0 0,1 1,1 0,15-15,-22 26,0 0,0 0,0 0,0 1,1 0,-1 0,1 0,0 1,6-2,-10 3,0 0,1 1,-1-1,0 1,1 0,-1 0,0 0,1 0,-1 0,1 0,-1 0,0 1,1-1,-1 1,0 0,0 0,0 0,1 0,-1 0,0 0,0 1,0-1,-1 0,1 1,3 3,-1 1,0 0,0 0,-1 1,0-1,0 1,-1-1,0 1,0 0,0 0,-1 0,0 0,-1 0,1 0,-1 1,-1-1,1 0,-1 0,0 0,-1 0,0 0,0 0,0-1,-1 1,0-1,0 1,-1-1,0 0,0 0,0-1,-8 9,-9 2,-4-2,-2-4,6-7,8-5,10-4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34:21.76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1 168,'42'-51,"14"-14,-49 58,0 0,0 1,1 0,0 0,0 1,15-7,-23 12,1-1,0 1,0 0,0-1,1 1,-1 0,0 0,0 0,0 0,0 0,0 0,0 0,0 0,0 0,0 0,0 1,0-1,0 0,0 1,0-1,0 1,0-1,0 1,1 1,19 22,-19-20,0 0,1-1,0 0,-1 0,1 0,1 0,3 3,-2-3,0 0,1-1,-1 0,1 0,0-1,-1 1,1-1,8 0,52-1,-11 0,-10 4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34:22.2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75 1,'-17'55,"3"-11,1 1,3 1,1-1,-3 58,14-52,-1-44,0 0,1 0,-1 0,2 0,-1 0,1 0,0 0,0-1,0 1,1-1,0 0,1 0,-1 0,1-1,0 1,0-1,9 6,-6-6,0 0,1 0,-1-1,1 0,0 0,0-1,1 0,-1-1,1 0,-1 0,1-1,15 0,16-5,3-5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34:22.57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75 0,'0'0,"-6"25,-4 24,-3 32,2 21,1 7,2-1,-3-4,5-15,6-17,6-25,3-7,6-5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34:23.13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122 451,'12'-51,"22"-61,-17 62,-4-1,-9-1,-4 42,0 1,-1 0,-3-13,3 18,0-1,0 0,-1 1,0 0,0-1,0 1,0 0,-1 0,1 0,-1 0,0 0,0 1,-1-1,1 1,-1 0,1 0,-1 0,0 1,0-1,-1 1,-4-2,-17 0,24 4,0 1,1-1,-1 1,0-1,0 1,1-1,-1 1,0 0,1 0,-3 1,1 0,1 0,-1 0,1 0,-1 1,1-1,0 1,0-1,0 1,1 0,-1-1,0 1,1 0,0 0,0 0,0 0,0 1,0-1,1 0,-1 0,1 1,0-1,0 0,0 0,0 1,1-1,-1 0,1 0,0 0,2 5,3 8,1-1,0 0,1 0,15 20,-16-24,26 37,45 76,-70-109,-1 0,-1 0,0 0,-1 1,0 0,3 29,-7-34,-2-1,1 0,-1 1,0-1,-1 0,-1 0,1 0,-2 0,1 0,-1-1,-9 16,9-18,-1 1,0-1,0 0,0 0,-1 0,0-1,-1 1,1-2,-1 1,0-1,-1 0,1 0,-15 6,18-10,1 1,-1-1,0 0,1 0,-1 0,0-1,0 1,1-1,-1 0,0 0,0 0,0-1,1 1,-1-1,0 0,0 0,1 0,-1 0,1-1,-1 0,1 1,0-1,-1 0,1-1,0 1,0-1,1 1,-1-1,1 0,-1 0,1 0,0 0,-4-7,3 2,-1 1,1-1,1 0,0 0,0-1,0 1,1 0,0-1,1 1,0 0,0-1,1 1,0-1,4-12,-1 7,2 0,0 1,0 0,1-1,1 2,13-18,4 1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34:23.48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90 1,'0'0,"-13"18,-3 7,-7 8,6-2,5-9,3 1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34:23.93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234 1,'-22'22,"1"2,0 0,2 1,1 1,1 1,1 0,2 1,-11 30,12-23,1-1,3 1,0 1,3-1,0 1,0 58,6-80,1 1,0 0,1 0,1-1,0 1,1-1,0 1,12 24,-13-34,0 1,0-1,0 0,1 0,0-1,0 1,0-1,1 0,-1 0,1 0,0 0,0-1,0 0,0 0,1 0,-1-1,1 0,0 0,0 0,0-1,-1 0,1 0,11 0,-9-1,1 0,-1-1,0 0,1-1,-1 0,0 0,0-1,12-5,21-16,-35 20,-1 0,0-1,0 1,-1-1,1 0,-1-1,0 1,-1 0,1-1,-1 0,0 0,-1 0,3-8,-4 11,0 1,-1-1,0 1,0-1,1 0,-2 1,1-1,0 0,0 1,-1-1,0 0,1 1,-1-1,0 1,0-1,0 1,-1 0,1-1,0 1,-1 0,0 0,1 0,-1 0,0 0,0 0,0 1,0-1,-1 0,1 1,0 0,-1 0,1 0,-1 0,1 0,-4-1,-6-1,0 0,0 0,0 1,-1 1,1 0,-1 1,1 0,-14 2,-23 5,4 2,1 1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34:24.29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427 1,'-26'18,"0"2,1 1,1 1,1 1,1 1,1 1,1 1,1 1,-17 33,0 10,2 1,-38 118,51-121,8-19,5-6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34:24.78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164 1,'-9'-1,"1"2,-1-1,1 1,-1 0,1 1,0-1,0 2,-13 5,17-7,1 2,-1-1,1 0,0 1,0-1,0 1,0 0,1 0,-1 0,1 1,0-1,-1 1,2-1,-1 1,0-1,1 1,0 0,-1 0,2 0,-2 4,1-1,0 0,1 0,0-1,0 1,2 13,-2-18,1-1,-1 1,1-1,-1 1,1-1,-1 1,1-1,0 0,0 1,0-1,0 0,-1 0,4 3,-4-4,1 1,0-1,0 0,0 1,0-1,0 0,0 1,0-1,0 0,0 0,0 0,0 0,0 0,0 0,0 0,0 0,0 0,0-1,0 1,0 0,-1-1,1 1,0 0,1-2,0 1,-1 0,1 0,-1 0,1 0,-1-1,0 1,0-1,0 1,0-1,0 1,0-1,0 0,0 1,-1-1,1 0,0 0,-1 0,0 0,1 1,-1-1,0 0,0 0,0 0,0 0,0 0,-1 0,0-3,0-2,-1-1,0 1,0 0,-1 0,-5-12,6 17,1 0,-1 0,1 0,-1 0,0 0,0 0,1 0,-1 1,-1-1,1 0,0 1,0 0,-3-2,4 3,0-1,0 1,0 0,0 0,0 0,0 0,0 0,0 0,0 0,0 0,0 0,0 0,0 0,0 1,0-1,0 0,0 1,1-1,-1 0,0 1,0-1,0 1,0 0,1-1,-1 1,0 0,1-1,-1 1,0 0,1 0,-1 0,1-1,-1 1,1 0,0 0,-1 0,1 0,-1 2,-1 10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34:25.13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163 13,'-4'-1,"-8"-2,0 0,0 1,0 0,0 1,-18 1,27 0,0 0,0 1,0-1,0 1,1 0,-1 0,0 0,0 1,0-1,1 0,-1 1,1 0,-1 0,1-1,0 2,0-1,0 0,0 0,0 1,0-1,0 1,1-1,-1 1,1 0,0-1,0 1,-1 4,0-1,1-1,0 1,0 0,1 0,0 0,0 0,0 0,1-1,-1 1,2 0,-1 0,0-1,1 1,3 5,-4-9,-1 0,1 0,0-1,1 1,-1-1,0 1,0-1,1 1,-1-1,1 0,-1 1,1-1,0 0,-1 0,1 0,0 0,0-1,1 2,0-2,-1 0,1 0,-1 0,1 0,-1 0,1-1,-1 1,1-1,-1 1,0-1,1 0,-1 0,0 0,1 0,-1-1,0 1,4-4,-2 2,0 0,1-1,-1 0,-1 0,1 0,0 0,-1-1,0 1,0-1,-1 0,4-8,2-15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34:51.42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 1,'-1'82,"3"92,-1-161,2 0,0 0,0 0,7 15,8 33,3 118,-8-52,28 85,-35-176,-1 1,-2-1,-2 1,-4 49,1-6,1 3258,2-1683,8-1436,0 1,-10 766,1-982,0 0,0 1,0-1,1 0,0 1,-1-1,1 0,3 7,-2-9,-1 0,0-1,0 1,0-1,1 1,-1-1,1 0,-1 0,1 0,-1 1,1-1,0-1,0 1,0 0,-1 0,1-1,0 1,0-1,0 1,0-1,4 0,26 2,53-4,-65 0,0 1,0 1,1 0,-1 2,0 0,0 2,25 7,10 10,-35-12,1 0,1-2,34 7,-55-14,0 1,0-1,1 0,-1 0,0 0,1 0,-1-1,0 1,0 0,1 0,-1-1,0 1,0-1,1 1,-1-1,0 1,0-1,0 0,0 0,0 1,0-1,0 0,0 0,0 0,-1 0,1 0,0 0,-1 0,1-1,0 1,-1 0,0 0,1 0,-1-1,1-1,0-5,0 0,0 0,-1 0,0-13,0 15,-7-140,-1-111,-5-165,-5 188,13 124,4 66,-11-76,2 52,-4-105,15-71,1 90,-2-1326,-1 1451,-2 1,-10-42,-3-31,11-346,7 255,-12-464,1-214,11 532,-2-566,0 883,1-1,1 1,0 0,2 0,0 1,2-1,11-30,-11 34,-1-1,0 0,-2 0,3-32,-6 47,0 0,0-1,0 1,-1 0,0-1,1 1,-1 0,0 0,-1 0,1 0,0 0,-1 0,0 0,0 0,-2-2,-6-7,0 2,-14-13,-2-2,16 15,-1 1,0 0,-18-10,-7-7,22 15,-1 0,0 2,-18-10,24 15,1 0,-1 2,1-1,-1 1,0 0,0 0,0 1,-11 1,-71 2,72-2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2:25.20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34 18,'-5'6,"1"0,1 1,-1 0,1 0,0 0,0 1,1-1,0 0,1 1,-1 0,1 12,0-16,1 1,0-1,1 0,-1 0,1 0,-1 0,1 0,1 0,-1 0,0-1,1 1,0 0,0 0,0-1,0 0,0 1,1-1,0 0,0 0,-1 0,2 0,-1-1,5 4,-5-5,-1 0,0 0,1 0,-1 0,1 0,-1-1,1 1,-1-1,1 0,-1 0,1 0,0 0,-1 0,1 0,-1-1,1 1,-1-1,1 0,-1 0,0 0,1 0,-1 0,0 0,0-1,1 1,-1-1,0 1,2-4,0 1,0 0,0-1,0 1,-1-1,1 0,-1 0,-1 0,1-1,-1 1,0-1,2-7,-2 0,0 0,-1 1,-1-1,0 0,-3-24,-1 12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35:00.597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105 89,'-2'3,"0"0,1 1,-1-1,1 1,0-1,0 1,0 0,1 0,-1-1,1 1,0 4,-1 2,-1 29,2 0,7 68,2 17,0 50,0 3,8 33,1 9,-20 1650,3-1003,-3-835,-1-1,-10 45,6-41,-4 54,9 51,-2 39,-3-91,-5 0,-22 85,18-96,-10 124,12 78,10-140,2 130,5-241,2 0,1 0,1-1,1 0,19 42,-11-30,16 62,7 99,-12-50,-12-77,-4 0,-2 1,-2 88,-9 466,2-418,-2-175,-1-1,-2 0,-15 56,16-74,3-12,0 0,1 0,-1 0,1-1,-1 1,1 0,0 0,0 0,0 0,1 0,-1 0,1-1,-1 1,1 0,0 0,0-1,0 1,0 0,1-1,-1 1,1-1,0 0,0 1,-1-1,1 0,1 0,-1 0,0 0,0-1,1 1,-1-1,1 1,-1-1,1 0,0 0,-1 0,1 0,0 0,0-1,0 1,5-1,24 3,0-2,34-2,-34-1,0 2,37 5,-53-3,61 10,0-4,126-1,-198-7,0-1,0 1,0-1,-1 0,1 0,0-1,-1 1,6-3,-8 2,0 1,0 0,0-1,0 0,-1 1,1-1,0 0,-1 0,1 0,-1 0,1 0,-1 0,0 0,0-1,0 1,0 0,0-5,5-27,-3 0,-1 0,-1 0,-6-44,2 10,-1-862,6 508,-2-2277,18 2491,-2 33,-14-179,-3 184,-5 39,-5 2,-34-156,8 45,24 142,-3-32,2-175,14 297,-13-342,-9-316,23 599,-2 35,-7-40,-1-22,10 44,0 34,0 0,-1 0,-1 1,-5-27,6 40,0 1,-1 0,0-1,1 1,-1-1,0 1,1 0,-1-1,0 1,0 0,0 0,0 0,0 0,0 0,-1 0,1 0,0 0,0 0,-1 1,1-1,0 0,-1 1,1-1,-1 1,1 0,-1-1,1 1,-1 0,1 0,-1 0,1 0,-2 0,-7 1,1 0,0 1,0 0,-12 5,0-1,-30 6,-74 28,108-35,0 0,-27 5,27-7,0 0,-28 11,-12 11,32-14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35:03.231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1,'1'13,"1"1,0-1,1 0,1 0,0 0,1 0,0-1,0 0,11 17,-5-9,-1 0,8 26,-16-41,0-1,0 1,0-1,1 1,-1-1,1 0,0 0,0 0,1 0,4 4,5 3,25 16,-27-21,0 1,-1 1,0 0,13 15,18 28,35 38,-66-78,2 0,22 17,-29-25,0 0,1 0,-1-1,1 1,-1-1,1-1,0 1,-1-1,1 0,10 1,85 6,-53-4,83-1,-128-3,-1-1,1 1,-1-1,0 1,1-1,-1 0,0 0,1 0,-1 0,0 0,0 0,0-1,0 1,0-1,0 1,0-1,0 0,-1 0,1 0,-1 0,1 0,-1 0,0 0,0 0,0 0,0-1,0 1,0 0,-1-1,1-3,1-8,-1 0,0 0,-1 0,-2-19,0 7,1-62,-2-44,3 130,0-1,0 1,0-1,-1 1,0-1,1 1,-1-1,0 1,0 0,0 0,0-1,-1 1,1 0,-1 0,1 0,-1 0,0 0,1 0,-1 1,0-1,0 1,-1-1,1 1,0 0,0 0,-1 0,1 0,0 0,-1 0,-2 0,-8-1,1 1,-1 0,1 1,-1 0,-13 3,-6-1,0-2,20-1,0 1,1 0,-1 1,0 0,0 1,1 0,-1 1,1 1,-1-1,-10 7,11-4,0-1,1 1,-1 0,1 1,0 0,0 1,1 0,0 1,-9 10,17-18,1 0,-1 0,0 0,1 0,-1 0,1 0,-1 0,1 0,0 1,-1-1,1 0,0 0,0 0,0 1,-1-1,2 0,-1 0,0 0,0 1,0-1,0 0,1 0,-1 0,1 2,0-1,1-1,-1 0,0 1,1-1,-1 0,1 1,-1-1,1 0,0 0,-1 0,1 0,0-1,3 2,5 1,-1-1,1 0,0-1,16 0,-24-1,114-2,-115 2,0 0,0 0,0 0,0 0,0 0,0 0,1-1,-1 1,0 0,0 0,0-1,0 1,0-1,0 1,-1-1,1 1,0-1,0 0,0 1,0-1,-1 0,1 0,0 0,-1 1,1-1,0 0,-1 0,1 0,-1 0,0 0,1 0,-1 0,0 0,1-2,-2 2,1-1,-1 1,1-1,-1 1,1 0,-1 0,0-1,0 1,1 0,-1 0,0 0,0 0,0 0,-1 0,1 0,0 0,0 0,0 1,-1-1,1 0,0 1,-1-1,1 1,0-1,-3 0,-11-2,1 1,0 0,-1 1,0 1,1 0,-27 4,19 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35:04.546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32 19,'3'-2,"-1"0,1 0,-1 0,1 1,0-1,0 1,0 0,0 0,0 0,0 0,0 1,0-1,6 0,0 1,0 0,0 0,16 3,1 3,-1 2,0 1,38 19,17 5,-91-29,-1-1,-21 3,-28-1,38-4,0 1,-26 6,15 1,-52 20,85-29,1 0,-1 0,0 1,0-1,0 0,0 1,0-1,1 0,-1 1,0-1,0 1,0-1,1 1,-1 0,0-1,1 1,-1 0,1-1,-1 1,1 0,-1 0,0 1,2-1,-1-1,1 1,-1 0,1-1,0 1,-1-1,1 1,0-1,-1 0,1 1,0-1,0 0,-1 1,1-1,0 0,0 0,-1 0,1 0,1 0,46 4,47-5,-74 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35:05.388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200 73,'-3'0,"-4"0,-4 0,-3 0,-2 0,-4 0,-5-6,-1-3,-3 2,5-3,5-1,13 1,10 1,7 4,5 1,0 2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35:06.522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3 1,'0'0,"0"0,-1 0,1 0,0 1,0-1,0 0,-1 0,1 1,0-1,0 0,0 0,0 1,0-1,0 0,-1 1,1-1,0 0,0 0,0 1,0-1,0 0,0 1,0-1,0 0,0 1,0-1,1 0,-1 0,0 1,0-1,0 0,0 0,0 1,0-1,1 0,-1 0,0 1,0-1,0 0,1 0,-1 1,0-1,14 8,-11-7,9 4,1 0,0-1,0 0,0-1,20 3,67-2,4 2,-96-5,0 0,0 1,0 0,9 4,-15-5,-1-1,0 1,0-1,0 1,1 0,-1 0,0 0,0-1,0 1,0 0,0 0,-1 0,1 1,1 1,-2-3,0 1,1 0,-1 0,0 0,0 0,0 0,0-1,0 1,-1 0,1 0,0 0,0 0,-1-1,1 1,0 0,-1 0,1 0,0-1,-1 1,1 0,-1-1,0 1,1 0,-1-1,0 1,0 0,-4 3,-1 0,0 0,0 0,0-1,0 1,-1-2,-10 4,-50 12,43-15,-46 2,-10 0,59-1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35:07.853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65 1,'-23'14,"17"-11,1 0,1-1,-1 2,0-1,-5 6,9-9,1 1,-1 0,0-1,1 1,-1 0,1 0,-1 0,1-1,0 1,-1 0,1 0,0 0,0 0,0 0,-1 0,1 0,0 0,0 0,0 0,1-1,-1 1,0 0,0 0,0 0,1 0,-1 0,0 0,1 0,-1-1,1 1,-1 0,1 0,-1 0,1-1,-1 1,1 0,1 0,0 1,1 0,0 0,0 0,0 0,0 0,1-1,-1 1,0-1,1 0,-1 0,1 0,6 0,-7-1,0 1,1 0,-1-1,1 1,-1 0,0 1,0-1,1 0,-1 1,0 0,0 0,-1 0,5 3,-6-4,-1-1,1 1,-1 0,1-1,-1 1,1 0,-1-1,0 1,1 0,-1 0,0-1,0 1,0 0,1 0,-1 0,0-1,0 1,0 0,0 0,0 0,0-1,-1 1,1 0,0 0,-1 1,0-1,0 1,0 0,0-1,0 1,0-1,-1 1,1-1,-1 0,1 1,-3 0,-2 2,0 0,-1 0,0-1,-9 3,-23 6,86-21,88-5,-107 13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35:08.824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89,'0'-2,"1"0,-1 0,0 0,1 0,0 0,-1 1,1-1,0 0,0 0,0 1,0-1,0 1,0-1,0 1,1-1,-1 1,0 0,1 0,-1-1,1 1,0 0,-1 0,1 1,0-1,0 0,-1 0,4 0,7-2,1 0,-1 0,15 0,-9 1,52-12,-46 8,-1 1,1 1,0 1,32 1,-49 2,0 1,0 0,1 0,-1 1,0 0,-1 0,1 1,0-1,-1 2,1-1,-1 1,0 0,0 0,-1 0,1 1,-1 0,0 0,9 11,-3 2,-2-3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35:09.507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1,'3'0,"7"0,11 0,5 0,1 0,1 0,0 0,4 0,-1 0,-2 0,-4 0,-5 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35:10.443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39,'0'-1,"1"0,-1 1,0-1,1 1,-1-1,0 1,1-1,-1 1,1-1,-1 1,0-1,1 1,-1-1,1 1,0 0,-1-1,1 1,-1 0,1 0,0-1,-1 1,1 0,19-6,-15 5,20-6,1 2,0 1,39-1,82 5,-71 2,56-1,-117-1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35:11.233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20,'6'-3,"5"-1,7 0,9 1,6 0,6 2,6 0,7 1,-2 0,5 0,-3 0,-2 0,-7 0,-10 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2:25.55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39 0,'-23'117,"15"-87,6-24,1-2,0 0,0 0,0 0,1 0,-1 7,1-11,0 0,0-1,0 1,0 0,0 0,0 0,0 0,1 0,-1 0,0-1,0 1,0 0,0 0,0 0,0 0,1 0,-1 0,0 0,0 0,0 0,0 0,1 0,-1 0,0 0,0 0,0 0,0 0,0 0,1 0,-1 0,0 0,0 0,0 0,0 0,1 0,-1 0,0 0,0 0,0 0,0 0,0 0,1 0,-1 1,0-1,0 0,0 0,0 0,0 0,0 0,0 0,0 1,1-1,-1 0,0 0,0 0,0 0,0 1,0-1,0 0,0 0,0 0,0 0,0 1,0-1,0 0,0 0,0 0,0 1,8-12,2-6,16-25,-23 39,0-1,-1 1,1-1,1 1,-1 0,0 1,1-1,6-3,-10 5,1 1,0 0,0-1,0 1,-1 0,1-1,0 1,0 0,0 0,-1 0,1 0,0 0,0 0,0 0,0 0,-1 0,1 0,0 0,0 1,0-1,-1 0,1 0,0 1,0-1,-1 1,1-1,0 1,0-1,-1 1,1-1,-1 1,1-1,-1 1,1 0,-1-1,1 1,-1 0,1 0,-1 0,3 5,-1-1,-1 1,1-1,1 11,-1-5,1 2,8 25,1-14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35:12.024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1,'0'0,"0"1,0-1,1 1,-1-1,0 1,0-1,1 1,-1-1,0 1,1-1,-1 1,0-1,1 1,-1-1,1 0,-1 1,0-1,1 0,-1 1,1-1,-1 0,1 0,-1 1,1-1,0 0,-1 0,2 0,17 3,-15-2,52 3,66-5,19 2,-96 5,-26-2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35:12.830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0 126,'1'-1,"-1"0,1 0,-1 0,1 0,0 0,-1 0,1 0,0 0,0 0,0 1,0-1,0 0,0 1,0-1,0 0,0 1,0-1,0 1,0 0,0-1,0 1,0 0,2 0,2-2,18-6,49-17,126-27,-141 43,0 2,77 1,-85 6,-27 1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35:13.733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40,'49'-2,"-1"-2,79-17,-78 15,-1 2,1 1,54 5,-28 0,-17-2,-35 1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35:45.20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0,'5'264,"50"357,-47-572,-4-7,-4-38,0 0,1 0,-1 0,0 0,-1 0,1-1,-1 1,1 0,-1 0,-1 0,0 4,-8-2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35:45.60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92,'5'-7,"-1"0,2 1,-1-1,1 1,0 0,0 1,0-1,1 1,0 0,0 1,0 0,1 0,-1 0,1 1,0 0,0 1,10-2,-9 2,1 1,0 1,0 0,0 0,0 1,0 0,-1 1,1 0,0 0,-1 1,1 0,-1 1,0 0,10 6,-3 1,-1 0,-1 0,1 2,-2-1,0 2,16 20,-1 2,-24-30,0 0,0 0,-1 1,0 0,0-1,0 1,-1 0,0 1,0-1,-1 0,0 0,0 1,-1 9,-1-10,0 0,0 0,-1 0,0-1,0 1,-1-1,1 1,-1-1,-1 0,1 0,-1 0,0-1,-1 0,-8 9,-2 0,0-1,-1 0,-1-2,0 1,-35 15,0-4,-1-6,-2-3,1-3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35:46.04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216 0,'-12'5,"0"0,0 1,1 1,0 0,0 0,0 1,1 0,1 1,-1 0,1 0,1 1,0 0,0 1,1 0,0 0,1 1,0-1,1 1,1 1,0-1,-4 17,-1 17,1 1,-1 85,16 95,-2-163,3 0,3-1,3 0,29 82,-19-83,-4-11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35:47.59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0,'2'37,"2"0,2-1,19 71,-4-25,-10-28,3 1,-11-47,16 45,-18-50,0-1,0 1,0-1,1 1,-1-1,1 0,0 0,-1 0,1 0,0 0,1 0,-1 0,0 0,0-1,1 1,3 1,-5-3,0 0,1 0,-1 0,0 0,1 0,-1 0,0 0,1-1,-1 1,0 0,0-1,1 1,-1-1,0 1,0-1,0 0,0 1,1-1,-1 0,0 0,0 0,-1 0,1 0,1-1,20-30,-18 25,47-92,-27 45,-3 2,-2 3,6 5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35:49.15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314 37,'-10'-3,"-1"0,1 0,-13-7,18 8,0-1,0 1,0 0,0 0,-1 0,1 1,0 0,-1 0,1 0,-1 1,1 0,-1 0,1 0,-1 1,1-1,-10 4,5 0,0 1,0 0,0 1,1 0,0 1,-11 10,-7 9,3 6,5 9,8 1,11-37,0 0,0 0,0 0,0 0,2 8,-1-8,1 1,0-1,0 0,4 9,16 15,30 22,-27-22,-23-25,0-1,0 1,0-1,-1 1,1 0,1 6,-3-7,0 0,1 0,-1 1,-1-1,1 0,0 0,-1 0,1 0,-1 1,0-1,0 0,0 0,-1 0,1-1,-4 6,-14 16,-5-7,-6-5,-1-6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35:49.66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37 0,'-16'107,"5"0,2 111,9-186,-1 31,2-4,4-6,1-11,1-15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35:50.00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12,'0'0,"23"0,23-5,24 1,-4 1,-6 3,-5 3,-4 1,-4-2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2:26.00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189 33,'-3'-3,"0"0,0 1,0-1,0 1,-1 0,1 0,-1 0,1 0,-1 1,0-1,0 1,1 0,-8-1,7 2,0 0,-1 1,1-1,0 1,0 0,-1 0,1 0,0 0,0 1,0 0,0 0,-5 3,-17 14,4 2,3 6,18-25,0 0,0-1,0 1,0 0,1 0,-1 0,1 0,-1 0,1 0,0 0,0 0,0 0,0 4,0-6,0 1,1 0,-1-1,0 1,0 0,1-1,-1 1,0-1,1 1,-1-1,1 1,-1-1,1 1,-1-1,1 1,-1-1,1 1,-1-1,1 0,0 1,-1-1,1 0,0 0,-1 1,1-1,0 0,-1 0,1 0,0 0,-1 0,1 0,0 0,-1 0,1 0,0 0,-1 0,1 0,1-1,3 0,-1-1,1 1,-1-1,7-4,7-4,0-2,-1 0,-1-1,0-1,-1 0,19-23,-29 30,-7 9,-9 13,7-6,1-1,0 1,0-1,-3 17,6-23,0 0,0 0,-1 0,1 0,1 0,-1 0,0 0,0 0,1 0,-1 0,1 0,1 2,-2-3,1 0,0 0,0 0,-1 0,1 0,0 0,0-1,0 1,0 0,0-1,0 1,0-1,0 1,0-1,0 1,0-1,0 0,0 0,1 1,-1-1,0 0,0 0,2 0,11-3,1-5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35:50.49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248 1,'-9'2,"-8"1,0 0,0 2,1 0,-1 1,2 1,-1 0,-20 13,0 10,8 4,10 0,17-32,0 1,0-1,0 1,1-1,-1 1,1 0,0-1,0 1,0 0,0-1,0 1,0 0,1-1,-1 1,3 4,-3-7,0 1,1 0,-1-1,1 1,-1-1,0 1,1 0,0-1,-1 1,1-1,-1 1,1-1,0 0,-1 1,1-1,0 0,-1 1,1-1,0 0,0 0,0 1,1-1,0 0,0-1,0 1,-1 0,1-1,0 1,0-1,-1 1,1-1,0 0,-1 1,4-3,4-5,1 1,-2-1,1-1,-1 0,0 0,-1-1,10-15,-25 80,8-28,5 3,6-3,-9-24,0 0,0 0,0 0,0 0,1-1,-1 1,1-1,0 1,0-1,0 0,0 0,0-1,0 1,0 0,7 1,-4-2,-1 0,1 0,-1 0,1-1,-1 0,1 0,-1-1,1 1,9-3,-6 0,1 0,-1-1,0 0,1 0,-2-1,1 0,0 0,-1-1,0 0,-1-1,9-9,3-7,-12 13,0 1,1 1,0-1,9-6,-16 14,0 1,-1-1,1 0,0 1,0-1,0 1,0 0,0-1,0 1,0 0,0 0,0-1,0 1,0 0,0 0,0 0,0 0,0 0,0 1,0-1,0 0,0 0,0 1,0-1,0 0,0 1,0-1,0 1,-1-1,1 1,0 0,0-1,-1 1,1 0,0 0,0-1,-1 1,1 0,-1 0,1 0,0 1,3 5,0 1,0 0,5 16,-5-12,8 17,2 2,3 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35:50.94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35:51.54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 0,'0'153,"0"-78,0-11,-3-17,0-16,4-37,6-20,16-42,-13 49,0-1,1 2,1-1,1 2,0 0,17-17,-28 33,-1 0,0 0,0 0,0 0,0 0,1 0,-1 0,0 0,1 0,-1 1,1-1,-1 1,0-1,1 1,0-1,-1 1,1 0,-1 0,1 0,-1 0,1 0,-1 0,4 1,-4 0,1 0,-1 0,0 0,1 0,-1 0,0 0,0 1,1-1,-1 1,0-1,-1 1,1-1,0 1,0-1,-1 1,1 0,-1 0,1-1,-1 1,1 3,2 23,-1 7,-1 17,-1-49,3 5,-3-7,0 0,0 0,0-1,0 1,1 0,-1 0,0 0,0 0,1 0,-1 0,1-1,-1 1,1 0,-1 0,1-1,0 1,-1 0,1-1,0 1,-1 0,1-1,0 1,1 0,-1-1,0 0,0 0,-1 0,1 0,0-1,0 1,0 0,0 0,0-1,0 1,-1 0,1-1,0 1,0-1,-1 1,1-1,0 1,1-2,4-5,-1 1,0-1,8-12,-12 19,14-26,21-34,-36 60,1-1,-1 0,0 1,0-1,1 1,-1-1,0 1,1-1,-1 1,1-1,-1 1,1-1,-1 1,1-1,-1 1,1 0,-1-1,1 1,-1 0,1 0,-1-1,1 1,0 0,-1 0,1 0,0 0,-1-1,1 1,-1 0,1 0,0 0,-1 1,2-1,0 3,0 0,0-1,0 2,0-1,-1 0,1 0,-1 1,0-1,0 0,0 1,1 6,5 19,3 1,6-2,-13-24,0-1,-1 0,1-1,0 1,0 0,4 1,24 11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35:51.89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53 1,'-9'16,"1"0,1 1,0 0,1 1,-4 20,8-29,0 0,1 0,1 0,-1 0,1 0,1 0,0 1,0-1,0 0,1 0,1-1,3 10,-5-15,0-1,0 1,1 0,-1-1,1 1,0-1,-1 1,1-1,0 0,0 0,1 0,-1 0,0 0,1 0,-1-1,1 1,-1-1,1 1,0-1,0 0,-1 0,1-1,0 1,0 0,0-1,0 0,0 0,0 1,0-2,0 1,0 0,0-1,0 1,0-1,-1 0,1 0,0 0,0 0,3-3,1 0,0 0,0 0,0 0,-1-1,0 0,0-1,0 1,-1-1,0 0,0 0,0-1,-1 0,7-12,-7 5,0 0,-1 0,-1 0,0-1,0-25,-2 35,0-20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35:52.26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175 0,'-16'3,"0"1,0 0,1 1,0 1,-16 8,27-12,-1 1,1-1,0 1,0 1,0-1,0 0,0 1,1 0,-1 0,1 0,0 0,0 1,1-1,-1 1,1-1,0 1,0 0,1 0,-2 9,2-10,1 0,0 0,0 0,0 0,1 0,-1 0,1-1,0 1,0 0,1 0,-1 0,1-1,-1 1,1-1,1 1,-1-1,4 4,5 6,0-2,27 22,3 3,-35-29,-1-1,0 1,0 0,7 14,-2 5,-9-21,0 0,0 0,0 0,-1 0,0-1,0 1,0 0,-1 0,0 6,-8 19,-2 0,-3-2,-5-1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35:52.61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67 1,'0'0,"-6"24,0 26,-4 26,3 15,1 0,-1-3,3-15,-5-21,-3-37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35:52.96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1,'0'0,"21"0,23 0,20 5,-1-1,-5 7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35:53.31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285 0,'-20'0,"0"1,-1 1,-38 8,48-7,1 0,0 1,0 0,1 1,-1 0,1 0,0 1,1 0,-10 9,-15 21,29-30,0-1,0 1,1 0,-3 7,4-10,1 0,0 0,1 0,-1-1,0 1,1 0,0 0,0 0,0 0,0 0,0 0,0 0,1 0,1 5,-2-7,1 0,0 1,0-1,-1 0,1 0,0 0,0 0,0 0,0 0,0 0,0 0,1 0,-1 0,0 0,0-1,1 1,-1-1,0 1,1-1,-1 1,1-1,-1 0,0 0,1 1,-1-1,1 0,-1 0,1 0,-1-1,1 1,1-1,4 0,0-1,0-1,0 1,0-1,0-1,-1 1,1-1,-1 0,0 0,9-9,23-15,-37 28,-1 0,1-1,-1 1,1 0,0-1,-1 1,1 0,-1 0,1-1,0 1,-1 0,1 0,0 0,-1 0,1 0,0 0,-1 0,1 0,0 0,-1 0,1 0,-1 0,1 1,0-1,-1 0,1 0,-1 1,1-1,0 0,-1 1,1-1,-1 1,1-1,-1 0,0 1,1-1,-1 1,1 0,-1-1,0 1,1-1,-1 1,1 1,7 32,-7-24,3 11,1-1,1 1,1-1,1 0,12 23,-15-34,0 0,1-1,-1 0,2 0,-1 0,1-1,1 0,-1 0,1-1,0 0,1 0,-1-1,13 5,25 6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35:53.67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74 1,'0'0,"13"22,10 14,8 26,-2 8,-2 25,-12 19,-13-9,-10-9,-7-6,-1-12,-5-6,-3-4,2-11,-7-4,-8 0,-5 1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35:54.30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1,'0'0,"23"4,18-1,24 1,-2 0,-3-1,0 3,3 5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2:26.37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54 167,'0'6,"0"5,0 5,0 5,0 0,0 6,-2 2,0 0,0 1,-1-9,3-9</inkml:trace>
  <inkml:trace contextRef="#ctx0" brushRef="#br0" timeOffset="1">58 73,'0'0,"-8"-10,0-6,-4-2,4 5,1 6,0 3,-1-1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35:54.66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15,'0'0,"23"0,27 0,23 0,16-4,-3 0,-2-1,-8 5,-7-2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35:55.24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1 139,'64'-32,"82"-26,-110 46,1 1,0 3,73-8,-97 15,-1 1,19 1,-28 0,1-1,-1 1,1-1,-1 1,0 0,1 0,-1 1,0-1,0 1,0 0,0-1,0 1,0 0,0 1,0-1,-1 1,0-1,3 4,-3-3,-1 0,1 1,-1-1,0 1,0-1,0 1,0-1,-1 1,0 0,1-1,-1 1,-1-1,1 1,0 0,-1-1,0 1,-2 5,-5 14,-2 0,0 0,-2-1,-23 35,-23 42,53-88,0 0,1 1,0 0,1 0,1 0,-1 0,1 14,1-20,1 0,0 0,1-1,0 1,0 0,0 0,0-1,1 1,0-1,0 0,0 1,1-1,0 0,0 0,0 0,1-1,-1 1,1-1,0 0,1 0,-1 0,1-1,-1 1,1-1,9 4,4 1,1 0,0-1,1-1,0-2,0 1,22 0,21 2,0-4,0-2,67-8,-13-7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35:55.59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46 1,'-8'14,"2"0,0 0,0 1,1 0,1 0,1 0,0 0,1 1,0 0,2 26,0-33,1 0,0 0,1-1,0 1,0-1,1 1,0-1,0 0,1 0,0 0,1 0,-1-1,1 0,1 0,0 0,0 0,0-1,0 0,1 0,10 5,1-1,1-2,0 0,1-1,-1-1,1-1,1-1,38 4,-4-6,2-7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35:55.95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39 0,'0'0,"-5"20,1 25,-4 22,0 7,4 19,-1-1,3-7,2-12,2-8,1-18,1 0,-6-7,-7-6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35:56.30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8,'744'-7,"-695"6,262 3,485 65,-665-47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35:57.54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9,'178'-1,"-126"-3,-5 1,-42 2,1 1,-1 0,0 1,0-1,0 1,1 0,-1 0,0 0,0 1,0 0,4 2,-7-2,1-1,-2 1,1 0,0 0,0 0,-1 0,1 0,-1 0,1 0,-1 1,0-1,0 0,0 1,0-1,0 1,-1-1,1 1,-1-1,0 1,1-1,-1 1,0 0,-1-1,1 4,-3 23,-2 0,-13 50,-27 59,19-63,-80 254,83-256,4-16,1-21,0-17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35:57.90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62,'0'0,"27"-3,26-4,28-4,10-4,-9 1,-12 5,-9 7,-7 4,1 2,-6 1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36:04.97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1 232,'18'-24,"2"2,0 1,1 0,2 2,0 0,1 1,46-25,-22 21,-36 17,1 1,0 0,0 1,0 1,22-2,14 6,-8 9,-6 6,-31-14,1 1,0-1,-1 1,0 0,0 0,0 0,0 0,-1 1,0-1,1 1,-2 0,1 0,-1 0,1 1,-1-1,-1 0,1 1,-1-1,1 7,-2-3,0-1,0 0,-1 0,0 1,-1-1,1 0,-1 0,-1 0,0-1,0 1,0-1,-9 14,-1-1,-1 0,-1-1,-1-1,-1 0,0-1,-1-1,-1 0,0-2,-1 0,-1-1,0-1,-1-1,0-1,-24 7,42-18,25-9,-14 7,1 1,0 0,0 0,0 0,0 1,0 0,0 1,0-1,0 2,1-1,-1 1,0 0,0 1,0 0,-1 0,1 1,0 0,-1 0,11 7,10 8,-3 5,-2 6,-5 6,-13-19,0 0,-2 0,1 0,-2 1,0-1,-1 1,-2 30,-1-26,0 1,-2-1,0 0,-2 0,-13 35,-1-20,-6-3,-10-2,29-26,-1-1,0 1,-12 4,12-6,-1-1,1 0,-1 0,0 0,1-1,-1-1,0 1,0-1,0-1,1 0,-1 0,0-1,-9-2,-17-9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36:05.79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32 47,'-3'3,"0"0,1 0,0 1,-1-1,1 1,0-1,1 1,-1 0,-1 5,-6 13,45-42,-29 15,23-14,2 0,50-22,-80 40,0 0,-1 1,1-1,0 1,-1-1,1 1,0 0,0-1,-1 1,1 0,0 0,0 1,-1-1,1 0,3 1,-4 0,0-1,0 1,0 0,0 0,0-1,0 1,0 0,0 0,0 0,-1 0,1 0,0 0,-1 0,1 0,-1 0,1 0,0 3,1 4,-1 1,0-1,-1 1,1-1,-3 14,2 7,0-23,1 0,0 1,1-1,-1 0,1 0,0 0,0 0,1 0,0-1,0 1,0-1,1 0,0 0,0 0,0 0,0 0,1-1,0 0,0 0,0 0,0-1,1 0,-1 0,1 0,0 0,0-1,0 0,0 0,0-1,0 0,12 1,68 0,-37-4,-2-4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36:06.19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46,'1'-1,"14"-9,0 2,17-8,-28 14,-1 1,0-1,1 1,-1 0,0 0,1 0,0 1,-1-1,1 1,-1 0,1 0,-1 0,1 1,0-1,-1 1,1 0,3 1,-4-1,-1 1,0 0,0-1,1 1,-1 0,0 0,-1 0,1 1,0-1,0 0,-1 1,0-1,1 1,-1-1,0 1,1 3,1 6,0 1,1 18,3 12,-5-38,-1-1,1 1,0-1,0 0,1 1,-1-1,1 0,0-1,0 1,0 0,1-1,-1 0,1 0,0 0,0 0,0 0,0-1,0 0,1 0,-1 0,1 0,-1-1,8 2,8 0,0 0,0-2,1 0,25-3,-19 1,98-3,-63 4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2:26.91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 0,'-1'28,"-7"36,6-46,-3 19,3-3,1-31,1 1,0-1,0 0,1 1,0 5,0-9,-1 1,0-1,0 1,0-1,0 0,0 1,1-1,-1 0,0 1,0-1,1 0,-1 1,0-1,1 0,-1 1,0-1,1 0,-1 0,0 1,1-1,-1 0,0 0,1 0,-1 0,1 1,-1-1,1 0,-1 0,0 0,1 0,-1 0,1 0,-1 0,0 0,1 0,-1 0,1-1,-1 1,1 0,-1 0,0 0,1 0,-1-1,0 1,1 0,-1 0,0-1,1 1,-1 0,0 0,1-1,6-5,1-1,-2 1,1-1,6-10,-7 10,0 0,-1 1,2-1,-1 1,9-6,-15 12,0 0,1 0,-1 0,0-1,0 1,0 0,1 0,-1 0,0 0,0 0,1 0,-1 0,0 0,1 0,-1 0,0 0,0-1,1 1,-1 1,0-1,0 0,1 0,-1 0,0 0,0 0,1 0,-1 0,0 0,0 0,1 0,-1 1,0-1,4 10,-5 18,1-22,-1 43,4-22,-2-24,-1 0,1 0,0 0,0 0,0-1,1 1,-1 0,0 0,1-1,0 1,0-1,0 0,0 1,0-1,0 0,1 0,2 2,-2-3,0 1,0-1,0 0,0 0,1 0,-1 0,0 0,1-1,-1 0,0 0,1 0,-1 0,0 0,1 0,4-2,2 0,-1-1,0 0,0-1,0 1,0-2,-1 1,15-11,-1-6,-19 17,0 0,0-1,4-7,-5 7,-1 1,1-1,-1 1,0-1,-1 0,1 1,-1-1,0 0,0 1,0-1,-1 0,-1-7,1 10,1 0,0 1,-1-1,1 0,-1 1,0-1,0 1,1-1,-1 1,0-1,0 1,0 0,-1-1,1 1,0 0,0 0,-1 0,1 0,0 0,-1 0,1 0,-1 0,0 0,1 1,-1-1,0 1,1-1,-1 1,0 0,1 0,-1 0,0-1,0 2,1-1,-1 0,-3 1,2 0,-1 0,1 0,0 1,-1 0,1-1,0 1,0 0,0 1,0-1,0 1,1-1,-1 1,1 0,-1 0,1 0,0 0,0 0,-2 5,2-4,1 0,-1 0,0 0,1 0,0 1,0-1,1 0,-1 1,1-1,0 0,0 1,0-1,0 1,1-1,1 5,6 6,-7-13,0-1,0 0,0 0,0 0,0-1,0 1,0 0,0 0,3 0,12 4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36:27.3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266 1,'-19'12,"0"2,0 0,2 1,0 1,0 1,2 0,0 1,1 0,0 1,2 1,1 0,0 1,1 0,1 1,2-1,-8 30,7-8,1 0,2 1,2 0,1 0,3 0,2 0,1-1,17 69,-14-87,1 0,1-1,23 43,-28-59,1-1,-1 0,12 12,-13-16,0 0,1 0,-1 0,1 0,0-1,0 0,6 4,-4-4,0 0,0 0,0-1,0 0,0 0,0 0,0 0,0-1,1 0,-1-1,0 1,0-1,0 0,0-1,0 1,0-1,0-1,7-3,-4 1,-1 0,0 0,-1-1,1 0,-1 0,0-1,-1 0,0 0,0-1,0 0,6-12,-7 12,-1-1,0 0,-1 0,0 0,0 0,-1 0,0-1,-1 1,0-1,0 1,-2-15,1 17,-1 1,0 0,-1-1,0 1,0 0,0 0,-1 0,1 0,-1 1,-1-1,1 1,-1 0,0 0,0 0,0 0,-1 1,0-1,-6-3,3 3,-1 0,1 1,-1 0,0 0,-1 1,1 0,-1 1,1 0,-1 0,0 1,0 0,-13 1,-27 4,1 8,5 7,6 3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36:27.74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127 1,'-25'42,"2"1,-24 65,40-90,1 0,1 1,1 0,0 0,2 1,0-1,1 0,1 1,2 19,7-3,5-7,-9-23,0 0,0-1,1 1,0-1,0 0,0-1,0 1,1-1,0-1,-1 1,1-1,1 0,-1-1,0 0,1 0,-1 0,1-1,0 0,-1-1,1 0,14-1,4-8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36:28.0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71 0,'0'0,"-6"25,-2 26,-7 29,5 25,3 5,5 1,-6-5,2-13,-1-17,5-14,4-17,3-9,-1-5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36:28.4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42 1,'0'0,"-7"19,-1 14,-7 15,7-12,4-12,6-11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36:28.9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278 61,'-13'-2,"-1"0,1 1,0 0,-1 1,-17 2,25-1,0 1,0-1,0 1,1 1,-1-1,0 1,1 0,0 0,0 1,0-1,0 1,0 0,-6 8,0 1,1 0,0 1,1 1,1-1,0 2,1-1,-9 31,3 6,7-5,6-40,1 0,-1 0,1 0,1 0,3 12,-5-18,0 0,0 1,1-1,-1 0,0 0,1 0,-1 0,1 0,0 0,-1 0,1 0,0 0,-1 0,1 0,0 0,0 0,0-1,0 1,0 0,0-1,0 1,0 0,0-1,0 1,0-1,0 0,1 1,-1-1,0 0,0 0,0 0,0 0,1 0,-1 0,0 0,0 0,0 0,1-1,-1 1,0 0,1-1,7-4,0 0,-1-1,1 1,-1-2,-1 1,1-1,-1 0,7-9,48-71,-43 57,65-105,-45 71,-36 59,0 0,1 0,-1 1,1-1,0 1,6-5,-9 8,0 1,-1-1,1 0,0 1,0-1,0 1,0-1,0 1,0 0,0-1,0 1,0 0,0-1,0 1,0 0,0 0,0 0,0 0,0 0,0 0,0 0,0 1,0-1,0 0,0 0,0 1,0-1,0 1,0-1,0 1,0-1,0 1,0 0,0-1,-1 1,1 0,0-1,-1 1,1 0,1 2,2 4,0 0,-1 0,0 1,0 0,0-1,2 12,6 53,-7-45,7 66,-4 0,-4 1,-4 0,-20 137,16-198,-1 0,-2 0,-1 0,-1-1,-2-1,-2 0,0 0,-2-2,-2 0,0 0,-2-2,-1-1,-44 44,26-38,35-29,-1 0,1 0,-1 0,1-1,-1 1,0-1,0 0,0-1,0 1,0-1,-7 1,-12-5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36:29.39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687 0,'-166'185,"18"11,116-152,-229 362,229-349,7-13,3-12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36:29.8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210 1,'-9'0,"1"0,-1 1,1 0,0 0,-1 1,1 0,0 1,0-1,0 2,0-1,1 1,-1 0,-11 9,12-7,0 1,0 0,1 1,-1-1,2 1,-1 0,1 1,0-1,1 1,0 0,-4 14,-3 21,9-4,8-4,7-10,-11-24,-1 0,1 0,0 0,0 0,0-1,-1 1,2-1,-1 1,0-1,0 0,0 0,1 0,-1 0,0 0,1 0,-1-1,1 1,-1-1,1 1,-1-1,1 0,-1 0,1 0,-1-1,1 1,-1 0,1-1,-1 0,1 0,-1 1,5-4,-3 2,0 0,0-1,0 0,0 0,0 0,0 0,-1 0,1-1,-1 0,0 0,0 0,-1 0,1 0,-1 0,3-9,-3 6,0 0,-1 0,1 0,-2 0,1 0,-1-1,0 1,-2-8,2 12,-1-1,0 0,1 1,-2-1,1 1,0-1,-1 1,1-1,-1 1,0 0,0 0,0 0,-1 0,1 0,-1 1,0-1,-3-2,-12-5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7:36:30.33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250 56,'-25'-18,"17"12,0 0,0 1,-19-9,24 13,0-1,-1 2,1-1,0 0,0 1,-1-1,1 1,-1 0,1 0,0 0,-1 1,1-1,0 1,-1 0,-5 2,1 1,0 0,1 1,0 0,-1 0,2 1,-1-1,1 2,0-1,0 1,1 0,-1 0,2 0,-1 1,1 0,-6 13,8-14,0 1,0-1,-2 13,3-15,1-1,-1 1,1-1,1 1,-1 0,1-1,-1 1,1-1,0 1,1-1,-1 0,1 1,0-1,3 5,-4-7,1 0,0-1,-1 1,1 0,0-1,0 1,0-1,0 0,0 1,0-1,0 0,0 0,0 0,1-1,-1 1,0-1,1 1,-1-1,0 0,1 1,-1-1,1-1,-1 1,0 0,1 0,-1-1,0 0,1 1,2-2,3-2,1 0,-1 0,-1-1,1 0,-1 0,0-1,0 0,0 0,-1-1,0 0,0 0,-1 0,1-1,-2 1,5-11,11-26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2:27.27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62 0,'-4'7,"-5"5,1 0,0 1,1 0,1 0,-1 1,-5 20,12-34,0 1,0-1,0 1,0-1,0 0,0 1,0-1,0 1,0-1,0 1,0-1,0 1,0-1,0 1,0-1,0 0,0 1,1-1,-1 1,0 0,1-1,-1 0,0 0,1 0,-1 0,0 1,0-1,1 0,-1 0,0 0,1 0,-1 0,0 0,1 0,-1 0,0 0,1 0,-1 0,0 0,1-1,-1 1,1 0,17-12,11-14,-18 15,2 0,-1 1,23-14,-34 24,0-1,0 0,0 1,0 0,0-1,0 1,0-1,0 1,0 0,0 0,0-1,0 1,0 0,0 0,0 0,0 0,0 0,0 1,0-1,0 0,2 1,-3 0,1-1,0 1,0 0,-1-1,1 1,-1 0,1 0,0 0,-1-1,1 1,-1 0,0 0,1 0,-1 0,0 0,0 0,1 2,-1 5,0-1,0 1,0-1,-3 12,3-19,-5 32,1 2,3-27,0-1,1 1,-1 0,2-1,-1 1,2 9,5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2:27.65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0,'15'5,"0"0,0 2,0-1,25 18,-31-18,0 1,-1 1,0 0,0 0,-1 0,0 1,0 0,5 11,0 1,-1 1,-2 1,0-1,-1 1,-1 1,-1 0,-2 0,0 0,0 28,-3-29,-2-1,0 1,-1 0,-2-1,0 1,-1-1,-1 0,-2-1,0 1,-11 20,1-13,0-1,-2-1,-37 41,9-15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0:01.6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121 1,'-19'17,"4"-2,0 0,1 1,-12 18,13-17,3-2,3 0,7-12,-1-1,1 0,0 0,-1 0,1 1,0-1,1 0,-1 0,0 1,1-1,-1 0,1 0,0 0,-1 0,1 0,0 0,0 0,0 0,1 0,-1 0,0-1,3 3,3 4,1-1,0-1,12 9,-19-14,51 33,-33-21,5 2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2:29.13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0,'0'0,"12"3,9 0,13 3,-1 0,-2 0,2 1,-4-3,-2 1,-3-2,2 1,5 2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2:29.53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0,'0'0,"13"4,15-3,12 4,1-1,-2 2,8-1,3 0,5-2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2:30.33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0,'59'16,"1"-2,1-4,0-2,81 0,581 5,-647-12,647 25,-660-21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2:35.6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0,'5'216,"-1"-127,-3-48,-1-1,2-4,4-5,3-11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2:36.17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77 7,'-11'-3,"9"2,-1 1,0-1,1 0,-1 1,0 0,-5 0,7 0,0 0,0 0,0 1,0-1,0 0,0 1,0-1,0 1,0 0,1-1,-1 1,0 0,0-1,0 1,1 0,-1 0,1-1,-1 1,0 0,1 0,-1 0,0 1,-3 10,0-1,0 1,1-1,1 1,0 0,-1 24,2 0,5 38,-2-53,1-1,1 1,1-1,9 26,-12-40,0 1,1-1,0 0,0 0,1 0,-1 0,1-1,1 0,-1 0,1 0,0 0,0 0,0-1,0 0,1 0,0-1,6 4,-9-6,0 0,1 0,-1 0,0 0,1-1,-1 1,1-1,-1 0,0 0,1 0,-1 0,1-1,-1 0,0 1,1-1,-1 0,0 0,0-1,0 1,0-1,0 0,0 0,0 0,0 0,-1 0,1 0,-1-1,3-2,1-2,-1-1,0 1,-1-1,1 0,-1 0,-1-1,0 1,0-1,3-14,-3 5,-1 1,-1-1,0 0,-1 1,-5-36,3 41,0 0,-1 1,-1-1,0 0,-1 1,0 0,0 0,-1 0,-11-15,14 23,0 0,1-1,-1 1,0 1,-1-1,1 0,0 1,-1-1,0 1,1 0,-1 0,0 1,0-1,0 1,0 0,-5-1,-11 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2:36.5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1,'0'0,"13"0,15 0,12 2,-1 0,-4 2,-4 2,-2 3,-7 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2:36.96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42 0,'0'0,"-4"14,-4 14,-4 9,2 1,5 2,3 2,2-3,1-2,3-5,5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2:37.30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 0,'0'0,"0"18,0 12,0 15,0 6,0 9,0-1,-3-7,-1-2,-2-5,3-9,4-4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2:37.76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59,'14'-11,"30"-18,-39 26,0 1,0-1,1 1,-1 0,1 1,0-1,-1 1,1 0,9 0,-14 1,1 0,0 0,-1 0,1 0,-1 0,1 1,-1-1,1 0,-1 1,1-1,-1 1,0 0,1-1,-1 1,0 0,1 0,-1 0,0 0,2 2,-2-1,0 0,0 0,0-1,0 1,0 0,-1 0,1 0,-1 0,1 0,-1 0,0 0,0 0,0 3,-1 4,0 0,-1 0,0-1,0 1,-6 12,-10 18,-22 37,38-72,-18 36,15-30,0 0,2 1,-1-1,1 1,-3 22,5-31,1 1,0-1,0 1,0-1,0 0,1 1,-1-1,0 1,1-1,0 0,-1 1,1-1,0 0,0 0,1 0,-1 0,0 0,1 0,-1 0,1 0,-1 0,1-1,0 1,0 0,0-1,0 0,0 1,0-1,0 0,0 0,1 0,-1-1,0 1,4 0,12 2,0-1,0-1,0-1,31-3,0-1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8T16:52:45.72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67,'19'-13,"37"-21,-50 31,0 0,0 0,1 1,-1 0,1 0,0 0,-1 1,1 0,0 1,11 0,-17 0,0 0,0 0,0 0,-1 0,1 0,0 0,0 0,-1 0,1 0,0 1,0-1,-1 0,1 1,0-1,-1 0,1 1,0-1,-1 1,1-1,-1 1,1-1,-1 1,1 0,-1-1,1 1,-1 0,0-1,1 1,-1 0,0-1,1 1,-1 0,0 0,0-1,0 1,0 0,0 0,0-1,0 1,0 0,0 0,0 1,-2 2,1 1,-1-1,1 0,-1 1,-5 6,-18 29,7-11,-24 50,31-48,9-26,1 0,0 1,0-1,1 1,-1-1,1 0,0 1,1-1,-1 1,3 7,-2-10,0 1,1 0,-1-1,1 0,0 1,0-1,0 0,1 0,-1 0,1 0,0 0,-1 0,1-1,0 0,5 4,2-1,1 1,0-2,12 4,9 2,7-2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0129543-29C6-4BFA-A278-00A4222D6C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B9F556D-6A0B-463F-BC2A-6D51A749EF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A9A554-5D18-4019-82AA-29F606D8F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300B-DCF0-4E67-81E3-686CE94B5516}" type="datetimeFigureOut">
              <a:rPr lang="fi-FI" smtClean="0"/>
              <a:t>18.3.2026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0380DC-786B-4379-B92A-E84D24ED0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2F8BAAB-554D-4017-ABD5-8DA92C572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2B095-EC59-4556-8E22-2E649C60814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0393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65E5A2-5721-4432-B11E-3F7112765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AB60998B-ADA3-4D53-9181-49F482723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696A8C6-6FF1-4D6A-90F3-F335517DD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300B-DCF0-4E67-81E3-686CE94B5516}" type="datetimeFigureOut">
              <a:rPr lang="fi-FI" smtClean="0"/>
              <a:t>18.3.2026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B3F829C-9949-4647-998A-5FC178E48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5A01E73-79F7-4A67-ABFD-0308C3F5F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2B095-EC59-4556-8E22-2E649C60814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8858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14C76740-2129-4245-AA48-183B8900FB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8794720-D62D-4EA8-A64C-40039D039B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463AFBF-F915-45B0-B094-D6FA6BD60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300B-DCF0-4E67-81E3-686CE94B5516}" type="datetimeFigureOut">
              <a:rPr lang="fi-FI" smtClean="0"/>
              <a:t>18.3.2026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15F100F-94EB-4B7B-98ED-18D624CA0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6B51BB4-A2B9-403B-B168-5CA325461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2B095-EC59-4556-8E22-2E649C60814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3786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5837CC9-0F7A-4BF7-ACC9-AF3F182D9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D2936FA-B9E2-4B22-B897-68BFA7DBB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D2A19FB-60A6-4B23-AC17-715063BFB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300B-DCF0-4E67-81E3-686CE94B5516}" type="datetimeFigureOut">
              <a:rPr lang="fi-FI" smtClean="0"/>
              <a:t>18.3.2026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D3C13B7-695D-42EB-8192-92CA216D6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6E3B5A5-9C72-4DDD-90D1-0D369983B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2B095-EC59-4556-8E22-2E649C60814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2946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98BBD1-36D8-4365-986F-F6044BCF4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DDF92A9-01A2-4653-9463-B0EB55420B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8DC9F02-7EC8-43CE-B7B2-EB1B0A7D9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300B-DCF0-4E67-81E3-686CE94B5516}" type="datetimeFigureOut">
              <a:rPr lang="fi-FI" smtClean="0"/>
              <a:t>18.3.2026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D2FF09B-13F8-478A-A3A5-6B9370546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89B8666-B11C-422D-8980-3438656C0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2B095-EC59-4556-8E22-2E649C60814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9675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B00FE64-4A54-444D-A7DE-AAADAC673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AE5DE90-E953-4F8E-B115-2C88148C9D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B9CB042-FEA5-425E-A29E-FF28F9E281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D8F27E7-76EE-4D37-82F8-7C45B71E3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300B-DCF0-4E67-81E3-686CE94B5516}" type="datetimeFigureOut">
              <a:rPr lang="fi-FI" smtClean="0"/>
              <a:t>18.3.2026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FEB3505-D6DE-4F06-8875-AF520FA20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930FB0B-5B33-4524-89C1-6502E3D6D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2B095-EC59-4556-8E22-2E649C60814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3163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D7C100-F5E2-400E-A301-066FFCD7D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979A017-FF30-4319-B191-4EC78038E2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EE74A0A-B009-4D06-823C-32B8F84E3A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507BE943-DD8D-4534-9D52-D83737FEF6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93BCEEA-6DE5-4254-A02D-A9E789FFCA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0824C6CF-8432-4680-BF80-4F8441AA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300B-DCF0-4E67-81E3-686CE94B5516}" type="datetimeFigureOut">
              <a:rPr lang="fi-FI" smtClean="0"/>
              <a:t>18.3.2026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464932C2-0A75-4767-B78E-F0F6920BD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99E2E9B0-6E56-4B12-BB32-FE9C7902F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2B095-EC59-4556-8E22-2E649C60814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2439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5E5D3F-E733-4298-A223-786CC5B5B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F7EFDC1-882B-49E4-AAA6-987F3FE56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300B-DCF0-4E67-81E3-686CE94B5516}" type="datetimeFigureOut">
              <a:rPr lang="fi-FI" smtClean="0"/>
              <a:t>18.3.2026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3798801-97EB-4636-9F3B-CC483CF4B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8E94A05-8361-4586-90DE-7B57228D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2B095-EC59-4556-8E22-2E649C60814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1954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C65581F-14BD-4EDF-BCF9-43AE704E8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300B-DCF0-4E67-81E3-686CE94B5516}" type="datetimeFigureOut">
              <a:rPr lang="fi-FI" smtClean="0"/>
              <a:t>18.3.2026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CE328D2-F893-43FC-8A75-1C960C20F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9B95DF2-5AED-4C5E-BF0C-9EA0C0789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2B095-EC59-4556-8E22-2E649C60814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9839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335551D-92E8-4B81-B7E3-6A6E0A359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70F83CD-47B6-46BA-98D7-CC7812D1B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E7229AA-E1CD-46C1-9CA6-2714E3241A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50C06F0-51EB-4FCF-8858-BEBB43B3D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300B-DCF0-4E67-81E3-686CE94B5516}" type="datetimeFigureOut">
              <a:rPr lang="fi-FI" smtClean="0"/>
              <a:t>18.3.2026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AAE634F-B7B0-4366-9D0B-049508A3A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425603A-3760-448F-AB91-0248E0E5E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2B095-EC59-4556-8E22-2E649C60814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2557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1D4D98-AF4E-4078-BFFB-F7CC003E7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E07048E6-6149-44BB-AC16-83B44ECFAB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235B57C-89F0-426B-B760-1A34ED0E12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DD96403-A489-4D61-8B65-B6FEF47E5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300B-DCF0-4E67-81E3-686CE94B5516}" type="datetimeFigureOut">
              <a:rPr lang="fi-FI" smtClean="0"/>
              <a:t>18.3.2026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AF6C1A8-3545-49CB-BD86-0EF000CD7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66F4DDF-9B9E-496E-BE5E-8DA1A6D6B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2B095-EC59-4556-8E22-2E649C60814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1687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A933D287-5FFA-4DB8-9382-9F90A4D70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8D6AE50-4967-4CE8-8752-E2A29F60A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A4F2BA9-A122-4C4D-8D4D-EE75FA42FF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4300B-DCF0-4E67-81E3-686CE94B5516}" type="datetimeFigureOut">
              <a:rPr lang="fi-FI" smtClean="0"/>
              <a:t>18.3.2026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55AF08B-561B-4F2E-9AAB-CE46A420FC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5FB6DAC-E37E-4665-A9B0-6B71F70C8A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2B095-EC59-4556-8E22-2E649C60814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8983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32.xml"/><Relationship Id="rId21" Type="http://schemas.openxmlformats.org/officeDocument/2006/relationships/customXml" Target="../ink/ink784.xml"/><Relationship Id="rId42" Type="http://schemas.openxmlformats.org/officeDocument/2006/relationships/image" Target="../media/image789.png"/><Relationship Id="rId63" Type="http://schemas.openxmlformats.org/officeDocument/2006/relationships/customXml" Target="../ink/ink805.xml"/><Relationship Id="rId84" Type="http://schemas.openxmlformats.org/officeDocument/2006/relationships/image" Target="../media/image810.png"/><Relationship Id="rId138" Type="http://schemas.openxmlformats.org/officeDocument/2006/relationships/image" Target="../media/image837.png"/><Relationship Id="rId159" Type="http://schemas.openxmlformats.org/officeDocument/2006/relationships/customXml" Target="../ink/ink853.xml"/><Relationship Id="rId170" Type="http://schemas.openxmlformats.org/officeDocument/2006/relationships/image" Target="../media/image852.png"/><Relationship Id="rId191" Type="http://schemas.openxmlformats.org/officeDocument/2006/relationships/customXml" Target="../ink/ink869.xml"/><Relationship Id="rId205" Type="http://schemas.openxmlformats.org/officeDocument/2006/relationships/customXml" Target="../ink/ink876.xml"/><Relationship Id="rId107" Type="http://schemas.openxmlformats.org/officeDocument/2006/relationships/customXml" Target="../ink/ink827.xml"/><Relationship Id="rId11" Type="http://schemas.openxmlformats.org/officeDocument/2006/relationships/customXml" Target="../ink/ink779.xml"/><Relationship Id="rId32" Type="http://schemas.openxmlformats.org/officeDocument/2006/relationships/image" Target="../media/image784.png"/><Relationship Id="rId53" Type="http://schemas.openxmlformats.org/officeDocument/2006/relationships/customXml" Target="../ink/ink800.xml"/><Relationship Id="rId74" Type="http://schemas.openxmlformats.org/officeDocument/2006/relationships/image" Target="../media/image805.png"/><Relationship Id="rId128" Type="http://schemas.openxmlformats.org/officeDocument/2006/relationships/image" Target="../media/image832.png"/><Relationship Id="rId149" Type="http://schemas.openxmlformats.org/officeDocument/2006/relationships/customXml" Target="../ink/ink848.xml"/><Relationship Id="rId5" Type="http://schemas.openxmlformats.org/officeDocument/2006/relationships/customXml" Target="../ink/ink776.xml"/><Relationship Id="rId95" Type="http://schemas.openxmlformats.org/officeDocument/2006/relationships/customXml" Target="../ink/ink821.xml"/><Relationship Id="rId160" Type="http://schemas.openxmlformats.org/officeDocument/2006/relationships/image" Target="../media/image847.png"/><Relationship Id="rId181" Type="http://schemas.openxmlformats.org/officeDocument/2006/relationships/customXml" Target="../ink/ink864.xml"/><Relationship Id="rId22" Type="http://schemas.openxmlformats.org/officeDocument/2006/relationships/image" Target="../media/image143.png"/><Relationship Id="rId43" Type="http://schemas.openxmlformats.org/officeDocument/2006/relationships/customXml" Target="../ink/ink795.xml"/><Relationship Id="rId64" Type="http://schemas.openxmlformats.org/officeDocument/2006/relationships/image" Target="../media/image800.png"/><Relationship Id="rId118" Type="http://schemas.openxmlformats.org/officeDocument/2006/relationships/image" Target="../media/image827.png"/><Relationship Id="rId139" Type="http://schemas.openxmlformats.org/officeDocument/2006/relationships/customXml" Target="../ink/ink843.xml"/><Relationship Id="rId85" Type="http://schemas.openxmlformats.org/officeDocument/2006/relationships/customXml" Target="../ink/ink816.xml"/><Relationship Id="rId150" Type="http://schemas.openxmlformats.org/officeDocument/2006/relationships/image" Target="../media/image843.png"/><Relationship Id="rId171" Type="http://schemas.openxmlformats.org/officeDocument/2006/relationships/customXml" Target="../ink/ink859.xml"/><Relationship Id="rId192" Type="http://schemas.openxmlformats.org/officeDocument/2006/relationships/image" Target="../media/image862.png"/><Relationship Id="rId206" Type="http://schemas.openxmlformats.org/officeDocument/2006/relationships/image" Target="../media/image869.png"/><Relationship Id="rId12" Type="http://schemas.openxmlformats.org/officeDocument/2006/relationships/image" Target="../media/image81.png"/><Relationship Id="rId33" Type="http://schemas.openxmlformats.org/officeDocument/2006/relationships/customXml" Target="../ink/ink790.xml"/><Relationship Id="rId108" Type="http://schemas.openxmlformats.org/officeDocument/2006/relationships/image" Target="../media/image822.png"/><Relationship Id="rId129" Type="http://schemas.openxmlformats.org/officeDocument/2006/relationships/customXml" Target="../ink/ink838.xml"/><Relationship Id="rId54" Type="http://schemas.openxmlformats.org/officeDocument/2006/relationships/image" Target="../media/image795.png"/><Relationship Id="rId75" Type="http://schemas.openxmlformats.org/officeDocument/2006/relationships/customXml" Target="../ink/ink811.xml"/><Relationship Id="rId96" Type="http://schemas.openxmlformats.org/officeDocument/2006/relationships/image" Target="../media/image816.png"/><Relationship Id="rId140" Type="http://schemas.openxmlformats.org/officeDocument/2006/relationships/image" Target="../media/image838.png"/><Relationship Id="rId161" Type="http://schemas.openxmlformats.org/officeDocument/2006/relationships/customXml" Target="../ink/ink854.xml"/><Relationship Id="rId182" Type="http://schemas.openxmlformats.org/officeDocument/2006/relationships/image" Target="../media/image857.png"/><Relationship Id="rId6" Type="http://schemas.openxmlformats.org/officeDocument/2006/relationships/image" Target="../media/image773.png"/><Relationship Id="rId23" Type="http://schemas.openxmlformats.org/officeDocument/2006/relationships/customXml" Target="../ink/ink785.xml"/><Relationship Id="rId119" Type="http://schemas.openxmlformats.org/officeDocument/2006/relationships/customXml" Target="../ink/ink833.xml"/><Relationship Id="rId44" Type="http://schemas.openxmlformats.org/officeDocument/2006/relationships/image" Target="../media/image790.png"/><Relationship Id="rId65" Type="http://schemas.openxmlformats.org/officeDocument/2006/relationships/customXml" Target="../ink/ink806.xml"/><Relationship Id="rId86" Type="http://schemas.openxmlformats.org/officeDocument/2006/relationships/image" Target="../media/image811.png"/><Relationship Id="rId130" Type="http://schemas.openxmlformats.org/officeDocument/2006/relationships/image" Target="../media/image833.png"/><Relationship Id="rId151" Type="http://schemas.openxmlformats.org/officeDocument/2006/relationships/customXml" Target="../ink/ink849.xml"/><Relationship Id="rId172" Type="http://schemas.openxmlformats.org/officeDocument/2006/relationships/image" Target="../media/image853.png"/><Relationship Id="rId193" Type="http://schemas.openxmlformats.org/officeDocument/2006/relationships/customXml" Target="../ink/ink870.xml"/><Relationship Id="rId207" Type="http://schemas.openxmlformats.org/officeDocument/2006/relationships/customXml" Target="../ink/ink877.xml"/><Relationship Id="rId13" Type="http://schemas.openxmlformats.org/officeDocument/2006/relationships/customXml" Target="../ink/ink780.xml"/><Relationship Id="rId109" Type="http://schemas.openxmlformats.org/officeDocument/2006/relationships/customXml" Target="../ink/ink828.xml"/><Relationship Id="rId34" Type="http://schemas.openxmlformats.org/officeDocument/2006/relationships/image" Target="../media/image785.png"/><Relationship Id="rId55" Type="http://schemas.openxmlformats.org/officeDocument/2006/relationships/customXml" Target="../ink/ink801.xml"/><Relationship Id="rId76" Type="http://schemas.openxmlformats.org/officeDocument/2006/relationships/image" Target="../media/image806.png"/><Relationship Id="rId97" Type="http://schemas.openxmlformats.org/officeDocument/2006/relationships/customXml" Target="../ink/ink822.xml"/><Relationship Id="rId120" Type="http://schemas.openxmlformats.org/officeDocument/2006/relationships/image" Target="../media/image828.png"/><Relationship Id="rId141" Type="http://schemas.openxmlformats.org/officeDocument/2006/relationships/customXml" Target="../ink/ink844.xml"/><Relationship Id="rId7" Type="http://schemas.openxmlformats.org/officeDocument/2006/relationships/customXml" Target="../ink/ink777.xml"/><Relationship Id="rId162" Type="http://schemas.openxmlformats.org/officeDocument/2006/relationships/image" Target="../media/image848.png"/><Relationship Id="rId183" Type="http://schemas.openxmlformats.org/officeDocument/2006/relationships/customXml" Target="../ink/ink865.xml"/><Relationship Id="rId24" Type="http://schemas.openxmlformats.org/officeDocument/2006/relationships/image" Target="../media/image780.png"/><Relationship Id="rId40" Type="http://schemas.openxmlformats.org/officeDocument/2006/relationships/image" Target="../media/image788.png"/><Relationship Id="rId45" Type="http://schemas.openxmlformats.org/officeDocument/2006/relationships/customXml" Target="../ink/ink796.xml"/><Relationship Id="rId66" Type="http://schemas.openxmlformats.org/officeDocument/2006/relationships/image" Target="../media/image801.png"/><Relationship Id="rId87" Type="http://schemas.openxmlformats.org/officeDocument/2006/relationships/customXml" Target="../ink/ink817.xml"/><Relationship Id="rId110" Type="http://schemas.openxmlformats.org/officeDocument/2006/relationships/image" Target="../media/image823.png"/><Relationship Id="rId115" Type="http://schemas.openxmlformats.org/officeDocument/2006/relationships/customXml" Target="../ink/ink831.xml"/><Relationship Id="rId131" Type="http://schemas.openxmlformats.org/officeDocument/2006/relationships/customXml" Target="../ink/ink839.xml"/><Relationship Id="rId136" Type="http://schemas.openxmlformats.org/officeDocument/2006/relationships/image" Target="../media/image836.png"/><Relationship Id="rId157" Type="http://schemas.openxmlformats.org/officeDocument/2006/relationships/customXml" Target="../ink/ink852.xml"/><Relationship Id="rId178" Type="http://schemas.openxmlformats.org/officeDocument/2006/relationships/image" Target="../media/image855.png"/><Relationship Id="rId61" Type="http://schemas.openxmlformats.org/officeDocument/2006/relationships/customXml" Target="../ink/ink804.xml"/><Relationship Id="rId82" Type="http://schemas.openxmlformats.org/officeDocument/2006/relationships/image" Target="../media/image809.png"/><Relationship Id="rId152" Type="http://schemas.openxmlformats.org/officeDocument/2006/relationships/image" Target="../media/image844.png"/><Relationship Id="rId173" Type="http://schemas.openxmlformats.org/officeDocument/2006/relationships/customXml" Target="../ink/ink860.xml"/><Relationship Id="rId194" Type="http://schemas.openxmlformats.org/officeDocument/2006/relationships/image" Target="../media/image863.png"/><Relationship Id="rId199" Type="http://schemas.openxmlformats.org/officeDocument/2006/relationships/customXml" Target="../ink/ink873.xml"/><Relationship Id="rId203" Type="http://schemas.openxmlformats.org/officeDocument/2006/relationships/customXml" Target="../ink/ink875.xml"/><Relationship Id="rId208" Type="http://schemas.openxmlformats.org/officeDocument/2006/relationships/image" Target="../media/image870.png"/><Relationship Id="rId19" Type="http://schemas.openxmlformats.org/officeDocument/2006/relationships/customXml" Target="../ink/ink783.xml"/><Relationship Id="rId14" Type="http://schemas.openxmlformats.org/officeDocument/2006/relationships/image" Target="../media/image776.png"/><Relationship Id="rId30" Type="http://schemas.openxmlformats.org/officeDocument/2006/relationships/image" Target="../media/image783.png"/><Relationship Id="rId35" Type="http://schemas.openxmlformats.org/officeDocument/2006/relationships/customXml" Target="../ink/ink791.xml"/><Relationship Id="rId56" Type="http://schemas.openxmlformats.org/officeDocument/2006/relationships/image" Target="../media/image796.png"/><Relationship Id="rId77" Type="http://schemas.openxmlformats.org/officeDocument/2006/relationships/customXml" Target="../ink/ink812.xml"/><Relationship Id="rId100" Type="http://schemas.openxmlformats.org/officeDocument/2006/relationships/image" Target="../media/image818.png"/><Relationship Id="rId105" Type="http://schemas.openxmlformats.org/officeDocument/2006/relationships/customXml" Target="../ink/ink826.xml"/><Relationship Id="rId126" Type="http://schemas.openxmlformats.org/officeDocument/2006/relationships/image" Target="../media/image831.png"/><Relationship Id="rId147" Type="http://schemas.openxmlformats.org/officeDocument/2006/relationships/customXml" Target="../ink/ink847.xml"/><Relationship Id="rId168" Type="http://schemas.openxmlformats.org/officeDocument/2006/relationships/image" Target="../media/image851.png"/><Relationship Id="rId8" Type="http://schemas.openxmlformats.org/officeDocument/2006/relationships/image" Target="../media/image774.png"/><Relationship Id="rId51" Type="http://schemas.openxmlformats.org/officeDocument/2006/relationships/customXml" Target="../ink/ink799.xml"/><Relationship Id="rId72" Type="http://schemas.openxmlformats.org/officeDocument/2006/relationships/image" Target="../media/image804.png"/><Relationship Id="rId93" Type="http://schemas.openxmlformats.org/officeDocument/2006/relationships/customXml" Target="../ink/ink820.xml"/><Relationship Id="rId98" Type="http://schemas.openxmlformats.org/officeDocument/2006/relationships/image" Target="../media/image817.png"/><Relationship Id="rId121" Type="http://schemas.openxmlformats.org/officeDocument/2006/relationships/customXml" Target="../ink/ink834.xml"/><Relationship Id="rId142" Type="http://schemas.openxmlformats.org/officeDocument/2006/relationships/image" Target="../media/image839.png"/><Relationship Id="rId163" Type="http://schemas.openxmlformats.org/officeDocument/2006/relationships/customXml" Target="../ink/ink855.xml"/><Relationship Id="rId184" Type="http://schemas.openxmlformats.org/officeDocument/2006/relationships/image" Target="../media/image858.png"/><Relationship Id="rId189" Type="http://schemas.openxmlformats.org/officeDocument/2006/relationships/customXml" Target="../ink/ink868.xml"/><Relationship Id="rId3" Type="http://schemas.openxmlformats.org/officeDocument/2006/relationships/customXml" Target="../ink/ink775.xml"/><Relationship Id="rId25" Type="http://schemas.openxmlformats.org/officeDocument/2006/relationships/customXml" Target="../ink/ink786.xml"/><Relationship Id="rId46" Type="http://schemas.openxmlformats.org/officeDocument/2006/relationships/image" Target="../media/image791.png"/><Relationship Id="rId67" Type="http://schemas.openxmlformats.org/officeDocument/2006/relationships/customXml" Target="../ink/ink807.xml"/><Relationship Id="rId116" Type="http://schemas.openxmlformats.org/officeDocument/2006/relationships/image" Target="../media/image826.png"/><Relationship Id="rId137" Type="http://schemas.openxmlformats.org/officeDocument/2006/relationships/customXml" Target="../ink/ink842.xml"/><Relationship Id="rId158" Type="http://schemas.openxmlformats.org/officeDocument/2006/relationships/image" Target="../media/image846.png"/><Relationship Id="rId20" Type="http://schemas.openxmlformats.org/officeDocument/2006/relationships/image" Target="../media/image779.png"/><Relationship Id="rId41" Type="http://schemas.openxmlformats.org/officeDocument/2006/relationships/customXml" Target="../ink/ink794.xml"/><Relationship Id="rId62" Type="http://schemas.openxmlformats.org/officeDocument/2006/relationships/image" Target="../media/image799.png"/><Relationship Id="rId83" Type="http://schemas.openxmlformats.org/officeDocument/2006/relationships/customXml" Target="../ink/ink815.xml"/><Relationship Id="rId88" Type="http://schemas.openxmlformats.org/officeDocument/2006/relationships/image" Target="../media/image812.png"/><Relationship Id="rId111" Type="http://schemas.openxmlformats.org/officeDocument/2006/relationships/customXml" Target="../ink/ink829.xml"/><Relationship Id="rId132" Type="http://schemas.openxmlformats.org/officeDocument/2006/relationships/image" Target="../media/image834.png"/><Relationship Id="rId153" Type="http://schemas.openxmlformats.org/officeDocument/2006/relationships/customXml" Target="../ink/ink850.xml"/><Relationship Id="rId174" Type="http://schemas.openxmlformats.org/officeDocument/2006/relationships/image" Target="../media/image683.png"/><Relationship Id="rId179" Type="http://schemas.openxmlformats.org/officeDocument/2006/relationships/customXml" Target="../ink/ink863.xml"/><Relationship Id="rId195" Type="http://schemas.openxmlformats.org/officeDocument/2006/relationships/customXml" Target="../ink/ink871.xml"/><Relationship Id="rId190" Type="http://schemas.openxmlformats.org/officeDocument/2006/relationships/image" Target="../media/image861.png"/><Relationship Id="rId204" Type="http://schemas.openxmlformats.org/officeDocument/2006/relationships/image" Target="../media/image868.png"/><Relationship Id="rId15" Type="http://schemas.openxmlformats.org/officeDocument/2006/relationships/customXml" Target="../ink/ink781.xml"/><Relationship Id="rId36" Type="http://schemas.openxmlformats.org/officeDocument/2006/relationships/image" Target="../media/image786.png"/><Relationship Id="rId57" Type="http://schemas.openxmlformats.org/officeDocument/2006/relationships/customXml" Target="../ink/ink802.xml"/><Relationship Id="rId106" Type="http://schemas.openxmlformats.org/officeDocument/2006/relationships/image" Target="../media/image821.png"/><Relationship Id="rId127" Type="http://schemas.openxmlformats.org/officeDocument/2006/relationships/customXml" Target="../ink/ink837.xml"/><Relationship Id="rId10" Type="http://schemas.openxmlformats.org/officeDocument/2006/relationships/image" Target="../media/image775.png"/><Relationship Id="rId31" Type="http://schemas.openxmlformats.org/officeDocument/2006/relationships/customXml" Target="../ink/ink789.xml"/><Relationship Id="rId52" Type="http://schemas.openxmlformats.org/officeDocument/2006/relationships/image" Target="../media/image794.png"/><Relationship Id="rId73" Type="http://schemas.openxmlformats.org/officeDocument/2006/relationships/customXml" Target="../ink/ink810.xml"/><Relationship Id="rId78" Type="http://schemas.openxmlformats.org/officeDocument/2006/relationships/image" Target="../media/image807.png"/><Relationship Id="rId94" Type="http://schemas.openxmlformats.org/officeDocument/2006/relationships/image" Target="../media/image815.png"/><Relationship Id="rId99" Type="http://schemas.openxmlformats.org/officeDocument/2006/relationships/customXml" Target="../ink/ink823.xml"/><Relationship Id="rId101" Type="http://schemas.openxmlformats.org/officeDocument/2006/relationships/customXml" Target="../ink/ink824.xml"/><Relationship Id="rId122" Type="http://schemas.openxmlformats.org/officeDocument/2006/relationships/image" Target="../media/image829.png"/><Relationship Id="rId143" Type="http://schemas.openxmlformats.org/officeDocument/2006/relationships/customXml" Target="../ink/ink845.xml"/><Relationship Id="rId148" Type="http://schemas.openxmlformats.org/officeDocument/2006/relationships/image" Target="../media/image842.png"/><Relationship Id="rId164" Type="http://schemas.openxmlformats.org/officeDocument/2006/relationships/image" Target="../media/image849.png"/><Relationship Id="rId169" Type="http://schemas.openxmlformats.org/officeDocument/2006/relationships/customXml" Target="../ink/ink858.xml"/><Relationship Id="rId185" Type="http://schemas.openxmlformats.org/officeDocument/2006/relationships/customXml" Target="../ink/ink866.xml"/><Relationship Id="rId4" Type="http://schemas.openxmlformats.org/officeDocument/2006/relationships/image" Target="../media/image772.png"/><Relationship Id="rId9" Type="http://schemas.openxmlformats.org/officeDocument/2006/relationships/customXml" Target="../ink/ink778.xml"/><Relationship Id="rId180" Type="http://schemas.openxmlformats.org/officeDocument/2006/relationships/image" Target="../media/image856.png"/><Relationship Id="rId26" Type="http://schemas.openxmlformats.org/officeDocument/2006/relationships/image" Target="../media/image781.png"/><Relationship Id="rId47" Type="http://schemas.openxmlformats.org/officeDocument/2006/relationships/customXml" Target="../ink/ink797.xml"/><Relationship Id="rId68" Type="http://schemas.openxmlformats.org/officeDocument/2006/relationships/image" Target="../media/image802.png"/><Relationship Id="rId89" Type="http://schemas.openxmlformats.org/officeDocument/2006/relationships/customXml" Target="../ink/ink818.xml"/><Relationship Id="rId112" Type="http://schemas.openxmlformats.org/officeDocument/2006/relationships/image" Target="../media/image824.png"/><Relationship Id="rId133" Type="http://schemas.openxmlformats.org/officeDocument/2006/relationships/customXml" Target="../ink/ink840.xml"/><Relationship Id="rId154" Type="http://schemas.openxmlformats.org/officeDocument/2006/relationships/image" Target="../media/image845.png"/><Relationship Id="rId175" Type="http://schemas.openxmlformats.org/officeDocument/2006/relationships/customXml" Target="../ink/ink861.xml"/><Relationship Id="rId196" Type="http://schemas.openxmlformats.org/officeDocument/2006/relationships/image" Target="../media/image864.png"/><Relationship Id="rId200" Type="http://schemas.openxmlformats.org/officeDocument/2006/relationships/image" Target="../media/image866.png"/><Relationship Id="rId16" Type="http://schemas.openxmlformats.org/officeDocument/2006/relationships/image" Target="../media/image777.png"/><Relationship Id="rId37" Type="http://schemas.openxmlformats.org/officeDocument/2006/relationships/customXml" Target="../ink/ink792.xml"/><Relationship Id="rId58" Type="http://schemas.openxmlformats.org/officeDocument/2006/relationships/image" Target="../media/image797.png"/><Relationship Id="rId79" Type="http://schemas.openxmlformats.org/officeDocument/2006/relationships/customXml" Target="../ink/ink813.xml"/><Relationship Id="rId102" Type="http://schemas.openxmlformats.org/officeDocument/2006/relationships/image" Target="../media/image819.png"/><Relationship Id="rId123" Type="http://schemas.openxmlformats.org/officeDocument/2006/relationships/customXml" Target="../ink/ink835.xml"/><Relationship Id="rId144" Type="http://schemas.openxmlformats.org/officeDocument/2006/relationships/image" Target="../media/image840.png"/><Relationship Id="rId90" Type="http://schemas.openxmlformats.org/officeDocument/2006/relationships/image" Target="../media/image813.png"/><Relationship Id="rId165" Type="http://schemas.openxmlformats.org/officeDocument/2006/relationships/customXml" Target="../ink/ink856.xml"/><Relationship Id="rId186" Type="http://schemas.openxmlformats.org/officeDocument/2006/relationships/image" Target="../media/image859.png"/><Relationship Id="rId27" Type="http://schemas.openxmlformats.org/officeDocument/2006/relationships/customXml" Target="../ink/ink787.xml"/><Relationship Id="rId48" Type="http://schemas.openxmlformats.org/officeDocument/2006/relationships/image" Target="../media/image792.png"/><Relationship Id="rId69" Type="http://schemas.openxmlformats.org/officeDocument/2006/relationships/customXml" Target="../ink/ink808.xml"/><Relationship Id="rId113" Type="http://schemas.openxmlformats.org/officeDocument/2006/relationships/customXml" Target="../ink/ink830.xml"/><Relationship Id="rId134" Type="http://schemas.openxmlformats.org/officeDocument/2006/relationships/image" Target="../media/image835.png"/><Relationship Id="rId80" Type="http://schemas.openxmlformats.org/officeDocument/2006/relationships/image" Target="../media/image808.png"/><Relationship Id="rId155" Type="http://schemas.openxmlformats.org/officeDocument/2006/relationships/customXml" Target="../ink/ink851.xml"/><Relationship Id="rId176" Type="http://schemas.openxmlformats.org/officeDocument/2006/relationships/image" Target="../media/image854.png"/><Relationship Id="rId197" Type="http://schemas.openxmlformats.org/officeDocument/2006/relationships/customXml" Target="../ink/ink872.xml"/><Relationship Id="rId201" Type="http://schemas.openxmlformats.org/officeDocument/2006/relationships/customXml" Target="../ink/ink874.xml"/><Relationship Id="rId17" Type="http://schemas.openxmlformats.org/officeDocument/2006/relationships/customXml" Target="../ink/ink782.xml"/><Relationship Id="rId38" Type="http://schemas.openxmlformats.org/officeDocument/2006/relationships/image" Target="../media/image787.png"/><Relationship Id="rId59" Type="http://schemas.openxmlformats.org/officeDocument/2006/relationships/customXml" Target="../ink/ink803.xml"/><Relationship Id="rId103" Type="http://schemas.openxmlformats.org/officeDocument/2006/relationships/customXml" Target="../ink/ink825.xml"/><Relationship Id="rId124" Type="http://schemas.openxmlformats.org/officeDocument/2006/relationships/image" Target="../media/image830.png"/><Relationship Id="rId70" Type="http://schemas.openxmlformats.org/officeDocument/2006/relationships/image" Target="../media/image803.png"/><Relationship Id="rId91" Type="http://schemas.openxmlformats.org/officeDocument/2006/relationships/customXml" Target="../ink/ink819.xml"/><Relationship Id="rId145" Type="http://schemas.openxmlformats.org/officeDocument/2006/relationships/customXml" Target="../ink/ink846.xml"/><Relationship Id="rId166" Type="http://schemas.openxmlformats.org/officeDocument/2006/relationships/image" Target="../media/image850.png"/><Relationship Id="rId187" Type="http://schemas.openxmlformats.org/officeDocument/2006/relationships/customXml" Target="../ink/ink867.xml"/><Relationship Id="rId1" Type="http://schemas.openxmlformats.org/officeDocument/2006/relationships/slideLayout" Target="../slideLayouts/slideLayout2.xml"/><Relationship Id="rId28" Type="http://schemas.openxmlformats.org/officeDocument/2006/relationships/image" Target="../media/image782.png"/><Relationship Id="rId49" Type="http://schemas.openxmlformats.org/officeDocument/2006/relationships/customXml" Target="../ink/ink798.xml"/><Relationship Id="rId114" Type="http://schemas.openxmlformats.org/officeDocument/2006/relationships/image" Target="../media/image825.png"/><Relationship Id="rId60" Type="http://schemas.openxmlformats.org/officeDocument/2006/relationships/image" Target="../media/image798.png"/><Relationship Id="rId81" Type="http://schemas.openxmlformats.org/officeDocument/2006/relationships/customXml" Target="../ink/ink814.xml"/><Relationship Id="rId135" Type="http://schemas.openxmlformats.org/officeDocument/2006/relationships/customXml" Target="../ink/ink841.xml"/><Relationship Id="rId156" Type="http://schemas.openxmlformats.org/officeDocument/2006/relationships/image" Target="../media/image19.png"/><Relationship Id="rId177" Type="http://schemas.openxmlformats.org/officeDocument/2006/relationships/customXml" Target="../ink/ink862.xml"/><Relationship Id="rId198" Type="http://schemas.openxmlformats.org/officeDocument/2006/relationships/image" Target="../media/image865.png"/><Relationship Id="rId202" Type="http://schemas.openxmlformats.org/officeDocument/2006/relationships/image" Target="../media/image867.png"/><Relationship Id="rId18" Type="http://schemas.openxmlformats.org/officeDocument/2006/relationships/image" Target="../media/image778.png"/><Relationship Id="rId39" Type="http://schemas.openxmlformats.org/officeDocument/2006/relationships/customXml" Target="../ink/ink793.xml"/><Relationship Id="rId50" Type="http://schemas.openxmlformats.org/officeDocument/2006/relationships/image" Target="../media/image793.png"/><Relationship Id="rId104" Type="http://schemas.openxmlformats.org/officeDocument/2006/relationships/image" Target="../media/image820.png"/><Relationship Id="rId125" Type="http://schemas.openxmlformats.org/officeDocument/2006/relationships/customXml" Target="../ink/ink836.xml"/><Relationship Id="rId146" Type="http://schemas.openxmlformats.org/officeDocument/2006/relationships/image" Target="../media/image841.png"/><Relationship Id="rId167" Type="http://schemas.openxmlformats.org/officeDocument/2006/relationships/customXml" Target="../ink/ink857.xml"/><Relationship Id="rId188" Type="http://schemas.openxmlformats.org/officeDocument/2006/relationships/image" Target="../media/image860.png"/><Relationship Id="rId71" Type="http://schemas.openxmlformats.org/officeDocument/2006/relationships/customXml" Target="../ink/ink809.xml"/><Relationship Id="rId92" Type="http://schemas.openxmlformats.org/officeDocument/2006/relationships/image" Target="../media/image814.png"/><Relationship Id="rId2" Type="http://schemas.openxmlformats.org/officeDocument/2006/relationships/image" Target="../media/image771.png"/><Relationship Id="rId29" Type="http://schemas.openxmlformats.org/officeDocument/2006/relationships/customXml" Target="../ink/ink78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customXml" Target="../ink/ink3.xml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1.xml"/><Relationship Id="rId299" Type="http://schemas.openxmlformats.org/officeDocument/2006/relationships/image" Target="../media/image156.png"/><Relationship Id="rId21" Type="http://schemas.openxmlformats.org/officeDocument/2006/relationships/customXml" Target="../ink/ink13.xml"/><Relationship Id="rId63" Type="http://schemas.openxmlformats.org/officeDocument/2006/relationships/customXml" Target="../ink/ink34.xml"/><Relationship Id="rId159" Type="http://schemas.openxmlformats.org/officeDocument/2006/relationships/customXml" Target="../ink/ink82.xml"/><Relationship Id="rId324" Type="http://schemas.openxmlformats.org/officeDocument/2006/relationships/image" Target="../media/image168.png"/><Relationship Id="rId170" Type="http://schemas.openxmlformats.org/officeDocument/2006/relationships/image" Target="../media/image92.png"/><Relationship Id="rId226" Type="http://schemas.openxmlformats.org/officeDocument/2006/relationships/image" Target="../media/image120.png"/><Relationship Id="rId268" Type="http://schemas.openxmlformats.org/officeDocument/2006/relationships/customXml" Target="../ink/ink137.xml"/><Relationship Id="rId32" Type="http://schemas.openxmlformats.org/officeDocument/2006/relationships/image" Target="../media/image23.png"/><Relationship Id="rId74" Type="http://schemas.openxmlformats.org/officeDocument/2006/relationships/image" Target="../media/image44.png"/><Relationship Id="rId128" Type="http://schemas.openxmlformats.org/officeDocument/2006/relationships/image" Target="../media/image71.png"/><Relationship Id="rId335" Type="http://schemas.openxmlformats.org/officeDocument/2006/relationships/customXml" Target="../ink/ink171.xml"/><Relationship Id="rId5" Type="http://schemas.openxmlformats.org/officeDocument/2006/relationships/customXml" Target="../ink/ink5.xml"/><Relationship Id="rId181" Type="http://schemas.openxmlformats.org/officeDocument/2006/relationships/customXml" Target="../ink/ink93.xml"/><Relationship Id="rId237" Type="http://schemas.openxmlformats.org/officeDocument/2006/relationships/customXml" Target="../ink/ink121.xml"/><Relationship Id="rId279" Type="http://schemas.openxmlformats.org/officeDocument/2006/relationships/image" Target="../media/image146.png"/><Relationship Id="rId43" Type="http://schemas.openxmlformats.org/officeDocument/2006/relationships/customXml" Target="../ink/ink24.xml"/><Relationship Id="rId139" Type="http://schemas.openxmlformats.org/officeDocument/2006/relationships/customXml" Target="../ink/ink72.xml"/><Relationship Id="rId290" Type="http://schemas.openxmlformats.org/officeDocument/2006/relationships/customXml" Target="../ink/ink148.xml"/><Relationship Id="rId304" Type="http://schemas.openxmlformats.org/officeDocument/2006/relationships/customXml" Target="../ink/ink155.xml"/><Relationship Id="rId346" Type="http://schemas.openxmlformats.org/officeDocument/2006/relationships/image" Target="../media/image179.png"/><Relationship Id="rId85" Type="http://schemas.openxmlformats.org/officeDocument/2006/relationships/customXml" Target="../ink/ink45.xml"/><Relationship Id="rId150" Type="http://schemas.openxmlformats.org/officeDocument/2006/relationships/image" Target="../media/image82.png"/><Relationship Id="rId192" Type="http://schemas.openxmlformats.org/officeDocument/2006/relationships/image" Target="../media/image103.png"/><Relationship Id="rId206" Type="http://schemas.openxmlformats.org/officeDocument/2006/relationships/image" Target="../media/image110.png"/><Relationship Id="rId248" Type="http://schemas.openxmlformats.org/officeDocument/2006/relationships/customXml" Target="../ink/ink127.xml"/><Relationship Id="rId12" Type="http://schemas.openxmlformats.org/officeDocument/2006/relationships/image" Target="../media/image13.png"/><Relationship Id="rId108" Type="http://schemas.openxmlformats.org/officeDocument/2006/relationships/image" Target="../media/image61.png"/><Relationship Id="rId315" Type="http://schemas.openxmlformats.org/officeDocument/2006/relationships/image" Target="../media/image164.png"/><Relationship Id="rId54" Type="http://schemas.openxmlformats.org/officeDocument/2006/relationships/image" Target="../media/image34.png"/><Relationship Id="rId96" Type="http://schemas.openxmlformats.org/officeDocument/2006/relationships/image" Target="../media/image55.png"/><Relationship Id="rId161" Type="http://schemas.openxmlformats.org/officeDocument/2006/relationships/customXml" Target="../ink/ink83.xml"/><Relationship Id="rId217" Type="http://schemas.openxmlformats.org/officeDocument/2006/relationships/customXml" Target="../ink/ink111.xml"/><Relationship Id="rId259" Type="http://schemas.openxmlformats.org/officeDocument/2006/relationships/image" Target="../media/image136.png"/><Relationship Id="rId23" Type="http://schemas.openxmlformats.org/officeDocument/2006/relationships/customXml" Target="../ink/ink14.xml"/><Relationship Id="rId119" Type="http://schemas.openxmlformats.org/officeDocument/2006/relationships/customXml" Target="../ink/ink62.xml"/><Relationship Id="rId270" Type="http://schemas.openxmlformats.org/officeDocument/2006/relationships/customXml" Target="../ink/ink138.xml"/><Relationship Id="rId326" Type="http://schemas.openxmlformats.org/officeDocument/2006/relationships/image" Target="../media/image169.png"/><Relationship Id="rId65" Type="http://schemas.openxmlformats.org/officeDocument/2006/relationships/customXml" Target="../ink/ink35.xml"/><Relationship Id="rId130" Type="http://schemas.openxmlformats.org/officeDocument/2006/relationships/image" Target="../media/image72.png"/><Relationship Id="rId172" Type="http://schemas.openxmlformats.org/officeDocument/2006/relationships/image" Target="../media/image93.png"/><Relationship Id="rId228" Type="http://schemas.openxmlformats.org/officeDocument/2006/relationships/image" Target="../media/image121.png"/><Relationship Id="rId281" Type="http://schemas.openxmlformats.org/officeDocument/2006/relationships/image" Target="../media/image147.png"/><Relationship Id="rId337" Type="http://schemas.openxmlformats.org/officeDocument/2006/relationships/customXml" Target="../ink/ink172.xml"/><Relationship Id="rId34" Type="http://schemas.openxmlformats.org/officeDocument/2006/relationships/image" Target="../media/image24.png"/><Relationship Id="rId76" Type="http://schemas.openxmlformats.org/officeDocument/2006/relationships/image" Target="../media/image45.png"/><Relationship Id="rId141" Type="http://schemas.openxmlformats.org/officeDocument/2006/relationships/customXml" Target="../ink/ink73.xml"/><Relationship Id="rId7" Type="http://schemas.openxmlformats.org/officeDocument/2006/relationships/customXml" Target="../ink/ink6.xml"/><Relationship Id="rId183" Type="http://schemas.openxmlformats.org/officeDocument/2006/relationships/customXml" Target="../ink/ink94.xml"/><Relationship Id="rId239" Type="http://schemas.openxmlformats.org/officeDocument/2006/relationships/customXml" Target="../ink/ink122.xml"/><Relationship Id="rId250" Type="http://schemas.openxmlformats.org/officeDocument/2006/relationships/customXml" Target="../ink/ink128.xml"/><Relationship Id="rId292" Type="http://schemas.openxmlformats.org/officeDocument/2006/relationships/customXml" Target="../ink/ink149.xml"/><Relationship Id="rId306" Type="http://schemas.openxmlformats.org/officeDocument/2006/relationships/customXml" Target="../ink/ink156.xml"/><Relationship Id="rId45" Type="http://schemas.openxmlformats.org/officeDocument/2006/relationships/customXml" Target="../ink/ink25.xml"/><Relationship Id="rId87" Type="http://schemas.openxmlformats.org/officeDocument/2006/relationships/customXml" Target="../ink/ink46.xml"/><Relationship Id="rId110" Type="http://schemas.openxmlformats.org/officeDocument/2006/relationships/image" Target="../media/image62.png"/><Relationship Id="rId348" Type="http://schemas.openxmlformats.org/officeDocument/2006/relationships/image" Target="../media/image180.png"/><Relationship Id="rId152" Type="http://schemas.openxmlformats.org/officeDocument/2006/relationships/image" Target="../media/image83.png"/><Relationship Id="rId194" Type="http://schemas.openxmlformats.org/officeDocument/2006/relationships/image" Target="../media/image104.png"/><Relationship Id="rId208" Type="http://schemas.openxmlformats.org/officeDocument/2006/relationships/image" Target="../media/image111.png"/><Relationship Id="rId261" Type="http://schemas.openxmlformats.org/officeDocument/2006/relationships/image" Target="../media/image137.png"/><Relationship Id="rId14" Type="http://schemas.openxmlformats.org/officeDocument/2006/relationships/image" Target="../media/image14.png"/><Relationship Id="rId56" Type="http://schemas.openxmlformats.org/officeDocument/2006/relationships/image" Target="../media/image35.png"/><Relationship Id="rId317" Type="http://schemas.openxmlformats.org/officeDocument/2006/relationships/image" Target="../media/image165.png"/><Relationship Id="rId8" Type="http://schemas.openxmlformats.org/officeDocument/2006/relationships/image" Target="../media/image11.png"/><Relationship Id="rId98" Type="http://schemas.openxmlformats.org/officeDocument/2006/relationships/image" Target="../media/image56.png"/><Relationship Id="rId121" Type="http://schemas.openxmlformats.org/officeDocument/2006/relationships/customXml" Target="../ink/ink63.xml"/><Relationship Id="rId142" Type="http://schemas.openxmlformats.org/officeDocument/2006/relationships/image" Target="../media/image78.png"/><Relationship Id="rId163" Type="http://schemas.openxmlformats.org/officeDocument/2006/relationships/customXml" Target="../ink/ink84.xml"/><Relationship Id="rId184" Type="http://schemas.openxmlformats.org/officeDocument/2006/relationships/image" Target="../media/image99.png"/><Relationship Id="rId219" Type="http://schemas.openxmlformats.org/officeDocument/2006/relationships/customXml" Target="../ink/ink112.xml"/><Relationship Id="rId230" Type="http://schemas.openxmlformats.org/officeDocument/2006/relationships/image" Target="../media/image122.png"/><Relationship Id="rId251" Type="http://schemas.openxmlformats.org/officeDocument/2006/relationships/image" Target="../media/image132.png"/><Relationship Id="rId25" Type="http://schemas.openxmlformats.org/officeDocument/2006/relationships/customXml" Target="../ink/ink15.xml"/><Relationship Id="rId46" Type="http://schemas.openxmlformats.org/officeDocument/2006/relationships/image" Target="../media/image30.png"/><Relationship Id="rId67" Type="http://schemas.openxmlformats.org/officeDocument/2006/relationships/customXml" Target="../ink/ink36.xml"/><Relationship Id="rId272" Type="http://schemas.openxmlformats.org/officeDocument/2006/relationships/customXml" Target="../ink/ink139.xml"/><Relationship Id="rId293" Type="http://schemas.openxmlformats.org/officeDocument/2006/relationships/image" Target="../media/image153.png"/><Relationship Id="rId307" Type="http://schemas.openxmlformats.org/officeDocument/2006/relationships/image" Target="../media/image160.png"/><Relationship Id="rId328" Type="http://schemas.openxmlformats.org/officeDocument/2006/relationships/image" Target="../media/image170.png"/><Relationship Id="rId349" Type="http://schemas.openxmlformats.org/officeDocument/2006/relationships/customXml" Target="../ink/ink178.xml"/><Relationship Id="rId88" Type="http://schemas.openxmlformats.org/officeDocument/2006/relationships/image" Target="../media/image51.png"/><Relationship Id="rId111" Type="http://schemas.openxmlformats.org/officeDocument/2006/relationships/customXml" Target="../ink/ink58.xml"/><Relationship Id="rId132" Type="http://schemas.openxmlformats.org/officeDocument/2006/relationships/image" Target="../media/image73.png"/><Relationship Id="rId153" Type="http://schemas.openxmlformats.org/officeDocument/2006/relationships/customXml" Target="../ink/ink79.xml"/><Relationship Id="rId174" Type="http://schemas.openxmlformats.org/officeDocument/2006/relationships/image" Target="../media/image94.png"/><Relationship Id="rId195" Type="http://schemas.openxmlformats.org/officeDocument/2006/relationships/customXml" Target="../ink/ink100.xml"/><Relationship Id="rId209" Type="http://schemas.openxmlformats.org/officeDocument/2006/relationships/customXml" Target="../ink/ink107.xml"/><Relationship Id="rId220" Type="http://schemas.openxmlformats.org/officeDocument/2006/relationships/image" Target="../media/image117.png"/><Relationship Id="rId241" Type="http://schemas.openxmlformats.org/officeDocument/2006/relationships/customXml" Target="../ink/ink123.xml"/><Relationship Id="rId15" Type="http://schemas.openxmlformats.org/officeDocument/2006/relationships/customXml" Target="../ink/ink10.xml"/><Relationship Id="rId36" Type="http://schemas.openxmlformats.org/officeDocument/2006/relationships/image" Target="../media/image25.png"/><Relationship Id="rId57" Type="http://schemas.openxmlformats.org/officeDocument/2006/relationships/customXml" Target="../ink/ink31.xml"/><Relationship Id="rId262" Type="http://schemas.openxmlformats.org/officeDocument/2006/relationships/customXml" Target="../ink/ink134.xml"/><Relationship Id="rId283" Type="http://schemas.openxmlformats.org/officeDocument/2006/relationships/image" Target="../media/image148.png"/><Relationship Id="rId318" Type="http://schemas.openxmlformats.org/officeDocument/2006/relationships/customXml" Target="../ink/ink162.xml"/><Relationship Id="rId339" Type="http://schemas.openxmlformats.org/officeDocument/2006/relationships/customXml" Target="../ink/ink173.xml"/><Relationship Id="rId78" Type="http://schemas.openxmlformats.org/officeDocument/2006/relationships/image" Target="../media/image46.png"/><Relationship Id="rId99" Type="http://schemas.openxmlformats.org/officeDocument/2006/relationships/customXml" Target="../ink/ink52.xml"/><Relationship Id="rId101" Type="http://schemas.openxmlformats.org/officeDocument/2006/relationships/customXml" Target="../ink/ink53.xml"/><Relationship Id="rId122" Type="http://schemas.openxmlformats.org/officeDocument/2006/relationships/image" Target="../media/image68.png"/><Relationship Id="rId143" Type="http://schemas.openxmlformats.org/officeDocument/2006/relationships/customXml" Target="../ink/ink74.xml"/><Relationship Id="rId164" Type="http://schemas.openxmlformats.org/officeDocument/2006/relationships/image" Target="../media/image89.png"/><Relationship Id="rId185" Type="http://schemas.openxmlformats.org/officeDocument/2006/relationships/customXml" Target="../ink/ink95.xml"/><Relationship Id="rId350" Type="http://schemas.openxmlformats.org/officeDocument/2006/relationships/image" Target="../media/image181.png"/><Relationship Id="rId9" Type="http://schemas.openxmlformats.org/officeDocument/2006/relationships/customXml" Target="../ink/ink7.xml"/><Relationship Id="rId210" Type="http://schemas.openxmlformats.org/officeDocument/2006/relationships/image" Target="../media/image112.png"/><Relationship Id="rId26" Type="http://schemas.openxmlformats.org/officeDocument/2006/relationships/image" Target="../media/image20.png"/><Relationship Id="rId231" Type="http://schemas.openxmlformats.org/officeDocument/2006/relationships/customXml" Target="../ink/ink118.xml"/><Relationship Id="rId252" Type="http://schemas.openxmlformats.org/officeDocument/2006/relationships/customXml" Target="../ink/ink129.xml"/><Relationship Id="rId273" Type="http://schemas.openxmlformats.org/officeDocument/2006/relationships/image" Target="../media/image143.png"/><Relationship Id="rId294" Type="http://schemas.openxmlformats.org/officeDocument/2006/relationships/customXml" Target="../ink/ink150.xml"/><Relationship Id="rId308" Type="http://schemas.openxmlformats.org/officeDocument/2006/relationships/customXml" Target="../ink/ink157.xml"/><Relationship Id="rId329" Type="http://schemas.openxmlformats.org/officeDocument/2006/relationships/customXml" Target="../ink/ink168.xml"/><Relationship Id="rId47" Type="http://schemas.openxmlformats.org/officeDocument/2006/relationships/customXml" Target="../ink/ink26.xml"/><Relationship Id="rId68" Type="http://schemas.openxmlformats.org/officeDocument/2006/relationships/image" Target="../media/image41.png"/><Relationship Id="rId89" Type="http://schemas.openxmlformats.org/officeDocument/2006/relationships/customXml" Target="../ink/ink47.xml"/><Relationship Id="rId112" Type="http://schemas.openxmlformats.org/officeDocument/2006/relationships/image" Target="../media/image63.png"/><Relationship Id="rId133" Type="http://schemas.openxmlformats.org/officeDocument/2006/relationships/customXml" Target="../ink/ink69.xml"/><Relationship Id="rId154" Type="http://schemas.openxmlformats.org/officeDocument/2006/relationships/image" Target="../media/image84.png"/><Relationship Id="rId175" Type="http://schemas.openxmlformats.org/officeDocument/2006/relationships/customXml" Target="../ink/ink90.xml"/><Relationship Id="rId340" Type="http://schemas.openxmlformats.org/officeDocument/2006/relationships/image" Target="../media/image176.png"/><Relationship Id="rId196" Type="http://schemas.openxmlformats.org/officeDocument/2006/relationships/image" Target="../media/image105.png"/><Relationship Id="rId200" Type="http://schemas.openxmlformats.org/officeDocument/2006/relationships/image" Target="../media/image107.png"/><Relationship Id="rId16" Type="http://schemas.openxmlformats.org/officeDocument/2006/relationships/image" Target="../media/image15.png"/><Relationship Id="rId221" Type="http://schemas.openxmlformats.org/officeDocument/2006/relationships/customXml" Target="../ink/ink113.xml"/><Relationship Id="rId242" Type="http://schemas.openxmlformats.org/officeDocument/2006/relationships/image" Target="../media/image128.png"/><Relationship Id="rId263" Type="http://schemas.openxmlformats.org/officeDocument/2006/relationships/image" Target="../media/image138.png"/><Relationship Id="rId284" Type="http://schemas.openxmlformats.org/officeDocument/2006/relationships/customXml" Target="../ink/ink145.xml"/><Relationship Id="rId319" Type="http://schemas.openxmlformats.org/officeDocument/2006/relationships/customXml" Target="../ink/ink163.xml"/><Relationship Id="rId37" Type="http://schemas.openxmlformats.org/officeDocument/2006/relationships/customXml" Target="../ink/ink21.xml"/><Relationship Id="rId58" Type="http://schemas.openxmlformats.org/officeDocument/2006/relationships/image" Target="../media/image36.png"/><Relationship Id="rId79" Type="http://schemas.openxmlformats.org/officeDocument/2006/relationships/customXml" Target="../ink/ink42.xml"/><Relationship Id="rId102" Type="http://schemas.openxmlformats.org/officeDocument/2006/relationships/image" Target="../media/image58.png"/><Relationship Id="rId123" Type="http://schemas.openxmlformats.org/officeDocument/2006/relationships/customXml" Target="../ink/ink64.xml"/><Relationship Id="rId144" Type="http://schemas.openxmlformats.org/officeDocument/2006/relationships/image" Target="../media/image79.png"/><Relationship Id="rId330" Type="http://schemas.openxmlformats.org/officeDocument/2006/relationships/image" Target="../media/image171.png"/><Relationship Id="rId90" Type="http://schemas.openxmlformats.org/officeDocument/2006/relationships/image" Target="../media/image52.png"/><Relationship Id="rId165" Type="http://schemas.openxmlformats.org/officeDocument/2006/relationships/customXml" Target="../ink/ink85.xml"/><Relationship Id="rId186" Type="http://schemas.openxmlformats.org/officeDocument/2006/relationships/image" Target="../media/image100.png"/><Relationship Id="rId351" Type="http://schemas.openxmlformats.org/officeDocument/2006/relationships/customXml" Target="../ink/ink179.xml"/><Relationship Id="rId211" Type="http://schemas.openxmlformats.org/officeDocument/2006/relationships/customXml" Target="../ink/ink108.xml"/><Relationship Id="rId232" Type="http://schemas.openxmlformats.org/officeDocument/2006/relationships/image" Target="../media/image123.png"/><Relationship Id="rId253" Type="http://schemas.openxmlformats.org/officeDocument/2006/relationships/image" Target="../media/image133.png"/><Relationship Id="rId274" Type="http://schemas.openxmlformats.org/officeDocument/2006/relationships/customXml" Target="../ink/ink140.xml"/><Relationship Id="rId295" Type="http://schemas.openxmlformats.org/officeDocument/2006/relationships/image" Target="../media/image154.png"/><Relationship Id="rId309" Type="http://schemas.openxmlformats.org/officeDocument/2006/relationships/image" Target="../media/image161.png"/><Relationship Id="rId27" Type="http://schemas.openxmlformats.org/officeDocument/2006/relationships/customXml" Target="../ink/ink16.xml"/><Relationship Id="rId48" Type="http://schemas.openxmlformats.org/officeDocument/2006/relationships/image" Target="../media/image31.png"/><Relationship Id="rId69" Type="http://schemas.openxmlformats.org/officeDocument/2006/relationships/customXml" Target="../ink/ink37.xml"/><Relationship Id="rId113" Type="http://schemas.openxmlformats.org/officeDocument/2006/relationships/customXml" Target="../ink/ink59.xml"/><Relationship Id="rId134" Type="http://schemas.openxmlformats.org/officeDocument/2006/relationships/image" Target="../media/image74.png"/><Relationship Id="rId320" Type="http://schemas.openxmlformats.org/officeDocument/2006/relationships/image" Target="../media/image166.png"/><Relationship Id="rId80" Type="http://schemas.openxmlformats.org/officeDocument/2006/relationships/image" Target="../media/image47.png"/><Relationship Id="rId155" Type="http://schemas.openxmlformats.org/officeDocument/2006/relationships/customXml" Target="../ink/ink80.xml"/><Relationship Id="rId176" Type="http://schemas.openxmlformats.org/officeDocument/2006/relationships/image" Target="../media/image95.png"/><Relationship Id="rId197" Type="http://schemas.openxmlformats.org/officeDocument/2006/relationships/customXml" Target="../ink/ink101.xml"/><Relationship Id="rId341" Type="http://schemas.openxmlformats.org/officeDocument/2006/relationships/customXml" Target="../ink/ink174.xml"/><Relationship Id="rId201" Type="http://schemas.openxmlformats.org/officeDocument/2006/relationships/customXml" Target="../ink/ink103.xml"/><Relationship Id="rId222" Type="http://schemas.openxmlformats.org/officeDocument/2006/relationships/image" Target="../media/image118.png"/><Relationship Id="rId243" Type="http://schemas.openxmlformats.org/officeDocument/2006/relationships/customXml" Target="../ink/ink124.xml"/><Relationship Id="rId264" Type="http://schemas.openxmlformats.org/officeDocument/2006/relationships/customXml" Target="../ink/ink135.xml"/><Relationship Id="rId285" Type="http://schemas.openxmlformats.org/officeDocument/2006/relationships/image" Target="../media/image149.png"/><Relationship Id="rId17" Type="http://schemas.openxmlformats.org/officeDocument/2006/relationships/customXml" Target="../ink/ink11.xml"/><Relationship Id="rId38" Type="http://schemas.openxmlformats.org/officeDocument/2006/relationships/image" Target="../media/image26.png"/><Relationship Id="rId59" Type="http://schemas.openxmlformats.org/officeDocument/2006/relationships/customXml" Target="../ink/ink32.xml"/><Relationship Id="rId103" Type="http://schemas.openxmlformats.org/officeDocument/2006/relationships/customXml" Target="../ink/ink54.xml"/><Relationship Id="rId124" Type="http://schemas.openxmlformats.org/officeDocument/2006/relationships/image" Target="../media/image69.png"/><Relationship Id="rId310" Type="http://schemas.openxmlformats.org/officeDocument/2006/relationships/customXml" Target="../ink/ink158.xml"/><Relationship Id="rId70" Type="http://schemas.openxmlformats.org/officeDocument/2006/relationships/image" Target="../media/image42.png"/><Relationship Id="rId91" Type="http://schemas.openxmlformats.org/officeDocument/2006/relationships/customXml" Target="../ink/ink48.xml"/><Relationship Id="rId145" Type="http://schemas.openxmlformats.org/officeDocument/2006/relationships/customXml" Target="../ink/ink75.xml"/><Relationship Id="rId166" Type="http://schemas.openxmlformats.org/officeDocument/2006/relationships/image" Target="../media/image90.png"/><Relationship Id="rId187" Type="http://schemas.openxmlformats.org/officeDocument/2006/relationships/customXml" Target="../ink/ink96.xml"/><Relationship Id="rId331" Type="http://schemas.openxmlformats.org/officeDocument/2006/relationships/customXml" Target="../ink/ink169.xml"/><Relationship Id="rId352" Type="http://schemas.openxmlformats.org/officeDocument/2006/relationships/image" Target="../media/image182.png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113.png"/><Relationship Id="rId233" Type="http://schemas.openxmlformats.org/officeDocument/2006/relationships/customXml" Target="../ink/ink119.xml"/><Relationship Id="rId254" Type="http://schemas.openxmlformats.org/officeDocument/2006/relationships/customXml" Target="../ink/ink130.xml"/><Relationship Id="rId28" Type="http://schemas.openxmlformats.org/officeDocument/2006/relationships/image" Target="../media/image21.png"/><Relationship Id="rId49" Type="http://schemas.openxmlformats.org/officeDocument/2006/relationships/customXml" Target="../ink/ink27.xml"/><Relationship Id="rId114" Type="http://schemas.openxmlformats.org/officeDocument/2006/relationships/image" Target="../media/image64.png"/><Relationship Id="rId275" Type="http://schemas.openxmlformats.org/officeDocument/2006/relationships/image" Target="../media/image144.png"/><Relationship Id="rId296" Type="http://schemas.openxmlformats.org/officeDocument/2006/relationships/customXml" Target="../ink/ink151.xml"/><Relationship Id="rId300" Type="http://schemas.openxmlformats.org/officeDocument/2006/relationships/customXml" Target="../ink/ink153.xml"/><Relationship Id="rId60" Type="http://schemas.openxmlformats.org/officeDocument/2006/relationships/image" Target="../media/image37.png"/><Relationship Id="rId81" Type="http://schemas.openxmlformats.org/officeDocument/2006/relationships/customXml" Target="../ink/ink43.xml"/><Relationship Id="rId135" Type="http://schemas.openxmlformats.org/officeDocument/2006/relationships/customXml" Target="../ink/ink70.xml"/><Relationship Id="rId156" Type="http://schemas.openxmlformats.org/officeDocument/2006/relationships/image" Target="../media/image85.png"/><Relationship Id="rId177" Type="http://schemas.openxmlformats.org/officeDocument/2006/relationships/customXml" Target="../ink/ink91.xml"/><Relationship Id="rId198" Type="http://schemas.openxmlformats.org/officeDocument/2006/relationships/image" Target="../media/image106.png"/><Relationship Id="rId321" Type="http://schemas.openxmlformats.org/officeDocument/2006/relationships/customXml" Target="../ink/ink164.xml"/><Relationship Id="rId342" Type="http://schemas.openxmlformats.org/officeDocument/2006/relationships/image" Target="../media/image177.png"/><Relationship Id="rId202" Type="http://schemas.openxmlformats.org/officeDocument/2006/relationships/image" Target="../media/image108.png"/><Relationship Id="rId223" Type="http://schemas.openxmlformats.org/officeDocument/2006/relationships/customXml" Target="../ink/ink114.xml"/><Relationship Id="rId244" Type="http://schemas.openxmlformats.org/officeDocument/2006/relationships/image" Target="../media/image129.png"/><Relationship Id="rId18" Type="http://schemas.openxmlformats.org/officeDocument/2006/relationships/image" Target="../media/image16.png"/><Relationship Id="rId39" Type="http://schemas.openxmlformats.org/officeDocument/2006/relationships/customXml" Target="../ink/ink22.xml"/><Relationship Id="rId265" Type="http://schemas.openxmlformats.org/officeDocument/2006/relationships/image" Target="../media/image139.png"/><Relationship Id="rId286" Type="http://schemas.openxmlformats.org/officeDocument/2006/relationships/customXml" Target="../ink/ink146.xml"/><Relationship Id="rId50" Type="http://schemas.openxmlformats.org/officeDocument/2006/relationships/image" Target="../media/image32.png"/><Relationship Id="rId104" Type="http://schemas.openxmlformats.org/officeDocument/2006/relationships/image" Target="../media/image59.png"/><Relationship Id="rId125" Type="http://schemas.openxmlformats.org/officeDocument/2006/relationships/customXml" Target="../ink/ink65.xml"/><Relationship Id="rId146" Type="http://schemas.openxmlformats.org/officeDocument/2006/relationships/image" Target="../media/image80.png"/><Relationship Id="rId167" Type="http://schemas.openxmlformats.org/officeDocument/2006/relationships/customXml" Target="../ink/ink86.xml"/><Relationship Id="rId188" Type="http://schemas.openxmlformats.org/officeDocument/2006/relationships/image" Target="../media/image101.png"/><Relationship Id="rId311" Type="http://schemas.openxmlformats.org/officeDocument/2006/relationships/image" Target="../media/image162.png"/><Relationship Id="rId332" Type="http://schemas.openxmlformats.org/officeDocument/2006/relationships/image" Target="../media/image172.png"/><Relationship Id="rId71" Type="http://schemas.openxmlformats.org/officeDocument/2006/relationships/customXml" Target="../ink/ink38.xml"/><Relationship Id="rId92" Type="http://schemas.openxmlformats.org/officeDocument/2006/relationships/image" Target="../media/image53.png"/><Relationship Id="rId213" Type="http://schemas.openxmlformats.org/officeDocument/2006/relationships/customXml" Target="../ink/ink109.xml"/><Relationship Id="rId234" Type="http://schemas.openxmlformats.org/officeDocument/2006/relationships/image" Target="../media/image124.png"/><Relationship Id="rId2" Type="http://schemas.openxmlformats.org/officeDocument/2006/relationships/image" Target="../media/image8.png"/><Relationship Id="rId29" Type="http://schemas.openxmlformats.org/officeDocument/2006/relationships/customXml" Target="../ink/ink17.xml"/><Relationship Id="rId255" Type="http://schemas.openxmlformats.org/officeDocument/2006/relationships/image" Target="../media/image134.png"/><Relationship Id="rId276" Type="http://schemas.openxmlformats.org/officeDocument/2006/relationships/customXml" Target="../ink/ink141.xml"/><Relationship Id="rId297" Type="http://schemas.openxmlformats.org/officeDocument/2006/relationships/image" Target="../media/image155.png"/><Relationship Id="rId40" Type="http://schemas.openxmlformats.org/officeDocument/2006/relationships/image" Target="../media/image27.png"/><Relationship Id="rId115" Type="http://schemas.openxmlformats.org/officeDocument/2006/relationships/customXml" Target="../ink/ink60.xml"/><Relationship Id="rId136" Type="http://schemas.openxmlformats.org/officeDocument/2006/relationships/image" Target="../media/image75.png"/><Relationship Id="rId157" Type="http://schemas.openxmlformats.org/officeDocument/2006/relationships/customXml" Target="../ink/ink81.xml"/><Relationship Id="rId178" Type="http://schemas.openxmlformats.org/officeDocument/2006/relationships/image" Target="../media/image96.png"/><Relationship Id="rId301" Type="http://schemas.openxmlformats.org/officeDocument/2006/relationships/image" Target="../media/image157.png"/><Relationship Id="rId322" Type="http://schemas.openxmlformats.org/officeDocument/2006/relationships/image" Target="../media/image167.png"/><Relationship Id="rId343" Type="http://schemas.openxmlformats.org/officeDocument/2006/relationships/customXml" Target="../ink/ink175.xml"/><Relationship Id="rId61" Type="http://schemas.openxmlformats.org/officeDocument/2006/relationships/customXml" Target="../ink/ink33.xml"/><Relationship Id="rId82" Type="http://schemas.openxmlformats.org/officeDocument/2006/relationships/image" Target="../media/image48.png"/><Relationship Id="rId199" Type="http://schemas.openxmlformats.org/officeDocument/2006/relationships/customXml" Target="../ink/ink102.xml"/><Relationship Id="rId203" Type="http://schemas.openxmlformats.org/officeDocument/2006/relationships/customXml" Target="../ink/ink104.xml"/><Relationship Id="rId19" Type="http://schemas.openxmlformats.org/officeDocument/2006/relationships/customXml" Target="../ink/ink12.xml"/><Relationship Id="rId224" Type="http://schemas.openxmlformats.org/officeDocument/2006/relationships/image" Target="../media/image119.png"/><Relationship Id="rId245" Type="http://schemas.openxmlformats.org/officeDocument/2006/relationships/customXml" Target="../ink/ink125.xml"/><Relationship Id="rId266" Type="http://schemas.openxmlformats.org/officeDocument/2006/relationships/customXml" Target="../ink/ink136.xml"/><Relationship Id="rId287" Type="http://schemas.openxmlformats.org/officeDocument/2006/relationships/image" Target="../media/image150.png"/><Relationship Id="rId30" Type="http://schemas.openxmlformats.org/officeDocument/2006/relationships/image" Target="../media/image22.png"/><Relationship Id="rId105" Type="http://schemas.openxmlformats.org/officeDocument/2006/relationships/customXml" Target="../ink/ink55.xml"/><Relationship Id="rId126" Type="http://schemas.openxmlformats.org/officeDocument/2006/relationships/image" Target="../media/image70.png"/><Relationship Id="rId147" Type="http://schemas.openxmlformats.org/officeDocument/2006/relationships/customXml" Target="../ink/ink76.xml"/><Relationship Id="rId168" Type="http://schemas.openxmlformats.org/officeDocument/2006/relationships/image" Target="../media/image91.png"/><Relationship Id="rId312" Type="http://schemas.openxmlformats.org/officeDocument/2006/relationships/customXml" Target="../ink/ink159.xml"/><Relationship Id="rId333" Type="http://schemas.openxmlformats.org/officeDocument/2006/relationships/customXml" Target="../ink/ink170.xml"/><Relationship Id="rId51" Type="http://schemas.openxmlformats.org/officeDocument/2006/relationships/customXml" Target="../ink/ink28.xml"/><Relationship Id="rId72" Type="http://schemas.openxmlformats.org/officeDocument/2006/relationships/image" Target="../media/image43.png"/><Relationship Id="rId93" Type="http://schemas.openxmlformats.org/officeDocument/2006/relationships/customXml" Target="../ink/ink49.xml"/><Relationship Id="rId189" Type="http://schemas.openxmlformats.org/officeDocument/2006/relationships/customXml" Target="../ink/ink97.xml"/><Relationship Id="rId3" Type="http://schemas.openxmlformats.org/officeDocument/2006/relationships/customXml" Target="../ink/ink4.xml"/><Relationship Id="rId214" Type="http://schemas.openxmlformats.org/officeDocument/2006/relationships/image" Target="../media/image114.png"/><Relationship Id="rId235" Type="http://schemas.openxmlformats.org/officeDocument/2006/relationships/customXml" Target="../ink/ink120.xml"/><Relationship Id="rId256" Type="http://schemas.openxmlformats.org/officeDocument/2006/relationships/customXml" Target="../ink/ink131.xml"/><Relationship Id="rId277" Type="http://schemas.openxmlformats.org/officeDocument/2006/relationships/image" Target="../media/image145.png"/><Relationship Id="rId298" Type="http://schemas.openxmlformats.org/officeDocument/2006/relationships/customXml" Target="../ink/ink152.xml"/><Relationship Id="rId116" Type="http://schemas.openxmlformats.org/officeDocument/2006/relationships/image" Target="../media/image65.png"/><Relationship Id="rId137" Type="http://schemas.openxmlformats.org/officeDocument/2006/relationships/customXml" Target="../ink/ink71.xml"/><Relationship Id="rId158" Type="http://schemas.openxmlformats.org/officeDocument/2006/relationships/image" Target="../media/image86.png"/><Relationship Id="rId302" Type="http://schemas.openxmlformats.org/officeDocument/2006/relationships/customXml" Target="../ink/ink154.xml"/><Relationship Id="rId323" Type="http://schemas.openxmlformats.org/officeDocument/2006/relationships/customXml" Target="../ink/ink165.xml"/><Relationship Id="rId344" Type="http://schemas.openxmlformats.org/officeDocument/2006/relationships/image" Target="../media/image178.png"/><Relationship Id="rId20" Type="http://schemas.openxmlformats.org/officeDocument/2006/relationships/image" Target="../media/image17.png"/><Relationship Id="rId41" Type="http://schemas.openxmlformats.org/officeDocument/2006/relationships/customXml" Target="../ink/ink23.xml"/><Relationship Id="rId62" Type="http://schemas.openxmlformats.org/officeDocument/2006/relationships/image" Target="../media/image38.png"/><Relationship Id="rId83" Type="http://schemas.openxmlformats.org/officeDocument/2006/relationships/customXml" Target="../ink/ink44.xml"/><Relationship Id="rId179" Type="http://schemas.openxmlformats.org/officeDocument/2006/relationships/customXml" Target="../ink/ink92.xml"/><Relationship Id="rId190" Type="http://schemas.openxmlformats.org/officeDocument/2006/relationships/image" Target="../media/image102.png"/><Relationship Id="rId204" Type="http://schemas.openxmlformats.org/officeDocument/2006/relationships/image" Target="../media/image109.png"/><Relationship Id="rId225" Type="http://schemas.openxmlformats.org/officeDocument/2006/relationships/customXml" Target="../ink/ink115.xml"/><Relationship Id="rId246" Type="http://schemas.openxmlformats.org/officeDocument/2006/relationships/image" Target="../media/image130.png"/><Relationship Id="rId267" Type="http://schemas.openxmlformats.org/officeDocument/2006/relationships/image" Target="../media/image140.png"/><Relationship Id="rId288" Type="http://schemas.openxmlformats.org/officeDocument/2006/relationships/customXml" Target="../ink/ink147.xml"/><Relationship Id="rId106" Type="http://schemas.openxmlformats.org/officeDocument/2006/relationships/image" Target="../media/image60.png"/><Relationship Id="rId127" Type="http://schemas.openxmlformats.org/officeDocument/2006/relationships/customXml" Target="../ink/ink66.xml"/><Relationship Id="rId313" Type="http://schemas.openxmlformats.org/officeDocument/2006/relationships/image" Target="../media/image163.png"/><Relationship Id="rId10" Type="http://schemas.openxmlformats.org/officeDocument/2006/relationships/image" Target="../media/image12.png"/><Relationship Id="rId31" Type="http://schemas.openxmlformats.org/officeDocument/2006/relationships/customXml" Target="../ink/ink18.xml"/><Relationship Id="rId52" Type="http://schemas.openxmlformats.org/officeDocument/2006/relationships/image" Target="../media/image33.png"/><Relationship Id="rId73" Type="http://schemas.openxmlformats.org/officeDocument/2006/relationships/customXml" Target="../ink/ink39.xml"/><Relationship Id="rId94" Type="http://schemas.openxmlformats.org/officeDocument/2006/relationships/image" Target="../media/image54.png"/><Relationship Id="rId148" Type="http://schemas.openxmlformats.org/officeDocument/2006/relationships/image" Target="../media/image81.png"/><Relationship Id="rId169" Type="http://schemas.openxmlformats.org/officeDocument/2006/relationships/customXml" Target="../ink/ink87.xml"/><Relationship Id="rId334" Type="http://schemas.openxmlformats.org/officeDocument/2006/relationships/image" Target="../media/image173.png"/><Relationship Id="rId4" Type="http://schemas.openxmlformats.org/officeDocument/2006/relationships/image" Target="../media/image9.png"/><Relationship Id="rId180" Type="http://schemas.openxmlformats.org/officeDocument/2006/relationships/image" Target="../media/image97.png"/><Relationship Id="rId215" Type="http://schemas.openxmlformats.org/officeDocument/2006/relationships/customXml" Target="../ink/ink110.xml"/><Relationship Id="rId236" Type="http://schemas.openxmlformats.org/officeDocument/2006/relationships/image" Target="../media/image125.png"/><Relationship Id="rId257" Type="http://schemas.openxmlformats.org/officeDocument/2006/relationships/image" Target="../media/image135.png"/><Relationship Id="rId278" Type="http://schemas.openxmlformats.org/officeDocument/2006/relationships/customXml" Target="../ink/ink142.xml"/><Relationship Id="rId303" Type="http://schemas.openxmlformats.org/officeDocument/2006/relationships/image" Target="../media/image158.png"/><Relationship Id="rId42" Type="http://schemas.openxmlformats.org/officeDocument/2006/relationships/image" Target="../media/image28.png"/><Relationship Id="rId84" Type="http://schemas.openxmlformats.org/officeDocument/2006/relationships/image" Target="../media/image49.png"/><Relationship Id="rId138" Type="http://schemas.openxmlformats.org/officeDocument/2006/relationships/image" Target="../media/image76.png"/><Relationship Id="rId345" Type="http://schemas.openxmlformats.org/officeDocument/2006/relationships/customXml" Target="../ink/ink176.xml"/><Relationship Id="rId191" Type="http://schemas.openxmlformats.org/officeDocument/2006/relationships/customXml" Target="../ink/ink98.xml"/><Relationship Id="rId205" Type="http://schemas.openxmlformats.org/officeDocument/2006/relationships/customXml" Target="../ink/ink105.xml"/><Relationship Id="rId247" Type="http://schemas.openxmlformats.org/officeDocument/2006/relationships/customXml" Target="../ink/ink126.xml"/><Relationship Id="rId107" Type="http://schemas.openxmlformats.org/officeDocument/2006/relationships/customXml" Target="../ink/ink56.xml"/><Relationship Id="rId289" Type="http://schemas.openxmlformats.org/officeDocument/2006/relationships/image" Target="../media/image151.png"/><Relationship Id="rId11" Type="http://schemas.openxmlformats.org/officeDocument/2006/relationships/customXml" Target="../ink/ink8.xml"/><Relationship Id="rId53" Type="http://schemas.openxmlformats.org/officeDocument/2006/relationships/customXml" Target="../ink/ink29.xml"/><Relationship Id="rId149" Type="http://schemas.openxmlformats.org/officeDocument/2006/relationships/customXml" Target="../ink/ink77.xml"/><Relationship Id="rId314" Type="http://schemas.openxmlformats.org/officeDocument/2006/relationships/customXml" Target="../ink/ink160.xml"/><Relationship Id="rId95" Type="http://schemas.openxmlformats.org/officeDocument/2006/relationships/customXml" Target="../ink/ink50.xml"/><Relationship Id="rId160" Type="http://schemas.openxmlformats.org/officeDocument/2006/relationships/image" Target="../media/image87.png"/><Relationship Id="rId216" Type="http://schemas.openxmlformats.org/officeDocument/2006/relationships/image" Target="../media/image115.png"/><Relationship Id="rId258" Type="http://schemas.openxmlformats.org/officeDocument/2006/relationships/customXml" Target="../ink/ink132.xml"/><Relationship Id="rId22" Type="http://schemas.openxmlformats.org/officeDocument/2006/relationships/image" Target="../media/image18.png"/><Relationship Id="rId64" Type="http://schemas.openxmlformats.org/officeDocument/2006/relationships/image" Target="../media/image39.png"/><Relationship Id="rId118" Type="http://schemas.openxmlformats.org/officeDocument/2006/relationships/image" Target="../media/image66.png"/><Relationship Id="rId325" Type="http://schemas.openxmlformats.org/officeDocument/2006/relationships/customXml" Target="../ink/ink166.xml"/><Relationship Id="rId171" Type="http://schemas.openxmlformats.org/officeDocument/2006/relationships/customXml" Target="../ink/ink88.xml"/><Relationship Id="rId227" Type="http://schemas.openxmlformats.org/officeDocument/2006/relationships/customXml" Target="../ink/ink116.xml"/><Relationship Id="rId269" Type="http://schemas.openxmlformats.org/officeDocument/2006/relationships/image" Target="../media/image141.png"/><Relationship Id="rId33" Type="http://schemas.openxmlformats.org/officeDocument/2006/relationships/customXml" Target="../ink/ink19.xml"/><Relationship Id="rId129" Type="http://schemas.openxmlformats.org/officeDocument/2006/relationships/customXml" Target="../ink/ink67.xml"/><Relationship Id="rId280" Type="http://schemas.openxmlformats.org/officeDocument/2006/relationships/customXml" Target="../ink/ink143.xml"/><Relationship Id="rId336" Type="http://schemas.openxmlformats.org/officeDocument/2006/relationships/image" Target="../media/image174.png"/><Relationship Id="rId75" Type="http://schemas.openxmlformats.org/officeDocument/2006/relationships/customXml" Target="../ink/ink40.xml"/><Relationship Id="rId140" Type="http://schemas.openxmlformats.org/officeDocument/2006/relationships/image" Target="../media/image77.png"/><Relationship Id="rId182" Type="http://schemas.openxmlformats.org/officeDocument/2006/relationships/image" Target="../media/image98.png"/><Relationship Id="rId6" Type="http://schemas.openxmlformats.org/officeDocument/2006/relationships/image" Target="../media/image10.png"/><Relationship Id="rId238" Type="http://schemas.openxmlformats.org/officeDocument/2006/relationships/image" Target="../media/image126.png"/><Relationship Id="rId291" Type="http://schemas.openxmlformats.org/officeDocument/2006/relationships/image" Target="../media/image152.png"/><Relationship Id="rId305" Type="http://schemas.openxmlformats.org/officeDocument/2006/relationships/image" Target="../media/image159.png"/><Relationship Id="rId347" Type="http://schemas.openxmlformats.org/officeDocument/2006/relationships/customXml" Target="../ink/ink177.xml"/><Relationship Id="rId44" Type="http://schemas.openxmlformats.org/officeDocument/2006/relationships/image" Target="../media/image29.png"/><Relationship Id="rId86" Type="http://schemas.openxmlformats.org/officeDocument/2006/relationships/image" Target="../media/image50.png"/><Relationship Id="rId151" Type="http://schemas.openxmlformats.org/officeDocument/2006/relationships/customXml" Target="../ink/ink78.xml"/><Relationship Id="rId193" Type="http://schemas.openxmlformats.org/officeDocument/2006/relationships/customXml" Target="../ink/ink99.xml"/><Relationship Id="rId207" Type="http://schemas.openxmlformats.org/officeDocument/2006/relationships/customXml" Target="../ink/ink106.xml"/><Relationship Id="rId249" Type="http://schemas.openxmlformats.org/officeDocument/2006/relationships/image" Target="../media/image131.png"/><Relationship Id="rId13" Type="http://schemas.openxmlformats.org/officeDocument/2006/relationships/customXml" Target="../ink/ink9.xml"/><Relationship Id="rId109" Type="http://schemas.openxmlformats.org/officeDocument/2006/relationships/customXml" Target="../ink/ink57.xml"/><Relationship Id="rId260" Type="http://schemas.openxmlformats.org/officeDocument/2006/relationships/customXml" Target="../ink/ink133.xml"/><Relationship Id="rId316" Type="http://schemas.openxmlformats.org/officeDocument/2006/relationships/customXml" Target="../ink/ink161.xml"/><Relationship Id="rId55" Type="http://schemas.openxmlformats.org/officeDocument/2006/relationships/customXml" Target="../ink/ink30.xml"/><Relationship Id="rId97" Type="http://schemas.openxmlformats.org/officeDocument/2006/relationships/customXml" Target="../ink/ink51.xml"/><Relationship Id="rId120" Type="http://schemas.openxmlformats.org/officeDocument/2006/relationships/image" Target="../media/image67.png"/><Relationship Id="rId162" Type="http://schemas.openxmlformats.org/officeDocument/2006/relationships/image" Target="../media/image88.png"/><Relationship Id="rId218" Type="http://schemas.openxmlformats.org/officeDocument/2006/relationships/image" Target="../media/image116.png"/><Relationship Id="rId271" Type="http://schemas.openxmlformats.org/officeDocument/2006/relationships/image" Target="../media/image142.png"/><Relationship Id="rId24" Type="http://schemas.openxmlformats.org/officeDocument/2006/relationships/image" Target="../media/image19.png"/><Relationship Id="rId66" Type="http://schemas.openxmlformats.org/officeDocument/2006/relationships/image" Target="../media/image40.png"/><Relationship Id="rId131" Type="http://schemas.openxmlformats.org/officeDocument/2006/relationships/customXml" Target="../ink/ink68.xml"/><Relationship Id="rId327" Type="http://schemas.openxmlformats.org/officeDocument/2006/relationships/customXml" Target="../ink/ink167.xml"/><Relationship Id="rId173" Type="http://schemas.openxmlformats.org/officeDocument/2006/relationships/customXml" Target="../ink/ink89.xml"/><Relationship Id="rId229" Type="http://schemas.openxmlformats.org/officeDocument/2006/relationships/customXml" Target="../ink/ink117.xml"/><Relationship Id="rId240" Type="http://schemas.openxmlformats.org/officeDocument/2006/relationships/image" Target="../media/image127.png"/><Relationship Id="rId35" Type="http://schemas.openxmlformats.org/officeDocument/2006/relationships/customXml" Target="../ink/ink20.xml"/><Relationship Id="rId77" Type="http://schemas.openxmlformats.org/officeDocument/2006/relationships/customXml" Target="../ink/ink41.xml"/><Relationship Id="rId100" Type="http://schemas.openxmlformats.org/officeDocument/2006/relationships/image" Target="../media/image57.png"/><Relationship Id="rId282" Type="http://schemas.openxmlformats.org/officeDocument/2006/relationships/customXml" Target="../ink/ink144.xml"/><Relationship Id="rId338" Type="http://schemas.openxmlformats.org/officeDocument/2006/relationships/image" Target="../media/image175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37.xml"/><Relationship Id="rId21" Type="http://schemas.openxmlformats.org/officeDocument/2006/relationships/customXml" Target="../ink/ink189.xml"/><Relationship Id="rId42" Type="http://schemas.openxmlformats.org/officeDocument/2006/relationships/image" Target="../media/image202.png"/><Relationship Id="rId63" Type="http://schemas.openxmlformats.org/officeDocument/2006/relationships/customXml" Target="../ink/ink210.xml"/><Relationship Id="rId84" Type="http://schemas.openxmlformats.org/officeDocument/2006/relationships/image" Target="../media/image222.png"/><Relationship Id="rId138" Type="http://schemas.openxmlformats.org/officeDocument/2006/relationships/image" Target="../media/image249.png"/><Relationship Id="rId107" Type="http://schemas.openxmlformats.org/officeDocument/2006/relationships/customXml" Target="../ink/ink232.xml"/><Relationship Id="rId11" Type="http://schemas.openxmlformats.org/officeDocument/2006/relationships/customXml" Target="../ink/ink184.xml"/><Relationship Id="rId32" Type="http://schemas.openxmlformats.org/officeDocument/2006/relationships/image" Target="../media/image197.png"/><Relationship Id="rId53" Type="http://schemas.openxmlformats.org/officeDocument/2006/relationships/customXml" Target="../ink/ink205.xml"/><Relationship Id="rId74" Type="http://schemas.openxmlformats.org/officeDocument/2006/relationships/image" Target="../media/image217.png"/><Relationship Id="rId128" Type="http://schemas.openxmlformats.org/officeDocument/2006/relationships/image" Target="../media/image244.png"/><Relationship Id="rId149" Type="http://schemas.openxmlformats.org/officeDocument/2006/relationships/customXml" Target="../ink/ink253.xml"/><Relationship Id="rId5" Type="http://schemas.openxmlformats.org/officeDocument/2006/relationships/customXml" Target="../ink/ink181.xml"/><Relationship Id="rId95" Type="http://schemas.openxmlformats.org/officeDocument/2006/relationships/customXml" Target="../ink/ink226.xml"/><Relationship Id="rId22" Type="http://schemas.openxmlformats.org/officeDocument/2006/relationships/image" Target="../media/image192.png"/><Relationship Id="rId27" Type="http://schemas.openxmlformats.org/officeDocument/2006/relationships/customXml" Target="../ink/ink192.xml"/><Relationship Id="rId43" Type="http://schemas.openxmlformats.org/officeDocument/2006/relationships/customXml" Target="../ink/ink200.xml"/><Relationship Id="rId48" Type="http://schemas.openxmlformats.org/officeDocument/2006/relationships/image" Target="../media/image205.png"/><Relationship Id="rId64" Type="http://schemas.openxmlformats.org/officeDocument/2006/relationships/image" Target="../media/image213.png"/><Relationship Id="rId69" Type="http://schemas.openxmlformats.org/officeDocument/2006/relationships/customXml" Target="../ink/ink213.xml"/><Relationship Id="rId113" Type="http://schemas.openxmlformats.org/officeDocument/2006/relationships/customXml" Target="../ink/ink235.xml"/><Relationship Id="rId118" Type="http://schemas.openxmlformats.org/officeDocument/2006/relationships/image" Target="../media/image239.png"/><Relationship Id="rId134" Type="http://schemas.openxmlformats.org/officeDocument/2006/relationships/image" Target="../media/image247.png"/><Relationship Id="rId139" Type="http://schemas.openxmlformats.org/officeDocument/2006/relationships/customXml" Target="../ink/ink248.xml"/><Relationship Id="rId80" Type="http://schemas.openxmlformats.org/officeDocument/2006/relationships/image" Target="../media/image220.png"/><Relationship Id="rId85" Type="http://schemas.openxmlformats.org/officeDocument/2006/relationships/customXml" Target="../ink/ink221.xml"/><Relationship Id="rId150" Type="http://schemas.openxmlformats.org/officeDocument/2006/relationships/image" Target="../media/image254.png"/><Relationship Id="rId12" Type="http://schemas.openxmlformats.org/officeDocument/2006/relationships/image" Target="../media/image187.png"/><Relationship Id="rId17" Type="http://schemas.openxmlformats.org/officeDocument/2006/relationships/customXml" Target="../ink/ink187.xml"/><Relationship Id="rId33" Type="http://schemas.openxmlformats.org/officeDocument/2006/relationships/customXml" Target="../ink/ink195.xml"/><Relationship Id="rId38" Type="http://schemas.openxmlformats.org/officeDocument/2006/relationships/image" Target="../media/image200.png"/><Relationship Id="rId59" Type="http://schemas.openxmlformats.org/officeDocument/2006/relationships/customXml" Target="../ink/ink208.xml"/><Relationship Id="rId103" Type="http://schemas.openxmlformats.org/officeDocument/2006/relationships/customXml" Target="../ink/ink230.xml"/><Relationship Id="rId108" Type="http://schemas.openxmlformats.org/officeDocument/2006/relationships/image" Target="../media/image234.png"/><Relationship Id="rId124" Type="http://schemas.openxmlformats.org/officeDocument/2006/relationships/image" Target="../media/image242.png"/><Relationship Id="rId129" Type="http://schemas.openxmlformats.org/officeDocument/2006/relationships/customXml" Target="../ink/ink243.xml"/><Relationship Id="rId54" Type="http://schemas.openxmlformats.org/officeDocument/2006/relationships/image" Target="../media/image208.png"/><Relationship Id="rId70" Type="http://schemas.openxmlformats.org/officeDocument/2006/relationships/image" Target="../media/image216.png"/><Relationship Id="rId75" Type="http://schemas.openxmlformats.org/officeDocument/2006/relationships/customXml" Target="../ink/ink216.xml"/><Relationship Id="rId91" Type="http://schemas.openxmlformats.org/officeDocument/2006/relationships/customXml" Target="../ink/ink224.xml"/><Relationship Id="rId96" Type="http://schemas.openxmlformats.org/officeDocument/2006/relationships/image" Target="../media/image228.png"/><Relationship Id="rId140" Type="http://schemas.openxmlformats.org/officeDocument/2006/relationships/image" Target="../media/image250.png"/><Relationship Id="rId145" Type="http://schemas.openxmlformats.org/officeDocument/2006/relationships/customXml" Target="../ink/ink2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4.png"/><Relationship Id="rId23" Type="http://schemas.openxmlformats.org/officeDocument/2006/relationships/customXml" Target="../ink/ink190.xml"/><Relationship Id="rId28" Type="http://schemas.openxmlformats.org/officeDocument/2006/relationships/image" Target="../media/image195.png"/><Relationship Id="rId49" Type="http://schemas.openxmlformats.org/officeDocument/2006/relationships/customXml" Target="../ink/ink203.xml"/><Relationship Id="rId114" Type="http://schemas.openxmlformats.org/officeDocument/2006/relationships/image" Target="../media/image237.png"/><Relationship Id="rId119" Type="http://schemas.openxmlformats.org/officeDocument/2006/relationships/customXml" Target="../ink/ink238.xml"/><Relationship Id="rId44" Type="http://schemas.openxmlformats.org/officeDocument/2006/relationships/image" Target="../media/image203.png"/><Relationship Id="rId60" Type="http://schemas.openxmlformats.org/officeDocument/2006/relationships/image" Target="../media/image211.png"/><Relationship Id="rId65" Type="http://schemas.openxmlformats.org/officeDocument/2006/relationships/customXml" Target="../ink/ink211.xml"/><Relationship Id="rId81" Type="http://schemas.openxmlformats.org/officeDocument/2006/relationships/customXml" Target="../ink/ink219.xml"/><Relationship Id="rId86" Type="http://schemas.openxmlformats.org/officeDocument/2006/relationships/image" Target="../media/image223.png"/><Relationship Id="rId130" Type="http://schemas.openxmlformats.org/officeDocument/2006/relationships/image" Target="../media/image245.png"/><Relationship Id="rId135" Type="http://schemas.openxmlformats.org/officeDocument/2006/relationships/customXml" Target="../ink/ink246.xml"/><Relationship Id="rId151" Type="http://schemas.openxmlformats.org/officeDocument/2006/relationships/customXml" Target="../ink/ink254.xml"/><Relationship Id="rId13" Type="http://schemas.openxmlformats.org/officeDocument/2006/relationships/customXml" Target="../ink/ink185.xml"/><Relationship Id="rId18" Type="http://schemas.openxmlformats.org/officeDocument/2006/relationships/image" Target="../media/image190.png"/><Relationship Id="rId39" Type="http://schemas.openxmlformats.org/officeDocument/2006/relationships/customXml" Target="../ink/ink198.xml"/><Relationship Id="rId109" Type="http://schemas.openxmlformats.org/officeDocument/2006/relationships/customXml" Target="../ink/ink233.xml"/><Relationship Id="rId34" Type="http://schemas.openxmlformats.org/officeDocument/2006/relationships/image" Target="../media/image198.png"/><Relationship Id="rId50" Type="http://schemas.openxmlformats.org/officeDocument/2006/relationships/image" Target="../media/image206.png"/><Relationship Id="rId55" Type="http://schemas.openxmlformats.org/officeDocument/2006/relationships/customXml" Target="../ink/ink206.xml"/><Relationship Id="rId76" Type="http://schemas.openxmlformats.org/officeDocument/2006/relationships/image" Target="../media/image218.png"/><Relationship Id="rId97" Type="http://schemas.openxmlformats.org/officeDocument/2006/relationships/customXml" Target="../ink/ink227.xml"/><Relationship Id="rId104" Type="http://schemas.openxmlformats.org/officeDocument/2006/relationships/image" Target="../media/image232.png"/><Relationship Id="rId120" Type="http://schemas.openxmlformats.org/officeDocument/2006/relationships/image" Target="../media/image240.png"/><Relationship Id="rId125" Type="http://schemas.openxmlformats.org/officeDocument/2006/relationships/customXml" Target="../ink/ink241.xml"/><Relationship Id="rId141" Type="http://schemas.openxmlformats.org/officeDocument/2006/relationships/customXml" Target="../ink/ink249.xml"/><Relationship Id="rId146" Type="http://schemas.openxmlformats.org/officeDocument/2006/relationships/image" Target="../media/image252.png"/><Relationship Id="rId7" Type="http://schemas.openxmlformats.org/officeDocument/2006/relationships/customXml" Target="../ink/ink182.xml"/><Relationship Id="rId71" Type="http://schemas.openxmlformats.org/officeDocument/2006/relationships/customXml" Target="../ink/ink214.xml"/><Relationship Id="rId92" Type="http://schemas.openxmlformats.org/officeDocument/2006/relationships/image" Target="../media/image226.png"/><Relationship Id="rId2" Type="http://schemas.openxmlformats.org/officeDocument/2006/relationships/image" Target="../media/image6100.png"/><Relationship Id="rId29" Type="http://schemas.openxmlformats.org/officeDocument/2006/relationships/customXml" Target="../ink/ink193.xml"/><Relationship Id="rId24" Type="http://schemas.openxmlformats.org/officeDocument/2006/relationships/image" Target="../media/image193.png"/><Relationship Id="rId40" Type="http://schemas.openxmlformats.org/officeDocument/2006/relationships/image" Target="../media/image201.png"/><Relationship Id="rId45" Type="http://schemas.openxmlformats.org/officeDocument/2006/relationships/customXml" Target="../ink/ink201.xml"/><Relationship Id="rId66" Type="http://schemas.openxmlformats.org/officeDocument/2006/relationships/image" Target="../media/image214.png"/><Relationship Id="rId87" Type="http://schemas.openxmlformats.org/officeDocument/2006/relationships/customXml" Target="../ink/ink222.xml"/><Relationship Id="rId110" Type="http://schemas.openxmlformats.org/officeDocument/2006/relationships/image" Target="../media/image235.png"/><Relationship Id="rId115" Type="http://schemas.openxmlformats.org/officeDocument/2006/relationships/customXml" Target="../ink/ink236.xml"/><Relationship Id="rId131" Type="http://schemas.openxmlformats.org/officeDocument/2006/relationships/customXml" Target="../ink/ink244.xml"/><Relationship Id="rId136" Type="http://schemas.openxmlformats.org/officeDocument/2006/relationships/image" Target="../media/image248.png"/><Relationship Id="rId61" Type="http://schemas.openxmlformats.org/officeDocument/2006/relationships/customXml" Target="../ink/ink209.xml"/><Relationship Id="rId82" Type="http://schemas.openxmlformats.org/officeDocument/2006/relationships/image" Target="../media/image221.png"/><Relationship Id="rId152" Type="http://schemas.openxmlformats.org/officeDocument/2006/relationships/image" Target="../media/image255.png"/><Relationship Id="rId19" Type="http://schemas.openxmlformats.org/officeDocument/2006/relationships/customXml" Target="../ink/ink188.xml"/><Relationship Id="rId14" Type="http://schemas.openxmlformats.org/officeDocument/2006/relationships/image" Target="../media/image188.png"/><Relationship Id="rId30" Type="http://schemas.openxmlformats.org/officeDocument/2006/relationships/image" Target="../media/image196.png"/><Relationship Id="rId35" Type="http://schemas.openxmlformats.org/officeDocument/2006/relationships/customXml" Target="../ink/ink196.xml"/><Relationship Id="rId56" Type="http://schemas.openxmlformats.org/officeDocument/2006/relationships/image" Target="../media/image209.png"/><Relationship Id="rId77" Type="http://schemas.openxmlformats.org/officeDocument/2006/relationships/customXml" Target="../ink/ink217.xml"/><Relationship Id="rId100" Type="http://schemas.openxmlformats.org/officeDocument/2006/relationships/image" Target="../media/image230.png"/><Relationship Id="rId105" Type="http://schemas.openxmlformats.org/officeDocument/2006/relationships/customXml" Target="../ink/ink231.xml"/><Relationship Id="rId126" Type="http://schemas.openxmlformats.org/officeDocument/2006/relationships/image" Target="../media/image243.png"/><Relationship Id="rId147" Type="http://schemas.openxmlformats.org/officeDocument/2006/relationships/customXml" Target="../ink/ink252.xml"/><Relationship Id="rId8" Type="http://schemas.openxmlformats.org/officeDocument/2006/relationships/image" Target="../media/image185.png"/><Relationship Id="rId51" Type="http://schemas.openxmlformats.org/officeDocument/2006/relationships/customXml" Target="../ink/ink204.xml"/><Relationship Id="rId72" Type="http://schemas.openxmlformats.org/officeDocument/2006/relationships/image" Target="../media/image19.png"/><Relationship Id="rId93" Type="http://schemas.openxmlformats.org/officeDocument/2006/relationships/customXml" Target="../ink/ink225.xml"/><Relationship Id="rId98" Type="http://schemas.openxmlformats.org/officeDocument/2006/relationships/image" Target="../media/image229.png"/><Relationship Id="rId121" Type="http://schemas.openxmlformats.org/officeDocument/2006/relationships/customXml" Target="../ink/ink239.xml"/><Relationship Id="rId142" Type="http://schemas.openxmlformats.org/officeDocument/2006/relationships/image" Target="../media/image176.png"/><Relationship Id="rId3" Type="http://schemas.openxmlformats.org/officeDocument/2006/relationships/customXml" Target="../ink/ink180.xml"/><Relationship Id="rId25" Type="http://schemas.openxmlformats.org/officeDocument/2006/relationships/customXml" Target="../ink/ink191.xml"/><Relationship Id="rId46" Type="http://schemas.openxmlformats.org/officeDocument/2006/relationships/image" Target="../media/image204.png"/><Relationship Id="rId67" Type="http://schemas.openxmlformats.org/officeDocument/2006/relationships/customXml" Target="../ink/ink212.xml"/><Relationship Id="rId116" Type="http://schemas.openxmlformats.org/officeDocument/2006/relationships/image" Target="../media/image238.png"/><Relationship Id="rId137" Type="http://schemas.openxmlformats.org/officeDocument/2006/relationships/customXml" Target="../ink/ink247.xml"/><Relationship Id="rId20" Type="http://schemas.openxmlformats.org/officeDocument/2006/relationships/image" Target="../media/image191.png"/><Relationship Id="rId41" Type="http://schemas.openxmlformats.org/officeDocument/2006/relationships/customXml" Target="../ink/ink199.xml"/><Relationship Id="rId62" Type="http://schemas.openxmlformats.org/officeDocument/2006/relationships/image" Target="../media/image212.png"/><Relationship Id="rId83" Type="http://schemas.openxmlformats.org/officeDocument/2006/relationships/customXml" Target="../ink/ink220.xml"/><Relationship Id="rId88" Type="http://schemas.openxmlformats.org/officeDocument/2006/relationships/image" Target="../media/image224.png"/><Relationship Id="rId111" Type="http://schemas.openxmlformats.org/officeDocument/2006/relationships/customXml" Target="../ink/ink234.xml"/><Relationship Id="rId132" Type="http://schemas.openxmlformats.org/officeDocument/2006/relationships/image" Target="../media/image246.png"/><Relationship Id="rId153" Type="http://schemas.openxmlformats.org/officeDocument/2006/relationships/customXml" Target="../ink/ink255.xml"/><Relationship Id="rId15" Type="http://schemas.openxmlformats.org/officeDocument/2006/relationships/customXml" Target="../ink/ink186.xml"/><Relationship Id="rId36" Type="http://schemas.openxmlformats.org/officeDocument/2006/relationships/image" Target="../media/image199.png"/><Relationship Id="rId57" Type="http://schemas.openxmlformats.org/officeDocument/2006/relationships/customXml" Target="../ink/ink207.xml"/><Relationship Id="rId106" Type="http://schemas.openxmlformats.org/officeDocument/2006/relationships/image" Target="../media/image233.png"/><Relationship Id="rId127" Type="http://schemas.openxmlformats.org/officeDocument/2006/relationships/customXml" Target="../ink/ink242.xml"/><Relationship Id="rId10" Type="http://schemas.openxmlformats.org/officeDocument/2006/relationships/image" Target="../media/image186.png"/><Relationship Id="rId31" Type="http://schemas.openxmlformats.org/officeDocument/2006/relationships/customXml" Target="../ink/ink194.xml"/><Relationship Id="rId52" Type="http://schemas.openxmlformats.org/officeDocument/2006/relationships/image" Target="../media/image207.png"/><Relationship Id="rId73" Type="http://schemas.openxmlformats.org/officeDocument/2006/relationships/customXml" Target="../ink/ink215.xml"/><Relationship Id="rId78" Type="http://schemas.openxmlformats.org/officeDocument/2006/relationships/image" Target="../media/image219.png"/><Relationship Id="rId94" Type="http://schemas.openxmlformats.org/officeDocument/2006/relationships/image" Target="../media/image227.png"/><Relationship Id="rId99" Type="http://schemas.openxmlformats.org/officeDocument/2006/relationships/customXml" Target="../ink/ink228.xml"/><Relationship Id="rId101" Type="http://schemas.openxmlformats.org/officeDocument/2006/relationships/customXml" Target="../ink/ink229.xml"/><Relationship Id="rId122" Type="http://schemas.openxmlformats.org/officeDocument/2006/relationships/image" Target="../media/image241.png"/><Relationship Id="rId143" Type="http://schemas.openxmlformats.org/officeDocument/2006/relationships/customXml" Target="../ink/ink250.xml"/><Relationship Id="rId148" Type="http://schemas.openxmlformats.org/officeDocument/2006/relationships/image" Target="../media/image253.png"/><Relationship Id="rId4" Type="http://schemas.openxmlformats.org/officeDocument/2006/relationships/image" Target="../media/image183.png"/><Relationship Id="rId9" Type="http://schemas.openxmlformats.org/officeDocument/2006/relationships/customXml" Target="../ink/ink183.xml"/><Relationship Id="rId26" Type="http://schemas.openxmlformats.org/officeDocument/2006/relationships/image" Target="../media/image194.png"/><Relationship Id="rId47" Type="http://schemas.openxmlformats.org/officeDocument/2006/relationships/customXml" Target="../ink/ink202.xml"/><Relationship Id="rId68" Type="http://schemas.openxmlformats.org/officeDocument/2006/relationships/image" Target="../media/image215.png"/><Relationship Id="rId89" Type="http://schemas.openxmlformats.org/officeDocument/2006/relationships/customXml" Target="../ink/ink223.xml"/><Relationship Id="rId112" Type="http://schemas.openxmlformats.org/officeDocument/2006/relationships/image" Target="../media/image236.png"/><Relationship Id="rId133" Type="http://schemas.openxmlformats.org/officeDocument/2006/relationships/customXml" Target="../ink/ink245.xml"/><Relationship Id="rId154" Type="http://schemas.openxmlformats.org/officeDocument/2006/relationships/image" Target="../media/image256.png"/><Relationship Id="rId16" Type="http://schemas.openxmlformats.org/officeDocument/2006/relationships/image" Target="../media/image189.png"/><Relationship Id="rId37" Type="http://schemas.openxmlformats.org/officeDocument/2006/relationships/customXml" Target="../ink/ink197.xml"/><Relationship Id="rId58" Type="http://schemas.openxmlformats.org/officeDocument/2006/relationships/image" Target="../media/image210.png"/><Relationship Id="rId79" Type="http://schemas.openxmlformats.org/officeDocument/2006/relationships/customXml" Target="../ink/ink218.xml"/><Relationship Id="rId102" Type="http://schemas.openxmlformats.org/officeDocument/2006/relationships/image" Target="../media/image231.png"/><Relationship Id="rId123" Type="http://schemas.openxmlformats.org/officeDocument/2006/relationships/customXml" Target="../ink/ink240.xml"/><Relationship Id="rId144" Type="http://schemas.openxmlformats.org/officeDocument/2006/relationships/image" Target="../media/image251.png"/><Relationship Id="rId90" Type="http://schemas.openxmlformats.org/officeDocument/2006/relationships/image" Target="../media/image22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13.xml"/><Relationship Id="rId21" Type="http://schemas.openxmlformats.org/officeDocument/2006/relationships/customXml" Target="../ink/ink265.xml"/><Relationship Id="rId63" Type="http://schemas.openxmlformats.org/officeDocument/2006/relationships/customXml" Target="../ink/ink286.xml"/><Relationship Id="rId159" Type="http://schemas.openxmlformats.org/officeDocument/2006/relationships/customXml" Target="../ink/ink334.xml"/><Relationship Id="rId170" Type="http://schemas.openxmlformats.org/officeDocument/2006/relationships/image" Target="../media/image340.png"/><Relationship Id="rId226" Type="http://schemas.openxmlformats.org/officeDocument/2006/relationships/image" Target="../media/image366.png"/><Relationship Id="rId268" Type="http://schemas.openxmlformats.org/officeDocument/2006/relationships/image" Target="../media/image387.png"/><Relationship Id="rId32" Type="http://schemas.openxmlformats.org/officeDocument/2006/relationships/image" Target="../media/image272.png"/><Relationship Id="rId74" Type="http://schemas.openxmlformats.org/officeDocument/2006/relationships/image" Target="../media/image293.png"/><Relationship Id="rId128" Type="http://schemas.openxmlformats.org/officeDocument/2006/relationships/image" Target="../media/image319.png"/><Relationship Id="rId5" Type="http://schemas.openxmlformats.org/officeDocument/2006/relationships/customXml" Target="../ink/ink257.xml"/><Relationship Id="rId181" Type="http://schemas.openxmlformats.org/officeDocument/2006/relationships/customXml" Target="../ink/ink345.xml"/><Relationship Id="rId237" Type="http://schemas.openxmlformats.org/officeDocument/2006/relationships/customXml" Target="../ink/ink374.xml"/><Relationship Id="rId279" Type="http://schemas.openxmlformats.org/officeDocument/2006/relationships/customXml" Target="../ink/ink395.xml"/><Relationship Id="rId43" Type="http://schemas.openxmlformats.org/officeDocument/2006/relationships/customXml" Target="../ink/ink276.xml"/><Relationship Id="rId139" Type="http://schemas.openxmlformats.org/officeDocument/2006/relationships/customXml" Target="../ink/ink324.xml"/><Relationship Id="rId290" Type="http://schemas.openxmlformats.org/officeDocument/2006/relationships/image" Target="../media/image398.png"/><Relationship Id="rId85" Type="http://schemas.openxmlformats.org/officeDocument/2006/relationships/customXml" Target="../ink/ink297.xml"/><Relationship Id="rId150" Type="http://schemas.openxmlformats.org/officeDocument/2006/relationships/image" Target="../media/image330.png"/><Relationship Id="rId192" Type="http://schemas.openxmlformats.org/officeDocument/2006/relationships/image" Target="../media/image25.png"/><Relationship Id="rId206" Type="http://schemas.openxmlformats.org/officeDocument/2006/relationships/customXml" Target="../ink/ink358.xml"/><Relationship Id="rId248" Type="http://schemas.openxmlformats.org/officeDocument/2006/relationships/image" Target="../media/image377.png"/><Relationship Id="rId12" Type="http://schemas.openxmlformats.org/officeDocument/2006/relationships/image" Target="../media/image262.png"/><Relationship Id="rId33" Type="http://schemas.openxmlformats.org/officeDocument/2006/relationships/customXml" Target="../ink/ink271.xml"/><Relationship Id="rId108" Type="http://schemas.openxmlformats.org/officeDocument/2006/relationships/image" Target="../media/image309.png"/><Relationship Id="rId129" Type="http://schemas.openxmlformats.org/officeDocument/2006/relationships/customXml" Target="../ink/ink319.xml"/><Relationship Id="rId280" Type="http://schemas.openxmlformats.org/officeDocument/2006/relationships/image" Target="../media/image393.png"/><Relationship Id="rId54" Type="http://schemas.openxmlformats.org/officeDocument/2006/relationships/image" Target="../media/image283.png"/><Relationship Id="rId75" Type="http://schemas.openxmlformats.org/officeDocument/2006/relationships/customXml" Target="../ink/ink292.xml"/><Relationship Id="rId96" Type="http://schemas.openxmlformats.org/officeDocument/2006/relationships/image" Target="../media/image304.png"/><Relationship Id="rId140" Type="http://schemas.openxmlformats.org/officeDocument/2006/relationships/image" Target="../media/image325.png"/><Relationship Id="rId161" Type="http://schemas.openxmlformats.org/officeDocument/2006/relationships/customXml" Target="../ink/ink335.xml"/><Relationship Id="rId182" Type="http://schemas.openxmlformats.org/officeDocument/2006/relationships/image" Target="../media/image346.png"/><Relationship Id="rId217" Type="http://schemas.openxmlformats.org/officeDocument/2006/relationships/customXml" Target="../ink/ink364.xml"/><Relationship Id="rId6" Type="http://schemas.openxmlformats.org/officeDocument/2006/relationships/image" Target="../media/image259.png"/><Relationship Id="rId238" Type="http://schemas.openxmlformats.org/officeDocument/2006/relationships/image" Target="../media/image372.png"/><Relationship Id="rId259" Type="http://schemas.openxmlformats.org/officeDocument/2006/relationships/customXml" Target="../ink/ink385.xml"/><Relationship Id="rId23" Type="http://schemas.openxmlformats.org/officeDocument/2006/relationships/customXml" Target="../ink/ink266.xml"/><Relationship Id="rId119" Type="http://schemas.openxmlformats.org/officeDocument/2006/relationships/customXml" Target="../ink/ink314.xml"/><Relationship Id="rId270" Type="http://schemas.openxmlformats.org/officeDocument/2006/relationships/image" Target="../media/image388.png"/><Relationship Id="rId291" Type="http://schemas.openxmlformats.org/officeDocument/2006/relationships/customXml" Target="../ink/ink401.xml"/><Relationship Id="rId44" Type="http://schemas.openxmlformats.org/officeDocument/2006/relationships/image" Target="../media/image278.png"/><Relationship Id="rId65" Type="http://schemas.openxmlformats.org/officeDocument/2006/relationships/customXml" Target="../ink/ink287.xml"/><Relationship Id="rId86" Type="http://schemas.openxmlformats.org/officeDocument/2006/relationships/image" Target="../media/image299.png"/><Relationship Id="rId130" Type="http://schemas.openxmlformats.org/officeDocument/2006/relationships/image" Target="../media/image320.png"/><Relationship Id="rId151" Type="http://schemas.openxmlformats.org/officeDocument/2006/relationships/customXml" Target="../ink/ink330.xml"/><Relationship Id="rId172" Type="http://schemas.openxmlformats.org/officeDocument/2006/relationships/image" Target="../media/image341.png"/><Relationship Id="rId193" Type="http://schemas.openxmlformats.org/officeDocument/2006/relationships/customXml" Target="../ink/ink351.xml"/><Relationship Id="rId207" Type="http://schemas.openxmlformats.org/officeDocument/2006/relationships/customXml" Target="../ink/ink359.xml"/><Relationship Id="rId228" Type="http://schemas.openxmlformats.org/officeDocument/2006/relationships/image" Target="../media/image367.png"/><Relationship Id="rId249" Type="http://schemas.openxmlformats.org/officeDocument/2006/relationships/customXml" Target="../ink/ink380.xml"/><Relationship Id="rId13" Type="http://schemas.openxmlformats.org/officeDocument/2006/relationships/customXml" Target="../ink/ink261.xml"/><Relationship Id="rId109" Type="http://schemas.openxmlformats.org/officeDocument/2006/relationships/customXml" Target="../ink/ink309.xml"/><Relationship Id="rId260" Type="http://schemas.openxmlformats.org/officeDocument/2006/relationships/image" Target="../media/image383.png"/><Relationship Id="rId281" Type="http://schemas.openxmlformats.org/officeDocument/2006/relationships/customXml" Target="../ink/ink396.xml"/><Relationship Id="rId34" Type="http://schemas.openxmlformats.org/officeDocument/2006/relationships/image" Target="../media/image273.png"/><Relationship Id="rId55" Type="http://schemas.openxmlformats.org/officeDocument/2006/relationships/customXml" Target="../ink/ink282.xml"/><Relationship Id="rId76" Type="http://schemas.openxmlformats.org/officeDocument/2006/relationships/image" Target="../media/image294.png"/><Relationship Id="rId97" Type="http://schemas.openxmlformats.org/officeDocument/2006/relationships/customXml" Target="../ink/ink303.xml"/><Relationship Id="rId120" Type="http://schemas.openxmlformats.org/officeDocument/2006/relationships/image" Target="../media/image315.png"/><Relationship Id="rId141" Type="http://schemas.openxmlformats.org/officeDocument/2006/relationships/customXml" Target="../ink/ink325.xml"/><Relationship Id="rId7" Type="http://schemas.openxmlformats.org/officeDocument/2006/relationships/customXml" Target="../ink/ink258.xml"/><Relationship Id="rId162" Type="http://schemas.openxmlformats.org/officeDocument/2006/relationships/image" Target="../media/image336.png"/><Relationship Id="rId183" Type="http://schemas.openxmlformats.org/officeDocument/2006/relationships/customXml" Target="../ink/ink346.xml"/><Relationship Id="rId218" Type="http://schemas.openxmlformats.org/officeDocument/2006/relationships/image" Target="../media/image362.png"/><Relationship Id="rId239" Type="http://schemas.openxmlformats.org/officeDocument/2006/relationships/customXml" Target="../ink/ink375.xml"/><Relationship Id="rId250" Type="http://schemas.openxmlformats.org/officeDocument/2006/relationships/image" Target="../media/image378.png"/><Relationship Id="rId271" Type="http://schemas.openxmlformats.org/officeDocument/2006/relationships/customXml" Target="../ink/ink391.xml"/><Relationship Id="rId292" Type="http://schemas.openxmlformats.org/officeDocument/2006/relationships/image" Target="../media/image399.png"/><Relationship Id="rId24" Type="http://schemas.openxmlformats.org/officeDocument/2006/relationships/image" Target="../media/image268.png"/><Relationship Id="rId45" Type="http://schemas.openxmlformats.org/officeDocument/2006/relationships/customXml" Target="../ink/ink277.xml"/><Relationship Id="rId66" Type="http://schemas.openxmlformats.org/officeDocument/2006/relationships/image" Target="../media/image289.png"/><Relationship Id="rId87" Type="http://schemas.openxmlformats.org/officeDocument/2006/relationships/customXml" Target="../ink/ink298.xml"/><Relationship Id="rId110" Type="http://schemas.openxmlformats.org/officeDocument/2006/relationships/image" Target="../media/image310.png"/><Relationship Id="rId131" Type="http://schemas.openxmlformats.org/officeDocument/2006/relationships/customXml" Target="../ink/ink320.xml"/><Relationship Id="rId152" Type="http://schemas.openxmlformats.org/officeDocument/2006/relationships/image" Target="../media/image331.png"/><Relationship Id="rId173" Type="http://schemas.openxmlformats.org/officeDocument/2006/relationships/customXml" Target="../ink/ink341.xml"/><Relationship Id="rId194" Type="http://schemas.openxmlformats.org/officeDocument/2006/relationships/image" Target="../media/image351.png"/><Relationship Id="rId208" Type="http://schemas.openxmlformats.org/officeDocument/2006/relationships/image" Target="../media/image357.png"/><Relationship Id="rId229" Type="http://schemas.openxmlformats.org/officeDocument/2006/relationships/customXml" Target="../ink/ink370.xml"/><Relationship Id="rId240" Type="http://schemas.openxmlformats.org/officeDocument/2006/relationships/image" Target="../media/image373.png"/><Relationship Id="rId261" Type="http://schemas.openxmlformats.org/officeDocument/2006/relationships/customXml" Target="../ink/ink386.xml"/><Relationship Id="rId14" Type="http://schemas.openxmlformats.org/officeDocument/2006/relationships/image" Target="../media/image263.png"/><Relationship Id="rId35" Type="http://schemas.openxmlformats.org/officeDocument/2006/relationships/customXml" Target="../ink/ink272.xml"/><Relationship Id="rId56" Type="http://schemas.openxmlformats.org/officeDocument/2006/relationships/image" Target="../media/image284.png"/><Relationship Id="rId77" Type="http://schemas.openxmlformats.org/officeDocument/2006/relationships/customXml" Target="../ink/ink293.xml"/><Relationship Id="rId100" Type="http://schemas.openxmlformats.org/officeDocument/2006/relationships/image" Target="../media/image19.png"/><Relationship Id="rId282" Type="http://schemas.openxmlformats.org/officeDocument/2006/relationships/image" Target="../media/image394.png"/><Relationship Id="rId8" Type="http://schemas.openxmlformats.org/officeDocument/2006/relationships/image" Target="../media/image260.png"/><Relationship Id="rId98" Type="http://schemas.openxmlformats.org/officeDocument/2006/relationships/image" Target="../media/image305.png"/><Relationship Id="rId121" Type="http://schemas.openxmlformats.org/officeDocument/2006/relationships/customXml" Target="../ink/ink315.xml"/><Relationship Id="rId142" Type="http://schemas.openxmlformats.org/officeDocument/2006/relationships/image" Target="../media/image326.png"/><Relationship Id="rId163" Type="http://schemas.openxmlformats.org/officeDocument/2006/relationships/customXml" Target="../ink/ink336.xml"/><Relationship Id="rId184" Type="http://schemas.openxmlformats.org/officeDocument/2006/relationships/image" Target="../media/image347.png"/><Relationship Id="rId219" Type="http://schemas.openxmlformats.org/officeDocument/2006/relationships/customXml" Target="../ink/ink365.xml"/><Relationship Id="rId230" Type="http://schemas.openxmlformats.org/officeDocument/2006/relationships/image" Target="../media/image368.png"/><Relationship Id="rId251" Type="http://schemas.openxmlformats.org/officeDocument/2006/relationships/customXml" Target="../ink/ink381.xml"/><Relationship Id="rId25" Type="http://schemas.openxmlformats.org/officeDocument/2006/relationships/customXml" Target="../ink/ink267.xml"/><Relationship Id="rId46" Type="http://schemas.openxmlformats.org/officeDocument/2006/relationships/image" Target="../media/image279.png"/><Relationship Id="rId67" Type="http://schemas.openxmlformats.org/officeDocument/2006/relationships/customXml" Target="../ink/ink288.xml"/><Relationship Id="rId272" Type="http://schemas.openxmlformats.org/officeDocument/2006/relationships/image" Target="../media/image389.png"/><Relationship Id="rId293" Type="http://schemas.openxmlformats.org/officeDocument/2006/relationships/customXml" Target="../ink/ink402.xml"/><Relationship Id="rId88" Type="http://schemas.openxmlformats.org/officeDocument/2006/relationships/image" Target="../media/image300.png"/><Relationship Id="rId111" Type="http://schemas.openxmlformats.org/officeDocument/2006/relationships/customXml" Target="../ink/ink310.xml"/><Relationship Id="rId132" Type="http://schemas.openxmlformats.org/officeDocument/2006/relationships/image" Target="../media/image321.png"/><Relationship Id="rId153" Type="http://schemas.openxmlformats.org/officeDocument/2006/relationships/customXml" Target="../ink/ink331.xml"/><Relationship Id="rId174" Type="http://schemas.openxmlformats.org/officeDocument/2006/relationships/image" Target="../media/image342.png"/><Relationship Id="rId195" Type="http://schemas.openxmlformats.org/officeDocument/2006/relationships/customXml" Target="../ink/ink352.xml"/><Relationship Id="rId209" Type="http://schemas.openxmlformats.org/officeDocument/2006/relationships/customXml" Target="../ink/ink360.xml"/><Relationship Id="rId220" Type="http://schemas.openxmlformats.org/officeDocument/2006/relationships/image" Target="../media/image363.png"/><Relationship Id="rId241" Type="http://schemas.openxmlformats.org/officeDocument/2006/relationships/customXml" Target="../ink/ink376.xml"/><Relationship Id="rId15" Type="http://schemas.openxmlformats.org/officeDocument/2006/relationships/customXml" Target="../ink/ink262.xml"/><Relationship Id="rId36" Type="http://schemas.openxmlformats.org/officeDocument/2006/relationships/image" Target="../media/image274.png"/><Relationship Id="rId57" Type="http://schemas.openxmlformats.org/officeDocument/2006/relationships/customXml" Target="../ink/ink283.xml"/><Relationship Id="rId262" Type="http://schemas.openxmlformats.org/officeDocument/2006/relationships/image" Target="../media/image384.png"/><Relationship Id="rId283" Type="http://schemas.openxmlformats.org/officeDocument/2006/relationships/customXml" Target="../ink/ink397.xml"/><Relationship Id="rId78" Type="http://schemas.openxmlformats.org/officeDocument/2006/relationships/image" Target="../media/image295.png"/><Relationship Id="rId99" Type="http://schemas.openxmlformats.org/officeDocument/2006/relationships/customXml" Target="../ink/ink304.xml"/><Relationship Id="rId101" Type="http://schemas.openxmlformats.org/officeDocument/2006/relationships/customXml" Target="../ink/ink305.xml"/><Relationship Id="rId122" Type="http://schemas.openxmlformats.org/officeDocument/2006/relationships/image" Target="../media/image316.png"/><Relationship Id="rId143" Type="http://schemas.openxmlformats.org/officeDocument/2006/relationships/customXml" Target="../ink/ink326.xml"/><Relationship Id="rId164" Type="http://schemas.openxmlformats.org/officeDocument/2006/relationships/image" Target="../media/image337.png"/><Relationship Id="rId185" Type="http://schemas.openxmlformats.org/officeDocument/2006/relationships/customXml" Target="../ink/ink347.xml"/><Relationship Id="rId9" Type="http://schemas.openxmlformats.org/officeDocument/2006/relationships/customXml" Target="../ink/ink259.xml"/><Relationship Id="rId210" Type="http://schemas.openxmlformats.org/officeDocument/2006/relationships/image" Target="../media/image358.png"/><Relationship Id="rId26" Type="http://schemas.openxmlformats.org/officeDocument/2006/relationships/image" Target="../media/image269.png"/><Relationship Id="rId231" Type="http://schemas.openxmlformats.org/officeDocument/2006/relationships/customXml" Target="../ink/ink371.xml"/><Relationship Id="rId252" Type="http://schemas.openxmlformats.org/officeDocument/2006/relationships/image" Target="../media/image379.png"/><Relationship Id="rId273" Type="http://schemas.openxmlformats.org/officeDocument/2006/relationships/customXml" Target="../ink/ink392.xml"/><Relationship Id="rId294" Type="http://schemas.openxmlformats.org/officeDocument/2006/relationships/image" Target="../media/image400.png"/><Relationship Id="rId47" Type="http://schemas.openxmlformats.org/officeDocument/2006/relationships/customXml" Target="../ink/ink278.xml"/><Relationship Id="rId68" Type="http://schemas.openxmlformats.org/officeDocument/2006/relationships/image" Target="../media/image290.png"/><Relationship Id="rId89" Type="http://schemas.openxmlformats.org/officeDocument/2006/relationships/customXml" Target="../ink/ink299.xml"/><Relationship Id="rId112" Type="http://schemas.openxmlformats.org/officeDocument/2006/relationships/image" Target="../media/image311.png"/><Relationship Id="rId133" Type="http://schemas.openxmlformats.org/officeDocument/2006/relationships/customXml" Target="../ink/ink321.xml"/><Relationship Id="rId154" Type="http://schemas.openxmlformats.org/officeDocument/2006/relationships/image" Target="../media/image332.png"/><Relationship Id="rId175" Type="http://schemas.openxmlformats.org/officeDocument/2006/relationships/customXml" Target="../ink/ink342.xml"/><Relationship Id="rId196" Type="http://schemas.openxmlformats.org/officeDocument/2006/relationships/image" Target="../media/image352.png"/><Relationship Id="rId200" Type="http://schemas.openxmlformats.org/officeDocument/2006/relationships/customXml" Target="../ink/ink355.xml"/><Relationship Id="rId16" Type="http://schemas.openxmlformats.org/officeDocument/2006/relationships/image" Target="../media/image264.png"/><Relationship Id="rId221" Type="http://schemas.openxmlformats.org/officeDocument/2006/relationships/customXml" Target="../ink/ink366.xml"/><Relationship Id="rId242" Type="http://schemas.openxmlformats.org/officeDocument/2006/relationships/image" Target="../media/image374.png"/><Relationship Id="rId263" Type="http://schemas.openxmlformats.org/officeDocument/2006/relationships/customXml" Target="../ink/ink387.xml"/><Relationship Id="rId284" Type="http://schemas.openxmlformats.org/officeDocument/2006/relationships/image" Target="../media/image395.png"/><Relationship Id="rId37" Type="http://schemas.openxmlformats.org/officeDocument/2006/relationships/customXml" Target="../ink/ink273.xml"/><Relationship Id="rId58" Type="http://schemas.openxmlformats.org/officeDocument/2006/relationships/image" Target="../media/image285.png"/><Relationship Id="rId79" Type="http://schemas.openxmlformats.org/officeDocument/2006/relationships/customXml" Target="../ink/ink294.xml"/><Relationship Id="rId102" Type="http://schemas.openxmlformats.org/officeDocument/2006/relationships/image" Target="../media/image306.png"/><Relationship Id="rId123" Type="http://schemas.openxmlformats.org/officeDocument/2006/relationships/customXml" Target="../ink/ink316.xml"/><Relationship Id="rId144" Type="http://schemas.openxmlformats.org/officeDocument/2006/relationships/image" Target="../media/image327.png"/><Relationship Id="rId90" Type="http://schemas.openxmlformats.org/officeDocument/2006/relationships/image" Target="../media/image301.png"/><Relationship Id="rId165" Type="http://schemas.openxmlformats.org/officeDocument/2006/relationships/customXml" Target="../ink/ink337.xml"/><Relationship Id="rId186" Type="http://schemas.openxmlformats.org/officeDocument/2006/relationships/image" Target="../media/image348.png"/><Relationship Id="rId211" Type="http://schemas.openxmlformats.org/officeDocument/2006/relationships/customXml" Target="../ink/ink361.xml"/><Relationship Id="rId232" Type="http://schemas.openxmlformats.org/officeDocument/2006/relationships/image" Target="../media/image369.png"/><Relationship Id="rId253" Type="http://schemas.openxmlformats.org/officeDocument/2006/relationships/customXml" Target="../ink/ink382.xml"/><Relationship Id="rId274" Type="http://schemas.openxmlformats.org/officeDocument/2006/relationships/image" Target="../media/image390.png"/><Relationship Id="rId295" Type="http://schemas.openxmlformats.org/officeDocument/2006/relationships/customXml" Target="../ink/ink403.xml"/><Relationship Id="rId27" Type="http://schemas.openxmlformats.org/officeDocument/2006/relationships/customXml" Target="../ink/ink268.xml"/><Relationship Id="rId48" Type="http://schemas.openxmlformats.org/officeDocument/2006/relationships/image" Target="../media/image280.png"/><Relationship Id="rId69" Type="http://schemas.openxmlformats.org/officeDocument/2006/relationships/customXml" Target="../ink/ink289.xml"/><Relationship Id="rId113" Type="http://schemas.openxmlformats.org/officeDocument/2006/relationships/customXml" Target="../ink/ink311.xml"/><Relationship Id="rId134" Type="http://schemas.openxmlformats.org/officeDocument/2006/relationships/image" Target="../media/image322.png"/><Relationship Id="rId80" Type="http://schemas.openxmlformats.org/officeDocument/2006/relationships/image" Target="../media/image296.png"/><Relationship Id="rId155" Type="http://schemas.openxmlformats.org/officeDocument/2006/relationships/customXml" Target="../ink/ink332.xml"/><Relationship Id="rId176" Type="http://schemas.openxmlformats.org/officeDocument/2006/relationships/image" Target="../media/image343.png"/><Relationship Id="rId197" Type="http://schemas.openxmlformats.org/officeDocument/2006/relationships/customXml" Target="../ink/ink353.xml"/><Relationship Id="rId201" Type="http://schemas.openxmlformats.org/officeDocument/2006/relationships/image" Target="../media/image354.png"/><Relationship Id="rId222" Type="http://schemas.openxmlformats.org/officeDocument/2006/relationships/image" Target="../media/image364.png"/><Relationship Id="rId243" Type="http://schemas.openxmlformats.org/officeDocument/2006/relationships/customXml" Target="../ink/ink377.xml"/><Relationship Id="rId264" Type="http://schemas.openxmlformats.org/officeDocument/2006/relationships/image" Target="../media/image385.png"/><Relationship Id="rId285" Type="http://schemas.openxmlformats.org/officeDocument/2006/relationships/customXml" Target="../ink/ink398.xml"/><Relationship Id="rId17" Type="http://schemas.openxmlformats.org/officeDocument/2006/relationships/customXml" Target="../ink/ink263.xml"/><Relationship Id="rId38" Type="http://schemas.openxmlformats.org/officeDocument/2006/relationships/image" Target="../media/image275.png"/><Relationship Id="rId59" Type="http://schemas.openxmlformats.org/officeDocument/2006/relationships/customXml" Target="../ink/ink284.xml"/><Relationship Id="rId103" Type="http://schemas.openxmlformats.org/officeDocument/2006/relationships/customXml" Target="../ink/ink306.xml"/><Relationship Id="rId124" Type="http://schemas.openxmlformats.org/officeDocument/2006/relationships/image" Target="../media/image317.png"/><Relationship Id="rId70" Type="http://schemas.openxmlformats.org/officeDocument/2006/relationships/image" Target="../media/image291.png"/><Relationship Id="rId91" Type="http://schemas.openxmlformats.org/officeDocument/2006/relationships/customXml" Target="../ink/ink300.xml"/><Relationship Id="rId145" Type="http://schemas.openxmlformats.org/officeDocument/2006/relationships/customXml" Target="../ink/ink327.xml"/><Relationship Id="rId166" Type="http://schemas.openxmlformats.org/officeDocument/2006/relationships/image" Target="../media/image338.png"/><Relationship Id="rId187" Type="http://schemas.openxmlformats.org/officeDocument/2006/relationships/customXml" Target="../ink/ink348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359.png"/><Relationship Id="rId233" Type="http://schemas.openxmlformats.org/officeDocument/2006/relationships/customXml" Target="../ink/ink372.xml"/><Relationship Id="rId254" Type="http://schemas.openxmlformats.org/officeDocument/2006/relationships/image" Target="../media/image380.png"/><Relationship Id="rId28" Type="http://schemas.openxmlformats.org/officeDocument/2006/relationships/image" Target="../media/image270.png"/><Relationship Id="rId49" Type="http://schemas.openxmlformats.org/officeDocument/2006/relationships/customXml" Target="../ink/ink279.xml"/><Relationship Id="rId114" Type="http://schemas.openxmlformats.org/officeDocument/2006/relationships/image" Target="../media/image312.png"/><Relationship Id="rId275" Type="http://schemas.openxmlformats.org/officeDocument/2006/relationships/customXml" Target="../ink/ink393.xml"/><Relationship Id="rId296" Type="http://schemas.openxmlformats.org/officeDocument/2006/relationships/image" Target="../media/image401.png"/><Relationship Id="rId60" Type="http://schemas.openxmlformats.org/officeDocument/2006/relationships/image" Target="../media/image286.png"/><Relationship Id="rId81" Type="http://schemas.openxmlformats.org/officeDocument/2006/relationships/customXml" Target="../ink/ink295.xml"/><Relationship Id="rId135" Type="http://schemas.openxmlformats.org/officeDocument/2006/relationships/customXml" Target="../ink/ink322.xml"/><Relationship Id="rId156" Type="http://schemas.openxmlformats.org/officeDocument/2006/relationships/image" Target="../media/image333.png"/><Relationship Id="rId177" Type="http://schemas.openxmlformats.org/officeDocument/2006/relationships/customXml" Target="../ink/ink343.xml"/><Relationship Id="rId198" Type="http://schemas.openxmlformats.org/officeDocument/2006/relationships/customXml" Target="../ink/ink354.xml"/><Relationship Id="rId202" Type="http://schemas.openxmlformats.org/officeDocument/2006/relationships/customXml" Target="../ink/ink356.xml"/><Relationship Id="rId223" Type="http://schemas.openxmlformats.org/officeDocument/2006/relationships/customXml" Target="../ink/ink367.xml"/><Relationship Id="rId244" Type="http://schemas.openxmlformats.org/officeDocument/2006/relationships/image" Target="../media/image375.png"/><Relationship Id="rId18" Type="http://schemas.openxmlformats.org/officeDocument/2006/relationships/image" Target="../media/image265.png"/><Relationship Id="rId39" Type="http://schemas.openxmlformats.org/officeDocument/2006/relationships/customXml" Target="../ink/ink274.xml"/><Relationship Id="rId265" Type="http://schemas.openxmlformats.org/officeDocument/2006/relationships/customXml" Target="../ink/ink388.xml"/><Relationship Id="rId286" Type="http://schemas.openxmlformats.org/officeDocument/2006/relationships/image" Target="../media/image396.png"/><Relationship Id="rId50" Type="http://schemas.openxmlformats.org/officeDocument/2006/relationships/image" Target="../media/image281.png"/><Relationship Id="rId104" Type="http://schemas.openxmlformats.org/officeDocument/2006/relationships/image" Target="../media/image307.png"/><Relationship Id="rId125" Type="http://schemas.openxmlformats.org/officeDocument/2006/relationships/customXml" Target="../ink/ink317.xml"/><Relationship Id="rId146" Type="http://schemas.openxmlformats.org/officeDocument/2006/relationships/image" Target="../media/image328.png"/><Relationship Id="rId167" Type="http://schemas.openxmlformats.org/officeDocument/2006/relationships/customXml" Target="../ink/ink338.xml"/><Relationship Id="rId188" Type="http://schemas.openxmlformats.org/officeDocument/2006/relationships/image" Target="../media/image349.png"/><Relationship Id="rId71" Type="http://schemas.openxmlformats.org/officeDocument/2006/relationships/customXml" Target="../ink/ink290.xml"/><Relationship Id="rId92" Type="http://schemas.openxmlformats.org/officeDocument/2006/relationships/image" Target="../media/image302.png"/><Relationship Id="rId213" Type="http://schemas.openxmlformats.org/officeDocument/2006/relationships/customXml" Target="../ink/ink362.xml"/><Relationship Id="rId234" Type="http://schemas.openxmlformats.org/officeDocument/2006/relationships/image" Target="../media/image370.png"/><Relationship Id="rId2" Type="http://schemas.openxmlformats.org/officeDocument/2006/relationships/image" Target="../media/image257.png"/><Relationship Id="rId29" Type="http://schemas.openxmlformats.org/officeDocument/2006/relationships/customXml" Target="../ink/ink269.xml"/><Relationship Id="rId255" Type="http://schemas.openxmlformats.org/officeDocument/2006/relationships/customXml" Target="../ink/ink383.xml"/><Relationship Id="rId276" Type="http://schemas.openxmlformats.org/officeDocument/2006/relationships/image" Target="../media/image391.png"/><Relationship Id="rId40" Type="http://schemas.openxmlformats.org/officeDocument/2006/relationships/image" Target="../media/image276.png"/><Relationship Id="rId115" Type="http://schemas.openxmlformats.org/officeDocument/2006/relationships/customXml" Target="../ink/ink312.xml"/><Relationship Id="rId136" Type="http://schemas.openxmlformats.org/officeDocument/2006/relationships/image" Target="../media/image323.png"/><Relationship Id="rId157" Type="http://schemas.openxmlformats.org/officeDocument/2006/relationships/customXml" Target="../ink/ink333.xml"/><Relationship Id="rId178" Type="http://schemas.openxmlformats.org/officeDocument/2006/relationships/image" Target="../media/image344.png"/><Relationship Id="rId61" Type="http://schemas.openxmlformats.org/officeDocument/2006/relationships/customXml" Target="../ink/ink285.xml"/><Relationship Id="rId82" Type="http://schemas.openxmlformats.org/officeDocument/2006/relationships/image" Target="../media/image297.png"/><Relationship Id="rId199" Type="http://schemas.openxmlformats.org/officeDocument/2006/relationships/image" Target="../media/image353.png"/><Relationship Id="rId203" Type="http://schemas.openxmlformats.org/officeDocument/2006/relationships/image" Target="../media/image355.png"/><Relationship Id="rId19" Type="http://schemas.openxmlformats.org/officeDocument/2006/relationships/customXml" Target="../ink/ink264.xml"/><Relationship Id="rId224" Type="http://schemas.openxmlformats.org/officeDocument/2006/relationships/image" Target="../media/image365.png"/><Relationship Id="rId245" Type="http://schemas.openxmlformats.org/officeDocument/2006/relationships/customXml" Target="../ink/ink378.xml"/><Relationship Id="rId266" Type="http://schemas.openxmlformats.org/officeDocument/2006/relationships/image" Target="../media/image386.png"/><Relationship Id="rId287" Type="http://schemas.openxmlformats.org/officeDocument/2006/relationships/customXml" Target="../ink/ink399.xml"/><Relationship Id="rId30" Type="http://schemas.openxmlformats.org/officeDocument/2006/relationships/image" Target="../media/image271.png"/><Relationship Id="rId105" Type="http://schemas.openxmlformats.org/officeDocument/2006/relationships/customXml" Target="../ink/ink307.xml"/><Relationship Id="rId126" Type="http://schemas.openxmlformats.org/officeDocument/2006/relationships/image" Target="../media/image318.png"/><Relationship Id="rId147" Type="http://schemas.openxmlformats.org/officeDocument/2006/relationships/customXml" Target="../ink/ink328.xml"/><Relationship Id="rId168" Type="http://schemas.openxmlformats.org/officeDocument/2006/relationships/image" Target="../media/image339.png"/><Relationship Id="rId51" Type="http://schemas.openxmlformats.org/officeDocument/2006/relationships/customXml" Target="../ink/ink280.xml"/><Relationship Id="rId72" Type="http://schemas.openxmlformats.org/officeDocument/2006/relationships/image" Target="../media/image292.png"/><Relationship Id="rId93" Type="http://schemas.openxmlformats.org/officeDocument/2006/relationships/customXml" Target="../ink/ink301.xml"/><Relationship Id="rId189" Type="http://schemas.openxmlformats.org/officeDocument/2006/relationships/customXml" Target="../ink/ink349.xml"/><Relationship Id="rId3" Type="http://schemas.openxmlformats.org/officeDocument/2006/relationships/customXml" Target="../ink/ink256.xml"/><Relationship Id="rId214" Type="http://schemas.openxmlformats.org/officeDocument/2006/relationships/image" Target="../media/image360.png"/><Relationship Id="rId235" Type="http://schemas.openxmlformats.org/officeDocument/2006/relationships/customXml" Target="../ink/ink373.xml"/><Relationship Id="rId256" Type="http://schemas.openxmlformats.org/officeDocument/2006/relationships/image" Target="../media/image381.png"/><Relationship Id="rId277" Type="http://schemas.openxmlformats.org/officeDocument/2006/relationships/customXml" Target="../ink/ink394.xml"/><Relationship Id="rId116" Type="http://schemas.openxmlformats.org/officeDocument/2006/relationships/image" Target="../media/image313.png"/><Relationship Id="rId137" Type="http://schemas.openxmlformats.org/officeDocument/2006/relationships/customXml" Target="../ink/ink323.xml"/><Relationship Id="rId158" Type="http://schemas.openxmlformats.org/officeDocument/2006/relationships/image" Target="../media/image334.png"/><Relationship Id="rId20" Type="http://schemas.openxmlformats.org/officeDocument/2006/relationships/image" Target="../media/image266.png"/><Relationship Id="rId41" Type="http://schemas.openxmlformats.org/officeDocument/2006/relationships/customXml" Target="../ink/ink275.xml"/><Relationship Id="rId62" Type="http://schemas.openxmlformats.org/officeDocument/2006/relationships/image" Target="../media/image287.png"/><Relationship Id="rId83" Type="http://schemas.openxmlformats.org/officeDocument/2006/relationships/customXml" Target="../ink/ink296.xml"/><Relationship Id="rId179" Type="http://schemas.openxmlformats.org/officeDocument/2006/relationships/customXml" Target="../ink/ink344.xml"/><Relationship Id="rId190" Type="http://schemas.openxmlformats.org/officeDocument/2006/relationships/image" Target="../media/image350.png"/><Relationship Id="rId204" Type="http://schemas.openxmlformats.org/officeDocument/2006/relationships/customXml" Target="../ink/ink357.xml"/><Relationship Id="rId225" Type="http://schemas.openxmlformats.org/officeDocument/2006/relationships/customXml" Target="../ink/ink368.xml"/><Relationship Id="rId246" Type="http://schemas.openxmlformats.org/officeDocument/2006/relationships/image" Target="../media/image376.png"/><Relationship Id="rId267" Type="http://schemas.openxmlformats.org/officeDocument/2006/relationships/customXml" Target="../ink/ink389.xml"/><Relationship Id="rId288" Type="http://schemas.openxmlformats.org/officeDocument/2006/relationships/image" Target="../media/image397.png"/><Relationship Id="rId106" Type="http://schemas.openxmlformats.org/officeDocument/2006/relationships/image" Target="../media/image308.png"/><Relationship Id="rId127" Type="http://schemas.openxmlformats.org/officeDocument/2006/relationships/customXml" Target="../ink/ink318.xml"/><Relationship Id="rId10" Type="http://schemas.openxmlformats.org/officeDocument/2006/relationships/image" Target="../media/image261.png"/><Relationship Id="rId31" Type="http://schemas.openxmlformats.org/officeDocument/2006/relationships/customXml" Target="../ink/ink270.xml"/><Relationship Id="rId52" Type="http://schemas.openxmlformats.org/officeDocument/2006/relationships/image" Target="../media/image282.png"/><Relationship Id="rId73" Type="http://schemas.openxmlformats.org/officeDocument/2006/relationships/customXml" Target="../ink/ink291.xml"/><Relationship Id="rId94" Type="http://schemas.openxmlformats.org/officeDocument/2006/relationships/image" Target="../media/image303.png"/><Relationship Id="rId148" Type="http://schemas.openxmlformats.org/officeDocument/2006/relationships/image" Target="../media/image329.png"/><Relationship Id="rId169" Type="http://schemas.openxmlformats.org/officeDocument/2006/relationships/customXml" Target="../ink/ink339.xml"/><Relationship Id="rId4" Type="http://schemas.openxmlformats.org/officeDocument/2006/relationships/image" Target="../media/image258.png"/><Relationship Id="rId180" Type="http://schemas.openxmlformats.org/officeDocument/2006/relationships/image" Target="../media/image345.png"/><Relationship Id="rId215" Type="http://schemas.openxmlformats.org/officeDocument/2006/relationships/customXml" Target="../ink/ink363.xml"/><Relationship Id="rId236" Type="http://schemas.openxmlformats.org/officeDocument/2006/relationships/image" Target="../media/image371.png"/><Relationship Id="rId257" Type="http://schemas.openxmlformats.org/officeDocument/2006/relationships/customXml" Target="../ink/ink384.xml"/><Relationship Id="rId278" Type="http://schemas.openxmlformats.org/officeDocument/2006/relationships/image" Target="../media/image392.png"/><Relationship Id="rId42" Type="http://schemas.openxmlformats.org/officeDocument/2006/relationships/image" Target="../media/image277.png"/><Relationship Id="rId84" Type="http://schemas.openxmlformats.org/officeDocument/2006/relationships/image" Target="../media/image298.png"/><Relationship Id="rId138" Type="http://schemas.openxmlformats.org/officeDocument/2006/relationships/image" Target="../media/image324.png"/><Relationship Id="rId191" Type="http://schemas.openxmlformats.org/officeDocument/2006/relationships/customXml" Target="../ink/ink350.xml"/><Relationship Id="rId205" Type="http://schemas.openxmlformats.org/officeDocument/2006/relationships/image" Target="../media/image356.png"/><Relationship Id="rId247" Type="http://schemas.openxmlformats.org/officeDocument/2006/relationships/customXml" Target="../ink/ink379.xml"/><Relationship Id="rId107" Type="http://schemas.openxmlformats.org/officeDocument/2006/relationships/customXml" Target="../ink/ink308.xml"/><Relationship Id="rId289" Type="http://schemas.openxmlformats.org/officeDocument/2006/relationships/customXml" Target="../ink/ink400.xml"/><Relationship Id="rId11" Type="http://schemas.openxmlformats.org/officeDocument/2006/relationships/customXml" Target="../ink/ink260.xml"/><Relationship Id="rId53" Type="http://schemas.openxmlformats.org/officeDocument/2006/relationships/customXml" Target="../ink/ink281.xml"/><Relationship Id="rId149" Type="http://schemas.openxmlformats.org/officeDocument/2006/relationships/customXml" Target="../ink/ink329.xml"/><Relationship Id="rId95" Type="http://schemas.openxmlformats.org/officeDocument/2006/relationships/customXml" Target="../ink/ink302.xml"/><Relationship Id="rId160" Type="http://schemas.openxmlformats.org/officeDocument/2006/relationships/image" Target="../media/image335.png"/><Relationship Id="rId216" Type="http://schemas.openxmlformats.org/officeDocument/2006/relationships/image" Target="../media/image361.png"/><Relationship Id="rId258" Type="http://schemas.openxmlformats.org/officeDocument/2006/relationships/image" Target="../media/image382.png"/><Relationship Id="rId22" Type="http://schemas.openxmlformats.org/officeDocument/2006/relationships/image" Target="../media/image267.png"/><Relationship Id="rId64" Type="http://schemas.openxmlformats.org/officeDocument/2006/relationships/image" Target="../media/image288.png"/><Relationship Id="rId118" Type="http://schemas.openxmlformats.org/officeDocument/2006/relationships/image" Target="../media/image314.png"/><Relationship Id="rId171" Type="http://schemas.openxmlformats.org/officeDocument/2006/relationships/customXml" Target="../ink/ink340.xml"/><Relationship Id="rId227" Type="http://schemas.openxmlformats.org/officeDocument/2006/relationships/customXml" Target="../ink/ink369.xml"/><Relationship Id="rId269" Type="http://schemas.openxmlformats.org/officeDocument/2006/relationships/customXml" Target="../ink/ink390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61.xml"/><Relationship Id="rId21" Type="http://schemas.openxmlformats.org/officeDocument/2006/relationships/customXml" Target="../ink/ink413.xml"/><Relationship Id="rId63" Type="http://schemas.openxmlformats.org/officeDocument/2006/relationships/customXml" Target="../ink/ink434.xml"/><Relationship Id="rId159" Type="http://schemas.openxmlformats.org/officeDocument/2006/relationships/image" Target="../media/image478.png"/><Relationship Id="rId170" Type="http://schemas.openxmlformats.org/officeDocument/2006/relationships/customXml" Target="../ink/ink488.xml"/><Relationship Id="rId226" Type="http://schemas.openxmlformats.org/officeDocument/2006/relationships/customXml" Target="../ink/ink517.xml"/><Relationship Id="rId268" Type="http://schemas.openxmlformats.org/officeDocument/2006/relationships/customXml" Target="../ink/ink538.xml"/><Relationship Id="rId32" Type="http://schemas.openxmlformats.org/officeDocument/2006/relationships/image" Target="../media/image417.png"/><Relationship Id="rId74" Type="http://schemas.openxmlformats.org/officeDocument/2006/relationships/image" Target="../media/image436.png"/><Relationship Id="rId128" Type="http://schemas.openxmlformats.org/officeDocument/2006/relationships/customXml" Target="../ink/ink467.xml"/><Relationship Id="rId5" Type="http://schemas.openxmlformats.org/officeDocument/2006/relationships/customXml" Target="../ink/ink405.xml"/><Relationship Id="rId181" Type="http://schemas.openxmlformats.org/officeDocument/2006/relationships/image" Target="../media/image489.png"/><Relationship Id="rId237" Type="http://schemas.openxmlformats.org/officeDocument/2006/relationships/image" Target="../media/image515.png"/><Relationship Id="rId279" Type="http://schemas.openxmlformats.org/officeDocument/2006/relationships/image" Target="../media/image536.png"/><Relationship Id="rId43" Type="http://schemas.openxmlformats.org/officeDocument/2006/relationships/customXml" Target="../ink/ink424.xml"/><Relationship Id="rId139" Type="http://schemas.openxmlformats.org/officeDocument/2006/relationships/image" Target="../media/image468.png"/><Relationship Id="rId290" Type="http://schemas.openxmlformats.org/officeDocument/2006/relationships/customXml" Target="../ink/ink549.xml"/><Relationship Id="rId85" Type="http://schemas.openxmlformats.org/officeDocument/2006/relationships/customXml" Target="../ink/ink445.xml"/><Relationship Id="rId150" Type="http://schemas.openxmlformats.org/officeDocument/2006/relationships/customXml" Target="../ink/ink478.xml"/><Relationship Id="rId192" Type="http://schemas.openxmlformats.org/officeDocument/2006/relationships/image" Target="../media/image494.png"/><Relationship Id="rId206" Type="http://schemas.openxmlformats.org/officeDocument/2006/relationships/customXml" Target="../ink/ink507.xml"/><Relationship Id="rId248" Type="http://schemas.openxmlformats.org/officeDocument/2006/relationships/customXml" Target="../ink/ink528.xml"/><Relationship Id="rId12" Type="http://schemas.openxmlformats.org/officeDocument/2006/relationships/image" Target="../media/image407.png"/><Relationship Id="rId33" Type="http://schemas.openxmlformats.org/officeDocument/2006/relationships/customXml" Target="../ink/ink419.xml"/><Relationship Id="rId108" Type="http://schemas.openxmlformats.org/officeDocument/2006/relationships/image" Target="../media/image453.png"/><Relationship Id="rId129" Type="http://schemas.openxmlformats.org/officeDocument/2006/relationships/image" Target="../media/image463.png"/><Relationship Id="rId280" Type="http://schemas.openxmlformats.org/officeDocument/2006/relationships/customXml" Target="../ink/ink544.xml"/><Relationship Id="rId54" Type="http://schemas.openxmlformats.org/officeDocument/2006/relationships/image" Target="../media/image59.png"/><Relationship Id="rId75" Type="http://schemas.openxmlformats.org/officeDocument/2006/relationships/customXml" Target="../ink/ink440.xml"/><Relationship Id="rId96" Type="http://schemas.openxmlformats.org/officeDocument/2006/relationships/image" Target="../media/image447.png"/><Relationship Id="rId140" Type="http://schemas.openxmlformats.org/officeDocument/2006/relationships/customXml" Target="../ink/ink473.xml"/><Relationship Id="rId161" Type="http://schemas.openxmlformats.org/officeDocument/2006/relationships/image" Target="../media/image479.png"/><Relationship Id="rId182" Type="http://schemas.openxmlformats.org/officeDocument/2006/relationships/customXml" Target="../ink/ink494.xml"/><Relationship Id="rId217" Type="http://schemas.openxmlformats.org/officeDocument/2006/relationships/image" Target="../media/image506.png"/><Relationship Id="rId6" Type="http://schemas.openxmlformats.org/officeDocument/2006/relationships/image" Target="../media/image404.png"/><Relationship Id="rId238" Type="http://schemas.openxmlformats.org/officeDocument/2006/relationships/customXml" Target="../ink/ink523.xml"/><Relationship Id="rId259" Type="http://schemas.openxmlformats.org/officeDocument/2006/relationships/image" Target="../media/image526.png"/><Relationship Id="rId23" Type="http://schemas.openxmlformats.org/officeDocument/2006/relationships/customXml" Target="../ink/ink414.xml"/><Relationship Id="rId119" Type="http://schemas.openxmlformats.org/officeDocument/2006/relationships/customXml" Target="../ink/ink462.xml"/><Relationship Id="rId270" Type="http://schemas.openxmlformats.org/officeDocument/2006/relationships/customXml" Target="../ink/ink539.xml"/><Relationship Id="rId291" Type="http://schemas.openxmlformats.org/officeDocument/2006/relationships/image" Target="../media/image542.png"/><Relationship Id="rId44" Type="http://schemas.openxmlformats.org/officeDocument/2006/relationships/image" Target="../media/image423.png"/><Relationship Id="rId65" Type="http://schemas.openxmlformats.org/officeDocument/2006/relationships/customXml" Target="../ink/ink435.xml"/><Relationship Id="rId86" Type="http://schemas.openxmlformats.org/officeDocument/2006/relationships/image" Target="../media/image442.png"/><Relationship Id="rId130" Type="http://schemas.openxmlformats.org/officeDocument/2006/relationships/customXml" Target="../ink/ink468.xml"/><Relationship Id="rId151" Type="http://schemas.openxmlformats.org/officeDocument/2006/relationships/image" Target="../media/image474.png"/><Relationship Id="rId172" Type="http://schemas.openxmlformats.org/officeDocument/2006/relationships/customXml" Target="../ink/ink489.xml"/><Relationship Id="rId193" Type="http://schemas.openxmlformats.org/officeDocument/2006/relationships/customXml" Target="../ink/ink500.xml"/><Relationship Id="rId207" Type="http://schemas.openxmlformats.org/officeDocument/2006/relationships/image" Target="../media/image501.png"/><Relationship Id="rId228" Type="http://schemas.openxmlformats.org/officeDocument/2006/relationships/customXml" Target="../ink/ink518.xml"/><Relationship Id="rId249" Type="http://schemas.openxmlformats.org/officeDocument/2006/relationships/image" Target="../media/image521.png"/><Relationship Id="rId13" Type="http://schemas.openxmlformats.org/officeDocument/2006/relationships/customXml" Target="../ink/ink409.xml"/><Relationship Id="rId109" Type="http://schemas.openxmlformats.org/officeDocument/2006/relationships/customXml" Target="../ink/ink457.xml"/><Relationship Id="rId260" Type="http://schemas.openxmlformats.org/officeDocument/2006/relationships/customXml" Target="../ink/ink534.xml"/><Relationship Id="rId281" Type="http://schemas.openxmlformats.org/officeDocument/2006/relationships/image" Target="../media/image537.png"/><Relationship Id="rId34" Type="http://schemas.openxmlformats.org/officeDocument/2006/relationships/image" Target="../media/image418.png"/><Relationship Id="rId55" Type="http://schemas.openxmlformats.org/officeDocument/2006/relationships/customXml" Target="../ink/ink430.xml"/><Relationship Id="rId76" Type="http://schemas.openxmlformats.org/officeDocument/2006/relationships/image" Target="../media/image437.png"/><Relationship Id="rId97" Type="http://schemas.openxmlformats.org/officeDocument/2006/relationships/customXml" Target="../ink/ink451.xml"/><Relationship Id="rId120" Type="http://schemas.openxmlformats.org/officeDocument/2006/relationships/image" Target="../media/image459.png"/><Relationship Id="rId141" Type="http://schemas.openxmlformats.org/officeDocument/2006/relationships/image" Target="../media/image469.png"/><Relationship Id="rId7" Type="http://schemas.openxmlformats.org/officeDocument/2006/relationships/customXml" Target="../ink/ink406.xml"/><Relationship Id="rId162" Type="http://schemas.openxmlformats.org/officeDocument/2006/relationships/customXml" Target="../ink/ink484.xml"/><Relationship Id="rId183" Type="http://schemas.openxmlformats.org/officeDocument/2006/relationships/image" Target="../media/image490.png"/><Relationship Id="rId218" Type="http://schemas.openxmlformats.org/officeDocument/2006/relationships/customXml" Target="../ink/ink513.xml"/><Relationship Id="rId239" Type="http://schemas.openxmlformats.org/officeDocument/2006/relationships/image" Target="../media/image516.png"/><Relationship Id="rId250" Type="http://schemas.openxmlformats.org/officeDocument/2006/relationships/customXml" Target="../ink/ink529.xml"/><Relationship Id="rId271" Type="http://schemas.openxmlformats.org/officeDocument/2006/relationships/image" Target="../media/image532.png"/><Relationship Id="rId292" Type="http://schemas.openxmlformats.org/officeDocument/2006/relationships/customXml" Target="../ink/ink550.xml"/><Relationship Id="rId24" Type="http://schemas.openxmlformats.org/officeDocument/2006/relationships/image" Target="../media/image413.png"/><Relationship Id="rId45" Type="http://schemas.openxmlformats.org/officeDocument/2006/relationships/customXml" Target="../ink/ink425.xml"/><Relationship Id="rId66" Type="http://schemas.openxmlformats.org/officeDocument/2006/relationships/image" Target="../media/image432.png"/><Relationship Id="rId87" Type="http://schemas.openxmlformats.org/officeDocument/2006/relationships/customXml" Target="../ink/ink446.xml"/><Relationship Id="rId110" Type="http://schemas.openxmlformats.org/officeDocument/2006/relationships/image" Target="../media/image454.png"/><Relationship Id="rId131" Type="http://schemas.openxmlformats.org/officeDocument/2006/relationships/image" Target="../media/image464.png"/><Relationship Id="rId152" Type="http://schemas.openxmlformats.org/officeDocument/2006/relationships/customXml" Target="../ink/ink479.xml"/><Relationship Id="rId173" Type="http://schemas.openxmlformats.org/officeDocument/2006/relationships/image" Target="../media/image485.png"/><Relationship Id="rId194" Type="http://schemas.openxmlformats.org/officeDocument/2006/relationships/image" Target="../media/image495.png"/><Relationship Id="rId208" Type="http://schemas.openxmlformats.org/officeDocument/2006/relationships/customXml" Target="../ink/ink508.xml"/><Relationship Id="rId229" Type="http://schemas.openxmlformats.org/officeDocument/2006/relationships/image" Target="../media/image512.png"/><Relationship Id="rId240" Type="http://schemas.openxmlformats.org/officeDocument/2006/relationships/customXml" Target="../ink/ink524.xml"/><Relationship Id="rId261" Type="http://schemas.openxmlformats.org/officeDocument/2006/relationships/image" Target="../media/image527.png"/><Relationship Id="rId14" Type="http://schemas.openxmlformats.org/officeDocument/2006/relationships/image" Target="../media/image408.png"/><Relationship Id="rId35" Type="http://schemas.openxmlformats.org/officeDocument/2006/relationships/customXml" Target="../ink/ink420.xml"/><Relationship Id="rId56" Type="http://schemas.openxmlformats.org/officeDocument/2006/relationships/image" Target="../media/image428.png"/><Relationship Id="rId77" Type="http://schemas.openxmlformats.org/officeDocument/2006/relationships/customXml" Target="../ink/ink441.xml"/><Relationship Id="rId100" Type="http://schemas.openxmlformats.org/officeDocument/2006/relationships/image" Target="../media/image449.png"/><Relationship Id="rId282" Type="http://schemas.openxmlformats.org/officeDocument/2006/relationships/customXml" Target="../ink/ink545.xml"/><Relationship Id="rId8" Type="http://schemas.openxmlformats.org/officeDocument/2006/relationships/image" Target="../media/image405.png"/><Relationship Id="rId98" Type="http://schemas.openxmlformats.org/officeDocument/2006/relationships/image" Target="../media/image448.png"/><Relationship Id="rId121" Type="http://schemas.openxmlformats.org/officeDocument/2006/relationships/customXml" Target="../ink/ink463.xml"/><Relationship Id="rId142" Type="http://schemas.openxmlformats.org/officeDocument/2006/relationships/customXml" Target="../ink/ink474.xml"/><Relationship Id="rId163" Type="http://schemas.openxmlformats.org/officeDocument/2006/relationships/image" Target="../media/image480.png"/><Relationship Id="rId184" Type="http://schemas.openxmlformats.org/officeDocument/2006/relationships/customXml" Target="../ink/ink495.xml"/><Relationship Id="rId219" Type="http://schemas.openxmlformats.org/officeDocument/2006/relationships/image" Target="../media/image507.png"/><Relationship Id="rId230" Type="http://schemas.openxmlformats.org/officeDocument/2006/relationships/customXml" Target="../ink/ink519.xml"/><Relationship Id="rId251" Type="http://schemas.openxmlformats.org/officeDocument/2006/relationships/image" Target="../media/image522.png"/><Relationship Id="rId25" Type="http://schemas.openxmlformats.org/officeDocument/2006/relationships/customXml" Target="../ink/ink415.xml"/><Relationship Id="rId46" Type="http://schemas.openxmlformats.org/officeDocument/2006/relationships/image" Target="../media/image424.png"/><Relationship Id="rId67" Type="http://schemas.openxmlformats.org/officeDocument/2006/relationships/customXml" Target="../ink/ink436.xml"/><Relationship Id="rId272" Type="http://schemas.openxmlformats.org/officeDocument/2006/relationships/customXml" Target="../ink/ink540.xml"/><Relationship Id="rId293" Type="http://schemas.openxmlformats.org/officeDocument/2006/relationships/image" Target="../media/image543.png"/><Relationship Id="rId88" Type="http://schemas.openxmlformats.org/officeDocument/2006/relationships/image" Target="../media/image443.png"/><Relationship Id="rId111" Type="http://schemas.openxmlformats.org/officeDocument/2006/relationships/customXml" Target="../ink/ink458.xml"/><Relationship Id="rId132" Type="http://schemas.openxmlformats.org/officeDocument/2006/relationships/customXml" Target="../ink/ink469.xml"/><Relationship Id="rId153" Type="http://schemas.openxmlformats.org/officeDocument/2006/relationships/image" Target="../media/image475.png"/><Relationship Id="rId174" Type="http://schemas.openxmlformats.org/officeDocument/2006/relationships/customXml" Target="../ink/ink490.xml"/><Relationship Id="rId195" Type="http://schemas.openxmlformats.org/officeDocument/2006/relationships/customXml" Target="../ink/ink501.xml"/><Relationship Id="rId209" Type="http://schemas.openxmlformats.org/officeDocument/2006/relationships/image" Target="../media/image502.png"/><Relationship Id="rId220" Type="http://schemas.openxmlformats.org/officeDocument/2006/relationships/customXml" Target="../ink/ink514.xml"/><Relationship Id="rId241" Type="http://schemas.openxmlformats.org/officeDocument/2006/relationships/image" Target="../media/image517.png"/><Relationship Id="rId15" Type="http://schemas.openxmlformats.org/officeDocument/2006/relationships/customXml" Target="../ink/ink410.xml"/><Relationship Id="rId36" Type="http://schemas.openxmlformats.org/officeDocument/2006/relationships/image" Target="../media/image419.png"/><Relationship Id="rId57" Type="http://schemas.openxmlformats.org/officeDocument/2006/relationships/customXml" Target="../ink/ink431.xml"/><Relationship Id="rId262" Type="http://schemas.openxmlformats.org/officeDocument/2006/relationships/customXml" Target="../ink/ink535.xml"/><Relationship Id="rId283" Type="http://schemas.openxmlformats.org/officeDocument/2006/relationships/image" Target="../media/image538.png"/><Relationship Id="rId78" Type="http://schemas.openxmlformats.org/officeDocument/2006/relationships/image" Target="../media/image438.png"/><Relationship Id="rId99" Type="http://schemas.openxmlformats.org/officeDocument/2006/relationships/customXml" Target="../ink/ink452.xml"/><Relationship Id="rId101" Type="http://schemas.openxmlformats.org/officeDocument/2006/relationships/customXml" Target="../ink/ink453.xml"/><Relationship Id="rId122" Type="http://schemas.openxmlformats.org/officeDocument/2006/relationships/image" Target="../media/image460.png"/><Relationship Id="rId143" Type="http://schemas.openxmlformats.org/officeDocument/2006/relationships/image" Target="../media/image470.png"/><Relationship Id="rId164" Type="http://schemas.openxmlformats.org/officeDocument/2006/relationships/customXml" Target="../ink/ink485.xml"/><Relationship Id="rId185" Type="http://schemas.openxmlformats.org/officeDocument/2006/relationships/image" Target="../media/image491.png"/><Relationship Id="rId9" Type="http://schemas.openxmlformats.org/officeDocument/2006/relationships/customXml" Target="../ink/ink407.xml"/><Relationship Id="rId210" Type="http://schemas.openxmlformats.org/officeDocument/2006/relationships/customXml" Target="../ink/ink509.xml"/><Relationship Id="rId26" Type="http://schemas.openxmlformats.org/officeDocument/2006/relationships/image" Target="../media/image414.png"/><Relationship Id="rId231" Type="http://schemas.openxmlformats.org/officeDocument/2006/relationships/image" Target="../media/image513.png"/><Relationship Id="rId252" Type="http://schemas.openxmlformats.org/officeDocument/2006/relationships/customXml" Target="../ink/ink530.xml"/><Relationship Id="rId273" Type="http://schemas.openxmlformats.org/officeDocument/2006/relationships/image" Target="../media/image533.png"/><Relationship Id="rId47" Type="http://schemas.openxmlformats.org/officeDocument/2006/relationships/customXml" Target="../ink/ink426.xml"/><Relationship Id="rId68" Type="http://schemas.openxmlformats.org/officeDocument/2006/relationships/image" Target="../media/image433.png"/><Relationship Id="rId89" Type="http://schemas.openxmlformats.org/officeDocument/2006/relationships/customXml" Target="../ink/ink447.xml"/><Relationship Id="rId112" Type="http://schemas.openxmlformats.org/officeDocument/2006/relationships/image" Target="../media/image455.png"/><Relationship Id="rId133" Type="http://schemas.openxmlformats.org/officeDocument/2006/relationships/image" Target="../media/image465.png"/><Relationship Id="rId154" Type="http://schemas.openxmlformats.org/officeDocument/2006/relationships/customXml" Target="../ink/ink480.xml"/><Relationship Id="rId175" Type="http://schemas.openxmlformats.org/officeDocument/2006/relationships/image" Target="../media/image486.png"/><Relationship Id="rId196" Type="http://schemas.openxmlformats.org/officeDocument/2006/relationships/image" Target="../media/image496.png"/><Relationship Id="rId200" Type="http://schemas.openxmlformats.org/officeDocument/2006/relationships/image" Target="../media/image498.png"/><Relationship Id="rId16" Type="http://schemas.openxmlformats.org/officeDocument/2006/relationships/image" Target="../media/image409.png"/><Relationship Id="rId221" Type="http://schemas.openxmlformats.org/officeDocument/2006/relationships/image" Target="../media/image508.png"/><Relationship Id="rId242" Type="http://schemas.openxmlformats.org/officeDocument/2006/relationships/customXml" Target="../ink/ink525.xml"/><Relationship Id="rId263" Type="http://schemas.openxmlformats.org/officeDocument/2006/relationships/image" Target="../media/image528.png"/><Relationship Id="rId284" Type="http://schemas.openxmlformats.org/officeDocument/2006/relationships/customXml" Target="../ink/ink546.xml"/><Relationship Id="rId37" Type="http://schemas.openxmlformats.org/officeDocument/2006/relationships/customXml" Target="../ink/ink421.xml"/><Relationship Id="rId58" Type="http://schemas.openxmlformats.org/officeDocument/2006/relationships/image" Target="../media/image19.png"/><Relationship Id="rId79" Type="http://schemas.openxmlformats.org/officeDocument/2006/relationships/customXml" Target="../ink/ink442.xml"/><Relationship Id="rId102" Type="http://schemas.openxmlformats.org/officeDocument/2006/relationships/image" Target="../media/image450.png"/><Relationship Id="rId123" Type="http://schemas.openxmlformats.org/officeDocument/2006/relationships/customXml" Target="../ink/ink464.xml"/><Relationship Id="rId144" Type="http://schemas.openxmlformats.org/officeDocument/2006/relationships/customXml" Target="../ink/ink475.xml"/><Relationship Id="rId90" Type="http://schemas.openxmlformats.org/officeDocument/2006/relationships/image" Target="../media/image444.png"/><Relationship Id="rId165" Type="http://schemas.openxmlformats.org/officeDocument/2006/relationships/image" Target="../media/image481.png"/><Relationship Id="rId186" Type="http://schemas.openxmlformats.org/officeDocument/2006/relationships/customXml" Target="../ink/ink496.xml"/><Relationship Id="rId211" Type="http://schemas.openxmlformats.org/officeDocument/2006/relationships/image" Target="../media/image503.png"/><Relationship Id="rId232" Type="http://schemas.openxmlformats.org/officeDocument/2006/relationships/customXml" Target="../ink/ink520.xml"/><Relationship Id="rId253" Type="http://schemas.openxmlformats.org/officeDocument/2006/relationships/image" Target="../media/image523.png"/><Relationship Id="rId274" Type="http://schemas.openxmlformats.org/officeDocument/2006/relationships/customXml" Target="../ink/ink541.xml"/><Relationship Id="rId27" Type="http://schemas.openxmlformats.org/officeDocument/2006/relationships/customXml" Target="../ink/ink416.xml"/><Relationship Id="rId48" Type="http://schemas.openxmlformats.org/officeDocument/2006/relationships/image" Target="../media/image425.png"/><Relationship Id="rId69" Type="http://schemas.openxmlformats.org/officeDocument/2006/relationships/customXml" Target="../ink/ink437.xml"/><Relationship Id="rId113" Type="http://schemas.openxmlformats.org/officeDocument/2006/relationships/customXml" Target="../ink/ink459.xml"/><Relationship Id="rId134" Type="http://schemas.openxmlformats.org/officeDocument/2006/relationships/customXml" Target="../ink/ink470.xml"/><Relationship Id="rId80" Type="http://schemas.openxmlformats.org/officeDocument/2006/relationships/image" Target="../media/image439.png"/><Relationship Id="rId155" Type="http://schemas.openxmlformats.org/officeDocument/2006/relationships/image" Target="../media/image476.png"/><Relationship Id="rId176" Type="http://schemas.openxmlformats.org/officeDocument/2006/relationships/customXml" Target="../ink/ink491.xml"/><Relationship Id="rId197" Type="http://schemas.openxmlformats.org/officeDocument/2006/relationships/customXml" Target="../ink/ink502.xml"/><Relationship Id="rId201" Type="http://schemas.openxmlformats.org/officeDocument/2006/relationships/customXml" Target="../ink/ink504.xml"/><Relationship Id="rId222" Type="http://schemas.openxmlformats.org/officeDocument/2006/relationships/customXml" Target="../ink/ink515.xml"/><Relationship Id="rId243" Type="http://schemas.openxmlformats.org/officeDocument/2006/relationships/image" Target="../media/image518.png"/><Relationship Id="rId264" Type="http://schemas.openxmlformats.org/officeDocument/2006/relationships/customXml" Target="../ink/ink536.xml"/><Relationship Id="rId285" Type="http://schemas.openxmlformats.org/officeDocument/2006/relationships/image" Target="../media/image539.png"/><Relationship Id="rId17" Type="http://schemas.openxmlformats.org/officeDocument/2006/relationships/customXml" Target="../ink/ink411.xml"/><Relationship Id="rId38" Type="http://schemas.openxmlformats.org/officeDocument/2006/relationships/image" Target="../media/image420.png"/><Relationship Id="rId59" Type="http://schemas.openxmlformats.org/officeDocument/2006/relationships/customXml" Target="../ink/ink432.xml"/><Relationship Id="rId103" Type="http://schemas.openxmlformats.org/officeDocument/2006/relationships/customXml" Target="../ink/ink454.xml"/><Relationship Id="rId124" Type="http://schemas.openxmlformats.org/officeDocument/2006/relationships/image" Target="../media/image461.png"/><Relationship Id="rId70" Type="http://schemas.openxmlformats.org/officeDocument/2006/relationships/image" Target="../media/image434.png"/><Relationship Id="rId91" Type="http://schemas.openxmlformats.org/officeDocument/2006/relationships/customXml" Target="../ink/ink448.xml"/><Relationship Id="rId145" Type="http://schemas.openxmlformats.org/officeDocument/2006/relationships/image" Target="../media/image471.png"/><Relationship Id="rId166" Type="http://schemas.openxmlformats.org/officeDocument/2006/relationships/customXml" Target="../ink/ink486.xml"/><Relationship Id="rId187" Type="http://schemas.openxmlformats.org/officeDocument/2006/relationships/image" Target="../media/image492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510.xml"/><Relationship Id="rId233" Type="http://schemas.openxmlformats.org/officeDocument/2006/relationships/image" Target="../media/image53.png"/><Relationship Id="rId254" Type="http://schemas.openxmlformats.org/officeDocument/2006/relationships/customXml" Target="../ink/ink531.xml"/><Relationship Id="rId28" Type="http://schemas.openxmlformats.org/officeDocument/2006/relationships/image" Target="../media/image415.png"/><Relationship Id="rId49" Type="http://schemas.openxmlformats.org/officeDocument/2006/relationships/customXml" Target="../ink/ink427.xml"/><Relationship Id="rId114" Type="http://schemas.openxmlformats.org/officeDocument/2006/relationships/image" Target="../media/image456.png"/><Relationship Id="rId275" Type="http://schemas.openxmlformats.org/officeDocument/2006/relationships/image" Target="../media/image534.png"/><Relationship Id="rId60" Type="http://schemas.openxmlformats.org/officeDocument/2006/relationships/image" Target="../media/image429.png"/><Relationship Id="rId81" Type="http://schemas.openxmlformats.org/officeDocument/2006/relationships/customXml" Target="../ink/ink443.xml"/><Relationship Id="rId135" Type="http://schemas.openxmlformats.org/officeDocument/2006/relationships/image" Target="../media/image466.png"/><Relationship Id="rId156" Type="http://schemas.openxmlformats.org/officeDocument/2006/relationships/customXml" Target="../ink/ink481.xml"/><Relationship Id="rId177" Type="http://schemas.openxmlformats.org/officeDocument/2006/relationships/image" Target="../media/image487.png"/><Relationship Id="rId198" Type="http://schemas.openxmlformats.org/officeDocument/2006/relationships/image" Target="../media/image497.png"/><Relationship Id="rId202" Type="http://schemas.openxmlformats.org/officeDocument/2006/relationships/image" Target="../media/image499.png"/><Relationship Id="rId223" Type="http://schemas.openxmlformats.org/officeDocument/2006/relationships/image" Target="../media/image509.png"/><Relationship Id="rId244" Type="http://schemas.openxmlformats.org/officeDocument/2006/relationships/customXml" Target="../ink/ink526.xml"/><Relationship Id="rId18" Type="http://schemas.openxmlformats.org/officeDocument/2006/relationships/image" Target="../media/image410.png"/><Relationship Id="rId39" Type="http://schemas.openxmlformats.org/officeDocument/2006/relationships/customXml" Target="../ink/ink422.xml"/><Relationship Id="rId265" Type="http://schemas.openxmlformats.org/officeDocument/2006/relationships/image" Target="../media/image529.png"/><Relationship Id="rId286" Type="http://schemas.openxmlformats.org/officeDocument/2006/relationships/customXml" Target="../ink/ink547.xml"/><Relationship Id="rId50" Type="http://schemas.openxmlformats.org/officeDocument/2006/relationships/image" Target="../media/image426.png"/><Relationship Id="rId104" Type="http://schemas.openxmlformats.org/officeDocument/2006/relationships/image" Target="../media/image451.png"/><Relationship Id="rId125" Type="http://schemas.openxmlformats.org/officeDocument/2006/relationships/customXml" Target="../ink/ink465.xml"/><Relationship Id="rId146" Type="http://schemas.openxmlformats.org/officeDocument/2006/relationships/customXml" Target="../ink/ink476.xml"/><Relationship Id="rId167" Type="http://schemas.openxmlformats.org/officeDocument/2006/relationships/image" Target="../media/image482.png"/><Relationship Id="rId188" Type="http://schemas.openxmlformats.org/officeDocument/2006/relationships/customXml" Target="../ink/ink497.xml"/><Relationship Id="rId71" Type="http://schemas.openxmlformats.org/officeDocument/2006/relationships/customXml" Target="../ink/ink438.xml"/><Relationship Id="rId92" Type="http://schemas.openxmlformats.org/officeDocument/2006/relationships/image" Target="../media/image445.png"/><Relationship Id="rId213" Type="http://schemas.openxmlformats.org/officeDocument/2006/relationships/image" Target="../media/image504.png"/><Relationship Id="rId234" Type="http://schemas.openxmlformats.org/officeDocument/2006/relationships/customXml" Target="../ink/ink521.xml"/><Relationship Id="rId2" Type="http://schemas.openxmlformats.org/officeDocument/2006/relationships/image" Target="../media/image402.png"/><Relationship Id="rId29" Type="http://schemas.openxmlformats.org/officeDocument/2006/relationships/customXml" Target="../ink/ink417.xml"/><Relationship Id="rId255" Type="http://schemas.openxmlformats.org/officeDocument/2006/relationships/image" Target="../media/image524.png"/><Relationship Id="rId276" Type="http://schemas.openxmlformats.org/officeDocument/2006/relationships/customXml" Target="../ink/ink542.xml"/><Relationship Id="rId40" Type="http://schemas.openxmlformats.org/officeDocument/2006/relationships/image" Target="../media/image421.png"/><Relationship Id="rId115" Type="http://schemas.openxmlformats.org/officeDocument/2006/relationships/customXml" Target="../ink/ink460.xml"/><Relationship Id="rId136" Type="http://schemas.openxmlformats.org/officeDocument/2006/relationships/customXml" Target="../ink/ink471.xml"/><Relationship Id="rId157" Type="http://schemas.openxmlformats.org/officeDocument/2006/relationships/image" Target="../media/image477.png"/><Relationship Id="rId178" Type="http://schemas.openxmlformats.org/officeDocument/2006/relationships/customXml" Target="../ink/ink492.xml"/><Relationship Id="rId61" Type="http://schemas.openxmlformats.org/officeDocument/2006/relationships/customXml" Target="../ink/ink433.xml"/><Relationship Id="rId82" Type="http://schemas.openxmlformats.org/officeDocument/2006/relationships/image" Target="../media/image440.png"/><Relationship Id="rId199" Type="http://schemas.openxmlformats.org/officeDocument/2006/relationships/customXml" Target="../ink/ink503.xml"/><Relationship Id="rId203" Type="http://schemas.openxmlformats.org/officeDocument/2006/relationships/customXml" Target="../ink/ink505.xml"/><Relationship Id="rId19" Type="http://schemas.openxmlformats.org/officeDocument/2006/relationships/customXml" Target="../ink/ink412.xml"/><Relationship Id="rId224" Type="http://schemas.openxmlformats.org/officeDocument/2006/relationships/customXml" Target="../ink/ink516.xml"/><Relationship Id="rId245" Type="http://schemas.openxmlformats.org/officeDocument/2006/relationships/image" Target="../media/image519.png"/><Relationship Id="rId266" Type="http://schemas.openxmlformats.org/officeDocument/2006/relationships/customXml" Target="../ink/ink537.xml"/><Relationship Id="rId287" Type="http://schemas.openxmlformats.org/officeDocument/2006/relationships/image" Target="../media/image540.png"/><Relationship Id="rId30" Type="http://schemas.openxmlformats.org/officeDocument/2006/relationships/image" Target="../media/image416.png"/><Relationship Id="rId105" Type="http://schemas.openxmlformats.org/officeDocument/2006/relationships/customXml" Target="../ink/ink455.xml"/><Relationship Id="rId126" Type="http://schemas.openxmlformats.org/officeDocument/2006/relationships/image" Target="../media/image462.png"/><Relationship Id="rId147" Type="http://schemas.openxmlformats.org/officeDocument/2006/relationships/image" Target="../media/image472.png"/><Relationship Id="rId168" Type="http://schemas.openxmlformats.org/officeDocument/2006/relationships/customXml" Target="../ink/ink487.xml"/><Relationship Id="rId51" Type="http://schemas.openxmlformats.org/officeDocument/2006/relationships/customXml" Target="../ink/ink428.xml"/><Relationship Id="rId72" Type="http://schemas.openxmlformats.org/officeDocument/2006/relationships/image" Target="../media/image435.png"/><Relationship Id="rId93" Type="http://schemas.openxmlformats.org/officeDocument/2006/relationships/customXml" Target="../ink/ink449.xml"/><Relationship Id="rId189" Type="http://schemas.openxmlformats.org/officeDocument/2006/relationships/image" Target="../media/image493.png"/><Relationship Id="rId3" Type="http://schemas.openxmlformats.org/officeDocument/2006/relationships/customXml" Target="../ink/ink404.xml"/><Relationship Id="rId214" Type="http://schemas.openxmlformats.org/officeDocument/2006/relationships/customXml" Target="../ink/ink511.xml"/><Relationship Id="rId235" Type="http://schemas.openxmlformats.org/officeDocument/2006/relationships/image" Target="../media/image514.png"/><Relationship Id="rId256" Type="http://schemas.openxmlformats.org/officeDocument/2006/relationships/customXml" Target="../ink/ink532.xml"/><Relationship Id="rId277" Type="http://schemas.openxmlformats.org/officeDocument/2006/relationships/image" Target="../media/image535.png"/><Relationship Id="rId116" Type="http://schemas.openxmlformats.org/officeDocument/2006/relationships/image" Target="../media/image457.png"/><Relationship Id="rId137" Type="http://schemas.openxmlformats.org/officeDocument/2006/relationships/image" Target="../media/image467.png"/><Relationship Id="rId158" Type="http://schemas.openxmlformats.org/officeDocument/2006/relationships/customXml" Target="../ink/ink482.xml"/><Relationship Id="rId20" Type="http://schemas.openxmlformats.org/officeDocument/2006/relationships/image" Target="../media/image411.png"/><Relationship Id="rId41" Type="http://schemas.openxmlformats.org/officeDocument/2006/relationships/customXml" Target="../ink/ink423.xml"/><Relationship Id="rId62" Type="http://schemas.openxmlformats.org/officeDocument/2006/relationships/image" Target="../media/image430.png"/><Relationship Id="rId83" Type="http://schemas.openxmlformats.org/officeDocument/2006/relationships/customXml" Target="../ink/ink444.xml"/><Relationship Id="rId179" Type="http://schemas.openxmlformats.org/officeDocument/2006/relationships/image" Target="../media/image488.png"/><Relationship Id="rId190" Type="http://schemas.openxmlformats.org/officeDocument/2006/relationships/customXml" Target="../ink/ink498.xml"/><Relationship Id="rId204" Type="http://schemas.openxmlformats.org/officeDocument/2006/relationships/image" Target="../media/image500.png"/><Relationship Id="rId225" Type="http://schemas.openxmlformats.org/officeDocument/2006/relationships/image" Target="../media/image510.png"/><Relationship Id="rId246" Type="http://schemas.openxmlformats.org/officeDocument/2006/relationships/customXml" Target="../ink/ink527.xml"/><Relationship Id="rId267" Type="http://schemas.openxmlformats.org/officeDocument/2006/relationships/image" Target="../media/image530.png"/><Relationship Id="rId288" Type="http://schemas.openxmlformats.org/officeDocument/2006/relationships/customXml" Target="../ink/ink548.xml"/><Relationship Id="rId106" Type="http://schemas.openxmlformats.org/officeDocument/2006/relationships/image" Target="../media/image452.png"/><Relationship Id="rId127" Type="http://schemas.openxmlformats.org/officeDocument/2006/relationships/customXml" Target="../ink/ink466.xml"/><Relationship Id="rId10" Type="http://schemas.openxmlformats.org/officeDocument/2006/relationships/image" Target="../media/image406.png"/><Relationship Id="rId31" Type="http://schemas.openxmlformats.org/officeDocument/2006/relationships/customXml" Target="../ink/ink418.xml"/><Relationship Id="rId52" Type="http://schemas.openxmlformats.org/officeDocument/2006/relationships/image" Target="../media/image427.png"/><Relationship Id="rId73" Type="http://schemas.openxmlformats.org/officeDocument/2006/relationships/customXml" Target="../ink/ink439.xml"/><Relationship Id="rId94" Type="http://schemas.openxmlformats.org/officeDocument/2006/relationships/image" Target="../media/image446.png"/><Relationship Id="rId148" Type="http://schemas.openxmlformats.org/officeDocument/2006/relationships/customXml" Target="../ink/ink477.xml"/><Relationship Id="rId169" Type="http://schemas.openxmlformats.org/officeDocument/2006/relationships/image" Target="../media/image483.png"/><Relationship Id="rId4" Type="http://schemas.openxmlformats.org/officeDocument/2006/relationships/image" Target="../media/image403.png"/><Relationship Id="rId180" Type="http://schemas.openxmlformats.org/officeDocument/2006/relationships/customXml" Target="../ink/ink493.xml"/><Relationship Id="rId215" Type="http://schemas.openxmlformats.org/officeDocument/2006/relationships/image" Target="../media/image505.png"/><Relationship Id="rId236" Type="http://schemas.openxmlformats.org/officeDocument/2006/relationships/customXml" Target="../ink/ink522.xml"/><Relationship Id="rId257" Type="http://schemas.openxmlformats.org/officeDocument/2006/relationships/image" Target="../media/image525.png"/><Relationship Id="rId278" Type="http://schemas.openxmlformats.org/officeDocument/2006/relationships/customXml" Target="../ink/ink543.xml"/><Relationship Id="rId42" Type="http://schemas.openxmlformats.org/officeDocument/2006/relationships/image" Target="../media/image422.png"/><Relationship Id="rId84" Type="http://schemas.openxmlformats.org/officeDocument/2006/relationships/image" Target="../media/image441.png"/><Relationship Id="rId138" Type="http://schemas.openxmlformats.org/officeDocument/2006/relationships/customXml" Target="../ink/ink472.xml"/><Relationship Id="rId191" Type="http://schemas.openxmlformats.org/officeDocument/2006/relationships/customXml" Target="../ink/ink499.xml"/><Relationship Id="rId205" Type="http://schemas.openxmlformats.org/officeDocument/2006/relationships/customXml" Target="../ink/ink506.xml"/><Relationship Id="rId247" Type="http://schemas.openxmlformats.org/officeDocument/2006/relationships/image" Target="../media/image520.png"/><Relationship Id="rId107" Type="http://schemas.openxmlformats.org/officeDocument/2006/relationships/customXml" Target="../ink/ink456.xml"/><Relationship Id="rId289" Type="http://schemas.openxmlformats.org/officeDocument/2006/relationships/image" Target="../media/image541.png"/><Relationship Id="rId11" Type="http://schemas.openxmlformats.org/officeDocument/2006/relationships/customXml" Target="../ink/ink408.xml"/><Relationship Id="rId53" Type="http://schemas.openxmlformats.org/officeDocument/2006/relationships/customXml" Target="../ink/ink429.xml"/><Relationship Id="rId149" Type="http://schemas.openxmlformats.org/officeDocument/2006/relationships/image" Target="../media/image473.png"/><Relationship Id="rId95" Type="http://schemas.openxmlformats.org/officeDocument/2006/relationships/customXml" Target="../ink/ink450.xml"/><Relationship Id="rId160" Type="http://schemas.openxmlformats.org/officeDocument/2006/relationships/customXml" Target="../ink/ink483.xml"/><Relationship Id="rId216" Type="http://schemas.openxmlformats.org/officeDocument/2006/relationships/customXml" Target="../ink/ink512.xml"/><Relationship Id="rId258" Type="http://schemas.openxmlformats.org/officeDocument/2006/relationships/customXml" Target="../ink/ink533.xml"/><Relationship Id="rId22" Type="http://schemas.openxmlformats.org/officeDocument/2006/relationships/image" Target="../media/image412.png"/><Relationship Id="rId64" Type="http://schemas.openxmlformats.org/officeDocument/2006/relationships/image" Target="../media/image431.png"/><Relationship Id="rId118" Type="http://schemas.openxmlformats.org/officeDocument/2006/relationships/image" Target="../media/image458.png"/><Relationship Id="rId171" Type="http://schemas.openxmlformats.org/officeDocument/2006/relationships/image" Target="../media/image484.png"/><Relationship Id="rId227" Type="http://schemas.openxmlformats.org/officeDocument/2006/relationships/image" Target="../media/image511.png"/><Relationship Id="rId269" Type="http://schemas.openxmlformats.org/officeDocument/2006/relationships/image" Target="../media/image531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08.xml"/><Relationship Id="rId299" Type="http://schemas.openxmlformats.org/officeDocument/2006/relationships/customXml" Target="../ink/ink699.xml"/><Relationship Id="rId21" Type="http://schemas.openxmlformats.org/officeDocument/2006/relationships/customXml" Target="../ink/ink560.xml"/><Relationship Id="rId63" Type="http://schemas.openxmlformats.org/officeDocument/2006/relationships/customXml" Target="../ink/ink581.xml"/><Relationship Id="rId159" Type="http://schemas.openxmlformats.org/officeDocument/2006/relationships/customXml" Target="../ink/ink629.xml"/><Relationship Id="rId324" Type="http://schemas.openxmlformats.org/officeDocument/2006/relationships/image" Target="../media/image704.png"/><Relationship Id="rId366" Type="http://schemas.openxmlformats.org/officeDocument/2006/relationships/image" Target="../media/image725.png"/><Relationship Id="rId170" Type="http://schemas.openxmlformats.org/officeDocument/2006/relationships/image" Target="../media/image628.png"/><Relationship Id="rId226" Type="http://schemas.openxmlformats.org/officeDocument/2006/relationships/image" Target="../media/image656.png"/><Relationship Id="rId268" Type="http://schemas.openxmlformats.org/officeDocument/2006/relationships/image" Target="../media/image677.png"/><Relationship Id="rId32" Type="http://schemas.openxmlformats.org/officeDocument/2006/relationships/image" Target="../media/image559.png"/><Relationship Id="rId74" Type="http://schemas.openxmlformats.org/officeDocument/2006/relationships/image" Target="../media/image580.png"/><Relationship Id="rId128" Type="http://schemas.openxmlformats.org/officeDocument/2006/relationships/image" Target="../media/image607.png"/><Relationship Id="rId335" Type="http://schemas.openxmlformats.org/officeDocument/2006/relationships/customXml" Target="../ink/ink717.xml"/><Relationship Id="rId5" Type="http://schemas.openxmlformats.org/officeDocument/2006/relationships/customXml" Target="../ink/ink552.xml"/><Relationship Id="rId181" Type="http://schemas.openxmlformats.org/officeDocument/2006/relationships/customXml" Target="../ink/ink640.xml"/><Relationship Id="rId237" Type="http://schemas.openxmlformats.org/officeDocument/2006/relationships/customXml" Target="../ink/ink668.xml"/><Relationship Id="rId279" Type="http://schemas.openxmlformats.org/officeDocument/2006/relationships/customXml" Target="../ink/ink689.xml"/><Relationship Id="rId43" Type="http://schemas.openxmlformats.org/officeDocument/2006/relationships/customXml" Target="../ink/ink571.xml"/><Relationship Id="rId139" Type="http://schemas.openxmlformats.org/officeDocument/2006/relationships/customXml" Target="../ink/ink619.xml"/><Relationship Id="rId290" Type="http://schemas.openxmlformats.org/officeDocument/2006/relationships/image" Target="../media/image688.png"/><Relationship Id="rId304" Type="http://schemas.openxmlformats.org/officeDocument/2006/relationships/image" Target="../media/image695.png"/><Relationship Id="rId346" Type="http://schemas.openxmlformats.org/officeDocument/2006/relationships/image" Target="../media/image715.png"/><Relationship Id="rId85" Type="http://schemas.openxmlformats.org/officeDocument/2006/relationships/customXml" Target="../ink/ink592.xml"/><Relationship Id="rId150" Type="http://schemas.openxmlformats.org/officeDocument/2006/relationships/image" Target="../media/image618.png"/><Relationship Id="rId192" Type="http://schemas.openxmlformats.org/officeDocument/2006/relationships/image" Target="../media/image639.png"/><Relationship Id="rId206" Type="http://schemas.openxmlformats.org/officeDocument/2006/relationships/image" Target="../media/image646.png"/><Relationship Id="rId248" Type="http://schemas.openxmlformats.org/officeDocument/2006/relationships/image" Target="../media/image667.png"/><Relationship Id="rId12" Type="http://schemas.openxmlformats.org/officeDocument/2006/relationships/image" Target="../media/image549.png"/><Relationship Id="rId108" Type="http://schemas.openxmlformats.org/officeDocument/2006/relationships/image" Target="../media/image597.png"/><Relationship Id="rId315" Type="http://schemas.openxmlformats.org/officeDocument/2006/relationships/customXml" Target="../ink/ink707.xml"/><Relationship Id="rId357" Type="http://schemas.openxmlformats.org/officeDocument/2006/relationships/customXml" Target="../ink/ink728.xml"/><Relationship Id="rId54" Type="http://schemas.openxmlformats.org/officeDocument/2006/relationships/image" Target="../media/image570.png"/><Relationship Id="rId96" Type="http://schemas.openxmlformats.org/officeDocument/2006/relationships/image" Target="../media/image591.png"/><Relationship Id="rId161" Type="http://schemas.openxmlformats.org/officeDocument/2006/relationships/customXml" Target="../ink/ink630.xml"/><Relationship Id="rId217" Type="http://schemas.openxmlformats.org/officeDocument/2006/relationships/customXml" Target="../ink/ink658.xml"/><Relationship Id="rId259" Type="http://schemas.openxmlformats.org/officeDocument/2006/relationships/customXml" Target="../ink/ink679.xml"/><Relationship Id="rId23" Type="http://schemas.openxmlformats.org/officeDocument/2006/relationships/customXml" Target="../ink/ink561.xml"/><Relationship Id="rId119" Type="http://schemas.openxmlformats.org/officeDocument/2006/relationships/customXml" Target="../ink/ink609.xml"/><Relationship Id="rId270" Type="http://schemas.openxmlformats.org/officeDocument/2006/relationships/image" Target="../media/image678.png"/><Relationship Id="rId326" Type="http://schemas.openxmlformats.org/officeDocument/2006/relationships/image" Target="../media/image705.png"/><Relationship Id="rId65" Type="http://schemas.openxmlformats.org/officeDocument/2006/relationships/customXml" Target="../ink/ink582.xml"/><Relationship Id="rId130" Type="http://schemas.openxmlformats.org/officeDocument/2006/relationships/image" Target="../media/image608.png"/><Relationship Id="rId368" Type="http://schemas.openxmlformats.org/officeDocument/2006/relationships/image" Target="../media/image726.png"/><Relationship Id="rId172" Type="http://schemas.openxmlformats.org/officeDocument/2006/relationships/image" Target="../media/image629.png"/><Relationship Id="rId228" Type="http://schemas.openxmlformats.org/officeDocument/2006/relationships/image" Target="../media/image657.png"/><Relationship Id="rId281" Type="http://schemas.openxmlformats.org/officeDocument/2006/relationships/customXml" Target="../ink/ink690.xml"/><Relationship Id="rId337" Type="http://schemas.openxmlformats.org/officeDocument/2006/relationships/customXml" Target="../ink/ink718.xml"/><Relationship Id="rId34" Type="http://schemas.openxmlformats.org/officeDocument/2006/relationships/image" Target="../media/image560.png"/><Relationship Id="rId76" Type="http://schemas.openxmlformats.org/officeDocument/2006/relationships/image" Target="../media/image581.png"/><Relationship Id="rId141" Type="http://schemas.openxmlformats.org/officeDocument/2006/relationships/customXml" Target="../ink/ink620.xml"/><Relationship Id="rId7" Type="http://schemas.openxmlformats.org/officeDocument/2006/relationships/customXml" Target="../ink/ink553.xml"/><Relationship Id="rId183" Type="http://schemas.openxmlformats.org/officeDocument/2006/relationships/customXml" Target="../ink/ink641.xml"/><Relationship Id="rId239" Type="http://schemas.openxmlformats.org/officeDocument/2006/relationships/customXml" Target="../ink/ink669.xml"/><Relationship Id="rId250" Type="http://schemas.openxmlformats.org/officeDocument/2006/relationships/image" Target="../media/image668.png"/><Relationship Id="rId292" Type="http://schemas.openxmlformats.org/officeDocument/2006/relationships/image" Target="../media/image689.png"/><Relationship Id="rId306" Type="http://schemas.openxmlformats.org/officeDocument/2006/relationships/image" Target="../media/image696.png"/><Relationship Id="rId45" Type="http://schemas.openxmlformats.org/officeDocument/2006/relationships/customXml" Target="../ink/ink572.xml"/><Relationship Id="rId87" Type="http://schemas.openxmlformats.org/officeDocument/2006/relationships/customXml" Target="../ink/ink593.xml"/><Relationship Id="rId110" Type="http://schemas.openxmlformats.org/officeDocument/2006/relationships/image" Target="../media/image598.png"/><Relationship Id="rId348" Type="http://schemas.openxmlformats.org/officeDocument/2006/relationships/image" Target="../media/image716.png"/><Relationship Id="rId152" Type="http://schemas.openxmlformats.org/officeDocument/2006/relationships/image" Target="../media/image619.png"/><Relationship Id="rId194" Type="http://schemas.openxmlformats.org/officeDocument/2006/relationships/image" Target="../media/image640.png"/><Relationship Id="rId208" Type="http://schemas.openxmlformats.org/officeDocument/2006/relationships/image" Target="../media/image647.png"/><Relationship Id="rId261" Type="http://schemas.openxmlformats.org/officeDocument/2006/relationships/customXml" Target="../ink/ink680.xml"/><Relationship Id="rId14" Type="http://schemas.openxmlformats.org/officeDocument/2006/relationships/image" Target="../media/image550.png"/><Relationship Id="rId56" Type="http://schemas.openxmlformats.org/officeDocument/2006/relationships/image" Target="../media/image571.png"/><Relationship Id="rId317" Type="http://schemas.openxmlformats.org/officeDocument/2006/relationships/customXml" Target="../ink/ink708.xml"/><Relationship Id="rId359" Type="http://schemas.openxmlformats.org/officeDocument/2006/relationships/customXml" Target="../ink/ink729.xml"/><Relationship Id="rId98" Type="http://schemas.openxmlformats.org/officeDocument/2006/relationships/image" Target="../media/image592.png"/><Relationship Id="rId121" Type="http://schemas.openxmlformats.org/officeDocument/2006/relationships/customXml" Target="../ink/ink610.xml"/><Relationship Id="rId163" Type="http://schemas.openxmlformats.org/officeDocument/2006/relationships/customXml" Target="../ink/ink631.xml"/><Relationship Id="rId219" Type="http://schemas.openxmlformats.org/officeDocument/2006/relationships/customXml" Target="../ink/ink659.xml"/><Relationship Id="rId370" Type="http://schemas.openxmlformats.org/officeDocument/2006/relationships/image" Target="../media/image727.png"/><Relationship Id="rId230" Type="http://schemas.openxmlformats.org/officeDocument/2006/relationships/image" Target="../media/image658.png"/><Relationship Id="rId25" Type="http://schemas.openxmlformats.org/officeDocument/2006/relationships/customXml" Target="../ink/ink562.xml"/><Relationship Id="rId67" Type="http://schemas.openxmlformats.org/officeDocument/2006/relationships/customXml" Target="../ink/ink583.xml"/><Relationship Id="rId272" Type="http://schemas.openxmlformats.org/officeDocument/2006/relationships/image" Target="../media/image679.png"/><Relationship Id="rId328" Type="http://schemas.openxmlformats.org/officeDocument/2006/relationships/image" Target="../media/image706.png"/><Relationship Id="rId132" Type="http://schemas.openxmlformats.org/officeDocument/2006/relationships/image" Target="../media/image609.png"/><Relationship Id="rId174" Type="http://schemas.openxmlformats.org/officeDocument/2006/relationships/image" Target="../media/image630.png"/><Relationship Id="rId241" Type="http://schemas.openxmlformats.org/officeDocument/2006/relationships/customXml" Target="../ink/ink670.xml"/><Relationship Id="rId36" Type="http://schemas.openxmlformats.org/officeDocument/2006/relationships/image" Target="../media/image561.png"/><Relationship Id="rId283" Type="http://schemas.openxmlformats.org/officeDocument/2006/relationships/customXml" Target="../ink/ink691.xml"/><Relationship Id="rId339" Type="http://schemas.openxmlformats.org/officeDocument/2006/relationships/customXml" Target="../ink/ink719.xml"/><Relationship Id="rId78" Type="http://schemas.openxmlformats.org/officeDocument/2006/relationships/image" Target="../media/image582.png"/><Relationship Id="rId99" Type="http://schemas.openxmlformats.org/officeDocument/2006/relationships/customXml" Target="../ink/ink599.xml"/><Relationship Id="rId101" Type="http://schemas.openxmlformats.org/officeDocument/2006/relationships/customXml" Target="../ink/ink600.xml"/><Relationship Id="rId122" Type="http://schemas.openxmlformats.org/officeDocument/2006/relationships/image" Target="../media/image604.png"/><Relationship Id="rId143" Type="http://schemas.openxmlformats.org/officeDocument/2006/relationships/customXml" Target="../ink/ink621.xml"/><Relationship Id="rId164" Type="http://schemas.openxmlformats.org/officeDocument/2006/relationships/image" Target="../media/image625.png"/><Relationship Id="rId185" Type="http://schemas.openxmlformats.org/officeDocument/2006/relationships/customXml" Target="../ink/ink642.xml"/><Relationship Id="rId350" Type="http://schemas.openxmlformats.org/officeDocument/2006/relationships/image" Target="../media/image717.png"/><Relationship Id="rId371" Type="http://schemas.openxmlformats.org/officeDocument/2006/relationships/customXml" Target="../ink/ink735.xml"/><Relationship Id="rId9" Type="http://schemas.openxmlformats.org/officeDocument/2006/relationships/customXml" Target="../ink/ink554.xml"/><Relationship Id="rId210" Type="http://schemas.openxmlformats.org/officeDocument/2006/relationships/image" Target="../media/image648.png"/><Relationship Id="rId26" Type="http://schemas.openxmlformats.org/officeDocument/2006/relationships/image" Target="../media/image556.png"/><Relationship Id="rId231" Type="http://schemas.openxmlformats.org/officeDocument/2006/relationships/customXml" Target="../ink/ink665.xml"/><Relationship Id="rId252" Type="http://schemas.openxmlformats.org/officeDocument/2006/relationships/image" Target="../media/image669.png"/><Relationship Id="rId273" Type="http://schemas.openxmlformats.org/officeDocument/2006/relationships/customXml" Target="../ink/ink686.xml"/><Relationship Id="rId294" Type="http://schemas.openxmlformats.org/officeDocument/2006/relationships/image" Target="../media/image690.png"/><Relationship Id="rId308" Type="http://schemas.openxmlformats.org/officeDocument/2006/relationships/image" Target="../media/image697.png"/><Relationship Id="rId329" Type="http://schemas.openxmlformats.org/officeDocument/2006/relationships/customXml" Target="../ink/ink714.xml"/><Relationship Id="rId47" Type="http://schemas.openxmlformats.org/officeDocument/2006/relationships/customXml" Target="../ink/ink573.xml"/><Relationship Id="rId68" Type="http://schemas.openxmlformats.org/officeDocument/2006/relationships/image" Target="../media/image577.png"/><Relationship Id="rId89" Type="http://schemas.openxmlformats.org/officeDocument/2006/relationships/customXml" Target="../ink/ink594.xml"/><Relationship Id="rId112" Type="http://schemas.openxmlformats.org/officeDocument/2006/relationships/image" Target="../media/image599.png"/><Relationship Id="rId133" Type="http://schemas.openxmlformats.org/officeDocument/2006/relationships/customXml" Target="../ink/ink616.xml"/><Relationship Id="rId154" Type="http://schemas.openxmlformats.org/officeDocument/2006/relationships/image" Target="../media/image620.png"/><Relationship Id="rId175" Type="http://schemas.openxmlformats.org/officeDocument/2006/relationships/customXml" Target="../ink/ink637.xml"/><Relationship Id="rId340" Type="http://schemas.openxmlformats.org/officeDocument/2006/relationships/image" Target="../media/image712.png"/><Relationship Id="rId361" Type="http://schemas.openxmlformats.org/officeDocument/2006/relationships/customXml" Target="../ink/ink730.xml"/><Relationship Id="rId196" Type="http://schemas.openxmlformats.org/officeDocument/2006/relationships/image" Target="../media/image641.png"/><Relationship Id="rId200" Type="http://schemas.openxmlformats.org/officeDocument/2006/relationships/image" Target="../media/image643.png"/><Relationship Id="rId16" Type="http://schemas.openxmlformats.org/officeDocument/2006/relationships/image" Target="../media/image551.png"/><Relationship Id="rId221" Type="http://schemas.openxmlformats.org/officeDocument/2006/relationships/customXml" Target="../ink/ink660.xml"/><Relationship Id="rId242" Type="http://schemas.openxmlformats.org/officeDocument/2006/relationships/image" Target="../media/image664.png"/><Relationship Id="rId263" Type="http://schemas.openxmlformats.org/officeDocument/2006/relationships/customXml" Target="../ink/ink681.xml"/><Relationship Id="rId284" Type="http://schemas.openxmlformats.org/officeDocument/2006/relationships/image" Target="../media/image685.png"/><Relationship Id="rId319" Type="http://schemas.openxmlformats.org/officeDocument/2006/relationships/customXml" Target="../ink/ink709.xml"/><Relationship Id="rId37" Type="http://schemas.openxmlformats.org/officeDocument/2006/relationships/customXml" Target="../ink/ink568.xml"/><Relationship Id="rId58" Type="http://schemas.openxmlformats.org/officeDocument/2006/relationships/image" Target="../media/image572.png"/><Relationship Id="rId79" Type="http://schemas.openxmlformats.org/officeDocument/2006/relationships/customXml" Target="../ink/ink589.xml"/><Relationship Id="rId102" Type="http://schemas.openxmlformats.org/officeDocument/2006/relationships/image" Target="../media/image594.png"/><Relationship Id="rId123" Type="http://schemas.openxmlformats.org/officeDocument/2006/relationships/customXml" Target="../ink/ink611.xml"/><Relationship Id="rId144" Type="http://schemas.openxmlformats.org/officeDocument/2006/relationships/image" Target="../media/image615.png"/><Relationship Id="rId330" Type="http://schemas.openxmlformats.org/officeDocument/2006/relationships/image" Target="../media/image707.png"/><Relationship Id="rId90" Type="http://schemas.openxmlformats.org/officeDocument/2006/relationships/image" Target="../media/image588.png"/><Relationship Id="rId165" Type="http://schemas.openxmlformats.org/officeDocument/2006/relationships/customXml" Target="../ink/ink632.xml"/><Relationship Id="rId186" Type="http://schemas.openxmlformats.org/officeDocument/2006/relationships/image" Target="../media/image636.png"/><Relationship Id="rId351" Type="http://schemas.openxmlformats.org/officeDocument/2006/relationships/customXml" Target="../ink/ink725.xml"/><Relationship Id="rId372" Type="http://schemas.openxmlformats.org/officeDocument/2006/relationships/image" Target="../media/image728.png"/><Relationship Id="rId211" Type="http://schemas.openxmlformats.org/officeDocument/2006/relationships/customXml" Target="../ink/ink655.xml"/><Relationship Id="rId232" Type="http://schemas.openxmlformats.org/officeDocument/2006/relationships/image" Target="../media/image659.png"/><Relationship Id="rId253" Type="http://schemas.openxmlformats.org/officeDocument/2006/relationships/customXml" Target="../ink/ink676.xml"/><Relationship Id="rId274" Type="http://schemas.openxmlformats.org/officeDocument/2006/relationships/image" Target="../media/image680.png"/><Relationship Id="rId295" Type="http://schemas.openxmlformats.org/officeDocument/2006/relationships/customXml" Target="../ink/ink697.xml"/><Relationship Id="rId309" Type="http://schemas.openxmlformats.org/officeDocument/2006/relationships/customXml" Target="../ink/ink704.xml"/><Relationship Id="rId27" Type="http://schemas.openxmlformats.org/officeDocument/2006/relationships/customXml" Target="../ink/ink563.xml"/><Relationship Id="rId48" Type="http://schemas.openxmlformats.org/officeDocument/2006/relationships/image" Target="../media/image567.png"/><Relationship Id="rId69" Type="http://schemas.openxmlformats.org/officeDocument/2006/relationships/customXml" Target="../ink/ink584.xml"/><Relationship Id="rId113" Type="http://schemas.openxmlformats.org/officeDocument/2006/relationships/customXml" Target="../ink/ink606.xml"/><Relationship Id="rId134" Type="http://schemas.openxmlformats.org/officeDocument/2006/relationships/image" Target="../media/image610.png"/><Relationship Id="rId320" Type="http://schemas.openxmlformats.org/officeDocument/2006/relationships/image" Target="../media/image702.png"/><Relationship Id="rId80" Type="http://schemas.openxmlformats.org/officeDocument/2006/relationships/image" Target="../media/image583.png"/><Relationship Id="rId155" Type="http://schemas.openxmlformats.org/officeDocument/2006/relationships/customXml" Target="../ink/ink627.xml"/><Relationship Id="rId176" Type="http://schemas.openxmlformats.org/officeDocument/2006/relationships/image" Target="../media/image631.png"/><Relationship Id="rId197" Type="http://schemas.openxmlformats.org/officeDocument/2006/relationships/customXml" Target="../ink/ink648.xml"/><Relationship Id="rId341" Type="http://schemas.openxmlformats.org/officeDocument/2006/relationships/customXml" Target="../ink/ink720.xml"/><Relationship Id="rId362" Type="http://schemas.openxmlformats.org/officeDocument/2006/relationships/image" Target="../media/image723.png"/><Relationship Id="rId201" Type="http://schemas.openxmlformats.org/officeDocument/2006/relationships/customXml" Target="../ink/ink650.xml"/><Relationship Id="rId222" Type="http://schemas.openxmlformats.org/officeDocument/2006/relationships/image" Target="../media/image654.png"/><Relationship Id="rId243" Type="http://schemas.openxmlformats.org/officeDocument/2006/relationships/customXml" Target="../ink/ink671.xml"/><Relationship Id="rId264" Type="http://schemas.openxmlformats.org/officeDocument/2006/relationships/image" Target="../media/image675.png"/><Relationship Id="rId285" Type="http://schemas.openxmlformats.org/officeDocument/2006/relationships/customXml" Target="../ink/ink692.xml"/><Relationship Id="rId17" Type="http://schemas.openxmlformats.org/officeDocument/2006/relationships/customXml" Target="../ink/ink558.xml"/><Relationship Id="rId38" Type="http://schemas.openxmlformats.org/officeDocument/2006/relationships/image" Target="../media/image562.png"/><Relationship Id="rId59" Type="http://schemas.openxmlformats.org/officeDocument/2006/relationships/customXml" Target="../ink/ink579.xml"/><Relationship Id="rId103" Type="http://schemas.openxmlformats.org/officeDocument/2006/relationships/customXml" Target="../ink/ink601.xml"/><Relationship Id="rId124" Type="http://schemas.openxmlformats.org/officeDocument/2006/relationships/image" Target="../media/image605.png"/><Relationship Id="rId310" Type="http://schemas.openxmlformats.org/officeDocument/2006/relationships/image" Target="../media/image698.png"/><Relationship Id="rId70" Type="http://schemas.openxmlformats.org/officeDocument/2006/relationships/image" Target="../media/image578.png"/><Relationship Id="rId91" Type="http://schemas.openxmlformats.org/officeDocument/2006/relationships/customXml" Target="../ink/ink595.xml"/><Relationship Id="rId145" Type="http://schemas.openxmlformats.org/officeDocument/2006/relationships/customXml" Target="../ink/ink622.xml"/><Relationship Id="rId166" Type="http://schemas.openxmlformats.org/officeDocument/2006/relationships/image" Target="../media/image626.png"/><Relationship Id="rId187" Type="http://schemas.openxmlformats.org/officeDocument/2006/relationships/customXml" Target="../ink/ink643.xml"/><Relationship Id="rId331" Type="http://schemas.openxmlformats.org/officeDocument/2006/relationships/customXml" Target="../ink/ink715.xml"/><Relationship Id="rId352" Type="http://schemas.openxmlformats.org/officeDocument/2006/relationships/image" Target="../media/image718.png"/><Relationship Id="rId373" Type="http://schemas.openxmlformats.org/officeDocument/2006/relationships/customXml" Target="../ink/ink736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649.png"/><Relationship Id="rId233" Type="http://schemas.openxmlformats.org/officeDocument/2006/relationships/customXml" Target="../ink/ink666.xml"/><Relationship Id="rId254" Type="http://schemas.openxmlformats.org/officeDocument/2006/relationships/image" Target="../media/image670.png"/><Relationship Id="rId28" Type="http://schemas.openxmlformats.org/officeDocument/2006/relationships/image" Target="../media/image557.png"/><Relationship Id="rId49" Type="http://schemas.openxmlformats.org/officeDocument/2006/relationships/customXml" Target="../ink/ink574.xml"/><Relationship Id="rId114" Type="http://schemas.openxmlformats.org/officeDocument/2006/relationships/image" Target="../media/image600.png"/><Relationship Id="rId275" Type="http://schemas.openxmlformats.org/officeDocument/2006/relationships/customXml" Target="../ink/ink687.xml"/><Relationship Id="rId296" Type="http://schemas.openxmlformats.org/officeDocument/2006/relationships/image" Target="../media/image691.png"/><Relationship Id="rId300" Type="http://schemas.openxmlformats.org/officeDocument/2006/relationships/image" Target="../media/image693.png"/><Relationship Id="rId60" Type="http://schemas.openxmlformats.org/officeDocument/2006/relationships/image" Target="../media/image573.png"/><Relationship Id="rId81" Type="http://schemas.openxmlformats.org/officeDocument/2006/relationships/customXml" Target="../ink/ink590.xml"/><Relationship Id="rId135" Type="http://schemas.openxmlformats.org/officeDocument/2006/relationships/customXml" Target="../ink/ink617.xml"/><Relationship Id="rId156" Type="http://schemas.openxmlformats.org/officeDocument/2006/relationships/image" Target="../media/image621.png"/><Relationship Id="rId177" Type="http://schemas.openxmlformats.org/officeDocument/2006/relationships/customXml" Target="../ink/ink638.xml"/><Relationship Id="rId198" Type="http://schemas.openxmlformats.org/officeDocument/2006/relationships/image" Target="../media/image642.png"/><Relationship Id="rId321" Type="http://schemas.openxmlformats.org/officeDocument/2006/relationships/customXml" Target="../ink/ink710.xml"/><Relationship Id="rId342" Type="http://schemas.openxmlformats.org/officeDocument/2006/relationships/image" Target="../media/image713.png"/><Relationship Id="rId363" Type="http://schemas.openxmlformats.org/officeDocument/2006/relationships/customXml" Target="../ink/ink731.xml"/><Relationship Id="rId202" Type="http://schemas.openxmlformats.org/officeDocument/2006/relationships/image" Target="../media/image644.png"/><Relationship Id="rId223" Type="http://schemas.openxmlformats.org/officeDocument/2006/relationships/customXml" Target="../ink/ink661.xml"/><Relationship Id="rId244" Type="http://schemas.openxmlformats.org/officeDocument/2006/relationships/image" Target="../media/image665.png"/><Relationship Id="rId18" Type="http://schemas.openxmlformats.org/officeDocument/2006/relationships/image" Target="../media/image552.png"/><Relationship Id="rId39" Type="http://schemas.openxmlformats.org/officeDocument/2006/relationships/customXml" Target="../ink/ink569.xml"/><Relationship Id="rId265" Type="http://schemas.openxmlformats.org/officeDocument/2006/relationships/customXml" Target="../ink/ink682.xml"/><Relationship Id="rId286" Type="http://schemas.openxmlformats.org/officeDocument/2006/relationships/image" Target="../media/image686.png"/><Relationship Id="rId50" Type="http://schemas.openxmlformats.org/officeDocument/2006/relationships/image" Target="../media/image568.png"/><Relationship Id="rId104" Type="http://schemas.openxmlformats.org/officeDocument/2006/relationships/image" Target="../media/image595.png"/><Relationship Id="rId125" Type="http://schemas.openxmlformats.org/officeDocument/2006/relationships/customXml" Target="../ink/ink612.xml"/><Relationship Id="rId146" Type="http://schemas.openxmlformats.org/officeDocument/2006/relationships/image" Target="../media/image616.png"/><Relationship Id="rId167" Type="http://schemas.openxmlformats.org/officeDocument/2006/relationships/customXml" Target="../ink/ink633.xml"/><Relationship Id="rId188" Type="http://schemas.openxmlformats.org/officeDocument/2006/relationships/image" Target="../media/image637.png"/><Relationship Id="rId311" Type="http://schemas.openxmlformats.org/officeDocument/2006/relationships/customXml" Target="../ink/ink705.xml"/><Relationship Id="rId332" Type="http://schemas.openxmlformats.org/officeDocument/2006/relationships/image" Target="../media/image708.png"/><Relationship Id="rId353" Type="http://schemas.openxmlformats.org/officeDocument/2006/relationships/customXml" Target="../ink/ink726.xml"/><Relationship Id="rId374" Type="http://schemas.openxmlformats.org/officeDocument/2006/relationships/image" Target="../media/image729.png"/><Relationship Id="rId71" Type="http://schemas.openxmlformats.org/officeDocument/2006/relationships/customXml" Target="../ink/ink585.xml"/><Relationship Id="rId92" Type="http://schemas.openxmlformats.org/officeDocument/2006/relationships/image" Target="../media/image589.png"/><Relationship Id="rId213" Type="http://schemas.openxmlformats.org/officeDocument/2006/relationships/customXml" Target="../ink/ink656.xml"/><Relationship Id="rId234" Type="http://schemas.openxmlformats.org/officeDocument/2006/relationships/image" Target="../media/image660.png"/><Relationship Id="rId2" Type="http://schemas.openxmlformats.org/officeDocument/2006/relationships/image" Target="../media/image544.png"/><Relationship Id="rId29" Type="http://schemas.openxmlformats.org/officeDocument/2006/relationships/customXml" Target="../ink/ink564.xml"/><Relationship Id="rId255" Type="http://schemas.openxmlformats.org/officeDocument/2006/relationships/customXml" Target="../ink/ink677.xml"/><Relationship Id="rId276" Type="http://schemas.openxmlformats.org/officeDocument/2006/relationships/image" Target="../media/image681.png"/><Relationship Id="rId297" Type="http://schemas.openxmlformats.org/officeDocument/2006/relationships/customXml" Target="../ink/ink698.xml"/><Relationship Id="rId40" Type="http://schemas.openxmlformats.org/officeDocument/2006/relationships/image" Target="../media/image563.png"/><Relationship Id="rId115" Type="http://schemas.openxmlformats.org/officeDocument/2006/relationships/customXml" Target="../ink/ink607.xml"/><Relationship Id="rId136" Type="http://schemas.openxmlformats.org/officeDocument/2006/relationships/image" Target="../media/image611.png"/><Relationship Id="rId157" Type="http://schemas.openxmlformats.org/officeDocument/2006/relationships/customXml" Target="../ink/ink628.xml"/><Relationship Id="rId178" Type="http://schemas.openxmlformats.org/officeDocument/2006/relationships/image" Target="../media/image632.png"/><Relationship Id="rId301" Type="http://schemas.openxmlformats.org/officeDocument/2006/relationships/customXml" Target="../ink/ink700.xml"/><Relationship Id="rId322" Type="http://schemas.openxmlformats.org/officeDocument/2006/relationships/image" Target="../media/image703.png"/><Relationship Id="rId343" Type="http://schemas.openxmlformats.org/officeDocument/2006/relationships/customXml" Target="../ink/ink721.xml"/><Relationship Id="rId364" Type="http://schemas.openxmlformats.org/officeDocument/2006/relationships/image" Target="../media/image724.png"/><Relationship Id="rId61" Type="http://schemas.openxmlformats.org/officeDocument/2006/relationships/customXml" Target="../ink/ink580.xml"/><Relationship Id="rId82" Type="http://schemas.openxmlformats.org/officeDocument/2006/relationships/image" Target="../media/image584.png"/><Relationship Id="rId199" Type="http://schemas.openxmlformats.org/officeDocument/2006/relationships/customXml" Target="../ink/ink649.xml"/><Relationship Id="rId203" Type="http://schemas.openxmlformats.org/officeDocument/2006/relationships/customXml" Target="../ink/ink651.xml"/><Relationship Id="rId19" Type="http://schemas.openxmlformats.org/officeDocument/2006/relationships/customXml" Target="../ink/ink559.xml"/><Relationship Id="rId224" Type="http://schemas.openxmlformats.org/officeDocument/2006/relationships/image" Target="../media/image655.png"/><Relationship Id="rId245" Type="http://schemas.openxmlformats.org/officeDocument/2006/relationships/customXml" Target="../ink/ink672.xml"/><Relationship Id="rId266" Type="http://schemas.openxmlformats.org/officeDocument/2006/relationships/image" Target="../media/image676.png"/><Relationship Id="rId287" Type="http://schemas.openxmlformats.org/officeDocument/2006/relationships/customXml" Target="../ink/ink693.xml"/><Relationship Id="rId30" Type="http://schemas.openxmlformats.org/officeDocument/2006/relationships/image" Target="../media/image558.png"/><Relationship Id="rId105" Type="http://schemas.openxmlformats.org/officeDocument/2006/relationships/customXml" Target="../ink/ink602.xml"/><Relationship Id="rId126" Type="http://schemas.openxmlformats.org/officeDocument/2006/relationships/image" Target="../media/image606.png"/><Relationship Id="rId147" Type="http://schemas.openxmlformats.org/officeDocument/2006/relationships/customXml" Target="../ink/ink623.xml"/><Relationship Id="rId168" Type="http://schemas.openxmlformats.org/officeDocument/2006/relationships/image" Target="../media/image627.png"/><Relationship Id="rId312" Type="http://schemas.openxmlformats.org/officeDocument/2006/relationships/image" Target="../media/image699.png"/><Relationship Id="rId333" Type="http://schemas.openxmlformats.org/officeDocument/2006/relationships/customXml" Target="../ink/ink716.xml"/><Relationship Id="rId354" Type="http://schemas.openxmlformats.org/officeDocument/2006/relationships/image" Target="../media/image719.png"/><Relationship Id="rId51" Type="http://schemas.openxmlformats.org/officeDocument/2006/relationships/customXml" Target="../ink/ink575.xml"/><Relationship Id="rId72" Type="http://schemas.openxmlformats.org/officeDocument/2006/relationships/image" Target="../media/image579.png"/><Relationship Id="rId93" Type="http://schemas.openxmlformats.org/officeDocument/2006/relationships/customXml" Target="../ink/ink596.xml"/><Relationship Id="rId189" Type="http://schemas.openxmlformats.org/officeDocument/2006/relationships/customXml" Target="../ink/ink644.xml"/><Relationship Id="rId3" Type="http://schemas.openxmlformats.org/officeDocument/2006/relationships/customXml" Target="../ink/ink551.xml"/><Relationship Id="rId214" Type="http://schemas.openxmlformats.org/officeDocument/2006/relationships/image" Target="../media/image650.png"/><Relationship Id="rId235" Type="http://schemas.openxmlformats.org/officeDocument/2006/relationships/customXml" Target="../ink/ink667.xml"/><Relationship Id="rId256" Type="http://schemas.openxmlformats.org/officeDocument/2006/relationships/image" Target="../media/image671.png"/><Relationship Id="rId277" Type="http://schemas.openxmlformats.org/officeDocument/2006/relationships/customXml" Target="../ink/ink688.xml"/><Relationship Id="rId298" Type="http://schemas.openxmlformats.org/officeDocument/2006/relationships/image" Target="../media/image692.png"/><Relationship Id="rId116" Type="http://schemas.openxmlformats.org/officeDocument/2006/relationships/image" Target="../media/image601.png"/><Relationship Id="rId137" Type="http://schemas.openxmlformats.org/officeDocument/2006/relationships/customXml" Target="../ink/ink618.xml"/><Relationship Id="rId158" Type="http://schemas.openxmlformats.org/officeDocument/2006/relationships/image" Target="../media/image622.png"/><Relationship Id="rId302" Type="http://schemas.openxmlformats.org/officeDocument/2006/relationships/image" Target="../media/image694.png"/><Relationship Id="rId323" Type="http://schemas.openxmlformats.org/officeDocument/2006/relationships/customXml" Target="../ink/ink711.xml"/><Relationship Id="rId344" Type="http://schemas.openxmlformats.org/officeDocument/2006/relationships/image" Target="../media/image714.png"/><Relationship Id="rId20" Type="http://schemas.openxmlformats.org/officeDocument/2006/relationships/image" Target="../media/image553.png"/><Relationship Id="rId41" Type="http://schemas.openxmlformats.org/officeDocument/2006/relationships/customXml" Target="../ink/ink570.xml"/><Relationship Id="rId62" Type="http://schemas.openxmlformats.org/officeDocument/2006/relationships/image" Target="../media/image574.png"/><Relationship Id="rId83" Type="http://schemas.openxmlformats.org/officeDocument/2006/relationships/customXml" Target="../ink/ink591.xml"/><Relationship Id="rId179" Type="http://schemas.openxmlformats.org/officeDocument/2006/relationships/customXml" Target="../ink/ink639.xml"/><Relationship Id="rId365" Type="http://schemas.openxmlformats.org/officeDocument/2006/relationships/customXml" Target="../ink/ink732.xml"/><Relationship Id="rId190" Type="http://schemas.openxmlformats.org/officeDocument/2006/relationships/image" Target="../media/image638.png"/><Relationship Id="rId204" Type="http://schemas.openxmlformats.org/officeDocument/2006/relationships/image" Target="../media/image645.png"/><Relationship Id="rId225" Type="http://schemas.openxmlformats.org/officeDocument/2006/relationships/customXml" Target="../ink/ink662.xml"/><Relationship Id="rId246" Type="http://schemas.openxmlformats.org/officeDocument/2006/relationships/image" Target="../media/image666.png"/><Relationship Id="rId267" Type="http://schemas.openxmlformats.org/officeDocument/2006/relationships/customXml" Target="../ink/ink683.xml"/><Relationship Id="rId288" Type="http://schemas.openxmlformats.org/officeDocument/2006/relationships/image" Target="../media/image687.png"/><Relationship Id="rId106" Type="http://schemas.openxmlformats.org/officeDocument/2006/relationships/image" Target="../media/image596.png"/><Relationship Id="rId127" Type="http://schemas.openxmlformats.org/officeDocument/2006/relationships/customXml" Target="../ink/ink613.xml"/><Relationship Id="rId313" Type="http://schemas.openxmlformats.org/officeDocument/2006/relationships/customXml" Target="../ink/ink706.xml"/><Relationship Id="rId10" Type="http://schemas.openxmlformats.org/officeDocument/2006/relationships/image" Target="../media/image548.png"/><Relationship Id="rId31" Type="http://schemas.openxmlformats.org/officeDocument/2006/relationships/customXml" Target="../ink/ink565.xml"/><Relationship Id="rId52" Type="http://schemas.openxmlformats.org/officeDocument/2006/relationships/image" Target="../media/image569.png"/><Relationship Id="rId73" Type="http://schemas.openxmlformats.org/officeDocument/2006/relationships/customXml" Target="../ink/ink586.xml"/><Relationship Id="rId94" Type="http://schemas.openxmlformats.org/officeDocument/2006/relationships/image" Target="../media/image590.png"/><Relationship Id="rId148" Type="http://schemas.openxmlformats.org/officeDocument/2006/relationships/image" Target="../media/image617.png"/><Relationship Id="rId169" Type="http://schemas.openxmlformats.org/officeDocument/2006/relationships/customXml" Target="../ink/ink634.xml"/><Relationship Id="rId334" Type="http://schemas.openxmlformats.org/officeDocument/2006/relationships/image" Target="../media/image709.png"/><Relationship Id="rId355" Type="http://schemas.openxmlformats.org/officeDocument/2006/relationships/customXml" Target="../ink/ink727.xml"/><Relationship Id="rId4" Type="http://schemas.openxmlformats.org/officeDocument/2006/relationships/image" Target="../media/image545.png"/><Relationship Id="rId180" Type="http://schemas.openxmlformats.org/officeDocument/2006/relationships/image" Target="../media/image633.png"/><Relationship Id="rId215" Type="http://schemas.openxmlformats.org/officeDocument/2006/relationships/customXml" Target="../ink/ink657.xml"/><Relationship Id="rId236" Type="http://schemas.openxmlformats.org/officeDocument/2006/relationships/image" Target="../media/image661.png"/><Relationship Id="rId257" Type="http://schemas.openxmlformats.org/officeDocument/2006/relationships/customXml" Target="../ink/ink678.xml"/><Relationship Id="rId278" Type="http://schemas.openxmlformats.org/officeDocument/2006/relationships/image" Target="../media/image682.png"/><Relationship Id="rId303" Type="http://schemas.openxmlformats.org/officeDocument/2006/relationships/customXml" Target="../ink/ink701.xml"/><Relationship Id="rId42" Type="http://schemas.openxmlformats.org/officeDocument/2006/relationships/image" Target="../media/image564.png"/><Relationship Id="rId84" Type="http://schemas.openxmlformats.org/officeDocument/2006/relationships/image" Target="../media/image585.png"/><Relationship Id="rId138" Type="http://schemas.openxmlformats.org/officeDocument/2006/relationships/image" Target="../media/image612.png"/><Relationship Id="rId345" Type="http://schemas.openxmlformats.org/officeDocument/2006/relationships/customXml" Target="../ink/ink722.xml"/><Relationship Id="rId191" Type="http://schemas.openxmlformats.org/officeDocument/2006/relationships/customXml" Target="../ink/ink645.xml"/><Relationship Id="rId205" Type="http://schemas.openxmlformats.org/officeDocument/2006/relationships/customXml" Target="../ink/ink652.xml"/><Relationship Id="rId247" Type="http://schemas.openxmlformats.org/officeDocument/2006/relationships/customXml" Target="../ink/ink673.xml"/><Relationship Id="rId107" Type="http://schemas.openxmlformats.org/officeDocument/2006/relationships/customXml" Target="../ink/ink603.xml"/><Relationship Id="rId289" Type="http://schemas.openxmlformats.org/officeDocument/2006/relationships/customXml" Target="../ink/ink694.xml"/><Relationship Id="rId11" Type="http://schemas.openxmlformats.org/officeDocument/2006/relationships/customXml" Target="../ink/ink555.xml"/><Relationship Id="rId53" Type="http://schemas.openxmlformats.org/officeDocument/2006/relationships/customXml" Target="../ink/ink576.xml"/><Relationship Id="rId149" Type="http://schemas.openxmlformats.org/officeDocument/2006/relationships/customXml" Target="../ink/ink624.xml"/><Relationship Id="rId314" Type="http://schemas.openxmlformats.org/officeDocument/2006/relationships/image" Target="../media/image700.png"/><Relationship Id="rId356" Type="http://schemas.openxmlformats.org/officeDocument/2006/relationships/image" Target="../media/image720.png"/><Relationship Id="rId95" Type="http://schemas.openxmlformats.org/officeDocument/2006/relationships/customXml" Target="../ink/ink597.xml"/><Relationship Id="rId160" Type="http://schemas.openxmlformats.org/officeDocument/2006/relationships/image" Target="../media/image623.png"/><Relationship Id="rId216" Type="http://schemas.openxmlformats.org/officeDocument/2006/relationships/image" Target="../media/image651.png"/><Relationship Id="rId258" Type="http://schemas.openxmlformats.org/officeDocument/2006/relationships/image" Target="../media/image672.png"/><Relationship Id="rId22" Type="http://schemas.openxmlformats.org/officeDocument/2006/relationships/image" Target="../media/image554.png"/><Relationship Id="rId64" Type="http://schemas.openxmlformats.org/officeDocument/2006/relationships/image" Target="../media/image575.png"/><Relationship Id="rId118" Type="http://schemas.openxmlformats.org/officeDocument/2006/relationships/image" Target="../media/image602.png"/><Relationship Id="rId325" Type="http://schemas.openxmlformats.org/officeDocument/2006/relationships/customXml" Target="../ink/ink712.xml"/><Relationship Id="rId367" Type="http://schemas.openxmlformats.org/officeDocument/2006/relationships/customXml" Target="../ink/ink733.xml"/><Relationship Id="rId171" Type="http://schemas.openxmlformats.org/officeDocument/2006/relationships/customXml" Target="../ink/ink635.xml"/><Relationship Id="rId227" Type="http://schemas.openxmlformats.org/officeDocument/2006/relationships/customXml" Target="../ink/ink663.xml"/><Relationship Id="rId269" Type="http://schemas.openxmlformats.org/officeDocument/2006/relationships/customXml" Target="../ink/ink684.xml"/><Relationship Id="rId33" Type="http://schemas.openxmlformats.org/officeDocument/2006/relationships/customXml" Target="../ink/ink566.xml"/><Relationship Id="rId129" Type="http://schemas.openxmlformats.org/officeDocument/2006/relationships/customXml" Target="../ink/ink614.xml"/><Relationship Id="rId280" Type="http://schemas.openxmlformats.org/officeDocument/2006/relationships/image" Target="../media/image683.png"/><Relationship Id="rId336" Type="http://schemas.openxmlformats.org/officeDocument/2006/relationships/image" Target="../media/image710.png"/><Relationship Id="rId75" Type="http://schemas.openxmlformats.org/officeDocument/2006/relationships/customXml" Target="../ink/ink587.xml"/><Relationship Id="rId140" Type="http://schemas.openxmlformats.org/officeDocument/2006/relationships/image" Target="../media/image613.png"/><Relationship Id="rId182" Type="http://schemas.openxmlformats.org/officeDocument/2006/relationships/image" Target="../media/image634.png"/><Relationship Id="rId6" Type="http://schemas.openxmlformats.org/officeDocument/2006/relationships/image" Target="../media/image546.png"/><Relationship Id="rId238" Type="http://schemas.openxmlformats.org/officeDocument/2006/relationships/image" Target="../media/image662.png"/><Relationship Id="rId291" Type="http://schemas.openxmlformats.org/officeDocument/2006/relationships/customXml" Target="../ink/ink695.xml"/><Relationship Id="rId305" Type="http://schemas.openxmlformats.org/officeDocument/2006/relationships/customXml" Target="../ink/ink702.xml"/><Relationship Id="rId347" Type="http://schemas.openxmlformats.org/officeDocument/2006/relationships/customXml" Target="../ink/ink723.xml"/><Relationship Id="rId44" Type="http://schemas.openxmlformats.org/officeDocument/2006/relationships/image" Target="../media/image565.png"/><Relationship Id="rId86" Type="http://schemas.openxmlformats.org/officeDocument/2006/relationships/image" Target="../media/image586.png"/><Relationship Id="rId151" Type="http://schemas.openxmlformats.org/officeDocument/2006/relationships/customXml" Target="../ink/ink625.xml"/><Relationship Id="rId193" Type="http://schemas.openxmlformats.org/officeDocument/2006/relationships/customXml" Target="../ink/ink646.xml"/><Relationship Id="rId207" Type="http://schemas.openxmlformats.org/officeDocument/2006/relationships/customXml" Target="../ink/ink653.xml"/><Relationship Id="rId249" Type="http://schemas.openxmlformats.org/officeDocument/2006/relationships/customXml" Target="../ink/ink674.xml"/><Relationship Id="rId13" Type="http://schemas.openxmlformats.org/officeDocument/2006/relationships/customXml" Target="../ink/ink556.xml"/><Relationship Id="rId109" Type="http://schemas.openxmlformats.org/officeDocument/2006/relationships/customXml" Target="../ink/ink604.xml"/><Relationship Id="rId260" Type="http://schemas.openxmlformats.org/officeDocument/2006/relationships/image" Target="../media/image673.png"/><Relationship Id="rId316" Type="http://schemas.openxmlformats.org/officeDocument/2006/relationships/image" Target="../media/image19.png"/><Relationship Id="rId55" Type="http://schemas.openxmlformats.org/officeDocument/2006/relationships/customXml" Target="../ink/ink577.xml"/><Relationship Id="rId97" Type="http://schemas.openxmlformats.org/officeDocument/2006/relationships/customXml" Target="../ink/ink598.xml"/><Relationship Id="rId120" Type="http://schemas.openxmlformats.org/officeDocument/2006/relationships/image" Target="../media/image603.png"/><Relationship Id="rId358" Type="http://schemas.openxmlformats.org/officeDocument/2006/relationships/image" Target="../media/image721.png"/><Relationship Id="rId162" Type="http://schemas.openxmlformats.org/officeDocument/2006/relationships/image" Target="../media/image624.png"/><Relationship Id="rId218" Type="http://schemas.openxmlformats.org/officeDocument/2006/relationships/image" Target="../media/image652.png"/><Relationship Id="rId271" Type="http://schemas.openxmlformats.org/officeDocument/2006/relationships/customXml" Target="../ink/ink685.xml"/><Relationship Id="rId24" Type="http://schemas.openxmlformats.org/officeDocument/2006/relationships/image" Target="../media/image555.png"/><Relationship Id="rId66" Type="http://schemas.openxmlformats.org/officeDocument/2006/relationships/image" Target="../media/image576.png"/><Relationship Id="rId131" Type="http://schemas.openxmlformats.org/officeDocument/2006/relationships/customXml" Target="../ink/ink615.xml"/><Relationship Id="rId327" Type="http://schemas.openxmlformats.org/officeDocument/2006/relationships/customXml" Target="../ink/ink713.xml"/><Relationship Id="rId369" Type="http://schemas.openxmlformats.org/officeDocument/2006/relationships/customXml" Target="../ink/ink734.xml"/><Relationship Id="rId173" Type="http://schemas.openxmlformats.org/officeDocument/2006/relationships/customXml" Target="../ink/ink636.xml"/><Relationship Id="rId229" Type="http://schemas.openxmlformats.org/officeDocument/2006/relationships/customXml" Target="../ink/ink664.xml"/><Relationship Id="rId240" Type="http://schemas.openxmlformats.org/officeDocument/2006/relationships/image" Target="../media/image663.png"/><Relationship Id="rId35" Type="http://schemas.openxmlformats.org/officeDocument/2006/relationships/customXml" Target="../ink/ink567.xml"/><Relationship Id="rId77" Type="http://schemas.openxmlformats.org/officeDocument/2006/relationships/customXml" Target="../ink/ink588.xml"/><Relationship Id="rId100" Type="http://schemas.openxmlformats.org/officeDocument/2006/relationships/image" Target="../media/image593.png"/><Relationship Id="rId282" Type="http://schemas.openxmlformats.org/officeDocument/2006/relationships/image" Target="../media/image684.png"/><Relationship Id="rId338" Type="http://schemas.openxmlformats.org/officeDocument/2006/relationships/image" Target="../media/image711.png"/><Relationship Id="rId8" Type="http://schemas.openxmlformats.org/officeDocument/2006/relationships/image" Target="../media/image547.png"/><Relationship Id="rId142" Type="http://schemas.openxmlformats.org/officeDocument/2006/relationships/image" Target="../media/image614.png"/><Relationship Id="rId184" Type="http://schemas.openxmlformats.org/officeDocument/2006/relationships/image" Target="../media/image635.png"/><Relationship Id="rId251" Type="http://schemas.openxmlformats.org/officeDocument/2006/relationships/customXml" Target="../ink/ink675.xml"/><Relationship Id="rId46" Type="http://schemas.openxmlformats.org/officeDocument/2006/relationships/image" Target="../media/image566.png"/><Relationship Id="rId293" Type="http://schemas.openxmlformats.org/officeDocument/2006/relationships/customXml" Target="../ink/ink696.xml"/><Relationship Id="rId307" Type="http://schemas.openxmlformats.org/officeDocument/2006/relationships/customXml" Target="../ink/ink703.xml"/><Relationship Id="rId349" Type="http://schemas.openxmlformats.org/officeDocument/2006/relationships/customXml" Target="../ink/ink724.xml"/><Relationship Id="rId88" Type="http://schemas.openxmlformats.org/officeDocument/2006/relationships/image" Target="../media/image587.png"/><Relationship Id="rId111" Type="http://schemas.openxmlformats.org/officeDocument/2006/relationships/customXml" Target="../ink/ink605.xml"/><Relationship Id="rId153" Type="http://schemas.openxmlformats.org/officeDocument/2006/relationships/customXml" Target="../ink/ink626.xml"/><Relationship Id="rId195" Type="http://schemas.openxmlformats.org/officeDocument/2006/relationships/customXml" Target="../ink/ink647.xml"/><Relationship Id="rId209" Type="http://schemas.openxmlformats.org/officeDocument/2006/relationships/customXml" Target="../ink/ink654.xml"/><Relationship Id="rId360" Type="http://schemas.openxmlformats.org/officeDocument/2006/relationships/image" Target="../media/image722.png"/><Relationship Id="rId220" Type="http://schemas.openxmlformats.org/officeDocument/2006/relationships/image" Target="../media/image653.png"/><Relationship Id="rId15" Type="http://schemas.openxmlformats.org/officeDocument/2006/relationships/customXml" Target="../ink/ink557.xml"/><Relationship Id="rId57" Type="http://schemas.openxmlformats.org/officeDocument/2006/relationships/customXml" Target="../ink/ink578.xml"/><Relationship Id="rId262" Type="http://schemas.openxmlformats.org/officeDocument/2006/relationships/image" Target="../media/image674.png"/><Relationship Id="rId318" Type="http://schemas.openxmlformats.org/officeDocument/2006/relationships/image" Target="../media/image701.png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748.xml"/><Relationship Id="rId21" Type="http://schemas.openxmlformats.org/officeDocument/2006/relationships/image" Target="../media/image740.png"/><Relationship Id="rId42" Type="http://schemas.openxmlformats.org/officeDocument/2006/relationships/customXml" Target="../ink/ink756.xml"/><Relationship Id="rId47" Type="http://schemas.openxmlformats.org/officeDocument/2006/relationships/image" Target="../media/image753.png"/><Relationship Id="rId63" Type="http://schemas.openxmlformats.org/officeDocument/2006/relationships/image" Target="../media/image761.png"/><Relationship Id="rId68" Type="http://schemas.openxmlformats.org/officeDocument/2006/relationships/customXml" Target="../ink/ink769.xml"/><Relationship Id="rId16" Type="http://schemas.openxmlformats.org/officeDocument/2006/relationships/customXml" Target="../ink/ink743.xml"/><Relationship Id="rId11" Type="http://schemas.openxmlformats.org/officeDocument/2006/relationships/image" Target="../media/image735.png"/><Relationship Id="rId24" Type="http://schemas.openxmlformats.org/officeDocument/2006/relationships/customXml" Target="../ink/ink747.xml"/><Relationship Id="rId32" Type="http://schemas.openxmlformats.org/officeDocument/2006/relationships/customXml" Target="../ink/ink751.xml"/><Relationship Id="rId37" Type="http://schemas.openxmlformats.org/officeDocument/2006/relationships/image" Target="../media/image748.png"/><Relationship Id="rId40" Type="http://schemas.openxmlformats.org/officeDocument/2006/relationships/customXml" Target="../ink/ink755.xml"/><Relationship Id="rId45" Type="http://schemas.openxmlformats.org/officeDocument/2006/relationships/image" Target="../media/image752.png"/><Relationship Id="rId53" Type="http://schemas.openxmlformats.org/officeDocument/2006/relationships/image" Target="../media/image756.png"/><Relationship Id="rId58" Type="http://schemas.openxmlformats.org/officeDocument/2006/relationships/customXml" Target="../ink/ink764.xml"/><Relationship Id="rId66" Type="http://schemas.openxmlformats.org/officeDocument/2006/relationships/customXml" Target="../ink/ink768.xml"/><Relationship Id="rId74" Type="http://schemas.openxmlformats.org/officeDocument/2006/relationships/customXml" Target="../ink/ink772.xml"/><Relationship Id="rId79" Type="http://schemas.openxmlformats.org/officeDocument/2006/relationships/image" Target="../media/image769.png"/><Relationship Id="rId5" Type="http://schemas.openxmlformats.org/officeDocument/2006/relationships/image" Target="../media/image732.png"/><Relationship Id="rId61" Type="http://schemas.openxmlformats.org/officeDocument/2006/relationships/image" Target="../media/image760.png"/><Relationship Id="rId19" Type="http://schemas.openxmlformats.org/officeDocument/2006/relationships/image" Target="../media/image739.png"/><Relationship Id="rId14" Type="http://schemas.openxmlformats.org/officeDocument/2006/relationships/customXml" Target="../ink/ink742.xml"/><Relationship Id="rId22" Type="http://schemas.openxmlformats.org/officeDocument/2006/relationships/customXml" Target="../ink/ink746.xml"/><Relationship Id="rId27" Type="http://schemas.openxmlformats.org/officeDocument/2006/relationships/image" Target="../media/image743.png"/><Relationship Id="rId30" Type="http://schemas.openxmlformats.org/officeDocument/2006/relationships/customXml" Target="../ink/ink750.xml"/><Relationship Id="rId35" Type="http://schemas.openxmlformats.org/officeDocument/2006/relationships/image" Target="../media/image747.png"/><Relationship Id="rId43" Type="http://schemas.openxmlformats.org/officeDocument/2006/relationships/image" Target="../media/image751.png"/><Relationship Id="rId48" Type="http://schemas.openxmlformats.org/officeDocument/2006/relationships/customXml" Target="../ink/ink759.xml"/><Relationship Id="rId56" Type="http://schemas.openxmlformats.org/officeDocument/2006/relationships/customXml" Target="../ink/ink763.xml"/><Relationship Id="rId64" Type="http://schemas.openxmlformats.org/officeDocument/2006/relationships/customXml" Target="../ink/ink767.xml"/><Relationship Id="rId69" Type="http://schemas.openxmlformats.org/officeDocument/2006/relationships/image" Target="../media/image764.png"/><Relationship Id="rId77" Type="http://schemas.openxmlformats.org/officeDocument/2006/relationships/image" Target="../media/image768.png"/><Relationship Id="rId8" Type="http://schemas.openxmlformats.org/officeDocument/2006/relationships/customXml" Target="../ink/ink739.xml"/><Relationship Id="rId51" Type="http://schemas.openxmlformats.org/officeDocument/2006/relationships/image" Target="../media/image755.png"/><Relationship Id="rId72" Type="http://schemas.openxmlformats.org/officeDocument/2006/relationships/customXml" Target="../ink/ink771.xml"/><Relationship Id="rId80" Type="http://schemas.openxmlformats.org/officeDocument/2006/relationships/image" Target="../media/image770.png"/><Relationship Id="rId3" Type="http://schemas.openxmlformats.org/officeDocument/2006/relationships/image" Target="../media/image731.png"/><Relationship Id="rId12" Type="http://schemas.openxmlformats.org/officeDocument/2006/relationships/customXml" Target="../ink/ink741.xml"/><Relationship Id="rId17" Type="http://schemas.openxmlformats.org/officeDocument/2006/relationships/image" Target="../media/image738.png"/><Relationship Id="rId25" Type="http://schemas.openxmlformats.org/officeDocument/2006/relationships/image" Target="../media/image742.png"/><Relationship Id="rId33" Type="http://schemas.openxmlformats.org/officeDocument/2006/relationships/image" Target="../media/image746.png"/><Relationship Id="rId38" Type="http://schemas.openxmlformats.org/officeDocument/2006/relationships/customXml" Target="../ink/ink754.xml"/><Relationship Id="rId46" Type="http://schemas.openxmlformats.org/officeDocument/2006/relationships/customXml" Target="../ink/ink758.xml"/><Relationship Id="rId59" Type="http://schemas.openxmlformats.org/officeDocument/2006/relationships/image" Target="../media/image759.png"/><Relationship Id="rId67" Type="http://schemas.openxmlformats.org/officeDocument/2006/relationships/image" Target="../media/image763.png"/><Relationship Id="rId20" Type="http://schemas.openxmlformats.org/officeDocument/2006/relationships/customXml" Target="../ink/ink745.xml"/><Relationship Id="rId41" Type="http://schemas.openxmlformats.org/officeDocument/2006/relationships/image" Target="../media/image750.png"/><Relationship Id="rId54" Type="http://schemas.openxmlformats.org/officeDocument/2006/relationships/customXml" Target="../ink/ink762.xml"/><Relationship Id="rId62" Type="http://schemas.openxmlformats.org/officeDocument/2006/relationships/customXml" Target="../ink/ink766.xml"/><Relationship Id="rId70" Type="http://schemas.openxmlformats.org/officeDocument/2006/relationships/customXml" Target="../ink/ink770.xml"/><Relationship Id="rId75" Type="http://schemas.openxmlformats.org/officeDocument/2006/relationships/image" Target="../media/image76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38.xml"/><Relationship Id="rId15" Type="http://schemas.openxmlformats.org/officeDocument/2006/relationships/image" Target="../media/image737.png"/><Relationship Id="rId23" Type="http://schemas.openxmlformats.org/officeDocument/2006/relationships/image" Target="../media/image741.png"/><Relationship Id="rId28" Type="http://schemas.openxmlformats.org/officeDocument/2006/relationships/customXml" Target="../ink/ink749.xml"/><Relationship Id="rId36" Type="http://schemas.openxmlformats.org/officeDocument/2006/relationships/customXml" Target="../ink/ink753.xml"/><Relationship Id="rId49" Type="http://schemas.openxmlformats.org/officeDocument/2006/relationships/image" Target="../media/image754.png"/><Relationship Id="rId57" Type="http://schemas.openxmlformats.org/officeDocument/2006/relationships/image" Target="../media/image758.png"/><Relationship Id="rId10" Type="http://schemas.openxmlformats.org/officeDocument/2006/relationships/customXml" Target="../ink/ink740.xml"/><Relationship Id="rId31" Type="http://schemas.openxmlformats.org/officeDocument/2006/relationships/image" Target="../media/image745.png"/><Relationship Id="rId44" Type="http://schemas.openxmlformats.org/officeDocument/2006/relationships/customXml" Target="../ink/ink757.xml"/><Relationship Id="rId52" Type="http://schemas.openxmlformats.org/officeDocument/2006/relationships/customXml" Target="../ink/ink761.xml"/><Relationship Id="rId60" Type="http://schemas.openxmlformats.org/officeDocument/2006/relationships/customXml" Target="../ink/ink765.xml"/><Relationship Id="rId65" Type="http://schemas.openxmlformats.org/officeDocument/2006/relationships/image" Target="../media/image762.png"/><Relationship Id="rId73" Type="http://schemas.openxmlformats.org/officeDocument/2006/relationships/image" Target="../media/image766.png"/><Relationship Id="rId78" Type="http://schemas.openxmlformats.org/officeDocument/2006/relationships/customXml" Target="../ink/ink774.xml"/><Relationship Id="rId4" Type="http://schemas.openxmlformats.org/officeDocument/2006/relationships/customXml" Target="../ink/ink737.xml"/><Relationship Id="rId9" Type="http://schemas.openxmlformats.org/officeDocument/2006/relationships/image" Target="../media/image734.png"/><Relationship Id="rId13" Type="http://schemas.openxmlformats.org/officeDocument/2006/relationships/image" Target="../media/image736.png"/><Relationship Id="rId18" Type="http://schemas.openxmlformats.org/officeDocument/2006/relationships/customXml" Target="../ink/ink744.xml"/><Relationship Id="rId39" Type="http://schemas.openxmlformats.org/officeDocument/2006/relationships/image" Target="../media/image749.png"/><Relationship Id="rId34" Type="http://schemas.openxmlformats.org/officeDocument/2006/relationships/customXml" Target="../ink/ink752.xml"/><Relationship Id="rId50" Type="http://schemas.openxmlformats.org/officeDocument/2006/relationships/customXml" Target="../ink/ink760.xml"/><Relationship Id="rId55" Type="http://schemas.openxmlformats.org/officeDocument/2006/relationships/image" Target="../media/image757.png"/><Relationship Id="rId76" Type="http://schemas.openxmlformats.org/officeDocument/2006/relationships/customXml" Target="../ink/ink773.xml"/><Relationship Id="rId7" Type="http://schemas.openxmlformats.org/officeDocument/2006/relationships/image" Target="../media/image733.png"/><Relationship Id="rId71" Type="http://schemas.openxmlformats.org/officeDocument/2006/relationships/image" Target="../media/image765.png"/><Relationship Id="rId2" Type="http://schemas.openxmlformats.org/officeDocument/2006/relationships/image" Target="../media/image730.png"/><Relationship Id="rId29" Type="http://schemas.openxmlformats.org/officeDocument/2006/relationships/image" Target="../media/image7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4C3205-2987-4B74-BB07-670ECEE0C5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MAB 5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0572B3B-C992-4CE4-AA98-8FD0877880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6. tunti</a:t>
            </a:r>
          </a:p>
        </p:txBody>
      </p:sp>
    </p:spTree>
    <p:extLst>
      <p:ext uri="{BB962C8B-B14F-4D97-AF65-F5344CB8AC3E}">
        <p14:creationId xmlns:p14="http://schemas.microsoft.com/office/powerpoint/2010/main" val="786831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393A243D-EDC5-49E8-AD15-E3F4E740E7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3157" y="157041"/>
            <a:ext cx="8139218" cy="4635092"/>
          </a:xfrm>
        </p:spPr>
      </p:pic>
      <p:grpSp>
        <p:nvGrpSpPr>
          <p:cNvPr id="32" name="Ryhmä 31">
            <a:extLst>
              <a:ext uri="{FF2B5EF4-FFF2-40B4-BE49-F238E27FC236}">
                <a16:creationId xmlns:a16="http://schemas.microsoft.com/office/drawing/2014/main" id="{49CCE497-9016-4A65-BFB9-15D79AAFA14B}"/>
              </a:ext>
            </a:extLst>
          </p:cNvPr>
          <p:cNvGrpSpPr/>
          <p:nvPr/>
        </p:nvGrpSpPr>
        <p:grpSpPr>
          <a:xfrm>
            <a:off x="8313070" y="551820"/>
            <a:ext cx="2135520" cy="522000"/>
            <a:chOff x="8313070" y="551820"/>
            <a:chExt cx="2135520" cy="52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6" name="Käsinkirjoitus 5">
                  <a:extLst>
                    <a:ext uri="{FF2B5EF4-FFF2-40B4-BE49-F238E27FC236}">
                      <a16:creationId xmlns:a16="http://schemas.microsoft.com/office/drawing/2014/main" id="{CCFD9AB9-4776-40DF-913E-7B543C0CF9CE}"/>
                    </a:ext>
                  </a:extLst>
                </p14:cNvPr>
                <p14:cNvContentPartPr/>
                <p14:nvPr/>
              </p14:nvContentPartPr>
              <p14:xfrm>
                <a:off x="8313070" y="746220"/>
                <a:ext cx="33480" cy="288360"/>
              </p14:xfrm>
            </p:contentPart>
          </mc:Choice>
          <mc:Fallback>
            <p:pic>
              <p:nvPicPr>
                <p:cNvPr id="6" name="Käsinkirjoitus 5">
                  <a:extLst>
                    <a:ext uri="{FF2B5EF4-FFF2-40B4-BE49-F238E27FC236}">
                      <a16:creationId xmlns:a16="http://schemas.microsoft.com/office/drawing/2014/main" id="{CCFD9AB9-4776-40DF-913E-7B543C0CF9C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304430" y="737220"/>
                  <a:ext cx="5112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7" name="Käsinkirjoitus 6">
                  <a:extLst>
                    <a:ext uri="{FF2B5EF4-FFF2-40B4-BE49-F238E27FC236}">
                      <a16:creationId xmlns:a16="http://schemas.microsoft.com/office/drawing/2014/main" id="{186CF671-9F06-4180-A46A-3AEA39FBD8C7}"/>
                    </a:ext>
                  </a:extLst>
                </p14:cNvPr>
                <p14:cNvContentPartPr/>
                <p14:nvPr/>
              </p14:nvContentPartPr>
              <p14:xfrm>
                <a:off x="8355910" y="726780"/>
                <a:ext cx="96840" cy="172080"/>
              </p14:xfrm>
            </p:contentPart>
          </mc:Choice>
          <mc:Fallback>
            <p:pic>
              <p:nvPicPr>
                <p:cNvPr id="7" name="Käsinkirjoitus 6">
                  <a:extLst>
                    <a:ext uri="{FF2B5EF4-FFF2-40B4-BE49-F238E27FC236}">
                      <a16:creationId xmlns:a16="http://schemas.microsoft.com/office/drawing/2014/main" id="{186CF671-9F06-4180-A46A-3AEA39FBD8C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347270" y="717780"/>
                  <a:ext cx="1144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8" name="Käsinkirjoitus 7">
                  <a:extLst>
                    <a:ext uri="{FF2B5EF4-FFF2-40B4-BE49-F238E27FC236}">
                      <a16:creationId xmlns:a16="http://schemas.microsoft.com/office/drawing/2014/main" id="{7D8A69F4-B609-4FB6-A0E2-0DEF547FFC0F}"/>
                    </a:ext>
                  </a:extLst>
                </p14:cNvPr>
                <p14:cNvContentPartPr/>
                <p14:nvPr/>
              </p14:nvContentPartPr>
              <p14:xfrm>
                <a:off x="8516110" y="695100"/>
                <a:ext cx="67680" cy="320040"/>
              </p14:xfrm>
            </p:contentPart>
          </mc:Choice>
          <mc:Fallback>
            <p:pic>
              <p:nvPicPr>
                <p:cNvPr id="8" name="Käsinkirjoitus 7">
                  <a:extLst>
                    <a:ext uri="{FF2B5EF4-FFF2-40B4-BE49-F238E27FC236}">
                      <a16:creationId xmlns:a16="http://schemas.microsoft.com/office/drawing/2014/main" id="{7D8A69F4-B609-4FB6-A0E2-0DEF547FFC0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507110" y="686100"/>
                  <a:ext cx="8532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9" name="Käsinkirjoitus 8">
                  <a:extLst>
                    <a:ext uri="{FF2B5EF4-FFF2-40B4-BE49-F238E27FC236}">
                      <a16:creationId xmlns:a16="http://schemas.microsoft.com/office/drawing/2014/main" id="{126CD454-E2F0-45D7-BC01-6826B996CFE6}"/>
                    </a:ext>
                  </a:extLst>
                </p14:cNvPr>
                <p14:cNvContentPartPr/>
                <p14:nvPr/>
              </p14:nvContentPartPr>
              <p14:xfrm>
                <a:off x="8670550" y="807420"/>
                <a:ext cx="83520" cy="154800"/>
              </p14:xfrm>
            </p:contentPart>
          </mc:Choice>
          <mc:Fallback>
            <p:pic>
              <p:nvPicPr>
                <p:cNvPr id="9" name="Käsinkirjoitus 8">
                  <a:extLst>
                    <a:ext uri="{FF2B5EF4-FFF2-40B4-BE49-F238E27FC236}">
                      <a16:creationId xmlns:a16="http://schemas.microsoft.com/office/drawing/2014/main" id="{126CD454-E2F0-45D7-BC01-6826B996CFE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661910" y="798420"/>
                  <a:ext cx="1011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Käsinkirjoitus 9">
                  <a:extLst>
                    <a:ext uri="{FF2B5EF4-FFF2-40B4-BE49-F238E27FC236}">
                      <a16:creationId xmlns:a16="http://schemas.microsoft.com/office/drawing/2014/main" id="{E52F60FC-31B9-4B46-A004-490FD7D7C535}"/>
                    </a:ext>
                  </a:extLst>
                </p14:cNvPr>
                <p14:cNvContentPartPr/>
                <p14:nvPr/>
              </p14:nvContentPartPr>
              <p14:xfrm>
                <a:off x="8839030" y="890940"/>
                <a:ext cx="83880" cy="360"/>
              </p14:xfrm>
            </p:contentPart>
          </mc:Choice>
          <mc:Fallback>
            <p:pic>
              <p:nvPicPr>
                <p:cNvPr id="10" name="Käsinkirjoitus 9">
                  <a:extLst>
                    <a:ext uri="{FF2B5EF4-FFF2-40B4-BE49-F238E27FC236}">
                      <a16:creationId xmlns:a16="http://schemas.microsoft.com/office/drawing/2014/main" id="{E52F60FC-31B9-4B46-A004-490FD7D7C53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830030" y="882300"/>
                  <a:ext cx="1015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Käsinkirjoitus 10">
                  <a:extLst>
                    <a:ext uri="{FF2B5EF4-FFF2-40B4-BE49-F238E27FC236}">
                      <a16:creationId xmlns:a16="http://schemas.microsoft.com/office/drawing/2014/main" id="{84BC5142-3A68-4D20-AB19-2F57C5CBA3D0}"/>
                    </a:ext>
                  </a:extLst>
                </p14:cNvPr>
                <p14:cNvContentPartPr/>
                <p14:nvPr/>
              </p14:nvContentPartPr>
              <p14:xfrm>
                <a:off x="9001390" y="777540"/>
                <a:ext cx="18360" cy="182160"/>
              </p14:xfrm>
            </p:contentPart>
          </mc:Choice>
          <mc:Fallback>
            <p:pic>
              <p:nvPicPr>
                <p:cNvPr id="11" name="Käsinkirjoitus 10">
                  <a:extLst>
                    <a:ext uri="{FF2B5EF4-FFF2-40B4-BE49-F238E27FC236}">
                      <a16:creationId xmlns:a16="http://schemas.microsoft.com/office/drawing/2014/main" id="{84BC5142-3A68-4D20-AB19-2F57C5CBA3D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992750" y="768900"/>
                  <a:ext cx="360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Käsinkirjoitus 11">
                  <a:extLst>
                    <a:ext uri="{FF2B5EF4-FFF2-40B4-BE49-F238E27FC236}">
                      <a16:creationId xmlns:a16="http://schemas.microsoft.com/office/drawing/2014/main" id="{E651E5F8-A08B-4FE1-AF23-55195F7F94DB}"/>
                    </a:ext>
                  </a:extLst>
                </p14:cNvPr>
                <p14:cNvContentPartPr/>
                <p14:nvPr/>
              </p14:nvContentPartPr>
              <p14:xfrm>
                <a:off x="9083830" y="793740"/>
                <a:ext cx="75960" cy="165600"/>
              </p14:xfrm>
            </p:contentPart>
          </mc:Choice>
          <mc:Fallback>
            <p:pic>
              <p:nvPicPr>
                <p:cNvPr id="12" name="Käsinkirjoitus 11">
                  <a:extLst>
                    <a:ext uri="{FF2B5EF4-FFF2-40B4-BE49-F238E27FC236}">
                      <a16:creationId xmlns:a16="http://schemas.microsoft.com/office/drawing/2014/main" id="{E651E5F8-A08B-4FE1-AF23-55195F7F94D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074830" y="785100"/>
                  <a:ext cx="936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Käsinkirjoitus 12">
                  <a:extLst>
                    <a:ext uri="{FF2B5EF4-FFF2-40B4-BE49-F238E27FC236}">
                      <a16:creationId xmlns:a16="http://schemas.microsoft.com/office/drawing/2014/main" id="{95DDF923-68D3-4A40-8D2C-FAACEB5CDF8E}"/>
                    </a:ext>
                  </a:extLst>
                </p14:cNvPr>
                <p14:cNvContentPartPr/>
                <p14:nvPr/>
              </p14:nvContentPartPr>
              <p14:xfrm>
                <a:off x="9269950" y="690060"/>
                <a:ext cx="41040" cy="330480"/>
              </p14:xfrm>
            </p:contentPart>
          </mc:Choice>
          <mc:Fallback>
            <p:pic>
              <p:nvPicPr>
                <p:cNvPr id="13" name="Käsinkirjoitus 12">
                  <a:extLst>
                    <a:ext uri="{FF2B5EF4-FFF2-40B4-BE49-F238E27FC236}">
                      <a16:creationId xmlns:a16="http://schemas.microsoft.com/office/drawing/2014/main" id="{95DDF923-68D3-4A40-8D2C-FAACEB5CDF8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260950" y="681420"/>
                  <a:ext cx="5868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Käsinkirjoitus 13">
                  <a:extLst>
                    <a:ext uri="{FF2B5EF4-FFF2-40B4-BE49-F238E27FC236}">
                      <a16:creationId xmlns:a16="http://schemas.microsoft.com/office/drawing/2014/main" id="{6FEFA7CC-F74D-4625-B177-11AA6C02CEC0}"/>
                    </a:ext>
                  </a:extLst>
                </p14:cNvPr>
                <p14:cNvContentPartPr/>
                <p14:nvPr/>
              </p14:nvContentPartPr>
              <p14:xfrm>
                <a:off x="9457870" y="813900"/>
                <a:ext cx="88920" cy="10440"/>
              </p14:xfrm>
            </p:contentPart>
          </mc:Choice>
          <mc:Fallback>
            <p:pic>
              <p:nvPicPr>
                <p:cNvPr id="14" name="Käsinkirjoitus 13">
                  <a:extLst>
                    <a:ext uri="{FF2B5EF4-FFF2-40B4-BE49-F238E27FC236}">
                      <a16:creationId xmlns:a16="http://schemas.microsoft.com/office/drawing/2014/main" id="{6FEFA7CC-F74D-4625-B177-11AA6C02CEC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449230" y="805260"/>
                  <a:ext cx="1065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Käsinkirjoitus 14">
                  <a:extLst>
                    <a:ext uri="{FF2B5EF4-FFF2-40B4-BE49-F238E27FC236}">
                      <a16:creationId xmlns:a16="http://schemas.microsoft.com/office/drawing/2014/main" id="{1F13E176-5ACE-4588-93F9-9C8415E9ABA5}"/>
                    </a:ext>
                  </a:extLst>
                </p14:cNvPr>
                <p14:cNvContentPartPr/>
                <p14:nvPr/>
              </p14:nvContentPartPr>
              <p14:xfrm>
                <a:off x="9452110" y="881580"/>
                <a:ext cx="99360" cy="11520"/>
              </p14:xfrm>
            </p:contentPart>
          </mc:Choice>
          <mc:Fallback>
            <p:pic>
              <p:nvPicPr>
                <p:cNvPr id="15" name="Käsinkirjoitus 14">
                  <a:extLst>
                    <a:ext uri="{FF2B5EF4-FFF2-40B4-BE49-F238E27FC236}">
                      <a16:creationId xmlns:a16="http://schemas.microsoft.com/office/drawing/2014/main" id="{1F13E176-5ACE-4588-93F9-9C8415E9ABA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443110" y="872580"/>
                  <a:ext cx="1170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Käsinkirjoitus 15">
                  <a:extLst>
                    <a:ext uri="{FF2B5EF4-FFF2-40B4-BE49-F238E27FC236}">
                      <a16:creationId xmlns:a16="http://schemas.microsoft.com/office/drawing/2014/main" id="{D9FAED99-E229-4E2B-BC2C-0CBD0E00C4E1}"/>
                    </a:ext>
                  </a:extLst>
                </p14:cNvPr>
                <p14:cNvContentPartPr/>
                <p14:nvPr/>
              </p14:nvContentPartPr>
              <p14:xfrm>
                <a:off x="9754150" y="563340"/>
                <a:ext cx="13320" cy="164880"/>
              </p14:xfrm>
            </p:contentPart>
          </mc:Choice>
          <mc:Fallback>
            <p:pic>
              <p:nvPicPr>
                <p:cNvPr id="16" name="Käsinkirjoitus 15">
                  <a:extLst>
                    <a:ext uri="{FF2B5EF4-FFF2-40B4-BE49-F238E27FC236}">
                      <a16:creationId xmlns:a16="http://schemas.microsoft.com/office/drawing/2014/main" id="{D9FAED99-E229-4E2B-BC2C-0CBD0E00C4E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745510" y="554700"/>
                  <a:ext cx="309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Käsinkirjoitus 16">
                  <a:extLst>
                    <a:ext uri="{FF2B5EF4-FFF2-40B4-BE49-F238E27FC236}">
                      <a16:creationId xmlns:a16="http://schemas.microsoft.com/office/drawing/2014/main" id="{73A8E86E-90B7-4BAE-BD5C-294596ED61C5}"/>
                    </a:ext>
                  </a:extLst>
                </p14:cNvPr>
                <p14:cNvContentPartPr/>
                <p14:nvPr/>
              </p14:nvContentPartPr>
              <p14:xfrm>
                <a:off x="9847030" y="551820"/>
                <a:ext cx="153360" cy="140400"/>
              </p14:xfrm>
            </p:contentPart>
          </mc:Choice>
          <mc:Fallback>
            <p:pic>
              <p:nvPicPr>
                <p:cNvPr id="17" name="Käsinkirjoitus 16">
                  <a:extLst>
                    <a:ext uri="{FF2B5EF4-FFF2-40B4-BE49-F238E27FC236}">
                      <a16:creationId xmlns:a16="http://schemas.microsoft.com/office/drawing/2014/main" id="{73A8E86E-90B7-4BAE-BD5C-294596ED61C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838030" y="542820"/>
                  <a:ext cx="1710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Käsinkirjoitus 17">
                  <a:extLst>
                    <a:ext uri="{FF2B5EF4-FFF2-40B4-BE49-F238E27FC236}">
                      <a16:creationId xmlns:a16="http://schemas.microsoft.com/office/drawing/2014/main" id="{DD1F0825-CAE2-47A0-A4A4-B16E037EA266}"/>
                    </a:ext>
                  </a:extLst>
                </p14:cNvPr>
                <p14:cNvContentPartPr/>
                <p14:nvPr/>
              </p14:nvContentPartPr>
              <p14:xfrm>
                <a:off x="9646150" y="800940"/>
                <a:ext cx="331200" cy="19800"/>
              </p14:xfrm>
            </p:contentPart>
          </mc:Choice>
          <mc:Fallback>
            <p:pic>
              <p:nvPicPr>
                <p:cNvPr id="18" name="Käsinkirjoitus 17">
                  <a:extLst>
                    <a:ext uri="{FF2B5EF4-FFF2-40B4-BE49-F238E27FC236}">
                      <a16:creationId xmlns:a16="http://schemas.microsoft.com/office/drawing/2014/main" id="{DD1F0825-CAE2-47A0-A4A4-B16E037EA26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637510" y="792300"/>
                  <a:ext cx="3488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9" name="Käsinkirjoitus 18">
                  <a:extLst>
                    <a:ext uri="{FF2B5EF4-FFF2-40B4-BE49-F238E27FC236}">
                      <a16:creationId xmlns:a16="http://schemas.microsoft.com/office/drawing/2014/main" id="{B2A94762-7FDB-4A43-ACBD-34E73739333E}"/>
                    </a:ext>
                  </a:extLst>
                </p14:cNvPr>
                <p14:cNvContentPartPr/>
                <p14:nvPr/>
              </p14:nvContentPartPr>
              <p14:xfrm>
                <a:off x="9685030" y="907140"/>
                <a:ext cx="98640" cy="166680"/>
              </p14:xfrm>
            </p:contentPart>
          </mc:Choice>
          <mc:Fallback>
            <p:pic>
              <p:nvPicPr>
                <p:cNvPr id="19" name="Käsinkirjoitus 18">
                  <a:extLst>
                    <a:ext uri="{FF2B5EF4-FFF2-40B4-BE49-F238E27FC236}">
                      <a16:creationId xmlns:a16="http://schemas.microsoft.com/office/drawing/2014/main" id="{B2A94762-7FDB-4A43-ACBD-34E73739333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676030" y="898500"/>
                  <a:ext cx="1162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0" name="Käsinkirjoitus 19">
                  <a:extLst>
                    <a:ext uri="{FF2B5EF4-FFF2-40B4-BE49-F238E27FC236}">
                      <a16:creationId xmlns:a16="http://schemas.microsoft.com/office/drawing/2014/main" id="{22020EEF-6C59-43A1-A7CE-AA74E76B2412}"/>
                    </a:ext>
                  </a:extLst>
                </p14:cNvPr>
                <p14:cNvContentPartPr/>
                <p14:nvPr/>
              </p14:nvContentPartPr>
              <p14:xfrm>
                <a:off x="9858910" y="929100"/>
                <a:ext cx="109440" cy="142920"/>
              </p14:xfrm>
            </p:contentPart>
          </mc:Choice>
          <mc:Fallback>
            <p:pic>
              <p:nvPicPr>
                <p:cNvPr id="20" name="Käsinkirjoitus 19">
                  <a:extLst>
                    <a:ext uri="{FF2B5EF4-FFF2-40B4-BE49-F238E27FC236}">
                      <a16:creationId xmlns:a16="http://schemas.microsoft.com/office/drawing/2014/main" id="{22020EEF-6C59-43A1-A7CE-AA74E76B241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849910" y="920100"/>
                  <a:ext cx="1270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1" name="Käsinkirjoitus 20">
                  <a:extLst>
                    <a:ext uri="{FF2B5EF4-FFF2-40B4-BE49-F238E27FC236}">
                      <a16:creationId xmlns:a16="http://schemas.microsoft.com/office/drawing/2014/main" id="{9C8293BC-C20E-46F4-A1B0-88E7592C765D}"/>
                    </a:ext>
                  </a:extLst>
                </p14:cNvPr>
                <p14:cNvContentPartPr/>
                <p14:nvPr/>
              </p14:nvContentPartPr>
              <p14:xfrm>
                <a:off x="9887710" y="1023420"/>
                <a:ext cx="111600" cy="18720"/>
              </p14:xfrm>
            </p:contentPart>
          </mc:Choice>
          <mc:Fallback>
            <p:pic>
              <p:nvPicPr>
                <p:cNvPr id="21" name="Käsinkirjoitus 20">
                  <a:extLst>
                    <a:ext uri="{FF2B5EF4-FFF2-40B4-BE49-F238E27FC236}">
                      <a16:creationId xmlns:a16="http://schemas.microsoft.com/office/drawing/2014/main" id="{9C8293BC-C20E-46F4-A1B0-88E7592C765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879070" y="1014780"/>
                  <a:ext cx="1292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7" name="Käsinkirjoitus 26">
                  <a:extLst>
                    <a:ext uri="{FF2B5EF4-FFF2-40B4-BE49-F238E27FC236}">
                      <a16:creationId xmlns:a16="http://schemas.microsoft.com/office/drawing/2014/main" id="{56301D95-F870-4BDA-AF23-695A9F903256}"/>
                    </a:ext>
                  </a:extLst>
                </p14:cNvPr>
                <p14:cNvContentPartPr/>
                <p14:nvPr/>
              </p14:nvContentPartPr>
              <p14:xfrm>
                <a:off x="10075270" y="730740"/>
                <a:ext cx="136440" cy="61920"/>
              </p14:xfrm>
            </p:contentPart>
          </mc:Choice>
          <mc:Fallback>
            <p:pic>
              <p:nvPicPr>
                <p:cNvPr id="27" name="Käsinkirjoitus 26">
                  <a:extLst>
                    <a:ext uri="{FF2B5EF4-FFF2-40B4-BE49-F238E27FC236}">
                      <a16:creationId xmlns:a16="http://schemas.microsoft.com/office/drawing/2014/main" id="{56301D95-F870-4BDA-AF23-695A9F90325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066630" y="722100"/>
                  <a:ext cx="1540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8" name="Käsinkirjoitus 27">
                  <a:extLst>
                    <a:ext uri="{FF2B5EF4-FFF2-40B4-BE49-F238E27FC236}">
                      <a16:creationId xmlns:a16="http://schemas.microsoft.com/office/drawing/2014/main" id="{A6938C2E-E1B3-4E59-AB32-984CFEDE4B7B}"/>
                    </a:ext>
                  </a:extLst>
                </p14:cNvPr>
                <p14:cNvContentPartPr/>
                <p14:nvPr/>
              </p14:nvContentPartPr>
              <p14:xfrm>
                <a:off x="10113430" y="809220"/>
                <a:ext cx="127440" cy="30960"/>
              </p14:xfrm>
            </p:contentPart>
          </mc:Choice>
          <mc:Fallback>
            <p:pic>
              <p:nvPicPr>
                <p:cNvPr id="28" name="Käsinkirjoitus 27">
                  <a:extLst>
                    <a:ext uri="{FF2B5EF4-FFF2-40B4-BE49-F238E27FC236}">
                      <a16:creationId xmlns:a16="http://schemas.microsoft.com/office/drawing/2014/main" id="{A6938C2E-E1B3-4E59-AB32-984CFEDE4B7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104430" y="800580"/>
                  <a:ext cx="1450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0" name="Käsinkirjoitus 29">
                  <a:extLst>
                    <a:ext uri="{FF2B5EF4-FFF2-40B4-BE49-F238E27FC236}">
                      <a16:creationId xmlns:a16="http://schemas.microsoft.com/office/drawing/2014/main" id="{4C8FB2EB-66DD-488F-AD26-95132AA35CA8}"/>
                    </a:ext>
                  </a:extLst>
                </p14:cNvPr>
                <p14:cNvContentPartPr/>
                <p14:nvPr/>
              </p14:nvContentPartPr>
              <p14:xfrm>
                <a:off x="10330510" y="640380"/>
                <a:ext cx="118080" cy="226800"/>
              </p14:xfrm>
            </p:contentPart>
          </mc:Choice>
          <mc:Fallback>
            <p:pic>
              <p:nvPicPr>
                <p:cNvPr id="30" name="Käsinkirjoitus 29">
                  <a:extLst>
                    <a:ext uri="{FF2B5EF4-FFF2-40B4-BE49-F238E27FC236}">
                      <a16:creationId xmlns:a16="http://schemas.microsoft.com/office/drawing/2014/main" id="{4C8FB2EB-66DD-488F-AD26-95132AA35CA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321870" y="631740"/>
                  <a:ext cx="135720" cy="24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Ryhmä 36">
            <a:extLst>
              <a:ext uri="{FF2B5EF4-FFF2-40B4-BE49-F238E27FC236}">
                <a16:creationId xmlns:a16="http://schemas.microsoft.com/office/drawing/2014/main" id="{66F3C620-DA18-48F5-9B50-17A85E9F92BB}"/>
              </a:ext>
            </a:extLst>
          </p:cNvPr>
          <p:cNvGrpSpPr/>
          <p:nvPr/>
        </p:nvGrpSpPr>
        <p:grpSpPr>
          <a:xfrm>
            <a:off x="10477030" y="656940"/>
            <a:ext cx="296640" cy="241200"/>
            <a:chOff x="10477030" y="656940"/>
            <a:chExt cx="296640" cy="24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3" name="Käsinkirjoitus 32">
                  <a:extLst>
                    <a:ext uri="{FF2B5EF4-FFF2-40B4-BE49-F238E27FC236}">
                      <a16:creationId xmlns:a16="http://schemas.microsoft.com/office/drawing/2014/main" id="{40C5484C-B24C-4593-B258-019B4878C26E}"/>
                    </a:ext>
                  </a:extLst>
                </p14:cNvPr>
                <p14:cNvContentPartPr/>
                <p14:nvPr/>
              </p14:nvContentPartPr>
              <p14:xfrm>
                <a:off x="10477030" y="656940"/>
                <a:ext cx="102240" cy="208800"/>
              </p14:xfrm>
            </p:contentPart>
          </mc:Choice>
          <mc:Fallback>
            <p:pic>
              <p:nvPicPr>
                <p:cNvPr id="33" name="Käsinkirjoitus 32">
                  <a:extLst>
                    <a:ext uri="{FF2B5EF4-FFF2-40B4-BE49-F238E27FC236}">
                      <a16:creationId xmlns:a16="http://schemas.microsoft.com/office/drawing/2014/main" id="{40C5484C-B24C-4593-B258-019B4878C26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468390" y="647940"/>
                  <a:ext cx="1198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4" name="Käsinkirjoitus 33">
                  <a:extLst>
                    <a:ext uri="{FF2B5EF4-FFF2-40B4-BE49-F238E27FC236}">
                      <a16:creationId xmlns:a16="http://schemas.microsoft.com/office/drawing/2014/main" id="{D4BC776A-56D2-495A-A82C-5F1626134912}"/>
                    </a:ext>
                  </a:extLst>
                </p14:cNvPr>
                <p14:cNvContentPartPr/>
                <p14:nvPr/>
              </p14:nvContentPartPr>
              <p14:xfrm>
                <a:off x="10623910" y="830100"/>
                <a:ext cx="40320" cy="68040"/>
              </p14:xfrm>
            </p:contentPart>
          </mc:Choice>
          <mc:Fallback>
            <p:pic>
              <p:nvPicPr>
                <p:cNvPr id="34" name="Käsinkirjoitus 33">
                  <a:extLst>
                    <a:ext uri="{FF2B5EF4-FFF2-40B4-BE49-F238E27FC236}">
                      <a16:creationId xmlns:a16="http://schemas.microsoft.com/office/drawing/2014/main" id="{D4BC776A-56D2-495A-A82C-5F162613491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615270" y="821100"/>
                  <a:ext cx="579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5" name="Käsinkirjoitus 34">
                  <a:extLst>
                    <a:ext uri="{FF2B5EF4-FFF2-40B4-BE49-F238E27FC236}">
                      <a16:creationId xmlns:a16="http://schemas.microsoft.com/office/drawing/2014/main" id="{F884D05C-3C8A-4252-A83A-B17D8AE35CD2}"/>
                    </a:ext>
                  </a:extLst>
                </p14:cNvPr>
                <p14:cNvContentPartPr/>
                <p14:nvPr/>
              </p14:nvContentPartPr>
              <p14:xfrm>
                <a:off x="10712110" y="672420"/>
                <a:ext cx="43920" cy="107640"/>
              </p14:xfrm>
            </p:contentPart>
          </mc:Choice>
          <mc:Fallback>
            <p:pic>
              <p:nvPicPr>
                <p:cNvPr id="35" name="Käsinkirjoitus 34">
                  <a:extLst>
                    <a:ext uri="{FF2B5EF4-FFF2-40B4-BE49-F238E27FC236}">
                      <a16:creationId xmlns:a16="http://schemas.microsoft.com/office/drawing/2014/main" id="{F884D05C-3C8A-4252-A83A-B17D8AE35CD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703110" y="663780"/>
                  <a:ext cx="615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6" name="Käsinkirjoitus 35">
                  <a:extLst>
                    <a:ext uri="{FF2B5EF4-FFF2-40B4-BE49-F238E27FC236}">
                      <a16:creationId xmlns:a16="http://schemas.microsoft.com/office/drawing/2014/main" id="{E50EA28D-3DAC-42A6-8F14-8E2E8F2450D8}"/>
                    </a:ext>
                  </a:extLst>
                </p14:cNvPr>
                <p14:cNvContentPartPr/>
                <p14:nvPr/>
              </p14:nvContentPartPr>
              <p14:xfrm>
                <a:off x="10753870" y="662700"/>
                <a:ext cx="19800" cy="207720"/>
              </p14:xfrm>
            </p:contentPart>
          </mc:Choice>
          <mc:Fallback>
            <p:pic>
              <p:nvPicPr>
                <p:cNvPr id="36" name="Käsinkirjoitus 35">
                  <a:extLst>
                    <a:ext uri="{FF2B5EF4-FFF2-40B4-BE49-F238E27FC236}">
                      <a16:creationId xmlns:a16="http://schemas.microsoft.com/office/drawing/2014/main" id="{E50EA28D-3DAC-42A6-8F14-8E2E8F2450D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745230" y="654060"/>
                  <a:ext cx="37440" cy="22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Ryhmä 40">
            <a:extLst>
              <a:ext uri="{FF2B5EF4-FFF2-40B4-BE49-F238E27FC236}">
                <a16:creationId xmlns:a16="http://schemas.microsoft.com/office/drawing/2014/main" id="{ED783296-C82E-4207-AFFB-1B57226A60F0}"/>
              </a:ext>
            </a:extLst>
          </p:cNvPr>
          <p:cNvGrpSpPr/>
          <p:nvPr/>
        </p:nvGrpSpPr>
        <p:grpSpPr>
          <a:xfrm>
            <a:off x="10976980" y="637970"/>
            <a:ext cx="176040" cy="295200"/>
            <a:chOff x="10976980" y="637970"/>
            <a:chExt cx="176040" cy="29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8" name="Käsinkirjoitus 37">
                  <a:extLst>
                    <a:ext uri="{FF2B5EF4-FFF2-40B4-BE49-F238E27FC236}">
                      <a16:creationId xmlns:a16="http://schemas.microsoft.com/office/drawing/2014/main" id="{AAE83BD2-122A-4629-BF4E-9EA5082CF7C6}"/>
                    </a:ext>
                  </a:extLst>
                </p14:cNvPr>
                <p14:cNvContentPartPr/>
                <p14:nvPr/>
              </p14:nvContentPartPr>
              <p14:xfrm>
                <a:off x="10976980" y="690530"/>
                <a:ext cx="176040" cy="181800"/>
              </p14:xfrm>
            </p:contentPart>
          </mc:Choice>
          <mc:Fallback>
            <p:pic>
              <p:nvPicPr>
                <p:cNvPr id="38" name="Käsinkirjoitus 37">
                  <a:extLst>
                    <a:ext uri="{FF2B5EF4-FFF2-40B4-BE49-F238E27FC236}">
                      <a16:creationId xmlns:a16="http://schemas.microsoft.com/office/drawing/2014/main" id="{AAE83BD2-122A-4629-BF4E-9EA5082CF7C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967980" y="681530"/>
                  <a:ext cx="1936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9" name="Käsinkirjoitus 38">
                  <a:extLst>
                    <a:ext uri="{FF2B5EF4-FFF2-40B4-BE49-F238E27FC236}">
                      <a16:creationId xmlns:a16="http://schemas.microsoft.com/office/drawing/2014/main" id="{1945F9C7-EE21-4107-A94E-E6212A6588EF}"/>
                    </a:ext>
                  </a:extLst>
                </p14:cNvPr>
                <p14:cNvContentPartPr/>
                <p14:nvPr/>
              </p14:nvContentPartPr>
              <p14:xfrm>
                <a:off x="10986340" y="637970"/>
                <a:ext cx="46080" cy="62280"/>
              </p14:xfrm>
            </p:contentPart>
          </mc:Choice>
          <mc:Fallback>
            <p:pic>
              <p:nvPicPr>
                <p:cNvPr id="39" name="Käsinkirjoitus 38">
                  <a:extLst>
                    <a:ext uri="{FF2B5EF4-FFF2-40B4-BE49-F238E27FC236}">
                      <a16:creationId xmlns:a16="http://schemas.microsoft.com/office/drawing/2014/main" id="{1945F9C7-EE21-4107-A94E-E6212A6588E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977700" y="629330"/>
                  <a:ext cx="637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0" name="Käsinkirjoitus 39">
                  <a:extLst>
                    <a:ext uri="{FF2B5EF4-FFF2-40B4-BE49-F238E27FC236}">
                      <a16:creationId xmlns:a16="http://schemas.microsoft.com/office/drawing/2014/main" id="{ECC11F2C-AF29-49DA-8722-D199B5BF038C}"/>
                    </a:ext>
                  </a:extLst>
                </p14:cNvPr>
                <p14:cNvContentPartPr/>
                <p14:nvPr/>
              </p14:nvContentPartPr>
              <p14:xfrm>
                <a:off x="11100100" y="876650"/>
                <a:ext cx="39960" cy="56520"/>
              </p14:xfrm>
            </p:contentPart>
          </mc:Choice>
          <mc:Fallback>
            <p:pic>
              <p:nvPicPr>
                <p:cNvPr id="40" name="Käsinkirjoitus 39">
                  <a:extLst>
                    <a:ext uri="{FF2B5EF4-FFF2-40B4-BE49-F238E27FC236}">
                      <a16:creationId xmlns:a16="http://schemas.microsoft.com/office/drawing/2014/main" id="{ECC11F2C-AF29-49DA-8722-D199B5BF038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091100" y="867650"/>
                  <a:ext cx="57600" cy="7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Ryhmä 64">
            <a:extLst>
              <a:ext uri="{FF2B5EF4-FFF2-40B4-BE49-F238E27FC236}">
                <a16:creationId xmlns:a16="http://schemas.microsoft.com/office/drawing/2014/main" id="{FDE3CE7F-06CE-4FC1-A440-8C7BBEE43200}"/>
              </a:ext>
            </a:extLst>
          </p:cNvPr>
          <p:cNvGrpSpPr/>
          <p:nvPr/>
        </p:nvGrpSpPr>
        <p:grpSpPr>
          <a:xfrm>
            <a:off x="8363380" y="1352570"/>
            <a:ext cx="2048760" cy="679320"/>
            <a:chOff x="8363380" y="1352570"/>
            <a:chExt cx="2048760" cy="679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2" name="Käsinkirjoitus 41">
                  <a:extLst>
                    <a:ext uri="{FF2B5EF4-FFF2-40B4-BE49-F238E27FC236}">
                      <a16:creationId xmlns:a16="http://schemas.microsoft.com/office/drawing/2014/main" id="{8E3297CA-F674-42B7-BC80-F568F95C4BE7}"/>
                    </a:ext>
                  </a:extLst>
                </p14:cNvPr>
                <p14:cNvContentPartPr/>
                <p14:nvPr/>
              </p14:nvContentPartPr>
              <p14:xfrm>
                <a:off x="8363380" y="1525730"/>
                <a:ext cx="20880" cy="322560"/>
              </p14:xfrm>
            </p:contentPart>
          </mc:Choice>
          <mc:Fallback>
            <p:pic>
              <p:nvPicPr>
                <p:cNvPr id="42" name="Käsinkirjoitus 41">
                  <a:extLst>
                    <a:ext uri="{FF2B5EF4-FFF2-40B4-BE49-F238E27FC236}">
                      <a16:creationId xmlns:a16="http://schemas.microsoft.com/office/drawing/2014/main" id="{8E3297CA-F674-42B7-BC80-F568F95C4BE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354380" y="1517090"/>
                  <a:ext cx="3852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3" name="Käsinkirjoitus 42">
                  <a:extLst>
                    <a:ext uri="{FF2B5EF4-FFF2-40B4-BE49-F238E27FC236}">
                      <a16:creationId xmlns:a16="http://schemas.microsoft.com/office/drawing/2014/main" id="{E875C60C-1D70-4745-8333-B61EDD560A11}"/>
                    </a:ext>
                  </a:extLst>
                </p14:cNvPr>
                <p14:cNvContentPartPr/>
                <p14:nvPr/>
              </p14:nvContentPartPr>
              <p14:xfrm>
                <a:off x="8371300" y="1497290"/>
                <a:ext cx="115560" cy="182160"/>
              </p14:xfrm>
            </p:contentPart>
          </mc:Choice>
          <mc:Fallback>
            <p:pic>
              <p:nvPicPr>
                <p:cNvPr id="43" name="Käsinkirjoitus 42">
                  <a:extLst>
                    <a:ext uri="{FF2B5EF4-FFF2-40B4-BE49-F238E27FC236}">
                      <a16:creationId xmlns:a16="http://schemas.microsoft.com/office/drawing/2014/main" id="{E875C60C-1D70-4745-8333-B61EDD560A1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362300" y="1488290"/>
                  <a:ext cx="1332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4" name="Käsinkirjoitus 43">
                  <a:extLst>
                    <a:ext uri="{FF2B5EF4-FFF2-40B4-BE49-F238E27FC236}">
                      <a16:creationId xmlns:a16="http://schemas.microsoft.com/office/drawing/2014/main" id="{CEC97FC9-5FC8-409D-91D4-9087B9577BA0}"/>
                    </a:ext>
                  </a:extLst>
                </p14:cNvPr>
                <p14:cNvContentPartPr/>
                <p14:nvPr/>
              </p14:nvContentPartPr>
              <p14:xfrm>
                <a:off x="8548780" y="1468130"/>
                <a:ext cx="86400" cy="359280"/>
              </p14:xfrm>
            </p:contentPart>
          </mc:Choice>
          <mc:Fallback>
            <p:pic>
              <p:nvPicPr>
                <p:cNvPr id="44" name="Käsinkirjoitus 43">
                  <a:extLst>
                    <a:ext uri="{FF2B5EF4-FFF2-40B4-BE49-F238E27FC236}">
                      <a16:creationId xmlns:a16="http://schemas.microsoft.com/office/drawing/2014/main" id="{CEC97FC9-5FC8-409D-91D4-9087B9577BA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539780" y="1459490"/>
                  <a:ext cx="10404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5" name="Käsinkirjoitus 44">
                  <a:extLst>
                    <a:ext uri="{FF2B5EF4-FFF2-40B4-BE49-F238E27FC236}">
                      <a16:creationId xmlns:a16="http://schemas.microsoft.com/office/drawing/2014/main" id="{48274863-A028-45C6-B9F6-8C08D63B1697}"/>
                    </a:ext>
                  </a:extLst>
                </p14:cNvPr>
                <p14:cNvContentPartPr/>
                <p14:nvPr/>
              </p14:nvContentPartPr>
              <p14:xfrm>
                <a:off x="8693500" y="1609610"/>
                <a:ext cx="167400" cy="126000"/>
              </p14:xfrm>
            </p:contentPart>
          </mc:Choice>
          <mc:Fallback>
            <p:pic>
              <p:nvPicPr>
                <p:cNvPr id="45" name="Käsinkirjoitus 44">
                  <a:extLst>
                    <a:ext uri="{FF2B5EF4-FFF2-40B4-BE49-F238E27FC236}">
                      <a16:creationId xmlns:a16="http://schemas.microsoft.com/office/drawing/2014/main" id="{48274863-A028-45C6-B9F6-8C08D63B169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684500" y="1600970"/>
                  <a:ext cx="1850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6" name="Käsinkirjoitus 45">
                  <a:extLst>
                    <a:ext uri="{FF2B5EF4-FFF2-40B4-BE49-F238E27FC236}">
                      <a16:creationId xmlns:a16="http://schemas.microsoft.com/office/drawing/2014/main" id="{573BE72D-39DA-4DB6-BC3D-59459914D17F}"/>
                    </a:ext>
                  </a:extLst>
                </p14:cNvPr>
                <p14:cNvContentPartPr/>
                <p14:nvPr/>
              </p14:nvContentPartPr>
              <p14:xfrm>
                <a:off x="8928940" y="1631930"/>
                <a:ext cx="58320" cy="113040"/>
              </p14:xfrm>
            </p:contentPart>
          </mc:Choice>
          <mc:Fallback>
            <p:pic>
              <p:nvPicPr>
                <p:cNvPr id="46" name="Käsinkirjoitus 45">
                  <a:extLst>
                    <a:ext uri="{FF2B5EF4-FFF2-40B4-BE49-F238E27FC236}">
                      <a16:creationId xmlns:a16="http://schemas.microsoft.com/office/drawing/2014/main" id="{573BE72D-39DA-4DB6-BC3D-59459914D17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920300" y="1623290"/>
                  <a:ext cx="759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7" name="Käsinkirjoitus 46">
                  <a:extLst>
                    <a:ext uri="{FF2B5EF4-FFF2-40B4-BE49-F238E27FC236}">
                      <a16:creationId xmlns:a16="http://schemas.microsoft.com/office/drawing/2014/main" id="{1DAAB2D8-BA6D-4004-B12F-0DB97340D909}"/>
                    </a:ext>
                  </a:extLst>
                </p14:cNvPr>
                <p14:cNvContentPartPr/>
                <p14:nvPr/>
              </p14:nvContentPartPr>
              <p14:xfrm>
                <a:off x="9044500" y="1625810"/>
                <a:ext cx="66600" cy="156240"/>
              </p14:xfrm>
            </p:contentPart>
          </mc:Choice>
          <mc:Fallback>
            <p:pic>
              <p:nvPicPr>
                <p:cNvPr id="47" name="Käsinkirjoitus 46">
                  <a:extLst>
                    <a:ext uri="{FF2B5EF4-FFF2-40B4-BE49-F238E27FC236}">
                      <a16:creationId xmlns:a16="http://schemas.microsoft.com/office/drawing/2014/main" id="{1DAAB2D8-BA6D-4004-B12F-0DB97340D90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035500" y="1616810"/>
                  <a:ext cx="842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8" name="Käsinkirjoitus 47">
                  <a:extLst>
                    <a:ext uri="{FF2B5EF4-FFF2-40B4-BE49-F238E27FC236}">
                      <a16:creationId xmlns:a16="http://schemas.microsoft.com/office/drawing/2014/main" id="{15CEE8E9-0956-4781-9917-60B090ED8712}"/>
                    </a:ext>
                  </a:extLst>
                </p14:cNvPr>
                <p14:cNvContentPartPr/>
                <p14:nvPr/>
              </p14:nvContentPartPr>
              <p14:xfrm>
                <a:off x="9217300" y="1584050"/>
                <a:ext cx="33480" cy="169200"/>
              </p14:xfrm>
            </p:contentPart>
          </mc:Choice>
          <mc:Fallback>
            <p:pic>
              <p:nvPicPr>
                <p:cNvPr id="48" name="Käsinkirjoitus 47">
                  <a:extLst>
                    <a:ext uri="{FF2B5EF4-FFF2-40B4-BE49-F238E27FC236}">
                      <a16:creationId xmlns:a16="http://schemas.microsoft.com/office/drawing/2014/main" id="{15CEE8E9-0956-4781-9917-60B090ED871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208300" y="1575050"/>
                  <a:ext cx="511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9" name="Käsinkirjoitus 48">
                  <a:extLst>
                    <a:ext uri="{FF2B5EF4-FFF2-40B4-BE49-F238E27FC236}">
                      <a16:creationId xmlns:a16="http://schemas.microsoft.com/office/drawing/2014/main" id="{FCFFD442-B7B2-4D37-BD51-C086F24984F3}"/>
                    </a:ext>
                  </a:extLst>
                </p14:cNvPr>
                <p14:cNvContentPartPr/>
                <p14:nvPr/>
              </p14:nvContentPartPr>
              <p14:xfrm>
                <a:off x="9162580" y="1680170"/>
                <a:ext cx="82080" cy="3600"/>
              </p14:xfrm>
            </p:contentPart>
          </mc:Choice>
          <mc:Fallback>
            <p:pic>
              <p:nvPicPr>
                <p:cNvPr id="49" name="Käsinkirjoitus 48">
                  <a:extLst>
                    <a:ext uri="{FF2B5EF4-FFF2-40B4-BE49-F238E27FC236}">
                      <a16:creationId xmlns:a16="http://schemas.microsoft.com/office/drawing/2014/main" id="{FCFFD442-B7B2-4D37-BD51-C086F24984F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153940" y="1671170"/>
                  <a:ext cx="997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0" name="Käsinkirjoitus 49">
                  <a:extLst>
                    <a:ext uri="{FF2B5EF4-FFF2-40B4-BE49-F238E27FC236}">
                      <a16:creationId xmlns:a16="http://schemas.microsoft.com/office/drawing/2014/main" id="{FE78FCE7-1E63-4703-8C59-11D3537A64CD}"/>
                    </a:ext>
                  </a:extLst>
                </p14:cNvPr>
                <p14:cNvContentPartPr/>
                <p14:nvPr/>
              </p14:nvContentPartPr>
              <p14:xfrm>
                <a:off x="9291820" y="1667210"/>
                <a:ext cx="97200" cy="118800"/>
              </p14:xfrm>
            </p:contentPart>
          </mc:Choice>
          <mc:Fallback>
            <p:pic>
              <p:nvPicPr>
                <p:cNvPr id="50" name="Käsinkirjoitus 49">
                  <a:extLst>
                    <a:ext uri="{FF2B5EF4-FFF2-40B4-BE49-F238E27FC236}">
                      <a16:creationId xmlns:a16="http://schemas.microsoft.com/office/drawing/2014/main" id="{FE78FCE7-1E63-4703-8C59-11D3537A64C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282820" y="1658570"/>
                  <a:ext cx="1148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1" name="Käsinkirjoitus 50">
                  <a:extLst>
                    <a:ext uri="{FF2B5EF4-FFF2-40B4-BE49-F238E27FC236}">
                      <a16:creationId xmlns:a16="http://schemas.microsoft.com/office/drawing/2014/main" id="{B38191E2-9962-47FB-8B48-13A9EE8DA338}"/>
                    </a:ext>
                  </a:extLst>
                </p14:cNvPr>
                <p14:cNvContentPartPr/>
                <p14:nvPr/>
              </p14:nvContentPartPr>
              <p14:xfrm>
                <a:off x="9437260" y="1440050"/>
                <a:ext cx="108000" cy="407520"/>
              </p14:xfrm>
            </p:contentPart>
          </mc:Choice>
          <mc:Fallback>
            <p:pic>
              <p:nvPicPr>
                <p:cNvPr id="51" name="Käsinkirjoitus 50">
                  <a:extLst>
                    <a:ext uri="{FF2B5EF4-FFF2-40B4-BE49-F238E27FC236}">
                      <a16:creationId xmlns:a16="http://schemas.microsoft.com/office/drawing/2014/main" id="{B38191E2-9962-47FB-8B48-13A9EE8DA33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428260" y="1431410"/>
                  <a:ext cx="12564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3" name="Käsinkirjoitus 52">
                  <a:extLst>
                    <a:ext uri="{FF2B5EF4-FFF2-40B4-BE49-F238E27FC236}">
                      <a16:creationId xmlns:a16="http://schemas.microsoft.com/office/drawing/2014/main" id="{1C1B1040-CE07-4C9A-8263-3DAC1BB76FC4}"/>
                    </a:ext>
                  </a:extLst>
                </p14:cNvPr>
                <p14:cNvContentPartPr/>
                <p14:nvPr/>
              </p14:nvContentPartPr>
              <p14:xfrm>
                <a:off x="9668380" y="1668290"/>
                <a:ext cx="109440" cy="12240"/>
              </p14:xfrm>
            </p:contentPart>
          </mc:Choice>
          <mc:Fallback>
            <p:pic>
              <p:nvPicPr>
                <p:cNvPr id="53" name="Käsinkirjoitus 52">
                  <a:extLst>
                    <a:ext uri="{FF2B5EF4-FFF2-40B4-BE49-F238E27FC236}">
                      <a16:creationId xmlns:a16="http://schemas.microsoft.com/office/drawing/2014/main" id="{1C1B1040-CE07-4C9A-8263-3DAC1BB76FC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659380" y="1659290"/>
                  <a:ext cx="1270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4" name="Käsinkirjoitus 53">
                  <a:extLst>
                    <a:ext uri="{FF2B5EF4-FFF2-40B4-BE49-F238E27FC236}">
                      <a16:creationId xmlns:a16="http://schemas.microsoft.com/office/drawing/2014/main" id="{B01A00CF-9D00-4853-A972-D24EB1C97BC4}"/>
                    </a:ext>
                  </a:extLst>
                </p14:cNvPr>
                <p14:cNvContentPartPr/>
                <p14:nvPr/>
              </p14:nvContentPartPr>
              <p14:xfrm>
                <a:off x="9616540" y="1726970"/>
                <a:ext cx="131040" cy="27720"/>
              </p14:xfrm>
            </p:contentPart>
          </mc:Choice>
          <mc:Fallback>
            <p:pic>
              <p:nvPicPr>
                <p:cNvPr id="54" name="Käsinkirjoitus 53">
                  <a:extLst>
                    <a:ext uri="{FF2B5EF4-FFF2-40B4-BE49-F238E27FC236}">
                      <a16:creationId xmlns:a16="http://schemas.microsoft.com/office/drawing/2014/main" id="{B01A00CF-9D00-4853-A972-D24EB1C97BC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607900" y="1718330"/>
                  <a:ext cx="1486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6" name="Käsinkirjoitus 55">
                  <a:extLst>
                    <a:ext uri="{FF2B5EF4-FFF2-40B4-BE49-F238E27FC236}">
                      <a16:creationId xmlns:a16="http://schemas.microsoft.com/office/drawing/2014/main" id="{8563C863-A8F8-4494-9B94-465D9BB85B2A}"/>
                    </a:ext>
                  </a:extLst>
                </p14:cNvPr>
                <p14:cNvContentPartPr/>
                <p14:nvPr/>
              </p14:nvContentPartPr>
              <p14:xfrm>
                <a:off x="10089940" y="1352570"/>
                <a:ext cx="6840" cy="203760"/>
              </p14:xfrm>
            </p:contentPart>
          </mc:Choice>
          <mc:Fallback>
            <p:pic>
              <p:nvPicPr>
                <p:cNvPr id="56" name="Käsinkirjoitus 55">
                  <a:extLst>
                    <a:ext uri="{FF2B5EF4-FFF2-40B4-BE49-F238E27FC236}">
                      <a16:creationId xmlns:a16="http://schemas.microsoft.com/office/drawing/2014/main" id="{8563C863-A8F8-4494-9B94-465D9BB85B2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080940" y="1343570"/>
                  <a:ext cx="244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7" name="Käsinkirjoitus 56">
                  <a:extLst>
                    <a:ext uri="{FF2B5EF4-FFF2-40B4-BE49-F238E27FC236}">
                      <a16:creationId xmlns:a16="http://schemas.microsoft.com/office/drawing/2014/main" id="{13015EC3-3E4A-41DA-9B93-23E495F272BC}"/>
                    </a:ext>
                  </a:extLst>
                </p14:cNvPr>
                <p14:cNvContentPartPr/>
                <p14:nvPr/>
              </p14:nvContentPartPr>
              <p14:xfrm>
                <a:off x="10202980" y="1361210"/>
                <a:ext cx="136800" cy="241560"/>
              </p14:xfrm>
            </p:contentPart>
          </mc:Choice>
          <mc:Fallback>
            <p:pic>
              <p:nvPicPr>
                <p:cNvPr id="57" name="Käsinkirjoitus 56">
                  <a:extLst>
                    <a:ext uri="{FF2B5EF4-FFF2-40B4-BE49-F238E27FC236}">
                      <a16:creationId xmlns:a16="http://schemas.microsoft.com/office/drawing/2014/main" id="{13015EC3-3E4A-41DA-9B93-23E495F272B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193980" y="1352570"/>
                  <a:ext cx="15444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8" name="Käsinkirjoitus 57">
                  <a:extLst>
                    <a:ext uri="{FF2B5EF4-FFF2-40B4-BE49-F238E27FC236}">
                      <a16:creationId xmlns:a16="http://schemas.microsoft.com/office/drawing/2014/main" id="{DDC1C49F-F550-4A1A-81C6-BDF6544EC38F}"/>
                    </a:ext>
                  </a:extLst>
                </p14:cNvPr>
                <p14:cNvContentPartPr/>
                <p14:nvPr/>
              </p14:nvContentPartPr>
              <p14:xfrm>
                <a:off x="9909940" y="1643450"/>
                <a:ext cx="502200" cy="44640"/>
              </p14:xfrm>
            </p:contentPart>
          </mc:Choice>
          <mc:Fallback>
            <p:pic>
              <p:nvPicPr>
                <p:cNvPr id="58" name="Käsinkirjoitus 57">
                  <a:extLst>
                    <a:ext uri="{FF2B5EF4-FFF2-40B4-BE49-F238E27FC236}">
                      <a16:creationId xmlns:a16="http://schemas.microsoft.com/office/drawing/2014/main" id="{DDC1C49F-F550-4A1A-81C6-BDF6544EC38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901300" y="1634450"/>
                  <a:ext cx="5198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0" name="Käsinkirjoitus 59">
                  <a:extLst>
                    <a:ext uri="{FF2B5EF4-FFF2-40B4-BE49-F238E27FC236}">
                      <a16:creationId xmlns:a16="http://schemas.microsoft.com/office/drawing/2014/main" id="{2C90A782-777E-4CAA-9352-53E2F4B29964}"/>
                    </a:ext>
                  </a:extLst>
                </p14:cNvPr>
                <p14:cNvContentPartPr/>
                <p14:nvPr/>
              </p14:nvContentPartPr>
              <p14:xfrm>
                <a:off x="9922540" y="1777010"/>
                <a:ext cx="159840" cy="229320"/>
              </p14:xfrm>
            </p:contentPart>
          </mc:Choice>
          <mc:Fallback>
            <p:pic>
              <p:nvPicPr>
                <p:cNvPr id="60" name="Käsinkirjoitus 59">
                  <a:extLst>
                    <a:ext uri="{FF2B5EF4-FFF2-40B4-BE49-F238E27FC236}">
                      <a16:creationId xmlns:a16="http://schemas.microsoft.com/office/drawing/2014/main" id="{2C90A782-777E-4CAA-9352-53E2F4B2996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913540" y="1768010"/>
                  <a:ext cx="17748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1" name="Käsinkirjoitus 60">
                  <a:extLst>
                    <a:ext uri="{FF2B5EF4-FFF2-40B4-BE49-F238E27FC236}">
                      <a16:creationId xmlns:a16="http://schemas.microsoft.com/office/drawing/2014/main" id="{3D66C6EA-7B86-4E8B-B05C-261F1BF01A74}"/>
                    </a:ext>
                  </a:extLst>
                </p14:cNvPr>
                <p14:cNvContentPartPr/>
                <p14:nvPr/>
              </p14:nvContentPartPr>
              <p14:xfrm>
                <a:off x="10168780" y="1783850"/>
                <a:ext cx="125280" cy="248040"/>
              </p14:xfrm>
            </p:contentPart>
          </mc:Choice>
          <mc:Fallback>
            <p:pic>
              <p:nvPicPr>
                <p:cNvPr id="61" name="Käsinkirjoitus 60">
                  <a:extLst>
                    <a:ext uri="{FF2B5EF4-FFF2-40B4-BE49-F238E27FC236}">
                      <a16:creationId xmlns:a16="http://schemas.microsoft.com/office/drawing/2014/main" id="{3D66C6EA-7B86-4E8B-B05C-261F1BF01A7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159780" y="1774850"/>
                  <a:ext cx="14292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2" name="Käsinkirjoitus 61">
                  <a:extLst>
                    <a:ext uri="{FF2B5EF4-FFF2-40B4-BE49-F238E27FC236}">
                      <a16:creationId xmlns:a16="http://schemas.microsoft.com/office/drawing/2014/main" id="{E23C2BC2-B857-4BC0-B4B9-B976A0BACC1E}"/>
                    </a:ext>
                  </a:extLst>
                </p14:cNvPr>
                <p14:cNvContentPartPr/>
                <p14:nvPr/>
              </p14:nvContentPartPr>
              <p14:xfrm>
                <a:off x="10150060" y="1897970"/>
                <a:ext cx="209160" cy="21960"/>
              </p14:xfrm>
            </p:contentPart>
          </mc:Choice>
          <mc:Fallback>
            <p:pic>
              <p:nvPicPr>
                <p:cNvPr id="62" name="Käsinkirjoitus 61">
                  <a:extLst>
                    <a:ext uri="{FF2B5EF4-FFF2-40B4-BE49-F238E27FC236}">
                      <a16:creationId xmlns:a16="http://schemas.microsoft.com/office/drawing/2014/main" id="{E23C2BC2-B857-4BC0-B4B9-B976A0BACC1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141420" y="1888970"/>
                  <a:ext cx="22680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Ryhmä 77">
            <a:extLst>
              <a:ext uri="{FF2B5EF4-FFF2-40B4-BE49-F238E27FC236}">
                <a16:creationId xmlns:a16="http://schemas.microsoft.com/office/drawing/2014/main" id="{38C3ED69-A9F1-4BC0-A456-5B232D63C8B9}"/>
              </a:ext>
            </a:extLst>
          </p:cNvPr>
          <p:cNvGrpSpPr/>
          <p:nvPr/>
        </p:nvGrpSpPr>
        <p:grpSpPr>
          <a:xfrm>
            <a:off x="10522590" y="1496280"/>
            <a:ext cx="173160" cy="167400"/>
            <a:chOff x="10522590" y="1496280"/>
            <a:chExt cx="173160" cy="16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7" name="Käsinkirjoitus 66">
                  <a:extLst>
                    <a:ext uri="{FF2B5EF4-FFF2-40B4-BE49-F238E27FC236}">
                      <a16:creationId xmlns:a16="http://schemas.microsoft.com/office/drawing/2014/main" id="{F3E2C756-75E2-4A53-BE5F-B7895C614BD9}"/>
                    </a:ext>
                  </a:extLst>
                </p14:cNvPr>
                <p14:cNvContentPartPr/>
                <p14:nvPr/>
              </p14:nvContentPartPr>
              <p14:xfrm>
                <a:off x="10522590" y="1496280"/>
                <a:ext cx="158400" cy="68760"/>
              </p14:xfrm>
            </p:contentPart>
          </mc:Choice>
          <mc:Fallback>
            <p:pic>
              <p:nvPicPr>
                <p:cNvPr id="67" name="Käsinkirjoitus 66">
                  <a:extLst>
                    <a:ext uri="{FF2B5EF4-FFF2-40B4-BE49-F238E27FC236}">
                      <a16:creationId xmlns:a16="http://schemas.microsoft.com/office/drawing/2014/main" id="{F3E2C756-75E2-4A53-BE5F-B7895C614BD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513950" y="1487280"/>
                  <a:ext cx="1760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8" name="Käsinkirjoitus 67">
                  <a:extLst>
                    <a:ext uri="{FF2B5EF4-FFF2-40B4-BE49-F238E27FC236}">
                      <a16:creationId xmlns:a16="http://schemas.microsoft.com/office/drawing/2014/main" id="{C21B8935-8562-4D52-A3E0-32AE8A42C949}"/>
                    </a:ext>
                  </a:extLst>
                </p14:cNvPr>
                <p14:cNvContentPartPr/>
                <p14:nvPr/>
              </p14:nvContentPartPr>
              <p14:xfrm>
                <a:off x="10528710" y="1603200"/>
                <a:ext cx="167040" cy="60480"/>
              </p14:xfrm>
            </p:contentPart>
          </mc:Choice>
          <mc:Fallback>
            <p:pic>
              <p:nvPicPr>
                <p:cNvPr id="68" name="Käsinkirjoitus 67">
                  <a:extLst>
                    <a:ext uri="{FF2B5EF4-FFF2-40B4-BE49-F238E27FC236}">
                      <a16:creationId xmlns:a16="http://schemas.microsoft.com/office/drawing/2014/main" id="{C21B8935-8562-4D52-A3E0-32AE8A42C94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520070" y="1594560"/>
                  <a:ext cx="184680" cy="7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Ryhmä 76">
            <a:extLst>
              <a:ext uri="{FF2B5EF4-FFF2-40B4-BE49-F238E27FC236}">
                <a16:creationId xmlns:a16="http://schemas.microsoft.com/office/drawing/2014/main" id="{E94A93BA-B462-4553-857B-8462A5087229}"/>
              </a:ext>
            </a:extLst>
          </p:cNvPr>
          <p:cNvGrpSpPr/>
          <p:nvPr/>
        </p:nvGrpSpPr>
        <p:grpSpPr>
          <a:xfrm>
            <a:off x="10890870" y="1335720"/>
            <a:ext cx="986400" cy="338400"/>
            <a:chOff x="10890870" y="1335720"/>
            <a:chExt cx="986400" cy="33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9" name="Käsinkirjoitus 68">
                  <a:extLst>
                    <a:ext uri="{FF2B5EF4-FFF2-40B4-BE49-F238E27FC236}">
                      <a16:creationId xmlns:a16="http://schemas.microsoft.com/office/drawing/2014/main" id="{1615B35F-D99E-4C52-BE5C-159B6F9D6373}"/>
                    </a:ext>
                  </a:extLst>
                </p14:cNvPr>
                <p14:cNvContentPartPr/>
                <p14:nvPr/>
              </p14:nvContentPartPr>
              <p14:xfrm>
                <a:off x="10890870" y="1335720"/>
                <a:ext cx="103680" cy="198360"/>
              </p14:xfrm>
            </p:contentPart>
          </mc:Choice>
          <mc:Fallback>
            <p:pic>
              <p:nvPicPr>
                <p:cNvPr id="69" name="Käsinkirjoitus 68">
                  <a:extLst>
                    <a:ext uri="{FF2B5EF4-FFF2-40B4-BE49-F238E27FC236}">
                      <a16:creationId xmlns:a16="http://schemas.microsoft.com/office/drawing/2014/main" id="{1615B35F-D99E-4C52-BE5C-159B6F9D637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881870" y="1327080"/>
                  <a:ext cx="1213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70" name="Käsinkirjoitus 69">
                  <a:extLst>
                    <a:ext uri="{FF2B5EF4-FFF2-40B4-BE49-F238E27FC236}">
                      <a16:creationId xmlns:a16="http://schemas.microsoft.com/office/drawing/2014/main" id="{4567FCC0-FBD5-4728-8517-CD4AC650D6E1}"/>
                    </a:ext>
                  </a:extLst>
                </p14:cNvPr>
                <p14:cNvContentPartPr/>
                <p14:nvPr/>
              </p14:nvContentPartPr>
              <p14:xfrm>
                <a:off x="10982670" y="1363800"/>
                <a:ext cx="27360" cy="310320"/>
              </p14:xfrm>
            </p:contentPart>
          </mc:Choice>
          <mc:Fallback>
            <p:pic>
              <p:nvPicPr>
                <p:cNvPr id="70" name="Käsinkirjoitus 69">
                  <a:extLst>
                    <a:ext uri="{FF2B5EF4-FFF2-40B4-BE49-F238E27FC236}">
                      <a16:creationId xmlns:a16="http://schemas.microsoft.com/office/drawing/2014/main" id="{4567FCC0-FBD5-4728-8517-CD4AC650D6E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973670" y="1354800"/>
                  <a:ext cx="4500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71" name="Käsinkirjoitus 70">
                  <a:extLst>
                    <a:ext uri="{FF2B5EF4-FFF2-40B4-BE49-F238E27FC236}">
                      <a16:creationId xmlns:a16="http://schemas.microsoft.com/office/drawing/2014/main" id="{72B33D1B-A218-40AA-84A4-E81AF70A057A}"/>
                    </a:ext>
                  </a:extLst>
                </p14:cNvPr>
                <p14:cNvContentPartPr/>
                <p14:nvPr/>
              </p14:nvContentPartPr>
              <p14:xfrm>
                <a:off x="11164110" y="1380720"/>
                <a:ext cx="97560" cy="271080"/>
              </p14:xfrm>
            </p:contentPart>
          </mc:Choice>
          <mc:Fallback>
            <p:pic>
              <p:nvPicPr>
                <p:cNvPr id="71" name="Käsinkirjoitus 70">
                  <a:extLst>
                    <a:ext uri="{FF2B5EF4-FFF2-40B4-BE49-F238E27FC236}">
                      <a16:creationId xmlns:a16="http://schemas.microsoft.com/office/drawing/2014/main" id="{72B33D1B-A218-40AA-84A4-E81AF70A057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155110" y="1371720"/>
                  <a:ext cx="11520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2" name="Käsinkirjoitus 71">
                  <a:extLst>
                    <a:ext uri="{FF2B5EF4-FFF2-40B4-BE49-F238E27FC236}">
                      <a16:creationId xmlns:a16="http://schemas.microsoft.com/office/drawing/2014/main" id="{22A0544B-A683-4EA9-89B6-311E022416B4}"/>
                    </a:ext>
                  </a:extLst>
                </p14:cNvPr>
                <p14:cNvContentPartPr/>
                <p14:nvPr/>
              </p14:nvContentPartPr>
              <p14:xfrm>
                <a:off x="11345910" y="1598880"/>
                <a:ext cx="32760" cy="55080"/>
              </p14:xfrm>
            </p:contentPart>
          </mc:Choice>
          <mc:Fallback>
            <p:pic>
              <p:nvPicPr>
                <p:cNvPr id="72" name="Käsinkirjoitus 71">
                  <a:extLst>
                    <a:ext uri="{FF2B5EF4-FFF2-40B4-BE49-F238E27FC236}">
                      <a16:creationId xmlns:a16="http://schemas.microsoft.com/office/drawing/2014/main" id="{22A0544B-A683-4EA9-89B6-311E022416B4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1336910" y="1590240"/>
                  <a:ext cx="504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3" name="Käsinkirjoitus 72">
                  <a:extLst>
                    <a:ext uri="{FF2B5EF4-FFF2-40B4-BE49-F238E27FC236}">
                      <a16:creationId xmlns:a16="http://schemas.microsoft.com/office/drawing/2014/main" id="{FFF38ADC-4B30-446F-9EDE-ACED9C5781A1}"/>
                    </a:ext>
                  </a:extLst>
                </p14:cNvPr>
                <p14:cNvContentPartPr/>
                <p14:nvPr/>
              </p14:nvContentPartPr>
              <p14:xfrm>
                <a:off x="11481630" y="1362000"/>
                <a:ext cx="124920" cy="289080"/>
              </p14:xfrm>
            </p:contentPart>
          </mc:Choice>
          <mc:Fallback>
            <p:pic>
              <p:nvPicPr>
                <p:cNvPr id="73" name="Käsinkirjoitus 72">
                  <a:extLst>
                    <a:ext uri="{FF2B5EF4-FFF2-40B4-BE49-F238E27FC236}">
                      <a16:creationId xmlns:a16="http://schemas.microsoft.com/office/drawing/2014/main" id="{FFF38ADC-4B30-446F-9EDE-ACED9C5781A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472630" y="1353360"/>
                  <a:ext cx="14256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4" name="Käsinkirjoitus 73">
                  <a:extLst>
                    <a:ext uri="{FF2B5EF4-FFF2-40B4-BE49-F238E27FC236}">
                      <a16:creationId xmlns:a16="http://schemas.microsoft.com/office/drawing/2014/main" id="{062F828A-7EB2-497F-8C16-0A57A4864997}"/>
                    </a:ext>
                  </a:extLst>
                </p14:cNvPr>
                <p14:cNvContentPartPr/>
                <p14:nvPr/>
              </p14:nvContentPartPr>
              <p14:xfrm>
                <a:off x="11717070" y="1361280"/>
                <a:ext cx="154080" cy="272520"/>
              </p14:xfrm>
            </p:contentPart>
          </mc:Choice>
          <mc:Fallback>
            <p:pic>
              <p:nvPicPr>
                <p:cNvPr id="74" name="Käsinkirjoitus 73">
                  <a:extLst>
                    <a:ext uri="{FF2B5EF4-FFF2-40B4-BE49-F238E27FC236}">
                      <a16:creationId xmlns:a16="http://schemas.microsoft.com/office/drawing/2014/main" id="{062F828A-7EB2-497F-8C16-0A57A486499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708430" y="1352640"/>
                  <a:ext cx="17172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5" name="Käsinkirjoitus 74">
                  <a:extLst>
                    <a:ext uri="{FF2B5EF4-FFF2-40B4-BE49-F238E27FC236}">
                      <a16:creationId xmlns:a16="http://schemas.microsoft.com/office/drawing/2014/main" id="{C7776278-7AD2-435A-97E9-D7151906A568}"/>
                    </a:ext>
                  </a:extLst>
                </p14:cNvPr>
                <p14:cNvContentPartPr/>
                <p14:nvPr/>
              </p14:nvContentPartPr>
              <p14:xfrm>
                <a:off x="11692950" y="1335720"/>
                <a:ext cx="59040" cy="60120"/>
              </p14:xfrm>
            </p:contentPart>
          </mc:Choice>
          <mc:Fallback>
            <p:pic>
              <p:nvPicPr>
                <p:cNvPr id="75" name="Käsinkirjoitus 74">
                  <a:extLst>
                    <a:ext uri="{FF2B5EF4-FFF2-40B4-BE49-F238E27FC236}">
                      <a16:creationId xmlns:a16="http://schemas.microsoft.com/office/drawing/2014/main" id="{C7776278-7AD2-435A-97E9-D7151906A56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684310" y="1326720"/>
                  <a:ext cx="766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6" name="Käsinkirjoitus 75">
                  <a:extLst>
                    <a:ext uri="{FF2B5EF4-FFF2-40B4-BE49-F238E27FC236}">
                      <a16:creationId xmlns:a16="http://schemas.microsoft.com/office/drawing/2014/main" id="{6AEB335C-A575-4A47-8DE0-254FDCCC369D}"/>
                    </a:ext>
                  </a:extLst>
                </p14:cNvPr>
                <p14:cNvContentPartPr/>
                <p14:nvPr/>
              </p14:nvContentPartPr>
              <p14:xfrm>
                <a:off x="11818590" y="1604280"/>
                <a:ext cx="58680" cy="61920"/>
              </p14:xfrm>
            </p:contentPart>
          </mc:Choice>
          <mc:Fallback>
            <p:pic>
              <p:nvPicPr>
                <p:cNvPr id="76" name="Käsinkirjoitus 75">
                  <a:extLst>
                    <a:ext uri="{FF2B5EF4-FFF2-40B4-BE49-F238E27FC236}">
                      <a16:creationId xmlns:a16="http://schemas.microsoft.com/office/drawing/2014/main" id="{6AEB335C-A575-4A47-8DE0-254FDCCC369D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809950" y="1595640"/>
                  <a:ext cx="76320" cy="79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79" name="Käsinkirjoitus 78">
                <a:extLst>
                  <a:ext uri="{FF2B5EF4-FFF2-40B4-BE49-F238E27FC236}">
                    <a16:creationId xmlns:a16="http://schemas.microsoft.com/office/drawing/2014/main" id="{D010CDE3-2736-4E1B-A41E-5A97233D68AF}"/>
                  </a:ext>
                </a:extLst>
              </p14:cNvPr>
              <p14:cNvContentPartPr/>
              <p14:nvPr/>
            </p14:nvContentPartPr>
            <p14:xfrm>
              <a:off x="7066670" y="698160"/>
              <a:ext cx="254160" cy="2804400"/>
            </p14:xfrm>
          </p:contentPart>
        </mc:Choice>
        <mc:Fallback>
          <p:pic>
            <p:nvPicPr>
              <p:cNvPr id="79" name="Käsinkirjoitus 78">
                <a:extLst>
                  <a:ext uri="{FF2B5EF4-FFF2-40B4-BE49-F238E27FC236}">
                    <a16:creationId xmlns:a16="http://schemas.microsoft.com/office/drawing/2014/main" id="{D010CDE3-2736-4E1B-A41E-5A97233D68AF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7049030" y="662520"/>
                <a:ext cx="289800" cy="28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80" name="Käsinkirjoitus 79">
                <a:extLst>
                  <a:ext uri="{FF2B5EF4-FFF2-40B4-BE49-F238E27FC236}">
                    <a16:creationId xmlns:a16="http://schemas.microsoft.com/office/drawing/2014/main" id="{CEBC1057-EE55-49A2-9255-C38836056CAF}"/>
                  </a:ext>
                </a:extLst>
              </p14:cNvPr>
              <p14:cNvContentPartPr/>
              <p14:nvPr/>
            </p14:nvContentPartPr>
            <p14:xfrm>
              <a:off x="7029590" y="666480"/>
              <a:ext cx="356040" cy="2908800"/>
            </p14:xfrm>
          </p:contentPart>
        </mc:Choice>
        <mc:Fallback>
          <p:pic>
            <p:nvPicPr>
              <p:cNvPr id="80" name="Käsinkirjoitus 79">
                <a:extLst>
                  <a:ext uri="{FF2B5EF4-FFF2-40B4-BE49-F238E27FC236}">
                    <a16:creationId xmlns:a16="http://schemas.microsoft.com/office/drawing/2014/main" id="{CEBC1057-EE55-49A2-9255-C38836056CAF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7011950" y="630840"/>
                <a:ext cx="391680" cy="29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81" name="Käsinkirjoitus 80">
                <a:extLst>
                  <a:ext uri="{FF2B5EF4-FFF2-40B4-BE49-F238E27FC236}">
                    <a16:creationId xmlns:a16="http://schemas.microsoft.com/office/drawing/2014/main" id="{D21A5FBF-9126-4477-84A3-94EEBB96EBDC}"/>
                  </a:ext>
                </a:extLst>
              </p14:cNvPr>
              <p14:cNvContentPartPr/>
              <p14:nvPr/>
            </p14:nvContentPartPr>
            <p14:xfrm>
              <a:off x="7359710" y="736320"/>
              <a:ext cx="294840" cy="216360"/>
            </p14:xfrm>
          </p:contentPart>
        </mc:Choice>
        <mc:Fallback>
          <p:pic>
            <p:nvPicPr>
              <p:cNvPr id="81" name="Käsinkirjoitus 80">
                <a:extLst>
                  <a:ext uri="{FF2B5EF4-FFF2-40B4-BE49-F238E27FC236}">
                    <a16:creationId xmlns:a16="http://schemas.microsoft.com/office/drawing/2014/main" id="{D21A5FBF-9126-4477-84A3-94EEBB96EBDC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7341710" y="700680"/>
                <a:ext cx="33048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82" name="Käsinkirjoitus 81">
                <a:extLst>
                  <a:ext uri="{FF2B5EF4-FFF2-40B4-BE49-F238E27FC236}">
                    <a16:creationId xmlns:a16="http://schemas.microsoft.com/office/drawing/2014/main" id="{BA2F6E37-992E-42DB-A61F-8447221C6AC4}"/>
                  </a:ext>
                </a:extLst>
              </p14:cNvPr>
              <p14:cNvContentPartPr/>
              <p14:nvPr/>
            </p14:nvContentPartPr>
            <p14:xfrm>
              <a:off x="7805390" y="1022160"/>
              <a:ext cx="126000" cy="64440"/>
            </p14:xfrm>
          </p:contentPart>
        </mc:Choice>
        <mc:Fallback>
          <p:pic>
            <p:nvPicPr>
              <p:cNvPr id="82" name="Käsinkirjoitus 81">
                <a:extLst>
                  <a:ext uri="{FF2B5EF4-FFF2-40B4-BE49-F238E27FC236}">
                    <a16:creationId xmlns:a16="http://schemas.microsoft.com/office/drawing/2014/main" id="{BA2F6E37-992E-42DB-A61F-8447221C6AC4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7787390" y="986520"/>
                <a:ext cx="16164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83" name="Käsinkirjoitus 82">
                <a:extLst>
                  <a:ext uri="{FF2B5EF4-FFF2-40B4-BE49-F238E27FC236}">
                    <a16:creationId xmlns:a16="http://schemas.microsoft.com/office/drawing/2014/main" id="{EEB1F606-E49F-4774-8361-AB16A60F3795}"/>
                  </a:ext>
                </a:extLst>
              </p14:cNvPr>
              <p14:cNvContentPartPr/>
              <p14:nvPr/>
            </p14:nvContentPartPr>
            <p14:xfrm>
              <a:off x="7478150" y="1301160"/>
              <a:ext cx="72360" cy="26640"/>
            </p14:xfrm>
          </p:contentPart>
        </mc:Choice>
        <mc:Fallback>
          <p:pic>
            <p:nvPicPr>
              <p:cNvPr id="83" name="Käsinkirjoitus 82">
                <a:extLst>
                  <a:ext uri="{FF2B5EF4-FFF2-40B4-BE49-F238E27FC236}">
                    <a16:creationId xmlns:a16="http://schemas.microsoft.com/office/drawing/2014/main" id="{EEB1F606-E49F-4774-8361-AB16A60F3795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7460150" y="1265160"/>
                <a:ext cx="10800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84" name="Käsinkirjoitus 83">
                <a:extLst>
                  <a:ext uri="{FF2B5EF4-FFF2-40B4-BE49-F238E27FC236}">
                    <a16:creationId xmlns:a16="http://schemas.microsoft.com/office/drawing/2014/main" id="{3CF58BA8-1BA8-4F82-A5DD-3B9A96DD72B7}"/>
                  </a:ext>
                </a:extLst>
              </p14:cNvPr>
              <p14:cNvContentPartPr/>
              <p14:nvPr/>
            </p14:nvContentPartPr>
            <p14:xfrm>
              <a:off x="7498310" y="1504560"/>
              <a:ext cx="139680" cy="61920"/>
            </p14:xfrm>
          </p:contentPart>
        </mc:Choice>
        <mc:Fallback>
          <p:pic>
            <p:nvPicPr>
              <p:cNvPr id="84" name="Käsinkirjoitus 83">
                <a:extLst>
                  <a:ext uri="{FF2B5EF4-FFF2-40B4-BE49-F238E27FC236}">
                    <a16:creationId xmlns:a16="http://schemas.microsoft.com/office/drawing/2014/main" id="{3CF58BA8-1BA8-4F82-A5DD-3B9A96DD72B7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7480310" y="1468920"/>
                <a:ext cx="17532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85" name="Käsinkirjoitus 84">
                <a:extLst>
                  <a:ext uri="{FF2B5EF4-FFF2-40B4-BE49-F238E27FC236}">
                    <a16:creationId xmlns:a16="http://schemas.microsoft.com/office/drawing/2014/main" id="{54333A68-14F1-4034-9222-D64B0020EC17}"/>
                  </a:ext>
                </a:extLst>
              </p14:cNvPr>
              <p14:cNvContentPartPr/>
              <p14:nvPr/>
            </p14:nvContentPartPr>
            <p14:xfrm>
              <a:off x="7863350" y="1720560"/>
              <a:ext cx="79920" cy="65880"/>
            </p14:xfrm>
          </p:contentPart>
        </mc:Choice>
        <mc:Fallback>
          <p:pic>
            <p:nvPicPr>
              <p:cNvPr id="85" name="Käsinkirjoitus 84">
                <a:extLst>
                  <a:ext uri="{FF2B5EF4-FFF2-40B4-BE49-F238E27FC236}">
                    <a16:creationId xmlns:a16="http://schemas.microsoft.com/office/drawing/2014/main" id="{54333A68-14F1-4034-9222-D64B0020EC17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7845350" y="1684920"/>
                <a:ext cx="11556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86" name="Käsinkirjoitus 85">
                <a:extLst>
                  <a:ext uri="{FF2B5EF4-FFF2-40B4-BE49-F238E27FC236}">
                    <a16:creationId xmlns:a16="http://schemas.microsoft.com/office/drawing/2014/main" id="{8EF689B4-B3E5-4756-9BBF-1675A7271C5D}"/>
                  </a:ext>
                </a:extLst>
              </p14:cNvPr>
              <p14:cNvContentPartPr/>
              <p14:nvPr/>
            </p14:nvContentPartPr>
            <p14:xfrm>
              <a:off x="7480310" y="1974720"/>
              <a:ext cx="175680" cy="36720"/>
            </p14:xfrm>
          </p:contentPart>
        </mc:Choice>
        <mc:Fallback>
          <p:pic>
            <p:nvPicPr>
              <p:cNvPr id="86" name="Käsinkirjoitus 85">
                <a:extLst>
                  <a:ext uri="{FF2B5EF4-FFF2-40B4-BE49-F238E27FC236}">
                    <a16:creationId xmlns:a16="http://schemas.microsoft.com/office/drawing/2014/main" id="{8EF689B4-B3E5-4756-9BBF-1675A7271C5D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7462310" y="1939080"/>
                <a:ext cx="21132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87" name="Käsinkirjoitus 86">
                <a:extLst>
                  <a:ext uri="{FF2B5EF4-FFF2-40B4-BE49-F238E27FC236}">
                    <a16:creationId xmlns:a16="http://schemas.microsoft.com/office/drawing/2014/main" id="{F10316A4-54E1-4AA8-8BEA-6B838739EB5A}"/>
                  </a:ext>
                </a:extLst>
              </p14:cNvPr>
              <p14:cNvContentPartPr/>
              <p14:nvPr/>
            </p14:nvContentPartPr>
            <p14:xfrm>
              <a:off x="7505510" y="2235000"/>
              <a:ext cx="101160" cy="360"/>
            </p14:xfrm>
          </p:contentPart>
        </mc:Choice>
        <mc:Fallback>
          <p:pic>
            <p:nvPicPr>
              <p:cNvPr id="87" name="Käsinkirjoitus 86">
                <a:extLst>
                  <a:ext uri="{FF2B5EF4-FFF2-40B4-BE49-F238E27FC236}">
                    <a16:creationId xmlns:a16="http://schemas.microsoft.com/office/drawing/2014/main" id="{F10316A4-54E1-4AA8-8BEA-6B838739EB5A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7487510" y="2199360"/>
                <a:ext cx="1368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88" name="Käsinkirjoitus 87">
                <a:extLst>
                  <a:ext uri="{FF2B5EF4-FFF2-40B4-BE49-F238E27FC236}">
                    <a16:creationId xmlns:a16="http://schemas.microsoft.com/office/drawing/2014/main" id="{E46659A9-134D-4E18-BF2C-A4B1B21C6E79}"/>
                  </a:ext>
                </a:extLst>
              </p14:cNvPr>
              <p14:cNvContentPartPr/>
              <p14:nvPr/>
            </p14:nvContentPartPr>
            <p14:xfrm>
              <a:off x="7810430" y="2481600"/>
              <a:ext cx="197640" cy="14040"/>
            </p14:xfrm>
          </p:contentPart>
        </mc:Choice>
        <mc:Fallback>
          <p:pic>
            <p:nvPicPr>
              <p:cNvPr id="88" name="Käsinkirjoitus 87">
                <a:extLst>
                  <a:ext uri="{FF2B5EF4-FFF2-40B4-BE49-F238E27FC236}">
                    <a16:creationId xmlns:a16="http://schemas.microsoft.com/office/drawing/2014/main" id="{E46659A9-134D-4E18-BF2C-A4B1B21C6E79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7792430" y="2445960"/>
                <a:ext cx="23328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89" name="Käsinkirjoitus 88">
                <a:extLst>
                  <a:ext uri="{FF2B5EF4-FFF2-40B4-BE49-F238E27FC236}">
                    <a16:creationId xmlns:a16="http://schemas.microsoft.com/office/drawing/2014/main" id="{378B5900-A272-4193-A5D7-8BD574655F88}"/>
                  </a:ext>
                </a:extLst>
              </p14:cNvPr>
              <p14:cNvContentPartPr/>
              <p14:nvPr/>
            </p14:nvContentPartPr>
            <p14:xfrm>
              <a:off x="7454750" y="2723520"/>
              <a:ext cx="185400" cy="7200"/>
            </p14:xfrm>
          </p:contentPart>
        </mc:Choice>
        <mc:Fallback>
          <p:pic>
            <p:nvPicPr>
              <p:cNvPr id="89" name="Käsinkirjoitus 88">
                <a:extLst>
                  <a:ext uri="{FF2B5EF4-FFF2-40B4-BE49-F238E27FC236}">
                    <a16:creationId xmlns:a16="http://schemas.microsoft.com/office/drawing/2014/main" id="{378B5900-A272-4193-A5D7-8BD574655F88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7436750" y="2687880"/>
                <a:ext cx="22104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90" name="Käsinkirjoitus 89">
                <a:extLst>
                  <a:ext uri="{FF2B5EF4-FFF2-40B4-BE49-F238E27FC236}">
                    <a16:creationId xmlns:a16="http://schemas.microsoft.com/office/drawing/2014/main" id="{11BE8BAE-7716-42EB-A5DC-CC8ADFD37B07}"/>
                  </a:ext>
                </a:extLst>
              </p14:cNvPr>
              <p14:cNvContentPartPr/>
              <p14:nvPr/>
            </p14:nvContentPartPr>
            <p14:xfrm>
              <a:off x="7511990" y="2933400"/>
              <a:ext cx="150840" cy="10440"/>
            </p14:xfrm>
          </p:contentPart>
        </mc:Choice>
        <mc:Fallback>
          <p:pic>
            <p:nvPicPr>
              <p:cNvPr id="90" name="Käsinkirjoitus 89">
                <a:extLst>
                  <a:ext uri="{FF2B5EF4-FFF2-40B4-BE49-F238E27FC236}">
                    <a16:creationId xmlns:a16="http://schemas.microsoft.com/office/drawing/2014/main" id="{11BE8BAE-7716-42EB-A5DC-CC8ADFD37B07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7493990" y="2897760"/>
                <a:ext cx="18648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91" name="Käsinkirjoitus 90">
                <a:extLst>
                  <a:ext uri="{FF2B5EF4-FFF2-40B4-BE49-F238E27FC236}">
                    <a16:creationId xmlns:a16="http://schemas.microsoft.com/office/drawing/2014/main" id="{9E025C41-3CF8-407B-AA12-6D415C73C390}"/>
                  </a:ext>
                </a:extLst>
              </p14:cNvPr>
              <p14:cNvContentPartPr/>
              <p14:nvPr/>
            </p14:nvContentPartPr>
            <p14:xfrm>
              <a:off x="7835990" y="3212400"/>
              <a:ext cx="230760" cy="45360"/>
            </p14:xfrm>
          </p:contentPart>
        </mc:Choice>
        <mc:Fallback>
          <p:pic>
            <p:nvPicPr>
              <p:cNvPr id="91" name="Käsinkirjoitus 90">
                <a:extLst>
                  <a:ext uri="{FF2B5EF4-FFF2-40B4-BE49-F238E27FC236}">
                    <a16:creationId xmlns:a16="http://schemas.microsoft.com/office/drawing/2014/main" id="{9E025C41-3CF8-407B-AA12-6D415C73C390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7817990" y="3176760"/>
                <a:ext cx="26640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92" name="Käsinkirjoitus 91">
                <a:extLst>
                  <a:ext uri="{FF2B5EF4-FFF2-40B4-BE49-F238E27FC236}">
                    <a16:creationId xmlns:a16="http://schemas.microsoft.com/office/drawing/2014/main" id="{A8CD22DA-F42D-4B5B-A371-51F2F2451379}"/>
                  </a:ext>
                </a:extLst>
              </p14:cNvPr>
              <p14:cNvContentPartPr/>
              <p14:nvPr/>
            </p14:nvContentPartPr>
            <p14:xfrm>
              <a:off x="7531070" y="3427320"/>
              <a:ext cx="226800" cy="14400"/>
            </p14:xfrm>
          </p:contentPart>
        </mc:Choice>
        <mc:Fallback>
          <p:pic>
            <p:nvPicPr>
              <p:cNvPr id="92" name="Käsinkirjoitus 91">
                <a:extLst>
                  <a:ext uri="{FF2B5EF4-FFF2-40B4-BE49-F238E27FC236}">
                    <a16:creationId xmlns:a16="http://schemas.microsoft.com/office/drawing/2014/main" id="{A8CD22DA-F42D-4B5B-A371-51F2F2451379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7513070" y="3391320"/>
                <a:ext cx="262440" cy="86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9" name="Ryhmä 118">
            <a:extLst>
              <a:ext uri="{FF2B5EF4-FFF2-40B4-BE49-F238E27FC236}">
                <a16:creationId xmlns:a16="http://schemas.microsoft.com/office/drawing/2014/main" id="{765B1E49-63F4-47F7-A897-BA7EFEF84CB3}"/>
              </a:ext>
            </a:extLst>
          </p:cNvPr>
          <p:cNvGrpSpPr/>
          <p:nvPr/>
        </p:nvGrpSpPr>
        <p:grpSpPr>
          <a:xfrm>
            <a:off x="8357990" y="2165520"/>
            <a:ext cx="1196640" cy="450360"/>
            <a:chOff x="8357990" y="2165520"/>
            <a:chExt cx="1196640" cy="45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3" name="Käsinkirjoitus 92">
                  <a:extLst>
                    <a:ext uri="{FF2B5EF4-FFF2-40B4-BE49-F238E27FC236}">
                      <a16:creationId xmlns:a16="http://schemas.microsoft.com/office/drawing/2014/main" id="{A2F2CE33-A473-42E1-B34D-FD51B24B7B4C}"/>
                    </a:ext>
                  </a:extLst>
                </p14:cNvPr>
                <p14:cNvContentPartPr/>
                <p14:nvPr/>
              </p14:nvContentPartPr>
              <p14:xfrm>
                <a:off x="8384630" y="2243640"/>
                <a:ext cx="26280" cy="372240"/>
              </p14:xfrm>
            </p:contentPart>
          </mc:Choice>
          <mc:Fallback>
            <p:pic>
              <p:nvPicPr>
                <p:cNvPr id="93" name="Käsinkirjoitus 92">
                  <a:extLst>
                    <a:ext uri="{FF2B5EF4-FFF2-40B4-BE49-F238E27FC236}">
                      <a16:creationId xmlns:a16="http://schemas.microsoft.com/office/drawing/2014/main" id="{A2F2CE33-A473-42E1-B34D-FD51B24B7B4C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375630" y="2234640"/>
                  <a:ext cx="4392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4" name="Käsinkirjoitus 93">
                  <a:extLst>
                    <a:ext uri="{FF2B5EF4-FFF2-40B4-BE49-F238E27FC236}">
                      <a16:creationId xmlns:a16="http://schemas.microsoft.com/office/drawing/2014/main" id="{00210157-C9E8-497F-B0B1-BD7B8452FF20}"/>
                    </a:ext>
                  </a:extLst>
                </p14:cNvPr>
                <p14:cNvContentPartPr/>
                <p14:nvPr/>
              </p14:nvContentPartPr>
              <p14:xfrm>
                <a:off x="8357990" y="2196840"/>
                <a:ext cx="165600" cy="194040"/>
              </p14:xfrm>
            </p:contentPart>
          </mc:Choice>
          <mc:Fallback>
            <p:pic>
              <p:nvPicPr>
                <p:cNvPr id="94" name="Käsinkirjoitus 93">
                  <a:extLst>
                    <a:ext uri="{FF2B5EF4-FFF2-40B4-BE49-F238E27FC236}">
                      <a16:creationId xmlns:a16="http://schemas.microsoft.com/office/drawing/2014/main" id="{00210157-C9E8-497F-B0B1-BD7B8452FF20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349350" y="2188200"/>
                  <a:ext cx="1832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5" name="Käsinkirjoitus 94">
                  <a:extLst>
                    <a:ext uri="{FF2B5EF4-FFF2-40B4-BE49-F238E27FC236}">
                      <a16:creationId xmlns:a16="http://schemas.microsoft.com/office/drawing/2014/main" id="{0F717181-F36E-4D4A-A423-748C41DF526D}"/>
                    </a:ext>
                  </a:extLst>
                </p14:cNvPr>
                <p14:cNvContentPartPr/>
                <p14:nvPr/>
              </p14:nvContentPartPr>
              <p14:xfrm>
                <a:off x="8611430" y="2165520"/>
                <a:ext cx="77760" cy="426960"/>
              </p14:xfrm>
            </p:contentPart>
          </mc:Choice>
          <mc:Fallback>
            <p:pic>
              <p:nvPicPr>
                <p:cNvPr id="95" name="Käsinkirjoitus 94">
                  <a:extLst>
                    <a:ext uri="{FF2B5EF4-FFF2-40B4-BE49-F238E27FC236}">
                      <a16:creationId xmlns:a16="http://schemas.microsoft.com/office/drawing/2014/main" id="{0F717181-F36E-4D4A-A423-748C41DF526D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602790" y="2156520"/>
                  <a:ext cx="95400" cy="4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7" name="Käsinkirjoitus 96">
                  <a:extLst>
                    <a:ext uri="{FF2B5EF4-FFF2-40B4-BE49-F238E27FC236}">
                      <a16:creationId xmlns:a16="http://schemas.microsoft.com/office/drawing/2014/main" id="{B9DC4779-538D-45CF-B0B2-333157DEB5C4}"/>
                    </a:ext>
                  </a:extLst>
                </p14:cNvPr>
                <p14:cNvContentPartPr/>
                <p14:nvPr/>
              </p14:nvContentPartPr>
              <p14:xfrm>
                <a:off x="8712230" y="2327160"/>
                <a:ext cx="120960" cy="182520"/>
              </p14:xfrm>
            </p:contentPart>
          </mc:Choice>
          <mc:Fallback>
            <p:pic>
              <p:nvPicPr>
                <p:cNvPr id="97" name="Käsinkirjoitus 96">
                  <a:extLst>
                    <a:ext uri="{FF2B5EF4-FFF2-40B4-BE49-F238E27FC236}">
                      <a16:creationId xmlns:a16="http://schemas.microsoft.com/office/drawing/2014/main" id="{B9DC4779-538D-45CF-B0B2-333157DEB5C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703590" y="2318160"/>
                  <a:ext cx="1386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9" name="Käsinkirjoitus 98">
                  <a:extLst>
                    <a:ext uri="{FF2B5EF4-FFF2-40B4-BE49-F238E27FC236}">
                      <a16:creationId xmlns:a16="http://schemas.microsoft.com/office/drawing/2014/main" id="{BABB025B-9EBE-4712-B56F-5ED425AC382D}"/>
                    </a:ext>
                  </a:extLst>
                </p14:cNvPr>
                <p14:cNvContentPartPr/>
                <p14:nvPr/>
              </p14:nvContentPartPr>
              <p14:xfrm>
                <a:off x="8914910" y="2332560"/>
                <a:ext cx="113400" cy="188640"/>
              </p14:xfrm>
            </p:contentPart>
          </mc:Choice>
          <mc:Fallback>
            <p:pic>
              <p:nvPicPr>
                <p:cNvPr id="99" name="Käsinkirjoitus 98">
                  <a:extLst>
                    <a:ext uri="{FF2B5EF4-FFF2-40B4-BE49-F238E27FC236}">
                      <a16:creationId xmlns:a16="http://schemas.microsoft.com/office/drawing/2014/main" id="{BABB025B-9EBE-4712-B56F-5ED425AC382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906270" y="2323920"/>
                  <a:ext cx="1310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00" name="Käsinkirjoitus 99">
                  <a:extLst>
                    <a:ext uri="{FF2B5EF4-FFF2-40B4-BE49-F238E27FC236}">
                      <a16:creationId xmlns:a16="http://schemas.microsoft.com/office/drawing/2014/main" id="{9381DFC6-4829-4B87-A80A-A16363F7FB95}"/>
                    </a:ext>
                  </a:extLst>
                </p14:cNvPr>
                <p14:cNvContentPartPr/>
                <p14:nvPr/>
              </p14:nvContentPartPr>
              <p14:xfrm>
                <a:off x="9257990" y="2274960"/>
                <a:ext cx="13680" cy="254880"/>
              </p14:xfrm>
            </p:contentPart>
          </mc:Choice>
          <mc:Fallback>
            <p:pic>
              <p:nvPicPr>
                <p:cNvPr id="100" name="Käsinkirjoitus 99">
                  <a:extLst>
                    <a:ext uri="{FF2B5EF4-FFF2-40B4-BE49-F238E27FC236}">
                      <a16:creationId xmlns:a16="http://schemas.microsoft.com/office/drawing/2014/main" id="{9381DFC6-4829-4B87-A80A-A16363F7FB95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248990" y="2265960"/>
                  <a:ext cx="3132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1" name="Käsinkirjoitus 100">
                  <a:extLst>
                    <a:ext uri="{FF2B5EF4-FFF2-40B4-BE49-F238E27FC236}">
                      <a16:creationId xmlns:a16="http://schemas.microsoft.com/office/drawing/2014/main" id="{D4973DD0-9D74-46AB-9665-5E7295943416}"/>
                    </a:ext>
                  </a:extLst>
                </p14:cNvPr>
                <p14:cNvContentPartPr/>
                <p14:nvPr/>
              </p14:nvContentPartPr>
              <p14:xfrm>
                <a:off x="9177350" y="2418600"/>
                <a:ext cx="150840" cy="4320"/>
              </p14:xfrm>
            </p:contentPart>
          </mc:Choice>
          <mc:Fallback>
            <p:pic>
              <p:nvPicPr>
                <p:cNvPr id="101" name="Käsinkirjoitus 100">
                  <a:extLst>
                    <a:ext uri="{FF2B5EF4-FFF2-40B4-BE49-F238E27FC236}">
                      <a16:creationId xmlns:a16="http://schemas.microsoft.com/office/drawing/2014/main" id="{D4973DD0-9D74-46AB-9665-5E7295943416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168710" y="2409600"/>
                  <a:ext cx="1684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2" name="Käsinkirjoitus 101">
                  <a:extLst>
                    <a:ext uri="{FF2B5EF4-FFF2-40B4-BE49-F238E27FC236}">
                      <a16:creationId xmlns:a16="http://schemas.microsoft.com/office/drawing/2014/main" id="{80489693-13C4-4911-8A3C-DD737D2D7D2C}"/>
                    </a:ext>
                  </a:extLst>
                </p14:cNvPr>
                <p14:cNvContentPartPr/>
                <p14:nvPr/>
              </p14:nvContentPartPr>
              <p14:xfrm>
                <a:off x="9352670" y="2387280"/>
                <a:ext cx="189000" cy="113400"/>
              </p14:xfrm>
            </p:contentPart>
          </mc:Choice>
          <mc:Fallback>
            <p:pic>
              <p:nvPicPr>
                <p:cNvPr id="102" name="Käsinkirjoitus 101">
                  <a:extLst>
                    <a:ext uri="{FF2B5EF4-FFF2-40B4-BE49-F238E27FC236}">
                      <a16:creationId xmlns:a16="http://schemas.microsoft.com/office/drawing/2014/main" id="{80489693-13C4-4911-8A3C-DD737D2D7D2C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344030" y="2378640"/>
                  <a:ext cx="2066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3" name="Käsinkirjoitus 102">
                  <a:extLst>
                    <a:ext uri="{FF2B5EF4-FFF2-40B4-BE49-F238E27FC236}">
                      <a16:creationId xmlns:a16="http://schemas.microsoft.com/office/drawing/2014/main" id="{825D15AE-582C-4943-B0F0-0505DB862261}"/>
                    </a:ext>
                  </a:extLst>
                </p14:cNvPr>
                <p14:cNvContentPartPr/>
                <p14:nvPr/>
              </p14:nvContentPartPr>
              <p14:xfrm>
                <a:off x="9554270" y="2313480"/>
                <a:ext cx="360" cy="360"/>
              </p14:xfrm>
            </p:contentPart>
          </mc:Choice>
          <mc:Fallback>
            <p:pic>
              <p:nvPicPr>
                <p:cNvPr id="103" name="Käsinkirjoitus 102">
                  <a:extLst>
                    <a:ext uri="{FF2B5EF4-FFF2-40B4-BE49-F238E27FC236}">
                      <a16:creationId xmlns:a16="http://schemas.microsoft.com/office/drawing/2014/main" id="{825D15AE-582C-4943-B0F0-0505DB862261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545630" y="23044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Ryhmä 117">
            <a:extLst>
              <a:ext uri="{FF2B5EF4-FFF2-40B4-BE49-F238E27FC236}">
                <a16:creationId xmlns:a16="http://schemas.microsoft.com/office/drawing/2014/main" id="{1399DEFB-AAD8-4B22-8465-0D6206E0790F}"/>
              </a:ext>
            </a:extLst>
          </p:cNvPr>
          <p:cNvGrpSpPr/>
          <p:nvPr/>
        </p:nvGrpSpPr>
        <p:grpSpPr>
          <a:xfrm>
            <a:off x="9769190" y="2281080"/>
            <a:ext cx="730440" cy="246600"/>
            <a:chOff x="9769190" y="2281080"/>
            <a:chExt cx="730440" cy="24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4" name="Käsinkirjoitus 103">
                  <a:extLst>
                    <a:ext uri="{FF2B5EF4-FFF2-40B4-BE49-F238E27FC236}">
                      <a16:creationId xmlns:a16="http://schemas.microsoft.com/office/drawing/2014/main" id="{6EC85F57-E89B-4E64-A782-7E0FF54CAF85}"/>
                    </a:ext>
                  </a:extLst>
                </p14:cNvPr>
                <p14:cNvContentPartPr/>
                <p14:nvPr/>
              </p14:nvContentPartPr>
              <p14:xfrm>
                <a:off x="9769190" y="2340120"/>
                <a:ext cx="155520" cy="133200"/>
              </p14:xfrm>
            </p:contentPart>
          </mc:Choice>
          <mc:Fallback>
            <p:pic>
              <p:nvPicPr>
                <p:cNvPr id="104" name="Käsinkirjoitus 103">
                  <a:extLst>
                    <a:ext uri="{FF2B5EF4-FFF2-40B4-BE49-F238E27FC236}">
                      <a16:creationId xmlns:a16="http://schemas.microsoft.com/office/drawing/2014/main" id="{6EC85F57-E89B-4E64-A782-7E0FF54CAF85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760550" y="2331120"/>
                  <a:ext cx="1731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5" name="Käsinkirjoitus 104">
                  <a:extLst>
                    <a:ext uri="{FF2B5EF4-FFF2-40B4-BE49-F238E27FC236}">
                      <a16:creationId xmlns:a16="http://schemas.microsoft.com/office/drawing/2014/main" id="{5EF29678-AA8D-478E-9E39-02FEC9705158}"/>
                    </a:ext>
                  </a:extLst>
                </p14:cNvPr>
                <p14:cNvContentPartPr/>
                <p14:nvPr/>
              </p14:nvContentPartPr>
              <p14:xfrm>
                <a:off x="10002470" y="2380800"/>
                <a:ext cx="79560" cy="106560"/>
              </p14:xfrm>
            </p:contentPart>
          </mc:Choice>
          <mc:Fallback>
            <p:pic>
              <p:nvPicPr>
                <p:cNvPr id="105" name="Käsinkirjoitus 104">
                  <a:extLst>
                    <a:ext uri="{FF2B5EF4-FFF2-40B4-BE49-F238E27FC236}">
                      <a16:creationId xmlns:a16="http://schemas.microsoft.com/office/drawing/2014/main" id="{5EF29678-AA8D-478E-9E39-02FEC9705158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993470" y="2372160"/>
                  <a:ext cx="972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6" name="Käsinkirjoitus 105">
                  <a:extLst>
                    <a:ext uri="{FF2B5EF4-FFF2-40B4-BE49-F238E27FC236}">
                      <a16:creationId xmlns:a16="http://schemas.microsoft.com/office/drawing/2014/main" id="{966A3F70-5ABC-493B-8B6D-D246815D7EE4}"/>
                    </a:ext>
                  </a:extLst>
                </p14:cNvPr>
                <p14:cNvContentPartPr/>
                <p14:nvPr/>
              </p14:nvContentPartPr>
              <p14:xfrm>
                <a:off x="10116230" y="2336160"/>
                <a:ext cx="63000" cy="191520"/>
              </p14:xfrm>
            </p:contentPart>
          </mc:Choice>
          <mc:Fallback>
            <p:pic>
              <p:nvPicPr>
                <p:cNvPr id="106" name="Käsinkirjoitus 105">
                  <a:extLst>
                    <a:ext uri="{FF2B5EF4-FFF2-40B4-BE49-F238E27FC236}">
                      <a16:creationId xmlns:a16="http://schemas.microsoft.com/office/drawing/2014/main" id="{966A3F70-5ABC-493B-8B6D-D246815D7EE4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107590" y="2327160"/>
                  <a:ext cx="806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7" name="Käsinkirjoitus 106">
                  <a:extLst>
                    <a:ext uri="{FF2B5EF4-FFF2-40B4-BE49-F238E27FC236}">
                      <a16:creationId xmlns:a16="http://schemas.microsoft.com/office/drawing/2014/main" id="{2057B9C2-5276-4021-AAA0-4148412ABD45}"/>
                    </a:ext>
                  </a:extLst>
                </p14:cNvPr>
                <p14:cNvContentPartPr/>
                <p14:nvPr/>
              </p14:nvContentPartPr>
              <p14:xfrm>
                <a:off x="10280390" y="2281080"/>
                <a:ext cx="24480" cy="202320"/>
              </p14:xfrm>
            </p:contentPart>
          </mc:Choice>
          <mc:Fallback>
            <p:pic>
              <p:nvPicPr>
                <p:cNvPr id="107" name="Käsinkirjoitus 106">
                  <a:extLst>
                    <a:ext uri="{FF2B5EF4-FFF2-40B4-BE49-F238E27FC236}">
                      <a16:creationId xmlns:a16="http://schemas.microsoft.com/office/drawing/2014/main" id="{2057B9C2-5276-4021-AAA0-4148412ABD45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271390" y="2272440"/>
                  <a:ext cx="421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8" name="Käsinkirjoitus 107">
                  <a:extLst>
                    <a:ext uri="{FF2B5EF4-FFF2-40B4-BE49-F238E27FC236}">
                      <a16:creationId xmlns:a16="http://schemas.microsoft.com/office/drawing/2014/main" id="{7A248DD6-E122-4CEC-8074-FAF79E1B8549}"/>
                    </a:ext>
                  </a:extLst>
                </p14:cNvPr>
                <p14:cNvContentPartPr/>
                <p14:nvPr/>
              </p14:nvContentPartPr>
              <p14:xfrm>
                <a:off x="10224230" y="2377560"/>
                <a:ext cx="90360" cy="7560"/>
              </p14:xfrm>
            </p:contentPart>
          </mc:Choice>
          <mc:Fallback>
            <p:pic>
              <p:nvPicPr>
                <p:cNvPr id="108" name="Käsinkirjoitus 107">
                  <a:extLst>
                    <a:ext uri="{FF2B5EF4-FFF2-40B4-BE49-F238E27FC236}">
                      <a16:creationId xmlns:a16="http://schemas.microsoft.com/office/drawing/2014/main" id="{7A248DD6-E122-4CEC-8074-FAF79E1B8549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215230" y="2368920"/>
                  <a:ext cx="1080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9" name="Käsinkirjoitus 108">
                  <a:extLst>
                    <a:ext uri="{FF2B5EF4-FFF2-40B4-BE49-F238E27FC236}">
                      <a16:creationId xmlns:a16="http://schemas.microsoft.com/office/drawing/2014/main" id="{668EC88A-7571-4DE6-98C9-B5599BEFCA93}"/>
                    </a:ext>
                  </a:extLst>
                </p14:cNvPr>
                <p14:cNvContentPartPr/>
                <p14:nvPr/>
              </p14:nvContentPartPr>
              <p14:xfrm>
                <a:off x="10354190" y="2355240"/>
                <a:ext cx="145440" cy="163440"/>
              </p14:xfrm>
            </p:contentPart>
          </mc:Choice>
          <mc:Fallback>
            <p:pic>
              <p:nvPicPr>
                <p:cNvPr id="109" name="Käsinkirjoitus 108">
                  <a:extLst>
                    <a:ext uri="{FF2B5EF4-FFF2-40B4-BE49-F238E27FC236}">
                      <a16:creationId xmlns:a16="http://schemas.microsoft.com/office/drawing/2014/main" id="{668EC88A-7571-4DE6-98C9-B5599BEFCA93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345550" y="2346240"/>
                  <a:ext cx="163080" cy="181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110" name="Käsinkirjoitus 109">
                <a:extLst>
                  <a:ext uri="{FF2B5EF4-FFF2-40B4-BE49-F238E27FC236}">
                    <a16:creationId xmlns:a16="http://schemas.microsoft.com/office/drawing/2014/main" id="{0BA5774C-A3E9-4E2C-A10D-1A76010FC377}"/>
                  </a:ext>
                </a:extLst>
              </p14:cNvPr>
              <p14:cNvContentPartPr/>
              <p14:nvPr/>
            </p14:nvContentPartPr>
            <p14:xfrm>
              <a:off x="10691150" y="2138880"/>
              <a:ext cx="77400" cy="405360"/>
            </p14:xfrm>
          </p:contentPart>
        </mc:Choice>
        <mc:Fallback>
          <p:pic>
            <p:nvPicPr>
              <p:cNvPr id="110" name="Käsinkirjoitus 109">
                <a:extLst>
                  <a:ext uri="{FF2B5EF4-FFF2-40B4-BE49-F238E27FC236}">
                    <a16:creationId xmlns:a16="http://schemas.microsoft.com/office/drawing/2014/main" id="{0BA5774C-A3E9-4E2C-A10D-1A76010FC377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10682150" y="2130240"/>
                <a:ext cx="95040" cy="423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1" name="Ryhmä 130">
            <a:extLst>
              <a:ext uri="{FF2B5EF4-FFF2-40B4-BE49-F238E27FC236}">
                <a16:creationId xmlns:a16="http://schemas.microsoft.com/office/drawing/2014/main" id="{128BA4E5-0CC0-4EDA-B67D-9D4492AD5638}"/>
              </a:ext>
            </a:extLst>
          </p:cNvPr>
          <p:cNvGrpSpPr/>
          <p:nvPr/>
        </p:nvGrpSpPr>
        <p:grpSpPr>
          <a:xfrm>
            <a:off x="8524670" y="2826120"/>
            <a:ext cx="1451160" cy="845280"/>
            <a:chOff x="8524670" y="2826120"/>
            <a:chExt cx="1451160" cy="84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1" name="Käsinkirjoitus 110">
                  <a:extLst>
                    <a:ext uri="{FF2B5EF4-FFF2-40B4-BE49-F238E27FC236}">
                      <a16:creationId xmlns:a16="http://schemas.microsoft.com/office/drawing/2014/main" id="{F524FFCE-46DB-4DB7-9C00-8DA43D1744B2}"/>
                    </a:ext>
                  </a:extLst>
                </p14:cNvPr>
                <p14:cNvContentPartPr/>
                <p14:nvPr/>
              </p14:nvContentPartPr>
              <p14:xfrm>
                <a:off x="8524670" y="3149040"/>
                <a:ext cx="135360" cy="12960"/>
              </p14:xfrm>
            </p:contentPart>
          </mc:Choice>
          <mc:Fallback>
            <p:pic>
              <p:nvPicPr>
                <p:cNvPr id="111" name="Käsinkirjoitus 110">
                  <a:extLst>
                    <a:ext uri="{FF2B5EF4-FFF2-40B4-BE49-F238E27FC236}">
                      <a16:creationId xmlns:a16="http://schemas.microsoft.com/office/drawing/2014/main" id="{F524FFCE-46DB-4DB7-9C00-8DA43D1744B2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516030" y="3140400"/>
                  <a:ext cx="1530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2" name="Käsinkirjoitus 111">
                  <a:extLst>
                    <a:ext uri="{FF2B5EF4-FFF2-40B4-BE49-F238E27FC236}">
                      <a16:creationId xmlns:a16="http://schemas.microsoft.com/office/drawing/2014/main" id="{AE06293E-D91D-4F75-A960-D66BFA764658}"/>
                    </a:ext>
                  </a:extLst>
                </p14:cNvPr>
                <p14:cNvContentPartPr/>
                <p14:nvPr/>
              </p14:nvContentPartPr>
              <p14:xfrm>
                <a:off x="8550590" y="3223920"/>
                <a:ext cx="198360" cy="5760"/>
              </p14:xfrm>
            </p:contentPart>
          </mc:Choice>
          <mc:Fallback>
            <p:pic>
              <p:nvPicPr>
                <p:cNvPr id="112" name="Käsinkirjoitus 111">
                  <a:extLst>
                    <a:ext uri="{FF2B5EF4-FFF2-40B4-BE49-F238E27FC236}">
                      <a16:creationId xmlns:a16="http://schemas.microsoft.com/office/drawing/2014/main" id="{AE06293E-D91D-4F75-A960-D66BFA764658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541590" y="3214920"/>
                  <a:ext cx="2160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3" name="Käsinkirjoitus 112">
                  <a:extLst>
                    <a:ext uri="{FF2B5EF4-FFF2-40B4-BE49-F238E27FC236}">
                      <a16:creationId xmlns:a16="http://schemas.microsoft.com/office/drawing/2014/main" id="{C3532734-4BD4-4DE8-8A0C-A76BF102F98D}"/>
                    </a:ext>
                  </a:extLst>
                </p14:cNvPr>
                <p14:cNvContentPartPr/>
                <p14:nvPr/>
              </p14:nvContentPartPr>
              <p14:xfrm>
                <a:off x="8912390" y="2856000"/>
                <a:ext cx="381960" cy="231840"/>
              </p14:xfrm>
            </p:contentPart>
          </mc:Choice>
          <mc:Fallback>
            <p:pic>
              <p:nvPicPr>
                <p:cNvPr id="113" name="Käsinkirjoitus 112">
                  <a:extLst>
                    <a:ext uri="{FF2B5EF4-FFF2-40B4-BE49-F238E27FC236}">
                      <a16:creationId xmlns:a16="http://schemas.microsoft.com/office/drawing/2014/main" id="{C3532734-4BD4-4DE8-8A0C-A76BF102F98D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903750" y="2847360"/>
                  <a:ext cx="39960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4" name="Käsinkirjoitus 113">
                  <a:extLst>
                    <a:ext uri="{FF2B5EF4-FFF2-40B4-BE49-F238E27FC236}">
                      <a16:creationId xmlns:a16="http://schemas.microsoft.com/office/drawing/2014/main" id="{42B3E093-B25E-420C-866C-BF807C105F26}"/>
                    </a:ext>
                  </a:extLst>
                </p14:cNvPr>
                <p14:cNvContentPartPr/>
                <p14:nvPr/>
              </p14:nvContentPartPr>
              <p14:xfrm>
                <a:off x="9403790" y="2828280"/>
                <a:ext cx="144360" cy="149400"/>
              </p14:xfrm>
            </p:contentPart>
          </mc:Choice>
          <mc:Fallback>
            <p:pic>
              <p:nvPicPr>
                <p:cNvPr id="114" name="Käsinkirjoitus 113">
                  <a:extLst>
                    <a:ext uri="{FF2B5EF4-FFF2-40B4-BE49-F238E27FC236}">
                      <a16:creationId xmlns:a16="http://schemas.microsoft.com/office/drawing/2014/main" id="{42B3E093-B25E-420C-866C-BF807C105F26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395150" y="2819640"/>
                  <a:ext cx="1620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5" name="Käsinkirjoitus 114">
                  <a:extLst>
                    <a:ext uri="{FF2B5EF4-FFF2-40B4-BE49-F238E27FC236}">
                      <a16:creationId xmlns:a16="http://schemas.microsoft.com/office/drawing/2014/main" id="{A431BA3F-3454-4611-A8B4-79737A2E086E}"/>
                    </a:ext>
                  </a:extLst>
                </p14:cNvPr>
                <p14:cNvContentPartPr/>
                <p14:nvPr/>
              </p14:nvContentPartPr>
              <p14:xfrm>
                <a:off x="9565430" y="2826120"/>
                <a:ext cx="14040" cy="281520"/>
              </p14:xfrm>
            </p:contentPart>
          </mc:Choice>
          <mc:Fallback>
            <p:pic>
              <p:nvPicPr>
                <p:cNvPr id="115" name="Käsinkirjoitus 114">
                  <a:extLst>
                    <a:ext uri="{FF2B5EF4-FFF2-40B4-BE49-F238E27FC236}">
                      <a16:creationId xmlns:a16="http://schemas.microsoft.com/office/drawing/2014/main" id="{A431BA3F-3454-4611-A8B4-79737A2E086E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556790" y="2817120"/>
                  <a:ext cx="3168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6" name="Käsinkirjoitus 115">
                  <a:extLst>
                    <a:ext uri="{FF2B5EF4-FFF2-40B4-BE49-F238E27FC236}">
                      <a16:creationId xmlns:a16="http://schemas.microsoft.com/office/drawing/2014/main" id="{C30760AA-4C22-47A3-B783-91EE13D8A205}"/>
                    </a:ext>
                  </a:extLst>
                </p14:cNvPr>
                <p14:cNvContentPartPr/>
                <p14:nvPr/>
              </p14:nvContentPartPr>
              <p14:xfrm>
                <a:off x="8875670" y="3180000"/>
                <a:ext cx="731520" cy="32040"/>
              </p14:xfrm>
            </p:contentPart>
          </mc:Choice>
          <mc:Fallback>
            <p:pic>
              <p:nvPicPr>
                <p:cNvPr id="116" name="Käsinkirjoitus 115">
                  <a:extLst>
                    <a:ext uri="{FF2B5EF4-FFF2-40B4-BE49-F238E27FC236}">
                      <a16:creationId xmlns:a16="http://schemas.microsoft.com/office/drawing/2014/main" id="{C30760AA-4C22-47A3-B783-91EE13D8A205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867030" y="3171000"/>
                  <a:ext cx="7491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21" name="Käsinkirjoitus 120">
                  <a:extLst>
                    <a:ext uri="{FF2B5EF4-FFF2-40B4-BE49-F238E27FC236}">
                      <a16:creationId xmlns:a16="http://schemas.microsoft.com/office/drawing/2014/main" id="{66FBA7F6-9DF2-4F47-BE83-02FDEC07150B}"/>
                    </a:ext>
                  </a:extLst>
                </p14:cNvPr>
                <p14:cNvContentPartPr/>
                <p14:nvPr/>
              </p14:nvContentPartPr>
              <p14:xfrm>
                <a:off x="9303350" y="3316440"/>
                <a:ext cx="132840" cy="337680"/>
              </p14:xfrm>
            </p:contentPart>
          </mc:Choice>
          <mc:Fallback>
            <p:pic>
              <p:nvPicPr>
                <p:cNvPr id="121" name="Käsinkirjoitus 120">
                  <a:extLst>
                    <a:ext uri="{FF2B5EF4-FFF2-40B4-BE49-F238E27FC236}">
                      <a16:creationId xmlns:a16="http://schemas.microsoft.com/office/drawing/2014/main" id="{66FBA7F6-9DF2-4F47-BE83-02FDEC07150B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294350" y="3307440"/>
                  <a:ext cx="15048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22" name="Käsinkirjoitus 121">
                  <a:extLst>
                    <a:ext uri="{FF2B5EF4-FFF2-40B4-BE49-F238E27FC236}">
                      <a16:creationId xmlns:a16="http://schemas.microsoft.com/office/drawing/2014/main" id="{89EB427B-4E22-4E83-97C3-E25313C85024}"/>
                    </a:ext>
                  </a:extLst>
                </p14:cNvPr>
                <p14:cNvContentPartPr/>
                <p14:nvPr/>
              </p14:nvContentPartPr>
              <p14:xfrm>
                <a:off x="9264470" y="3496800"/>
                <a:ext cx="224640" cy="22320"/>
              </p14:xfrm>
            </p:contentPart>
          </mc:Choice>
          <mc:Fallback>
            <p:pic>
              <p:nvPicPr>
                <p:cNvPr id="122" name="Käsinkirjoitus 121">
                  <a:extLst>
                    <a:ext uri="{FF2B5EF4-FFF2-40B4-BE49-F238E27FC236}">
                      <a16:creationId xmlns:a16="http://schemas.microsoft.com/office/drawing/2014/main" id="{89EB427B-4E22-4E83-97C3-E25313C85024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255830" y="3488160"/>
                  <a:ext cx="2422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27" name="Käsinkirjoitus 126">
                  <a:extLst>
                    <a:ext uri="{FF2B5EF4-FFF2-40B4-BE49-F238E27FC236}">
                      <a16:creationId xmlns:a16="http://schemas.microsoft.com/office/drawing/2014/main" id="{4AC71C04-5399-43E1-AE99-F4DFECE19D10}"/>
                    </a:ext>
                  </a:extLst>
                </p14:cNvPr>
                <p14:cNvContentPartPr/>
                <p14:nvPr/>
              </p14:nvContentPartPr>
              <p14:xfrm>
                <a:off x="8964950" y="3294120"/>
                <a:ext cx="199440" cy="377280"/>
              </p14:xfrm>
            </p:contentPart>
          </mc:Choice>
          <mc:Fallback>
            <p:pic>
              <p:nvPicPr>
                <p:cNvPr id="127" name="Käsinkirjoitus 126">
                  <a:extLst>
                    <a:ext uri="{FF2B5EF4-FFF2-40B4-BE49-F238E27FC236}">
                      <a16:creationId xmlns:a16="http://schemas.microsoft.com/office/drawing/2014/main" id="{4AC71C04-5399-43E1-AE99-F4DFECE19D10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8956310" y="3285480"/>
                  <a:ext cx="21708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8" name="Käsinkirjoitus 127">
                  <a:extLst>
                    <a:ext uri="{FF2B5EF4-FFF2-40B4-BE49-F238E27FC236}">
                      <a16:creationId xmlns:a16="http://schemas.microsoft.com/office/drawing/2014/main" id="{C5F13CB7-C5D6-4995-9614-D4A9AE01F38F}"/>
                    </a:ext>
                  </a:extLst>
                </p14:cNvPr>
                <p14:cNvContentPartPr/>
                <p14:nvPr/>
              </p14:nvContentPartPr>
              <p14:xfrm>
                <a:off x="9774950" y="3126000"/>
                <a:ext cx="200880" cy="91440"/>
              </p14:xfrm>
            </p:contentPart>
          </mc:Choice>
          <mc:Fallback>
            <p:pic>
              <p:nvPicPr>
                <p:cNvPr id="128" name="Käsinkirjoitus 127">
                  <a:extLst>
                    <a:ext uri="{FF2B5EF4-FFF2-40B4-BE49-F238E27FC236}">
                      <a16:creationId xmlns:a16="http://schemas.microsoft.com/office/drawing/2014/main" id="{C5F13CB7-C5D6-4995-9614-D4A9AE01F38F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765950" y="3117000"/>
                  <a:ext cx="2185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9" name="Käsinkirjoitus 128">
                  <a:extLst>
                    <a:ext uri="{FF2B5EF4-FFF2-40B4-BE49-F238E27FC236}">
                      <a16:creationId xmlns:a16="http://schemas.microsoft.com/office/drawing/2014/main" id="{7E8938E2-DA01-4351-9C69-7B5C71968E40}"/>
                    </a:ext>
                  </a:extLst>
                </p14:cNvPr>
                <p14:cNvContentPartPr/>
                <p14:nvPr/>
              </p14:nvContentPartPr>
              <p14:xfrm>
                <a:off x="9755150" y="3214920"/>
                <a:ext cx="218880" cy="83160"/>
              </p14:xfrm>
            </p:contentPart>
          </mc:Choice>
          <mc:Fallback>
            <p:pic>
              <p:nvPicPr>
                <p:cNvPr id="129" name="Käsinkirjoitus 128">
                  <a:extLst>
                    <a:ext uri="{FF2B5EF4-FFF2-40B4-BE49-F238E27FC236}">
                      <a16:creationId xmlns:a16="http://schemas.microsoft.com/office/drawing/2014/main" id="{7E8938E2-DA01-4351-9C69-7B5C71968E40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746510" y="3206280"/>
                  <a:ext cx="236520" cy="10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Ryhmä 135">
            <a:extLst>
              <a:ext uri="{FF2B5EF4-FFF2-40B4-BE49-F238E27FC236}">
                <a16:creationId xmlns:a16="http://schemas.microsoft.com/office/drawing/2014/main" id="{1EA34FFE-6E67-4D35-A0BC-24BB5421D52A}"/>
              </a:ext>
            </a:extLst>
          </p:cNvPr>
          <p:cNvGrpSpPr/>
          <p:nvPr/>
        </p:nvGrpSpPr>
        <p:grpSpPr>
          <a:xfrm>
            <a:off x="10173470" y="2988480"/>
            <a:ext cx="464760" cy="385200"/>
            <a:chOff x="10173470" y="2988480"/>
            <a:chExt cx="464760" cy="38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32" name="Käsinkirjoitus 131">
                  <a:extLst>
                    <a:ext uri="{FF2B5EF4-FFF2-40B4-BE49-F238E27FC236}">
                      <a16:creationId xmlns:a16="http://schemas.microsoft.com/office/drawing/2014/main" id="{39241823-9EA0-42C0-BF88-A801B7181EA0}"/>
                    </a:ext>
                  </a:extLst>
                </p14:cNvPr>
                <p14:cNvContentPartPr/>
                <p14:nvPr/>
              </p14:nvContentPartPr>
              <p14:xfrm>
                <a:off x="10173470" y="3007560"/>
                <a:ext cx="140400" cy="365760"/>
              </p14:xfrm>
            </p:contentPart>
          </mc:Choice>
          <mc:Fallback>
            <p:pic>
              <p:nvPicPr>
                <p:cNvPr id="132" name="Käsinkirjoitus 131">
                  <a:extLst>
                    <a:ext uri="{FF2B5EF4-FFF2-40B4-BE49-F238E27FC236}">
                      <a16:creationId xmlns:a16="http://schemas.microsoft.com/office/drawing/2014/main" id="{39241823-9EA0-42C0-BF88-A801B7181EA0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164470" y="2998920"/>
                  <a:ext cx="15804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33" name="Käsinkirjoitus 132">
                  <a:extLst>
                    <a:ext uri="{FF2B5EF4-FFF2-40B4-BE49-F238E27FC236}">
                      <a16:creationId xmlns:a16="http://schemas.microsoft.com/office/drawing/2014/main" id="{34B23A3D-6D80-483E-80E8-9EDD6D9FBBE4}"/>
                    </a:ext>
                  </a:extLst>
                </p14:cNvPr>
                <p14:cNvContentPartPr/>
                <p14:nvPr/>
              </p14:nvContentPartPr>
              <p14:xfrm>
                <a:off x="10390190" y="3022680"/>
                <a:ext cx="77040" cy="194040"/>
              </p14:xfrm>
            </p:contentPart>
          </mc:Choice>
          <mc:Fallback>
            <p:pic>
              <p:nvPicPr>
                <p:cNvPr id="133" name="Käsinkirjoitus 132">
                  <a:extLst>
                    <a:ext uri="{FF2B5EF4-FFF2-40B4-BE49-F238E27FC236}">
                      <a16:creationId xmlns:a16="http://schemas.microsoft.com/office/drawing/2014/main" id="{34B23A3D-6D80-483E-80E8-9EDD6D9FBBE4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381550" y="3014040"/>
                  <a:ext cx="946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34" name="Käsinkirjoitus 133">
                  <a:extLst>
                    <a:ext uri="{FF2B5EF4-FFF2-40B4-BE49-F238E27FC236}">
                      <a16:creationId xmlns:a16="http://schemas.microsoft.com/office/drawing/2014/main" id="{5243E7F1-CEC3-43B3-8A09-40FDC1FE6552}"/>
                    </a:ext>
                  </a:extLst>
                </p14:cNvPr>
                <p14:cNvContentPartPr/>
                <p14:nvPr/>
              </p14:nvContentPartPr>
              <p14:xfrm>
                <a:off x="10510790" y="2988480"/>
                <a:ext cx="25920" cy="335520"/>
              </p14:xfrm>
            </p:contentPart>
          </mc:Choice>
          <mc:Fallback>
            <p:pic>
              <p:nvPicPr>
                <p:cNvPr id="134" name="Käsinkirjoitus 133">
                  <a:extLst>
                    <a:ext uri="{FF2B5EF4-FFF2-40B4-BE49-F238E27FC236}">
                      <a16:creationId xmlns:a16="http://schemas.microsoft.com/office/drawing/2014/main" id="{5243E7F1-CEC3-43B3-8A09-40FDC1FE6552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501790" y="2979480"/>
                  <a:ext cx="4356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35" name="Käsinkirjoitus 134">
                  <a:extLst>
                    <a:ext uri="{FF2B5EF4-FFF2-40B4-BE49-F238E27FC236}">
                      <a16:creationId xmlns:a16="http://schemas.microsoft.com/office/drawing/2014/main" id="{1CD93CB3-0F39-465A-A8A4-E228E3C29620}"/>
                    </a:ext>
                  </a:extLst>
                </p14:cNvPr>
                <p14:cNvContentPartPr/>
                <p14:nvPr/>
              </p14:nvContentPartPr>
              <p14:xfrm>
                <a:off x="10622750" y="3310680"/>
                <a:ext cx="15480" cy="63000"/>
              </p14:xfrm>
            </p:contentPart>
          </mc:Choice>
          <mc:Fallback>
            <p:pic>
              <p:nvPicPr>
                <p:cNvPr id="135" name="Käsinkirjoitus 134">
                  <a:extLst>
                    <a:ext uri="{FF2B5EF4-FFF2-40B4-BE49-F238E27FC236}">
                      <a16:creationId xmlns:a16="http://schemas.microsoft.com/office/drawing/2014/main" id="{1CD93CB3-0F39-465A-A8A4-E228E3C29620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613750" y="3302040"/>
                  <a:ext cx="33120" cy="8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Ryhmä 140">
            <a:extLst>
              <a:ext uri="{FF2B5EF4-FFF2-40B4-BE49-F238E27FC236}">
                <a16:creationId xmlns:a16="http://schemas.microsoft.com/office/drawing/2014/main" id="{498A2629-F5CE-44F3-A47E-863475F69258}"/>
              </a:ext>
            </a:extLst>
          </p:cNvPr>
          <p:cNvGrpSpPr/>
          <p:nvPr/>
        </p:nvGrpSpPr>
        <p:grpSpPr>
          <a:xfrm>
            <a:off x="10807070" y="2952840"/>
            <a:ext cx="556920" cy="503640"/>
            <a:chOff x="10807070" y="2952840"/>
            <a:chExt cx="556920" cy="50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37" name="Käsinkirjoitus 136">
                  <a:extLst>
                    <a:ext uri="{FF2B5EF4-FFF2-40B4-BE49-F238E27FC236}">
                      <a16:creationId xmlns:a16="http://schemas.microsoft.com/office/drawing/2014/main" id="{5AC2CC0D-0600-4F24-911C-5576632D7287}"/>
                    </a:ext>
                  </a:extLst>
                </p14:cNvPr>
                <p14:cNvContentPartPr/>
                <p14:nvPr/>
              </p14:nvContentPartPr>
              <p14:xfrm>
                <a:off x="10807070" y="2979480"/>
                <a:ext cx="165960" cy="470520"/>
              </p14:xfrm>
            </p:contentPart>
          </mc:Choice>
          <mc:Fallback>
            <p:pic>
              <p:nvPicPr>
                <p:cNvPr id="137" name="Käsinkirjoitus 136">
                  <a:extLst>
                    <a:ext uri="{FF2B5EF4-FFF2-40B4-BE49-F238E27FC236}">
                      <a16:creationId xmlns:a16="http://schemas.microsoft.com/office/drawing/2014/main" id="{5AC2CC0D-0600-4F24-911C-5576632D7287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798070" y="2970840"/>
                  <a:ext cx="183600" cy="48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38" name="Käsinkirjoitus 137">
                  <a:extLst>
                    <a:ext uri="{FF2B5EF4-FFF2-40B4-BE49-F238E27FC236}">
                      <a16:creationId xmlns:a16="http://schemas.microsoft.com/office/drawing/2014/main" id="{733D473C-4211-4153-B1A0-D10D6453906C}"/>
                    </a:ext>
                  </a:extLst>
                </p14:cNvPr>
                <p14:cNvContentPartPr/>
                <p14:nvPr/>
              </p14:nvContentPartPr>
              <p14:xfrm>
                <a:off x="11116670" y="3094680"/>
                <a:ext cx="247320" cy="347400"/>
              </p14:xfrm>
            </p:contentPart>
          </mc:Choice>
          <mc:Fallback>
            <p:pic>
              <p:nvPicPr>
                <p:cNvPr id="138" name="Käsinkirjoitus 137">
                  <a:extLst>
                    <a:ext uri="{FF2B5EF4-FFF2-40B4-BE49-F238E27FC236}">
                      <a16:creationId xmlns:a16="http://schemas.microsoft.com/office/drawing/2014/main" id="{733D473C-4211-4153-B1A0-D10D6453906C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1108030" y="3085680"/>
                  <a:ext cx="26496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9" name="Käsinkirjoitus 138">
                  <a:extLst>
                    <a:ext uri="{FF2B5EF4-FFF2-40B4-BE49-F238E27FC236}">
                      <a16:creationId xmlns:a16="http://schemas.microsoft.com/office/drawing/2014/main" id="{4EBF303E-BEF9-4CAD-9766-0EBE3BBFD869}"/>
                    </a:ext>
                  </a:extLst>
                </p14:cNvPr>
                <p14:cNvContentPartPr/>
                <p14:nvPr/>
              </p14:nvContentPartPr>
              <p14:xfrm>
                <a:off x="11143670" y="2952840"/>
                <a:ext cx="75600" cy="115560"/>
              </p14:xfrm>
            </p:contentPart>
          </mc:Choice>
          <mc:Fallback>
            <p:pic>
              <p:nvPicPr>
                <p:cNvPr id="139" name="Käsinkirjoitus 138">
                  <a:extLst>
                    <a:ext uri="{FF2B5EF4-FFF2-40B4-BE49-F238E27FC236}">
                      <a16:creationId xmlns:a16="http://schemas.microsoft.com/office/drawing/2014/main" id="{4EBF303E-BEF9-4CAD-9766-0EBE3BBFD869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1135030" y="2944200"/>
                  <a:ext cx="932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40" name="Käsinkirjoitus 139">
                  <a:extLst>
                    <a:ext uri="{FF2B5EF4-FFF2-40B4-BE49-F238E27FC236}">
                      <a16:creationId xmlns:a16="http://schemas.microsoft.com/office/drawing/2014/main" id="{FEABEE91-638B-4496-B8F4-B9AF1928E016}"/>
                    </a:ext>
                  </a:extLst>
                </p14:cNvPr>
                <p14:cNvContentPartPr/>
                <p14:nvPr/>
              </p14:nvContentPartPr>
              <p14:xfrm>
                <a:off x="11255270" y="3364320"/>
                <a:ext cx="90360" cy="92160"/>
              </p14:xfrm>
            </p:contentPart>
          </mc:Choice>
          <mc:Fallback>
            <p:pic>
              <p:nvPicPr>
                <p:cNvPr id="140" name="Käsinkirjoitus 139">
                  <a:extLst>
                    <a:ext uri="{FF2B5EF4-FFF2-40B4-BE49-F238E27FC236}">
                      <a16:creationId xmlns:a16="http://schemas.microsoft.com/office/drawing/2014/main" id="{FEABEE91-638B-4496-B8F4-B9AF1928E016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1246270" y="3355680"/>
                  <a:ext cx="108000" cy="109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13485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7F565D-2D0A-4345-892A-D3F5D6F3F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Klassinen todennäköisyys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1240446A-6464-428D-9BDB-ECD7AD45EB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648" y="176907"/>
            <a:ext cx="7827797" cy="3336108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kstiruutu 5">
                <a:extLst>
                  <a:ext uri="{FF2B5EF4-FFF2-40B4-BE49-F238E27FC236}">
                    <a16:creationId xmlns:a16="http://schemas.microsoft.com/office/drawing/2014/main" id="{16726588-77DC-4E7F-83A2-3B31BDA43DB8}"/>
                  </a:ext>
                </a:extLst>
              </p:cNvPr>
              <p:cNvSpPr txBox="1"/>
              <p:nvPr/>
            </p:nvSpPr>
            <p:spPr>
              <a:xfrm>
                <a:off x="113323" y="3696677"/>
                <a:ext cx="12008339" cy="2603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dirty="0"/>
                  <a:t>Esimerkki 1: Noppaa heitetään kerran. Millä todennäköisyydellä </a:t>
                </a:r>
                <a:r>
                  <a:rPr lang="fi-FI" dirty="0">
                    <a:highlight>
                      <a:srgbClr val="FFFF00"/>
                    </a:highlight>
                  </a:rPr>
                  <a:t>silmäluku on 1 tai 2.</a:t>
                </a:r>
              </a:p>
              <a:p>
                <a:endParaRPr lang="fi-FI" dirty="0"/>
              </a:p>
              <a:p>
                <a:r>
                  <a:rPr lang="fi-FI" dirty="0"/>
                  <a:t>Tapahtuma A = ”silmäluku on 1 tai 2”</a:t>
                </a:r>
              </a:p>
              <a:p>
                <a:r>
                  <a:rPr lang="fi-FI" dirty="0"/>
                  <a:t>Suotuisia alkeistapauksia on kaksi kappaletta. </a:t>
                </a:r>
              </a:p>
              <a:p>
                <a:r>
                  <a:rPr lang="fi-FI" dirty="0"/>
                  <a:t>Kaikkia alkeistapauksia on kuusi kappaletta. </a:t>
                </a:r>
              </a:p>
              <a:p>
                <a:endParaRPr lang="fi-FI" dirty="0"/>
              </a:p>
              <a:p>
                <a:endParaRPr lang="fi-FI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i-FI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fi-FI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i-FI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fi-FI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i-FI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fi-FI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i-FI" i="1" dirty="0">
                              <a:latin typeface="Cambria Math" panose="02040503050406030204" pitchFamily="18" charset="0"/>
                            </a:rPr>
                            <m:t>”</m:t>
                          </m:r>
                          <m:r>
                            <a:rPr lang="fi-FI" i="1" dirty="0">
                              <a:latin typeface="Cambria Math" panose="02040503050406030204" pitchFamily="18" charset="0"/>
                            </a:rPr>
                            <m:t>𝑠𝑖𝑙𝑚</m:t>
                          </m:r>
                          <m:r>
                            <a:rPr lang="fi-FI" i="1" dirty="0">
                              <a:latin typeface="Cambria Math" panose="02040503050406030204" pitchFamily="18" charset="0"/>
                            </a:rPr>
                            <m:t>ä</m:t>
                          </m:r>
                          <m:r>
                            <a:rPr lang="fi-FI" i="1" dirty="0">
                              <a:latin typeface="Cambria Math" panose="02040503050406030204" pitchFamily="18" charset="0"/>
                            </a:rPr>
                            <m:t>𝑙𝑢𝑘𝑢</m:t>
                          </m:r>
                          <m:r>
                            <a:rPr lang="fi-FI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i-FI" i="1" dirty="0">
                              <a:latin typeface="Cambria Math" panose="02040503050406030204" pitchFamily="18" charset="0"/>
                            </a:rPr>
                            <m:t>𝑜𝑛</m:t>
                          </m:r>
                          <m:r>
                            <a:rPr lang="fi-FI" i="1" dirty="0">
                              <a:latin typeface="Cambria Math" panose="02040503050406030204" pitchFamily="18" charset="0"/>
                            </a:rPr>
                            <m:t> 1 </m:t>
                          </m:r>
                          <m:r>
                            <a:rPr lang="fi-FI" i="1" dirty="0">
                              <a:latin typeface="Cambria Math" panose="02040503050406030204" pitchFamily="18" charset="0"/>
                            </a:rPr>
                            <m:t>𝑡𝑎𝑖</m:t>
                          </m:r>
                          <m:r>
                            <a:rPr lang="fi-FI" i="1" dirty="0">
                              <a:latin typeface="Cambria Math" panose="02040503050406030204" pitchFamily="18" charset="0"/>
                            </a:rPr>
                            <m:t> 2”</m:t>
                          </m:r>
                        </m:e>
                      </m:d>
                      <m:r>
                        <a:rPr lang="fi-FI" i="1" dirty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i-FI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i-FI" i="1" dirty="0">
                              <a:latin typeface="Cambria Math" panose="02040503050406030204" pitchFamily="18" charset="0"/>
                            </a:rPr>
                            <m:t>𝑡𝑎𝑝𝑎h𝑡𝑢𝑚𝑎𝑙𝑙𝑒</m:t>
                          </m:r>
                          <m:r>
                            <a:rPr lang="fi-FI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i-FI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fi-FI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i-FI" i="1" dirty="0">
                              <a:latin typeface="Cambria Math" panose="02040503050406030204" pitchFamily="18" charset="0"/>
                            </a:rPr>
                            <m:t>𝑠𝑢𝑜𝑡𝑢𝑖𝑠𝑎𝑡</m:t>
                          </m:r>
                          <m:r>
                            <a:rPr lang="fi-FI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i-FI" i="1" dirty="0">
                              <a:latin typeface="Cambria Math" panose="02040503050406030204" pitchFamily="18" charset="0"/>
                            </a:rPr>
                            <m:t>𝑎𝑙𝑘𝑒𝑖𝑠𝑡𝑎𝑝𝑎𝑢𝑘𝑠𝑒𝑡</m:t>
                          </m:r>
                        </m:num>
                        <m:den>
                          <m:r>
                            <a:rPr lang="fi-FI" i="1" dirty="0">
                              <a:latin typeface="Cambria Math" panose="02040503050406030204" pitchFamily="18" charset="0"/>
                            </a:rPr>
                            <m:t>𝑘𝑎𝑖𝑘𝑘𝑖</m:t>
                          </m:r>
                          <m:r>
                            <a:rPr lang="fi-FI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i-FI" i="1" dirty="0">
                              <a:latin typeface="Cambria Math" panose="02040503050406030204" pitchFamily="18" charset="0"/>
                            </a:rPr>
                            <m:t>𝑎𝑙𝑘𝑒𝑖𝑠𝑡𝑎𝑝𝑎𝑢𝑘𝑠𝑒𝑡</m:t>
                          </m:r>
                        </m:den>
                      </m:f>
                      <m:r>
                        <a:rPr lang="fi-FI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i-FI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i-FI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fi-FI" b="0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fi-FI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i-FI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i-FI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i-FI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fi-FI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fi-FI" b="0" i="1" dirty="0" smtClean="0">
                          <a:latin typeface="Cambria Math" panose="02040503050406030204" pitchFamily="18" charset="0"/>
                        </a:rPr>
                        <m:t>0.333</m:t>
                      </m:r>
                      <m:r>
                        <a:rPr lang="fi-FI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≈33,3 %</m:t>
                      </m:r>
                    </m:oMath>
                  </m:oMathPara>
                </a14:m>
                <a:endParaRPr lang="fi-FI" dirty="0"/>
              </a:p>
            </p:txBody>
          </p:sp>
        </mc:Choice>
        <mc:Fallback>
          <p:sp>
            <p:nvSpPr>
              <p:cNvPr id="6" name="Tekstiruutu 5">
                <a:extLst>
                  <a:ext uri="{FF2B5EF4-FFF2-40B4-BE49-F238E27FC236}">
                    <a16:creationId xmlns:a16="http://schemas.microsoft.com/office/drawing/2014/main" id="{16726588-77DC-4E7F-83A2-3B31BDA43D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23" y="3696677"/>
                <a:ext cx="12008339" cy="2603918"/>
              </a:xfrm>
              <a:prstGeom prst="rect">
                <a:avLst/>
              </a:prstGeom>
              <a:blipFill>
                <a:blip r:embed="rId3"/>
                <a:stretch>
                  <a:fillRect l="-457" t="-1168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Kuva 7">
            <a:extLst>
              <a:ext uri="{FF2B5EF4-FFF2-40B4-BE49-F238E27FC236}">
                <a16:creationId xmlns:a16="http://schemas.microsoft.com/office/drawing/2014/main" id="{D42F8CEB-9DC2-4D53-B50E-61468C0D02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0140" y="4368882"/>
            <a:ext cx="899984" cy="467991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C5C00B34-CD78-48EA-903A-F41FD48A69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4386" y="4795840"/>
            <a:ext cx="2197338" cy="40976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" name="Käsinkirjoitus 8">
                <a:extLst>
                  <a:ext uri="{FF2B5EF4-FFF2-40B4-BE49-F238E27FC236}">
                    <a16:creationId xmlns:a16="http://schemas.microsoft.com/office/drawing/2014/main" id="{BC01D420-2477-4146-A288-7F007595D443}"/>
                  </a:ext>
                </a:extLst>
              </p14:cNvPr>
              <p14:cNvContentPartPr/>
              <p14:nvPr/>
            </p14:nvContentPartPr>
            <p14:xfrm>
              <a:off x="9395140" y="5613300"/>
              <a:ext cx="394560" cy="654480"/>
            </p14:xfrm>
          </p:contentPart>
        </mc:Choice>
        <mc:Fallback>
          <p:pic>
            <p:nvPicPr>
              <p:cNvPr id="9" name="Käsinkirjoitus 8">
                <a:extLst>
                  <a:ext uri="{FF2B5EF4-FFF2-40B4-BE49-F238E27FC236}">
                    <a16:creationId xmlns:a16="http://schemas.microsoft.com/office/drawing/2014/main" id="{BC01D420-2477-4146-A288-7F007595D44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377140" y="5577660"/>
                <a:ext cx="430200" cy="72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1" name="Käsinkirjoitus 10">
                <a:extLst>
                  <a:ext uri="{FF2B5EF4-FFF2-40B4-BE49-F238E27FC236}">
                    <a16:creationId xmlns:a16="http://schemas.microsoft.com/office/drawing/2014/main" id="{4A7E5BC0-09F0-4D19-B0F7-3E7887F1B55E}"/>
                  </a:ext>
                </a:extLst>
              </p14:cNvPr>
              <p14:cNvContentPartPr/>
              <p14:nvPr/>
            </p14:nvContentPartPr>
            <p14:xfrm>
              <a:off x="9956740" y="6083100"/>
              <a:ext cx="460800" cy="7200"/>
            </p14:xfrm>
          </p:contentPart>
        </mc:Choice>
        <mc:Fallback>
          <p:pic>
            <p:nvPicPr>
              <p:cNvPr id="11" name="Käsinkirjoitus 10">
                <a:extLst>
                  <a:ext uri="{FF2B5EF4-FFF2-40B4-BE49-F238E27FC236}">
                    <a16:creationId xmlns:a16="http://schemas.microsoft.com/office/drawing/2014/main" id="{4A7E5BC0-09F0-4D19-B0F7-3E7887F1B55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938740" y="6047460"/>
                <a:ext cx="49644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2" name="Käsinkirjoitus 11">
                <a:extLst>
                  <a:ext uri="{FF2B5EF4-FFF2-40B4-BE49-F238E27FC236}">
                    <a16:creationId xmlns:a16="http://schemas.microsoft.com/office/drawing/2014/main" id="{FDE80F8A-346D-4558-B64D-783BE26D4C98}"/>
                  </a:ext>
                </a:extLst>
              </p14:cNvPr>
              <p14:cNvContentPartPr/>
              <p14:nvPr/>
            </p14:nvContentPartPr>
            <p14:xfrm>
              <a:off x="10807780" y="6069780"/>
              <a:ext cx="641160" cy="7200"/>
            </p14:xfrm>
          </p:contentPart>
        </mc:Choice>
        <mc:Fallback>
          <p:pic>
            <p:nvPicPr>
              <p:cNvPr id="12" name="Käsinkirjoitus 11">
                <a:extLst>
                  <a:ext uri="{FF2B5EF4-FFF2-40B4-BE49-F238E27FC236}">
                    <a16:creationId xmlns:a16="http://schemas.microsoft.com/office/drawing/2014/main" id="{FDE80F8A-346D-4558-B64D-783BE26D4C9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789780" y="6034140"/>
                <a:ext cx="676800" cy="7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9086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CC051DDF-F4A1-4400-AE64-0DCDD5B960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4446" y="107944"/>
            <a:ext cx="5750169" cy="2027110"/>
          </a:xfrm>
        </p:spPr>
      </p:pic>
      <p:grpSp>
        <p:nvGrpSpPr>
          <p:cNvPr id="20" name="Ryhmä 19">
            <a:extLst>
              <a:ext uri="{FF2B5EF4-FFF2-40B4-BE49-F238E27FC236}">
                <a16:creationId xmlns:a16="http://schemas.microsoft.com/office/drawing/2014/main" id="{F9177BFE-99F2-4F3A-B249-1B5F3F2AF421}"/>
              </a:ext>
            </a:extLst>
          </p:cNvPr>
          <p:cNvGrpSpPr/>
          <p:nvPr/>
        </p:nvGrpSpPr>
        <p:grpSpPr>
          <a:xfrm>
            <a:off x="237309" y="2135054"/>
            <a:ext cx="873296" cy="287836"/>
            <a:chOff x="237309" y="2135054"/>
            <a:chExt cx="873296" cy="287836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Käsinkirjoitus 1">
                  <a:extLst>
                    <a:ext uri="{FF2B5EF4-FFF2-40B4-BE49-F238E27FC236}">
                      <a16:creationId xmlns:a16="http://schemas.microsoft.com/office/drawing/2014/main" id="{4C2EA5C6-493A-41DF-8E45-92BCB7684178}"/>
                    </a:ext>
                  </a:extLst>
                </p14:cNvPr>
                <p14:cNvContentPartPr/>
                <p14:nvPr/>
              </p14:nvContentPartPr>
              <p14:xfrm>
                <a:off x="237309" y="2135054"/>
                <a:ext cx="25404" cy="232599"/>
              </p14:xfrm>
            </p:contentPart>
          </mc:Choice>
          <mc:Fallback>
            <p:pic>
              <p:nvPicPr>
                <p:cNvPr id="2" name="Käsinkirjoitus 1">
                  <a:extLst>
                    <a:ext uri="{FF2B5EF4-FFF2-40B4-BE49-F238E27FC236}">
                      <a16:creationId xmlns:a16="http://schemas.microsoft.com/office/drawing/2014/main" id="{4C2EA5C6-493A-41DF-8E45-92BCB768417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28722" y="2126052"/>
                  <a:ext cx="42936" cy="2502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Käsinkirjoitus 2">
                  <a:extLst>
                    <a:ext uri="{FF2B5EF4-FFF2-40B4-BE49-F238E27FC236}">
                      <a16:creationId xmlns:a16="http://schemas.microsoft.com/office/drawing/2014/main" id="{13FCF361-81C1-42B2-882A-A400D020B7D0}"/>
                    </a:ext>
                  </a:extLst>
                </p14:cNvPr>
                <p14:cNvContentPartPr/>
                <p14:nvPr/>
              </p14:nvContentPartPr>
              <p14:xfrm>
                <a:off x="254556" y="2201711"/>
                <a:ext cx="82039" cy="145433"/>
              </p14:xfrm>
            </p:contentPart>
          </mc:Choice>
          <mc:Fallback>
            <p:pic>
              <p:nvPicPr>
                <p:cNvPr id="3" name="Käsinkirjoitus 2">
                  <a:extLst>
                    <a:ext uri="{FF2B5EF4-FFF2-40B4-BE49-F238E27FC236}">
                      <a16:creationId xmlns:a16="http://schemas.microsoft.com/office/drawing/2014/main" id="{13FCF361-81C1-42B2-882A-A400D020B7D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45560" y="2192711"/>
                  <a:ext cx="99670" cy="1630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Käsinkirjoitus 5">
                  <a:extLst>
                    <a:ext uri="{FF2B5EF4-FFF2-40B4-BE49-F238E27FC236}">
                      <a16:creationId xmlns:a16="http://schemas.microsoft.com/office/drawing/2014/main" id="{75899FEA-A878-4896-B1DB-9CFEAF9EFB4E}"/>
                    </a:ext>
                  </a:extLst>
                </p14:cNvPr>
                <p14:cNvContentPartPr/>
                <p14:nvPr/>
              </p14:nvContentPartPr>
              <p14:xfrm>
                <a:off x="369923" y="2258579"/>
                <a:ext cx="97654" cy="79708"/>
              </p14:xfrm>
            </p:contentPart>
          </mc:Choice>
          <mc:Fallback>
            <p:pic>
              <p:nvPicPr>
                <p:cNvPr id="6" name="Käsinkirjoitus 5">
                  <a:extLst>
                    <a:ext uri="{FF2B5EF4-FFF2-40B4-BE49-F238E27FC236}">
                      <a16:creationId xmlns:a16="http://schemas.microsoft.com/office/drawing/2014/main" id="{75899FEA-A878-4896-B1DB-9CFEAF9EFB4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61306" y="2249962"/>
                  <a:ext cx="115246" cy="973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Käsinkirjoitus 6">
                  <a:extLst>
                    <a:ext uri="{FF2B5EF4-FFF2-40B4-BE49-F238E27FC236}">
                      <a16:creationId xmlns:a16="http://schemas.microsoft.com/office/drawing/2014/main" id="{6209100A-CF18-46FB-B4A6-37DB175B8C4C}"/>
                    </a:ext>
                  </a:extLst>
                </p14:cNvPr>
                <p14:cNvContentPartPr/>
                <p14:nvPr/>
              </p14:nvContentPartPr>
              <p14:xfrm>
                <a:off x="499275" y="2256248"/>
                <a:ext cx="58033" cy="86700"/>
              </p14:xfrm>
            </p:contentPart>
          </mc:Choice>
          <mc:Fallback>
            <p:pic>
              <p:nvPicPr>
                <p:cNvPr id="7" name="Käsinkirjoitus 6">
                  <a:extLst>
                    <a:ext uri="{FF2B5EF4-FFF2-40B4-BE49-F238E27FC236}">
                      <a16:creationId xmlns:a16="http://schemas.microsoft.com/office/drawing/2014/main" id="{6209100A-CF18-46FB-B4A6-37DB175B8C4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90264" y="2247614"/>
                  <a:ext cx="75695" cy="1043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1" name="Käsinkirjoitus 10">
                  <a:extLst>
                    <a:ext uri="{FF2B5EF4-FFF2-40B4-BE49-F238E27FC236}">
                      <a16:creationId xmlns:a16="http://schemas.microsoft.com/office/drawing/2014/main" id="{612CB916-0CE7-466D-A845-8080BF790595}"/>
                    </a:ext>
                  </a:extLst>
                </p14:cNvPr>
                <p14:cNvContentPartPr/>
                <p14:nvPr/>
              </p14:nvContentPartPr>
              <p14:xfrm>
                <a:off x="603921" y="2152068"/>
                <a:ext cx="13285" cy="210225"/>
              </p14:xfrm>
            </p:contentPart>
          </mc:Choice>
          <mc:Fallback>
            <p:pic>
              <p:nvPicPr>
                <p:cNvPr id="11" name="Käsinkirjoitus 10">
                  <a:extLst>
                    <a:ext uri="{FF2B5EF4-FFF2-40B4-BE49-F238E27FC236}">
                      <a16:creationId xmlns:a16="http://schemas.microsoft.com/office/drawing/2014/main" id="{612CB916-0CE7-466D-A845-8080BF79059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94945" y="2143069"/>
                  <a:ext cx="30879" cy="2278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2" name="Käsinkirjoitus 11">
                  <a:extLst>
                    <a:ext uri="{FF2B5EF4-FFF2-40B4-BE49-F238E27FC236}">
                      <a16:creationId xmlns:a16="http://schemas.microsoft.com/office/drawing/2014/main" id="{A505478A-85A0-4EFD-8454-F2F87895F42F}"/>
                    </a:ext>
                  </a:extLst>
                </p14:cNvPr>
                <p14:cNvContentPartPr/>
                <p14:nvPr/>
              </p14:nvContentPartPr>
              <p14:xfrm>
                <a:off x="619070" y="2245760"/>
                <a:ext cx="55936" cy="106045"/>
              </p14:xfrm>
            </p:contentPart>
          </mc:Choice>
          <mc:Fallback>
            <p:pic>
              <p:nvPicPr>
                <p:cNvPr id="12" name="Käsinkirjoitus 11">
                  <a:extLst>
                    <a:ext uri="{FF2B5EF4-FFF2-40B4-BE49-F238E27FC236}">
                      <a16:creationId xmlns:a16="http://schemas.microsoft.com/office/drawing/2014/main" id="{A505478A-85A0-4EFD-8454-F2F87895F42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10048" y="2237133"/>
                  <a:ext cx="73619" cy="1236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3" name="Käsinkirjoitus 12">
                  <a:extLst>
                    <a:ext uri="{FF2B5EF4-FFF2-40B4-BE49-F238E27FC236}">
                      <a16:creationId xmlns:a16="http://schemas.microsoft.com/office/drawing/2014/main" id="{E71605C8-8DBF-46B1-940F-E4772F638637}"/>
                    </a:ext>
                  </a:extLst>
                </p14:cNvPr>
                <p14:cNvContentPartPr/>
                <p14:nvPr/>
              </p14:nvContentPartPr>
              <p14:xfrm>
                <a:off x="730476" y="2153932"/>
                <a:ext cx="5127" cy="176197"/>
              </p14:xfrm>
            </p:contentPart>
          </mc:Choice>
          <mc:Fallback>
            <p:pic>
              <p:nvPicPr>
                <p:cNvPr id="13" name="Käsinkirjoitus 12">
                  <a:extLst>
                    <a:ext uri="{FF2B5EF4-FFF2-40B4-BE49-F238E27FC236}">
                      <a16:creationId xmlns:a16="http://schemas.microsoft.com/office/drawing/2014/main" id="{E71605C8-8DBF-46B1-940F-E4772F63863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21321" y="2144942"/>
                  <a:ext cx="23072" cy="1938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4" name="Käsinkirjoitus 13">
                  <a:extLst>
                    <a:ext uri="{FF2B5EF4-FFF2-40B4-BE49-F238E27FC236}">
                      <a16:creationId xmlns:a16="http://schemas.microsoft.com/office/drawing/2014/main" id="{F12E5D40-F9F4-4DF5-AD62-A0C72ACA4BE5}"/>
                    </a:ext>
                  </a:extLst>
                </p14:cNvPr>
                <p14:cNvContentPartPr/>
                <p14:nvPr/>
              </p14:nvContentPartPr>
              <p14:xfrm>
                <a:off x="748655" y="2222687"/>
                <a:ext cx="48478" cy="92527"/>
              </p14:xfrm>
            </p:contentPart>
          </mc:Choice>
          <mc:Fallback>
            <p:pic>
              <p:nvPicPr>
                <p:cNvPr id="14" name="Käsinkirjoitus 13">
                  <a:extLst>
                    <a:ext uri="{FF2B5EF4-FFF2-40B4-BE49-F238E27FC236}">
                      <a16:creationId xmlns:a16="http://schemas.microsoft.com/office/drawing/2014/main" id="{F12E5D40-F9F4-4DF5-AD62-A0C72ACA4BE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39678" y="2213721"/>
                  <a:ext cx="66074" cy="1101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5" name="Käsinkirjoitus 14">
                  <a:extLst>
                    <a:ext uri="{FF2B5EF4-FFF2-40B4-BE49-F238E27FC236}">
                      <a16:creationId xmlns:a16="http://schemas.microsoft.com/office/drawing/2014/main" id="{372FF104-4B14-4013-9B3B-34E29CD98D02}"/>
                    </a:ext>
                  </a:extLst>
                </p14:cNvPr>
                <p14:cNvContentPartPr/>
                <p14:nvPr/>
              </p14:nvContentPartPr>
              <p14:xfrm>
                <a:off x="831626" y="2254150"/>
                <a:ext cx="59898" cy="74581"/>
              </p14:xfrm>
            </p:contentPart>
          </mc:Choice>
          <mc:Fallback>
            <p:pic>
              <p:nvPicPr>
                <p:cNvPr id="15" name="Käsinkirjoitus 14">
                  <a:extLst>
                    <a:ext uri="{FF2B5EF4-FFF2-40B4-BE49-F238E27FC236}">
                      <a16:creationId xmlns:a16="http://schemas.microsoft.com/office/drawing/2014/main" id="{372FF104-4B14-4013-9B3B-34E29CD98D0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22659" y="2245143"/>
                  <a:ext cx="77473" cy="922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6" name="Käsinkirjoitus 15">
                  <a:extLst>
                    <a:ext uri="{FF2B5EF4-FFF2-40B4-BE49-F238E27FC236}">
                      <a16:creationId xmlns:a16="http://schemas.microsoft.com/office/drawing/2014/main" id="{1D7A2FAB-2020-414F-A962-5ACD5693061E}"/>
                    </a:ext>
                  </a:extLst>
                </p14:cNvPr>
                <p14:cNvContentPartPr/>
                <p14:nvPr/>
              </p14:nvContentPartPr>
              <p14:xfrm>
                <a:off x="931844" y="2241099"/>
                <a:ext cx="48478" cy="181791"/>
              </p14:xfrm>
            </p:contentPart>
          </mc:Choice>
          <mc:Fallback>
            <p:pic>
              <p:nvPicPr>
                <p:cNvPr id="16" name="Käsinkirjoitus 15">
                  <a:extLst>
                    <a:ext uri="{FF2B5EF4-FFF2-40B4-BE49-F238E27FC236}">
                      <a16:creationId xmlns:a16="http://schemas.microsoft.com/office/drawing/2014/main" id="{1D7A2FAB-2020-414F-A962-5ACD5693061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22867" y="2232459"/>
                  <a:ext cx="66074" cy="1994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Käsinkirjoitus 16">
                  <a:extLst>
                    <a:ext uri="{FF2B5EF4-FFF2-40B4-BE49-F238E27FC236}">
                      <a16:creationId xmlns:a16="http://schemas.microsoft.com/office/drawing/2014/main" id="{10A4E8EF-A1C7-4570-869F-EE92C29696F9}"/>
                    </a:ext>
                  </a:extLst>
                </p14:cNvPr>
                <p14:cNvContentPartPr/>
                <p14:nvPr/>
              </p14:nvContentPartPr>
              <p14:xfrm>
                <a:off x="968901" y="2180502"/>
                <a:ext cx="233" cy="233"/>
              </p14:xfrm>
            </p:contentPart>
          </mc:Choice>
          <mc:Fallback>
            <p:pic>
              <p:nvPicPr>
                <p:cNvPr id="17" name="Käsinkirjoitus 16">
                  <a:extLst>
                    <a:ext uri="{FF2B5EF4-FFF2-40B4-BE49-F238E27FC236}">
                      <a16:creationId xmlns:a16="http://schemas.microsoft.com/office/drawing/2014/main" id="{10A4E8EF-A1C7-4570-869F-EE92C29696F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63076" y="2174677"/>
                  <a:ext cx="11650" cy="116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Käsinkirjoitus 17">
                  <a:extLst>
                    <a:ext uri="{FF2B5EF4-FFF2-40B4-BE49-F238E27FC236}">
                      <a16:creationId xmlns:a16="http://schemas.microsoft.com/office/drawing/2014/main" id="{4ACD3728-D7C2-4E82-A91B-AC5B5C7BDE46}"/>
                    </a:ext>
                  </a:extLst>
                </p14:cNvPr>
                <p14:cNvContentPartPr/>
                <p14:nvPr/>
              </p14:nvContentPartPr>
              <p14:xfrm>
                <a:off x="1036490" y="2246692"/>
                <a:ext cx="74115" cy="68288"/>
              </p14:xfrm>
            </p:contentPart>
          </mc:Choice>
          <mc:Fallback>
            <p:pic>
              <p:nvPicPr>
                <p:cNvPr id="18" name="Käsinkirjoitus 17">
                  <a:extLst>
                    <a:ext uri="{FF2B5EF4-FFF2-40B4-BE49-F238E27FC236}">
                      <a16:creationId xmlns:a16="http://schemas.microsoft.com/office/drawing/2014/main" id="{4ACD3728-D7C2-4E82-A91B-AC5B5C7BDE4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27495" y="2237707"/>
                  <a:ext cx="91744" cy="8589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9" name="Käsinkirjoitus 18">
                <a:extLst>
                  <a:ext uri="{FF2B5EF4-FFF2-40B4-BE49-F238E27FC236}">
                    <a16:creationId xmlns:a16="http://schemas.microsoft.com/office/drawing/2014/main" id="{9EC4199B-79A8-4273-94A1-E70CE0CF34FB}"/>
                  </a:ext>
                </a:extLst>
              </p14:cNvPr>
              <p14:cNvContentPartPr/>
              <p14:nvPr/>
            </p14:nvContentPartPr>
            <p14:xfrm>
              <a:off x="1358820" y="2235505"/>
              <a:ext cx="253808" cy="110706"/>
            </p14:xfrm>
          </p:contentPart>
        </mc:Choice>
        <mc:Fallback>
          <p:pic>
            <p:nvPicPr>
              <p:cNvPr id="19" name="Käsinkirjoitus 18">
                <a:extLst>
                  <a:ext uri="{FF2B5EF4-FFF2-40B4-BE49-F238E27FC236}">
                    <a16:creationId xmlns:a16="http://schemas.microsoft.com/office/drawing/2014/main" id="{9EC4199B-79A8-4273-94A1-E70CE0CF34FB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349820" y="2226519"/>
                <a:ext cx="271449" cy="128318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Ryhmä 32">
            <a:extLst>
              <a:ext uri="{FF2B5EF4-FFF2-40B4-BE49-F238E27FC236}">
                <a16:creationId xmlns:a16="http://schemas.microsoft.com/office/drawing/2014/main" id="{DE7B154D-0B96-4260-952F-F899D4FBD86B}"/>
              </a:ext>
            </a:extLst>
          </p:cNvPr>
          <p:cNvGrpSpPr/>
          <p:nvPr/>
        </p:nvGrpSpPr>
        <p:grpSpPr>
          <a:xfrm>
            <a:off x="1746175" y="2136919"/>
            <a:ext cx="913384" cy="313939"/>
            <a:chOff x="1746175" y="2136919"/>
            <a:chExt cx="913384" cy="313939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1" name="Käsinkirjoitus 20">
                  <a:extLst>
                    <a:ext uri="{FF2B5EF4-FFF2-40B4-BE49-F238E27FC236}">
                      <a16:creationId xmlns:a16="http://schemas.microsoft.com/office/drawing/2014/main" id="{D925A3FD-BED2-41EA-B69F-149E03BFE58C}"/>
                    </a:ext>
                  </a:extLst>
                </p14:cNvPr>
                <p14:cNvContentPartPr/>
                <p14:nvPr/>
              </p14:nvContentPartPr>
              <p14:xfrm>
                <a:off x="1746175" y="2249256"/>
                <a:ext cx="102316" cy="201602"/>
              </p14:xfrm>
            </p:contentPart>
          </mc:Choice>
          <mc:Fallback>
            <p:pic>
              <p:nvPicPr>
                <p:cNvPr id="21" name="Käsinkirjoitus 20">
                  <a:extLst>
                    <a:ext uri="{FF2B5EF4-FFF2-40B4-BE49-F238E27FC236}">
                      <a16:creationId xmlns:a16="http://schemas.microsoft.com/office/drawing/2014/main" id="{D925A3FD-BED2-41EA-B69F-149E03BFE58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737168" y="2240256"/>
                  <a:ext cx="119969" cy="2192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2" name="Käsinkirjoitus 21">
                  <a:extLst>
                    <a:ext uri="{FF2B5EF4-FFF2-40B4-BE49-F238E27FC236}">
                      <a16:creationId xmlns:a16="http://schemas.microsoft.com/office/drawing/2014/main" id="{D7DC544E-A2F0-4D08-BCEA-45A61990CCD2}"/>
                    </a:ext>
                  </a:extLst>
                </p14:cNvPr>
                <p14:cNvContentPartPr/>
                <p14:nvPr/>
              </p14:nvContentPartPr>
              <p14:xfrm>
                <a:off x="1908621" y="2136919"/>
                <a:ext cx="80641" cy="191114"/>
              </p14:xfrm>
            </p:contentPart>
          </mc:Choice>
          <mc:Fallback>
            <p:pic>
              <p:nvPicPr>
                <p:cNvPr id="22" name="Käsinkirjoitus 21">
                  <a:extLst>
                    <a:ext uri="{FF2B5EF4-FFF2-40B4-BE49-F238E27FC236}">
                      <a16:creationId xmlns:a16="http://schemas.microsoft.com/office/drawing/2014/main" id="{D7DC544E-A2F0-4D08-BCEA-45A61990CCD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899981" y="2127938"/>
                  <a:ext cx="98281" cy="2087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3" name="Käsinkirjoitus 22">
                  <a:extLst>
                    <a:ext uri="{FF2B5EF4-FFF2-40B4-BE49-F238E27FC236}">
                      <a16:creationId xmlns:a16="http://schemas.microsoft.com/office/drawing/2014/main" id="{9414C5BF-D651-4397-B344-A791465F70DE}"/>
                    </a:ext>
                  </a:extLst>
                </p14:cNvPr>
                <p14:cNvContentPartPr/>
                <p14:nvPr/>
              </p14:nvContentPartPr>
              <p14:xfrm>
                <a:off x="2076429" y="2178637"/>
                <a:ext cx="11187" cy="140072"/>
              </p14:xfrm>
            </p:contentPart>
          </mc:Choice>
          <mc:Fallback>
            <p:pic>
              <p:nvPicPr>
                <p:cNvPr id="23" name="Käsinkirjoitus 22">
                  <a:extLst>
                    <a:ext uri="{FF2B5EF4-FFF2-40B4-BE49-F238E27FC236}">
                      <a16:creationId xmlns:a16="http://schemas.microsoft.com/office/drawing/2014/main" id="{9414C5BF-D651-4397-B344-A791465F70D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067407" y="2169658"/>
                  <a:ext cx="28870" cy="1576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4" name="Käsinkirjoitus 23">
                  <a:extLst>
                    <a:ext uri="{FF2B5EF4-FFF2-40B4-BE49-F238E27FC236}">
                      <a16:creationId xmlns:a16="http://schemas.microsoft.com/office/drawing/2014/main" id="{E46FAA90-B345-462C-8875-DCD4E089F676}"/>
                    </a:ext>
                  </a:extLst>
                </p14:cNvPr>
                <p14:cNvContentPartPr/>
                <p14:nvPr/>
              </p14:nvContentPartPr>
              <p14:xfrm>
                <a:off x="2045664" y="2254384"/>
                <a:ext cx="86001" cy="4428"/>
              </p14:xfrm>
            </p:contentPart>
          </mc:Choice>
          <mc:Fallback>
            <p:pic>
              <p:nvPicPr>
                <p:cNvPr id="24" name="Käsinkirjoitus 23">
                  <a:extLst>
                    <a:ext uri="{FF2B5EF4-FFF2-40B4-BE49-F238E27FC236}">
                      <a16:creationId xmlns:a16="http://schemas.microsoft.com/office/drawing/2014/main" id="{E46FAA90-B345-462C-8875-DCD4E089F67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036668" y="2245869"/>
                  <a:ext cx="103633" cy="211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5" name="Käsinkirjoitus 24">
                  <a:extLst>
                    <a:ext uri="{FF2B5EF4-FFF2-40B4-BE49-F238E27FC236}">
                      <a16:creationId xmlns:a16="http://schemas.microsoft.com/office/drawing/2014/main" id="{17B01435-B42B-445B-A1A0-73C470D34DAA}"/>
                    </a:ext>
                  </a:extLst>
                </p14:cNvPr>
                <p14:cNvContentPartPr/>
                <p14:nvPr/>
              </p14:nvContentPartPr>
              <p14:xfrm>
                <a:off x="2140522" y="2244595"/>
                <a:ext cx="117465" cy="70852"/>
              </p14:xfrm>
            </p:contentPart>
          </mc:Choice>
          <mc:Fallback>
            <p:pic>
              <p:nvPicPr>
                <p:cNvPr id="25" name="Käsinkirjoitus 24">
                  <a:extLst>
                    <a:ext uri="{FF2B5EF4-FFF2-40B4-BE49-F238E27FC236}">
                      <a16:creationId xmlns:a16="http://schemas.microsoft.com/office/drawing/2014/main" id="{17B01435-B42B-445B-A1A0-73C470D34DA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131541" y="2235604"/>
                  <a:ext cx="135067" cy="884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6" name="Käsinkirjoitus 25">
                  <a:extLst>
                    <a:ext uri="{FF2B5EF4-FFF2-40B4-BE49-F238E27FC236}">
                      <a16:creationId xmlns:a16="http://schemas.microsoft.com/office/drawing/2014/main" id="{6A6F9DA9-7BE8-4607-958D-EF8B32F3049D}"/>
                    </a:ext>
                  </a:extLst>
                </p14:cNvPr>
                <p14:cNvContentPartPr/>
                <p14:nvPr/>
              </p14:nvContentPartPr>
              <p14:xfrm>
                <a:off x="2270339" y="2250888"/>
                <a:ext cx="60364" cy="71318"/>
              </p14:xfrm>
            </p:contentPart>
          </mc:Choice>
          <mc:Fallback>
            <p:pic>
              <p:nvPicPr>
                <p:cNvPr id="26" name="Käsinkirjoitus 25">
                  <a:extLst>
                    <a:ext uri="{FF2B5EF4-FFF2-40B4-BE49-F238E27FC236}">
                      <a16:creationId xmlns:a16="http://schemas.microsoft.com/office/drawing/2014/main" id="{6A6F9DA9-7BE8-4607-958D-EF8B32F3049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261356" y="2241883"/>
                  <a:ext cx="77970" cy="889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7" name="Käsinkirjoitus 26">
                  <a:extLst>
                    <a:ext uri="{FF2B5EF4-FFF2-40B4-BE49-F238E27FC236}">
                      <a16:creationId xmlns:a16="http://schemas.microsoft.com/office/drawing/2014/main" id="{E89922EE-8F30-49DE-AB58-C473B4ABBB47}"/>
                    </a:ext>
                  </a:extLst>
                </p14:cNvPr>
                <p14:cNvContentPartPr/>
                <p14:nvPr/>
              </p14:nvContentPartPr>
              <p14:xfrm>
                <a:off x="2378481" y="2224085"/>
                <a:ext cx="80874" cy="114668"/>
              </p14:xfrm>
            </p:contentPart>
          </mc:Choice>
          <mc:Fallback>
            <p:pic>
              <p:nvPicPr>
                <p:cNvPr id="27" name="Käsinkirjoitus 26">
                  <a:extLst>
                    <a:ext uri="{FF2B5EF4-FFF2-40B4-BE49-F238E27FC236}">
                      <a16:creationId xmlns:a16="http://schemas.microsoft.com/office/drawing/2014/main" id="{E89922EE-8F30-49DE-AB58-C473B4ABBB4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369854" y="2215098"/>
                  <a:ext cx="98487" cy="1322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8" name="Käsinkirjoitus 27">
                  <a:extLst>
                    <a:ext uri="{FF2B5EF4-FFF2-40B4-BE49-F238E27FC236}">
                      <a16:creationId xmlns:a16="http://schemas.microsoft.com/office/drawing/2014/main" id="{714A930D-8FD6-4F86-9D6B-423B60B7853E}"/>
                    </a:ext>
                  </a:extLst>
                </p14:cNvPr>
                <p14:cNvContentPartPr/>
                <p14:nvPr/>
              </p14:nvContentPartPr>
              <p14:xfrm>
                <a:off x="2477767" y="2228280"/>
                <a:ext cx="88099" cy="109075"/>
              </p14:xfrm>
            </p:contentPart>
          </mc:Choice>
          <mc:Fallback>
            <p:pic>
              <p:nvPicPr>
                <p:cNvPr id="28" name="Käsinkirjoitus 27">
                  <a:extLst>
                    <a:ext uri="{FF2B5EF4-FFF2-40B4-BE49-F238E27FC236}">
                      <a16:creationId xmlns:a16="http://schemas.microsoft.com/office/drawing/2014/main" id="{714A930D-8FD6-4F86-9D6B-423B60B7853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468777" y="2219280"/>
                  <a:ext cx="105719" cy="1267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9" name="Käsinkirjoitus 28">
                  <a:extLst>
                    <a:ext uri="{FF2B5EF4-FFF2-40B4-BE49-F238E27FC236}">
                      <a16:creationId xmlns:a16="http://schemas.microsoft.com/office/drawing/2014/main" id="{25DE658A-EF36-4104-86F8-56A99435EFD7}"/>
                    </a:ext>
                  </a:extLst>
                </p14:cNvPr>
                <p14:cNvContentPartPr/>
                <p14:nvPr/>
              </p14:nvContentPartPr>
              <p14:xfrm>
                <a:off x="2585444" y="2254384"/>
                <a:ext cx="74115" cy="89264"/>
              </p14:xfrm>
            </p:contentPart>
          </mc:Choice>
          <mc:Fallback>
            <p:pic>
              <p:nvPicPr>
                <p:cNvPr id="29" name="Käsinkirjoitus 28">
                  <a:extLst>
                    <a:ext uri="{FF2B5EF4-FFF2-40B4-BE49-F238E27FC236}">
                      <a16:creationId xmlns:a16="http://schemas.microsoft.com/office/drawing/2014/main" id="{25DE658A-EF36-4104-86F8-56A99435EFD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576449" y="2245422"/>
                  <a:ext cx="91744" cy="1068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0" name="Käsinkirjoitus 29">
                  <a:extLst>
                    <a:ext uri="{FF2B5EF4-FFF2-40B4-BE49-F238E27FC236}">
                      <a16:creationId xmlns:a16="http://schemas.microsoft.com/office/drawing/2014/main" id="{D8F8F073-474C-473D-8DD5-F66681C97366}"/>
                    </a:ext>
                  </a:extLst>
                </p14:cNvPr>
                <p14:cNvContentPartPr/>
                <p14:nvPr/>
              </p14:nvContentPartPr>
              <p14:xfrm>
                <a:off x="2607585" y="2180502"/>
                <a:ext cx="34727" cy="6759"/>
              </p14:xfrm>
            </p:contentPart>
          </mc:Choice>
          <mc:Fallback>
            <p:pic>
              <p:nvPicPr>
                <p:cNvPr id="30" name="Käsinkirjoitus 29">
                  <a:extLst>
                    <a:ext uri="{FF2B5EF4-FFF2-40B4-BE49-F238E27FC236}">
                      <a16:creationId xmlns:a16="http://schemas.microsoft.com/office/drawing/2014/main" id="{D8F8F073-474C-473D-8DD5-F66681C9736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598635" y="2171609"/>
                  <a:ext cx="52270" cy="2419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Ryhmä 35">
            <a:extLst>
              <a:ext uri="{FF2B5EF4-FFF2-40B4-BE49-F238E27FC236}">
                <a16:creationId xmlns:a16="http://schemas.microsoft.com/office/drawing/2014/main" id="{9C578090-F455-4F8A-903C-2B9B16E98C8C}"/>
              </a:ext>
            </a:extLst>
          </p:cNvPr>
          <p:cNvGrpSpPr/>
          <p:nvPr/>
        </p:nvGrpSpPr>
        <p:grpSpPr>
          <a:xfrm>
            <a:off x="2850905" y="2136919"/>
            <a:ext cx="290166" cy="216052"/>
            <a:chOff x="2850905" y="2136919"/>
            <a:chExt cx="290166" cy="216052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4" name="Käsinkirjoitus 33">
                  <a:extLst>
                    <a:ext uri="{FF2B5EF4-FFF2-40B4-BE49-F238E27FC236}">
                      <a16:creationId xmlns:a16="http://schemas.microsoft.com/office/drawing/2014/main" id="{0C118AF1-A351-4973-B565-ADF17989BCB1}"/>
                    </a:ext>
                  </a:extLst>
                </p14:cNvPr>
                <p14:cNvContentPartPr/>
                <p14:nvPr/>
              </p14:nvContentPartPr>
              <p14:xfrm>
                <a:off x="2850905" y="2157894"/>
                <a:ext cx="145899" cy="188783"/>
              </p14:xfrm>
            </p:contentPart>
          </mc:Choice>
          <mc:Fallback>
            <p:pic>
              <p:nvPicPr>
                <p:cNvPr id="34" name="Käsinkirjoitus 33">
                  <a:extLst>
                    <a:ext uri="{FF2B5EF4-FFF2-40B4-BE49-F238E27FC236}">
                      <a16:creationId xmlns:a16="http://schemas.microsoft.com/office/drawing/2014/main" id="{0C118AF1-A351-4973-B565-ADF17989BCB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841921" y="2148904"/>
                  <a:ext cx="163508" cy="2064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5" name="Käsinkirjoitus 34">
                  <a:extLst>
                    <a:ext uri="{FF2B5EF4-FFF2-40B4-BE49-F238E27FC236}">
                      <a16:creationId xmlns:a16="http://schemas.microsoft.com/office/drawing/2014/main" id="{68B0BB73-7057-4192-B7D9-0B6BB001ECD1}"/>
                    </a:ext>
                  </a:extLst>
                </p14:cNvPr>
                <p14:cNvContentPartPr/>
                <p14:nvPr/>
              </p14:nvContentPartPr>
              <p14:xfrm>
                <a:off x="3047146" y="2136919"/>
                <a:ext cx="93925" cy="216052"/>
              </p14:xfrm>
            </p:contentPart>
          </mc:Choice>
          <mc:Fallback>
            <p:pic>
              <p:nvPicPr>
                <p:cNvPr id="35" name="Käsinkirjoitus 34">
                  <a:extLst>
                    <a:ext uri="{FF2B5EF4-FFF2-40B4-BE49-F238E27FC236}">
                      <a16:creationId xmlns:a16="http://schemas.microsoft.com/office/drawing/2014/main" id="{68B0BB73-7057-4192-B7D9-0B6BB001ECD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038509" y="2127932"/>
                  <a:ext cx="111558" cy="23366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Ryhmä 52">
            <a:extLst>
              <a:ext uri="{FF2B5EF4-FFF2-40B4-BE49-F238E27FC236}">
                <a16:creationId xmlns:a16="http://schemas.microsoft.com/office/drawing/2014/main" id="{0AEB4DBB-F71A-49C6-86FE-3B81EE5DFFE9}"/>
              </a:ext>
            </a:extLst>
          </p:cNvPr>
          <p:cNvGrpSpPr/>
          <p:nvPr/>
        </p:nvGrpSpPr>
        <p:grpSpPr>
          <a:xfrm>
            <a:off x="352443" y="2565526"/>
            <a:ext cx="263831" cy="344005"/>
            <a:chOff x="352443" y="2565526"/>
            <a:chExt cx="263831" cy="344005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7" name="Käsinkirjoitus 36">
                  <a:extLst>
                    <a:ext uri="{FF2B5EF4-FFF2-40B4-BE49-F238E27FC236}">
                      <a16:creationId xmlns:a16="http://schemas.microsoft.com/office/drawing/2014/main" id="{CAAD8C1E-BF54-4953-91F0-0DA19E0DC2CB}"/>
                    </a:ext>
                  </a:extLst>
                </p14:cNvPr>
                <p14:cNvContentPartPr/>
                <p14:nvPr/>
              </p14:nvContentPartPr>
              <p14:xfrm>
                <a:off x="352443" y="2700005"/>
                <a:ext cx="152658" cy="118863"/>
              </p14:xfrm>
            </p:contentPart>
          </mc:Choice>
          <mc:Fallback>
            <p:pic>
              <p:nvPicPr>
                <p:cNvPr id="37" name="Käsinkirjoitus 36">
                  <a:extLst>
                    <a:ext uri="{FF2B5EF4-FFF2-40B4-BE49-F238E27FC236}">
                      <a16:creationId xmlns:a16="http://schemas.microsoft.com/office/drawing/2014/main" id="{CAAD8C1E-BF54-4953-91F0-0DA19E0DC2C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43442" y="2691000"/>
                  <a:ext cx="170300" cy="1365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8" name="Käsinkirjoitus 37">
                  <a:extLst>
                    <a:ext uri="{FF2B5EF4-FFF2-40B4-BE49-F238E27FC236}">
                      <a16:creationId xmlns:a16="http://schemas.microsoft.com/office/drawing/2014/main" id="{DC00A0F4-6502-4D8F-94C6-F9F35FD73B43}"/>
                    </a:ext>
                  </a:extLst>
                </p14:cNvPr>
                <p14:cNvContentPartPr/>
                <p14:nvPr/>
              </p14:nvContentPartPr>
              <p14:xfrm>
                <a:off x="563601" y="2565526"/>
                <a:ext cx="52673" cy="344005"/>
              </p14:xfrm>
            </p:contentPart>
          </mc:Choice>
          <mc:Fallback>
            <p:pic>
              <p:nvPicPr>
                <p:cNvPr id="38" name="Käsinkirjoitus 37">
                  <a:extLst>
                    <a:ext uri="{FF2B5EF4-FFF2-40B4-BE49-F238E27FC236}">
                      <a16:creationId xmlns:a16="http://schemas.microsoft.com/office/drawing/2014/main" id="{DC00A0F4-6502-4D8F-94C6-F9F35FD73B4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54643" y="2556530"/>
                  <a:ext cx="70231" cy="36163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Ryhmä 51">
            <a:extLst>
              <a:ext uri="{FF2B5EF4-FFF2-40B4-BE49-F238E27FC236}">
                <a16:creationId xmlns:a16="http://schemas.microsoft.com/office/drawing/2014/main" id="{9E50C074-D680-453A-9ECF-04BECC4477D0}"/>
              </a:ext>
            </a:extLst>
          </p:cNvPr>
          <p:cNvGrpSpPr/>
          <p:nvPr/>
        </p:nvGrpSpPr>
        <p:grpSpPr>
          <a:xfrm>
            <a:off x="885231" y="2534994"/>
            <a:ext cx="1123608" cy="418819"/>
            <a:chOff x="885231" y="2534994"/>
            <a:chExt cx="1123608" cy="418819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9" name="Käsinkirjoitus 38">
                  <a:extLst>
                    <a:ext uri="{FF2B5EF4-FFF2-40B4-BE49-F238E27FC236}">
                      <a16:creationId xmlns:a16="http://schemas.microsoft.com/office/drawing/2014/main" id="{B58024A0-03DC-4B6E-9852-13EC06BDE6C2}"/>
                    </a:ext>
                  </a:extLst>
                </p14:cNvPr>
                <p14:cNvContentPartPr/>
                <p14:nvPr/>
              </p14:nvContentPartPr>
              <p14:xfrm>
                <a:off x="885231" y="2613304"/>
                <a:ext cx="11886" cy="311609"/>
              </p14:xfrm>
            </p:contentPart>
          </mc:Choice>
          <mc:Fallback>
            <p:pic>
              <p:nvPicPr>
                <p:cNvPr id="39" name="Käsinkirjoitus 38">
                  <a:extLst>
                    <a:ext uri="{FF2B5EF4-FFF2-40B4-BE49-F238E27FC236}">
                      <a16:creationId xmlns:a16="http://schemas.microsoft.com/office/drawing/2014/main" id="{B58024A0-03DC-4B6E-9852-13EC06BDE6C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76226" y="2604668"/>
                  <a:ext cx="29535" cy="3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0" name="Käsinkirjoitus 39">
                  <a:extLst>
                    <a:ext uri="{FF2B5EF4-FFF2-40B4-BE49-F238E27FC236}">
                      <a16:creationId xmlns:a16="http://schemas.microsoft.com/office/drawing/2014/main" id="{E6C8B2F8-2D2C-44C6-9021-83CE1DB28E9D}"/>
                    </a:ext>
                  </a:extLst>
                </p14:cNvPr>
                <p14:cNvContentPartPr/>
                <p14:nvPr/>
              </p14:nvContentPartPr>
              <p14:xfrm>
                <a:off x="899914" y="2597689"/>
                <a:ext cx="122592" cy="174566"/>
              </p14:xfrm>
            </p:contentPart>
          </mc:Choice>
          <mc:Fallback>
            <p:pic>
              <p:nvPicPr>
                <p:cNvPr id="40" name="Käsinkirjoitus 39">
                  <a:extLst>
                    <a:ext uri="{FF2B5EF4-FFF2-40B4-BE49-F238E27FC236}">
                      <a16:creationId xmlns:a16="http://schemas.microsoft.com/office/drawing/2014/main" id="{E6C8B2F8-2D2C-44C6-9021-83CE1DB28E9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90926" y="2588691"/>
                  <a:ext cx="140208" cy="1922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1" name="Käsinkirjoitus 40">
                  <a:extLst>
                    <a:ext uri="{FF2B5EF4-FFF2-40B4-BE49-F238E27FC236}">
                      <a16:creationId xmlns:a16="http://schemas.microsoft.com/office/drawing/2014/main" id="{462E4261-A644-468B-8A69-6E1C6F1584AA}"/>
                    </a:ext>
                  </a:extLst>
                </p14:cNvPr>
                <p14:cNvContentPartPr/>
                <p14:nvPr/>
              </p14:nvContentPartPr>
              <p14:xfrm>
                <a:off x="1104546" y="2534994"/>
                <a:ext cx="86933" cy="383393"/>
              </p14:xfrm>
            </p:contentPart>
          </mc:Choice>
          <mc:Fallback>
            <p:pic>
              <p:nvPicPr>
                <p:cNvPr id="41" name="Käsinkirjoitus 40">
                  <a:extLst>
                    <a:ext uri="{FF2B5EF4-FFF2-40B4-BE49-F238E27FC236}">
                      <a16:creationId xmlns:a16="http://schemas.microsoft.com/office/drawing/2014/main" id="{462E4261-A644-468B-8A69-6E1C6F1584A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95565" y="2526354"/>
                  <a:ext cx="104535" cy="4010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2" name="Käsinkirjoitus 41">
                  <a:extLst>
                    <a:ext uri="{FF2B5EF4-FFF2-40B4-BE49-F238E27FC236}">
                      <a16:creationId xmlns:a16="http://schemas.microsoft.com/office/drawing/2014/main" id="{922D1826-B374-4B6D-B3B1-60CBD8A60475}"/>
                    </a:ext>
                  </a:extLst>
                </p14:cNvPr>
                <p14:cNvContentPartPr/>
                <p14:nvPr/>
              </p14:nvContentPartPr>
              <p14:xfrm>
                <a:off x="1213387" y="2702102"/>
                <a:ext cx="188317" cy="158251"/>
              </p14:xfrm>
            </p:contentPart>
          </mc:Choice>
          <mc:Fallback>
            <p:pic>
              <p:nvPicPr>
                <p:cNvPr id="42" name="Käsinkirjoitus 41">
                  <a:extLst>
                    <a:ext uri="{FF2B5EF4-FFF2-40B4-BE49-F238E27FC236}">
                      <a16:creationId xmlns:a16="http://schemas.microsoft.com/office/drawing/2014/main" id="{922D1826-B374-4B6D-B3B1-60CBD8A60475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204402" y="2693110"/>
                  <a:ext cx="205927" cy="1758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3" name="Käsinkirjoitus 42">
                  <a:extLst>
                    <a:ext uri="{FF2B5EF4-FFF2-40B4-BE49-F238E27FC236}">
                      <a16:creationId xmlns:a16="http://schemas.microsoft.com/office/drawing/2014/main" id="{8C27FA01-19C7-4EFF-8C74-880A1525DFCB}"/>
                    </a:ext>
                  </a:extLst>
                </p14:cNvPr>
                <p14:cNvContentPartPr/>
                <p14:nvPr/>
              </p14:nvContentPartPr>
              <p14:xfrm>
                <a:off x="1477217" y="2781578"/>
                <a:ext cx="60597" cy="81340"/>
              </p14:xfrm>
            </p:contentPart>
          </mc:Choice>
          <mc:Fallback>
            <p:pic>
              <p:nvPicPr>
                <p:cNvPr id="43" name="Käsinkirjoitus 42">
                  <a:extLst>
                    <a:ext uri="{FF2B5EF4-FFF2-40B4-BE49-F238E27FC236}">
                      <a16:creationId xmlns:a16="http://schemas.microsoft.com/office/drawing/2014/main" id="{8C27FA01-19C7-4EFF-8C74-880A1525DFC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468612" y="2772940"/>
                  <a:ext cx="78167" cy="989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4" name="Käsinkirjoitus 43">
                  <a:extLst>
                    <a:ext uri="{FF2B5EF4-FFF2-40B4-BE49-F238E27FC236}">
                      <a16:creationId xmlns:a16="http://schemas.microsoft.com/office/drawing/2014/main" id="{E5B6E68C-4BF9-4B04-BAE8-525F2C807151}"/>
                    </a:ext>
                  </a:extLst>
                </p14:cNvPr>
                <p14:cNvContentPartPr/>
                <p14:nvPr/>
              </p14:nvContentPartPr>
              <p14:xfrm>
                <a:off x="1576503" y="2764564"/>
                <a:ext cx="42418" cy="120262"/>
              </p14:xfrm>
            </p:contentPart>
          </mc:Choice>
          <mc:Fallback>
            <p:pic>
              <p:nvPicPr>
                <p:cNvPr id="44" name="Käsinkirjoitus 43">
                  <a:extLst>
                    <a:ext uri="{FF2B5EF4-FFF2-40B4-BE49-F238E27FC236}">
                      <a16:creationId xmlns:a16="http://schemas.microsoft.com/office/drawing/2014/main" id="{E5B6E68C-4BF9-4B04-BAE8-525F2C80715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567516" y="2755589"/>
                  <a:ext cx="60032" cy="1378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5" name="Käsinkirjoitus 44">
                  <a:extLst>
                    <a:ext uri="{FF2B5EF4-FFF2-40B4-BE49-F238E27FC236}">
                      <a16:creationId xmlns:a16="http://schemas.microsoft.com/office/drawing/2014/main" id="{144188A4-EF83-4CC3-8114-2A05AEAB2519}"/>
                    </a:ext>
                  </a:extLst>
                </p14:cNvPr>
                <p14:cNvContentPartPr/>
                <p14:nvPr/>
              </p14:nvContentPartPr>
              <p14:xfrm>
                <a:off x="1698163" y="2702102"/>
                <a:ext cx="8390" cy="209759"/>
              </p14:xfrm>
            </p:contentPart>
          </mc:Choice>
          <mc:Fallback>
            <p:pic>
              <p:nvPicPr>
                <p:cNvPr id="45" name="Käsinkirjoitus 44">
                  <a:extLst>
                    <a:ext uri="{FF2B5EF4-FFF2-40B4-BE49-F238E27FC236}">
                      <a16:creationId xmlns:a16="http://schemas.microsoft.com/office/drawing/2014/main" id="{144188A4-EF83-4CC3-8114-2A05AEAB251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689043" y="2693107"/>
                  <a:ext cx="26264" cy="2273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6" name="Käsinkirjoitus 45">
                  <a:extLst>
                    <a:ext uri="{FF2B5EF4-FFF2-40B4-BE49-F238E27FC236}">
                      <a16:creationId xmlns:a16="http://schemas.microsoft.com/office/drawing/2014/main" id="{43D45F09-E985-4DD1-925D-6A59F07ED6BE}"/>
                    </a:ext>
                  </a:extLst>
                </p14:cNvPr>
                <p14:cNvContentPartPr/>
                <p14:nvPr/>
              </p14:nvContentPartPr>
              <p14:xfrm>
                <a:off x="1659241" y="2787404"/>
                <a:ext cx="77844" cy="4894"/>
              </p14:xfrm>
            </p:contentPart>
          </mc:Choice>
          <mc:Fallback>
            <p:pic>
              <p:nvPicPr>
                <p:cNvPr id="46" name="Käsinkirjoitus 45">
                  <a:extLst>
                    <a:ext uri="{FF2B5EF4-FFF2-40B4-BE49-F238E27FC236}">
                      <a16:creationId xmlns:a16="http://schemas.microsoft.com/office/drawing/2014/main" id="{43D45F09-E985-4DD1-925D-6A59F07ED6B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650231" y="2778665"/>
                  <a:ext cx="95503" cy="220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7" name="Käsinkirjoitus 46">
                  <a:extLst>
                    <a:ext uri="{FF2B5EF4-FFF2-40B4-BE49-F238E27FC236}">
                      <a16:creationId xmlns:a16="http://schemas.microsoft.com/office/drawing/2014/main" id="{B047D1C0-5569-4C66-A81A-44C778C965D9}"/>
                    </a:ext>
                  </a:extLst>
                </p14:cNvPr>
                <p14:cNvContentPartPr/>
                <p14:nvPr/>
              </p14:nvContentPartPr>
              <p14:xfrm>
                <a:off x="1782067" y="2783442"/>
                <a:ext cx="84137" cy="88565"/>
              </p14:xfrm>
            </p:contentPart>
          </mc:Choice>
          <mc:Fallback>
            <p:pic>
              <p:nvPicPr>
                <p:cNvPr id="47" name="Käsinkirjoitus 46">
                  <a:extLst>
                    <a:ext uri="{FF2B5EF4-FFF2-40B4-BE49-F238E27FC236}">
                      <a16:creationId xmlns:a16="http://schemas.microsoft.com/office/drawing/2014/main" id="{B047D1C0-5569-4C66-A81A-44C778C965D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773078" y="2774441"/>
                  <a:ext cx="101755" cy="1062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8" name="Käsinkirjoitus 47">
                  <a:extLst>
                    <a:ext uri="{FF2B5EF4-FFF2-40B4-BE49-F238E27FC236}">
                      <a16:creationId xmlns:a16="http://schemas.microsoft.com/office/drawing/2014/main" id="{47FE60EC-E0FF-4511-B8BE-904FD0967192}"/>
                    </a:ext>
                  </a:extLst>
                </p14:cNvPr>
                <p14:cNvContentPartPr/>
                <p14:nvPr/>
              </p14:nvContentPartPr>
              <p14:xfrm>
                <a:off x="1940085" y="2591862"/>
                <a:ext cx="68754" cy="361951"/>
              </p14:xfrm>
            </p:contentPart>
          </mc:Choice>
          <mc:Fallback>
            <p:pic>
              <p:nvPicPr>
                <p:cNvPr id="48" name="Käsinkirjoitus 47">
                  <a:extLst>
                    <a:ext uri="{FF2B5EF4-FFF2-40B4-BE49-F238E27FC236}">
                      <a16:creationId xmlns:a16="http://schemas.microsoft.com/office/drawing/2014/main" id="{47FE60EC-E0FF-4511-B8BE-904FD096719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931086" y="2583227"/>
                  <a:ext cx="86392" cy="37958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Ryhmä 50">
            <a:extLst>
              <a:ext uri="{FF2B5EF4-FFF2-40B4-BE49-F238E27FC236}">
                <a16:creationId xmlns:a16="http://schemas.microsoft.com/office/drawing/2014/main" id="{8F49EC71-CD32-4D31-B503-6D6E374CBAA7}"/>
              </a:ext>
            </a:extLst>
          </p:cNvPr>
          <p:cNvGrpSpPr/>
          <p:nvPr/>
        </p:nvGrpSpPr>
        <p:grpSpPr>
          <a:xfrm>
            <a:off x="2140988" y="2766195"/>
            <a:ext cx="181091" cy="74814"/>
            <a:chOff x="2140988" y="2766195"/>
            <a:chExt cx="181091" cy="74814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9" name="Käsinkirjoitus 48">
                  <a:extLst>
                    <a:ext uri="{FF2B5EF4-FFF2-40B4-BE49-F238E27FC236}">
                      <a16:creationId xmlns:a16="http://schemas.microsoft.com/office/drawing/2014/main" id="{E77D97DB-D9AA-43DA-9441-F2E060B79BB1}"/>
                    </a:ext>
                  </a:extLst>
                </p14:cNvPr>
                <p14:cNvContentPartPr/>
                <p14:nvPr/>
              </p14:nvContentPartPr>
              <p14:xfrm>
                <a:off x="2140988" y="2766195"/>
                <a:ext cx="155688" cy="7225"/>
              </p14:xfrm>
            </p:contentPart>
          </mc:Choice>
          <mc:Fallback>
            <p:pic>
              <p:nvPicPr>
                <p:cNvPr id="49" name="Käsinkirjoitus 48">
                  <a:extLst>
                    <a:ext uri="{FF2B5EF4-FFF2-40B4-BE49-F238E27FC236}">
                      <a16:creationId xmlns:a16="http://schemas.microsoft.com/office/drawing/2014/main" id="{E77D97DB-D9AA-43DA-9441-F2E060B79BB1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131999" y="2757164"/>
                  <a:ext cx="173306" cy="249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0" name="Käsinkirjoitus 49">
                  <a:extLst>
                    <a:ext uri="{FF2B5EF4-FFF2-40B4-BE49-F238E27FC236}">
                      <a16:creationId xmlns:a16="http://schemas.microsoft.com/office/drawing/2014/main" id="{329B1B5E-2285-4280-AF3F-0C0258305E00}"/>
                    </a:ext>
                  </a:extLst>
                </p14:cNvPr>
                <p14:cNvContentPartPr/>
                <p14:nvPr/>
              </p14:nvContentPartPr>
              <p14:xfrm>
                <a:off x="2164760" y="2833318"/>
                <a:ext cx="157319" cy="7691"/>
              </p14:xfrm>
            </p:contentPart>
          </mc:Choice>
          <mc:Fallback>
            <p:pic>
              <p:nvPicPr>
                <p:cNvPr id="50" name="Käsinkirjoitus 49">
                  <a:extLst>
                    <a:ext uri="{FF2B5EF4-FFF2-40B4-BE49-F238E27FC236}">
                      <a16:creationId xmlns:a16="http://schemas.microsoft.com/office/drawing/2014/main" id="{329B1B5E-2285-4280-AF3F-0C0258305E0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155781" y="2824928"/>
                  <a:ext cx="174919" cy="2482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54" name="Käsinkirjoitus 53">
                <a:extLst>
                  <a:ext uri="{FF2B5EF4-FFF2-40B4-BE49-F238E27FC236}">
                    <a16:creationId xmlns:a16="http://schemas.microsoft.com/office/drawing/2014/main" id="{849A8327-C004-472D-853A-8C0900523C8F}"/>
                  </a:ext>
                </a:extLst>
              </p14:cNvPr>
              <p14:cNvContentPartPr/>
              <p14:nvPr/>
            </p14:nvContentPartPr>
            <p14:xfrm>
              <a:off x="2418569" y="2783209"/>
              <a:ext cx="517871" cy="25171"/>
            </p14:xfrm>
          </p:contentPart>
        </mc:Choice>
        <mc:Fallback>
          <p:pic>
            <p:nvPicPr>
              <p:cNvPr id="54" name="Käsinkirjoitus 53">
                <a:extLst>
                  <a:ext uri="{FF2B5EF4-FFF2-40B4-BE49-F238E27FC236}">
                    <a16:creationId xmlns:a16="http://schemas.microsoft.com/office/drawing/2014/main" id="{849A8327-C004-472D-853A-8C0900523C8F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409572" y="2774346"/>
                <a:ext cx="535505" cy="42543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Ryhmä 56">
            <a:extLst>
              <a:ext uri="{FF2B5EF4-FFF2-40B4-BE49-F238E27FC236}">
                <a16:creationId xmlns:a16="http://schemas.microsoft.com/office/drawing/2014/main" id="{3DED487C-0748-4BDB-B711-0FF67CC59135}"/>
              </a:ext>
            </a:extLst>
          </p:cNvPr>
          <p:cNvGrpSpPr/>
          <p:nvPr/>
        </p:nvGrpSpPr>
        <p:grpSpPr>
          <a:xfrm>
            <a:off x="2591270" y="2489080"/>
            <a:ext cx="205564" cy="281311"/>
            <a:chOff x="2591270" y="2489080"/>
            <a:chExt cx="205564" cy="281311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5" name="Käsinkirjoitus 54">
                  <a:extLst>
                    <a:ext uri="{FF2B5EF4-FFF2-40B4-BE49-F238E27FC236}">
                      <a16:creationId xmlns:a16="http://schemas.microsoft.com/office/drawing/2014/main" id="{2FFF963A-0C45-4DFF-96D1-411040D2FCCA}"/>
                    </a:ext>
                  </a:extLst>
                </p14:cNvPr>
                <p14:cNvContentPartPr/>
                <p14:nvPr/>
              </p14:nvContentPartPr>
              <p14:xfrm>
                <a:off x="2591270" y="2490479"/>
                <a:ext cx="8390" cy="279912"/>
              </p14:xfrm>
            </p:contentPart>
          </mc:Choice>
          <mc:Fallback>
            <p:pic>
              <p:nvPicPr>
                <p:cNvPr id="55" name="Käsinkirjoitus 54">
                  <a:extLst>
                    <a:ext uri="{FF2B5EF4-FFF2-40B4-BE49-F238E27FC236}">
                      <a16:creationId xmlns:a16="http://schemas.microsoft.com/office/drawing/2014/main" id="{2FFF963A-0C45-4DFF-96D1-411040D2FCC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582530" y="2481484"/>
                  <a:ext cx="25520" cy="2975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6" name="Käsinkirjoitus 55">
                  <a:extLst>
                    <a:ext uri="{FF2B5EF4-FFF2-40B4-BE49-F238E27FC236}">
                      <a16:creationId xmlns:a16="http://schemas.microsoft.com/office/drawing/2014/main" id="{F7132898-1E0C-4834-AFCB-2CE2057D4C4D}"/>
                    </a:ext>
                  </a:extLst>
                </p14:cNvPr>
                <p14:cNvContentPartPr/>
                <p14:nvPr/>
              </p14:nvContentPartPr>
              <p14:xfrm>
                <a:off x="2677504" y="2489080"/>
                <a:ext cx="119330" cy="271754"/>
              </p14:xfrm>
            </p:contentPart>
          </mc:Choice>
          <mc:Fallback>
            <p:pic>
              <p:nvPicPr>
                <p:cNvPr id="56" name="Käsinkirjoitus 55">
                  <a:extLst>
                    <a:ext uri="{FF2B5EF4-FFF2-40B4-BE49-F238E27FC236}">
                      <a16:creationId xmlns:a16="http://schemas.microsoft.com/office/drawing/2014/main" id="{F7132898-1E0C-4834-AFCB-2CE2057D4C4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668518" y="2480082"/>
                  <a:ext cx="136942" cy="28939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Ryhmä 59">
            <a:extLst>
              <a:ext uri="{FF2B5EF4-FFF2-40B4-BE49-F238E27FC236}">
                <a16:creationId xmlns:a16="http://schemas.microsoft.com/office/drawing/2014/main" id="{199D2CAE-8B13-4371-B680-CA362B72C42D}"/>
              </a:ext>
            </a:extLst>
          </p:cNvPr>
          <p:cNvGrpSpPr/>
          <p:nvPr/>
        </p:nvGrpSpPr>
        <p:grpSpPr>
          <a:xfrm>
            <a:off x="2476835" y="2848001"/>
            <a:ext cx="296692" cy="223277"/>
            <a:chOff x="2476835" y="2848001"/>
            <a:chExt cx="296692" cy="223277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8" name="Käsinkirjoitus 57">
                  <a:extLst>
                    <a:ext uri="{FF2B5EF4-FFF2-40B4-BE49-F238E27FC236}">
                      <a16:creationId xmlns:a16="http://schemas.microsoft.com/office/drawing/2014/main" id="{AEFC5B01-9B7E-4114-AF22-0B9E50D5DF87}"/>
                    </a:ext>
                  </a:extLst>
                </p14:cNvPr>
                <p14:cNvContentPartPr/>
                <p14:nvPr/>
              </p14:nvContentPartPr>
              <p14:xfrm>
                <a:off x="2476835" y="2858023"/>
                <a:ext cx="126555" cy="213255"/>
              </p14:xfrm>
            </p:contentPart>
          </mc:Choice>
          <mc:Fallback>
            <p:pic>
              <p:nvPicPr>
                <p:cNvPr id="58" name="Käsinkirjoitus 57">
                  <a:extLst>
                    <a:ext uri="{FF2B5EF4-FFF2-40B4-BE49-F238E27FC236}">
                      <a16:creationId xmlns:a16="http://schemas.microsoft.com/office/drawing/2014/main" id="{AEFC5B01-9B7E-4114-AF22-0B9E50D5DF8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467847" y="2849032"/>
                  <a:ext cx="144172" cy="2308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9" name="Käsinkirjoitus 58">
                  <a:extLst>
                    <a:ext uri="{FF2B5EF4-FFF2-40B4-BE49-F238E27FC236}">
                      <a16:creationId xmlns:a16="http://schemas.microsoft.com/office/drawing/2014/main" id="{BDF6FA4D-F3AD-464B-A3E2-74DDAEB2C5FC}"/>
                    </a:ext>
                  </a:extLst>
                </p14:cNvPr>
                <p14:cNvContentPartPr/>
                <p14:nvPr/>
              </p14:nvContentPartPr>
              <p14:xfrm>
                <a:off x="2691255" y="2848001"/>
                <a:ext cx="82272" cy="223044"/>
              </p14:xfrm>
            </p:contentPart>
          </mc:Choice>
          <mc:Fallback>
            <p:pic>
              <p:nvPicPr>
                <p:cNvPr id="59" name="Käsinkirjoitus 58">
                  <a:extLst>
                    <a:ext uri="{FF2B5EF4-FFF2-40B4-BE49-F238E27FC236}">
                      <a16:creationId xmlns:a16="http://schemas.microsoft.com/office/drawing/2014/main" id="{BDF6FA4D-F3AD-464B-A3E2-74DDAEB2C5F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682273" y="2839367"/>
                  <a:ext cx="99876" cy="24067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Ryhmä 67">
            <a:extLst>
              <a:ext uri="{FF2B5EF4-FFF2-40B4-BE49-F238E27FC236}">
                <a16:creationId xmlns:a16="http://schemas.microsoft.com/office/drawing/2014/main" id="{619ECCE4-3878-4725-9BC6-B6554DC5F952}"/>
              </a:ext>
            </a:extLst>
          </p:cNvPr>
          <p:cNvGrpSpPr/>
          <p:nvPr/>
        </p:nvGrpSpPr>
        <p:grpSpPr>
          <a:xfrm>
            <a:off x="3005194" y="2519845"/>
            <a:ext cx="398542" cy="501324"/>
            <a:chOff x="3005194" y="2519845"/>
            <a:chExt cx="398542" cy="501324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1" name="Käsinkirjoitus 60">
                  <a:extLst>
                    <a:ext uri="{FF2B5EF4-FFF2-40B4-BE49-F238E27FC236}">
                      <a16:creationId xmlns:a16="http://schemas.microsoft.com/office/drawing/2014/main" id="{F42F70AF-269E-4AA1-B3FB-BE7B31584371}"/>
                    </a:ext>
                  </a:extLst>
                </p14:cNvPr>
                <p14:cNvContentPartPr/>
                <p14:nvPr/>
              </p14:nvContentPartPr>
              <p14:xfrm>
                <a:off x="3013352" y="2749881"/>
                <a:ext cx="60597" cy="3496"/>
              </p14:xfrm>
            </p:contentPart>
          </mc:Choice>
          <mc:Fallback>
            <p:pic>
              <p:nvPicPr>
                <p:cNvPr id="61" name="Käsinkirjoitus 60">
                  <a:extLst>
                    <a:ext uri="{FF2B5EF4-FFF2-40B4-BE49-F238E27FC236}">
                      <a16:creationId xmlns:a16="http://schemas.microsoft.com/office/drawing/2014/main" id="{F42F70AF-269E-4AA1-B3FB-BE7B31584371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004747" y="2741141"/>
                  <a:ext cx="78167" cy="206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2" name="Käsinkirjoitus 61">
                  <a:extLst>
                    <a:ext uri="{FF2B5EF4-FFF2-40B4-BE49-F238E27FC236}">
                      <a16:creationId xmlns:a16="http://schemas.microsoft.com/office/drawing/2014/main" id="{5F4BE95E-E7DA-4184-AA1A-8D6E88B83E52}"/>
                    </a:ext>
                  </a:extLst>
                </p14:cNvPr>
                <p14:cNvContentPartPr/>
                <p14:nvPr/>
              </p14:nvContentPartPr>
              <p14:xfrm>
                <a:off x="3005194" y="2798824"/>
                <a:ext cx="44749" cy="233"/>
              </p14:xfrm>
            </p:contentPart>
          </mc:Choice>
          <mc:Fallback>
            <p:pic>
              <p:nvPicPr>
                <p:cNvPr id="62" name="Käsinkirjoitus 61">
                  <a:extLst>
                    <a:ext uri="{FF2B5EF4-FFF2-40B4-BE49-F238E27FC236}">
                      <a16:creationId xmlns:a16="http://schemas.microsoft.com/office/drawing/2014/main" id="{5F4BE95E-E7DA-4184-AA1A-8D6E88B83E5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996244" y="2792999"/>
                  <a:ext cx="62291" cy="116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4" name="Käsinkirjoitus 63">
                  <a:extLst>
                    <a:ext uri="{FF2B5EF4-FFF2-40B4-BE49-F238E27FC236}">
                      <a16:creationId xmlns:a16="http://schemas.microsoft.com/office/drawing/2014/main" id="{10EAB502-0C42-4320-83A7-349F7FAC2C16}"/>
                    </a:ext>
                  </a:extLst>
                </p14:cNvPr>
                <p14:cNvContentPartPr/>
                <p14:nvPr/>
              </p14:nvContentPartPr>
              <p14:xfrm>
                <a:off x="3202368" y="2519845"/>
                <a:ext cx="191580" cy="174333"/>
              </p14:xfrm>
            </p:contentPart>
          </mc:Choice>
          <mc:Fallback>
            <p:pic>
              <p:nvPicPr>
                <p:cNvPr id="64" name="Käsinkirjoitus 63">
                  <a:extLst>
                    <a:ext uri="{FF2B5EF4-FFF2-40B4-BE49-F238E27FC236}">
                      <a16:creationId xmlns:a16="http://schemas.microsoft.com/office/drawing/2014/main" id="{10EAB502-0C42-4320-83A7-349F7FAC2C16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193742" y="2510859"/>
                  <a:ext cx="209192" cy="1919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6" name="Käsinkirjoitus 65">
                  <a:extLst>
                    <a:ext uri="{FF2B5EF4-FFF2-40B4-BE49-F238E27FC236}">
                      <a16:creationId xmlns:a16="http://schemas.microsoft.com/office/drawing/2014/main" id="{B07400F5-8C94-45D1-AB06-CF1D2FD39960}"/>
                    </a:ext>
                  </a:extLst>
                </p14:cNvPr>
                <p14:cNvContentPartPr/>
                <p14:nvPr/>
              </p14:nvContentPartPr>
              <p14:xfrm>
                <a:off x="3156920" y="2777849"/>
                <a:ext cx="246816" cy="9789"/>
              </p14:xfrm>
            </p:contentPart>
          </mc:Choice>
          <mc:Fallback>
            <p:pic>
              <p:nvPicPr>
                <p:cNvPr id="66" name="Käsinkirjoitus 65">
                  <a:extLst>
                    <a:ext uri="{FF2B5EF4-FFF2-40B4-BE49-F238E27FC236}">
                      <a16:creationId xmlns:a16="http://schemas.microsoft.com/office/drawing/2014/main" id="{B07400F5-8C94-45D1-AB06-CF1D2FD3996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147925" y="2768785"/>
                  <a:ext cx="264446" cy="275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7" name="Käsinkirjoitus 66">
                  <a:extLst>
                    <a:ext uri="{FF2B5EF4-FFF2-40B4-BE49-F238E27FC236}">
                      <a16:creationId xmlns:a16="http://schemas.microsoft.com/office/drawing/2014/main" id="{9C0875F0-27E5-42E5-80F1-EFA8449F20C6}"/>
                    </a:ext>
                  </a:extLst>
                </p14:cNvPr>
                <p14:cNvContentPartPr/>
                <p14:nvPr/>
              </p14:nvContentPartPr>
              <p14:xfrm>
                <a:off x="3221945" y="2824928"/>
                <a:ext cx="102549" cy="196241"/>
              </p14:xfrm>
            </p:contentPart>
          </mc:Choice>
          <mc:Fallback>
            <p:pic>
              <p:nvPicPr>
                <p:cNvPr id="67" name="Käsinkirjoitus 66">
                  <a:extLst>
                    <a:ext uri="{FF2B5EF4-FFF2-40B4-BE49-F238E27FC236}">
                      <a16:creationId xmlns:a16="http://schemas.microsoft.com/office/drawing/2014/main" id="{9C0875F0-27E5-42E5-80F1-EFA8449F20C6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212949" y="2815926"/>
                  <a:ext cx="120180" cy="21388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Ryhmä 70">
            <a:extLst>
              <a:ext uri="{FF2B5EF4-FFF2-40B4-BE49-F238E27FC236}">
                <a16:creationId xmlns:a16="http://schemas.microsoft.com/office/drawing/2014/main" id="{39CACD04-64EB-4EF9-955C-1B81E3E08312}"/>
              </a:ext>
            </a:extLst>
          </p:cNvPr>
          <p:cNvGrpSpPr/>
          <p:nvPr/>
        </p:nvGrpSpPr>
        <p:grpSpPr>
          <a:xfrm>
            <a:off x="3535418" y="2737062"/>
            <a:ext cx="98587" cy="43816"/>
            <a:chOff x="3535418" y="2737062"/>
            <a:chExt cx="98587" cy="43816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9" name="Käsinkirjoitus 68">
                  <a:extLst>
                    <a:ext uri="{FF2B5EF4-FFF2-40B4-BE49-F238E27FC236}">
                      <a16:creationId xmlns:a16="http://schemas.microsoft.com/office/drawing/2014/main" id="{48822B86-9835-4769-B1FD-3296AF39F3D4}"/>
                    </a:ext>
                  </a:extLst>
                </p14:cNvPr>
                <p14:cNvContentPartPr/>
                <p14:nvPr/>
              </p14:nvContentPartPr>
              <p14:xfrm>
                <a:off x="3541245" y="2737062"/>
                <a:ext cx="92760" cy="3030"/>
              </p14:xfrm>
            </p:contentPart>
          </mc:Choice>
          <mc:Fallback>
            <p:pic>
              <p:nvPicPr>
                <p:cNvPr id="69" name="Käsinkirjoitus 68">
                  <a:extLst>
                    <a:ext uri="{FF2B5EF4-FFF2-40B4-BE49-F238E27FC236}">
                      <a16:creationId xmlns:a16="http://schemas.microsoft.com/office/drawing/2014/main" id="{48822B86-9835-4769-B1FD-3296AF39F3D4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532257" y="2728982"/>
                  <a:ext cx="110377" cy="195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0" name="Käsinkirjoitus 69">
                  <a:extLst>
                    <a:ext uri="{FF2B5EF4-FFF2-40B4-BE49-F238E27FC236}">
                      <a16:creationId xmlns:a16="http://schemas.microsoft.com/office/drawing/2014/main" id="{435EE676-1D38-4455-A6AB-AC103FB2DA62}"/>
                    </a:ext>
                  </a:extLst>
                </p14:cNvPr>
                <p14:cNvContentPartPr/>
                <p14:nvPr/>
              </p14:nvContentPartPr>
              <p14:xfrm>
                <a:off x="3535418" y="2780645"/>
                <a:ext cx="69220" cy="233"/>
              </p14:xfrm>
            </p:contentPart>
          </mc:Choice>
          <mc:Fallback>
            <p:pic>
              <p:nvPicPr>
                <p:cNvPr id="70" name="Käsinkirjoitus 69">
                  <a:extLst>
                    <a:ext uri="{FF2B5EF4-FFF2-40B4-BE49-F238E27FC236}">
                      <a16:creationId xmlns:a16="http://schemas.microsoft.com/office/drawing/2014/main" id="{435EE676-1D38-4455-A6AB-AC103FB2DA6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526765" y="2774820"/>
                  <a:ext cx="86886" cy="1165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Ryhmä 83">
            <a:extLst>
              <a:ext uri="{FF2B5EF4-FFF2-40B4-BE49-F238E27FC236}">
                <a16:creationId xmlns:a16="http://schemas.microsoft.com/office/drawing/2014/main" id="{D9C99273-9D43-4A7B-AEB7-3D959FC2CBD3}"/>
              </a:ext>
            </a:extLst>
          </p:cNvPr>
          <p:cNvGrpSpPr/>
          <p:nvPr/>
        </p:nvGrpSpPr>
        <p:grpSpPr>
          <a:xfrm>
            <a:off x="3766619" y="2589998"/>
            <a:ext cx="1276966" cy="319299"/>
            <a:chOff x="3766619" y="2589998"/>
            <a:chExt cx="1276966" cy="319299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2" name="Käsinkirjoitus 71">
                  <a:extLst>
                    <a:ext uri="{FF2B5EF4-FFF2-40B4-BE49-F238E27FC236}">
                      <a16:creationId xmlns:a16="http://schemas.microsoft.com/office/drawing/2014/main" id="{D520EE1E-ACF3-4A05-8BB6-002CA511E5FD}"/>
                    </a:ext>
                  </a:extLst>
                </p14:cNvPr>
                <p14:cNvContentPartPr/>
                <p14:nvPr/>
              </p14:nvContentPartPr>
              <p14:xfrm>
                <a:off x="3766619" y="2589998"/>
                <a:ext cx="123758" cy="221645"/>
              </p14:xfrm>
            </p:contentPart>
          </mc:Choice>
          <mc:Fallback>
            <p:pic>
              <p:nvPicPr>
                <p:cNvPr id="72" name="Käsinkirjoitus 71">
                  <a:extLst>
                    <a:ext uri="{FF2B5EF4-FFF2-40B4-BE49-F238E27FC236}">
                      <a16:creationId xmlns:a16="http://schemas.microsoft.com/office/drawing/2014/main" id="{D520EE1E-ACF3-4A05-8BB6-002CA511E5FD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757625" y="2581003"/>
                  <a:ext cx="141386" cy="2392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3" name="Käsinkirjoitus 72">
                  <a:extLst>
                    <a:ext uri="{FF2B5EF4-FFF2-40B4-BE49-F238E27FC236}">
                      <a16:creationId xmlns:a16="http://schemas.microsoft.com/office/drawing/2014/main" id="{BFB95CA8-8A5E-4D11-B553-4185D38320C4}"/>
                    </a:ext>
                  </a:extLst>
                </p14:cNvPr>
                <p14:cNvContentPartPr/>
                <p14:nvPr/>
              </p14:nvContentPartPr>
              <p14:xfrm>
                <a:off x="3918345" y="2800689"/>
                <a:ext cx="33328" cy="35193"/>
              </p14:xfrm>
            </p:contentPart>
          </mc:Choice>
          <mc:Fallback>
            <p:pic>
              <p:nvPicPr>
                <p:cNvPr id="73" name="Käsinkirjoitus 72">
                  <a:extLst>
                    <a:ext uri="{FF2B5EF4-FFF2-40B4-BE49-F238E27FC236}">
                      <a16:creationId xmlns:a16="http://schemas.microsoft.com/office/drawing/2014/main" id="{BFB95CA8-8A5E-4D11-B553-4185D38320C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909386" y="2791711"/>
                  <a:ext cx="50888" cy="527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4" name="Käsinkirjoitus 73">
                  <a:extLst>
                    <a:ext uri="{FF2B5EF4-FFF2-40B4-BE49-F238E27FC236}">
                      <a16:creationId xmlns:a16="http://schemas.microsoft.com/office/drawing/2014/main" id="{3AA6BB07-916D-475E-BB1C-0C66D4AADAFA}"/>
                    </a:ext>
                  </a:extLst>
                </p14:cNvPr>
                <p14:cNvContentPartPr/>
                <p14:nvPr/>
              </p14:nvContentPartPr>
              <p14:xfrm>
                <a:off x="4005511" y="2590464"/>
                <a:ext cx="58966" cy="144967"/>
              </p14:xfrm>
            </p:contentPart>
          </mc:Choice>
          <mc:Fallback>
            <p:pic>
              <p:nvPicPr>
                <p:cNvPr id="74" name="Käsinkirjoitus 73">
                  <a:extLst>
                    <a:ext uri="{FF2B5EF4-FFF2-40B4-BE49-F238E27FC236}">
                      <a16:creationId xmlns:a16="http://schemas.microsoft.com/office/drawing/2014/main" id="{3AA6BB07-916D-475E-BB1C-0C66D4AADAF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996522" y="2581831"/>
                  <a:ext cx="76584" cy="1625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5" name="Käsinkirjoitus 74">
                  <a:extLst>
                    <a:ext uri="{FF2B5EF4-FFF2-40B4-BE49-F238E27FC236}">
                      <a16:creationId xmlns:a16="http://schemas.microsoft.com/office/drawing/2014/main" id="{8369BF6A-EC70-4CD5-9087-9318F81F79B8}"/>
                    </a:ext>
                  </a:extLst>
                </p14:cNvPr>
                <p14:cNvContentPartPr/>
                <p14:nvPr/>
              </p14:nvContentPartPr>
              <p14:xfrm>
                <a:off x="4085686" y="2599553"/>
                <a:ext cx="11420" cy="230502"/>
              </p14:xfrm>
            </p:contentPart>
          </mc:Choice>
          <mc:Fallback>
            <p:pic>
              <p:nvPicPr>
                <p:cNvPr id="75" name="Käsinkirjoitus 74">
                  <a:extLst>
                    <a:ext uri="{FF2B5EF4-FFF2-40B4-BE49-F238E27FC236}">
                      <a16:creationId xmlns:a16="http://schemas.microsoft.com/office/drawing/2014/main" id="{8369BF6A-EC70-4CD5-9087-9318F81F79B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076764" y="2590923"/>
                  <a:ext cx="28907" cy="2481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6" name="Käsinkirjoitus 75">
                  <a:extLst>
                    <a:ext uri="{FF2B5EF4-FFF2-40B4-BE49-F238E27FC236}">
                      <a16:creationId xmlns:a16="http://schemas.microsoft.com/office/drawing/2014/main" id="{DC8659DC-2DEC-4BA9-BB12-453E5F7E58C3}"/>
                    </a:ext>
                  </a:extLst>
                </p14:cNvPr>
                <p14:cNvContentPartPr/>
                <p14:nvPr/>
              </p14:nvContentPartPr>
              <p14:xfrm>
                <a:off x="4199655" y="2687885"/>
                <a:ext cx="160582" cy="77378"/>
              </p14:xfrm>
            </p:contentPart>
          </mc:Choice>
          <mc:Fallback>
            <p:pic>
              <p:nvPicPr>
                <p:cNvPr id="76" name="Käsinkirjoitus 75">
                  <a:extLst>
                    <a:ext uri="{FF2B5EF4-FFF2-40B4-BE49-F238E27FC236}">
                      <a16:creationId xmlns:a16="http://schemas.microsoft.com/office/drawing/2014/main" id="{DC8659DC-2DEC-4BA9-BB12-453E5F7E58C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190654" y="2678929"/>
                  <a:ext cx="178224" cy="949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7" name="Käsinkirjoitus 76">
                  <a:extLst>
                    <a:ext uri="{FF2B5EF4-FFF2-40B4-BE49-F238E27FC236}">
                      <a16:creationId xmlns:a16="http://schemas.microsoft.com/office/drawing/2014/main" id="{3F0BEFF8-55AC-4D24-9F00-4540168AF255}"/>
                    </a:ext>
                  </a:extLst>
                </p14:cNvPr>
                <p14:cNvContentPartPr/>
                <p14:nvPr/>
              </p14:nvContentPartPr>
              <p14:xfrm>
                <a:off x="4212707" y="2764331"/>
                <a:ext cx="113736" cy="49876"/>
              </p14:xfrm>
            </p:contentPart>
          </mc:Choice>
          <mc:Fallback>
            <p:pic>
              <p:nvPicPr>
                <p:cNvPr id="77" name="Käsinkirjoitus 76">
                  <a:extLst>
                    <a:ext uri="{FF2B5EF4-FFF2-40B4-BE49-F238E27FC236}">
                      <a16:creationId xmlns:a16="http://schemas.microsoft.com/office/drawing/2014/main" id="{3F0BEFF8-55AC-4D24-9F00-4540168AF25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204069" y="2755360"/>
                  <a:ext cx="131372" cy="674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8" name="Käsinkirjoitus 77">
                  <a:extLst>
                    <a:ext uri="{FF2B5EF4-FFF2-40B4-BE49-F238E27FC236}">
                      <a16:creationId xmlns:a16="http://schemas.microsoft.com/office/drawing/2014/main" id="{C306AFF2-5254-49D0-AFE3-908E1FC164E7}"/>
                    </a:ext>
                  </a:extLst>
                </p14:cNvPr>
                <p14:cNvContentPartPr/>
                <p14:nvPr/>
              </p14:nvContentPartPr>
              <p14:xfrm>
                <a:off x="4477003" y="2616567"/>
                <a:ext cx="87866" cy="153823"/>
              </p14:xfrm>
            </p:contentPart>
          </mc:Choice>
          <mc:Fallback>
            <p:pic>
              <p:nvPicPr>
                <p:cNvPr id="78" name="Käsinkirjoitus 77">
                  <a:extLst>
                    <a:ext uri="{FF2B5EF4-FFF2-40B4-BE49-F238E27FC236}">
                      <a16:creationId xmlns:a16="http://schemas.microsoft.com/office/drawing/2014/main" id="{C306AFF2-5254-49D0-AFE3-908E1FC164E7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468360" y="2607582"/>
                  <a:ext cx="105511" cy="1714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9" name="Käsinkirjoitus 78">
                  <a:extLst>
                    <a:ext uri="{FF2B5EF4-FFF2-40B4-BE49-F238E27FC236}">
                      <a16:creationId xmlns:a16="http://schemas.microsoft.com/office/drawing/2014/main" id="{58733B67-4DD7-4A31-94B5-66BF56F7CB60}"/>
                    </a:ext>
                  </a:extLst>
                </p14:cNvPr>
                <p14:cNvContentPartPr/>
                <p14:nvPr/>
              </p14:nvContentPartPr>
              <p14:xfrm>
                <a:off x="4537600" y="2615169"/>
                <a:ext cx="32163" cy="256605"/>
              </p14:xfrm>
            </p:contentPart>
          </mc:Choice>
          <mc:Fallback>
            <p:pic>
              <p:nvPicPr>
                <p:cNvPr id="79" name="Käsinkirjoitus 78">
                  <a:extLst>
                    <a:ext uri="{FF2B5EF4-FFF2-40B4-BE49-F238E27FC236}">
                      <a16:creationId xmlns:a16="http://schemas.microsoft.com/office/drawing/2014/main" id="{58733B67-4DD7-4A31-94B5-66BF56F7CB6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528666" y="2606172"/>
                  <a:ext cx="49674" cy="2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0" name="Käsinkirjoitus 79">
                  <a:extLst>
                    <a:ext uri="{FF2B5EF4-FFF2-40B4-BE49-F238E27FC236}">
                      <a16:creationId xmlns:a16="http://schemas.microsoft.com/office/drawing/2014/main" id="{7BE610A2-1B03-40CB-AFA9-CB792335CF55}"/>
                    </a:ext>
                  </a:extLst>
                </p14:cNvPr>
                <p14:cNvContentPartPr/>
                <p14:nvPr/>
              </p14:nvContentPartPr>
              <p14:xfrm>
                <a:off x="4664621" y="2662248"/>
                <a:ext cx="126088" cy="213488"/>
              </p14:xfrm>
            </p:contentPart>
          </mc:Choice>
          <mc:Fallback>
            <p:pic>
              <p:nvPicPr>
                <p:cNvPr id="80" name="Käsinkirjoitus 79">
                  <a:extLst>
                    <a:ext uri="{FF2B5EF4-FFF2-40B4-BE49-F238E27FC236}">
                      <a16:creationId xmlns:a16="http://schemas.microsoft.com/office/drawing/2014/main" id="{7BE610A2-1B03-40CB-AFA9-CB792335CF55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655615" y="2653248"/>
                  <a:ext cx="143740" cy="2311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1" name="Käsinkirjoitus 80">
                  <a:extLst>
                    <a:ext uri="{FF2B5EF4-FFF2-40B4-BE49-F238E27FC236}">
                      <a16:creationId xmlns:a16="http://schemas.microsoft.com/office/drawing/2014/main" id="{C8C46A8C-3DF5-484F-903B-FC81D2625FEC}"/>
                    </a:ext>
                  </a:extLst>
                </p14:cNvPr>
                <p14:cNvContentPartPr/>
                <p14:nvPr/>
              </p14:nvContentPartPr>
              <p14:xfrm>
                <a:off x="4880439" y="2675533"/>
                <a:ext cx="163146" cy="225840"/>
              </p14:xfrm>
            </p:contentPart>
          </mc:Choice>
          <mc:Fallback>
            <p:pic>
              <p:nvPicPr>
                <p:cNvPr id="81" name="Käsinkirjoitus 80">
                  <a:extLst>
                    <a:ext uri="{FF2B5EF4-FFF2-40B4-BE49-F238E27FC236}">
                      <a16:creationId xmlns:a16="http://schemas.microsoft.com/office/drawing/2014/main" id="{C8C46A8C-3DF5-484F-903B-FC81D2625FE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871435" y="2666543"/>
                  <a:ext cx="180793" cy="2434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2" name="Käsinkirjoitus 81">
                  <a:extLst>
                    <a:ext uri="{FF2B5EF4-FFF2-40B4-BE49-F238E27FC236}">
                      <a16:creationId xmlns:a16="http://schemas.microsoft.com/office/drawing/2014/main" id="{A5D57142-0E3F-4D7C-AEE4-6FA9A3A1EB57}"/>
                    </a:ext>
                  </a:extLst>
                </p14:cNvPr>
                <p14:cNvContentPartPr/>
                <p14:nvPr/>
              </p14:nvContentPartPr>
              <p14:xfrm>
                <a:off x="4888363" y="2640806"/>
                <a:ext cx="41486" cy="57567"/>
              </p14:xfrm>
            </p:contentPart>
          </mc:Choice>
          <mc:Fallback>
            <p:pic>
              <p:nvPicPr>
                <p:cNvPr id="82" name="Käsinkirjoitus 81">
                  <a:extLst>
                    <a:ext uri="{FF2B5EF4-FFF2-40B4-BE49-F238E27FC236}">
                      <a16:creationId xmlns:a16="http://schemas.microsoft.com/office/drawing/2014/main" id="{A5D57142-0E3F-4D7C-AEE4-6FA9A3A1EB5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879422" y="2631811"/>
                  <a:ext cx="59010" cy="751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3" name="Käsinkirjoitus 82">
                  <a:extLst>
                    <a:ext uri="{FF2B5EF4-FFF2-40B4-BE49-F238E27FC236}">
                      <a16:creationId xmlns:a16="http://schemas.microsoft.com/office/drawing/2014/main" id="{32AF647E-828F-41A5-8F50-B44296BE0E27}"/>
                    </a:ext>
                  </a:extLst>
                </p14:cNvPr>
                <p14:cNvContentPartPr/>
                <p14:nvPr/>
              </p14:nvContentPartPr>
              <p14:xfrm>
                <a:off x="4937540" y="2875503"/>
                <a:ext cx="43583" cy="33794"/>
              </p14:xfrm>
            </p:contentPart>
          </mc:Choice>
          <mc:Fallback>
            <p:pic>
              <p:nvPicPr>
                <p:cNvPr id="83" name="Käsinkirjoitus 82">
                  <a:extLst>
                    <a:ext uri="{FF2B5EF4-FFF2-40B4-BE49-F238E27FC236}">
                      <a16:creationId xmlns:a16="http://schemas.microsoft.com/office/drawing/2014/main" id="{32AF647E-828F-41A5-8F50-B44296BE0E27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928609" y="2866610"/>
                  <a:ext cx="61088" cy="5122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Ryhmä 110">
            <a:extLst>
              <a:ext uri="{FF2B5EF4-FFF2-40B4-BE49-F238E27FC236}">
                <a16:creationId xmlns:a16="http://schemas.microsoft.com/office/drawing/2014/main" id="{65D3A0A6-E235-4BCE-B1D6-1985E46D1747}"/>
              </a:ext>
            </a:extLst>
          </p:cNvPr>
          <p:cNvGrpSpPr/>
          <p:nvPr/>
        </p:nvGrpSpPr>
        <p:grpSpPr>
          <a:xfrm>
            <a:off x="3491311" y="963179"/>
            <a:ext cx="766888" cy="651288"/>
            <a:chOff x="3491311" y="963179"/>
            <a:chExt cx="766888" cy="651288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5" name="Käsinkirjoitus 84">
                  <a:extLst>
                    <a:ext uri="{FF2B5EF4-FFF2-40B4-BE49-F238E27FC236}">
                      <a16:creationId xmlns:a16="http://schemas.microsoft.com/office/drawing/2014/main" id="{D605AB7A-3EAD-46C9-81BB-CD62BF29EB86}"/>
                    </a:ext>
                  </a:extLst>
                </p14:cNvPr>
                <p14:cNvContentPartPr/>
                <p14:nvPr/>
              </p14:nvContentPartPr>
              <p14:xfrm>
                <a:off x="3503955" y="963179"/>
                <a:ext cx="85411" cy="244620"/>
              </p14:xfrm>
            </p:contentPart>
          </mc:Choice>
          <mc:Fallback>
            <p:pic>
              <p:nvPicPr>
                <p:cNvPr id="85" name="Käsinkirjoitus 84">
                  <a:extLst>
                    <a:ext uri="{FF2B5EF4-FFF2-40B4-BE49-F238E27FC236}">
                      <a16:creationId xmlns:a16="http://schemas.microsoft.com/office/drawing/2014/main" id="{D605AB7A-3EAD-46C9-81BB-CD62BF29EB86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494983" y="954545"/>
                  <a:ext cx="102996" cy="2622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6" name="Käsinkirjoitus 85">
                  <a:extLst>
                    <a:ext uri="{FF2B5EF4-FFF2-40B4-BE49-F238E27FC236}">
                      <a16:creationId xmlns:a16="http://schemas.microsoft.com/office/drawing/2014/main" id="{9A38EE58-F761-4B9F-8347-B742FB38A783}"/>
                    </a:ext>
                  </a:extLst>
                </p14:cNvPr>
                <p14:cNvContentPartPr/>
                <p14:nvPr/>
              </p14:nvContentPartPr>
              <p14:xfrm>
                <a:off x="3604331" y="977113"/>
                <a:ext cx="58059" cy="263715"/>
              </p14:xfrm>
            </p:contentPart>
          </mc:Choice>
          <mc:Fallback>
            <p:pic>
              <p:nvPicPr>
                <p:cNvPr id="86" name="Käsinkirjoitus 85">
                  <a:extLst>
                    <a:ext uri="{FF2B5EF4-FFF2-40B4-BE49-F238E27FC236}">
                      <a16:creationId xmlns:a16="http://schemas.microsoft.com/office/drawing/2014/main" id="{9A38EE58-F761-4B9F-8347-B742FB38A783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595371" y="968119"/>
                  <a:ext cx="75620" cy="2813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8" name="Käsinkirjoitus 87">
                  <a:extLst>
                    <a:ext uri="{FF2B5EF4-FFF2-40B4-BE49-F238E27FC236}">
                      <a16:creationId xmlns:a16="http://schemas.microsoft.com/office/drawing/2014/main" id="{0C7BCBE3-015B-41C8-A8BF-867B21F95221}"/>
                    </a:ext>
                  </a:extLst>
                </p14:cNvPr>
                <p14:cNvContentPartPr/>
                <p14:nvPr/>
              </p14:nvContentPartPr>
              <p14:xfrm>
                <a:off x="3491311" y="1350494"/>
                <a:ext cx="29158" cy="263973"/>
              </p14:xfrm>
            </p:contentPart>
          </mc:Choice>
          <mc:Fallback>
            <p:pic>
              <p:nvPicPr>
                <p:cNvPr id="88" name="Käsinkirjoitus 87">
                  <a:extLst>
                    <a:ext uri="{FF2B5EF4-FFF2-40B4-BE49-F238E27FC236}">
                      <a16:creationId xmlns:a16="http://schemas.microsoft.com/office/drawing/2014/main" id="{0C7BCBE3-015B-41C8-A8BF-867B21F9522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482312" y="1341503"/>
                  <a:ext cx="46797" cy="2815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9" name="Käsinkirjoitus 88">
                  <a:extLst>
                    <a:ext uri="{FF2B5EF4-FFF2-40B4-BE49-F238E27FC236}">
                      <a16:creationId xmlns:a16="http://schemas.microsoft.com/office/drawing/2014/main" id="{2A962644-B889-4204-ABDD-B5D0B3C6C811}"/>
                    </a:ext>
                  </a:extLst>
                </p14:cNvPr>
                <p14:cNvContentPartPr/>
                <p14:nvPr/>
              </p14:nvContentPartPr>
              <p14:xfrm>
                <a:off x="3494923" y="1334495"/>
                <a:ext cx="94442" cy="122052"/>
              </p14:xfrm>
            </p:contentPart>
          </mc:Choice>
          <mc:Fallback>
            <p:pic>
              <p:nvPicPr>
                <p:cNvPr id="89" name="Käsinkirjoitus 88">
                  <a:extLst>
                    <a:ext uri="{FF2B5EF4-FFF2-40B4-BE49-F238E27FC236}">
                      <a16:creationId xmlns:a16="http://schemas.microsoft.com/office/drawing/2014/main" id="{2A962644-B889-4204-ABDD-B5D0B3C6C811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485911" y="1325494"/>
                  <a:ext cx="112105" cy="1396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0" name="Käsinkirjoitus 89">
                  <a:extLst>
                    <a:ext uri="{FF2B5EF4-FFF2-40B4-BE49-F238E27FC236}">
                      <a16:creationId xmlns:a16="http://schemas.microsoft.com/office/drawing/2014/main" id="{C6742C9C-7087-4E62-9B3C-47E92E3F5F9D}"/>
                    </a:ext>
                  </a:extLst>
                </p14:cNvPr>
                <p14:cNvContentPartPr/>
                <p14:nvPr/>
              </p14:nvContentPartPr>
              <p14:xfrm>
                <a:off x="3652068" y="1301467"/>
                <a:ext cx="68638" cy="306291"/>
              </p14:xfrm>
            </p:contentPart>
          </mc:Choice>
          <mc:Fallback>
            <p:pic>
              <p:nvPicPr>
                <p:cNvPr id="90" name="Käsinkirjoitus 89">
                  <a:extLst>
                    <a:ext uri="{FF2B5EF4-FFF2-40B4-BE49-F238E27FC236}">
                      <a16:creationId xmlns:a16="http://schemas.microsoft.com/office/drawing/2014/main" id="{C6742C9C-7087-4E62-9B3C-47E92E3F5F9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643084" y="1292829"/>
                  <a:ext cx="86247" cy="3239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1" name="Käsinkirjoitus 90">
                  <a:extLst>
                    <a:ext uri="{FF2B5EF4-FFF2-40B4-BE49-F238E27FC236}">
                      <a16:creationId xmlns:a16="http://schemas.microsoft.com/office/drawing/2014/main" id="{DFA1646B-EC81-48A5-B4A7-4B0F0E9565E2}"/>
                    </a:ext>
                  </a:extLst>
                </p14:cNvPr>
                <p14:cNvContentPartPr/>
                <p14:nvPr/>
              </p14:nvContentPartPr>
              <p14:xfrm>
                <a:off x="3717352" y="1448806"/>
                <a:ext cx="148372" cy="108892"/>
              </p14:xfrm>
            </p:contentPart>
          </mc:Choice>
          <mc:Fallback>
            <p:pic>
              <p:nvPicPr>
                <p:cNvPr id="91" name="Käsinkirjoitus 90">
                  <a:extLst>
                    <a:ext uri="{FF2B5EF4-FFF2-40B4-BE49-F238E27FC236}">
                      <a16:creationId xmlns:a16="http://schemas.microsoft.com/office/drawing/2014/main" id="{DFA1646B-EC81-48A5-B4A7-4B0F0E9565E2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708709" y="1440181"/>
                  <a:ext cx="166018" cy="1265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2" name="Käsinkirjoitus 91">
                  <a:extLst>
                    <a:ext uri="{FF2B5EF4-FFF2-40B4-BE49-F238E27FC236}">
                      <a16:creationId xmlns:a16="http://schemas.microsoft.com/office/drawing/2014/main" id="{A5FDFB8F-7C92-4267-9C4E-47D3768BAB7C}"/>
                    </a:ext>
                  </a:extLst>
                </p14:cNvPr>
                <p14:cNvContentPartPr/>
                <p14:nvPr/>
              </p14:nvContentPartPr>
              <p14:xfrm>
                <a:off x="3900301" y="1486222"/>
                <a:ext cx="67090" cy="58059"/>
              </p14:xfrm>
            </p:contentPart>
          </mc:Choice>
          <mc:Fallback>
            <p:pic>
              <p:nvPicPr>
                <p:cNvPr id="92" name="Käsinkirjoitus 91">
                  <a:extLst>
                    <a:ext uri="{FF2B5EF4-FFF2-40B4-BE49-F238E27FC236}">
                      <a16:creationId xmlns:a16="http://schemas.microsoft.com/office/drawing/2014/main" id="{A5FDFB8F-7C92-4267-9C4E-47D3768BAB7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891644" y="1477262"/>
                  <a:ext cx="84764" cy="756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3" name="Käsinkirjoitus 92">
                  <a:extLst>
                    <a:ext uri="{FF2B5EF4-FFF2-40B4-BE49-F238E27FC236}">
                      <a16:creationId xmlns:a16="http://schemas.microsoft.com/office/drawing/2014/main" id="{87B7467D-1FBB-4E69-B569-C92539FEC176}"/>
                    </a:ext>
                  </a:extLst>
                </p14:cNvPr>
                <p14:cNvContentPartPr/>
                <p14:nvPr/>
              </p14:nvContentPartPr>
              <p14:xfrm>
                <a:off x="3985453" y="1456805"/>
                <a:ext cx="40254" cy="106312"/>
              </p14:xfrm>
            </p:contentPart>
          </mc:Choice>
          <mc:Fallback>
            <p:pic>
              <p:nvPicPr>
                <p:cNvPr id="93" name="Käsinkirjoitus 92">
                  <a:extLst>
                    <a:ext uri="{FF2B5EF4-FFF2-40B4-BE49-F238E27FC236}">
                      <a16:creationId xmlns:a16="http://schemas.microsoft.com/office/drawing/2014/main" id="{87B7467D-1FBB-4E69-B569-C92539FEC176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976468" y="1448156"/>
                  <a:ext cx="57865" cy="1239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4" name="Käsinkirjoitus 93">
                  <a:extLst>
                    <a:ext uri="{FF2B5EF4-FFF2-40B4-BE49-F238E27FC236}">
                      <a16:creationId xmlns:a16="http://schemas.microsoft.com/office/drawing/2014/main" id="{973A86A9-A984-4500-B943-D7ADE20B9367}"/>
                    </a:ext>
                  </a:extLst>
                </p14:cNvPr>
                <p14:cNvContentPartPr/>
                <p14:nvPr/>
              </p14:nvContentPartPr>
              <p14:xfrm>
                <a:off x="4104409" y="1397973"/>
                <a:ext cx="13418" cy="162306"/>
              </p14:xfrm>
            </p:contentPart>
          </mc:Choice>
          <mc:Fallback>
            <p:pic>
              <p:nvPicPr>
                <p:cNvPr id="94" name="Käsinkirjoitus 93">
                  <a:extLst>
                    <a:ext uri="{FF2B5EF4-FFF2-40B4-BE49-F238E27FC236}">
                      <a16:creationId xmlns:a16="http://schemas.microsoft.com/office/drawing/2014/main" id="{973A86A9-A984-4500-B943-D7ADE20B936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095581" y="1388976"/>
                  <a:ext cx="30720" cy="1799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5" name="Käsinkirjoitus 94">
                  <a:extLst>
                    <a:ext uri="{FF2B5EF4-FFF2-40B4-BE49-F238E27FC236}">
                      <a16:creationId xmlns:a16="http://schemas.microsoft.com/office/drawing/2014/main" id="{04669610-F201-4E73-869E-F326838ACE4B}"/>
                    </a:ext>
                  </a:extLst>
                </p14:cNvPr>
                <p14:cNvContentPartPr/>
                <p14:nvPr/>
              </p14:nvContentPartPr>
              <p14:xfrm>
                <a:off x="4058736" y="1496543"/>
                <a:ext cx="59607" cy="258"/>
              </p14:xfrm>
            </p:contentPart>
          </mc:Choice>
          <mc:Fallback>
            <p:pic>
              <p:nvPicPr>
                <p:cNvPr id="95" name="Käsinkirjoitus 94">
                  <a:extLst>
                    <a:ext uri="{FF2B5EF4-FFF2-40B4-BE49-F238E27FC236}">
                      <a16:creationId xmlns:a16="http://schemas.microsoft.com/office/drawing/2014/main" id="{04669610-F201-4E73-869E-F326838ACE4B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049759" y="1490351"/>
                  <a:ext cx="77202" cy="129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6" name="Käsinkirjoitus 95">
                  <a:extLst>
                    <a:ext uri="{FF2B5EF4-FFF2-40B4-BE49-F238E27FC236}">
                      <a16:creationId xmlns:a16="http://schemas.microsoft.com/office/drawing/2014/main" id="{117690B1-2EE3-4971-AC81-4335B7938535}"/>
                    </a:ext>
                  </a:extLst>
                </p14:cNvPr>
                <p14:cNvContentPartPr/>
                <p14:nvPr/>
              </p14:nvContentPartPr>
              <p14:xfrm>
                <a:off x="4153952" y="1488802"/>
                <a:ext cx="104247" cy="77927"/>
              </p14:xfrm>
            </p:contentPart>
          </mc:Choice>
          <mc:Fallback>
            <p:pic>
              <p:nvPicPr>
                <p:cNvPr id="96" name="Käsinkirjoitus 95">
                  <a:extLst>
                    <a:ext uri="{FF2B5EF4-FFF2-40B4-BE49-F238E27FC236}">
                      <a16:creationId xmlns:a16="http://schemas.microsoft.com/office/drawing/2014/main" id="{117690B1-2EE3-4971-AC81-4335B7938535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145325" y="1479824"/>
                  <a:ext cx="121861" cy="9552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Ryhmä 109">
            <a:extLst>
              <a:ext uri="{FF2B5EF4-FFF2-40B4-BE49-F238E27FC236}">
                <a16:creationId xmlns:a16="http://schemas.microsoft.com/office/drawing/2014/main" id="{6BBCBD44-DE4B-491F-8868-7F938604E301}"/>
              </a:ext>
            </a:extLst>
          </p:cNvPr>
          <p:cNvGrpSpPr/>
          <p:nvPr/>
        </p:nvGrpSpPr>
        <p:grpSpPr>
          <a:xfrm>
            <a:off x="4407861" y="1404166"/>
            <a:ext cx="261650" cy="180110"/>
            <a:chOff x="4407861" y="1404166"/>
            <a:chExt cx="261650" cy="18011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7" name="Käsinkirjoitus 96">
                  <a:extLst>
                    <a:ext uri="{FF2B5EF4-FFF2-40B4-BE49-F238E27FC236}">
                      <a16:creationId xmlns:a16="http://schemas.microsoft.com/office/drawing/2014/main" id="{A462C6AF-10D3-40F0-A324-C854A310A3FB}"/>
                    </a:ext>
                  </a:extLst>
                </p14:cNvPr>
                <p14:cNvContentPartPr/>
                <p14:nvPr/>
              </p14:nvContentPartPr>
              <p14:xfrm>
                <a:off x="4446825" y="1404166"/>
                <a:ext cx="30707" cy="180110"/>
              </p14:xfrm>
            </p:contentPart>
          </mc:Choice>
          <mc:Fallback>
            <p:pic>
              <p:nvPicPr>
                <p:cNvPr id="97" name="Käsinkirjoitus 96">
                  <a:extLst>
                    <a:ext uri="{FF2B5EF4-FFF2-40B4-BE49-F238E27FC236}">
                      <a16:creationId xmlns:a16="http://schemas.microsoft.com/office/drawing/2014/main" id="{A462C6AF-10D3-40F0-A324-C854A310A3FB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437794" y="1395178"/>
                  <a:ext cx="48409" cy="1977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8" name="Käsinkirjoitus 97">
                  <a:extLst>
                    <a:ext uri="{FF2B5EF4-FFF2-40B4-BE49-F238E27FC236}">
                      <a16:creationId xmlns:a16="http://schemas.microsoft.com/office/drawing/2014/main" id="{3676DBD8-3B86-4358-BE88-0CD2439D25FB}"/>
                    </a:ext>
                  </a:extLst>
                </p14:cNvPr>
                <p14:cNvContentPartPr/>
                <p14:nvPr/>
              </p14:nvContentPartPr>
              <p14:xfrm>
                <a:off x="4407861" y="1484157"/>
                <a:ext cx="84378" cy="7741"/>
              </p14:xfrm>
            </p:contentPart>
          </mc:Choice>
          <mc:Fallback>
            <p:pic>
              <p:nvPicPr>
                <p:cNvPr id="98" name="Käsinkirjoitus 97">
                  <a:extLst>
                    <a:ext uri="{FF2B5EF4-FFF2-40B4-BE49-F238E27FC236}">
                      <a16:creationId xmlns:a16="http://schemas.microsoft.com/office/drawing/2014/main" id="{3676DBD8-3B86-4358-BE88-0CD2439D25FB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398885" y="1474942"/>
                  <a:ext cx="101972" cy="258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9" name="Käsinkirjoitus 98">
                  <a:extLst>
                    <a:ext uri="{FF2B5EF4-FFF2-40B4-BE49-F238E27FC236}">
                      <a16:creationId xmlns:a16="http://schemas.microsoft.com/office/drawing/2014/main" id="{1E68B4DB-B9C1-4C39-91BC-AA58D99B5EDB}"/>
                    </a:ext>
                  </a:extLst>
                </p14:cNvPr>
                <p14:cNvContentPartPr/>
                <p14:nvPr/>
              </p14:nvContentPartPr>
              <p14:xfrm>
                <a:off x="4505658" y="1483641"/>
                <a:ext cx="93410" cy="71476"/>
              </p14:xfrm>
            </p:contentPart>
          </mc:Choice>
          <mc:Fallback>
            <p:pic>
              <p:nvPicPr>
                <p:cNvPr id="99" name="Käsinkirjoitus 98">
                  <a:extLst>
                    <a:ext uri="{FF2B5EF4-FFF2-40B4-BE49-F238E27FC236}">
                      <a16:creationId xmlns:a16="http://schemas.microsoft.com/office/drawing/2014/main" id="{1E68B4DB-B9C1-4C39-91BC-AA58D99B5EDB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497002" y="1475021"/>
                  <a:ext cx="111082" cy="890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0" name="Käsinkirjoitus 99">
                  <a:extLst>
                    <a:ext uri="{FF2B5EF4-FFF2-40B4-BE49-F238E27FC236}">
                      <a16:creationId xmlns:a16="http://schemas.microsoft.com/office/drawing/2014/main" id="{D2ED80BE-5049-4968-8734-22B13B628D5F}"/>
                    </a:ext>
                  </a:extLst>
                </p14:cNvPr>
                <p14:cNvContentPartPr/>
                <p14:nvPr/>
              </p14:nvContentPartPr>
              <p14:xfrm>
                <a:off x="4653255" y="1446742"/>
                <a:ext cx="16256" cy="130309"/>
              </p14:xfrm>
            </p:contentPart>
          </mc:Choice>
          <mc:Fallback>
            <p:pic>
              <p:nvPicPr>
                <p:cNvPr id="100" name="Käsinkirjoitus 99">
                  <a:extLst>
                    <a:ext uri="{FF2B5EF4-FFF2-40B4-BE49-F238E27FC236}">
                      <a16:creationId xmlns:a16="http://schemas.microsoft.com/office/drawing/2014/main" id="{D2ED80BE-5049-4968-8734-22B13B628D5F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644420" y="1438103"/>
                  <a:ext cx="33572" cy="14794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Ryhmä 108">
            <a:extLst>
              <a:ext uri="{FF2B5EF4-FFF2-40B4-BE49-F238E27FC236}">
                <a16:creationId xmlns:a16="http://schemas.microsoft.com/office/drawing/2014/main" id="{F70D58FC-1DF0-4453-8B9E-2397AE5C9DB5}"/>
              </a:ext>
            </a:extLst>
          </p:cNvPr>
          <p:cNvGrpSpPr/>
          <p:nvPr/>
        </p:nvGrpSpPr>
        <p:grpSpPr>
          <a:xfrm>
            <a:off x="4804466" y="1343527"/>
            <a:ext cx="804045" cy="339062"/>
            <a:chOff x="4804466" y="1343527"/>
            <a:chExt cx="804045" cy="339062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1" name="Käsinkirjoitus 100">
                  <a:extLst>
                    <a:ext uri="{FF2B5EF4-FFF2-40B4-BE49-F238E27FC236}">
                      <a16:creationId xmlns:a16="http://schemas.microsoft.com/office/drawing/2014/main" id="{A13228C6-C01B-4B6B-A5D4-8E950F28F44E}"/>
                    </a:ext>
                  </a:extLst>
                </p14:cNvPr>
                <p14:cNvContentPartPr/>
                <p14:nvPr/>
              </p14:nvContentPartPr>
              <p14:xfrm>
                <a:off x="4804466" y="1460160"/>
                <a:ext cx="111730" cy="222429"/>
              </p14:xfrm>
            </p:contentPart>
          </mc:Choice>
          <mc:Fallback>
            <p:pic>
              <p:nvPicPr>
                <p:cNvPr id="101" name="Käsinkirjoitus 100">
                  <a:extLst>
                    <a:ext uri="{FF2B5EF4-FFF2-40B4-BE49-F238E27FC236}">
                      <a16:creationId xmlns:a16="http://schemas.microsoft.com/office/drawing/2014/main" id="{A13228C6-C01B-4B6B-A5D4-8E950F28F44E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795484" y="1451522"/>
                  <a:ext cx="129334" cy="2400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2" name="Käsinkirjoitus 101">
                  <a:extLst>
                    <a:ext uri="{FF2B5EF4-FFF2-40B4-BE49-F238E27FC236}">
                      <a16:creationId xmlns:a16="http://schemas.microsoft.com/office/drawing/2014/main" id="{9DF421FA-4E11-457E-A786-1049339848A4}"/>
                    </a:ext>
                  </a:extLst>
                </p14:cNvPr>
                <p14:cNvContentPartPr/>
                <p14:nvPr/>
              </p14:nvContentPartPr>
              <p14:xfrm>
                <a:off x="4961611" y="1484157"/>
                <a:ext cx="58317" cy="76637"/>
              </p14:xfrm>
            </p:contentPart>
          </mc:Choice>
          <mc:Fallback>
            <p:pic>
              <p:nvPicPr>
                <p:cNvPr id="102" name="Käsinkirjoitus 101">
                  <a:extLst>
                    <a:ext uri="{FF2B5EF4-FFF2-40B4-BE49-F238E27FC236}">
                      <a16:creationId xmlns:a16="http://schemas.microsoft.com/office/drawing/2014/main" id="{9DF421FA-4E11-457E-A786-1049339848A4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952611" y="1475162"/>
                  <a:ext cx="75956" cy="942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3" name="Käsinkirjoitus 102">
                  <a:extLst>
                    <a:ext uri="{FF2B5EF4-FFF2-40B4-BE49-F238E27FC236}">
                      <a16:creationId xmlns:a16="http://schemas.microsoft.com/office/drawing/2014/main" id="{2139E281-43BA-4B9E-892A-AB69502EE2DA}"/>
                    </a:ext>
                  </a:extLst>
                </p14:cNvPr>
                <p14:cNvContentPartPr/>
                <p14:nvPr/>
              </p14:nvContentPartPr>
              <p14:xfrm>
                <a:off x="5078760" y="1471514"/>
                <a:ext cx="55478" cy="78960"/>
              </p14:xfrm>
            </p:contentPart>
          </mc:Choice>
          <mc:Fallback>
            <p:pic>
              <p:nvPicPr>
                <p:cNvPr id="103" name="Käsinkirjoitus 102">
                  <a:extLst>
                    <a:ext uri="{FF2B5EF4-FFF2-40B4-BE49-F238E27FC236}">
                      <a16:creationId xmlns:a16="http://schemas.microsoft.com/office/drawing/2014/main" id="{2139E281-43BA-4B9E-892A-AB69502EE2DA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070114" y="1462541"/>
                  <a:ext cx="73130" cy="965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4" name="Käsinkirjoitus 103">
                  <a:extLst>
                    <a:ext uri="{FF2B5EF4-FFF2-40B4-BE49-F238E27FC236}">
                      <a16:creationId xmlns:a16="http://schemas.microsoft.com/office/drawing/2014/main" id="{E77E7C84-623F-42EA-BAC2-5242393110FB}"/>
                    </a:ext>
                  </a:extLst>
                </p14:cNvPr>
                <p14:cNvContentPartPr/>
                <p14:nvPr/>
              </p14:nvContentPartPr>
              <p14:xfrm>
                <a:off x="5165461" y="1498091"/>
                <a:ext cx="78185" cy="47737"/>
              </p14:xfrm>
            </p:contentPart>
          </mc:Choice>
          <mc:Fallback>
            <p:pic>
              <p:nvPicPr>
                <p:cNvPr id="104" name="Käsinkirjoitus 103">
                  <a:extLst>
                    <a:ext uri="{FF2B5EF4-FFF2-40B4-BE49-F238E27FC236}">
                      <a16:creationId xmlns:a16="http://schemas.microsoft.com/office/drawing/2014/main" id="{E77E7C84-623F-42EA-BAC2-5242393110F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156814" y="1489118"/>
                  <a:ext cx="95840" cy="653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5" name="Käsinkirjoitus 104">
                  <a:extLst>
                    <a:ext uri="{FF2B5EF4-FFF2-40B4-BE49-F238E27FC236}">
                      <a16:creationId xmlns:a16="http://schemas.microsoft.com/office/drawing/2014/main" id="{7F7BD6FA-5689-4C4F-8252-B6147CBB7DFB}"/>
                    </a:ext>
                  </a:extLst>
                </p14:cNvPr>
                <p14:cNvContentPartPr/>
                <p14:nvPr/>
              </p14:nvContentPartPr>
              <p14:xfrm>
                <a:off x="5281062" y="1447258"/>
                <a:ext cx="20901" cy="140631"/>
              </p14:xfrm>
            </p:contentPart>
          </mc:Choice>
          <mc:Fallback>
            <p:pic>
              <p:nvPicPr>
                <p:cNvPr id="105" name="Käsinkirjoitus 104">
                  <a:extLst>
                    <a:ext uri="{FF2B5EF4-FFF2-40B4-BE49-F238E27FC236}">
                      <a16:creationId xmlns:a16="http://schemas.microsoft.com/office/drawing/2014/main" id="{7F7BD6FA-5689-4C4F-8252-B6147CBB7DFB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272053" y="1438266"/>
                  <a:ext cx="38559" cy="1582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6" name="Käsinkirjoitus 105">
                  <a:extLst>
                    <a:ext uri="{FF2B5EF4-FFF2-40B4-BE49-F238E27FC236}">
                      <a16:creationId xmlns:a16="http://schemas.microsoft.com/office/drawing/2014/main" id="{085D65D9-E35F-4994-80A0-7E87B54A26DE}"/>
                    </a:ext>
                  </a:extLst>
                </p14:cNvPr>
                <p14:cNvContentPartPr/>
                <p14:nvPr/>
              </p14:nvContentPartPr>
              <p14:xfrm>
                <a:off x="5325444" y="1465321"/>
                <a:ext cx="122310" cy="108376"/>
              </p14:xfrm>
            </p:contentPart>
          </mc:Choice>
          <mc:Fallback>
            <p:pic>
              <p:nvPicPr>
                <p:cNvPr id="106" name="Käsinkirjoitus 105">
                  <a:extLst>
                    <a:ext uri="{FF2B5EF4-FFF2-40B4-BE49-F238E27FC236}">
                      <a16:creationId xmlns:a16="http://schemas.microsoft.com/office/drawing/2014/main" id="{085D65D9-E35F-4994-80A0-7E87B54A26DE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316451" y="1456320"/>
                  <a:ext cx="139937" cy="1260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7" name="Käsinkirjoitus 106">
                  <a:extLst>
                    <a:ext uri="{FF2B5EF4-FFF2-40B4-BE49-F238E27FC236}">
                      <a16:creationId xmlns:a16="http://schemas.microsoft.com/office/drawing/2014/main" id="{BAE00614-5EF8-4364-8E40-F1F5F980EC6B}"/>
                    </a:ext>
                  </a:extLst>
                </p14:cNvPr>
                <p14:cNvContentPartPr/>
                <p14:nvPr/>
              </p14:nvContentPartPr>
              <p14:xfrm>
                <a:off x="5450850" y="1507123"/>
                <a:ext cx="58059" cy="84636"/>
              </p14:xfrm>
            </p:contentPart>
          </mc:Choice>
          <mc:Fallback>
            <p:pic>
              <p:nvPicPr>
                <p:cNvPr id="107" name="Käsinkirjoitus 106">
                  <a:extLst>
                    <a:ext uri="{FF2B5EF4-FFF2-40B4-BE49-F238E27FC236}">
                      <a16:creationId xmlns:a16="http://schemas.microsoft.com/office/drawing/2014/main" id="{BAE00614-5EF8-4364-8E40-F1F5F980EC6B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442249" y="1498157"/>
                  <a:ext cx="75620" cy="1022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8" name="Käsinkirjoitus 107">
                  <a:extLst>
                    <a:ext uri="{FF2B5EF4-FFF2-40B4-BE49-F238E27FC236}">
                      <a16:creationId xmlns:a16="http://schemas.microsoft.com/office/drawing/2014/main" id="{712691DB-3033-4DE3-95F8-4A7C95AFB97A}"/>
                    </a:ext>
                  </a:extLst>
                </p14:cNvPr>
                <p14:cNvContentPartPr/>
                <p14:nvPr/>
              </p14:nvContentPartPr>
              <p14:xfrm>
                <a:off x="5518198" y="1343527"/>
                <a:ext cx="90313" cy="309387"/>
              </p14:xfrm>
            </p:contentPart>
          </mc:Choice>
          <mc:Fallback>
            <p:pic>
              <p:nvPicPr>
                <p:cNvPr id="108" name="Käsinkirjoitus 107">
                  <a:extLst>
                    <a:ext uri="{FF2B5EF4-FFF2-40B4-BE49-F238E27FC236}">
                      <a16:creationId xmlns:a16="http://schemas.microsoft.com/office/drawing/2014/main" id="{712691DB-3033-4DE3-95F8-4A7C95AFB97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509562" y="1334533"/>
                  <a:ext cx="107944" cy="32701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Ryhmä 114">
            <a:extLst>
              <a:ext uri="{FF2B5EF4-FFF2-40B4-BE49-F238E27FC236}">
                <a16:creationId xmlns:a16="http://schemas.microsoft.com/office/drawing/2014/main" id="{E1A979B6-DA62-4351-B24F-A8258FA21C58}"/>
              </a:ext>
            </a:extLst>
          </p:cNvPr>
          <p:cNvGrpSpPr/>
          <p:nvPr/>
        </p:nvGrpSpPr>
        <p:grpSpPr>
          <a:xfrm>
            <a:off x="3356099" y="1918693"/>
            <a:ext cx="949837" cy="97539"/>
            <a:chOff x="3356099" y="1918693"/>
            <a:chExt cx="949837" cy="97539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2" name="Käsinkirjoitus 111">
                  <a:extLst>
                    <a:ext uri="{FF2B5EF4-FFF2-40B4-BE49-F238E27FC236}">
                      <a16:creationId xmlns:a16="http://schemas.microsoft.com/office/drawing/2014/main" id="{6BC76799-1D96-44A1-A8D0-6CA6156D0633}"/>
                    </a:ext>
                  </a:extLst>
                </p14:cNvPr>
                <p14:cNvContentPartPr/>
                <p14:nvPr/>
              </p14:nvContentPartPr>
              <p14:xfrm>
                <a:off x="3376742" y="1918693"/>
                <a:ext cx="108634" cy="19095"/>
              </p14:xfrm>
            </p:contentPart>
          </mc:Choice>
          <mc:Fallback>
            <p:pic>
              <p:nvPicPr>
                <p:cNvPr id="112" name="Käsinkirjoitus 111">
                  <a:extLst>
                    <a:ext uri="{FF2B5EF4-FFF2-40B4-BE49-F238E27FC236}">
                      <a16:creationId xmlns:a16="http://schemas.microsoft.com/office/drawing/2014/main" id="{6BC76799-1D96-44A1-A8D0-6CA6156D0633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367749" y="1909686"/>
                  <a:ext cx="126260" cy="367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3" name="Käsinkirjoitus 112">
                  <a:extLst>
                    <a:ext uri="{FF2B5EF4-FFF2-40B4-BE49-F238E27FC236}">
                      <a16:creationId xmlns:a16="http://schemas.microsoft.com/office/drawing/2014/main" id="{4192A44F-7580-45EC-B8E1-55B9D0996D03}"/>
                    </a:ext>
                  </a:extLst>
                </p14:cNvPr>
                <p14:cNvContentPartPr/>
                <p14:nvPr/>
              </p14:nvContentPartPr>
              <p14:xfrm>
                <a:off x="3356099" y="2004104"/>
                <a:ext cx="112763" cy="12128"/>
              </p14:xfrm>
            </p:contentPart>
          </mc:Choice>
          <mc:Fallback>
            <p:pic>
              <p:nvPicPr>
                <p:cNvPr id="113" name="Käsinkirjoitus 112">
                  <a:extLst>
                    <a:ext uri="{FF2B5EF4-FFF2-40B4-BE49-F238E27FC236}">
                      <a16:creationId xmlns:a16="http://schemas.microsoft.com/office/drawing/2014/main" id="{4192A44F-7580-45EC-B8E1-55B9D0996D03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347121" y="1995186"/>
                  <a:ext cx="130360" cy="296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4" name="Käsinkirjoitus 113">
                  <a:extLst>
                    <a:ext uri="{FF2B5EF4-FFF2-40B4-BE49-F238E27FC236}">
                      <a16:creationId xmlns:a16="http://schemas.microsoft.com/office/drawing/2014/main" id="{5579D44B-97C8-4CE3-A6D1-F021AC3A45BA}"/>
                    </a:ext>
                  </a:extLst>
                </p14:cNvPr>
                <p14:cNvContentPartPr/>
                <p14:nvPr/>
              </p14:nvContentPartPr>
              <p14:xfrm>
                <a:off x="3596848" y="1977526"/>
                <a:ext cx="709088" cy="36383"/>
              </p14:xfrm>
            </p:contentPart>
          </mc:Choice>
          <mc:Fallback>
            <p:pic>
              <p:nvPicPr>
                <p:cNvPr id="114" name="Käsinkirjoitus 113">
                  <a:extLst>
                    <a:ext uri="{FF2B5EF4-FFF2-40B4-BE49-F238E27FC236}">
                      <a16:creationId xmlns:a16="http://schemas.microsoft.com/office/drawing/2014/main" id="{5579D44B-97C8-4CE3-A6D1-F021AC3A45BA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588209" y="1968609"/>
                  <a:ext cx="726725" cy="5386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Ryhmä 121">
            <a:extLst>
              <a:ext uri="{FF2B5EF4-FFF2-40B4-BE49-F238E27FC236}">
                <a16:creationId xmlns:a16="http://schemas.microsoft.com/office/drawing/2014/main" id="{E8B49D32-4CAB-4A33-BACD-CD52B53EB709}"/>
              </a:ext>
            </a:extLst>
          </p:cNvPr>
          <p:cNvGrpSpPr/>
          <p:nvPr/>
        </p:nvGrpSpPr>
        <p:grpSpPr>
          <a:xfrm>
            <a:off x="3679937" y="1789158"/>
            <a:ext cx="491561" cy="178304"/>
            <a:chOff x="3679937" y="1789158"/>
            <a:chExt cx="491561" cy="178304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6" name="Käsinkirjoitus 115">
                  <a:extLst>
                    <a:ext uri="{FF2B5EF4-FFF2-40B4-BE49-F238E27FC236}">
                      <a16:creationId xmlns:a16="http://schemas.microsoft.com/office/drawing/2014/main" id="{290D2F64-422F-4743-89CA-33040CB6A763}"/>
                    </a:ext>
                  </a:extLst>
                </p14:cNvPr>
                <p14:cNvContentPartPr/>
                <p14:nvPr/>
              </p14:nvContentPartPr>
              <p14:xfrm>
                <a:off x="3679937" y="1789158"/>
                <a:ext cx="10322" cy="170305"/>
              </p14:xfrm>
            </p:contentPart>
          </mc:Choice>
          <mc:Fallback>
            <p:pic>
              <p:nvPicPr>
                <p:cNvPr id="116" name="Käsinkirjoitus 115">
                  <a:extLst>
                    <a:ext uri="{FF2B5EF4-FFF2-40B4-BE49-F238E27FC236}">
                      <a16:creationId xmlns:a16="http://schemas.microsoft.com/office/drawing/2014/main" id="{290D2F64-422F-4743-89CA-33040CB6A763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671395" y="1780176"/>
                  <a:ext cx="27763" cy="1879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7" name="Käsinkirjoitus 116">
                  <a:extLst>
                    <a:ext uri="{FF2B5EF4-FFF2-40B4-BE49-F238E27FC236}">
                      <a16:creationId xmlns:a16="http://schemas.microsoft.com/office/drawing/2014/main" id="{EC18E31F-BA90-4ED8-9924-F56FF646D1B3}"/>
                    </a:ext>
                  </a:extLst>
                </p14:cNvPr>
                <p14:cNvContentPartPr/>
                <p14:nvPr/>
              </p14:nvContentPartPr>
              <p14:xfrm>
                <a:off x="3734383" y="1798706"/>
                <a:ext cx="93152" cy="165918"/>
              </p14:xfrm>
            </p:contentPart>
          </mc:Choice>
          <mc:Fallback>
            <p:pic>
              <p:nvPicPr>
                <p:cNvPr id="117" name="Käsinkirjoitus 116">
                  <a:extLst>
                    <a:ext uri="{FF2B5EF4-FFF2-40B4-BE49-F238E27FC236}">
                      <a16:creationId xmlns:a16="http://schemas.microsoft.com/office/drawing/2014/main" id="{EC18E31F-BA90-4ED8-9924-F56FF646D1B3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3725391" y="1790087"/>
                  <a:ext cx="110775" cy="1835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8" name="Käsinkirjoitus 117">
                  <a:extLst>
                    <a:ext uri="{FF2B5EF4-FFF2-40B4-BE49-F238E27FC236}">
                      <a16:creationId xmlns:a16="http://schemas.microsoft.com/office/drawing/2014/main" id="{328FC6C2-8882-4075-B372-1840B58333AF}"/>
                    </a:ext>
                  </a:extLst>
                </p14:cNvPr>
                <p14:cNvContentPartPr/>
                <p14:nvPr/>
              </p14:nvContentPartPr>
              <p14:xfrm>
                <a:off x="3865466" y="1906565"/>
                <a:ext cx="85669" cy="12386"/>
              </p14:xfrm>
            </p:contentPart>
          </mc:Choice>
          <mc:Fallback>
            <p:pic>
              <p:nvPicPr>
                <p:cNvPr id="118" name="Käsinkirjoitus 117">
                  <a:extLst>
                    <a:ext uri="{FF2B5EF4-FFF2-40B4-BE49-F238E27FC236}">
                      <a16:creationId xmlns:a16="http://schemas.microsoft.com/office/drawing/2014/main" id="{328FC6C2-8882-4075-B372-1840B58333AF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856827" y="1898072"/>
                  <a:ext cx="103307" cy="297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9" name="Käsinkirjoitus 118">
                  <a:extLst>
                    <a:ext uri="{FF2B5EF4-FFF2-40B4-BE49-F238E27FC236}">
                      <a16:creationId xmlns:a16="http://schemas.microsoft.com/office/drawing/2014/main" id="{06165844-4E35-4E5A-9AC1-5D9F7B7AB99F}"/>
                    </a:ext>
                  </a:extLst>
                </p14:cNvPr>
                <p14:cNvContentPartPr/>
                <p14:nvPr/>
              </p14:nvContentPartPr>
              <p14:xfrm>
                <a:off x="3915009" y="1828380"/>
                <a:ext cx="15224" cy="122310"/>
              </p14:xfrm>
            </p:contentPart>
          </mc:Choice>
          <mc:Fallback>
            <p:pic>
              <p:nvPicPr>
                <p:cNvPr id="119" name="Käsinkirjoitus 118">
                  <a:extLst>
                    <a:ext uri="{FF2B5EF4-FFF2-40B4-BE49-F238E27FC236}">
                      <a16:creationId xmlns:a16="http://schemas.microsoft.com/office/drawing/2014/main" id="{06165844-4E35-4E5A-9AC1-5D9F7B7AB99F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906512" y="1819387"/>
                  <a:ext cx="32572" cy="1399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0" name="Käsinkirjoitus 119">
                  <a:extLst>
                    <a:ext uri="{FF2B5EF4-FFF2-40B4-BE49-F238E27FC236}">
                      <a16:creationId xmlns:a16="http://schemas.microsoft.com/office/drawing/2014/main" id="{985A3D2D-D633-473F-92CB-33835EB57D5B}"/>
                    </a:ext>
                  </a:extLst>
                </p14:cNvPr>
                <p14:cNvContentPartPr/>
                <p14:nvPr/>
              </p14:nvContentPartPr>
              <p14:xfrm>
                <a:off x="4027772" y="1790706"/>
                <a:ext cx="6193" cy="172369"/>
              </p14:xfrm>
            </p:contentPart>
          </mc:Choice>
          <mc:Fallback>
            <p:pic>
              <p:nvPicPr>
                <p:cNvPr id="120" name="Käsinkirjoitus 119">
                  <a:extLst>
                    <a:ext uri="{FF2B5EF4-FFF2-40B4-BE49-F238E27FC236}">
                      <a16:creationId xmlns:a16="http://schemas.microsoft.com/office/drawing/2014/main" id="{985A3D2D-D633-473F-92CB-33835EB57D5B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4018665" y="1781710"/>
                  <a:ext cx="24043" cy="1900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1" name="Käsinkirjoitus 120">
                  <a:extLst>
                    <a:ext uri="{FF2B5EF4-FFF2-40B4-BE49-F238E27FC236}">
                      <a16:creationId xmlns:a16="http://schemas.microsoft.com/office/drawing/2014/main" id="{751A7BF8-0554-4A7F-B2CC-B61DFA18860B}"/>
                    </a:ext>
                  </a:extLst>
                </p14:cNvPr>
                <p14:cNvContentPartPr/>
                <p14:nvPr/>
              </p14:nvContentPartPr>
              <p14:xfrm>
                <a:off x="4080153" y="1815478"/>
                <a:ext cx="91345" cy="151984"/>
              </p14:xfrm>
            </p:contentPart>
          </mc:Choice>
          <mc:Fallback>
            <p:pic>
              <p:nvPicPr>
                <p:cNvPr id="121" name="Käsinkirjoitus 120">
                  <a:extLst>
                    <a:ext uri="{FF2B5EF4-FFF2-40B4-BE49-F238E27FC236}">
                      <a16:creationId xmlns:a16="http://schemas.microsoft.com/office/drawing/2014/main" id="{751A7BF8-0554-4A7F-B2CC-B61DFA18860B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071162" y="1806855"/>
                  <a:ext cx="108967" cy="16959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Ryhmä 125">
            <a:extLst>
              <a:ext uri="{FF2B5EF4-FFF2-40B4-BE49-F238E27FC236}">
                <a16:creationId xmlns:a16="http://schemas.microsoft.com/office/drawing/2014/main" id="{BB1626BA-A204-4BC6-80FB-CF86431C74B4}"/>
              </a:ext>
            </a:extLst>
          </p:cNvPr>
          <p:cNvGrpSpPr/>
          <p:nvPr/>
        </p:nvGrpSpPr>
        <p:grpSpPr>
          <a:xfrm>
            <a:off x="3766379" y="2062162"/>
            <a:ext cx="286680" cy="170821"/>
            <a:chOff x="3766379" y="2062162"/>
            <a:chExt cx="286680" cy="170821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3" name="Käsinkirjoitus 122">
                  <a:extLst>
                    <a:ext uri="{FF2B5EF4-FFF2-40B4-BE49-F238E27FC236}">
                      <a16:creationId xmlns:a16="http://schemas.microsoft.com/office/drawing/2014/main" id="{690D0063-811D-4DF0-8354-F73713AD642A}"/>
                    </a:ext>
                  </a:extLst>
                </p14:cNvPr>
                <p14:cNvContentPartPr/>
                <p14:nvPr/>
              </p14:nvContentPartPr>
              <p14:xfrm>
                <a:off x="3766379" y="2068871"/>
                <a:ext cx="83088" cy="142437"/>
              </p14:xfrm>
            </p:contentPart>
          </mc:Choice>
          <mc:Fallback>
            <p:pic>
              <p:nvPicPr>
                <p:cNvPr id="123" name="Käsinkirjoitus 122">
                  <a:extLst>
                    <a:ext uri="{FF2B5EF4-FFF2-40B4-BE49-F238E27FC236}">
                      <a16:creationId xmlns:a16="http://schemas.microsoft.com/office/drawing/2014/main" id="{690D0063-811D-4DF0-8354-F73713AD642A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757387" y="2060238"/>
                  <a:ext cx="100713" cy="1600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4" name="Käsinkirjoitus 123">
                  <a:extLst>
                    <a:ext uri="{FF2B5EF4-FFF2-40B4-BE49-F238E27FC236}">
                      <a16:creationId xmlns:a16="http://schemas.microsoft.com/office/drawing/2014/main" id="{E08D49E3-8648-4358-B726-BE07340BCC95}"/>
                    </a:ext>
                  </a:extLst>
                </p14:cNvPr>
                <p14:cNvContentPartPr/>
                <p14:nvPr/>
              </p14:nvContentPartPr>
              <p14:xfrm>
                <a:off x="3942619" y="2062162"/>
                <a:ext cx="63477" cy="170821"/>
              </p14:xfrm>
            </p:contentPart>
          </mc:Choice>
          <mc:Fallback>
            <p:pic>
              <p:nvPicPr>
                <p:cNvPr id="124" name="Käsinkirjoitus 123">
                  <a:extLst>
                    <a:ext uri="{FF2B5EF4-FFF2-40B4-BE49-F238E27FC236}">
                      <a16:creationId xmlns:a16="http://schemas.microsoft.com/office/drawing/2014/main" id="{E08D49E3-8648-4358-B726-BE07340BCC95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934012" y="2053171"/>
                  <a:ext cx="81050" cy="1884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5" name="Käsinkirjoitus 124">
                  <a:extLst>
                    <a:ext uri="{FF2B5EF4-FFF2-40B4-BE49-F238E27FC236}">
                      <a16:creationId xmlns:a16="http://schemas.microsoft.com/office/drawing/2014/main" id="{488FD1CD-7B2C-47A5-9C29-1180D9D4002D}"/>
                    </a:ext>
                  </a:extLst>
                </p14:cNvPr>
                <p14:cNvContentPartPr/>
                <p14:nvPr/>
              </p14:nvContentPartPr>
              <p14:xfrm>
                <a:off x="3988550" y="2065775"/>
                <a:ext cx="64509" cy="258"/>
              </p14:xfrm>
            </p:contentPart>
          </mc:Choice>
          <mc:Fallback>
            <p:pic>
              <p:nvPicPr>
                <p:cNvPr id="125" name="Käsinkirjoitus 124">
                  <a:extLst>
                    <a:ext uri="{FF2B5EF4-FFF2-40B4-BE49-F238E27FC236}">
                      <a16:creationId xmlns:a16="http://schemas.microsoft.com/office/drawing/2014/main" id="{488FD1CD-7B2C-47A5-9C29-1180D9D4002D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979540" y="2059325"/>
                  <a:ext cx="82168" cy="129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Ryhmä 142">
            <a:extLst>
              <a:ext uri="{FF2B5EF4-FFF2-40B4-BE49-F238E27FC236}">
                <a16:creationId xmlns:a16="http://schemas.microsoft.com/office/drawing/2014/main" id="{5ED02A36-6B80-4B9B-9C98-4A0F468D3721}"/>
              </a:ext>
            </a:extLst>
          </p:cNvPr>
          <p:cNvGrpSpPr/>
          <p:nvPr/>
        </p:nvGrpSpPr>
        <p:grpSpPr>
          <a:xfrm>
            <a:off x="4391347" y="1818574"/>
            <a:ext cx="1233421" cy="426021"/>
            <a:chOff x="4391347" y="1818574"/>
            <a:chExt cx="1233421" cy="426021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7" name="Käsinkirjoitus 126">
                  <a:extLst>
                    <a:ext uri="{FF2B5EF4-FFF2-40B4-BE49-F238E27FC236}">
                      <a16:creationId xmlns:a16="http://schemas.microsoft.com/office/drawing/2014/main" id="{34DAB87D-AD02-4D56-BA4F-47CD02193419}"/>
                    </a:ext>
                  </a:extLst>
                </p14:cNvPr>
                <p14:cNvContentPartPr/>
                <p14:nvPr/>
              </p14:nvContentPartPr>
              <p14:xfrm>
                <a:off x="4407861" y="1982687"/>
                <a:ext cx="119213" cy="7741"/>
              </p14:xfrm>
            </p:contentPart>
          </mc:Choice>
          <mc:Fallback>
            <p:pic>
              <p:nvPicPr>
                <p:cNvPr id="127" name="Käsinkirjoitus 126">
                  <a:extLst>
                    <a:ext uri="{FF2B5EF4-FFF2-40B4-BE49-F238E27FC236}">
                      <a16:creationId xmlns:a16="http://schemas.microsoft.com/office/drawing/2014/main" id="{34DAB87D-AD02-4D56-BA4F-47CD02193419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398857" y="1973890"/>
                  <a:ext cx="136861" cy="249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8" name="Käsinkirjoitus 127">
                  <a:extLst>
                    <a:ext uri="{FF2B5EF4-FFF2-40B4-BE49-F238E27FC236}">
                      <a16:creationId xmlns:a16="http://schemas.microsoft.com/office/drawing/2014/main" id="{B2C801EE-C9C5-4EDD-813E-810371DAB797}"/>
                    </a:ext>
                  </a:extLst>
                </p14:cNvPr>
                <p14:cNvContentPartPr/>
                <p14:nvPr/>
              </p14:nvContentPartPr>
              <p14:xfrm>
                <a:off x="4391347" y="2057260"/>
                <a:ext cx="100119" cy="7483"/>
              </p14:xfrm>
            </p:contentPart>
          </mc:Choice>
          <mc:Fallback>
            <p:pic>
              <p:nvPicPr>
                <p:cNvPr id="128" name="Käsinkirjoitus 127">
                  <a:extLst>
                    <a:ext uri="{FF2B5EF4-FFF2-40B4-BE49-F238E27FC236}">
                      <a16:creationId xmlns:a16="http://schemas.microsoft.com/office/drawing/2014/main" id="{B2C801EE-C9C5-4EDD-813E-810371DAB797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4382735" y="2048708"/>
                  <a:ext cx="117703" cy="249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30" name="Käsinkirjoitus 129">
                  <a:extLst>
                    <a:ext uri="{FF2B5EF4-FFF2-40B4-BE49-F238E27FC236}">
                      <a16:creationId xmlns:a16="http://schemas.microsoft.com/office/drawing/2014/main" id="{6F49E2A1-216F-403E-8371-39902D90B2EA}"/>
                    </a:ext>
                  </a:extLst>
                </p14:cNvPr>
                <p14:cNvContentPartPr/>
                <p14:nvPr/>
              </p14:nvContentPartPr>
              <p14:xfrm>
                <a:off x="4633128" y="1818574"/>
                <a:ext cx="122568" cy="147082"/>
              </p14:xfrm>
            </p:contentPart>
          </mc:Choice>
          <mc:Fallback>
            <p:pic>
              <p:nvPicPr>
                <p:cNvPr id="130" name="Käsinkirjoitus 129">
                  <a:extLst>
                    <a:ext uri="{FF2B5EF4-FFF2-40B4-BE49-F238E27FC236}">
                      <a16:creationId xmlns:a16="http://schemas.microsoft.com/office/drawing/2014/main" id="{6F49E2A1-216F-403E-8371-39902D90B2EA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4624502" y="1809584"/>
                  <a:ext cx="140180" cy="1647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1" name="Käsinkirjoitus 130">
                  <a:extLst>
                    <a:ext uri="{FF2B5EF4-FFF2-40B4-BE49-F238E27FC236}">
                      <a16:creationId xmlns:a16="http://schemas.microsoft.com/office/drawing/2014/main" id="{4CE83BE1-D4E2-4318-9CF7-10A2F68A177C}"/>
                    </a:ext>
                  </a:extLst>
                </p14:cNvPr>
                <p14:cNvContentPartPr/>
                <p14:nvPr/>
              </p14:nvContentPartPr>
              <p14:xfrm>
                <a:off x="4793886" y="1820639"/>
                <a:ext cx="138050" cy="119988"/>
              </p14:xfrm>
            </p:contentPart>
          </mc:Choice>
          <mc:Fallback>
            <p:pic>
              <p:nvPicPr>
                <p:cNvPr id="131" name="Käsinkirjoitus 130">
                  <a:extLst>
                    <a:ext uri="{FF2B5EF4-FFF2-40B4-BE49-F238E27FC236}">
                      <a16:creationId xmlns:a16="http://schemas.microsoft.com/office/drawing/2014/main" id="{4CE83BE1-D4E2-4318-9CF7-10A2F68A177C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4784898" y="1812017"/>
                  <a:ext cx="155666" cy="1375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2" name="Käsinkirjoitus 131">
                  <a:extLst>
                    <a:ext uri="{FF2B5EF4-FFF2-40B4-BE49-F238E27FC236}">
                      <a16:creationId xmlns:a16="http://schemas.microsoft.com/office/drawing/2014/main" id="{88B08349-4A53-4885-BB25-DD3C752E4353}"/>
                    </a:ext>
                  </a:extLst>
                </p14:cNvPr>
                <p14:cNvContentPartPr/>
                <p14:nvPr/>
              </p14:nvContentPartPr>
              <p14:xfrm>
                <a:off x="4583585" y="2012619"/>
                <a:ext cx="362027" cy="22449"/>
              </p14:xfrm>
            </p:contentPart>
          </mc:Choice>
          <mc:Fallback>
            <p:pic>
              <p:nvPicPr>
                <p:cNvPr id="132" name="Käsinkirjoitus 131">
                  <a:extLst>
                    <a:ext uri="{FF2B5EF4-FFF2-40B4-BE49-F238E27FC236}">
                      <a16:creationId xmlns:a16="http://schemas.microsoft.com/office/drawing/2014/main" id="{88B08349-4A53-4885-BB25-DD3C752E4353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4574588" y="2003711"/>
                  <a:ext cx="379661" cy="399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3" name="Käsinkirjoitus 132">
                  <a:extLst>
                    <a:ext uri="{FF2B5EF4-FFF2-40B4-BE49-F238E27FC236}">
                      <a16:creationId xmlns:a16="http://schemas.microsoft.com/office/drawing/2014/main" id="{090A57F7-88F9-405E-88BD-B7AC99DF827C}"/>
                    </a:ext>
                  </a:extLst>
                </p14:cNvPr>
                <p14:cNvContentPartPr/>
                <p14:nvPr/>
              </p14:nvContentPartPr>
              <p14:xfrm>
                <a:off x="4641386" y="2108867"/>
                <a:ext cx="123342" cy="123084"/>
              </p14:xfrm>
            </p:contentPart>
          </mc:Choice>
          <mc:Fallback>
            <p:pic>
              <p:nvPicPr>
                <p:cNvPr id="133" name="Käsinkirjoitus 132">
                  <a:extLst>
                    <a:ext uri="{FF2B5EF4-FFF2-40B4-BE49-F238E27FC236}">
                      <a16:creationId xmlns:a16="http://schemas.microsoft.com/office/drawing/2014/main" id="{090A57F7-88F9-405E-88BD-B7AC99DF827C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632396" y="2099870"/>
                  <a:ext cx="140962" cy="1407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4" name="Käsinkirjoitus 133">
                  <a:extLst>
                    <a:ext uri="{FF2B5EF4-FFF2-40B4-BE49-F238E27FC236}">
                      <a16:creationId xmlns:a16="http://schemas.microsoft.com/office/drawing/2014/main" id="{44E65323-90DB-4CF9-A37F-CA37101EADF2}"/>
                    </a:ext>
                  </a:extLst>
                </p14:cNvPr>
                <p14:cNvContentPartPr/>
                <p14:nvPr/>
              </p14:nvContentPartPr>
              <p14:xfrm>
                <a:off x="4783048" y="2101384"/>
                <a:ext cx="75089" cy="143211"/>
              </p14:xfrm>
            </p:contentPart>
          </mc:Choice>
          <mc:Fallback>
            <p:pic>
              <p:nvPicPr>
                <p:cNvPr id="134" name="Käsinkirjoitus 133">
                  <a:extLst>
                    <a:ext uri="{FF2B5EF4-FFF2-40B4-BE49-F238E27FC236}">
                      <a16:creationId xmlns:a16="http://schemas.microsoft.com/office/drawing/2014/main" id="{44E65323-90DB-4CF9-A37F-CA37101EADF2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774066" y="2092388"/>
                  <a:ext cx="92694" cy="1608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6" name="Käsinkirjoitus 135">
                  <a:extLst>
                    <a:ext uri="{FF2B5EF4-FFF2-40B4-BE49-F238E27FC236}">
                      <a16:creationId xmlns:a16="http://schemas.microsoft.com/office/drawing/2014/main" id="{22CF00B1-AFAA-46ED-8FA6-BC783766F169}"/>
                    </a:ext>
                  </a:extLst>
                </p14:cNvPr>
                <p14:cNvContentPartPr/>
                <p14:nvPr/>
              </p14:nvContentPartPr>
              <p14:xfrm>
                <a:off x="5013476" y="1949400"/>
                <a:ext cx="83346" cy="52898"/>
              </p14:xfrm>
            </p:contentPart>
          </mc:Choice>
          <mc:Fallback>
            <p:pic>
              <p:nvPicPr>
                <p:cNvPr id="136" name="Käsinkirjoitus 135">
                  <a:extLst>
                    <a:ext uri="{FF2B5EF4-FFF2-40B4-BE49-F238E27FC236}">
                      <a16:creationId xmlns:a16="http://schemas.microsoft.com/office/drawing/2014/main" id="{22CF00B1-AFAA-46ED-8FA6-BC783766F169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5004495" y="1940404"/>
                  <a:ext cx="100949" cy="705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7" name="Käsinkirjoitus 136">
                  <a:extLst>
                    <a:ext uri="{FF2B5EF4-FFF2-40B4-BE49-F238E27FC236}">
                      <a16:creationId xmlns:a16="http://schemas.microsoft.com/office/drawing/2014/main" id="{744B6EC5-D187-4B62-8586-717D253EFA9E}"/>
                    </a:ext>
                  </a:extLst>
                </p14:cNvPr>
                <p14:cNvContentPartPr/>
                <p14:nvPr/>
              </p14:nvContentPartPr>
              <p14:xfrm>
                <a:off x="4999800" y="2031972"/>
                <a:ext cx="82830" cy="23481"/>
              </p14:xfrm>
            </p:contentPart>
          </mc:Choice>
          <mc:Fallback>
            <p:pic>
              <p:nvPicPr>
                <p:cNvPr id="137" name="Käsinkirjoitus 136">
                  <a:extLst>
                    <a:ext uri="{FF2B5EF4-FFF2-40B4-BE49-F238E27FC236}">
                      <a16:creationId xmlns:a16="http://schemas.microsoft.com/office/drawing/2014/main" id="{744B6EC5-D187-4B62-8586-717D253EFA9E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4991194" y="2022941"/>
                  <a:ext cx="100400" cy="411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8" name="Käsinkirjoitus 137">
                  <a:extLst>
                    <a:ext uri="{FF2B5EF4-FFF2-40B4-BE49-F238E27FC236}">
                      <a16:creationId xmlns:a16="http://schemas.microsoft.com/office/drawing/2014/main" id="{1DD3E71A-A929-46EA-A3AB-D817E8EBD81D}"/>
                    </a:ext>
                  </a:extLst>
                </p14:cNvPr>
                <p14:cNvContentPartPr/>
                <p14:nvPr/>
              </p14:nvContentPartPr>
              <p14:xfrm>
                <a:off x="5193071" y="1885406"/>
                <a:ext cx="81798" cy="213139"/>
              </p14:xfrm>
            </p:contentPart>
          </mc:Choice>
          <mc:Fallback>
            <p:pic>
              <p:nvPicPr>
                <p:cNvPr id="138" name="Käsinkirjoitus 137">
                  <a:extLst>
                    <a:ext uri="{FF2B5EF4-FFF2-40B4-BE49-F238E27FC236}">
                      <a16:creationId xmlns:a16="http://schemas.microsoft.com/office/drawing/2014/main" id="{1DD3E71A-A929-46EA-A3AB-D817E8EBD81D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5184102" y="1876405"/>
                  <a:ext cx="99377" cy="2307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39" name="Käsinkirjoitus 138">
                  <a:extLst>
                    <a:ext uri="{FF2B5EF4-FFF2-40B4-BE49-F238E27FC236}">
                      <a16:creationId xmlns:a16="http://schemas.microsoft.com/office/drawing/2014/main" id="{ED5EBB54-C865-41D5-9ED1-42BB37640E38}"/>
                    </a:ext>
                  </a:extLst>
                </p14:cNvPr>
                <p14:cNvContentPartPr/>
                <p14:nvPr/>
              </p14:nvContentPartPr>
              <p14:xfrm>
                <a:off x="5334733" y="1905275"/>
                <a:ext cx="67864" cy="213913"/>
              </p14:xfrm>
            </p:contentPart>
          </mc:Choice>
          <mc:Fallback>
            <p:pic>
              <p:nvPicPr>
                <p:cNvPr id="139" name="Käsinkirjoitus 138">
                  <a:extLst>
                    <a:ext uri="{FF2B5EF4-FFF2-40B4-BE49-F238E27FC236}">
                      <a16:creationId xmlns:a16="http://schemas.microsoft.com/office/drawing/2014/main" id="{ED5EBB54-C865-41D5-9ED1-42BB37640E38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5326115" y="1896272"/>
                  <a:ext cx="85458" cy="2315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40" name="Käsinkirjoitus 139">
                  <a:extLst>
                    <a:ext uri="{FF2B5EF4-FFF2-40B4-BE49-F238E27FC236}">
                      <a16:creationId xmlns:a16="http://schemas.microsoft.com/office/drawing/2014/main" id="{438593F6-26C2-41A4-A572-8C0E01F007E5}"/>
                    </a:ext>
                  </a:extLst>
                </p14:cNvPr>
                <p14:cNvContentPartPr/>
                <p14:nvPr/>
              </p14:nvContentPartPr>
              <p14:xfrm>
                <a:off x="5488008" y="1925918"/>
                <a:ext cx="136760" cy="205140"/>
              </p14:xfrm>
            </p:contentPart>
          </mc:Choice>
          <mc:Fallback>
            <p:pic>
              <p:nvPicPr>
                <p:cNvPr id="140" name="Käsinkirjoitus 139">
                  <a:extLst>
                    <a:ext uri="{FF2B5EF4-FFF2-40B4-BE49-F238E27FC236}">
                      <a16:creationId xmlns:a16="http://schemas.microsoft.com/office/drawing/2014/main" id="{438593F6-26C2-41A4-A572-8C0E01F007E5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479011" y="1916921"/>
                  <a:ext cx="154395" cy="2227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41" name="Käsinkirjoitus 140">
                  <a:extLst>
                    <a:ext uri="{FF2B5EF4-FFF2-40B4-BE49-F238E27FC236}">
                      <a16:creationId xmlns:a16="http://schemas.microsoft.com/office/drawing/2014/main" id="{2976E48D-CACF-4159-A011-C6C49214B024}"/>
                    </a:ext>
                  </a:extLst>
                </p14:cNvPr>
                <p14:cNvContentPartPr/>
                <p14:nvPr/>
              </p14:nvContentPartPr>
              <p14:xfrm>
                <a:off x="5479493" y="1903211"/>
                <a:ext cx="43608" cy="34061"/>
              </p14:xfrm>
            </p:contentPart>
          </mc:Choice>
          <mc:Fallback>
            <p:pic>
              <p:nvPicPr>
                <p:cNvPr id="141" name="Käsinkirjoitus 140">
                  <a:extLst>
                    <a:ext uri="{FF2B5EF4-FFF2-40B4-BE49-F238E27FC236}">
                      <a16:creationId xmlns:a16="http://schemas.microsoft.com/office/drawing/2014/main" id="{2976E48D-CACF-4159-A011-C6C49214B024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470483" y="1894248"/>
                  <a:ext cx="61267" cy="516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2" name="Käsinkirjoitus 141">
                  <a:extLst>
                    <a:ext uri="{FF2B5EF4-FFF2-40B4-BE49-F238E27FC236}">
                      <a16:creationId xmlns:a16="http://schemas.microsoft.com/office/drawing/2014/main" id="{B76DF047-5C73-46EB-BB64-25BFE0E8881B}"/>
                    </a:ext>
                  </a:extLst>
                </p14:cNvPr>
                <p14:cNvContentPartPr/>
                <p14:nvPr/>
              </p14:nvContentPartPr>
              <p14:xfrm>
                <a:off x="5540132" y="2092353"/>
                <a:ext cx="29158" cy="57542"/>
              </p14:xfrm>
            </p:contentPart>
          </mc:Choice>
          <mc:Fallback>
            <p:pic>
              <p:nvPicPr>
                <p:cNvPr id="142" name="Käsinkirjoitus 141">
                  <a:extLst>
                    <a:ext uri="{FF2B5EF4-FFF2-40B4-BE49-F238E27FC236}">
                      <a16:creationId xmlns:a16="http://schemas.microsoft.com/office/drawing/2014/main" id="{B76DF047-5C73-46EB-BB64-25BFE0E8881B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531133" y="2083362"/>
                  <a:ext cx="46797" cy="75164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7">
            <p14:nvContentPartPr>
              <p14:cNvPr id="144" name="Käsinkirjoitus 143">
                <a:extLst>
                  <a:ext uri="{FF2B5EF4-FFF2-40B4-BE49-F238E27FC236}">
                    <a16:creationId xmlns:a16="http://schemas.microsoft.com/office/drawing/2014/main" id="{F78AB3C4-8C6A-4CBB-8853-546501262AB4}"/>
                  </a:ext>
                </a:extLst>
              </p14:cNvPr>
              <p14:cNvContentPartPr/>
              <p14:nvPr/>
            </p14:nvContentPartPr>
            <p14:xfrm>
              <a:off x="1735970" y="722885"/>
              <a:ext cx="673560" cy="6840"/>
            </p14:xfrm>
          </p:contentPart>
        </mc:Choice>
        <mc:Fallback>
          <p:pic>
            <p:nvPicPr>
              <p:cNvPr id="144" name="Käsinkirjoitus 143">
                <a:extLst>
                  <a:ext uri="{FF2B5EF4-FFF2-40B4-BE49-F238E27FC236}">
                    <a16:creationId xmlns:a16="http://schemas.microsoft.com/office/drawing/2014/main" id="{F78AB3C4-8C6A-4CBB-8853-546501262AB4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1717970" y="686885"/>
                <a:ext cx="70920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9">
            <p14:nvContentPartPr>
              <p14:cNvPr id="145" name="Käsinkirjoitus 144">
                <a:extLst>
                  <a:ext uri="{FF2B5EF4-FFF2-40B4-BE49-F238E27FC236}">
                    <a16:creationId xmlns:a16="http://schemas.microsoft.com/office/drawing/2014/main" id="{C1143B78-6E54-4C5E-ABA8-D821AF54A4DA}"/>
                  </a:ext>
                </a:extLst>
              </p14:cNvPr>
              <p14:cNvContentPartPr/>
              <p14:nvPr/>
            </p14:nvContentPartPr>
            <p14:xfrm>
              <a:off x="2598170" y="722165"/>
              <a:ext cx="646200" cy="31320"/>
            </p14:xfrm>
          </p:contentPart>
        </mc:Choice>
        <mc:Fallback>
          <p:pic>
            <p:nvPicPr>
              <p:cNvPr id="145" name="Käsinkirjoitus 144">
                <a:extLst>
                  <a:ext uri="{FF2B5EF4-FFF2-40B4-BE49-F238E27FC236}">
                    <a16:creationId xmlns:a16="http://schemas.microsoft.com/office/drawing/2014/main" id="{C1143B78-6E54-4C5E-ABA8-D821AF54A4DA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2580530" y="686525"/>
                <a:ext cx="68184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1">
            <p14:nvContentPartPr>
              <p14:cNvPr id="146" name="Käsinkirjoitus 145">
                <a:extLst>
                  <a:ext uri="{FF2B5EF4-FFF2-40B4-BE49-F238E27FC236}">
                    <a16:creationId xmlns:a16="http://schemas.microsoft.com/office/drawing/2014/main" id="{407DEDF0-9A83-4349-B216-813D04A7B25B}"/>
                  </a:ext>
                </a:extLst>
              </p14:cNvPr>
              <p14:cNvContentPartPr/>
              <p14:nvPr/>
            </p14:nvContentPartPr>
            <p14:xfrm>
              <a:off x="3576290" y="698405"/>
              <a:ext cx="1123560" cy="60120"/>
            </p14:xfrm>
          </p:contentPart>
        </mc:Choice>
        <mc:Fallback>
          <p:pic>
            <p:nvPicPr>
              <p:cNvPr id="146" name="Käsinkirjoitus 145">
                <a:extLst>
                  <a:ext uri="{FF2B5EF4-FFF2-40B4-BE49-F238E27FC236}">
                    <a16:creationId xmlns:a16="http://schemas.microsoft.com/office/drawing/2014/main" id="{407DEDF0-9A83-4349-B216-813D04A7B25B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3558650" y="662405"/>
                <a:ext cx="1159200" cy="13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4" name="Ryhmä 153">
            <a:extLst>
              <a:ext uri="{FF2B5EF4-FFF2-40B4-BE49-F238E27FC236}">
                <a16:creationId xmlns:a16="http://schemas.microsoft.com/office/drawing/2014/main" id="{611C958B-CABD-47BB-A703-CA20480C5960}"/>
              </a:ext>
            </a:extLst>
          </p:cNvPr>
          <p:cNvGrpSpPr/>
          <p:nvPr/>
        </p:nvGrpSpPr>
        <p:grpSpPr>
          <a:xfrm>
            <a:off x="5855450" y="426245"/>
            <a:ext cx="229680" cy="352800"/>
            <a:chOff x="5855450" y="426245"/>
            <a:chExt cx="229680" cy="35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52" name="Käsinkirjoitus 151">
                  <a:extLst>
                    <a:ext uri="{FF2B5EF4-FFF2-40B4-BE49-F238E27FC236}">
                      <a16:creationId xmlns:a16="http://schemas.microsoft.com/office/drawing/2014/main" id="{702A266F-D651-4920-98DE-AB710C77596D}"/>
                    </a:ext>
                  </a:extLst>
                </p14:cNvPr>
                <p14:cNvContentPartPr/>
                <p14:nvPr/>
              </p14:nvContentPartPr>
              <p14:xfrm>
                <a:off x="5855450" y="555125"/>
                <a:ext cx="119160" cy="165600"/>
              </p14:xfrm>
            </p:contentPart>
          </mc:Choice>
          <mc:Fallback>
            <p:pic>
              <p:nvPicPr>
                <p:cNvPr id="152" name="Käsinkirjoitus 151">
                  <a:extLst>
                    <a:ext uri="{FF2B5EF4-FFF2-40B4-BE49-F238E27FC236}">
                      <a16:creationId xmlns:a16="http://schemas.microsoft.com/office/drawing/2014/main" id="{702A266F-D651-4920-98DE-AB710C77596D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5846810" y="546485"/>
                  <a:ext cx="1368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53" name="Käsinkirjoitus 152">
                  <a:extLst>
                    <a:ext uri="{FF2B5EF4-FFF2-40B4-BE49-F238E27FC236}">
                      <a16:creationId xmlns:a16="http://schemas.microsoft.com/office/drawing/2014/main" id="{C9B4F450-6BAE-4CE2-AD55-F18B5D16793F}"/>
                    </a:ext>
                  </a:extLst>
                </p14:cNvPr>
                <p14:cNvContentPartPr/>
                <p14:nvPr/>
              </p14:nvContentPartPr>
              <p14:xfrm>
                <a:off x="5996210" y="426245"/>
                <a:ext cx="88920" cy="352800"/>
              </p14:xfrm>
            </p:contentPart>
          </mc:Choice>
          <mc:Fallback>
            <p:pic>
              <p:nvPicPr>
                <p:cNvPr id="153" name="Käsinkirjoitus 152">
                  <a:extLst>
                    <a:ext uri="{FF2B5EF4-FFF2-40B4-BE49-F238E27FC236}">
                      <a16:creationId xmlns:a16="http://schemas.microsoft.com/office/drawing/2014/main" id="{C9B4F450-6BAE-4CE2-AD55-F18B5D16793F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5987570" y="417605"/>
                  <a:ext cx="106560" cy="37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Ryhmä 181">
            <a:extLst>
              <a:ext uri="{FF2B5EF4-FFF2-40B4-BE49-F238E27FC236}">
                <a16:creationId xmlns:a16="http://schemas.microsoft.com/office/drawing/2014/main" id="{7D8A0FDC-E19A-470E-9635-28640EC942A5}"/>
              </a:ext>
            </a:extLst>
          </p:cNvPr>
          <p:cNvGrpSpPr/>
          <p:nvPr/>
        </p:nvGrpSpPr>
        <p:grpSpPr>
          <a:xfrm>
            <a:off x="6350810" y="468365"/>
            <a:ext cx="2682000" cy="603720"/>
            <a:chOff x="6350810" y="468365"/>
            <a:chExt cx="2682000" cy="60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55" name="Käsinkirjoitus 154">
                  <a:extLst>
                    <a:ext uri="{FF2B5EF4-FFF2-40B4-BE49-F238E27FC236}">
                      <a16:creationId xmlns:a16="http://schemas.microsoft.com/office/drawing/2014/main" id="{37E8E1D1-A120-4A6D-B2B6-7D6FF79DE12D}"/>
                    </a:ext>
                  </a:extLst>
                </p14:cNvPr>
                <p14:cNvContentPartPr/>
                <p14:nvPr/>
              </p14:nvContentPartPr>
              <p14:xfrm>
                <a:off x="6350810" y="535325"/>
                <a:ext cx="15480" cy="303480"/>
              </p14:xfrm>
            </p:contentPart>
          </mc:Choice>
          <mc:Fallback>
            <p:pic>
              <p:nvPicPr>
                <p:cNvPr id="155" name="Käsinkirjoitus 154">
                  <a:extLst>
                    <a:ext uri="{FF2B5EF4-FFF2-40B4-BE49-F238E27FC236}">
                      <a16:creationId xmlns:a16="http://schemas.microsoft.com/office/drawing/2014/main" id="{37E8E1D1-A120-4A6D-B2B6-7D6FF79DE12D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6342170" y="526685"/>
                  <a:ext cx="3312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56" name="Käsinkirjoitus 155">
                  <a:extLst>
                    <a:ext uri="{FF2B5EF4-FFF2-40B4-BE49-F238E27FC236}">
                      <a16:creationId xmlns:a16="http://schemas.microsoft.com/office/drawing/2014/main" id="{833969C5-CE10-4281-B0D3-7ACCDE5CA433}"/>
                    </a:ext>
                  </a:extLst>
                </p14:cNvPr>
                <p14:cNvContentPartPr/>
                <p14:nvPr/>
              </p14:nvContentPartPr>
              <p14:xfrm>
                <a:off x="6359090" y="520925"/>
                <a:ext cx="102240" cy="175320"/>
              </p14:xfrm>
            </p:contentPart>
          </mc:Choice>
          <mc:Fallback>
            <p:pic>
              <p:nvPicPr>
                <p:cNvPr id="156" name="Käsinkirjoitus 155">
                  <a:extLst>
                    <a:ext uri="{FF2B5EF4-FFF2-40B4-BE49-F238E27FC236}">
                      <a16:creationId xmlns:a16="http://schemas.microsoft.com/office/drawing/2014/main" id="{833969C5-CE10-4281-B0D3-7ACCDE5CA433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350090" y="511925"/>
                  <a:ext cx="1198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57" name="Käsinkirjoitus 156">
                  <a:extLst>
                    <a:ext uri="{FF2B5EF4-FFF2-40B4-BE49-F238E27FC236}">
                      <a16:creationId xmlns:a16="http://schemas.microsoft.com/office/drawing/2014/main" id="{C36511F3-D89B-4D29-A86C-585DABF4B6AB}"/>
                    </a:ext>
                  </a:extLst>
                </p14:cNvPr>
                <p14:cNvContentPartPr/>
                <p14:nvPr/>
              </p14:nvContentPartPr>
              <p14:xfrm>
                <a:off x="6541250" y="496805"/>
                <a:ext cx="100080" cy="314640"/>
              </p14:xfrm>
            </p:contentPart>
          </mc:Choice>
          <mc:Fallback>
            <p:pic>
              <p:nvPicPr>
                <p:cNvPr id="157" name="Käsinkirjoitus 156">
                  <a:extLst>
                    <a:ext uri="{FF2B5EF4-FFF2-40B4-BE49-F238E27FC236}">
                      <a16:creationId xmlns:a16="http://schemas.microsoft.com/office/drawing/2014/main" id="{C36511F3-D89B-4D29-A86C-585DABF4B6AB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532610" y="487805"/>
                  <a:ext cx="11772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58" name="Käsinkirjoitus 157">
                  <a:extLst>
                    <a:ext uri="{FF2B5EF4-FFF2-40B4-BE49-F238E27FC236}">
                      <a16:creationId xmlns:a16="http://schemas.microsoft.com/office/drawing/2014/main" id="{A72A5073-E3EC-4DF9-BAFF-DC8D7DE7BA70}"/>
                    </a:ext>
                  </a:extLst>
                </p14:cNvPr>
                <p14:cNvContentPartPr/>
                <p14:nvPr/>
              </p14:nvContentPartPr>
              <p14:xfrm>
                <a:off x="6655370" y="669605"/>
                <a:ext cx="100080" cy="114840"/>
              </p14:xfrm>
            </p:contentPart>
          </mc:Choice>
          <mc:Fallback>
            <p:pic>
              <p:nvPicPr>
                <p:cNvPr id="158" name="Käsinkirjoitus 157">
                  <a:extLst>
                    <a:ext uri="{FF2B5EF4-FFF2-40B4-BE49-F238E27FC236}">
                      <a16:creationId xmlns:a16="http://schemas.microsoft.com/office/drawing/2014/main" id="{A72A5073-E3EC-4DF9-BAFF-DC8D7DE7BA70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646730" y="660605"/>
                  <a:ext cx="1177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59" name="Käsinkirjoitus 158">
                  <a:extLst>
                    <a:ext uri="{FF2B5EF4-FFF2-40B4-BE49-F238E27FC236}">
                      <a16:creationId xmlns:a16="http://schemas.microsoft.com/office/drawing/2014/main" id="{85D4C8CD-C9B7-4010-894B-A4C2BC6E27E3}"/>
                    </a:ext>
                  </a:extLst>
                </p14:cNvPr>
                <p14:cNvContentPartPr/>
                <p14:nvPr/>
              </p14:nvContentPartPr>
              <p14:xfrm>
                <a:off x="6816290" y="702365"/>
                <a:ext cx="12600" cy="101880"/>
              </p14:xfrm>
            </p:contentPart>
          </mc:Choice>
          <mc:Fallback>
            <p:pic>
              <p:nvPicPr>
                <p:cNvPr id="159" name="Käsinkirjoitus 158">
                  <a:extLst>
                    <a:ext uri="{FF2B5EF4-FFF2-40B4-BE49-F238E27FC236}">
                      <a16:creationId xmlns:a16="http://schemas.microsoft.com/office/drawing/2014/main" id="{85D4C8CD-C9B7-4010-894B-A4C2BC6E27E3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807290" y="693725"/>
                  <a:ext cx="302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60" name="Käsinkirjoitus 159">
                  <a:extLst>
                    <a:ext uri="{FF2B5EF4-FFF2-40B4-BE49-F238E27FC236}">
                      <a16:creationId xmlns:a16="http://schemas.microsoft.com/office/drawing/2014/main" id="{C0F48E76-A465-4433-A6AD-BC502FF1CE72}"/>
                    </a:ext>
                  </a:extLst>
                </p14:cNvPr>
                <p14:cNvContentPartPr/>
                <p14:nvPr/>
              </p14:nvContentPartPr>
              <p14:xfrm>
                <a:off x="6840410" y="587525"/>
                <a:ext cx="360" cy="360"/>
              </p14:xfrm>
            </p:contentPart>
          </mc:Choice>
          <mc:Fallback>
            <p:pic>
              <p:nvPicPr>
                <p:cNvPr id="160" name="Käsinkirjoitus 159">
                  <a:extLst>
                    <a:ext uri="{FF2B5EF4-FFF2-40B4-BE49-F238E27FC236}">
                      <a16:creationId xmlns:a16="http://schemas.microsoft.com/office/drawing/2014/main" id="{C0F48E76-A465-4433-A6AD-BC502FF1CE7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831410" y="5785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61" name="Käsinkirjoitus 160">
                  <a:extLst>
                    <a:ext uri="{FF2B5EF4-FFF2-40B4-BE49-F238E27FC236}">
                      <a16:creationId xmlns:a16="http://schemas.microsoft.com/office/drawing/2014/main" id="{2FABA9CF-C868-45F4-BC84-82B31573F817}"/>
                    </a:ext>
                  </a:extLst>
                </p14:cNvPr>
                <p14:cNvContentPartPr/>
                <p14:nvPr/>
              </p14:nvContentPartPr>
              <p14:xfrm>
                <a:off x="6934010" y="584645"/>
                <a:ext cx="86400" cy="240480"/>
              </p14:xfrm>
            </p:contentPart>
          </mc:Choice>
          <mc:Fallback>
            <p:pic>
              <p:nvPicPr>
                <p:cNvPr id="161" name="Käsinkirjoitus 160">
                  <a:extLst>
                    <a:ext uri="{FF2B5EF4-FFF2-40B4-BE49-F238E27FC236}">
                      <a16:creationId xmlns:a16="http://schemas.microsoft.com/office/drawing/2014/main" id="{2FABA9CF-C868-45F4-BC84-82B31573F817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925010" y="575645"/>
                  <a:ext cx="10404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62" name="Käsinkirjoitus 161">
                  <a:extLst>
                    <a:ext uri="{FF2B5EF4-FFF2-40B4-BE49-F238E27FC236}">
                      <a16:creationId xmlns:a16="http://schemas.microsoft.com/office/drawing/2014/main" id="{AAC6357E-DF9B-473E-91D9-BDC2750D4F52}"/>
                    </a:ext>
                  </a:extLst>
                </p14:cNvPr>
                <p14:cNvContentPartPr/>
                <p14:nvPr/>
              </p14:nvContentPartPr>
              <p14:xfrm>
                <a:off x="7095290" y="684005"/>
                <a:ext cx="70920" cy="129600"/>
              </p14:xfrm>
            </p:contentPart>
          </mc:Choice>
          <mc:Fallback>
            <p:pic>
              <p:nvPicPr>
                <p:cNvPr id="162" name="Käsinkirjoitus 161">
                  <a:extLst>
                    <a:ext uri="{FF2B5EF4-FFF2-40B4-BE49-F238E27FC236}">
                      <a16:creationId xmlns:a16="http://schemas.microsoft.com/office/drawing/2014/main" id="{AAC6357E-DF9B-473E-91D9-BDC2750D4F52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086650" y="675365"/>
                  <a:ext cx="885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63" name="Käsinkirjoitus 162">
                  <a:extLst>
                    <a:ext uri="{FF2B5EF4-FFF2-40B4-BE49-F238E27FC236}">
                      <a16:creationId xmlns:a16="http://schemas.microsoft.com/office/drawing/2014/main" id="{645FAC04-B214-4636-91F2-D49C0A7B3434}"/>
                    </a:ext>
                  </a:extLst>
                </p14:cNvPr>
                <p14:cNvContentPartPr/>
                <p14:nvPr/>
              </p14:nvContentPartPr>
              <p14:xfrm>
                <a:off x="7188890" y="739805"/>
                <a:ext cx="60840" cy="82440"/>
              </p14:xfrm>
            </p:contentPart>
          </mc:Choice>
          <mc:Fallback>
            <p:pic>
              <p:nvPicPr>
                <p:cNvPr id="163" name="Käsinkirjoitus 162">
                  <a:extLst>
                    <a:ext uri="{FF2B5EF4-FFF2-40B4-BE49-F238E27FC236}">
                      <a16:creationId xmlns:a16="http://schemas.microsoft.com/office/drawing/2014/main" id="{645FAC04-B214-4636-91F2-D49C0A7B3434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180250" y="731165"/>
                  <a:ext cx="784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64" name="Käsinkirjoitus 163">
                  <a:extLst>
                    <a:ext uri="{FF2B5EF4-FFF2-40B4-BE49-F238E27FC236}">
                      <a16:creationId xmlns:a16="http://schemas.microsoft.com/office/drawing/2014/main" id="{FECA5197-FF74-4667-A85A-91D2F9E9A85A}"/>
                    </a:ext>
                  </a:extLst>
                </p14:cNvPr>
                <p14:cNvContentPartPr/>
                <p14:nvPr/>
              </p14:nvContentPartPr>
              <p14:xfrm>
                <a:off x="7277810" y="756365"/>
                <a:ext cx="101160" cy="82080"/>
              </p14:xfrm>
            </p:contentPart>
          </mc:Choice>
          <mc:Fallback>
            <p:pic>
              <p:nvPicPr>
                <p:cNvPr id="164" name="Käsinkirjoitus 163">
                  <a:extLst>
                    <a:ext uri="{FF2B5EF4-FFF2-40B4-BE49-F238E27FC236}">
                      <a16:creationId xmlns:a16="http://schemas.microsoft.com/office/drawing/2014/main" id="{FECA5197-FF74-4667-A85A-91D2F9E9A85A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269170" y="747365"/>
                  <a:ext cx="1188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65" name="Käsinkirjoitus 164">
                  <a:extLst>
                    <a:ext uri="{FF2B5EF4-FFF2-40B4-BE49-F238E27FC236}">
                      <a16:creationId xmlns:a16="http://schemas.microsoft.com/office/drawing/2014/main" id="{9E78F270-8C12-415D-A2E9-29EFA308F4B1}"/>
                    </a:ext>
                  </a:extLst>
                </p14:cNvPr>
                <p14:cNvContentPartPr/>
                <p14:nvPr/>
              </p14:nvContentPartPr>
              <p14:xfrm>
                <a:off x="7294370" y="694445"/>
                <a:ext cx="87840" cy="5400"/>
              </p14:xfrm>
            </p:contentPart>
          </mc:Choice>
          <mc:Fallback>
            <p:pic>
              <p:nvPicPr>
                <p:cNvPr id="165" name="Käsinkirjoitus 164">
                  <a:extLst>
                    <a:ext uri="{FF2B5EF4-FFF2-40B4-BE49-F238E27FC236}">
                      <a16:creationId xmlns:a16="http://schemas.microsoft.com/office/drawing/2014/main" id="{9E78F270-8C12-415D-A2E9-29EFA308F4B1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285370" y="685805"/>
                  <a:ext cx="1054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66" name="Käsinkirjoitus 165">
                  <a:extLst>
                    <a:ext uri="{FF2B5EF4-FFF2-40B4-BE49-F238E27FC236}">
                      <a16:creationId xmlns:a16="http://schemas.microsoft.com/office/drawing/2014/main" id="{ABD18C32-1FA8-485C-B03C-BCF62BA6570E}"/>
                    </a:ext>
                  </a:extLst>
                </p14:cNvPr>
                <p14:cNvContentPartPr/>
                <p14:nvPr/>
              </p14:nvContentPartPr>
              <p14:xfrm>
                <a:off x="7465730" y="514085"/>
                <a:ext cx="81000" cy="429480"/>
              </p14:xfrm>
            </p:contentPart>
          </mc:Choice>
          <mc:Fallback>
            <p:pic>
              <p:nvPicPr>
                <p:cNvPr id="166" name="Käsinkirjoitus 165">
                  <a:extLst>
                    <a:ext uri="{FF2B5EF4-FFF2-40B4-BE49-F238E27FC236}">
                      <a16:creationId xmlns:a16="http://schemas.microsoft.com/office/drawing/2014/main" id="{ABD18C32-1FA8-485C-B03C-BCF62BA6570E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457090" y="505445"/>
                  <a:ext cx="9864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67" name="Käsinkirjoitus 166">
                  <a:extLst>
                    <a:ext uri="{FF2B5EF4-FFF2-40B4-BE49-F238E27FC236}">
                      <a16:creationId xmlns:a16="http://schemas.microsoft.com/office/drawing/2014/main" id="{47EEC2D2-C786-43A6-9979-3B89105BE53E}"/>
                    </a:ext>
                  </a:extLst>
                </p14:cNvPr>
                <p14:cNvContentPartPr/>
                <p14:nvPr/>
              </p14:nvContentPartPr>
              <p14:xfrm>
                <a:off x="7707290" y="739805"/>
                <a:ext cx="97200" cy="19440"/>
              </p14:xfrm>
            </p:contentPart>
          </mc:Choice>
          <mc:Fallback>
            <p:pic>
              <p:nvPicPr>
                <p:cNvPr id="167" name="Käsinkirjoitus 166">
                  <a:extLst>
                    <a:ext uri="{FF2B5EF4-FFF2-40B4-BE49-F238E27FC236}">
                      <a16:creationId xmlns:a16="http://schemas.microsoft.com/office/drawing/2014/main" id="{47EEC2D2-C786-43A6-9979-3B89105BE53E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698650" y="730805"/>
                  <a:ext cx="1148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68" name="Käsinkirjoitus 167">
                  <a:extLst>
                    <a:ext uri="{FF2B5EF4-FFF2-40B4-BE49-F238E27FC236}">
                      <a16:creationId xmlns:a16="http://schemas.microsoft.com/office/drawing/2014/main" id="{06B19ECE-D485-43DB-85FA-A3FB38806128}"/>
                    </a:ext>
                  </a:extLst>
                </p14:cNvPr>
                <p14:cNvContentPartPr/>
                <p14:nvPr/>
              </p14:nvContentPartPr>
              <p14:xfrm>
                <a:off x="7676330" y="831245"/>
                <a:ext cx="135000" cy="2520"/>
              </p14:xfrm>
            </p:contentPart>
          </mc:Choice>
          <mc:Fallback>
            <p:pic>
              <p:nvPicPr>
                <p:cNvPr id="168" name="Käsinkirjoitus 167">
                  <a:extLst>
                    <a:ext uri="{FF2B5EF4-FFF2-40B4-BE49-F238E27FC236}">
                      <a16:creationId xmlns:a16="http://schemas.microsoft.com/office/drawing/2014/main" id="{06B19ECE-D485-43DB-85FA-A3FB38806128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667690" y="822605"/>
                  <a:ext cx="1526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69" name="Käsinkirjoitus 168">
                  <a:extLst>
                    <a:ext uri="{FF2B5EF4-FFF2-40B4-BE49-F238E27FC236}">
                      <a16:creationId xmlns:a16="http://schemas.microsoft.com/office/drawing/2014/main" id="{3088791A-C38B-4CC7-BEED-7B21D794417E}"/>
                    </a:ext>
                  </a:extLst>
                </p14:cNvPr>
                <p14:cNvContentPartPr/>
                <p14:nvPr/>
              </p14:nvContentPartPr>
              <p14:xfrm>
                <a:off x="8040290" y="468365"/>
                <a:ext cx="220320" cy="236520"/>
              </p14:xfrm>
            </p:contentPart>
          </mc:Choice>
          <mc:Fallback>
            <p:pic>
              <p:nvPicPr>
                <p:cNvPr id="169" name="Käsinkirjoitus 168">
                  <a:extLst>
                    <a:ext uri="{FF2B5EF4-FFF2-40B4-BE49-F238E27FC236}">
                      <a16:creationId xmlns:a16="http://schemas.microsoft.com/office/drawing/2014/main" id="{3088791A-C38B-4CC7-BEED-7B21D794417E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031290" y="459365"/>
                  <a:ext cx="23796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70" name="Käsinkirjoitus 169">
                  <a:extLst>
                    <a:ext uri="{FF2B5EF4-FFF2-40B4-BE49-F238E27FC236}">
                      <a16:creationId xmlns:a16="http://schemas.microsoft.com/office/drawing/2014/main" id="{97FF3BD2-0D84-4867-ADE7-399B5D59FF4B}"/>
                    </a:ext>
                  </a:extLst>
                </p14:cNvPr>
                <p14:cNvContentPartPr/>
                <p14:nvPr/>
              </p14:nvContentPartPr>
              <p14:xfrm>
                <a:off x="7887650" y="764645"/>
                <a:ext cx="524880" cy="25920"/>
              </p14:xfrm>
            </p:contentPart>
          </mc:Choice>
          <mc:Fallback>
            <p:pic>
              <p:nvPicPr>
                <p:cNvPr id="170" name="Käsinkirjoitus 169">
                  <a:extLst>
                    <a:ext uri="{FF2B5EF4-FFF2-40B4-BE49-F238E27FC236}">
                      <a16:creationId xmlns:a16="http://schemas.microsoft.com/office/drawing/2014/main" id="{97FF3BD2-0D84-4867-ADE7-399B5D59FF4B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879010" y="756005"/>
                  <a:ext cx="5425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71" name="Käsinkirjoitus 170">
                  <a:extLst>
                    <a:ext uri="{FF2B5EF4-FFF2-40B4-BE49-F238E27FC236}">
                      <a16:creationId xmlns:a16="http://schemas.microsoft.com/office/drawing/2014/main" id="{3E324281-5B99-4905-8A7F-A0637F4E4FFA}"/>
                    </a:ext>
                  </a:extLst>
                </p14:cNvPr>
                <p14:cNvContentPartPr/>
                <p14:nvPr/>
              </p14:nvContentPartPr>
              <p14:xfrm>
                <a:off x="7944890" y="883085"/>
                <a:ext cx="119520" cy="188640"/>
              </p14:xfrm>
            </p:contentPart>
          </mc:Choice>
          <mc:Fallback>
            <p:pic>
              <p:nvPicPr>
                <p:cNvPr id="171" name="Käsinkirjoitus 170">
                  <a:extLst>
                    <a:ext uri="{FF2B5EF4-FFF2-40B4-BE49-F238E27FC236}">
                      <a16:creationId xmlns:a16="http://schemas.microsoft.com/office/drawing/2014/main" id="{3E324281-5B99-4905-8A7F-A0637F4E4FFA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936250" y="874445"/>
                  <a:ext cx="1371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72" name="Käsinkirjoitus 171">
                  <a:extLst>
                    <a:ext uri="{FF2B5EF4-FFF2-40B4-BE49-F238E27FC236}">
                      <a16:creationId xmlns:a16="http://schemas.microsoft.com/office/drawing/2014/main" id="{167BC52A-B31F-4D7E-B512-9161327E67F1}"/>
                    </a:ext>
                  </a:extLst>
                </p14:cNvPr>
                <p14:cNvContentPartPr/>
                <p14:nvPr/>
              </p14:nvContentPartPr>
              <p14:xfrm>
                <a:off x="8187170" y="869045"/>
                <a:ext cx="92880" cy="203040"/>
              </p14:xfrm>
            </p:contentPart>
          </mc:Choice>
          <mc:Fallback>
            <p:pic>
              <p:nvPicPr>
                <p:cNvPr id="172" name="Käsinkirjoitus 171">
                  <a:extLst>
                    <a:ext uri="{FF2B5EF4-FFF2-40B4-BE49-F238E27FC236}">
                      <a16:creationId xmlns:a16="http://schemas.microsoft.com/office/drawing/2014/main" id="{167BC52A-B31F-4D7E-B512-9161327E67F1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8178530" y="860045"/>
                  <a:ext cx="1105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73" name="Käsinkirjoitus 172">
                  <a:extLst>
                    <a:ext uri="{FF2B5EF4-FFF2-40B4-BE49-F238E27FC236}">
                      <a16:creationId xmlns:a16="http://schemas.microsoft.com/office/drawing/2014/main" id="{88CB53A2-2412-4A29-9863-48997E28EF03}"/>
                    </a:ext>
                  </a:extLst>
                </p14:cNvPr>
                <p14:cNvContentPartPr/>
                <p14:nvPr/>
              </p14:nvContentPartPr>
              <p14:xfrm>
                <a:off x="8476970" y="756005"/>
                <a:ext cx="101520" cy="11520"/>
              </p14:xfrm>
            </p:contentPart>
          </mc:Choice>
          <mc:Fallback>
            <p:pic>
              <p:nvPicPr>
                <p:cNvPr id="173" name="Käsinkirjoitus 172">
                  <a:extLst>
                    <a:ext uri="{FF2B5EF4-FFF2-40B4-BE49-F238E27FC236}">
                      <a16:creationId xmlns:a16="http://schemas.microsoft.com/office/drawing/2014/main" id="{88CB53A2-2412-4A29-9863-48997E28EF03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468330" y="747005"/>
                  <a:ext cx="1191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74" name="Käsinkirjoitus 173">
                  <a:extLst>
                    <a:ext uri="{FF2B5EF4-FFF2-40B4-BE49-F238E27FC236}">
                      <a16:creationId xmlns:a16="http://schemas.microsoft.com/office/drawing/2014/main" id="{292D59A0-ED2C-4761-BA04-6AB0CE1D707A}"/>
                    </a:ext>
                  </a:extLst>
                </p14:cNvPr>
                <p14:cNvContentPartPr/>
                <p14:nvPr/>
              </p14:nvContentPartPr>
              <p14:xfrm>
                <a:off x="8458250" y="843125"/>
                <a:ext cx="108720" cy="6120"/>
              </p14:xfrm>
            </p:contentPart>
          </mc:Choice>
          <mc:Fallback>
            <p:pic>
              <p:nvPicPr>
                <p:cNvPr id="174" name="Käsinkirjoitus 173">
                  <a:extLst>
                    <a:ext uri="{FF2B5EF4-FFF2-40B4-BE49-F238E27FC236}">
                      <a16:creationId xmlns:a16="http://schemas.microsoft.com/office/drawing/2014/main" id="{292D59A0-ED2C-4761-BA04-6AB0CE1D707A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449250" y="834125"/>
                  <a:ext cx="1263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75" name="Käsinkirjoitus 174">
                  <a:extLst>
                    <a:ext uri="{FF2B5EF4-FFF2-40B4-BE49-F238E27FC236}">
                      <a16:creationId xmlns:a16="http://schemas.microsoft.com/office/drawing/2014/main" id="{3C35CB11-C20E-4B71-A244-4B70718D43E1}"/>
                    </a:ext>
                  </a:extLst>
                </p14:cNvPr>
                <p14:cNvContentPartPr/>
                <p14:nvPr/>
              </p14:nvContentPartPr>
              <p14:xfrm>
                <a:off x="8673890" y="669965"/>
                <a:ext cx="194040" cy="238320"/>
              </p14:xfrm>
            </p:contentPart>
          </mc:Choice>
          <mc:Fallback>
            <p:pic>
              <p:nvPicPr>
                <p:cNvPr id="175" name="Käsinkirjoitus 174">
                  <a:extLst>
                    <a:ext uri="{FF2B5EF4-FFF2-40B4-BE49-F238E27FC236}">
                      <a16:creationId xmlns:a16="http://schemas.microsoft.com/office/drawing/2014/main" id="{3C35CB11-C20E-4B71-A244-4B70718D43E1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664890" y="661325"/>
                  <a:ext cx="2116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77" name="Käsinkirjoitus 176">
                  <a:extLst>
                    <a:ext uri="{FF2B5EF4-FFF2-40B4-BE49-F238E27FC236}">
                      <a16:creationId xmlns:a16="http://schemas.microsoft.com/office/drawing/2014/main" id="{63F92AB1-2CFA-4B1C-9AC7-12A56BF0B371}"/>
                    </a:ext>
                  </a:extLst>
                </p14:cNvPr>
                <p14:cNvContentPartPr/>
                <p14:nvPr/>
              </p14:nvContentPartPr>
              <p14:xfrm>
                <a:off x="8885570" y="849605"/>
                <a:ext cx="19800" cy="47880"/>
              </p14:xfrm>
            </p:contentPart>
          </mc:Choice>
          <mc:Fallback>
            <p:pic>
              <p:nvPicPr>
                <p:cNvPr id="177" name="Käsinkirjoitus 176">
                  <a:extLst>
                    <a:ext uri="{FF2B5EF4-FFF2-40B4-BE49-F238E27FC236}">
                      <a16:creationId xmlns:a16="http://schemas.microsoft.com/office/drawing/2014/main" id="{63F92AB1-2CFA-4B1C-9AC7-12A56BF0B371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876570" y="840965"/>
                  <a:ext cx="374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79" name="Käsinkirjoitus 178">
                  <a:extLst>
                    <a:ext uri="{FF2B5EF4-FFF2-40B4-BE49-F238E27FC236}">
                      <a16:creationId xmlns:a16="http://schemas.microsoft.com/office/drawing/2014/main" id="{89A82DC0-28AC-40AE-B739-6DD993BCA7EC}"/>
                    </a:ext>
                  </a:extLst>
                </p14:cNvPr>
                <p14:cNvContentPartPr/>
                <p14:nvPr/>
              </p14:nvContentPartPr>
              <p14:xfrm>
                <a:off x="8894210" y="620285"/>
                <a:ext cx="123120" cy="239760"/>
              </p14:xfrm>
            </p:contentPart>
          </mc:Choice>
          <mc:Fallback>
            <p:pic>
              <p:nvPicPr>
                <p:cNvPr id="179" name="Käsinkirjoitus 178">
                  <a:extLst>
                    <a:ext uri="{FF2B5EF4-FFF2-40B4-BE49-F238E27FC236}">
                      <a16:creationId xmlns:a16="http://schemas.microsoft.com/office/drawing/2014/main" id="{89A82DC0-28AC-40AE-B739-6DD993BCA7EC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885210" y="611645"/>
                  <a:ext cx="14076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80" name="Käsinkirjoitus 179">
                  <a:extLst>
                    <a:ext uri="{FF2B5EF4-FFF2-40B4-BE49-F238E27FC236}">
                      <a16:creationId xmlns:a16="http://schemas.microsoft.com/office/drawing/2014/main" id="{8B20C534-5D27-49B8-A80E-5A5571B94822}"/>
                    </a:ext>
                  </a:extLst>
                </p14:cNvPr>
                <p14:cNvContentPartPr/>
                <p14:nvPr/>
              </p14:nvContentPartPr>
              <p14:xfrm>
                <a:off x="8897090" y="663485"/>
                <a:ext cx="36000" cy="59040"/>
              </p14:xfrm>
            </p:contentPart>
          </mc:Choice>
          <mc:Fallback>
            <p:pic>
              <p:nvPicPr>
                <p:cNvPr id="180" name="Käsinkirjoitus 179">
                  <a:extLst>
                    <a:ext uri="{FF2B5EF4-FFF2-40B4-BE49-F238E27FC236}">
                      <a16:creationId xmlns:a16="http://schemas.microsoft.com/office/drawing/2014/main" id="{8B20C534-5D27-49B8-A80E-5A5571B94822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888090" y="654845"/>
                  <a:ext cx="536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81" name="Käsinkirjoitus 180">
                  <a:extLst>
                    <a:ext uri="{FF2B5EF4-FFF2-40B4-BE49-F238E27FC236}">
                      <a16:creationId xmlns:a16="http://schemas.microsoft.com/office/drawing/2014/main" id="{E1CCE64D-0D65-4E37-B3E2-597425298CB6}"/>
                    </a:ext>
                  </a:extLst>
                </p14:cNvPr>
                <p14:cNvContentPartPr/>
                <p14:nvPr/>
              </p14:nvContentPartPr>
              <p14:xfrm>
                <a:off x="8979890" y="879125"/>
                <a:ext cx="52920" cy="55800"/>
              </p14:xfrm>
            </p:contentPart>
          </mc:Choice>
          <mc:Fallback>
            <p:pic>
              <p:nvPicPr>
                <p:cNvPr id="181" name="Käsinkirjoitus 180">
                  <a:extLst>
                    <a:ext uri="{FF2B5EF4-FFF2-40B4-BE49-F238E27FC236}">
                      <a16:creationId xmlns:a16="http://schemas.microsoft.com/office/drawing/2014/main" id="{E1CCE64D-0D65-4E37-B3E2-597425298CB6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971250" y="870485"/>
                  <a:ext cx="70560" cy="7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Ryhmä 189">
            <a:extLst>
              <a:ext uri="{FF2B5EF4-FFF2-40B4-BE49-F238E27FC236}">
                <a16:creationId xmlns:a16="http://schemas.microsoft.com/office/drawing/2014/main" id="{839A7348-54B0-4A9E-8791-2A593162EE2E}"/>
              </a:ext>
            </a:extLst>
          </p:cNvPr>
          <p:cNvGrpSpPr/>
          <p:nvPr/>
        </p:nvGrpSpPr>
        <p:grpSpPr>
          <a:xfrm>
            <a:off x="5985410" y="1050485"/>
            <a:ext cx="318240" cy="515880"/>
            <a:chOff x="5985410" y="1050485"/>
            <a:chExt cx="318240" cy="51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83" name="Käsinkirjoitus 182">
                  <a:extLst>
                    <a:ext uri="{FF2B5EF4-FFF2-40B4-BE49-F238E27FC236}">
                      <a16:creationId xmlns:a16="http://schemas.microsoft.com/office/drawing/2014/main" id="{6070636B-2D22-4348-8CE6-F6CA7E41DC1E}"/>
                    </a:ext>
                  </a:extLst>
                </p14:cNvPr>
                <p14:cNvContentPartPr/>
                <p14:nvPr/>
              </p14:nvContentPartPr>
              <p14:xfrm>
                <a:off x="5985410" y="1296365"/>
                <a:ext cx="130320" cy="151560"/>
              </p14:xfrm>
            </p:contentPart>
          </mc:Choice>
          <mc:Fallback>
            <p:pic>
              <p:nvPicPr>
                <p:cNvPr id="183" name="Käsinkirjoitus 182">
                  <a:extLst>
                    <a:ext uri="{FF2B5EF4-FFF2-40B4-BE49-F238E27FC236}">
                      <a16:creationId xmlns:a16="http://schemas.microsoft.com/office/drawing/2014/main" id="{6070636B-2D22-4348-8CE6-F6CA7E41DC1E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976410" y="1287365"/>
                  <a:ext cx="1479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84" name="Käsinkirjoitus 183">
                  <a:extLst>
                    <a:ext uri="{FF2B5EF4-FFF2-40B4-BE49-F238E27FC236}">
                      <a16:creationId xmlns:a16="http://schemas.microsoft.com/office/drawing/2014/main" id="{5BD621EE-7CC1-4B4A-ACED-E4D19C995EEF}"/>
                    </a:ext>
                  </a:extLst>
                </p14:cNvPr>
                <p14:cNvContentPartPr/>
                <p14:nvPr/>
              </p14:nvContentPartPr>
              <p14:xfrm>
                <a:off x="6066410" y="1072445"/>
                <a:ext cx="57240" cy="406800"/>
              </p14:xfrm>
            </p:contentPart>
          </mc:Choice>
          <mc:Fallback>
            <p:pic>
              <p:nvPicPr>
                <p:cNvPr id="184" name="Käsinkirjoitus 183">
                  <a:extLst>
                    <a:ext uri="{FF2B5EF4-FFF2-40B4-BE49-F238E27FC236}">
                      <a16:creationId xmlns:a16="http://schemas.microsoft.com/office/drawing/2014/main" id="{5BD621EE-7CC1-4B4A-ACED-E4D19C995EEF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057770" y="1063445"/>
                  <a:ext cx="7488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85" name="Käsinkirjoitus 184">
                  <a:extLst>
                    <a:ext uri="{FF2B5EF4-FFF2-40B4-BE49-F238E27FC236}">
                      <a16:creationId xmlns:a16="http://schemas.microsoft.com/office/drawing/2014/main" id="{F47CC45F-E547-4867-9BC6-49DB71547AB2}"/>
                    </a:ext>
                  </a:extLst>
                </p14:cNvPr>
                <p14:cNvContentPartPr/>
                <p14:nvPr/>
              </p14:nvContentPartPr>
              <p14:xfrm>
                <a:off x="6216530" y="1050485"/>
                <a:ext cx="87120" cy="515880"/>
              </p14:xfrm>
            </p:contentPart>
          </mc:Choice>
          <mc:Fallback>
            <p:pic>
              <p:nvPicPr>
                <p:cNvPr id="185" name="Käsinkirjoitus 184">
                  <a:extLst>
                    <a:ext uri="{FF2B5EF4-FFF2-40B4-BE49-F238E27FC236}">
                      <a16:creationId xmlns:a16="http://schemas.microsoft.com/office/drawing/2014/main" id="{F47CC45F-E547-4867-9BC6-49DB71547AB2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207890" y="1041485"/>
                  <a:ext cx="104760" cy="53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3" name="Ryhmä 222">
            <a:extLst>
              <a:ext uri="{FF2B5EF4-FFF2-40B4-BE49-F238E27FC236}">
                <a16:creationId xmlns:a16="http://schemas.microsoft.com/office/drawing/2014/main" id="{4AD6E69A-29A8-43CC-A2CF-9BA78A8C0B30}"/>
              </a:ext>
            </a:extLst>
          </p:cNvPr>
          <p:cNvGrpSpPr/>
          <p:nvPr/>
        </p:nvGrpSpPr>
        <p:grpSpPr>
          <a:xfrm>
            <a:off x="6472850" y="1108805"/>
            <a:ext cx="1391760" cy="514080"/>
            <a:chOff x="6472850" y="1108805"/>
            <a:chExt cx="1391760" cy="51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86" name="Käsinkirjoitus 185">
                  <a:extLst>
                    <a:ext uri="{FF2B5EF4-FFF2-40B4-BE49-F238E27FC236}">
                      <a16:creationId xmlns:a16="http://schemas.microsoft.com/office/drawing/2014/main" id="{E9D69341-8100-4354-9180-F31AE0399FEC}"/>
                    </a:ext>
                  </a:extLst>
                </p14:cNvPr>
                <p14:cNvContentPartPr/>
                <p14:nvPr/>
              </p14:nvContentPartPr>
              <p14:xfrm>
                <a:off x="6472850" y="1162445"/>
                <a:ext cx="19080" cy="395280"/>
              </p14:xfrm>
            </p:contentPart>
          </mc:Choice>
          <mc:Fallback>
            <p:pic>
              <p:nvPicPr>
                <p:cNvPr id="186" name="Käsinkirjoitus 185">
                  <a:extLst>
                    <a:ext uri="{FF2B5EF4-FFF2-40B4-BE49-F238E27FC236}">
                      <a16:creationId xmlns:a16="http://schemas.microsoft.com/office/drawing/2014/main" id="{E9D69341-8100-4354-9180-F31AE0399FEC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463850" y="1153445"/>
                  <a:ext cx="36720" cy="4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87" name="Käsinkirjoitus 186">
                  <a:extLst>
                    <a:ext uri="{FF2B5EF4-FFF2-40B4-BE49-F238E27FC236}">
                      <a16:creationId xmlns:a16="http://schemas.microsoft.com/office/drawing/2014/main" id="{63F84D16-C4C7-4034-A944-E0F728E7C353}"/>
                    </a:ext>
                  </a:extLst>
                </p14:cNvPr>
                <p14:cNvContentPartPr/>
                <p14:nvPr/>
              </p14:nvContentPartPr>
              <p14:xfrm>
                <a:off x="6495530" y="1140845"/>
                <a:ext cx="159840" cy="210960"/>
              </p14:xfrm>
            </p:contentPart>
          </mc:Choice>
          <mc:Fallback>
            <p:pic>
              <p:nvPicPr>
                <p:cNvPr id="187" name="Käsinkirjoitus 186">
                  <a:extLst>
                    <a:ext uri="{FF2B5EF4-FFF2-40B4-BE49-F238E27FC236}">
                      <a16:creationId xmlns:a16="http://schemas.microsoft.com/office/drawing/2014/main" id="{63F84D16-C4C7-4034-A944-E0F728E7C353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486530" y="1131845"/>
                  <a:ext cx="1774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88" name="Käsinkirjoitus 187">
                  <a:extLst>
                    <a:ext uri="{FF2B5EF4-FFF2-40B4-BE49-F238E27FC236}">
                      <a16:creationId xmlns:a16="http://schemas.microsoft.com/office/drawing/2014/main" id="{3441EB21-BE03-482B-B8BC-95D689CAB48C}"/>
                    </a:ext>
                  </a:extLst>
                </p14:cNvPr>
                <p14:cNvContentPartPr/>
                <p14:nvPr/>
              </p14:nvContentPartPr>
              <p14:xfrm>
                <a:off x="6725210" y="1108805"/>
                <a:ext cx="106560" cy="480960"/>
              </p14:xfrm>
            </p:contentPart>
          </mc:Choice>
          <mc:Fallback>
            <p:pic>
              <p:nvPicPr>
                <p:cNvPr id="188" name="Käsinkirjoitus 187">
                  <a:extLst>
                    <a:ext uri="{FF2B5EF4-FFF2-40B4-BE49-F238E27FC236}">
                      <a16:creationId xmlns:a16="http://schemas.microsoft.com/office/drawing/2014/main" id="{3441EB21-BE03-482B-B8BC-95D689CAB48C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716570" y="1100165"/>
                  <a:ext cx="124200" cy="49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91" name="Käsinkirjoitus 190">
                  <a:extLst>
                    <a:ext uri="{FF2B5EF4-FFF2-40B4-BE49-F238E27FC236}">
                      <a16:creationId xmlns:a16="http://schemas.microsoft.com/office/drawing/2014/main" id="{8D154951-63AA-4243-AABB-8F8BEE9266B1}"/>
                    </a:ext>
                  </a:extLst>
                </p14:cNvPr>
                <p14:cNvContentPartPr/>
                <p14:nvPr/>
              </p14:nvContentPartPr>
              <p14:xfrm>
                <a:off x="6837530" y="1346045"/>
                <a:ext cx="130680" cy="276840"/>
              </p14:xfrm>
            </p:contentPart>
          </mc:Choice>
          <mc:Fallback>
            <p:pic>
              <p:nvPicPr>
                <p:cNvPr id="191" name="Käsinkirjoitus 190">
                  <a:extLst>
                    <a:ext uri="{FF2B5EF4-FFF2-40B4-BE49-F238E27FC236}">
                      <a16:creationId xmlns:a16="http://schemas.microsoft.com/office/drawing/2014/main" id="{8D154951-63AA-4243-AABB-8F8BEE9266B1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828530" y="1337405"/>
                  <a:ext cx="14832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92" name="Käsinkirjoitus 191">
                  <a:extLst>
                    <a:ext uri="{FF2B5EF4-FFF2-40B4-BE49-F238E27FC236}">
                      <a16:creationId xmlns:a16="http://schemas.microsoft.com/office/drawing/2014/main" id="{9CF76D5A-827D-478C-94A9-254909A3EFCB}"/>
                    </a:ext>
                  </a:extLst>
                </p14:cNvPr>
                <p14:cNvContentPartPr/>
                <p14:nvPr/>
              </p14:nvContentPartPr>
              <p14:xfrm>
                <a:off x="7061810" y="1504085"/>
                <a:ext cx="57600" cy="62640"/>
              </p14:xfrm>
            </p:contentPart>
          </mc:Choice>
          <mc:Fallback>
            <p:pic>
              <p:nvPicPr>
                <p:cNvPr id="192" name="Käsinkirjoitus 191">
                  <a:extLst>
                    <a:ext uri="{FF2B5EF4-FFF2-40B4-BE49-F238E27FC236}">
                      <a16:creationId xmlns:a16="http://schemas.microsoft.com/office/drawing/2014/main" id="{9CF76D5A-827D-478C-94A9-254909A3EFCB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052810" y="1495445"/>
                  <a:ext cx="752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93" name="Käsinkirjoitus 192">
                  <a:extLst>
                    <a:ext uri="{FF2B5EF4-FFF2-40B4-BE49-F238E27FC236}">
                      <a16:creationId xmlns:a16="http://schemas.microsoft.com/office/drawing/2014/main" id="{B2042A0D-6E88-4E9E-8915-9A36AC42D609}"/>
                    </a:ext>
                  </a:extLst>
                </p14:cNvPr>
                <p14:cNvContentPartPr/>
                <p14:nvPr/>
              </p14:nvContentPartPr>
              <p14:xfrm>
                <a:off x="7224530" y="1346045"/>
                <a:ext cx="191880" cy="171360"/>
              </p14:xfrm>
            </p:contentPart>
          </mc:Choice>
          <mc:Fallback>
            <p:pic>
              <p:nvPicPr>
                <p:cNvPr id="193" name="Käsinkirjoitus 192">
                  <a:extLst>
                    <a:ext uri="{FF2B5EF4-FFF2-40B4-BE49-F238E27FC236}">
                      <a16:creationId xmlns:a16="http://schemas.microsoft.com/office/drawing/2014/main" id="{B2042A0D-6E88-4E9E-8915-9A36AC42D609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215530" y="1337405"/>
                  <a:ext cx="2095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94" name="Käsinkirjoitus 193">
                  <a:extLst>
                    <a:ext uri="{FF2B5EF4-FFF2-40B4-BE49-F238E27FC236}">
                      <a16:creationId xmlns:a16="http://schemas.microsoft.com/office/drawing/2014/main" id="{3633382F-FC1C-4950-BFF0-D49B4D02B41B}"/>
                    </a:ext>
                  </a:extLst>
                </p14:cNvPr>
                <p14:cNvContentPartPr/>
                <p14:nvPr/>
              </p14:nvContentPartPr>
              <p14:xfrm>
                <a:off x="7567970" y="1320485"/>
                <a:ext cx="60840" cy="237240"/>
              </p14:xfrm>
            </p:contentPart>
          </mc:Choice>
          <mc:Fallback>
            <p:pic>
              <p:nvPicPr>
                <p:cNvPr id="194" name="Käsinkirjoitus 193">
                  <a:extLst>
                    <a:ext uri="{FF2B5EF4-FFF2-40B4-BE49-F238E27FC236}">
                      <a16:creationId xmlns:a16="http://schemas.microsoft.com/office/drawing/2014/main" id="{3633382F-FC1C-4950-BFF0-D49B4D02B41B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558970" y="1311485"/>
                  <a:ext cx="784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95" name="Käsinkirjoitus 194">
                  <a:extLst>
                    <a:ext uri="{FF2B5EF4-FFF2-40B4-BE49-F238E27FC236}">
                      <a16:creationId xmlns:a16="http://schemas.microsoft.com/office/drawing/2014/main" id="{41D84FE8-58D8-48FB-952D-C7B1A125243A}"/>
                    </a:ext>
                  </a:extLst>
                </p14:cNvPr>
                <p14:cNvContentPartPr/>
                <p14:nvPr/>
              </p14:nvContentPartPr>
              <p14:xfrm>
                <a:off x="7504970" y="1405445"/>
                <a:ext cx="131040" cy="16920"/>
              </p14:xfrm>
            </p:contentPart>
          </mc:Choice>
          <mc:Fallback>
            <p:pic>
              <p:nvPicPr>
                <p:cNvPr id="195" name="Käsinkirjoitus 194">
                  <a:extLst>
                    <a:ext uri="{FF2B5EF4-FFF2-40B4-BE49-F238E27FC236}">
                      <a16:creationId xmlns:a16="http://schemas.microsoft.com/office/drawing/2014/main" id="{41D84FE8-58D8-48FB-952D-C7B1A125243A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495970" y="1396805"/>
                  <a:ext cx="1486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96" name="Käsinkirjoitus 195">
                  <a:extLst>
                    <a:ext uri="{FF2B5EF4-FFF2-40B4-BE49-F238E27FC236}">
                      <a16:creationId xmlns:a16="http://schemas.microsoft.com/office/drawing/2014/main" id="{E53401EA-A8AD-4A61-BA92-452E6105575F}"/>
                    </a:ext>
                  </a:extLst>
                </p14:cNvPr>
                <p14:cNvContentPartPr/>
                <p14:nvPr/>
              </p14:nvContentPartPr>
              <p14:xfrm>
                <a:off x="7643210" y="1416605"/>
                <a:ext cx="115920" cy="139320"/>
              </p14:xfrm>
            </p:contentPart>
          </mc:Choice>
          <mc:Fallback>
            <p:pic>
              <p:nvPicPr>
                <p:cNvPr id="196" name="Käsinkirjoitus 195">
                  <a:extLst>
                    <a:ext uri="{FF2B5EF4-FFF2-40B4-BE49-F238E27FC236}">
                      <a16:creationId xmlns:a16="http://schemas.microsoft.com/office/drawing/2014/main" id="{E53401EA-A8AD-4A61-BA92-452E6105575F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634210" y="1407965"/>
                  <a:ext cx="1335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97" name="Käsinkirjoitus 196">
                  <a:extLst>
                    <a:ext uri="{FF2B5EF4-FFF2-40B4-BE49-F238E27FC236}">
                      <a16:creationId xmlns:a16="http://schemas.microsoft.com/office/drawing/2014/main" id="{2EC13F0B-4666-429A-B8A6-10D5247832BC}"/>
                    </a:ext>
                  </a:extLst>
                </p14:cNvPr>
                <p14:cNvContentPartPr/>
                <p14:nvPr/>
              </p14:nvContentPartPr>
              <p14:xfrm>
                <a:off x="7842650" y="1350005"/>
                <a:ext cx="21960" cy="209880"/>
              </p14:xfrm>
            </p:contentPart>
          </mc:Choice>
          <mc:Fallback>
            <p:pic>
              <p:nvPicPr>
                <p:cNvPr id="197" name="Käsinkirjoitus 196">
                  <a:extLst>
                    <a:ext uri="{FF2B5EF4-FFF2-40B4-BE49-F238E27FC236}">
                      <a16:creationId xmlns:a16="http://schemas.microsoft.com/office/drawing/2014/main" id="{2EC13F0B-4666-429A-B8A6-10D5247832BC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833650" y="1341005"/>
                  <a:ext cx="39600" cy="22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Ryhmä 221">
            <a:extLst>
              <a:ext uri="{FF2B5EF4-FFF2-40B4-BE49-F238E27FC236}">
                <a16:creationId xmlns:a16="http://schemas.microsoft.com/office/drawing/2014/main" id="{D925FB61-3C08-46B0-897F-53CB38F9B84E}"/>
              </a:ext>
            </a:extLst>
          </p:cNvPr>
          <p:cNvGrpSpPr/>
          <p:nvPr/>
        </p:nvGrpSpPr>
        <p:grpSpPr>
          <a:xfrm>
            <a:off x="8035970" y="1196645"/>
            <a:ext cx="279000" cy="420840"/>
            <a:chOff x="8035970" y="1196645"/>
            <a:chExt cx="279000" cy="42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98" name="Käsinkirjoitus 197">
                  <a:extLst>
                    <a:ext uri="{FF2B5EF4-FFF2-40B4-BE49-F238E27FC236}">
                      <a16:creationId xmlns:a16="http://schemas.microsoft.com/office/drawing/2014/main" id="{43A53555-F2C8-4195-8F1A-31C9CF1BA281}"/>
                    </a:ext>
                  </a:extLst>
                </p14:cNvPr>
                <p14:cNvContentPartPr/>
                <p14:nvPr/>
              </p14:nvContentPartPr>
              <p14:xfrm>
                <a:off x="8042810" y="1196645"/>
                <a:ext cx="83520" cy="349920"/>
              </p14:xfrm>
            </p:contentPart>
          </mc:Choice>
          <mc:Fallback>
            <p:pic>
              <p:nvPicPr>
                <p:cNvPr id="198" name="Käsinkirjoitus 197">
                  <a:extLst>
                    <a:ext uri="{FF2B5EF4-FFF2-40B4-BE49-F238E27FC236}">
                      <a16:creationId xmlns:a16="http://schemas.microsoft.com/office/drawing/2014/main" id="{43A53555-F2C8-4195-8F1A-31C9CF1BA281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033810" y="1188005"/>
                  <a:ext cx="10116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99" name="Käsinkirjoitus 198">
                  <a:extLst>
                    <a:ext uri="{FF2B5EF4-FFF2-40B4-BE49-F238E27FC236}">
                      <a16:creationId xmlns:a16="http://schemas.microsoft.com/office/drawing/2014/main" id="{CD650D21-DDEB-481A-98FC-FF2F65AC184C}"/>
                    </a:ext>
                  </a:extLst>
                </p14:cNvPr>
                <p14:cNvContentPartPr/>
                <p14:nvPr/>
              </p14:nvContentPartPr>
              <p14:xfrm>
                <a:off x="8035970" y="1428125"/>
                <a:ext cx="107640" cy="146520"/>
              </p14:xfrm>
            </p:contentPart>
          </mc:Choice>
          <mc:Fallback>
            <p:pic>
              <p:nvPicPr>
                <p:cNvPr id="199" name="Käsinkirjoitus 198">
                  <a:extLst>
                    <a:ext uri="{FF2B5EF4-FFF2-40B4-BE49-F238E27FC236}">
                      <a16:creationId xmlns:a16="http://schemas.microsoft.com/office/drawing/2014/main" id="{CD650D21-DDEB-481A-98FC-FF2F65AC184C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027330" y="1419485"/>
                  <a:ext cx="1252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00" name="Käsinkirjoitus 199">
                  <a:extLst>
                    <a:ext uri="{FF2B5EF4-FFF2-40B4-BE49-F238E27FC236}">
                      <a16:creationId xmlns:a16="http://schemas.microsoft.com/office/drawing/2014/main" id="{731194DF-A924-4E63-AB00-F183F4696B63}"/>
                    </a:ext>
                  </a:extLst>
                </p14:cNvPr>
                <p14:cNvContentPartPr/>
                <p14:nvPr/>
              </p14:nvContentPartPr>
              <p14:xfrm>
                <a:off x="8239370" y="1208525"/>
                <a:ext cx="75600" cy="408960"/>
              </p14:xfrm>
            </p:contentPart>
          </mc:Choice>
          <mc:Fallback>
            <p:pic>
              <p:nvPicPr>
                <p:cNvPr id="200" name="Käsinkirjoitus 199">
                  <a:extLst>
                    <a:ext uri="{FF2B5EF4-FFF2-40B4-BE49-F238E27FC236}">
                      <a16:creationId xmlns:a16="http://schemas.microsoft.com/office/drawing/2014/main" id="{731194DF-A924-4E63-AB00-F183F4696B63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8230730" y="1199885"/>
                  <a:ext cx="93240" cy="42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1" name="Ryhmä 220">
            <a:extLst>
              <a:ext uri="{FF2B5EF4-FFF2-40B4-BE49-F238E27FC236}">
                <a16:creationId xmlns:a16="http://schemas.microsoft.com/office/drawing/2014/main" id="{E4DE5B3E-D45F-478B-8859-22C2E69061CF}"/>
              </a:ext>
            </a:extLst>
          </p:cNvPr>
          <p:cNvGrpSpPr/>
          <p:nvPr/>
        </p:nvGrpSpPr>
        <p:grpSpPr>
          <a:xfrm>
            <a:off x="6403730" y="1775525"/>
            <a:ext cx="1110240" cy="707040"/>
            <a:chOff x="6403730" y="1775525"/>
            <a:chExt cx="1110240" cy="70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01" name="Käsinkirjoitus 200">
                  <a:extLst>
                    <a:ext uri="{FF2B5EF4-FFF2-40B4-BE49-F238E27FC236}">
                      <a16:creationId xmlns:a16="http://schemas.microsoft.com/office/drawing/2014/main" id="{1FCC583C-69BE-4AA6-80E4-4D1AE9424869}"/>
                    </a:ext>
                  </a:extLst>
                </p14:cNvPr>
                <p14:cNvContentPartPr/>
                <p14:nvPr/>
              </p14:nvContentPartPr>
              <p14:xfrm>
                <a:off x="6414530" y="2061725"/>
                <a:ext cx="146520" cy="5400"/>
              </p14:xfrm>
            </p:contentPart>
          </mc:Choice>
          <mc:Fallback>
            <p:pic>
              <p:nvPicPr>
                <p:cNvPr id="201" name="Käsinkirjoitus 200">
                  <a:extLst>
                    <a:ext uri="{FF2B5EF4-FFF2-40B4-BE49-F238E27FC236}">
                      <a16:creationId xmlns:a16="http://schemas.microsoft.com/office/drawing/2014/main" id="{1FCC583C-69BE-4AA6-80E4-4D1AE942486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405890" y="2052725"/>
                  <a:ext cx="1641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02" name="Käsinkirjoitus 201">
                  <a:extLst>
                    <a:ext uri="{FF2B5EF4-FFF2-40B4-BE49-F238E27FC236}">
                      <a16:creationId xmlns:a16="http://schemas.microsoft.com/office/drawing/2014/main" id="{6CBBE79D-E55E-410A-8F5F-3BE8831059EF}"/>
                    </a:ext>
                  </a:extLst>
                </p14:cNvPr>
                <p14:cNvContentPartPr/>
                <p14:nvPr/>
              </p14:nvContentPartPr>
              <p14:xfrm>
                <a:off x="6403730" y="2144525"/>
                <a:ext cx="167760" cy="7200"/>
              </p14:xfrm>
            </p:contentPart>
          </mc:Choice>
          <mc:Fallback>
            <p:pic>
              <p:nvPicPr>
                <p:cNvPr id="202" name="Käsinkirjoitus 201">
                  <a:extLst>
                    <a:ext uri="{FF2B5EF4-FFF2-40B4-BE49-F238E27FC236}">
                      <a16:creationId xmlns:a16="http://schemas.microsoft.com/office/drawing/2014/main" id="{6CBBE79D-E55E-410A-8F5F-3BE8831059EF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6395090" y="2135885"/>
                  <a:ext cx="1854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03" name="Käsinkirjoitus 202">
                  <a:extLst>
                    <a:ext uri="{FF2B5EF4-FFF2-40B4-BE49-F238E27FC236}">
                      <a16:creationId xmlns:a16="http://schemas.microsoft.com/office/drawing/2014/main" id="{4D3779BE-E740-41C0-943C-F7FB02CB4F8B}"/>
                    </a:ext>
                  </a:extLst>
                </p14:cNvPr>
                <p14:cNvContentPartPr/>
                <p14:nvPr/>
              </p14:nvContentPartPr>
              <p14:xfrm>
                <a:off x="6723050" y="1794245"/>
                <a:ext cx="204480" cy="212040"/>
              </p14:xfrm>
            </p:contentPart>
          </mc:Choice>
          <mc:Fallback>
            <p:pic>
              <p:nvPicPr>
                <p:cNvPr id="203" name="Käsinkirjoitus 202">
                  <a:extLst>
                    <a:ext uri="{FF2B5EF4-FFF2-40B4-BE49-F238E27FC236}">
                      <a16:creationId xmlns:a16="http://schemas.microsoft.com/office/drawing/2014/main" id="{4D3779BE-E740-41C0-943C-F7FB02CB4F8B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6714050" y="1785605"/>
                  <a:ext cx="2221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04" name="Käsinkirjoitus 203">
                  <a:extLst>
                    <a:ext uri="{FF2B5EF4-FFF2-40B4-BE49-F238E27FC236}">
                      <a16:creationId xmlns:a16="http://schemas.microsoft.com/office/drawing/2014/main" id="{BE58F4C2-D715-4977-BF7C-4294055E499E}"/>
                    </a:ext>
                  </a:extLst>
                </p14:cNvPr>
                <p14:cNvContentPartPr/>
                <p14:nvPr/>
              </p14:nvContentPartPr>
              <p14:xfrm>
                <a:off x="7092410" y="1775525"/>
                <a:ext cx="106920" cy="247680"/>
              </p14:xfrm>
            </p:contentPart>
          </mc:Choice>
          <mc:Fallback>
            <p:pic>
              <p:nvPicPr>
                <p:cNvPr id="204" name="Käsinkirjoitus 203">
                  <a:extLst>
                    <a:ext uri="{FF2B5EF4-FFF2-40B4-BE49-F238E27FC236}">
                      <a16:creationId xmlns:a16="http://schemas.microsoft.com/office/drawing/2014/main" id="{BE58F4C2-D715-4977-BF7C-4294055E499E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7083770" y="1766525"/>
                  <a:ext cx="12456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05" name="Käsinkirjoitus 204">
                  <a:extLst>
                    <a:ext uri="{FF2B5EF4-FFF2-40B4-BE49-F238E27FC236}">
                      <a16:creationId xmlns:a16="http://schemas.microsoft.com/office/drawing/2014/main" id="{4BA36E0D-6027-4683-96FA-9F460CD3461A}"/>
                    </a:ext>
                  </a:extLst>
                </p14:cNvPr>
                <p14:cNvContentPartPr/>
                <p14:nvPr/>
              </p14:nvContentPartPr>
              <p14:xfrm>
                <a:off x="6719810" y="2081525"/>
                <a:ext cx="528120" cy="17280"/>
              </p14:xfrm>
            </p:contentPart>
          </mc:Choice>
          <mc:Fallback>
            <p:pic>
              <p:nvPicPr>
                <p:cNvPr id="205" name="Käsinkirjoitus 204">
                  <a:extLst>
                    <a:ext uri="{FF2B5EF4-FFF2-40B4-BE49-F238E27FC236}">
                      <a16:creationId xmlns:a16="http://schemas.microsoft.com/office/drawing/2014/main" id="{4BA36E0D-6027-4683-96FA-9F460CD3461A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6711170" y="2072525"/>
                  <a:ext cx="5457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06" name="Käsinkirjoitus 205">
                  <a:extLst>
                    <a:ext uri="{FF2B5EF4-FFF2-40B4-BE49-F238E27FC236}">
                      <a16:creationId xmlns:a16="http://schemas.microsoft.com/office/drawing/2014/main" id="{1551615F-9192-478F-A0DB-400B03FE1606}"/>
                    </a:ext>
                  </a:extLst>
                </p14:cNvPr>
                <p14:cNvContentPartPr/>
                <p14:nvPr/>
              </p14:nvContentPartPr>
              <p14:xfrm>
                <a:off x="6769850" y="2198525"/>
                <a:ext cx="160200" cy="260280"/>
              </p14:xfrm>
            </p:contentPart>
          </mc:Choice>
          <mc:Fallback>
            <p:pic>
              <p:nvPicPr>
                <p:cNvPr id="206" name="Käsinkirjoitus 205">
                  <a:extLst>
                    <a:ext uri="{FF2B5EF4-FFF2-40B4-BE49-F238E27FC236}">
                      <a16:creationId xmlns:a16="http://schemas.microsoft.com/office/drawing/2014/main" id="{1551615F-9192-478F-A0DB-400B03FE1606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6760850" y="2189525"/>
                  <a:ext cx="17784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07" name="Käsinkirjoitus 206">
                  <a:extLst>
                    <a:ext uri="{FF2B5EF4-FFF2-40B4-BE49-F238E27FC236}">
                      <a16:creationId xmlns:a16="http://schemas.microsoft.com/office/drawing/2014/main" id="{49F646EB-2A73-4ABE-81FD-07D893FEBD26}"/>
                    </a:ext>
                  </a:extLst>
                </p14:cNvPr>
                <p14:cNvContentPartPr/>
                <p14:nvPr/>
              </p14:nvContentPartPr>
              <p14:xfrm>
                <a:off x="6984410" y="2176565"/>
                <a:ext cx="150840" cy="306000"/>
              </p14:xfrm>
            </p:contentPart>
          </mc:Choice>
          <mc:Fallback>
            <p:pic>
              <p:nvPicPr>
                <p:cNvPr id="207" name="Käsinkirjoitus 206">
                  <a:extLst>
                    <a:ext uri="{FF2B5EF4-FFF2-40B4-BE49-F238E27FC236}">
                      <a16:creationId xmlns:a16="http://schemas.microsoft.com/office/drawing/2014/main" id="{49F646EB-2A73-4ABE-81FD-07D893FEBD26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6975410" y="2167925"/>
                  <a:ext cx="16848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08" name="Käsinkirjoitus 207">
                  <a:extLst>
                    <a:ext uri="{FF2B5EF4-FFF2-40B4-BE49-F238E27FC236}">
                      <a16:creationId xmlns:a16="http://schemas.microsoft.com/office/drawing/2014/main" id="{ACDE8FE3-44CC-4499-8DE7-1F9CCB488F57}"/>
                    </a:ext>
                  </a:extLst>
                </p14:cNvPr>
                <p14:cNvContentPartPr/>
                <p14:nvPr/>
              </p14:nvContentPartPr>
              <p14:xfrm>
                <a:off x="7405970" y="2084405"/>
                <a:ext cx="102960" cy="9720"/>
              </p14:xfrm>
            </p:contentPart>
          </mc:Choice>
          <mc:Fallback>
            <p:pic>
              <p:nvPicPr>
                <p:cNvPr id="208" name="Käsinkirjoitus 207">
                  <a:extLst>
                    <a:ext uri="{FF2B5EF4-FFF2-40B4-BE49-F238E27FC236}">
                      <a16:creationId xmlns:a16="http://schemas.microsoft.com/office/drawing/2014/main" id="{ACDE8FE3-44CC-4499-8DE7-1F9CCB488F57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7396970" y="2075765"/>
                  <a:ext cx="1206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09" name="Käsinkirjoitus 208">
                  <a:extLst>
                    <a:ext uri="{FF2B5EF4-FFF2-40B4-BE49-F238E27FC236}">
                      <a16:creationId xmlns:a16="http://schemas.microsoft.com/office/drawing/2014/main" id="{5E996BB2-AD8E-4074-B64F-76B4CCB43C33}"/>
                    </a:ext>
                  </a:extLst>
                </p14:cNvPr>
                <p14:cNvContentPartPr/>
                <p14:nvPr/>
              </p14:nvContentPartPr>
              <p14:xfrm>
                <a:off x="7390490" y="2164325"/>
                <a:ext cx="123480" cy="5400"/>
              </p14:xfrm>
            </p:contentPart>
          </mc:Choice>
          <mc:Fallback>
            <p:pic>
              <p:nvPicPr>
                <p:cNvPr id="209" name="Käsinkirjoitus 208">
                  <a:extLst>
                    <a:ext uri="{FF2B5EF4-FFF2-40B4-BE49-F238E27FC236}">
                      <a16:creationId xmlns:a16="http://schemas.microsoft.com/office/drawing/2014/main" id="{5E996BB2-AD8E-4074-B64F-76B4CCB43C33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7381850" y="2155325"/>
                  <a:ext cx="141120" cy="2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5">
            <p14:nvContentPartPr>
              <p14:cNvPr id="210" name="Käsinkirjoitus 209">
                <a:extLst>
                  <a:ext uri="{FF2B5EF4-FFF2-40B4-BE49-F238E27FC236}">
                    <a16:creationId xmlns:a16="http://schemas.microsoft.com/office/drawing/2014/main" id="{2A44B3D1-5463-4AB7-9AEA-CF430F2D3200}"/>
                  </a:ext>
                </a:extLst>
              </p14:cNvPr>
              <p14:cNvContentPartPr/>
              <p14:nvPr/>
            </p14:nvContentPartPr>
            <p14:xfrm>
              <a:off x="7702970" y="1934285"/>
              <a:ext cx="63000" cy="329760"/>
            </p14:xfrm>
          </p:contentPart>
        </mc:Choice>
        <mc:Fallback>
          <p:pic>
            <p:nvPicPr>
              <p:cNvPr id="210" name="Käsinkirjoitus 209">
                <a:extLst>
                  <a:ext uri="{FF2B5EF4-FFF2-40B4-BE49-F238E27FC236}">
                    <a16:creationId xmlns:a16="http://schemas.microsoft.com/office/drawing/2014/main" id="{2A44B3D1-5463-4AB7-9AEA-CF430F2D3200}"/>
                  </a:ext>
                </a:extLst>
              </p:cNvPr>
              <p:cNvPicPr/>
              <p:nvPr/>
            </p:nvPicPr>
            <p:blipFill>
              <a:blip r:embed="rId336"/>
              <a:stretch>
                <a:fillRect/>
              </a:stretch>
            </p:blipFill>
            <p:spPr>
              <a:xfrm>
                <a:off x="7693970" y="1925285"/>
                <a:ext cx="80640" cy="347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0" name="Ryhmä 219">
            <a:extLst>
              <a:ext uri="{FF2B5EF4-FFF2-40B4-BE49-F238E27FC236}">
                <a16:creationId xmlns:a16="http://schemas.microsoft.com/office/drawing/2014/main" id="{01EE1FC5-4E28-47BA-A25C-4B741E8A4C9B}"/>
              </a:ext>
            </a:extLst>
          </p:cNvPr>
          <p:cNvGrpSpPr/>
          <p:nvPr/>
        </p:nvGrpSpPr>
        <p:grpSpPr>
          <a:xfrm>
            <a:off x="7926170" y="2084405"/>
            <a:ext cx="136440" cy="93960"/>
            <a:chOff x="7926170" y="2084405"/>
            <a:chExt cx="136440" cy="9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11" name="Käsinkirjoitus 210">
                  <a:extLst>
                    <a:ext uri="{FF2B5EF4-FFF2-40B4-BE49-F238E27FC236}">
                      <a16:creationId xmlns:a16="http://schemas.microsoft.com/office/drawing/2014/main" id="{04AB6F3C-BCD0-4156-849C-C82762E71FE3}"/>
                    </a:ext>
                  </a:extLst>
                </p14:cNvPr>
                <p14:cNvContentPartPr/>
                <p14:nvPr/>
              </p14:nvContentPartPr>
              <p14:xfrm>
                <a:off x="7961450" y="2084405"/>
                <a:ext cx="95040" cy="9720"/>
              </p14:xfrm>
            </p:contentPart>
          </mc:Choice>
          <mc:Fallback>
            <p:pic>
              <p:nvPicPr>
                <p:cNvPr id="211" name="Käsinkirjoitus 210">
                  <a:extLst>
                    <a:ext uri="{FF2B5EF4-FFF2-40B4-BE49-F238E27FC236}">
                      <a16:creationId xmlns:a16="http://schemas.microsoft.com/office/drawing/2014/main" id="{04AB6F3C-BCD0-4156-849C-C82762E71FE3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7952450" y="2075765"/>
                  <a:ext cx="1126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12" name="Käsinkirjoitus 211">
                  <a:extLst>
                    <a:ext uri="{FF2B5EF4-FFF2-40B4-BE49-F238E27FC236}">
                      <a16:creationId xmlns:a16="http://schemas.microsoft.com/office/drawing/2014/main" id="{CB945041-667A-4FEB-AE4D-DD00A200CD72}"/>
                    </a:ext>
                  </a:extLst>
                </p14:cNvPr>
                <p14:cNvContentPartPr/>
                <p14:nvPr/>
              </p14:nvContentPartPr>
              <p14:xfrm>
                <a:off x="7926170" y="2175845"/>
                <a:ext cx="136440" cy="2520"/>
              </p14:xfrm>
            </p:contentPart>
          </mc:Choice>
          <mc:Fallback>
            <p:pic>
              <p:nvPicPr>
                <p:cNvPr id="212" name="Käsinkirjoitus 211">
                  <a:extLst>
                    <a:ext uri="{FF2B5EF4-FFF2-40B4-BE49-F238E27FC236}">
                      <a16:creationId xmlns:a16="http://schemas.microsoft.com/office/drawing/2014/main" id="{CB945041-667A-4FEB-AE4D-DD00A200CD72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7917170" y="2166845"/>
                  <a:ext cx="154080" cy="2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9" name="Ryhmä 218">
            <a:extLst>
              <a:ext uri="{FF2B5EF4-FFF2-40B4-BE49-F238E27FC236}">
                <a16:creationId xmlns:a16="http://schemas.microsoft.com/office/drawing/2014/main" id="{94AA25CF-00FD-498A-B34A-12ED4E46383A}"/>
              </a:ext>
            </a:extLst>
          </p:cNvPr>
          <p:cNvGrpSpPr/>
          <p:nvPr/>
        </p:nvGrpSpPr>
        <p:grpSpPr>
          <a:xfrm>
            <a:off x="8246930" y="1935005"/>
            <a:ext cx="747720" cy="370080"/>
            <a:chOff x="8246930" y="1935005"/>
            <a:chExt cx="747720" cy="37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13" name="Käsinkirjoitus 212">
                  <a:extLst>
                    <a:ext uri="{FF2B5EF4-FFF2-40B4-BE49-F238E27FC236}">
                      <a16:creationId xmlns:a16="http://schemas.microsoft.com/office/drawing/2014/main" id="{6ECDFA46-9706-41A6-900A-C5A052494E8E}"/>
                    </a:ext>
                  </a:extLst>
                </p14:cNvPr>
                <p14:cNvContentPartPr/>
                <p14:nvPr/>
              </p14:nvContentPartPr>
              <p14:xfrm>
                <a:off x="8246930" y="1935005"/>
                <a:ext cx="17280" cy="369720"/>
              </p14:xfrm>
            </p:contentPart>
          </mc:Choice>
          <mc:Fallback>
            <p:pic>
              <p:nvPicPr>
                <p:cNvPr id="213" name="Käsinkirjoitus 212">
                  <a:extLst>
                    <a:ext uri="{FF2B5EF4-FFF2-40B4-BE49-F238E27FC236}">
                      <a16:creationId xmlns:a16="http://schemas.microsoft.com/office/drawing/2014/main" id="{6ECDFA46-9706-41A6-900A-C5A052494E8E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8238290" y="1926365"/>
                  <a:ext cx="3492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14" name="Käsinkirjoitus 213">
                  <a:extLst>
                    <a:ext uri="{FF2B5EF4-FFF2-40B4-BE49-F238E27FC236}">
                      <a16:creationId xmlns:a16="http://schemas.microsoft.com/office/drawing/2014/main" id="{502447A6-756F-488F-8FB7-86B357F44E4C}"/>
                    </a:ext>
                  </a:extLst>
                </p14:cNvPr>
                <p14:cNvContentPartPr/>
                <p14:nvPr/>
              </p14:nvContentPartPr>
              <p14:xfrm>
                <a:off x="8408210" y="1977125"/>
                <a:ext cx="153360" cy="261000"/>
              </p14:xfrm>
            </p:contentPart>
          </mc:Choice>
          <mc:Fallback>
            <p:pic>
              <p:nvPicPr>
                <p:cNvPr id="214" name="Käsinkirjoitus 213">
                  <a:extLst>
                    <a:ext uri="{FF2B5EF4-FFF2-40B4-BE49-F238E27FC236}">
                      <a16:creationId xmlns:a16="http://schemas.microsoft.com/office/drawing/2014/main" id="{502447A6-756F-488F-8FB7-86B357F44E4C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8399570" y="1968485"/>
                  <a:ext cx="17100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15" name="Käsinkirjoitus 214">
                  <a:extLst>
                    <a:ext uri="{FF2B5EF4-FFF2-40B4-BE49-F238E27FC236}">
                      <a16:creationId xmlns:a16="http://schemas.microsoft.com/office/drawing/2014/main" id="{B250D1C7-015E-49B1-A8E8-D74013B23473}"/>
                    </a:ext>
                  </a:extLst>
                </p14:cNvPr>
                <p14:cNvContentPartPr/>
                <p14:nvPr/>
              </p14:nvContentPartPr>
              <p14:xfrm>
                <a:off x="8622050" y="2019965"/>
                <a:ext cx="173880" cy="198000"/>
              </p14:xfrm>
            </p:contentPart>
          </mc:Choice>
          <mc:Fallback>
            <p:pic>
              <p:nvPicPr>
                <p:cNvPr id="215" name="Käsinkirjoitus 214">
                  <a:extLst>
                    <a:ext uri="{FF2B5EF4-FFF2-40B4-BE49-F238E27FC236}">
                      <a16:creationId xmlns:a16="http://schemas.microsoft.com/office/drawing/2014/main" id="{B250D1C7-015E-49B1-A8E8-D74013B23473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8613050" y="2010965"/>
                  <a:ext cx="1915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16" name="Käsinkirjoitus 215">
                  <a:extLst>
                    <a:ext uri="{FF2B5EF4-FFF2-40B4-BE49-F238E27FC236}">
                      <a16:creationId xmlns:a16="http://schemas.microsoft.com/office/drawing/2014/main" id="{2993FACD-B6C5-4210-BADC-D516D619F8BA}"/>
                    </a:ext>
                  </a:extLst>
                </p14:cNvPr>
                <p14:cNvContentPartPr/>
                <p14:nvPr/>
              </p14:nvContentPartPr>
              <p14:xfrm>
                <a:off x="8814650" y="2114285"/>
                <a:ext cx="180000" cy="187200"/>
              </p14:xfrm>
            </p:contentPart>
          </mc:Choice>
          <mc:Fallback>
            <p:pic>
              <p:nvPicPr>
                <p:cNvPr id="216" name="Käsinkirjoitus 215">
                  <a:extLst>
                    <a:ext uri="{FF2B5EF4-FFF2-40B4-BE49-F238E27FC236}">
                      <a16:creationId xmlns:a16="http://schemas.microsoft.com/office/drawing/2014/main" id="{2993FACD-B6C5-4210-BADC-D516D619F8BA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8805650" y="2105645"/>
                  <a:ext cx="1976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17" name="Käsinkirjoitus 216">
                  <a:extLst>
                    <a:ext uri="{FF2B5EF4-FFF2-40B4-BE49-F238E27FC236}">
                      <a16:creationId xmlns:a16="http://schemas.microsoft.com/office/drawing/2014/main" id="{9A333D3C-0EB8-41E0-BC2A-DDC61CF77B27}"/>
                    </a:ext>
                  </a:extLst>
                </p14:cNvPr>
                <p14:cNvContentPartPr/>
                <p14:nvPr/>
              </p14:nvContentPartPr>
              <p14:xfrm>
                <a:off x="8841650" y="1971725"/>
                <a:ext cx="67680" cy="86760"/>
              </p14:xfrm>
            </p:contentPart>
          </mc:Choice>
          <mc:Fallback>
            <p:pic>
              <p:nvPicPr>
                <p:cNvPr id="217" name="Käsinkirjoitus 216">
                  <a:extLst>
                    <a:ext uri="{FF2B5EF4-FFF2-40B4-BE49-F238E27FC236}">
                      <a16:creationId xmlns:a16="http://schemas.microsoft.com/office/drawing/2014/main" id="{9A333D3C-0EB8-41E0-BC2A-DDC61CF77B27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8832650" y="1962725"/>
                  <a:ext cx="853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18" name="Käsinkirjoitus 217">
                  <a:extLst>
                    <a:ext uri="{FF2B5EF4-FFF2-40B4-BE49-F238E27FC236}">
                      <a16:creationId xmlns:a16="http://schemas.microsoft.com/office/drawing/2014/main" id="{058102BA-637E-43BF-B0FF-479EE010CDD2}"/>
                    </a:ext>
                  </a:extLst>
                </p14:cNvPr>
                <p14:cNvContentPartPr/>
                <p14:nvPr/>
              </p14:nvContentPartPr>
              <p14:xfrm>
                <a:off x="8859650" y="2247485"/>
                <a:ext cx="61920" cy="57600"/>
              </p14:xfrm>
            </p:contentPart>
          </mc:Choice>
          <mc:Fallback>
            <p:pic>
              <p:nvPicPr>
                <p:cNvPr id="218" name="Käsinkirjoitus 217">
                  <a:extLst>
                    <a:ext uri="{FF2B5EF4-FFF2-40B4-BE49-F238E27FC236}">
                      <a16:creationId xmlns:a16="http://schemas.microsoft.com/office/drawing/2014/main" id="{058102BA-637E-43BF-B0FF-479EE010CDD2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8851010" y="2238845"/>
                  <a:ext cx="79560" cy="75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61867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AC9B68-34C6-416A-9E65-EFD9B0D66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Vastatapahtuma- eli komplementtisääntö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isällön paikkamerkki 2">
                <a:extLst>
                  <a:ext uri="{FF2B5EF4-FFF2-40B4-BE49-F238E27FC236}">
                    <a16:creationId xmlns:a16="http://schemas.microsoft.com/office/drawing/2014/main" id="{70835993-2A5F-434B-A3D2-16F799474A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1217031" cy="4351338"/>
              </a:xfrm>
            </p:spPr>
            <p:txBody>
              <a:bodyPr>
                <a:normAutofit/>
              </a:bodyPr>
              <a:lstStyle/>
              <a:p>
                <a:r>
                  <a:rPr lang="fi-FI" sz="2400" dirty="0"/>
                  <a:t>Tapahtuman </a:t>
                </a:r>
                <a14:m>
                  <m:oMath xmlns:m="http://schemas.openxmlformats.org/officeDocument/2006/math">
                    <m:r>
                      <a:rPr lang="fi-FI" sz="2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fi-FI" sz="2400" dirty="0"/>
                  <a:t> vastatapahtuma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i-FI" sz="2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i-FI" sz="24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fi-FI" sz="2400" dirty="0"/>
                  <a:t> sisältää kaikki ne alkeistapaukset, jotka eivät ole suotuisia tapahtumalle A. </a:t>
                </a:r>
              </a:p>
              <a:p>
                <a:r>
                  <a:rPr lang="fi-FI" sz="2400" dirty="0"/>
                  <a:t>Esimerkki: Tutkitaan nopan heittoa. Valitaan tapahtumaksi</a:t>
                </a:r>
              </a:p>
              <a:p>
                <a:pPr marL="0" indent="0">
                  <a:buNone/>
                </a:pPr>
                <a:r>
                  <a:rPr lang="fi-FI" sz="2400" dirty="0"/>
                  <a:t> </a:t>
                </a:r>
                <a14:m>
                  <m:oMath xmlns:m="http://schemas.openxmlformats.org/officeDocument/2006/math">
                    <m:r>
                      <a:rPr lang="fi-FI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fi-FI" sz="2400" b="0" i="1" smtClean="0">
                        <a:latin typeface="Cambria Math" panose="02040503050406030204" pitchFamily="18" charset="0"/>
                      </a:rPr>
                      <m:t>="</m:t>
                    </m:r>
                    <m:r>
                      <a:rPr lang="fi-FI" sz="2400" b="0" i="1" smtClean="0">
                        <a:latin typeface="Cambria Math" panose="02040503050406030204" pitchFamily="18" charset="0"/>
                      </a:rPr>
                      <m:t>𝑠𝑎𝑎𝑑𝑎𝑎𝑛</m:t>
                    </m:r>
                    <m:r>
                      <a:rPr lang="fi-FI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i-FI" sz="2400" b="0" i="1" smtClean="0">
                        <a:latin typeface="Cambria Math" panose="02040503050406030204" pitchFamily="18" charset="0"/>
                      </a:rPr>
                      <m:t>𝑠𝑖𝑙𝑚</m:t>
                    </m:r>
                    <m:r>
                      <a:rPr lang="fi-FI" sz="2400" b="0" i="1" smtClean="0">
                        <a:latin typeface="Cambria Math" panose="02040503050406030204" pitchFamily="18" charset="0"/>
                      </a:rPr>
                      <m:t>ä</m:t>
                    </m:r>
                    <m:r>
                      <a:rPr lang="fi-FI" sz="2400" b="0" i="1" smtClean="0">
                        <a:latin typeface="Cambria Math" panose="02040503050406030204" pitchFamily="18" charset="0"/>
                      </a:rPr>
                      <m:t>𝑙𝑢𝑘𝑢</m:t>
                    </m:r>
                    <m:r>
                      <a:rPr lang="fi-FI" sz="2400" b="0" i="1" smtClean="0">
                        <a:latin typeface="Cambria Math" panose="02040503050406030204" pitchFamily="18" charset="0"/>
                      </a:rPr>
                      <m:t> 1 </m:t>
                    </m:r>
                    <m:r>
                      <a:rPr lang="fi-FI" sz="2400" b="0" i="1" smtClean="0">
                        <a:latin typeface="Cambria Math" panose="02040503050406030204" pitchFamily="18" charset="0"/>
                      </a:rPr>
                      <m:t>𝑡𝑎𝑖</m:t>
                    </m:r>
                    <m:r>
                      <a:rPr lang="fi-FI" sz="2400" b="0" i="1" smtClean="0">
                        <a:latin typeface="Cambria Math" panose="02040503050406030204" pitchFamily="18" charset="0"/>
                      </a:rPr>
                      <m:t> 2”</m:t>
                    </m:r>
                  </m:oMath>
                </a14:m>
                <a:r>
                  <a:rPr lang="fi-FI" sz="2400" dirty="0"/>
                  <a:t>, tällöin tapahtuman A vastatapahtuma olisi: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i-FI" sz="2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i-FI" sz="24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fi-FI" sz="2400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i-FI" sz="2400" b="0" i="1" smtClean="0">
                        <a:latin typeface="Cambria Math" panose="02040503050406030204" pitchFamily="18" charset="0"/>
                      </a:rPr>
                      <m:t>"</m:t>
                    </m:r>
                    <m:r>
                      <a:rPr lang="fi-FI" sz="2400" b="0" i="1" smtClean="0">
                        <a:latin typeface="Cambria Math" panose="02040503050406030204" pitchFamily="18" charset="0"/>
                      </a:rPr>
                      <m:t>𝑒𝑖</m:t>
                    </m:r>
                    <m:r>
                      <a:rPr lang="fi-FI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i-FI" sz="2400" b="0" i="1" smtClean="0">
                        <a:latin typeface="Cambria Math" panose="02040503050406030204" pitchFamily="18" charset="0"/>
                      </a:rPr>
                      <m:t>𝑠𝑎𝑎𝑑𝑎</m:t>
                    </m:r>
                    <m:r>
                      <a:rPr lang="fi-FI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i-FI" sz="2400" b="0" i="1" smtClean="0">
                        <a:latin typeface="Cambria Math" panose="02040503050406030204" pitchFamily="18" charset="0"/>
                      </a:rPr>
                      <m:t>𝑠𝑖𝑙𝑚</m:t>
                    </m:r>
                    <m:r>
                      <a:rPr lang="fi-FI" sz="2400" b="0" i="1" smtClean="0">
                        <a:latin typeface="Cambria Math" panose="02040503050406030204" pitchFamily="18" charset="0"/>
                      </a:rPr>
                      <m:t>ä</m:t>
                    </m:r>
                    <m:r>
                      <a:rPr lang="fi-FI" sz="2400" b="0" i="1" smtClean="0">
                        <a:latin typeface="Cambria Math" panose="02040503050406030204" pitchFamily="18" charset="0"/>
                      </a:rPr>
                      <m:t>𝑙𝑢𝑘𝑢𝑎</m:t>
                    </m:r>
                    <m:r>
                      <a:rPr lang="fi-FI" sz="2400" b="0" i="1" smtClean="0">
                        <a:latin typeface="Cambria Math" panose="02040503050406030204" pitchFamily="18" charset="0"/>
                      </a:rPr>
                      <m:t> 1 </m:t>
                    </m:r>
                    <m:r>
                      <a:rPr lang="fi-FI" sz="2400" b="0" i="1" smtClean="0">
                        <a:latin typeface="Cambria Math" panose="02040503050406030204" pitchFamily="18" charset="0"/>
                      </a:rPr>
                      <m:t>𝑡𝑎𝑖</m:t>
                    </m:r>
                    <m:r>
                      <a:rPr lang="fi-FI" sz="2400" b="0" i="1" smtClean="0">
                        <a:latin typeface="Cambria Math" panose="02040503050406030204" pitchFamily="18" charset="0"/>
                      </a:rPr>
                      <m:t> 2”</m:t>
                    </m:r>
                  </m:oMath>
                </a14:m>
                <a:r>
                  <a:rPr lang="fi-FI" sz="2400" dirty="0"/>
                  <a:t>=</a:t>
                </a:r>
                <a14:m>
                  <m:oMath xmlns:m="http://schemas.openxmlformats.org/officeDocument/2006/math">
                    <m:r>
                      <a:rPr lang="fi-FI" sz="2400" b="0" i="1" dirty="0" smtClean="0">
                        <a:latin typeface="Cambria Math" panose="02040503050406030204" pitchFamily="18" charset="0"/>
                      </a:rPr>
                      <m:t>"</m:t>
                    </m:r>
                    <m:r>
                      <a:rPr lang="fi-FI" sz="2400" b="0" i="1" dirty="0" smtClean="0">
                        <a:latin typeface="Cambria Math" panose="02040503050406030204" pitchFamily="18" charset="0"/>
                      </a:rPr>
                      <m:t>𝑠𝑎𝑎𝑑𝑎𝑎𝑛</m:t>
                    </m:r>
                    <m:r>
                      <a:rPr lang="fi-FI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i-FI" sz="2400" b="0" i="1" dirty="0" smtClean="0">
                        <a:latin typeface="Cambria Math" panose="02040503050406030204" pitchFamily="18" charset="0"/>
                      </a:rPr>
                      <m:t>𝑠𝑖𝑙𝑚</m:t>
                    </m:r>
                    <m:r>
                      <a:rPr lang="fi-FI" sz="2400" b="0" i="1" dirty="0" smtClean="0">
                        <a:latin typeface="Cambria Math" panose="02040503050406030204" pitchFamily="18" charset="0"/>
                      </a:rPr>
                      <m:t>ä</m:t>
                    </m:r>
                    <m:r>
                      <a:rPr lang="fi-FI" sz="2400" b="0" i="1" dirty="0" smtClean="0">
                        <a:latin typeface="Cambria Math" panose="02040503050406030204" pitchFamily="18" charset="0"/>
                      </a:rPr>
                      <m:t>𝑙𝑢𝑘𝑢</m:t>
                    </m:r>
                    <m:r>
                      <a:rPr lang="fi-FI" sz="2400" b="0" i="1" dirty="0" smtClean="0">
                        <a:latin typeface="Cambria Math" panose="02040503050406030204" pitchFamily="18" charset="0"/>
                      </a:rPr>
                      <m:t> 3, 4, 5 </m:t>
                    </m:r>
                    <m:r>
                      <a:rPr lang="fi-FI" sz="2400" b="0" i="1" dirty="0" smtClean="0">
                        <a:latin typeface="Cambria Math" panose="02040503050406030204" pitchFamily="18" charset="0"/>
                      </a:rPr>
                      <m:t>𝑡𝑎𝑖</m:t>
                    </m:r>
                    <m:r>
                      <a:rPr lang="fi-FI" sz="2400" b="0" i="1" dirty="0" smtClean="0">
                        <a:latin typeface="Cambria Math" panose="02040503050406030204" pitchFamily="18" charset="0"/>
                      </a:rPr>
                      <m:t> 6. "</m:t>
                    </m:r>
                  </m:oMath>
                </a14:m>
                <a:endParaRPr lang="fi-FI" sz="2400" dirty="0"/>
              </a:p>
            </p:txBody>
          </p:sp>
        </mc:Choice>
        <mc:Fallback xmlns="">
          <p:sp>
            <p:nvSpPr>
              <p:cNvPr id="3" name="Sisällön paikkamerkki 2">
                <a:extLst>
                  <a:ext uri="{FF2B5EF4-FFF2-40B4-BE49-F238E27FC236}">
                    <a16:creationId xmlns:a16="http://schemas.microsoft.com/office/drawing/2014/main" id="{70835993-2A5F-434B-A3D2-16F799474A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1217031" cy="4351338"/>
              </a:xfrm>
              <a:blipFill>
                <a:blip r:embed="rId2"/>
                <a:stretch>
                  <a:fillRect l="-706" t="-1961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Ryhmä 21">
            <a:extLst>
              <a:ext uri="{FF2B5EF4-FFF2-40B4-BE49-F238E27FC236}">
                <a16:creationId xmlns:a16="http://schemas.microsoft.com/office/drawing/2014/main" id="{BEE6CD22-C1FC-4459-8C99-EE2B2B3020E7}"/>
              </a:ext>
            </a:extLst>
          </p:cNvPr>
          <p:cNvGrpSpPr/>
          <p:nvPr/>
        </p:nvGrpSpPr>
        <p:grpSpPr>
          <a:xfrm>
            <a:off x="1240267" y="4407173"/>
            <a:ext cx="1983960" cy="767160"/>
            <a:chOff x="1240267" y="4407173"/>
            <a:chExt cx="1983960" cy="76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Käsinkirjoitus 3">
                  <a:extLst>
                    <a:ext uri="{FF2B5EF4-FFF2-40B4-BE49-F238E27FC236}">
                      <a16:creationId xmlns:a16="http://schemas.microsoft.com/office/drawing/2014/main" id="{A55520AE-19F7-49B0-87EB-EA9CC8E9FA23}"/>
                    </a:ext>
                  </a:extLst>
                </p14:cNvPr>
                <p14:cNvContentPartPr/>
                <p14:nvPr/>
              </p14:nvContentPartPr>
              <p14:xfrm>
                <a:off x="1244587" y="4448573"/>
                <a:ext cx="15120" cy="725760"/>
              </p14:xfrm>
            </p:contentPart>
          </mc:Choice>
          <mc:Fallback>
            <p:pic>
              <p:nvPicPr>
                <p:cNvPr id="4" name="Käsinkirjoitus 3">
                  <a:extLst>
                    <a:ext uri="{FF2B5EF4-FFF2-40B4-BE49-F238E27FC236}">
                      <a16:creationId xmlns:a16="http://schemas.microsoft.com/office/drawing/2014/main" id="{A55520AE-19F7-49B0-87EB-EA9CC8E9FA2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235947" y="4439933"/>
                  <a:ext cx="32760" cy="74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Käsinkirjoitus 4">
                  <a:extLst>
                    <a:ext uri="{FF2B5EF4-FFF2-40B4-BE49-F238E27FC236}">
                      <a16:creationId xmlns:a16="http://schemas.microsoft.com/office/drawing/2014/main" id="{F81F0BF7-A99D-47DB-B58A-49E8D26BCDB2}"/>
                    </a:ext>
                  </a:extLst>
                </p14:cNvPr>
                <p14:cNvContentPartPr/>
                <p14:nvPr/>
              </p14:nvContentPartPr>
              <p14:xfrm>
                <a:off x="1240267" y="4463693"/>
                <a:ext cx="245520" cy="330120"/>
              </p14:xfrm>
            </p:contentPart>
          </mc:Choice>
          <mc:Fallback>
            <p:pic>
              <p:nvPicPr>
                <p:cNvPr id="5" name="Käsinkirjoitus 4">
                  <a:extLst>
                    <a:ext uri="{FF2B5EF4-FFF2-40B4-BE49-F238E27FC236}">
                      <a16:creationId xmlns:a16="http://schemas.microsoft.com/office/drawing/2014/main" id="{F81F0BF7-A99D-47DB-B58A-49E8D26BCDB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231627" y="4455053"/>
                  <a:ext cx="26316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Käsinkirjoitus 5">
                  <a:extLst>
                    <a:ext uri="{FF2B5EF4-FFF2-40B4-BE49-F238E27FC236}">
                      <a16:creationId xmlns:a16="http://schemas.microsoft.com/office/drawing/2014/main" id="{2BF05A32-FE76-4CBA-BC72-CA02CFA53DD3}"/>
                    </a:ext>
                  </a:extLst>
                </p14:cNvPr>
                <p14:cNvContentPartPr/>
                <p14:nvPr/>
              </p14:nvContentPartPr>
              <p14:xfrm>
                <a:off x="1636267" y="4407173"/>
                <a:ext cx="254880" cy="725040"/>
              </p14:xfrm>
            </p:contentPart>
          </mc:Choice>
          <mc:Fallback>
            <p:pic>
              <p:nvPicPr>
                <p:cNvPr id="6" name="Käsinkirjoitus 5">
                  <a:extLst>
                    <a:ext uri="{FF2B5EF4-FFF2-40B4-BE49-F238E27FC236}">
                      <a16:creationId xmlns:a16="http://schemas.microsoft.com/office/drawing/2014/main" id="{2BF05A32-FE76-4CBA-BC72-CA02CFA53DD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627627" y="4398533"/>
                  <a:ext cx="272520" cy="74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Käsinkirjoitus 6">
                  <a:extLst>
                    <a:ext uri="{FF2B5EF4-FFF2-40B4-BE49-F238E27FC236}">
                      <a16:creationId xmlns:a16="http://schemas.microsoft.com/office/drawing/2014/main" id="{A227CAE6-12F0-4FD3-B20C-81E7FF253D66}"/>
                    </a:ext>
                  </a:extLst>
                </p14:cNvPr>
                <p14:cNvContentPartPr/>
                <p14:nvPr/>
              </p14:nvContentPartPr>
              <p14:xfrm>
                <a:off x="2028307" y="4747373"/>
                <a:ext cx="165960" cy="384840"/>
              </p14:xfrm>
            </p:contentPart>
          </mc:Choice>
          <mc:Fallback>
            <p:pic>
              <p:nvPicPr>
                <p:cNvPr id="7" name="Käsinkirjoitus 6">
                  <a:extLst>
                    <a:ext uri="{FF2B5EF4-FFF2-40B4-BE49-F238E27FC236}">
                      <a16:creationId xmlns:a16="http://schemas.microsoft.com/office/drawing/2014/main" id="{A227CAE6-12F0-4FD3-B20C-81E7FF253D6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019307" y="4738733"/>
                  <a:ext cx="18360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8" name="Käsinkirjoitus 7">
                  <a:extLst>
                    <a:ext uri="{FF2B5EF4-FFF2-40B4-BE49-F238E27FC236}">
                      <a16:creationId xmlns:a16="http://schemas.microsoft.com/office/drawing/2014/main" id="{29E98D28-A24F-44B9-9F28-EDB7A208EE4F}"/>
                    </a:ext>
                  </a:extLst>
                </p14:cNvPr>
                <p14:cNvContentPartPr/>
                <p14:nvPr/>
              </p14:nvContentPartPr>
              <p14:xfrm>
                <a:off x="1834987" y="4548293"/>
                <a:ext cx="5760" cy="134280"/>
              </p14:xfrm>
            </p:contentPart>
          </mc:Choice>
          <mc:Fallback>
            <p:pic>
              <p:nvPicPr>
                <p:cNvPr id="8" name="Käsinkirjoitus 7">
                  <a:extLst>
                    <a:ext uri="{FF2B5EF4-FFF2-40B4-BE49-F238E27FC236}">
                      <a16:creationId xmlns:a16="http://schemas.microsoft.com/office/drawing/2014/main" id="{29E98D28-A24F-44B9-9F28-EDB7A208EE4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826347" y="4539293"/>
                  <a:ext cx="234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9" name="Käsinkirjoitus 8">
                  <a:extLst>
                    <a:ext uri="{FF2B5EF4-FFF2-40B4-BE49-F238E27FC236}">
                      <a16:creationId xmlns:a16="http://schemas.microsoft.com/office/drawing/2014/main" id="{4D5FE57C-CB55-474A-B46F-198BFCBEF18A}"/>
                    </a:ext>
                  </a:extLst>
                </p14:cNvPr>
                <p14:cNvContentPartPr/>
                <p14:nvPr/>
              </p14:nvContentPartPr>
              <p14:xfrm>
                <a:off x="1894027" y="4504013"/>
                <a:ext cx="31320" cy="181440"/>
              </p14:xfrm>
            </p:contentPart>
          </mc:Choice>
          <mc:Fallback>
            <p:pic>
              <p:nvPicPr>
                <p:cNvPr id="9" name="Käsinkirjoitus 8">
                  <a:extLst>
                    <a:ext uri="{FF2B5EF4-FFF2-40B4-BE49-F238E27FC236}">
                      <a16:creationId xmlns:a16="http://schemas.microsoft.com/office/drawing/2014/main" id="{4D5FE57C-CB55-474A-B46F-198BFCBEF18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885387" y="4495373"/>
                  <a:ext cx="489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0" name="Käsinkirjoitus 9">
                  <a:extLst>
                    <a:ext uri="{FF2B5EF4-FFF2-40B4-BE49-F238E27FC236}">
                      <a16:creationId xmlns:a16="http://schemas.microsoft.com/office/drawing/2014/main" id="{8A628C04-F3F2-4258-B833-A06BBCD902AD}"/>
                    </a:ext>
                  </a:extLst>
                </p14:cNvPr>
                <p14:cNvContentPartPr/>
                <p14:nvPr/>
              </p14:nvContentPartPr>
              <p14:xfrm>
                <a:off x="2277067" y="4860053"/>
                <a:ext cx="190800" cy="239040"/>
              </p14:xfrm>
            </p:contentPart>
          </mc:Choice>
          <mc:Fallback>
            <p:pic>
              <p:nvPicPr>
                <p:cNvPr id="10" name="Käsinkirjoitus 9">
                  <a:extLst>
                    <a:ext uri="{FF2B5EF4-FFF2-40B4-BE49-F238E27FC236}">
                      <a16:creationId xmlns:a16="http://schemas.microsoft.com/office/drawing/2014/main" id="{8A628C04-F3F2-4258-B833-A06BBCD902A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268067" y="4851413"/>
                  <a:ext cx="20844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1" name="Käsinkirjoitus 10">
                  <a:extLst>
                    <a:ext uri="{FF2B5EF4-FFF2-40B4-BE49-F238E27FC236}">
                      <a16:creationId xmlns:a16="http://schemas.microsoft.com/office/drawing/2014/main" id="{D270C431-C850-4242-89C0-C2C892F05486}"/>
                    </a:ext>
                  </a:extLst>
                </p14:cNvPr>
                <p14:cNvContentPartPr/>
                <p14:nvPr/>
              </p14:nvContentPartPr>
              <p14:xfrm>
                <a:off x="2693587" y="4667093"/>
                <a:ext cx="23400" cy="412920"/>
              </p14:xfrm>
            </p:contentPart>
          </mc:Choice>
          <mc:Fallback>
            <p:pic>
              <p:nvPicPr>
                <p:cNvPr id="11" name="Käsinkirjoitus 10">
                  <a:extLst>
                    <a:ext uri="{FF2B5EF4-FFF2-40B4-BE49-F238E27FC236}">
                      <a16:creationId xmlns:a16="http://schemas.microsoft.com/office/drawing/2014/main" id="{D270C431-C850-4242-89C0-C2C892F0548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684587" y="4658093"/>
                  <a:ext cx="4104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2" name="Käsinkirjoitus 11">
                  <a:extLst>
                    <a:ext uri="{FF2B5EF4-FFF2-40B4-BE49-F238E27FC236}">
                      <a16:creationId xmlns:a16="http://schemas.microsoft.com/office/drawing/2014/main" id="{38F6F6B8-1E5E-4D44-A968-C2FAE860DF21}"/>
                    </a:ext>
                  </a:extLst>
                </p14:cNvPr>
                <p14:cNvContentPartPr/>
                <p14:nvPr/>
              </p14:nvContentPartPr>
              <p14:xfrm>
                <a:off x="2549947" y="4905053"/>
                <a:ext cx="174600" cy="16560"/>
              </p14:xfrm>
            </p:contentPart>
          </mc:Choice>
          <mc:Fallback>
            <p:pic>
              <p:nvPicPr>
                <p:cNvPr id="12" name="Käsinkirjoitus 11">
                  <a:extLst>
                    <a:ext uri="{FF2B5EF4-FFF2-40B4-BE49-F238E27FC236}">
                      <a16:creationId xmlns:a16="http://schemas.microsoft.com/office/drawing/2014/main" id="{38F6F6B8-1E5E-4D44-A968-C2FAE860DF2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541307" y="4896053"/>
                  <a:ext cx="1922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3" name="Käsinkirjoitus 12">
                  <a:extLst>
                    <a:ext uri="{FF2B5EF4-FFF2-40B4-BE49-F238E27FC236}">
                      <a16:creationId xmlns:a16="http://schemas.microsoft.com/office/drawing/2014/main" id="{00F89DFC-3C83-43BC-BC04-F10B65F3F8E3}"/>
                    </a:ext>
                  </a:extLst>
                </p14:cNvPr>
                <p14:cNvContentPartPr/>
                <p14:nvPr/>
              </p14:nvContentPartPr>
              <p14:xfrm>
                <a:off x="2817067" y="4879133"/>
                <a:ext cx="136440" cy="200520"/>
              </p14:xfrm>
            </p:contentPart>
          </mc:Choice>
          <mc:Fallback>
            <p:pic>
              <p:nvPicPr>
                <p:cNvPr id="13" name="Käsinkirjoitus 12">
                  <a:extLst>
                    <a:ext uri="{FF2B5EF4-FFF2-40B4-BE49-F238E27FC236}">
                      <a16:creationId xmlns:a16="http://schemas.microsoft.com/office/drawing/2014/main" id="{00F89DFC-3C83-43BC-BC04-F10B65F3F8E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808067" y="4870493"/>
                  <a:ext cx="15408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4" name="Käsinkirjoitus 13">
                  <a:extLst>
                    <a:ext uri="{FF2B5EF4-FFF2-40B4-BE49-F238E27FC236}">
                      <a16:creationId xmlns:a16="http://schemas.microsoft.com/office/drawing/2014/main" id="{D479EC65-E95C-4FE8-8E1A-96B0A7DC4AD8}"/>
                    </a:ext>
                  </a:extLst>
                </p14:cNvPr>
                <p14:cNvContentPartPr/>
                <p14:nvPr/>
              </p14:nvContentPartPr>
              <p14:xfrm>
                <a:off x="3049627" y="4894613"/>
                <a:ext cx="174600" cy="250560"/>
              </p14:xfrm>
            </p:contentPart>
          </mc:Choice>
          <mc:Fallback>
            <p:pic>
              <p:nvPicPr>
                <p:cNvPr id="14" name="Käsinkirjoitus 13">
                  <a:extLst>
                    <a:ext uri="{FF2B5EF4-FFF2-40B4-BE49-F238E27FC236}">
                      <a16:creationId xmlns:a16="http://schemas.microsoft.com/office/drawing/2014/main" id="{D479EC65-E95C-4FE8-8E1A-96B0A7DC4AD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040987" y="4885613"/>
                  <a:ext cx="192240" cy="26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Ryhmä 20">
            <a:extLst>
              <a:ext uri="{FF2B5EF4-FFF2-40B4-BE49-F238E27FC236}">
                <a16:creationId xmlns:a16="http://schemas.microsoft.com/office/drawing/2014/main" id="{EECCFAA7-3236-47A5-8788-92E5D635DD23}"/>
              </a:ext>
            </a:extLst>
          </p:cNvPr>
          <p:cNvGrpSpPr/>
          <p:nvPr/>
        </p:nvGrpSpPr>
        <p:grpSpPr>
          <a:xfrm>
            <a:off x="3485587" y="4357133"/>
            <a:ext cx="492480" cy="813960"/>
            <a:chOff x="3485587" y="4357133"/>
            <a:chExt cx="492480" cy="81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5" name="Käsinkirjoitus 14">
                  <a:extLst>
                    <a:ext uri="{FF2B5EF4-FFF2-40B4-BE49-F238E27FC236}">
                      <a16:creationId xmlns:a16="http://schemas.microsoft.com/office/drawing/2014/main" id="{CBC3BEAC-109B-4731-91AE-1467406E7C60}"/>
                    </a:ext>
                  </a:extLst>
                </p14:cNvPr>
                <p14:cNvContentPartPr/>
                <p14:nvPr/>
              </p14:nvContentPartPr>
              <p14:xfrm>
                <a:off x="3485587" y="4565573"/>
                <a:ext cx="85320" cy="94680"/>
              </p14:xfrm>
            </p:contentPart>
          </mc:Choice>
          <mc:Fallback>
            <p:pic>
              <p:nvPicPr>
                <p:cNvPr id="15" name="Käsinkirjoitus 14">
                  <a:extLst>
                    <a:ext uri="{FF2B5EF4-FFF2-40B4-BE49-F238E27FC236}">
                      <a16:creationId xmlns:a16="http://schemas.microsoft.com/office/drawing/2014/main" id="{CBC3BEAC-109B-4731-91AE-1467406E7C6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476947" y="4556573"/>
                  <a:ext cx="1029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6" name="Käsinkirjoitus 15">
                  <a:extLst>
                    <a:ext uri="{FF2B5EF4-FFF2-40B4-BE49-F238E27FC236}">
                      <a16:creationId xmlns:a16="http://schemas.microsoft.com/office/drawing/2014/main" id="{ECBADDDA-0BFE-4815-92D1-E3AC6D25FB6B}"/>
                    </a:ext>
                  </a:extLst>
                </p14:cNvPr>
                <p14:cNvContentPartPr/>
                <p14:nvPr/>
              </p14:nvContentPartPr>
              <p14:xfrm>
                <a:off x="3544627" y="4593293"/>
                <a:ext cx="129240" cy="109800"/>
              </p14:xfrm>
            </p:contentPart>
          </mc:Choice>
          <mc:Fallback>
            <p:pic>
              <p:nvPicPr>
                <p:cNvPr id="16" name="Käsinkirjoitus 15">
                  <a:extLst>
                    <a:ext uri="{FF2B5EF4-FFF2-40B4-BE49-F238E27FC236}">
                      <a16:creationId xmlns:a16="http://schemas.microsoft.com/office/drawing/2014/main" id="{ECBADDDA-0BFE-4815-92D1-E3AC6D25FB6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535627" y="4584293"/>
                  <a:ext cx="1468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7" name="Käsinkirjoitus 16">
                  <a:extLst>
                    <a:ext uri="{FF2B5EF4-FFF2-40B4-BE49-F238E27FC236}">
                      <a16:creationId xmlns:a16="http://schemas.microsoft.com/office/drawing/2014/main" id="{7D67E821-A879-448F-B2AD-75DF6CABB50E}"/>
                    </a:ext>
                  </a:extLst>
                </p14:cNvPr>
                <p14:cNvContentPartPr/>
                <p14:nvPr/>
              </p14:nvContentPartPr>
              <p14:xfrm>
                <a:off x="3656227" y="4357133"/>
                <a:ext cx="321840" cy="813960"/>
              </p14:xfrm>
            </p:contentPart>
          </mc:Choice>
          <mc:Fallback>
            <p:pic>
              <p:nvPicPr>
                <p:cNvPr id="17" name="Käsinkirjoitus 16">
                  <a:extLst>
                    <a:ext uri="{FF2B5EF4-FFF2-40B4-BE49-F238E27FC236}">
                      <a16:creationId xmlns:a16="http://schemas.microsoft.com/office/drawing/2014/main" id="{7D67E821-A879-448F-B2AD-75DF6CABB50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647587" y="4348493"/>
                  <a:ext cx="339480" cy="83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28B49B83-A4C7-406E-A456-9E62E19982E6}"/>
              </a:ext>
            </a:extLst>
          </p:cNvPr>
          <p:cNvGrpSpPr/>
          <p:nvPr/>
        </p:nvGrpSpPr>
        <p:grpSpPr>
          <a:xfrm>
            <a:off x="4264987" y="4902893"/>
            <a:ext cx="296640" cy="99000"/>
            <a:chOff x="4264987" y="4902893"/>
            <a:chExt cx="296640" cy="9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8" name="Käsinkirjoitus 17">
                  <a:extLst>
                    <a:ext uri="{FF2B5EF4-FFF2-40B4-BE49-F238E27FC236}">
                      <a16:creationId xmlns:a16="http://schemas.microsoft.com/office/drawing/2014/main" id="{AE67EB36-BA95-4AEF-894F-0673003FC858}"/>
                    </a:ext>
                  </a:extLst>
                </p14:cNvPr>
                <p14:cNvContentPartPr/>
                <p14:nvPr/>
              </p14:nvContentPartPr>
              <p14:xfrm>
                <a:off x="4335907" y="4902893"/>
                <a:ext cx="169560" cy="7560"/>
              </p14:xfrm>
            </p:contentPart>
          </mc:Choice>
          <mc:Fallback>
            <p:pic>
              <p:nvPicPr>
                <p:cNvPr id="18" name="Käsinkirjoitus 17">
                  <a:extLst>
                    <a:ext uri="{FF2B5EF4-FFF2-40B4-BE49-F238E27FC236}">
                      <a16:creationId xmlns:a16="http://schemas.microsoft.com/office/drawing/2014/main" id="{AE67EB36-BA95-4AEF-894F-0673003FC85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327267" y="4894253"/>
                  <a:ext cx="1872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9" name="Käsinkirjoitus 18">
                  <a:extLst>
                    <a:ext uri="{FF2B5EF4-FFF2-40B4-BE49-F238E27FC236}">
                      <a16:creationId xmlns:a16="http://schemas.microsoft.com/office/drawing/2014/main" id="{5AA2D5D3-1C55-47CE-9CC9-14F487AB58C9}"/>
                    </a:ext>
                  </a:extLst>
                </p14:cNvPr>
                <p14:cNvContentPartPr/>
                <p14:nvPr/>
              </p14:nvContentPartPr>
              <p14:xfrm>
                <a:off x="4264987" y="4993973"/>
                <a:ext cx="296640" cy="7920"/>
              </p14:xfrm>
            </p:contentPart>
          </mc:Choice>
          <mc:Fallback>
            <p:pic>
              <p:nvPicPr>
                <p:cNvPr id="19" name="Käsinkirjoitus 18">
                  <a:extLst>
                    <a:ext uri="{FF2B5EF4-FFF2-40B4-BE49-F238E27FC236}">
                      <a16:creationId xmlns:a16="http://schemas.microsoft.com/office/drawing/2014/main" id="{5AA2D5D3-1C55-47CE-9CC9-14F487AB58C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255987" y="4984973"/>
                  <a:ext cx="314280" cy="2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Ryhmä 27">
            <a:extLst>
              <a:ext uri="{FF2B5EF4-FFF2-40B4-BE49-F238E27FC236}">
                <a16:creationId xmlns:a16="http://schemas.microsoft.com/office/drawing/2014/main" id="{DE160908-1655-4BE4-BA65-D50F383040C5}"/>
              </a:ext>
            </a:extLst>
          </p:cNvPr>
          <p:cNvGrpSpPr/>
          <p:nvPr/>
        </p:nvGrpSpPr>
        <p:grpSpPr>
          <a:xfrm>
            <a:off x="4862587" y="4564133"/>
            <a:ext cx="1378440" cy="711720"/>
            <a:chOff x="4862587" y="4564133"/>
            <a:chExt cx="1378440" cy="71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3" name="Käsinkirjoitus 22">
                  <a:extLst>
                    <a:ext uri="{FF2B5EF4-FFF2-40B4-BE49-F238E27FC236}">
                      <a16:creationId xmlns:a16="http://schemas.microsoft.com/office/drawing/2014/main" id="{31251159-94EB-44F3-9AB9-8976BA3E3B1D}"/>
                    </a:ext>
                  </a:extLst>
                </p14:cNvPr>
                <p14:cNvContentPartPr/>
                <p14:nvPr/>
              </p14:nvContentPartPr>
              <p14:xfrm>
                <a:off x="4862587" y="4585733"/>
                <a:ext cx="312120" cy="611640"/>
              </p14:xfrm>
            </p:contentPart>
          </mc:Choice>
          <mc:Fallback>
            <p:pic>
              <p:nvPicPr>
                <p:cNvPr id="23" name="Käsinkirjoitus 22">
                  <a:extLst>
                    <a:ext uri="{FF2B5EF4-FFF2-40B4-BE49-F238E27FC236}">
                      <a16:creationId xmlns:a16="http://schemas.microsoft.com/office/drawing/2014/main" id="{31251159-94EB-44F3-9AB9-8976BA3E3B1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853587" y="4576733"/>
                  <a:ext cx="329760" cy="62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4" name="Käsinkirjoitus 23">
                  <a:extLst>
                    <a:ext uri="{FF2B5EF4-FFF2-40B4-BE49-F238E27FC236}">
                      <a16:creationId xmlns:a16="http://schemas.microsoft.com/office/drawing/2014/main" id="{FE31DCE6-CFC4-4FB2-95E6-085C7D2AAB6E}"/>
                    </a:ext>
                  </a:extLst>
                </p14:cNvPr>
                <p14:cNvContentPartPr/>
                <p14:nvPr/>
              </p14:nvContentPartPr>
              <p14:xfrm>
                <a:off x="5337787" y="4675733"/>
                <a:ext cx="290880" cy="570240"/>
              </p14:xfrm>
            </p:contentPart>
          </mc:Choice>
          <mc:Fallback>
            <p:pic>
              <p:nvPicPr>
                <p:cNvPr id="24" name="Käsinkirjoitus 23">
                  <a:extLst>
                    <a:ext uri="{FF2B5EF4-FFF2-40B4-BE49-F238E27FC236}">
                      <a16:creationId xmlns:a16="http://schemas.microsoft.com/office/drawing/2014/main" id="{FE31DCE6-CFC4-4FB2-95E6-085C7D2AAB6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328787" y="4666733"/>
                  <a:ext cx="308520" cy="58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5" name="Käsinkirjoitus 24">
                  <a:extLst>
                    <a:ext uri="{FF2B5EF4-FFF2-40B4-BE49-F238E27FC236}">
                      <a16:creationId xmlns:a16="http://schemas.microsoft.com/office/drawing/2014/main" id="{ED1AB571-D61C-412F-A631-329ACEBE6B36}"/>
                    </a:ext>
                  </a:extLst>
                </p14:cNvPr>
                <p14:cNvContentPartPr/>
                <p14:nvPr/>
              </p14:nvContentPartPr>
              <p14:xfrm>
                <a:off x="5805427" y="4709933"/>
                <a:ext cx="435600" cy="565920"/>
              </p14:xfrm>
            </p:contentPart>
          </mc:Choice>
          <mc:Fallback>
            <p:pic>
              <p:nvPicPr>
                <p:cNvPr id="25" name="Käsinkirjoitus 24">
                  <a:extLst>
                    <a:ext uri="{FF2B5EF4-FFF2-40B4-BE49-F238E27FC236}">
                      <a16:creationId xmlns:a16="http://schemas.microsoft.com/office/drawing/2014/main" id="{ED1AB571-D61C-412F-A631-329ACEBE6B3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796427" y="4701293"/>
                  <a:ext cx="453240" cy="58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6" name="Käsinkirjoitus 25">
                  <a:extLst>
                    <a:ext uri="{FF2B5EF4-FFF2-40B4-BE49-F238E27FC236}">
                      <a16:creationId xmlns:a16="http://schemas.microsoft.com/office/drawing/2014/main" id="{5CC4523C-07E4-462E-BC98-5CA9F237B8EC}"/>
                    </a:ext>
                  </a:extLst>
                </p14:cNvPr>
                <p14:cNvContentPartPr/>
                <p14:nvPr/>
              </p14:nvContentPartPr>
              <p14:xfrm>
                <a:off x="5904787" y="4564133"/>
                <a:ext cx="133200" cy="131760"/>
              </p14:xfrm>
            </p:contentPart>
          </mc:Choice>
          <mc:Fallback>
            <p:pic>
              <p:nvPicPr>
                <p:cNvPr id="26" name="Käsinkirjoitus 25">
                  <a:extLst>
                    <a:ext uri="{FF2B5EF4-FFF2-40B4-BE49-F238E27FC236}">
                      <a16:creationId xmlns:a16="http://schemas.microsoft.com/office/drawing/2014/main" id="{5CC4523C-07E4-462E-BC98-5CA9F237B8E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895787" y="4555133"/>
                  <a:ext cx="1508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7" name="Käsinkirjoitus 26">
                  <a:extLst>
                    <a:ext uri="{FF2B5EF4-FFF2-40B4-BE49-F238E27FC236}">
                      <a16:creationId xmlns:a16="http://schemas.microsoft.com/office/drawing/2014/main" id="{2DFC10C0-54B7-495C-BDE5-A3A360AB8559}"/>
                    </a:ext>
                  </a:extLst>
                </p14:cNvPr>
                <p14:cNvContentPartPr/>
                <p14:nvPr/>
              </p14:nvContentPartPr>
              <p14:xfrm>
                <a:off x="5972467" y="5144453"/>
                <a:ext cx="138240" cy="108000"/>
              </p14:xfrm>
            </p:contentPart>
          </mc:Choice>
          <mc:Fallback>
            <p:pic>
              <p:nvPicPr>
                <p:cNvPr id="27" name="Käsinkirjoitus 26">
                  <a:extLst>
                    <a:ext uri="{FF2B5EF4-FFF2-40B4-BE49-F238E27FC236}">
                      <a16:creationId xmlns:a16="http://schemas.microsoft.com/office/drawing/2014/main" id="{2DFC10C0-54B7-495C-BDE5-A3A360AB855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963827" y="5135453"/>
                  <a:ext cx="155880" cy="12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Ryhmä 50">
            <a:extLst>
              <a:ext uri="{FF2B5EF4-FFF2-40B4-BE49-F238E27FC236}">
                <a16:creationId xmlns:a16="http://schemas.microsoft.com/office/drawing/2014/main" id="{AD9D260D-2FE4-4D3B-B86D-9670864A8F2D}"/>
              </a:ext>
            </a:extLst>
          </p:cNvPr>
          <p:cNvGrpSpPr/>
          <p:nvPr/>
        </p:nvGrpSpPr>
        <p:grpSpPr>
          <a:xfrm>
            <a:off x="2057467" y="5631533"/>
            <a:ext cx="1429920" cy="780120"/>
            <a:chOff x="2057467" y="5631533"/>
            <a:chExt cx="1429920" cy="78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5" name="Käsinkirjoitus 34">
                  <a:extLst>
                    <a:ext uri="{FF2B5EF4-FFF2-40B4-BE49-F238E27FC236}">
                      <a16:creationId xmlns:a16="http://schemas.microsoft.com/office/drawing/2014/main" id="{08A44A8A-88F1-4FA0-A3B3-8DF2AC41890A}"/>
                    </a:ext>
                  </a:extLst>
                </p14:cNvPr>
                <p14:cNvContentPartPr/>
                <p14:nvPr/>
              </p14:nvContentPartPr>
              <p14:xfrm>
                <a:off x="2057467" y="5921693"/>
                <a:ext cx="163080" cy="329040"/>
              </p14:xfrm>
            </p:contentPart>
          </mc:Choice>
          <mc:Fallback>
            <p:pic>
              <p:nvPicPr>
                <p:cNvPr id="35" name="Käsinkirjoitus 34">
                  <a:extLst>
                    <a:ext uri="{FF2B5EF4-FFF2-40B4-BE49-F238E27FC236}">
                      <a16:creationId xmlns:a16="http://schemas.microsoft.com/office/drawing/2014/main" id="{08A44A8A-88F1-4FA0-A3B3-8DF2AC41890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048827" y="5913053"/>
                  <a:ext cx="18072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6" name="Käsinkirjoitus 35">
                  <a:extLst>
                    <a:ext uri="{FF2B5EF4-FFF2-40B4-BE49-F238E27FC236}">
                      <a16:creationId xmlns:a16="http://schemas.microsoft.com/office/drawing/2014/main" id="{8B89F0B3-5A40-406E-B452-B12566E5E89A}"/>
                    </a:ext>
                  </a:extLst>
                </p14:cNvPr>
                <p14:cNvContentPartPr/>
                <p14:nvPr/>
              </p14:nvContentPartPr>
              <p14:xfrm>
                <a:off x="2293627" y="6043733"/>
                <a:ext cx="176760" cy="218160"/>
              </p14:xfrm>
            </p:contentPart>
          </mc:Choice>
          <mc:Fallback>
            <p:pic>
              <p:nvPicPr>
                <p:cNvPr id="36" name="Käsinkirjoitus 35">
                  <a:extLst>
                    <a:ext uri="{FF2B5EF4-FFF2-40B4-BE49-F238E27FC236}">
                      <a16:creationId xmlns:a16="http://schemas.microsoft.com/office/drawing/2014/main" id="{8B89F0B3-5A40-406E-B452-B12566E5E89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284987" y="6034733"/>
                  <a:ext cx="1944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7" name="Käsinkirjoitus 36">
                  <a:extLst>
                    <a:ext uri="{FF2B5EF4-FFF2-40B4-BE49-F238E27FC236}">
                      <a16:creationId xmlns:a16="http://schemas.microsoft.com/office/drawing/2014/main" id="{7B88500E-2B63-4074-8A6A-E000652F0183}"/>
                    </a:ext>
                  </a:extLst>
                </p14:cNvPr>
                <p14:cNvContentPartPr/>
                <p14:nvPr/>
              </p14:nvContentPartPr>
              <p14:xfrm>
                <a:off x="2569747" y="6044813"/>
                <a:ext cx="197280" cy="231120"/>
              </p14:xfrm>
            </p:contentPart>
          </mc:Choice>
          <mc:Fallback>
            <p:pic>
              <p:nvPicPr>
                <p:cNvPr id="37" name="Käsinkirjoitus 36">
                  <a:extLst>
                    <a:ext uri="{FF2B5EF4-FFF2-40B4-BE49-F238E27FC236}">
                      <a16:creationId xmlns:a16="http://schemas.microsoft.com/office/drawing/2014/main" id="{7B88500E-2B63-4074-8A6A-E000652F018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561107" y="6036173"/>
                  <a:ext cx="21492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8" name="Käsinkirjoitus 37">
                  <a:extLst>
                    <a:ext uri="{FF2B5EF4-FFF2-40B4-BE49-F238E27FC236}">
                      <a16:creationId xmlns:a16="http://schemas.microsoft.com/office/drawing/2014/main" id="{35508642-E899-418D-AAB7-0B170CACEF60}"/>
                    </a:ext>
                  </a:extLst>
                </p14:cNvPr>
                <p14:cNvContentPartPr/>
                <p14:nvPr/>
              </p14:nvContentPartPr>
              <p14:xfrm>
                <a:off x="2741827" y="5739533"/>
                <a:ext cx="80640" cy="533880"/>
              </p14:xfrm>
            </p:contentPart>
          </mc:Choice>
          <mc:Fallback>
            <p:pic>
              <p:nvPicPr>
                <p:cNvPr id="38" name="Käsinkirjoitus 37">
                  <a:extLst>
                    <a:ext uri="{FF2B5EF4-FFF2-40B4-BE49-F238E27FC236}">
                      <a16:creationId xmlns:a16="http://schemas.microsoft.com/office/drawing/2014/main" id="{35508642-E899-418D-AAB7-0B170CACEF6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733187" y="5730893"/>
                  <a:ext cx="98280" cy="55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9" name="Käsinkirjoitus 38">
                  <a:extLst>
                    <a:ext uri="{FF2B5EF4-FFF2-40B4-BE49-F238E27FC236}">
                      <a16:creationId xmlns:a16="http://schemas.microsoft.com/office/drawing/2014/main" id="{E8E1B79D-CA37-4800-8EC5-8B9709BF5192}"/>
                    </a:ext>
                  </a:extLst>
                </p14:cNvPr>
                <p14:cNvContentPartPr/>
                <p14:nvPr/>
              </p14:nvContentPartPr>
              <p14:xfrm>
                <a:off x="2907067" y="6094133"/>
                <a:ext cx="243000" cy="263880"/>
              </p14:xfrm>
            </p:contentPart>
          </mc:Choice>
          <mc:Fallback>
            <p:pic>
              <p:nvPicPr>
                <p:cNvPr id="39" name="Käsinkirjoitus 38">
                  <a:extLst>
                    <a:ext uri="{FF2B5EF4-FFF2-40B4-BE49-F238E27FC236}">
                      <a16:creationId xmlns:a16="http://schemas.microsoft.com/office/drawing/2014/main" id="{E8E1B79D-CA37-4800-8EC5-8B9709BF519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898427" y="6085133"/>
                  <a:ext cx="26064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2" name="Käsinkirjoitus 41">
                  <a:extLst>
                    <a:ext uri="{FF2B5EF4-FFF2-40B4-BE49-F238E27FC236}">
                      <a16:creationId xmlns:a16="http://schemas.microsoft.com/office/drawing/2014/main" id="{5B0AC23F-8030-418E-99A4-5D0E04D6F2B5}"/>
                    </a:ext>
                  </a:extLst>
                </p14:cNvPr>
                <p14:cNvContentPartPr/>
                <p14:nvPr/>
              </p14:nvContentPartPr>
              <p14:xfrm>
                <a:off x="3333307" y="5631533"/>
                <a:ext cx="154080" cy="780120"/>
              </p14:xfrm>
            </p:contentPart>
          </mc:Choice>
          <mc:Fallback>
            <p:pic>
              <p:nvPicPr>
                <p:cNvPr id="42" name="Käsinkirjoitus 41">
                  <a:extLst>
                    <a:ext uri="{FF2B5EF4-FFF2-40B4-BE49-F238E27FC236}">
                      <a16:creationId xmlns:a16="http://schemas.microsoft.com/office/drawing/2014/main" id="{5B0AC23F-8030-418E-99A4-5D0E04D6F2B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324307" y="5622893"/>
                  <a:ext cx="171720" cy="79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3" name="Käsinkirjoitus 42">
                  <a:extLst>
                    <a:ext uri="{FF2B5EF4-FFF2-40B4-BE49-F238E27FC236}">
                      <a16:creationId xmlns:a16="http://schemas.microsoft.com/office/drawing/2014/main" id="{F6AFD79C-C1EF-48CB-A5F2-0DCEAACE690B}"/>
                    </a:ext>
                  </a:extLst>
                </p14:cNvPr>
                <p14:cNvContentPartPr/>
                <p14:nvPr/>
              </p14:nvContentPartPr>
              <p14:xfrm>
                <a:off x="3165187" y="5751413"/>
                <a:ext cx="93600" cy="95760"/>
              </p14:xfrm>
            </p:contentPart>
          </mc:Choice>
          <mc:Fallback>
            <p:pic>
              <p:nvPicPr>
                <p:cNvPr id="43" name="Käsinkirjoitus 42">
                  <a:extLst>
                    <a:ext uri="{FF2B5EF4-FFF2-40B4-BE49-F238E27FC236}">
                      <a16:creationId xmlns:a16="http://schemas.microsoft.com/office/drawing/2014/main" id="{F6AFD79C-C1EF-48CB-A5F2-0DCEAACE690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156187" y="5742413"/>
                  <a:ext cx="1112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4" name="Käsinkirjoitus 43">
                  <a:extLst>
                    <a:ext uri="{FF2B5EF4-FFF2-40B4-BE49-F238E27FC236}">
                      <a16:creationId xmlns:a16="http://schemas.microsoft.com/office/drawing/2014/main" id="{F45AA051-4D15-4A89-A75B-AB06ACB524D3}"/>
                    </a:ext>
                  </a:extLst>
                </p14:cNvPr>
                <p14:cNvContentPartPr/>
                <p14:nvPr/>
              </p14:nvContentPartPr>
              <p14:xfrm>
                <a:off x="3245467" y="5768693"/>
                <a:ext cx="127800" cy="105480"/>
              </p14:xfrm>
            </p:contentPart>
          </mc:Choice>
          <mc:Fallback>
            <p:pic>
              <p:nvPicPr>
                <p:cNvPr id="44" name="Käsinkirjoitus 43">
                  <a:extLst>
                    <a:ext uri="{FF2B5EF4-FFF2-40B4-BE49-F238E27FC236}">
                      <a16:creationId xmlns:a16="http://schemas.microsoft.com/office/drawing/2014/main" id="{F45AA051-4D15-4A89-A75B-AB06ACB524D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236827" y="5759693"/>
                  <a:ext cx="145440" cy="12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Ryhmä 49">
            <a:extLst>
              <a:ext uri="{FF2B5EF4-FFF2-40B4-BE49-F238E27FC236}">
                <a16:creationId xmlns:a16="http://schemas.microsoft.com/office/drawing/2014/main" id="{908C7370-E83A-4AA5-986C-969399459696}"/>
              </a:ext>
            </a:extLst>
          </p:cNvPr>
          <p:cNvGrpSpPr/>
          <p:nvPr/>
        </p:nvGrpSpPr>
        <p:grpSpPr>
          <a:xfrm>
            <a:off x="741307" y="5597333"/>
            <a:ext cx="1004760" cy="815760"/>
            <a:chOff x="741307" y="5597333"/>
            <a:chExt cx="1004760" cy="815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29" name="Käsinkirjoitus 28">
                  <a:extLst>
                    <a:ext uri="{FF2B5EF4-FFF2-40B4-BE49-F238E27FC236}">
                      <a16:creationId xmlns:a16="http://schemas.microsoft.com/office/drawing/2014/main" id="{2297C02A-8780-4B19-88AC-2980BFB3D7DA}"/>
                    </a:ext>
                  </a:extLst>
                </p14:cNvPr>
                <p14:cNvContentPartPr/>
                <p14:nvPr/>
              </p14:nvContentPartPr>
              <p14:xfrm>
                <a:off x="741307" y="5694533"/>
                <a:ext cx="55800" cy="679680"/>
              </p14:xfrm>
            </p:contentPart>
          </mc:Choice>
          <mc:Fallback>
            <p:pic>
              <p:nvPicPr>
                <p:cNvPr id="29" name="Käsinkirjoitus 28">
                  <a:extLst>
                    <a:ext uri="{FF2B5EF4-FFF2-40B4-BE49-F238E27FC236}">
                      <a16:creationId xmlns:a16="http://schemas.microsoft.com/office/drawing/2014/main" id="{2297C02A-8780-4B19-88AC-2980BFB3D7D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32307" y="5685893"/>
                  <a:ext cx="73440" cy="69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0" name="Käsinkirjoitus 29">
                  <a:extLst>
                    <a:ext uri="{FF2B5EF4-FFF2-40B4-BE49-F238E27FC236}">
                      <a16:creationId xmlns:a16="http://schemas.microsoft.com/office/drawing/2014/main" id="{F330365D-2625-495D-B1E5-F416D67EE4C1}"/>
                    </a:ext>
                  </a:extLst>
                </p14:cNvPr>
                <p14:cNvContentPartPr/>
                <p14:nvPr/>
              </p14:nvContentPartPr>
              <p14:xfrm>
                <a:off x="790267" y="5645213"/>
                <a:ext cx="312480" cy="353880"/>
              </p14:xfrm>
            </p:contentPart>
          </mc:Choice>
          <mc:Fallback>
            <p:pic>
              <p:nvPicPr>
                <p:cNvPr id="30" name="Käsinkirjoitus 29">
                  <a:extLst>
                    <a:ext uri="{FF2B5EF4-FFF2-40B4-BE49-F238E27FC236}">
                      <a16:creationId xmlns:a16="http://schemas.microsoft.com/office/drawing/2014/main" id="{F330365D-2625-495D-B1E5-F416D67EE4C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81627" y="5636213"/>
                  <a:ext cx="33012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1" name="Käsinkirjoitus 30">
                  <a:extLst>
                    <a:ext uri="{FF2B5EF4-FFF2-40B4-BE49-F238E27FC236}">
                      <a16:creationId xmlns:a16="http://schemas.microsoft.com/office/drawing/2014/main" id="{DA5F438A-0DEA-4729-A648-A45554A30E82}"/>
                    </a:ext>
                  </a:extLst>
                </p14:cNvPr>
                <p14:cNvContentPartPr/>
                <p14:nvPr/>
              </p14:nvContentPartPr>
              <p14:xfrm>
                <a:off x="1158547" y="5597333"/>
                <a:ext cx="216720" cy="815760"/>
              </p14:xfrm>
            </p:contentPart>
          </mc:Choice>
          <mc:Fallback>
            <p:pic>
              <p:nvPicPr>
                <p:cNvPr id="31" name="Käsinkirjoitus 30">
                  <a:extLst>
                    <a:ext uri="{FF2B5EF4-FFF2-40B4-BE49-F238E27FC236}">
                      <a16:creationId xmlns:a16="http://schemas.microsoft.com/office/drawing/2014/main" id="{DA5F438A-0DEA-4729-A648-A45554A30E8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149547" y="5588333"/>
                  <a:ext cx="234360" cy="83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32" name="Käsinkirjoitus 31">
                  <a:extLst>
                    <a:ext uri="{FF2B5EF4-FFF2-40B4-BE49-F238E27FC236}">
                      <a16:creationId xmlns:a16="http://schemas.microsoft.com/office/drawing/2014/main" id="{AC5502A7-4D5F-40CE-A0E3-D0F7FAF1EFF7}"/>
                    </a:ext>
                  </a:extLst>
                </p14:cNvPr>
                <p14:cNvContentPartPr/>
                <p14:nvPr/>
              </p14:nvContentPartPr>
              <p14:xfrm>
                <a:off x="1372747" y="5934653"/>
                <a:ext cx="237600" cy="344880"/>
              </p14:xfrm>
            </p:contentPart>
          </mc:Choice>
          <mc:Fallback>
            <p:pic>
              <p:nvPicPr>
                <p:cNvPr id="32" name="Käsinkirjoitus 31">
                  <a:extLst>
                    <a:ext uri="{FF2B5EF4-FFF2-40B4-BE49-F238E27FC236}">
                      <a16:creationId xmlns:a16="http://schemas.microsoft.com/office/drawing/2014/main" id="{AC5502A7-4D5F-40CE-A0E3-D0F7FAF1EFF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363747" y="5925653"/>
                  <a:ext cx="25524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33" name="Käsinkirjoitus 32">
                  <a:extLst>
                    <a:ext uri="{FF2B5EF4-FFF2-40B4-BE49-F238E27FC236}">
                      <a16:creationId xmlns:a16="http://schemas.microsoft.com/office/drawing/2014/main" id="{3EFBFE31-7D6F-469A-B84B-E3E709BFDC63}"/>
                    </a:ext>
                  </a:extLst>
                </p14:cNvPr>
                <p14:cNvContentPartPr/>
                <p14:nvPr/>
              </p14:nvContentPartPr>
              <p14:xfrm>
                <a:off x="1712587" y="5980733"/>
                <a:ext cx="17640" cy="261720"/>
              </p14:xfrm>
            </p:contentPart>
          </mc:Choice>
          <mc:Fallback>
            <p:pic>
              <p:nvPicPr>
                <p:cNvPr id="33" name="Käsinkirjoitus 32">
                  <a:extLst>
                    <a:ext uri="{FF2B5EF4-FFF2-40B4-BE49-F238E27FC236}">
                      <a16:creationId xmlns:a16="http://schemas.microsoft.com/office/drawing/2014/main" id="{3EFBFE31-7D6F-469A-B84B-E3E709BFDC6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703947" y="5971733"/>
                  <a:ext cx="3528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34" name="Käsinkirjoitus 33">
                  <a:extLst>
                    <a:ext uri="{FF2B5EF4-FFF2-40B4-BE49-F238E27FC236}">
                      <a16:creationId xmlns:a16="http://schemas.microsoft.com/office/drawing/2014/main" id="{439611EB-88E7-4A5A-8272-EC33B773B3B1}"/>
                    </a:ext>
                  </a:extLst>
                </p14:cNvPr>
                <p14:cNvContentPartPr/>
                <p14:nvPr/>
              </p14:nvContentPartPr>
              <p14:xfrm>
                <a:off x="1745707" y="5757893"/>
                <a:ext cx="360" cy="360"/>
              </p14:xfrm>
            </p:contentPart>
          </mc:Choice>
          <mc:Fallback>
            <p:pic>
              <p:nvPicPr>
                <p:cNvPr id="34" name="Käsinkirjoitus 33">
                  <a:extLst>
                    <a:ext uri="{FF2B5EF4-FFF2-40B4-BE49-F238E27FC236}">
                      <a16:creationId xmlns:a16="http://schemas.microsoft.com/office/drawing/2014/main" id="{439611EB-88E7-4A5A-8272-EC33B773B3B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737067" y="574889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5" name="Käsinkirjoitus 44">
                  <a:extLst>
                    <a:ext uri="{FF2B5EF4-FFF2-40B4-BE49-F238E27FC236}">
                      <a16:creationId xmlns:a16="http://schemas.microsoft.com/office/drawing/2014/main" id="{4C5FC6BE-E7D7-494B-9F31-4CEF3C155E6B}"/>
                    </a:ext>
                  </a:extLst>
                </p14:cNvPr>
                <p14:cNvContentPartPr/>
                <p14:nvPr/>
              </p14:nvContentPartPr>
              <p14:xfrm>
                <a:off x="1280587" y="5748173"/>
                <a:ext cx="49320" cy="66600"/>
              </p14:xfrm>
            </p:contentPart>
          </mc:Choice>
          <mc:Fallback>
            <p:pic>
              <p:nvPicPr>
                <p:cNvPr id="45" name="Käsinkirjoitus 44">
                  <a:extLst>
                    <a:ext uri="{FF2B5EF4-FFF2-40B4-BE49-F238E27FC236}">
                      <a16:creationId xmlns:a16="http://schemas.microsoft.com/office/drawing/2014/main" id="{4C5FC6BE-E7D7-494B-9F31-4CEF3C155E6B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271587" y="5739173"/>
                  <a:ext cx="669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6" name="Käsinkirjoitus 45">
                  <a:extLst>
                    <a:ext uri="{FF2B5EF4-FFF2-40B4-BE49-F238E27FC236}">
                      <a16:creationId xmlns:a16="http://schemas.microsoft.com/office/drawing/2014/main" id="{82BF1E03-24A1-480C-B72C-AC3D2D6ADE19}"/>
                    </a:ext>
                  </a:extLst>
                </p14:cNvPr>
                <p14:cNvContentPartPr/>
                <p14:nvPr/>
              </p14:nvContentPartPr>
              <p14:xfrm>
                <a:off x="1379587" y="5711813"/>
                <a:ext cx="18000" cy="89280"/>
              </p14:xfrm>
            </p:contentPart>
          </mc:Choice>
          <mc:Fallback>
            <p:pic>
              <p:nvPicPr>
                <p:cNvPr id="46" name="Käsinkirjoitus 45">
                  <a:extLst>
                    <a:ext uri="{FF2B5EF4-FFF2-40B4-BE49-F238E27FC236}">
                      <a16:creationId xmlns:a16="http://schemas.microsoft.com/office/drawing/2014/main" id="{82BF1E03-24A1-480C-B72C-AC3D2D6ADE1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370947" y="5703173"/>
                  <a:ext cx="35640" cy="10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Ryhmä 48">
            <a:extLst>
              <a:ext uri="{FF2B5EF4-FFF2-40B4-BE49-F238E27FC236}">
                <a16:creationId xmlns:a16="http://schemas.microsoft.com/office/drawing/2014/main" id="{AAAD58FC-BDE5-4E9A-9E31-4F4613ED918B}"/>
              </a:ext>
            </a:extLst>
          </p:cNvPr>
          <p:cNvGrpSpPr/>
          <p:nvPr/>
        </p:nvGrpSpPr>
        <p:grpSpPr>
          <a:xfrm>
            <a:off x="3719587" y="6077213"/>
            <a:ext cx="251280" cy="115920"/>
            <a:chOff x="3719587" y="6077213"/>
            <a:chExt cx="251280" cy="11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7" name="Käsinkirjoitus 46">
                  <a:extLst>
                    <a:ext uri="{FF2B5EF4-FFF2-40B4-BE49-F238E27FC236}">
                      <a16:creationId xmlns:a16="http://schemas.microsoft.com/office/drawing/2014/main" id="{395ED75D-0B8E-47C3-B2E6-2FE20D1DB116}"/>
                    </a:ext>
                  </a:extLst>
                </p14:cNvPr>
                <p14:cNvContentPartPr/>
                <p14:nvPr/>
              </p14:nvContentPartPr>
              <p14:xfrm>
                <a:off x="3801667" y="6077213"/>
                <a:ext cx="113400" cy="8640"/>
              </p14:xfrm>
            </p:contentPart>
          </mc:Choice>
          <mc:Fallback>
            <p:pic>
              <p:nvPicPr>
                <p:cNvPr id="47" name="Käsinkirjoitus 46">
                  <a:extLst>
                    <a:ext uri="{FF2B5EF4-FFF2-40B4-BE49-F238E27FC236}">
                      <a16:creationId xmlns:a16="http://schemas.microsoft.com/office/drawing/2014/main" id="{395ED75D-0B8E-47C3-B2E6-2FE20D1DB11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792667" y="6068213"/>
                  <a:ext cx="1310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8" name="Käsinkirjoitus 47">
                  <a:extLst>
                    <a:ext uri="{FF2B5EF4-FFF2-40B4-BE49-F238E27FC236}">
                      <a16:creationId xmlns:a16="http://schemas.microsoft.com/office/drawing/2014/main" id="{D055DAB2-2DED-4872-BC5A-64B54C46D243}"/>
                    </a:ext>
                  </a:extLst>
                </p14:cNvPr>
                <p14:cNvContentPartPr/>
                <p14:nvPr/>
              </p14:nvContentPartPr>
              <p14:xfrm>
                <a:off x="3719587" y="6156413"/>
                <a:ext cx="251280" cy="36720"/>
              </p14:xfrm>
            </p:contentPart>
          </mc:Choice>
          <mc:Fallback>
            <p:pic>
              <p:nvPicPr>
                <p:cNvPr id="48" name="Käsinkirjoitus 47">
                  <a:extLst>
                    <a:ext uri="{FF2B5EF4-FFF2-40B4-BE49-F238E27FC236}">
                      <a16:creationId xmlns:a16="http://schemas.microsoft.com/office/drawing/2014/main" id="{D055DAB2-2DED-4872-BC5A-64B54C46D24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710947" y="6147413"/>
                  <a:ext cx="268920" cy="5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Ryhmä 57">
            <a:extLst>
              <a:ext uri="{FF2B5EF4-FFF2-40B4-BE49-F238E27FC236}">
                <a16:creationId xmlns:a16="http://schemas.microsoft.com/office/drawing/2014/main" id="{16B38E0D-13DF-4A3F-AF71-BDC8E10EB167}"/>
              </a:ext>
            </a:extLst>
          </p:cNvPr>
          <p:cNvGrpSpPr/>
          <p:nvPr/>
        </p:nvGrpSpPr>
        <p:grpSpPr>
          <a:xfrm>
            <a:off x="4240147" y="5737373"/>
            <a:ext cx="527400" cy="661320"/>
            <a:chOff x="4240147" y="5737373"/>
            <a:chExt cx="527400" cy="66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2" name="Käsinkirjoitus 51">
                  <a:extLst>
                    <a:ext uri="{FF2B5EF4-FFF2-40B4-BE49-F238E27FC236}">
                      <a16:creationId xmlns:a16="http://schemas.microsoft.com/office/drawing/2014/main" id="{96414D57-6183-4352-AA3B-C41D37575238}"/>
                    </a:ext>
                  </a:extLst>
                </p14:cNvPr>
                <p14:cNvContentPartPr/>
                <p14:nvPr/>
              </p14:nvContentPartPr>
              <p14:xfrm>
                <a:off x="4240147" y="5737373"/>
                <a:ext cx="72000" cy="661320"/>
              </p14:xfrm>
            </p:contentPart>
          </mc:Choice>
          <mc:Fallback>
            <p:pic>
              <p:nvPicPr>
                <p:cNvPr id="52" name="Käsinkirjoitus 51">
                  <a:extLst>
                    <a:ext uri="{FF2B5EF4-FFF2-40B4-BE49-F238E27FC236}">
                      <a16:creationId xmlns:a16="http://schemas.microsoft.com/office/drawing/2014/main" id="{96414D57-6183-4352-AA3B-C41D3757523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231507" y="5728733"/>
                  <a:ext cx="89640" cy="67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3" name="Käsinkirjoitus 52">
                  <a:extLst>
                    <a:ext uri="{FF2B5EF4-FFF2-40B4-BE49-F238E27FC236}">
                      <a16:creationId xmlns:a16="http://schemas.microsoft.com/office/drawing/2014/main" id="{62A26F92-60B7-4F17-B40A-9E37C2AC756A}"/>
                    </a:ext>
                  </a:extLst>
                </p14:cNvPr>
                <p14:cNvContentPartPr/>
                <p14:nvPr/>
              </p14:nvContentPartPr>
              <p14:xfrm>
                <a:off x="4525987" y="6072533"/>
                <a:ext cx="241560" cy="23040"/>
              </p14:xfrm>
            </p:contentPart>
          </mc:Choice>
          <mc:Fallback>
            <p:pic>
              <p:nvPicPr>
                <p:cNvPr id="53" name="Käsinkirjoitus 52">
                  <a:extLst>
                    <a:ext uri="{FF2B5EF4-FFF2-40B4-BE49-F238E27FC236}">
                      <a16:creationId xmlns:a16="http://schemas.microsoft.com/office/drawing/2014/main" id="{62A26F92-60B7-4F17-B40A-9E37C2AC756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516987" y="6063893"/>
                  <a:ext cx="259200" cy="4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Ryhmä 71">
            <a:extLst>
              <a:ext uri="{FF2B5EF4-FFF2-40B4-BE49-F238E27FC236}">
                <a16:creationId xmlns:a16="http://schemas.microsoft.com/office/drawing/2014/main" id="{29249BD5-5A3D-48D4-AE0E-A1C0BBB96BD8}"/>
              </a:ext>
            </a:extLst>
          </p:cNvPr>
          <p:cNvGrpSpPr/>
          <p:nvPr/>
        </p:nvGrpSpPr>
        <p:grpSpPr>
          <a:xfrm>
            <a:off x="5063107" y="5652773"/>
            <a:ext cx="3040560" cy="761040"/>
            <a:chOff x="5063107" y="5652773"/>
            <a:chExt cx="3040560" cy="76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4" name="Käsinkirjoitus 53">
                  <a:extLst>
                    <a:ext uri="{FF2B5EF4-FFF2-40B4-BE49-F238E27FC236}">
                      <a16:creationId xmlns:a16="http://schemas.microsoft.com/office/drawing/2014/main" id="{E238F464-F77A-40B7-9857-40525FC85A87}"/>
                    </a:ext>
                  </a:extLst>
                </p14:cNvPr>
                <p14:cNvContentPartPr/>
                <p14:nvPr/>
              </p14:nvContentPartPr>
              <p14:xfrm>
                <a:off x="5063107" y="5697413"/>
                <a:ext cx="78120" cy="716400"/>
              </p14:xfrm>
            </p:contentPart>
          </mc:Choice>
          <mc:Fallback>
            <p:pic>
              <p:nvPicPr>
                <p:cNvPr id="54" name="Käsinkirjoitus 53">
                  <a:extLst>
                    <a:ext uri="{FF2B5EF4-FFF2-40B4-BE49-F238E27FC236}">
                      <a16:creationId xmlns:a16="http://schemas.microsoft.com/office/drawing/2014/main" id="{E238F464-F77A-40B7-9857-40525FC85A8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054467" y="5688773"/>
                  <a:ext cx="95760" cy="73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5" name="Käsinkirjoitus 54">
                  <a:extLst>
                    <a:ext uri="{FF2B5EF4-FFF2-40B4-BE49-F238E27FC236}">
                      <a16:creationId xmlns:a16="http://schemas.microsoft.com/office/drawing/2014/main" id="{431E6185-42A9-4BF5-BAED-C3F51EF108C4}"/>
                    </a:ext>
                  </a:extLst>
                </p14:cNvPr>
                <p14:cNvContentPartPr/>
                <p14:nvPr/>
              </p14:nvContentPartPr>
              <p14:xfrm>
                <a:off x="5099827" y="5672573"/>
                <a:ext cx="250920" cy="326520"/>
              </p14:xfrm>
            </p:contentPart>
          </mc:Choice>
          <mc:Fallback>
            <p:pic>
              <p:nvPicPr>
                <p:cNvPr id="55" name="Käsinkirjoitus 54">
                  <a:extLst>
                    <a:ext uri="{FF2B5EF4-FFF2-40B4-BE49-F238E27FC236}">
                      <a16:creationId xmlns:a16="http://schemas.microsoft.com/office/drawing/2014/main" id="{431E6185-42A9-4BF5-BAED-C3F51EF108C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091187" y="5663573"/>
                  <a:ext cx="26856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6" name="Käsinkirjoitus 55">
                  <a:extLst>
                    <a:ext uri="{FF2B5EF4-FFF2-40B4-BE49-F238E27FC236}">
                      <a16:creationId xmlns:a16="http://schemas.microsoft.com/office/drawing/2014/main" id="{0767455F-FACA-44A3-8031-4303A5182D0A}"/>
                    </a:ext>
                  </a:extLst>
                </p14:cNvPr>
                <p14:cNvContentPartPr/>
                <p14:nvPr/>
              </p14:nvContentPartPr>
              <p14:xfrm>
                <a:off x="5465227" y="5652773"/>
                <a:ext cx="238320" cy="716040"/>
              </p14:xfrm>
            </p:contentPart>
          </mc:Choice>
          <mc:Fallback>
            <p:pic>
              <p:nvPicPr>
                <p:cNvPr id="56" name="Käsinkirjoitus 55">
                  <a:extLst>
                    <a:ext uri="{FF2B5EF4-FFF2-40B4-BE49-F238E27FC236}">
                      <a16:creationId xmlns:a16="http://schemas.microsoft.com/office/drawing/2014/main" id="{0767455F-FACA-44A3-8031-4303A5182D0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456227" y="5644133"/>
                  <a:ext cx="255960" cy="73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9" name="Käsinkirjoitus 58">
                  <a:extLst>
                    <a:ext uri="{FF2B5EF4-FFF2-40B4-BE49-F238E27FC236}">
                      <a16:creationId xmlns:a16="http://schemas.microsoft.com/office/drawing/2014/main" id="{0D13005C-86FB-41D8-BD68-31DA55B90B40}"/>
                    </a:ext>
                  </a:extLst>
                </p14:cNvPr>
                <p14:cNvContentPartPr/>
                <p14:nvPr/>
              </p14:nvContentPartPr>
              <p14:xfrm>
                <a:off x="5666467" y="5768693"/>
                <a:ext cx="27360" cy="96120"/>
              </p14:xfrm>
            </p:contentPart>
          </mc:Choice>
          <mc:Fallback>
            <p:pic>
              <p:nvPicPr>
                <p:cNvPr id="59" name="Käsinkirjoitus 58">
                  <a:extLst>
                    <a:ext uri="{FF2B5EF4-FFF2-40B4-BE49-F238E27FC236}">
                      <a16:creationId xmlns:a16="http://schemas.microsoft.com/office/drawing/2014/main" id="{0D13005C-86FB-41D8-BD68-31DA55B90B40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657467" y="5759693"/>
                  <a:ext cx="450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0" name="Käsinkirjoitus 59">
                  <a:extLst>
                    <a:ext uri="{FF2B5EF4-FFF2-40B4-BE49-F238E27FC236}">
                      <a16:creationId xmlns:a16="http://schemas.microsoft.com/office/drawing/2014/main" id="{2B87F8FB-7FB6-4DE5-B5F5-E99C6D2CCA15}"/>
                    </a:ext>
                  </a:extLst>
                </p14:cNvPr>
                <p14:cNvContentPartPr/>
                <p14:nvPr/>
              </p14:nvContentPartPr>
              <p14:xfrm>
                <a:off x="5748187" y="5767613"/>
                <a:ext cx="36720" cy="117360"/>
              </p14:xfrm>
            </p:contentPart>
          </mc:Choice>
          <mc:Fallback>
            <p:pic>
              <p:nvPicPr>
                <p:cNvPr id="60" name="Käsinkirjoitus 59">
                  <a:extLst>
                    <a:ext uri="{FF2B5EF4-FFF2-40B4-BE49-F238E27FC236}">
                      <a16:creationId xmlns:a16="http://schemas.microsoft.com/office/drawing/2014/main" id="{2B87F8FB-7FB6-4DE5-B5F5-E99C6D2CCA1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739547" y="5758613"/>
                  <a:ext cx="543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1" name="Käsinkirjoitus 60">
                  <a:extLst>
                    <a:ext uri="{FF2B5EF4-FFF2-40B4-BE49-F238E27FC236}">
                      <a16:creationId xmlns:a16="http://schemas.microsoft.com/office/drawing/2014/main" id="{6BF85214-0557-437E-B9F4-0065E8161B27}"/>
                    </a:ext>
                  </a:extLst>
                </p14:cNvPr>
                <p14:cNvContentPartPr/>
                <p14:nvPr/>
              </p14:nvContentPartPr>
              <p14:xfrm>
                <a:off x="5832427" y="6005933"/>
                <a:ext cx="197280" cy="261720"/>
              </p14:xfrm>
            </p:contentPart>
          </mc:Choice>
          <mc:Fallback>
            <p:pic>
              <p:nvPicPr>
                <p:cNvPr id="61" name="Käsinkirjoitus 60">
                  <a:extLst>
                    <a:ext uri="{FF2B5EF4-FFF2-40B4-BE49-F238E27FC236}">
                      <a16:creationId xmlns:a16="http://schemas.microsoft.com/office/drawing/2014/main" id="{6BF85214-0557-437E-B9F4-0065E8161B2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823787" y="5996933"/>
                  <a:ext cx="21492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2" name="Käsinkirjoitus 61">
                  <a:extLst>
                    <a:ext uri="{FF2B5EF4-FFF2-40B4-BE49-F238E27FC236}">
                      <a16:creationId xmlns:a16="http://schemas.microsoft.com/office/drawing/2014/main" id="{0F5D6276-7183-4406-8EB8-48BE25787607}"/>
                    </a:ext>
                  </a:extLst>
                </p14:cNvPr>
                <p14:cNvContentPartPr/>
                <p14:nvPr/>
              </p14:nvContentPartPr>
              <p14:xfrm>
                <a:off x="6121507" y="6050573"/>
                <a:ext cx="264600" cy="210240"/>
              </p14:xfrm>
            </p:contentPart>
          </mc:Choice>
          <mc:Fallback>
            <p:pic>
              <p:nvPicPr>
                <p:cNvPr id="62" name="Käsinkirjoitus 61">
                  <a:extLst>
                    <a:ext uri="{FF2B5EF4-FFF2-40B4-BE49-F238E27FC236}">
                      <a16:creationId xmlns:a16="http://schemas.microsoft.com/office/drawing/2014/main" id="{0F5D6276-7183-4406-8EB8-48BE2578760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112507" y="6041573"/>
                  <a:ext cx="2822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3" name="Käsinkirjoitus 62">
                  <a:extLst>
                    <a:ext uri="{FF2B5EF4-FFF2-40B4-BE49-F238E27FC236}">
                      <a16:creationId xmlns:a16="http://schemas.microsoft.com/office/drawing/2014/main" id="{1E34989A-B1A6-4748-B8BE-991989514FB8}"/>
                    </a:ext>
                  </a:extLst>
                </p14:cNvPr>
                <p14:cNvContentPartPr/>
                <p14:nvPr/>
              </p14:nvContentPartPr>
              <p14:xfrm>
                <a:off x="6486547" y="5901893"/>
                <a:ext cx="47520" cy="347760"/>
              </p14:xfrm>
            </p:contentPart>
          </mc:Choice>
          <mc:Fallback>
            <p:pic>
              <p:nvPicPr>
                <p:cNvPr id="63" name="Käsinkirjoitus 62">
                  <a:extLst>
                    <a:ext uri="{FF2B5EF4-FFF2-40B4-BE49-F238E27FC236}">
                      <a16:creationId xmlns:a16="http://schemas.microsoft.com/office/drawing/2014/main" id="{1E34989A-B1A6-4748-B8BE-991989514FB8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477547" y="5892893"/>
                  <a:ext cx="6516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4" name="Käsinkirjoitus 63">
                  <a:extLst>
                    <a:ext uri="{FF2B5EF4-FFF2-40B4-BE49-F238E27FC236}">
                      <a16:creationId xmlns:a16="http://schemas.microsoft.com/office/drawing/2014/main" id="{12BE30EF-B9E1-48C6-BDA3-947956AEEE0A}"/>
                    </a:ext>
                  </a:extLst>
                </p14:cNvPr>
                <p14:cNvContentPartPr/>
                <p14:nvPr/>
              </p14:nvContentPartPr>
              <p14:xfrm>
                <a:off x="6409507" y="6047333"/>
                <a:ext cx="170640" cy="30240"/>
              </p14:xfrm>
            </p:contentPart>
          </mc:Choice>
          <mc:Fallback>
            <p:pic>
              <p:nvPicPr>
                <p:cNvPr id="64" name="Käsinkirjoitus 63">
                  <a:extLst>
                    <a:ext uri="{FF2B5EF4-FFF2-40B4-BE49-F238E27FC236}">
                      <a16:creationId xmlns:a16="http://schemas.microsoft.com/office/drawing/2014/main" id="{12BE30EF-B9E1-48C6-BDA3-947956AEEE0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400867" y="6038693"/>
                  <a:ext cx="1882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5" name="Käsinkirjoitus 64">
                  <a:extLst>
                    <a:ext uri="{FF2B5EF4-FFF2-40B4-BE49-F238E27FC236}">
                      <a16:creationId xmlns:a16="http://schemas.microsoft.com/office/drawing/2014/main" id="{0E0148B7-9D61-409A-939B-8499C7F57A8B}"/>
                    </a:ext>
                  </a:extLst>
                </p14:cNvPr>
                <p14:cNvContentPartPr/>
                <p14:nvPr/>
              </p14:nvContentPartPr>
              <p14:xfrm>
                <a:off x="6642067" y="6065333"/>
                <a:ext cx="158040" cy="177120"/>
              </p14:xfrm>
            </p:contentPart>
          </mc:Choice>
          <mc:Fallback>
            <p:pic>
              <p:nvPicPr>
                <p:cNvPr id="65" name="Käsinkirjoitus 64">
                  <a:extLst>
                    <a:ext uri="{FF2B5EF4-FFF2-40B4-BE49-F238E27FC236}">
                      <a16:creationId xmlns:a16="http://schemas.microsoft.com/office/drawing/2014/main" id="{0E0148B7-9D61-409A-939B-8499C7F57A8B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633427" y="6056693"/>
                  <a:ext cx="1756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6" name="Käsinkirjoitus 65">
                  <a:extLst>
                    <a:ext uri="{FF2B5EF4-FFF2-40B4-BE49-F238E27FC236}">
                      <a16:creationId xmlns:a16="http://schemas.microsoft.com/office/drawing/2014/main" id="{4B35B90B-8D11-4CB7-9BFB-DC219570A603}"/>
                    </a:ext>
                  </a:extLst>
                </p14:cNvPr>
                <p14:cNvContentPartPr/>
                <p14:nvPr/>
              </p14:nvContentPartPr>
              <p14:xfrm>
                <a:off x="6903787" y="6077213"/>
                <a:ext cx="156600" cy="157680"/>
              </p14:xfrm>
            </p:contentPart>
          </mc:Choice>
          <mc:Fallback>
            <p:pic>
              <p:nvPicPr>
                <p:cNvPr id="66" name="Käsinkirjoitus 65">
                  <a:extLst>
                    <a:ext uri="{FF2B5EF4-FFF2-40B4-BE49-F238E27FC236}">
                      <a16:creationId xmlns:a16="http://schemas.microsoft.com/office/drawing/2014/main" id="{4B35B90B-8D11-4CB7-9BFB-DC219570A603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894787" y="6068573"/>
                  <a:ext cx="1742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7" name="Käsinkirjoitus 66">
                  <a:extLst>
                    <a:ext uri="{FF2B5EF4-FFF2-40B4-BE49-F238E27FC236}">
                      <a16:creationId xmlns:a16="http://schemas.microsoft.com/office/drawing/2014/main" id="{8CB44D3A-6ADF-41ED-A1A3-3F006B7A531A}"/>
                    </a:ext>
                  </a:extLst>
                </p14:cNvPr>
                <p14:cNvContentPartPr/>
                <p14:nvPr/>
              </p14:nvContentPartPr>
              <p14:xfrm>
                <a:off x="7202227" y="5953013"/>
                <a:ext cx="76680" cy="43200"/>
              </p14:xfrm>
            </p:contentPart>
          </mc:Choice>
          <mc:Fallback>
            <p:pic>
              <p:nvPicPr>
                <p:cNvPr id="67" name="Käsinkirjoitus 66">
                  <a:extLst>
                    <a:ext uri="{FF2B5EF4-FFF2-40B4-BE49-F238E27FC236}">
                      <a16:creationId xmlns:a16="http://schemas.microsoft.com/office/drawing/2014/main" id="{8CB44D3A-6ADF-41ED-A1A3-3F006B7A531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193587" y="5944013"/>
                  <a:ext cx="943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8" name="Käsinkirjoitus 67">
                  <a:extLst>
                    <a:ext uri="{FF2B5EF4-FFF2-40B4-BE49-F238E27FC236}">
                      <a16:creationId xmlns:a16="http://schemas.microsoft.com/office/drawing/2014/main" id="{98C9D805-77E7-435A-9858-858E62D6121A}"/>
                    </a:ext>
                  </a:extLst>
                </p14:cNvPr>
                <p14:cNvContentPartPr/>
                <p14:nvPr/>
              </p14:nvContentPartPr>
              <p14:xfrm>
                <a:off x="7288267" y="5928173"/>
                <a:ext cx="55080" cy="103320"/>
              </p14:xfrm>
            </p:contentPart>
          </mc:Choice>
          <mc:Fallback>
            <p:pic>
              <p:nvPicPr>
                <p:cNvPr id="68" name="Käsinkirjoitus 67">
                  <a:extLst>
                    <a:ext uri="{FF2B5EF4-FFF2-40B4-BE49-F238E27FC236}">
                      <a16:creationId xmlns:a16="http://schemas.microsoft.com/office/drawing/2014/main" id="{98C9D805-77E7-435A-9858-858E62D6121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279267" y="5919533"/>
                  <a:ext cx="727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9" name="Käsinkirjoitus 68">
                  <a:extLst>
                    <a:ext uri="{FF2B5EF4-FFF2-40B4-BE49-F238E27FC236}">
                      <a16:creationId xmlns:a16="http://schemas.microsoft.com/office/drawing/2014/main" id="{6429C5F3-25BA-4DA9-84F6-03C60B1BD860}"/>
                    </a:ext>
                  </a:extLst>
                </p14:cNvPr>
                <p14:cNvContentPartPr/>
                <p14:nvPr/>
              </p14:nvContentPartPr>
              <p14:xfrm>
                <a:off x="7454947" y="5674373"/>
                <a:ext cx="223560" cy="650520"/>
              </p14:xfrm>
            </p:contentPart>
          </mc:Choice>
          <mc:Fallback>
            <p:pic>
              <p:nvPicPr>
                <p:cNvPr id="69" name="Käsinkirjoitus 68">
                  <a:extLst>
                    <a:ext uri="{FF2B5EF4-FFF2-40B4-BE49-F238E27FC236}">
                      <a16:creationId xmlns:a16="http://schemas.microsoft.com/office/drawing/2014/main" id="{6429C5F3-25BA-4DA9-84F6-03C60B1BD860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445947" y="5665733"/>
                  <a:ext cx="241200" cy="66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0" name="Käsinkirjoitus 69">
                  <a:extLst>
                    <a:ext uri="{FF2B5EF4-FFF2-40B4-BE49-F238E27FC236}">
                      <a16:creationId xmlns:a16="http://schemas.microsoft.com/office/drawing/2014/main" id="{437A8247-7D12-415C-B532-13B6F7481194}"/>
                    </a:ext>
                  </a:extLst>
                </p14:cNvPr>
                <p14:cNvContentPartPr/>
                <p14:nvPr/>
              </p14:nvContentPartPr>
              <p14:xfrm>
                <a:off x="7944187" y="5965973"/>
                <a:ext cx="159480" cy="19440"/>
              </p14:xfrm>
            </p:contentPart>
          </mc:Choice>
          <mc:Fallback>
            <p:pic>
              <p:nvPicPr>
                <p:cNvPr id="70" name="Käsinkirjoitus 69">
                  <a:extLst>
                    <a:ext uri="{FF2B5EF4-FFF2-40B4-BE49-F238E27FC236}">
                      <a16:creationId xmlns:a16="http://schemas.microsoft.com/office/drawing/2014/main" id="{437A8247-7D12-415C-B532-13B6F7481194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935187" y="5956973"/>
                  <a:ext cx="1771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1" name="Käsinkirjoitus 70">
                  <a:extLst>
                    <a:ext uri="{FF2B5EF4-FFF2-40B4-BE49-F238E27FC236}">
                      <a16:creationId xmlns:a16="http://schemas.microsoft.com/office/drawing/2014/main" id="{31030BAA-4921-4B8F-8A40-14CDFBCF4B58}"/>
                    </a:ext>
                  </a:extLst>
                </p14:cNvPr>
                <p14:cNvContentPartPr/>
                <p14:nvPr/>
              </p14:nvContentPartPr>
              <p14:xfrm>
                <a:off x="7865707" y="6054533"/>
                <a:ext cx="221040" cy="11160"/>
              </p14:xfrm>
            </p:contentPart>
          </mc:Choice>
          <mc:Fallback>
            <p:pic>
              <p:nvPicPr>
                <p:cNvPr id="71" name="Käsinkirjoitus 70">
                  <a:extLst>
                    <a:ext uri="{FF2B5EF4-FFF2-40B4-BE49-F238E27FC236}">
                      <a16:creationId xmlns:a16="http://schemas.microsoft.com/office/drawing/2014/main" id="{31030BAA-4921-4B8F-8A40-14CDFBCF4B5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856707" y="6045893"/>
                  <a:ext cx="238680" cy="2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73" name="Käsinkirjoitus 72">
                <a:extLst>
                  <a:ext uri="{FF2B5EF4-FFF2-40B4-BE49-F238E27FC236}">
                    <a16:creationId xmlns:a16="http://schemas.microsoft.com/office/drawing/2014/main" id="{CA261560-5444-4E64-8D8D-BD056D3365CA}"/>
                  </a:ext>
                </a:extLst>
              </p14:cNvPr>
              <p14:cNvContentPartPr/>
              <p14:nvPr/>
            </p14:nvContentPartPr>
            <p14:xfrm>
              <a:off x="8425147" y="5592653"/>
              <a:ext cx="25560" cy="584280"/>
            </p14:xfrm>
          </p:contentPart>
        </mc:Choice>
        <mc:Fallback>
          <p:pic>
            <p:nvPicPr>
              <p:cNvPr id="73" name="Käsinkirjoitus 72">
                <a:extLst>
                  <a:ext uri="{FF2B5EF4-FFF2-40B4-BE49-F238E27FC236}">
                    <a16:creationId xmlns:a16="http://schemas.microsoft.com/office/drawing/2014/main" id="{CA261560-5444-4E64-8D8D-BD056D3365CA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8416507" y="5584013"/>
                <a:ext cx="43200" cy="60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74" name="Käsinkirjoitus 73">
                <a:extLst>
                  <a:ext uri="{FF2B5EF4-FFF2-40B4-BE49-F238E27FC236}">
                    <a16:creationId xmlns:a16="http://schemas.microsoft.com/office/drawing/2014/main" id="{33CB440F-57E8-4849-8CC2-9B71D0932B5C}"/>
                  </a:ext>
                </a:extLst>
              </p14:cNvPr>
              <p14:cNvContentPartPr/>
              <p14:nvPr/>
            </p14:nvContentPartPr>
            <p14:xfrm>
              <a:off x="8686507" y="6010613"/>
              <a:ext cx="191520" cy="360"/>
            </p14:xfrm>
          </p:contentPart>
        </mc:Choice>
        <mc:Fallback>
          <p:pic>
            <p:nvPicPr>
              <p:cNvPr id="74" name="Käsinkirjoitus 73">
                <a:extLst>
                  <a:ext uri="{FF2B5EF4-FFF2-40B4-BE49-F238E27FC236}">
                    <a16:creationId xmlns:a16="http://schemas.microsoft.com/office/drawing/2014/main" id="{33CB440F-57E8-4849-8CC2-9B71D0932B5C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8677867" y="6001613"/>
                <a:ext cx="20916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96" name="Ryhmä 95">
            <a:extLst>
              <a:ext uri="{FF2B5EF4-FFF2-40B4-BE49-F238E27FC236}">
                <a16:creationId xmlns:a16="http://schemas.microsoft.com/office/drawing/2014/main" id="{9441D3E1-06B3-4AC8-ACD9-6D8E0F7AE9DC}"/>
              </a:ext>
            </a:extLst>
          </p:cNvPr>
          <p:cNvGrpSpPr/>
          <p:nvPr/>
        </p:nvGrpSpPr>
        <p:grpSpPr>
          <a:xfrm>
            <a:off x="9160987" y="5573573"/>
            <a:ext cx="669240" cy="543240"/>
            <a:chOff x="9160987" y="5573573"/>
            <a:chExt cx="669240" cy="543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5" name="Käsinkirjoitus 74">
                  <a:extLst>
                    <a:ext uri="{FF2B5EF4-FFF2-40B4-BE49-F238E27FC236}">
                      <a16:creationId xmlns:a16="http://schemas.microsoft.com/office/drawing/2014/main" id="{B0518F9E-7317-43B5-95C7-715D2559BD1F}"/>
                    </a:ext>
                  </a:extLst>
                </p14:cNvPr>
                <p14:cNvContentPartPr/>
                <p14:nvPr/>
              </p14:nvContentPartPr>
              <p14:xfrm>
                <a:off x="9160987" y="5583293"/>
                <a:ext cx="168480" cy="495720"/>
              </p14:xfrm>
            </p:contentPart>
          </mc:Choice>
          <mc:Fallback>
            <p:pic>
              <p:nvPicPr>
                <p:cNvPr id="75" name="Käsinkirjoitus 74">
                  <a:extLst>
                    <a:ext uri="{FF2B5EF4-FFF2-40B4-BE49-F238E27FC236}">
                      <a16:creationId xmlns:a16="http://schemas.microsoft.com/office/drawing/2014/main" id="{B0518F9E-7317-43B5-95C7-715D2559BD1F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152347" y="5574293"/>
                  <a:ext cx="186120" cy="51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6" name="Käsinkirjoitus 75">
                  <a:extLst>
                    <a:ext uri="{FF2B5EF4-FFF2-40B4-BE49-F238E27FC236}">
                      <a16:creationId xmlns:a16="http://schemas.microsoft.com/office/drawing/2014/main" id="{54AC30FD-63FA-4DC2-8978-EB19CB9D3574}"/>
                    </a:ext>
                  </a:extLst>
                </p14:cNvPr>
                <p14:cNvContentPartPr/>
                <p14:nvPr/>
              </p14:nvContentPartPr>
              <p14:xfrm>
                <a:off x="9502267" y="5965613"/>
                <a:ext cx="26280" cy="151200"/>
              </p14:xfrm>
            </p:contentPart>
          </mc:Choice>
          <mc:Fallback>
            <p:pic>
              <p:nvPicPr>
                <p:cNvPr id="76" name="Käsinkirjoitus 75">
                  <a:extLst>
                    <a:ext uri="{FF2B5EF4-FFF2-40B4-BE49-F238E27FC236}">
                      <a16:creationId xmlns:a16="http://schemas.microsoft.com/office/drawing/2014/main" id="{54AC30FD-63FA-4DC2-8978-EB19CB9D3574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493267" y="5956973"/>
                  <a:ext cx="439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7" name="Käsinkirjoitus 76">
                  <a:extLst>
                    <a:ext uri="{FF2B5EF4-FFF2-40B4-BE49-F238E27FC236}">
                      <a16:creationId xmlns:a16="http://schemas.microsoft.com/office/drawing/2014/main" id="{44F686DF-C23A-4135-938E-A21EEA6EACA0}"/>
                    </a:ext>
                  </a:extLst>
                </p14:cNvPr>
                <p14:cNvContentPartPr/>
                <p14:nvPr/>
              </p14:nvContentPartPr>
              <p14:xfrm>
                <a:off x="9587947" y="5573573"/>
                <a:ext cx="242280" cy="531720"/>
              </p14:xfrm>
            </p:contentPart>
          </mc:Choice>
          <mc:Fallback>
            <p:pic>
              <p:nvPicPr>
                <p:cNvPr id="77" name="Käsinkirjoitus 76">
                  <a:extLst>
                    <a:ext uri="{FF2B5EF4-FFF2-40B4-BE49-F238E27FC236}">
                      <a16:creationId xmlns:a16="http://schemas.microsoft.com/office/drawing/2014/main" id="{44F686DF-C23A-4135-938E-A21EEA6EACA0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579307" y="5564933"/>
                  <a:ext cx="259920" cy="54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Ryhmä 94">
            <a:extLst>
              <a:ext uri="{FF2B5EF4-FFF2-40B4-BE49-F238E27FC236}">
                <a16:creationId xmlns:a16="http://schemas.microsoft.com/office/drawing/2014/main" id="{B6427DB8-9B78-48DC-B42B-7A97D0691217}"/>
              </a:ext>
            </a:extLst>
          </p:cNvPr>
          <p:cNvGrpSpPr/>
          <p:nvPr/>
        </p:nvGrpSpPr>
        <p:grpSpPr>
          <a:xfrm>
            <a:off x="10099147" y="5795333"/>
            <a:ext cx="191160" cy="123480"/>
            <a:chOff x="10099147" y="5795333"/>
            <a:chExt cx="191160" cy="12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8" name="Käsinkirjoitus 77">
                  <a:extLst>
                    <a:ext uri="{FF2B5EF4-FFF2-40B4-BE49-F238E27FC236}">
                      <a16:creationId xmlns:a16="http://schemas.microsoft.com/office/drawing/2014/main" id="{08BDA416-3C74-4CAF-8FE3-76ED61BA89E3}"/>
                    </a:ext>
                  </a:extLst>
                </p14:cNvPr>
                <p14:cNvContentPartPr/>
                <p14:nvPr/>
              </p14:nvContentPartPr>
              <p14:xfrm>
                <a:off x="10099147" y="5795333"/>
                <a:ext cx="178560" cy="28080"/>
              </p14:xfrm>
            </p:contentPart>
          </mc:Choice>
          <mc:Fallback>
            <p:pic>
              <p:nvPicPr>
                <p:cNvPr id="78" name="Käsinkirjoitus 77">
                  <a:extLst>
                    <a:ext uri="{FF2B5EF4-FFF2-40B4-BE49-F238E27FC236}">
                      <a16:creationId xmlns:a16="http://schemas.microsoft.com/office/drawing/2014/main" id="{08BDA416-3C74-4CAF-8FE3-76ED61BA89E3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090147" y="5786333"/>
                  <a:ext cx="1962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9" name="Käsinkirjoitus 78">
                  <a:extLst>
                    <a:ext uri="{FF2B5EF4-FFF2-40B4-BE49-F238E27FC236}">
                      <a16:creationId xmlns:a16="http://schemas.microsoft.com/office/drawing/2014/main" id="{3DD1A363-055E-4E0D-B22C-95DBBF9AC3AE}"/>
                    </a:ext>
                  </a:extLst>
                </p14:cNvPr>
                <p14:cNvContentPartPr/>
                <p14:nvPr/>
              </p14:nvContentPartPr>
              <p14:xfrm>
                <a:off x="10131187" y="5910893"/>
                <a:ext cx="159120" cy="7920"/>
              </p14:xfrm>
            </p:contentPart>
          </mc:Choice>
          <mc:Fallback>
            <p:pic>
              <p:nvPicPr>
                <p:cNvPr id="79" name="Käsinkirjoitus 78">
                  <a:extLst>
                    <a:ext uri="{FF2B5EF4-FFF2-40B4-BE49-F238E27FC236}">
                      <a16:creationId xmlns:a16="http://schemas.microsoft.com/office/drawing/2014/main" id="{3DD1A363-055E-4E0D-B22C-95DBBF9AC3AE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122547" y="5902253"/>
                  <a:ext cx="176760" cy="2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Ryhmä 93">
            <a:extLst>
              <a:ext uri="{FF2B5EF4-FFF2-40B4-BE49-F238E27FC236}">
                <a16:creationId xmlns:a16="http://schemas.microsoft.com/office/drawing/2014/main" id="{2B317347-7AA5-49A1-A7A2-20C7FDA058CA}"/>
              </a:ext>
            </a:extLst>
          </p:cNvPr>
          <p:cNvGrpSpPr/>
          <p:nvPr/>
        </p:nvGrpSpPr>
        <p:grpSpPr>
          <a:xfrm>
            <a:off x="10530427" y="5460893"/>
            <a:ext cx="764640" cy="578880"/>
            <a:chOff x="10530427" y="5460893"/>
            <a:chExt cx="764640" cy="57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0" name="Käsinkirjoitus 79">
                  <a:extLst>
                    <a:ext uri="{FF2B5EF4-FFF2-40B4-BE49-F238E27FC236}">
                      <a16:creationId xmlns:a16="http://schemas.microsoft.com/office/drawing/2014/main" id="{6A04465A-A86D-42AB-AB9E-78CD82C53AF0}"/>
                    </a:ext>
                  </a:extLst>
                </p14:cNvPr>
                <p14:cNvContentPartPr/>
                <p14:nvPr/>
              </p14:nvContentPartPr>
              <p14:xfrm>
                <a:off x="10530427" y="5460893"/>
                <a:ext cx="197640" cy="569520"/>
              </p14:xfrm>
            </p:contentPart>
          </mc:Choice>
          <mc:Fallback>
            <p:pic>
              <p:nvPicPr>
                <p:cNvPr id="80" name="Käsinkirjoitus 79">
                  <a:extLst>
                    <a:ext uri="{FF2B5EF4-FFF2-40B4-BE49-F238E27FC236}">
                      <a16:creationId xmlns:a16="http://schemas.microsoft.com/office/drawing/2014/main" id="{6A04465A-A86D-42AB-AB9E-78CD82C53AF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521427" y="5452253"/>
                  <a:ext cx="215280" cy="58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1" name="Käsinkirjoitus 80">
                  <a:extLst>
                    <a:ext uri="{FF2B5EF4-FFF2-40B4-BE49-F238E27FC236}">
                      <a16:creationId xmlns:a16="http://schemas.microsoft.com/office/drawing/2014/main" id="{15E1CC03-CB91-434F-B590-2965F328FDD8}"/>
                    </a:ext>
                  </a:extLst>
                </p14:cNvPr>
                <p14:cNvContentPartPr/>
                <p14:nvPr/>
              </p14:nvContentPartPr>
              <p14:xfrm>
                <a:off x="10834267" y="5862653"/>
                <a:ext cx="67680" cy="177120"/>
              </p14:xfrm>
            </p:contentPart>
          </mc:Choice>
          <mc:Fallback>
            <p:pic>
              <p:nvPicPr>
                <p:cNvPr id="81" name="Käsinkirjoitus 80">
                  <a:extLst>
                    <a:ext uri="{FF2B5EF4-FFF2-40B4-BE49-F238E27FC236}">
                      <a16:creationId xmlns:a16="http://schemas.microsoft.com/office/drawing/2014/main" id="{15E1CC03-CB91-434F-B590-2965F328FDD8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825267" y="5854013"/>
                  <a:ext cx="853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2" name="Käsinkirjoitus 81">
                  <a:extLst>
                    <a:ext uri="{FF2B5EF4-FFF2-40B4-BE49-F238E27FC236}">
                      <a16:creationId xmlns:a16="http://schemas.microsoft.com/office/drawing/2014/main" id="{9BFD5818-61FB-470D-B7D5-A0C9A9FACF20}"/>
                    </a:ext>
                  </a:extLst>
                </p14:cNvPr>
                <p14:cNvContentPartPr/>
                <p14:nvPr/>
              </p14:nvContentPartPr>
              <p14:xfrm>
                <a:off x="10991947" y="5544053"/>
                <a:ext cx="239760" cy="483120"/>
              </p14:xfrm>
            </p:contentPart>
          </mc:Choice>
          <mc:Fallback>
            <p:pic>
              <p:nvPicPr>
                <p:cNvPr id="82" name="Käsinkirjoitus 81">
                  <a:extLst>
                    <a:ext uri="{FF2B5EF4-FFF2-40B4-BE49-F238E27FC236}">
                      <a16:creationId xmlns:a16="http://schemas.microsoft.com/office/drawing/2014/main" id="{9BFD5818-61FB-470D-B7D5-A0C9A9FACF20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983307" y="5535053"/>
                  <a:ext cx="257400" cy="50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3" name="Käsinkirjoitus 82">
                  <a:extLst>
                    <a:ext uri="{FF2B5EF4-FFF2-40B4-BE49-F238E27FC236}">
                      <a16:creationId xmlns:a16="http://schemas.microsoft.com/office/drawing/2014/main" id="{9B45A2C4-3787-4379-AE5A-0FDAD4E77C67}"/>
                    </a:ext>
                  </a:extLst>
                </p14:cNvPr>
                <p14:cNvContentPartPr/>
                <p14:nvPr/>
              </p14:nvContentPartPr>
              <p14:xfrm>
                <a:off x="11065027" y="5830613"/>
                <a:ext cx="230040" cy="6840"/>
              </p14:xfrm>
            </p:contentPart>
          </mc:Choice>
          <mc:Fallback>
            <p:pic>
              <p:nvPicPr>
                <p:cNvPr id="83" name="Käsinkirjoitus 82">
                  <a:extLst>
                    <a:ext uri="{FF2B5EF4-FFF2-40B4-BE49-F238E27FC236}">
                      <a16:creationId xmlns:a16="http://schemas.microsoft.com/office/drawing/2014/main" id="{9B45A2C4-3787-4379-AE5A-0FDAD4E77C6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1056027" y="5821973"/>
                  <a:ext cx="247680" cy="2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Ryhmä 92">
            <a:extLst>
              <a:ext uri="{FF2B5EF4-FFF2-40B4-BE49-F238E27FC236}">
                <a16:creationId xmlns:a16="http://schemas.microsoft.com/office/drawing/2014/main" id="{44AEAF64-EF9B-4EA2-B72F-6A3EBDAE3528}"/>
              </a:ext>
            </a:extLst>
          </p:cNvPr>
          <p:cNvGrpSpPr/>
          <p:nvPr/>
        </p:nvGrpSpPr>
        <p:grpSpPr>
          <a:xfrm>
            <a:off x="10189507" y="6316973"/>
            <a:ext cx="145080" cy="138600"/>
            <a:chOff x="10189507" y="6316973"/>
            <a:chExt cx="145080" cy="13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4" name="Käsinkirjoitus 83">
                  <a:extLst>
                    <a:ext uri="{FF2B5EF4-FFF2-40B4-BE49-F238E27FC236}">
                      <a16:creationId xmlns:a16="http://schemas.microsoft.com/office/drawing/2014/main" id="{6CEFAE8E-646A-40C2-9C1F-AA54E6E2C263}"/>
                    </a:ext>
                  </a:extLst>
                </p14:cNvPr>
                <p14:cNvContentPartPr/>
                <p14:nvPr/>
              </p14:nvContentPartPr>
              <p14:xfrm>
                <a:off x="10189507" y="6316973"/>
                <a:ext cx="145080" cy="29160"/>
              </p14:xfrm>
            </p:contentPart>
          </mc:Choice>
          <mc:Fallback>
            <p:pic>
              <p:nvPicPr>
                <p:cNvPr id="84" name="Käsinkirjoitus 83">
                  <a:extLst>
                    <a:ext uri="{FF2B5EF4-FFF2-40B4-BE49-F238E27FC236}">
                      <a16:creationId xmlns:a16="http://schemas.microsoft.com/office/drawing/2014/main" id="{6CEFAE8E-646A-40C2-9C1F-AA54E6E2C263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180507" y="6307973"/>
                  <a:ext cx="1627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5" name="Käsinkirjoitus 84">
                  <a:extLst>
                    <a:ext uri="{FF2B5EF4-FFF2-40B4-BE49-F238E27FC236}">
                      <a16:creationId xmlns:a16="http://schemas.microsoft.com/office/drawing/2014/main" id="{13CD3831-F161-4043-858F-10BABE61AE1C}"/>
                    </a:ext>
                  </a:extLst>
                </p14:cNvPr>
                <p14:cNvContentPartPr/>
                <p14:nvPr/>
              </p14:nvContentPartPr>
              <p14:xfrm>
                <a:off x="10193467" y="6455213"/>
                <a:ext cx="140400" cy="360"/>
              </p14:xfrm>
            </p:contentPart>
          </mc:Choice>
          <mc:Fallback>
            <p:pic>
              <p:nvPicPr>
                <p:cNvPr id="85" name="Käsinkirjoitus 84">
                  <a:extLst>
                    <a:ext uri="{FF2B5EF4-FFF2-40B4-BE49-F238E27FC236}">
                      <a16:creationId xmlns:a16="http://schemas.microsoft.com/office/drawing/2014/main" id="{13CD3831-F161-4043-858F-10BABE61AE1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184467" y="6446573"/>
                  <a:ext cx="15804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Ryhmä 91">
            <a:extLst>
              <a:ext uri="{FF2B5EF4-FFF2-40B4-BE49-F238E27FC236}">
                <a16:creationId xmlns:a16="http://schemas.microsoft.com/office/drawing/2014/main" id="{FE272D44-778B-4C37-9C91-058C6DD6A91E}"/>
              </a:ext>
            </a:extLst>
          </p:cNvPr>
          <p:cNvGrpSpPr/>
          <p:nvPr/>
        </p:nvGrpSpPr>
        <p:grpSpPr>
          <a:xfrm>
            <a:off x="10566067" y="6210773"/>
            <a:ext cx="965160" cy="478440"/>
            <a:chOff x="10566067" y="6210773"/>
            <a:chExt cx="965160" cy="47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6" name="Käsinkirjoitus 85">
                  <a:extLst>
                    <a:ext uri="{FF2B5EF4-FFF2-40B4-BE49-F238E27FC236}">
                      <a16:creationId xmlns:a16="http://schemas.microsoft.com/office/drawing/2014/main" id="{D5A24F9D-93E5-4BE0-8D35-9615C2A2A9A2}"/>
                    </a:ext>
                  </a:extLst>
                </p14:cNvPr>
                <p14:cNvContentPartPr/>
                <p14:nvPr/>
              </p14:nvContentPartPr>
              <p14:xfrm>
                <a:off x="10575427" y="6210773"/>
                <a:ext cx="137880" cy="459000"/>
              </p14:xfrm>
            </p:contentPart>
          </mc:Choice>
          <mc:Fallback>
            <p:pic>
              <p:nvPicPr>
                <p:cNvPr id="86" name="Käsinkirjoitus 85">
                  <a:extLst>
                    <a:ext uri="{FF2B5EF4-FFF2-40B4-BE49-F238E27FC236}">
                      <a16:creationId xmlns:a16="http://schemas.microsoft.com/office/drawing/2014/main" id="{D5A24F9D-93E5-4BE0-8D35-9615C2A2A9A2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566427" y="6201773"/>
                  <a:ext cx="155520" cy="47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7" name="Käsinkirjoitus 86">
                  <a:extLst>
                    <a:ext uri="{FF2B5EF4-FFF2-40B4-BE49-F238E27FC236}">
                      <a16:creationId xmlns:a16="http://schemas.microsoft.com/office/drawing/2014/main" id="{17CD0CEF-1E6D-4273-B64B-F8BC7BD6B055}"/>
                    </a:ext>
                  </a:extLst>
                </p14:cNvPr>
                <p14:cNvContentPartPr/>
                <p14:nvPr/>
              </p14:nvContentPartPr>
              <p14:xfrm>
                <a:off x="10566067" y="6494813"/>
                <a:ext cx="232920" cy="22680"/>
              </p14:xfrm>
            </p:contentPart>
          </mc:Choice>
          <mc:Fallback>
            <p:pic>
              <p:nvPicPr>
                <p:cNvPr id="87" name="Käsinkirjoitus 86">
                  <a:extLst>
                    <a:ext uri="{FF2B5EF4-FFF2-40B4-BE49-F238E27FC236}">
                      <a16:creationId xmlns:a16="http://schemas.microsoft.com/office/drawing/2014/main" id="{17CD0CEF-1E6D-4273-B64B-F8BC7BD6B055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557067" y="6486173"/>
                  <a:ext cx="2505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88" name="Käsinkirjoitus 87">
                  <a:extLst>
                    <a:ext uri="{FF2B5EF4-FFF2-40B4-BE49-F238E27FC236}">
                      <a16:creationId xmlns:a16="http://schemas.microsoft.com/office/drawing/2014/main" id="{3E854169-D637-47BD-98D5-85F073BFDA8C}"/>
                    </a:ext>
                  </a:extLst>
                </p14:cNvPr>
                <p14:cNvContentPartPr/>
                <p14:nvPr/>
              </p14:nvContentPartPr>
              <p14:xfrm>
                <a:off x="10936147" y="6265853"/>
                <a:ext cx="201240" cy="399960"/>
              </p14:xfrm>
            </p:contentPart>
          </mc:Choice>
          <mc:Fallback>
            <p:pic>
              <p:nvPicPr>
                <p:cNvPr id="88" name="Käsinkirjoitus 87">
                  <a:extLst>
                    <a:ext uri="{FF2B5EF4-FFF2-40B4-BE49-F238E27FC236}">
                      <a16:creationId xmlns:a16="http://schemas.microsoft.com/office/drawing/2014/main" id="{3E854169-D637-47BD-98D5-85F073BFDA8C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927507" y="6257213"/>
                  <a:ext cx="21888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89" name="Käsinkirjoitus 88">
                  <a:extLst>
                    <a:ext uri="{FF2B5EF4-FFF2-40B4-BE49-F238E27FC236}">
                      <a16:creationId xmlns:a16="http://schemas.microsoft.com/office/drawing/2014/main" id="{B27D782D-D079-4804-B411-D6651B2C949B}"/>
                    </a:ext>
                  </a:extLst>
                </p14:cNvPr>
                <p14:cNvContentPartPr/>
                <p14:nvPr/>
              </p14:nvContentPartPr>
              <p14:xfrm>
                <a:off x="11294707" y="6334253"/>
                <a:ext cx="172080" cy="354960"/>
              </p14:xfrm>
            </p:contentPart>
          </mc:Choice>
          <mc:Fallback>
            <p:pic>
              <p:nvPicPr>
                <p:cNvPr id="89" name="Käsinkirjoitus 88">
                  <a:extLst>
                    <a:ext uri="{FF2B5EF4-FFF2-40B4-BE49-F238E27FC236}">
                      <a16:creationId xmlns:a16="http://schemas.microsoft.com/office/drawing/2014/main" id="{B27D782D-D079-4804-B411-D6651B2C949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285707" y="6325253"/>
                  <a:ext cx="18972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0" name="Käsinkirjoitus 89">
                  <a:extLst>
                    <a:ext uri="{FF2B5EF4-FFF2-40B4-BE49-F238E27FC236}">
                      <a16:creationId xmlns:a16="http://schemas.microsoft.com/office/drawing/2014/main" id="{FD122DDE-9C15-4DCA-8ECB-E6BC626D719E}"/>
                    </a:ext>
                  </a:extLst>
                </p14:cNvPr>
                <p14:cNvContentPartPr/>
                <p14:nvPr/>
              </p14:nvContentPartPr>
              <p14:xfrm>
                <a:off x="11260507" y="6237413"/>
                <a:ext cx="62640" cy="138960"/>
              </p14:xfrm>
            </p:contentPart>
          </mc:Choice>
          <mc:Fallback>
            <p:pic>
              <p:nvPicPr>
                <p:cNvPr id="90" name="Käsinkirjoitus 89">
                  <a:extLst>
                    <a:ext uri="{FF2B5EF4-FFF2-40B4-BE49-F238E27FC236}">
                      <a16:creationId xmlns:a16="http://schemas.microsoft.com/office/drawing/2014/main" id="{FD122DDE-9C15-4DCA-8ECB-E6BC626D719E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1251507" y="6228773"/>
                  <a:ext cx="802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1" name="Käsinkirjoitus 90">
                  <a:extLst>
                    <a:ext uri="{FF2B5EF4-FFF2-40B4-BE49-F238E27FC236}">
                      <a16:creationId xmlns:a16="http://schemas.microsoft.com/office/drawing/2014/main" id="{5096FDCD-66B1-42E5-8BAC-A309EA8AE7F0}"/>
                    </a:ext>
                  </a:extLst>
                </p14:cNvPr>
                <p14:cNvContentPartPr/>
                <p14:nvPr/>
              </p14:nvContentPartPr>
              <p14:xfrm>
                <a:off x="11460307" y="6547373"/>
                <a:ext cx="70920" cy="112320"/>
              </p14:xfrm>
            </p:contentPart>
          </mc:Choice>
          <mc:Fallback>
            <p:pic>
              <p:nvPicPr>
                <p:cNvPr id="91" name="Käsinkirjoitus 90">
                  <a:extLst>
                    <a:ext uri="{FF2B5EF4-FFF2-40B4-BE49-F238E27FC236}">
                      <a16:creationId xmlns:a16="http://schemas.microsoft.com/office/drawing/2014/main" id="{5096FDCD-66B1-42E5-8BAC-A309EA8AE7F0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451667" y="6538373"/>
                  <a:ext cx="88560" cy="129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79547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132B83-C359-47F4-91B7-A88702791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Vastatapahtuma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9B3EF62-955F-4ECC-BAC1-A4C2022C3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dirty="0"/>
              <a:t>Matti, Teppo, Virpi ja Olavi osallistuvat visailuohjelmaan. Visailuohjelmaan osallistuu yhteensä 15 henkilöä. Kaikkien osallistujien kesken arvotaan 4 henkilöä, jotka voittavat lomamatkan. </a:t>
            </a:r>
          </a:p>
          <a:p>
            <a:r>
              <a:rPr lang="fi-FI" sz="2400" dirty="0"/>
              <a:t>Matti, Teppo, Virpi ja Olavi pohtivat todennäköisyyksiä eri tilanteille. He osasivat laskea todennäköisyyden sille, että ketään heistä ei valittaisi.</a:t>
            </a:r>
          </a:p>
          <a:p>
            <a:r>
              <a:rPr lang="fi-FI" sz="2400" dirty="0"/>
              <a:t>P(”ketään neljästä ei valita”)=24 %</a:t>
            </a:r>
          </a:p>
          <a:p>
            <a:r>
              <a:rPr lang="fi-FI" sz="2400" dirty="0"/>
              <a:t>Miten voitaisiin laskea todennäköisyys sille, että vähintään yksi heistä valitaan?</a:t>
            </a:r>
          </a:p>
          <a:p>
            <a:r>
              <a:rPr lang="fi-FI" sz="2400" dirty="0"/>
              <a:t>P(vähintään yksi valitaan)=1-P(ketään ei valita)=1-0.24=0.76=76 %</a:t>
            </a:r>
          </a:p>
        </p:txBody>
      </p:sp>
    </p:spTree>
    <p:extLst>
      <p:ext uri="{BB962C8B-B14F-4D97-AF65-F5344CB8AC3E}">
        <p14:creationId xmlns:p14="http://schemas.microsoft.com/office/powerpoint/2010/main" val="2406401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C2B27BA5-8E26-40AE-AEEC-A0CBDEC2E3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738" y="78240"/>
            <a:ext cx="7938477" cy="2223899"/>
          </a:xfrm>
        </p:spPr>
      </p:pic>
      <p:grpSp>
        <p:nvGrpSpPr>
          <p:cNvPr id="4" name="Ryhmä 3">
            <a:extLst>
              <a:ext uri="{FF2B5EF4-FFF2-40B4-BE49-F238E27FC236}">
                <a16:creationId xmlns:a16="http://schemas.microsoft.com/office/drawing/2014/main" id="{78BE1437-7AC2-4B66-915B-CB3677260773}"/>
              </a:ext>
            </a:extLst>
          </p:cNvPr>
          <p:cNvGrpSpPr/>
          <p:nvPr/>
        </p:nvGrpSpPr>
        <p:grpSpPr>
          <a:xfrm>
            <a:off x="345307" y="2530920"/>
            <a:ext cx="198360" cy="327600"/>
            <a:chOff x="345307" y="2530920"/>
            <a:chExt cx="198360" cy="327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Käsinkirjoitus 1">
                  <a:extLst>
                    <a:ext uri="{FF2B5EF4-FFF2-40B4-BE49-F238E27FC236}">
                      <a16:creationId xmlns:a16="http://schemas.microsoft.com/office/drawing/2014/main" id="{BA86BB80-E63F-4687-AA24-C78CBC610A68}"/>
                    </a:ext>
                  </a:extLst>
                </p14:cNvPr>
                <p14:cNvContentPartPr/>
                <p14:nvPr/>
              </p14:nvContentPartPr>
              <p14:xfrm>
                <a:off x="345307" y="2530920"/>
                <a:ext cx="42480" cy="310680"/>
              </p14:xfrm>
            </p:contentPart>
          </mc:Choice>
          <mc:Fallback>
            <p:pic>
              <p:nvPicPr>
                <p:cNvPr id="2" name="Käsinkirjoitus 1">
                  <a:extLst>
                    <a:ext uri="{FF2B5EF4-FFF2-40B4-BE49-F238E27FC236}">
                      <a16:creationId xmlns:a16="http://schemas.microsoft.com/office/drawing/2014/main" id="{BA86BB80-E63F-4687-AA24-C78CBC610A6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36307" y="2521920"/>
                  <a:ext cx="6012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Käsinkirjoitus 2">
                  <a:extLst>
                    <a:ext uri="{FF2B5EF4-FFF2-40B4-BE49-F238E27FC236}">
                      <a16:creationId xmlns:a16="http://schemas.microsoft.com/office/drawing/2014/main" id="{EF33803C-4043-4C7F-94C5-2F1A9917FEEB}"/>
                    </a:ext>
                  </a:extLst>
                </p14:cNvPr>
                <p14:cNvContentPartPr/>
                <p14:nvPr/>
              </p14:nvContentPartPr>
              <p14:xfrm>
                <a:off x="506227" y="2822880"/>
                <a:ext cx="37440" cy="35640"/>
              </p14:xfrm>
            </p:contentPart>
          </mc:Choice>
          <mc:Fallback>
            <p:pic>
              <p:nvPicPr>
                <p:cNvPr id="3" name="Käsinkirjoitus 2">
                  <a:extLst>
                    <a:ext uri="{FF2B5EF4-FFF2-40B4-BE49-F238E27FC236}">
                      <a16:creationId xmlns:a16="http://schemas.microsoft.com/office/drawing/2014/main" id="{EF33803C-4043-4C7F-94C5-2F1A9917FEE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97587" y="2813880"/>
                  <a:ext cx="55080" cy="5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B4DA7366-FA64-4B06-9EF3-CADC0E6C94AD}"/>
              </a:ext>
            </a:extLst>
          </p:cNvPr>
          <p:cNvGrpSpPr/>
          <p:nvPr/>
        </p:nvGrpSpPr>
        <p:grpSpPr>
          <a:xfrm>
            <a:off x="1090147" y="2490240"/>
            <a:ext cx="1139400" cy="298800"/>
            <a:chOff x="1090147" y="2490240"/>
            <a:chExt cx="1139400" cy="29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Käsinkirjoitus 5">
                  <a:extLst>
                    <a:ext uri="{FF2B5EF4-FFF2-40B4-BE49-F238E27FC236}">
                      <a16:creationId xmlns:a16="http://schemas.microsoft.com/office/drawing/2014/main" id="{14B85B70-1A54-4A6A-A3BD-EAA41F7DD684}"/>
                    </a:ext>
                  </a:extLst>
                </p14:cNvPr>
                <p14:cNvContentPartPr/>
                <p14:nvPr/>
              </p14:nvContentPartPr>
              <p14:xfrm>
                <a:off x="1090147" y="2490240"/>
                <a:ext cx="8280" cy="296280"/>
              </p14:xfrm>
            </p:contentPart>
          </mc:Choice>
          <mc:Fallback>
            <p:pic>
              <p:nvPicPr>
                <p:cNvPr id="6" name="Käsinkirjoitus 5">
                  <a:extLst>
                    <a:ext uri="{FF2B5EF4-FFF2-40B4-BE49-F238E27FC236}">
                      <a16:creationId xmlns:a16="http://schemas.microsoft.com/office/drawing/2014/main" id="{14B85B70-1A54-4A6A-A3BD-EAA41F7DD68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81147" y="2481240"/>
                  <a:ext cx="2592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Käsinkirjoitus 6">
                  <a:extLst>
                    <a:ext uri="{FF2B5EF4-FFF2-40B4-BE49-F238E27FC236}">
                      <a16:creationId xmlns:a16="http://schemas.microsoft.com/office/drawing/2014/main" id="{2AA484AF-561D-4F41-830E-AD26B41D1432}"/>
                    </a:ext>
                  </a:extLst>
                </p14:cNvPr>
                <p14:cNvContentPartPr/>
                <p14:nvPr/>
              </p14:nvContentPartPr>
              <p14:xfrm>
                <a:off x="1125427" y="2563680"/>
                <a:ext cx="113400" cy="196560"/>
              </p14:xfrm>
            </p:contentPart>
          </mc:Choice>
          <mc:Fallback>
            <p:pic>
              <p:nvPicPr>
                <p:cNvPr id="7" name="Käsinkirjoitus 6">
                  <a:extLst>
                    <a:ext uri="{FF2B5EF4-FFF2-40B4-BE49-F238E27FC236}">
                      <a16:creationId xmlns:a16="http://schemas.microsoft.com/office/drawing/2014/main" id="{2AA484AF-561D-4F41-830E-AD26B41D143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16427" y="2554680"/>
                  <a:ext cx="1310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8" name="Käsinkirjoitus 7">
                  <a:extLst>
                    <a:ext uri="{FF2B5EF4-FFF2-40B4-BE49-F238E27FC236}">
                      <a16:creationId xmlns:a16="http://schemas.microsoft.com/office/drawing/2014/main" id="{9B0F67C0-EE0B-446C-B0EA-E7F0AA385483}"/>
                    </a:ext>
                  </a:extLst>
                </p14:cNvPr>
                <p14:cNvContentPartPr/>
                <p14:nvPr/>
              </p14:nvContentPartPr>
              <p14:xfrm>
                <a:off x="1329547" y="2614080"/>
                <a:ext cx="137160" cy="151920"/>
              </p14:xfrm>
            </p:contentPart>
          </mc:Choice>
          <mc:Fallback>
            <p:pic>
              <p:nvPicPr>
                <p:cNvPr id="8" name="Käsinkirjoitus 7">
                  <a:extLst>
                    <a:ext uri="{FF2B5EF4-FFF2-40B4-BE49-F238E27FC236}">
                      <a16:creationId xmlns:a16="http://schemas.microsoft.com/office/drawing/2014/main" id="{9B0F67C0-EE0B-446C-B0EA-E7F0AA38548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320907" y="2605080"/>
                  <a:ext cx="1548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9" name="Käsinkirjoitus 8">
                  <a:extLst>
                    <a:ext uri="{FF2B5EF4-FFF2-40B4-BE49-F238E27FC236}">
                      <a16:creationId xmlns:a16="http://schemas.microsoft.com/office/drawing/2014/main" id="{02EE0D04-4E2D-47E7-B2EB-47BC6AF8BA38}"/>
                    </a:ext>
                  </a:extLst>
                </p14:cNvPr>
                <p14:cNvContentPartPr/>
                <p14:nvPr/>
              </p14:nvContentPartPr>
              <p14:xfrm>
                <a:off x="1534387" y="2650440"/>
                <a:ext cx="99720" cy="108360"/>
              </p14:xfrm>
            </p:contentPart>
          </mc:Choice>
          <mc:Fallback>
            <p:pic>
              <p:nvPicPr>
                <p:cNvPr id="9" name="Käsinkirjoitus 8">
                  <a:extLst>
                    <a:ext uri="{FF2B5EF4-FFF2-40B4-BE49-F238E27FC236}">
                      <a16:creationId xmlns:a16="http://schemas.microsoft.com/office/drawing/2014/main" id="{02EE0D04-4E2D-47E7-B2EB-47BC6AF8BA3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525747" y="2641440"/>
                  <a:ext cx="1173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0" name="Käsinkirjoitus 9">
                  <a:extLst>
                    <a:ext uri="{FF2B5EF4-FFF2-40B4-BE49-F238E27FC236}">
                      <a16:creationId xmlns:a16="http://schemas.microsoft.com/office/drawing/2014/main" id="{6F540165-C271-4C4B-B560-4559463EBCD0}"/>
                    </a:ext>
                  </a:extLst>
                </p14:cNvPr>
                <p14:cNvContentPartPr/>
                <p14:nvPr/>
              </p14:nvContentPartPr>
              <p14:xfrm>
                <a:off x="1693147" y="2654760"/>
                <a:ext cx="99000" cy="122040"/>
              </p14:xfrm>
            </p:contentPart>
          </mc:Choice>
          <mc:Fallback>
            <p:pic>
              <p:nvPicPr>
                <p:cNvPr id="10" name="Käsinkirjoitus 9">
                  <a:extLst>
                    <a:ext uri="{FF2B5EF4-FFF2-40B4-BE49-F238E27FC236}">
                      <a16:creationId xmlns:a16="http://schemas.microsoft.com/office/drawing/2014/main" id="{6F540165-C271-4C4B-B560-4559463EBCD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684507" y="2646120"/>
                  <a:ext cx="1166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1" name="Käsinkirjoitus 10">
                  <a:extLst>
                    <a:ext uri="{FF2B5EF4-FFF2-40B4-BE49-F238E27FC236}">
                      <a16:creationId xmlns:a16="http://schemas.microsoft.com/office/drawing/2014/main" id="{2036D0EC-A685-4567-8796-4E3C40CD860F}"/>
                    </a:ext>
                  </a:extLst>
                </p14:cNvPr>
                <p14:cNvContentPartPr/>
                <p14:nvPr/>
              </p14:nvContentPartPr>
              <p14:xfrm>
                <a:off x="1872067" y="2607600"/>
                <a:ext cx="357480" cy="181440"/>
              </p14:xfrm>
            </p:contentPart>
          </mc:Choice>
          <mc:Fallback>
            <p:pic>
              <p:nvPicPr>
                <p:cNvPr id="11" name="Käsinkirjoitus 10">
                  <a:extLst>
                    <a:ext uri="{FF2B5EF4-FFF2-40B4-BE49-F238E27FC236}">
                      <a16:creationId xmlns:a16="http://schemas.microsoft.com/office/drawing/2014/main" id="{2036D0EC-A685-4567-8796-4E3C40CD860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863067" y="2598960"/>
                  <a:ext cx="375120" cy="19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Ryhmä 37">
            <a:extLst>
              <a:ext uri="{FF2B5EF4-FFF2-40B4-BE49-F238E27FC236}">
                <a16:creationId xmlns:a16="http://schemas.microsoft.com/office/drawing/2014/main" id="{8D6159E4-7837-4EF8-86D8-116DF5409A87}"/>
              </a:ext>
            </a:extLst>
          </p:cNvPr>
          <p:cNvGrpSpPr/>
          <p:nvPr/>
        </p:nvGrpSpPr>
        <p:grpSpPr>
          <a:xfrm>
            <a:off x="3042067" y="2418960"/>
            <a:ext cx="1165320" cy="358560"/>
            <a:chOff x="3042067" y="2418960"/>
            <a:chExt cx="1165320" cy="35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Käsinkirjoitus 12">
                  <a:extLst>
                    <a:ext uri="{FF2B5EF4-FFF2-40B4-BE49-F238E27FC236}">
                      <a16:creationId xmlns:a16="http://schemas.microsoft.com/office/drawing/2014/main" id="{62833DDB-431C-4F1A-806C-5C87C2E8BFDC}"/>
                    </a:ext>
                  </a:extLst>
                </p14:cNvPr>
                <p14:cNvContentPartPr/>
                <p14:nvPr/>
              </p14:nvContentPartPr>
              <p14:xfrm>
                <a:off x="3042067" y="2418960"/>
                <a:ext cx="42480" cy="350640"/>
              </p14:xfrm>
            </p:contentPart>
          </mc:Choice>
          <mc:Fallback>
            <p:pic>
              <p:nvPicPr>
                <p:cNvPr id="13" name="Käsinkirjoitus 12">
                  <a:extLst>
                    <a:ext uri="{FF2B5EF4-FFF2-40B4-BE49-F238E27FC236}">
                      <a16:creationId xmlns:a16="http://schemas.microsoft.com/office/drawing/2014/main" id="{62833DDB-431C-4F1A-806C-5C87C2E8BFD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033427" y="2410320"/>
                  <a:ext cx="6012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Käsinkirjoitus 13">
                  <a:extLst>
                    <a:ext uri="{FF2B5EF4-FFF2-40B4-BE49-F238E27FC236}">
                      <a16:creationId xmlns:a16="http://schemas.microsoft.com/office/drawing/2014/main" id="{739D1564-8AAC-45CF-AEC3-0DB97C73366A}"/>
                    </a:ext>
                  </a:extLst>
                </p14:cNvPr>
                <p14:cNvContentPartPr/>
                <p14:nvPr/>
              </p14:nvContentPartPr>
              <p14:xfrm>
                <a:off x="3059347" y="2530560"/>
                <a:ext cx="144360" cy="235800"/>
              </p14:xfrm>
            </p:contentPart>
          </mc:Choice>
          <mc:Fallback>
            <p:pic>
              <p:nvPicPr>
                <p:cNvPr id="14" name="Käsinkirjoitus 13">
                  <a:extLst>
                    <a:ext uri="{FF2B5EF4-FFF2-40B4-BE49-F238E27FC236}">
                      <a16:creationId xmlns:a16="http://schemas.microsoft.com/office/drawing/2014/main" id="{739D1564-8AAC-45CF-AEC3-0DB97C73366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050347" y="2521920"/>
                  <a:ext cx="1620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5" name="Käsinkirjoitus 14">
                  <a:extLst>
                    <a:ext uri="{FF2B5EF4-FFF2-40B4-BE49-F238E27FC236}">
                      <a16:creationId xmlns:a16="http://schemas.microsoft.com/office/drawing/2014/main" id="{9BFCCD7A-9311-4A20-9933-F41D74DABC61}"/>
                    </a:ext>
                  </a:extLst>
                </p14:cNvPr>
                <p14:cNvContentPartPr/>
                <p14:nvPr/>
              </p14:nvContentPartPr>
              <p14:xfrm>
                <a:off x="3281107" y="2568720"/>
                <a:ext cx="111600" cy="173520"/>
              </p14:xfrm>
            </p:contentPart>
          </mc:Choice>
          <mc:Fallback>
            <p:pic>
              <p:nvPicPr>
                <p:cNvPr id="15" name="Käsinkirjoitus 14">
                  <a:extLst>
                    <a:ext uri="{FF2B5EF4-FFF2-40B4-BE49-F238E27FC236}">
                      <a16:creationId xmlns:a16="http://schemas.microsoft.com/office/drawing/2014/main" id="{9BFCCD7A-9311-4A20-9933-F41D74DABC6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272467" y="2560080"/>
                  <a:ext cx="1292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6" name="Käsinkirjoitus 15">
                  <a:extLst>
                    <a:ext uri="{FF2B5EF4-FFF2-40B4-BE49-F238E27FC236}">
                      <a16:creationId xmlns:a16="http://schemas.microsoft.com/office/drawing/2014/main" id="{7974D7FD-B078-4135-8D2D-BBED8626F046}"/>
                    </a:ext>
                  </a:extLst>
                </p14:cNvPr>
                <p14:cNvContentPartPr/>
                <p14:nvPr/>
              </p14:nvContentPartPr>
              <p14:xfrm>
                <a:off x="3484147" y="2650440"/>
                <a:ext cx="107280" cy="116640"/>
              </p14:xfrm>
            </p:contentPart>
          </mc:Choice>
          <mc:Fallback>
            <p:pic>
              <p:nvPicPr>
                <p:cNvPr id="16" name="Käsinkirjoitus 15">
                  <a:extLst>
                    <a:ext uri="{FF2B5EF4-FFF2-40B4-BE49-F238E27FC236}">
                      <a16:creationId xmlns:a16="http://schemas.microsoft.com/office/drawing/2014/main" id="{7974D7FD-B078-4135-8D2D-BBED8626F04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475147" y="2641440"/>
                  <a:ext cx="1249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7" name="Käsinkirjoitus 16">
                  <a:extLst>
                    <a:ext uri="{FF2B5EF4-FFF2-40B4-BE49-F238E27FC236}">
                      <a16:creationId xmlns:a16="http://schemas.microsoft.com/office/drawing/2014/main" id="{D701E9A1-237F-4F57-B46C-634AE0D12557}"/>
                    </a:ext>
                  </a:extLst>
                </p14:cNvPr>
                <p14:cNvContentPartPr/>
                <p14:nvPr/>
              </p14:nvContentPartPr>
              <p14:xfrm>
                <a:off x="3659467" y="2637480"/>
                <a:ext cx="103320" cy="112320"/>
              </p14:xfrm>
            </p:contentPart>
          </mc:Choice>
          <mc:Fallback>
            <p:pic>
              <p:nvPicPr>
                <p:cNvPr id="17" name="Käsinkirjoitus 16">
                  <a:extLst>
                    <a:ext uri="{FF2B5EF4-FFF2-40B4-BE49-F238E27FC236}">
                      <a16:creationId xmlns:a16="http://schemas.microsoft.com/office/drawing/2014/main" id="{D701E9A1-237F-4F57-B46C-634AE0D1255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650827" y="2628840"/>
                  <a:ext cx="1209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8" name="Käsinkirjoitus 17">
                  <a:extLst>
                    <a:ext uri="{FF2B5EF4-FFF2-40B4-BE49-F238E27FC236}">
                      <a16:creationId xmlns:a16="http://schemas.microsoft.com/office/drawing/2014/main" id="{64EDC8DB-5E60-4D54-86B4-C64205E4B2A9}"/>
                    </a:ext>
                  </a:extLst>
                </p14:cNvPr>
                <p14:cNvContentPartPr/>
                <p14:nvPr/>
              </p14:nvContentPartPr>
              <p14:xfrm>
                <a:off x="3850267" y="2603280"/>
                <a:ext cx="138960" cy="150480"/>
              </p14:xfrm>
            </p:contentPart>
          </mc:Choice>
          <mc:Fallback>
            <p:pic>
              <p:nvPicPr>
                <p:cNvPr id="18" name="Käsinkirjoitus 17">
                  <a:extLst>
                    <a:ext uri="{FF2B5EF4-FFF2-40B4-BE49-F238E27FC236}">
                      <a16:creationId xmlns:a16="http://schemas.microsoft.com/office/drawing/2014/main" id="{64EDC8DB-5E60-4D54-86B4-C64205E4B2A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841267" y="2594280"/>
                  <a:ext cx="1566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9" name="Käsinkirjoitus 18">
                  <a:extLst>
                    <a:ext uri="{FF2B5EF4-FFF2-40B4-BE49-F238E27FC236}">
                      <a16:creationId xmlns:a16="http://schemas.microsoft.com/office/drawing/2014/main" id="{691D8F03-2BF5-4513-9888-F1CB68A716DA}"/>
                    </a:ext>
                  </a:extLst>
                </p14:cNvPr>
                <p14:cNvContentPartPr/>
                <p14:nvPr/>
              </p14:nvContentPartPr>
              <p14:xfrm>
                <a:off x="4090027" y="2625960"/>
                <a:ext cx="117360" cy="151560"/>
              </p14:xfrm>
            </p:contentPart>
          </mc:Choice>
          <mc:Fallback>
            <p:pic>
              <p:nvPicPr>
                <p:cNvPr id="19" name="Käsinkirjoitus 18">
                  <a:extLst>
                    <a:ext uri="{FF2B5EF4-FFF2-40B4-BE49-F238E27FC236}">
                      <a16:creationId xmlns:a16="http://schemas.microsoft.com/office/drawing/2014/main" id="{691D8F03-2BF5-4513-9888-F1CB68A716D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081027" y="2616960"/>
                  <a:ext cx="135000" cy="16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Ryhmä 36">
            <a:extLst>
              <a:ext uri="{FF2B5EF4-FFF2-40B4-BE49-F238E27FC236}">
                <a16:creationId xmlns:a16="http://schemas.microsoft.com/office/drawing/2014/main" id="{7D725912-6145-4089-BB1C-2ED3F12CF369}"/>
              </a:ext>
            </a:extLst>
          </p:cNvPr>
          <p:cNvGrpSpPr/>
          <p:nvPr/>
        </p:nvGrpSpPr>
        <p:grpSpPr>
          <a:xfrm>
            <a:off x="307147" y="3144720"/>
            <a:ext cx="311400" cy="309600"/>
            <a:chOff x="307147" y="3144720"/>
            <a:chExt cx="311400" cy="30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0" name="Käsinkirjoitus 19">
                  <a:extLst>
                    <a:ext uri="{FF2B5EF4-FFF2-40B4-BE49-F238E27FC236}">
                      <a16:creationId xmlns:a16="http://schemas.microsoft.com/office/drawing/2014/main" id="{0FF6314C-60B1-419E-9982-FBAF935B6151}"/>
                    </a:ext>
                  </a:extLst>
                </p14:cNvPr>
                <p14:cNvContentPartPr/>
                <p14:nvPr/>
              </p14:nvContentPartPr>
              <p14:xfrm>
                <a:off x="307147" y="3144720"/>
                <a:ext cx="147240" cy="304560"/>
              </p14:xfrm>
            </p:contentPart>
          </mc:Choice>
          <mc:Fallback>
            <p:pic>
              <p:nvPicPr>
                <p:cNvPr id="20" name="Käsinkirjoitus 19">
                  <a:extLst>
                    <a:ext uri="{FF2B5EF4-FFF2-40B4-BE49-F238E27FC236}">
                      <a16:creationId xmlns:a16="http://schemas.microsoft.com/office/drawing/2014/main" id="{0FF6314C-60B1-419E-9982-FBAF935B615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98147" y="3136080"/>
                  <a:ext cx="16488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1" name="Käsinkirjoitus 20">
                  <a:extLst>
                    <a:ext uri="{FF2B5EF4-FFF2-40B4-BE49-F238E27FC236}">
                      <a16:creationId xmlns:a16="http://schemas.microsoft.com/office/drawing/2014/main" id="{46F627C2-E1D0-4001-BA98-13E77F98C549}"/>
                    </a:ext>
                  </a:extLst>
                </p14:cNvPr>
                <p14:cNvContentPartPr/>
                <p14:nvPr/>
              </p14:nvContentPartPr>
              <p14:xfrm>
                <a:off x="594427" y="3413280"/>
                <a:ext cx="24120" cy="41040"/>
              </p14:xfrm>
            </p:contentPart>
          </mc:Choice>
          <mc:Fallback>
            <p:pic>
              <p:nvPicPr>
                <p:cNvPr id="21" name="Käsinkirjoitus 20">
                  <a:extLst>
                    <a:ext uri="{FF2B5EF4-FFF2-40B4-BE49-F238E27FC236}">
                      <a16:creationId xmlns:a16="http://schemas.microsoft.com/office/drawing/2014/main" id="{46F627C2-E1D0-4001-BA98-13E77F98C54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85427" y="3404280"/>
                  <a:ext cx="41760" cy="5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Ryhmä 35">
            <a:extLst>
              <a:ext uri="{FF2B5EF4-FFF2-40B4-BE49-F238E27FC236}">
                <a16:creationId xmlns:a16="http://schemas.microsoft.com/office/drawing/2014/main" id="{E7652D49-4FB0-434D-B9D9-73F10F83A1C6}"/>
              </a:ext>
            </a:extLst>
          </p:cNvPr>
          <p:cNvGrpSpPr/>
          <p:nvPr/>
        </p:nvGrpSpPr>
        <p:grpSpPr>
          <a:xfrm>
            <a:off x="1091587" y="2975880"/>
            <a:ext cx="1243800" cy="415080"/>
            <a:chOff x="1091587" y="2975880"/>
            <a:chExt cx="1243800" cy="41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2" name="Käsinkirjoitus 21">
                  <a:extLst>
                    <a:ext uri="{FF2B5EF4-FFF2-40B4-BE49-F238E27FC236}">
                      <a16:creationId xmlns:a16="http://schemas.microsoft.com/office/drawing/2014/main" id="{F4A91793-4A22-4A2A-9DFF-33BEE303A544}"/>
                    </a:ext>
                  </a:extLst>
                </p14:cNvPr>
                <p14:cNvContentPartPr/>
                <p14:nvPr/>
              </p14:nvContentPartPr>
              <p14:xfrm>
                <a:off x="1091587" y="2975880"/>
                <a:ext cx="28440" cy="415080"/>
              </p14:xfrm>
            </p:contentPart>
          </mc:Choice>
          <mc:Fallback>
            <p:pic>
              <p:nvPicPr>
                <p:cNvPr id="22" name="Käsinkirjoitus 21">
                  <a:extLst>
                    <a:ext uri="{FF2B5EF4-FFF2-40B4-BE49-F238E27FC236}">
                      <a16:creationId xmlns:a16="http://schemas.microsoft.com/office/drawing/2014/main" id="{F4A91793-4A22-4A2A-9DFF-33BEE303A54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82587" y="2967240"/>
                  <a:ext cx="46080" cy="43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3" name="Käsinkirjoitus 22">
                  <a:extLst>
                    <a:ext uri="{FF2B5EF4-FFF2-40B4-BE49-F238E27FC236}">
                      <a16:creationId xmlns:a16="http://schemas.microsoft.com/office/drawing/2014/main" id="{0B9F73F2-77A2-4F1B-82AF-36C33A84C772}"/>
                    </a:ext>
                  </a:extLst>
                </p14:cNvPr>
                <p14:cNvContentPartPr/>
                <p14:nvPr/>
              </p14:nvContentPartPr>
              <p14:xfrm>
                <a:off x="1103827" y="3095040"/>
                <a:ext cx="194760" cy="277920"/>
              </p14:xfrm>
            </p:contentPart>
          </mc:Choice>
          <mc:Fallback>
            <p:pic>
              <p:nvPicPr>
                <p:cNvPr id="23" name="Käsinkirjoitus 22">
                  <a:extLst>
                    <a:ext uri="{FF2B5EF4-FFF2-40B4-BE49-F238E27FC236}">
                      <a16:creationId xmlns:a16="http://schemas.microsoft.com/office/drawing/2014/main" id="{0B9F73F2-77A2-4F1B-82AF-36C33A84C77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94827" y="3086400"/>
                  <a:ext cx="21240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4" name="Käsinkirjoitus 23">
                  <a:extLst>
                    <a:ext uri="{FF2B5EF4-FFF2-40B4-BE49-F238E27FC236}">
                      <a16:creationId xmlns:a16="http://schemas.microsoft.com/office/drawing/2014/main" id="{24458ACD-B009-4E05-A4DF-0C00559F4BAA}"/>
                    </a:ext>
                  </a:extLst>
                </p14:cNvPr>
                <p14:cNvContentPartPr/>
                <p14:nvPr/>
              </p14:nvContentPartPr>
              <p14:xfrm>
                <a:off x="1368787" y="3126000"/>
                <a:ext cx="97200" cy="210600"/>
              </p14:xfrm>
            </p:contentPart>
          </mc:Choice>
          <mc:Fallback>
            <p:pic>
              <p:nvPicPr>
                <p:cNvPr id="24" name="Käsinkirjoitus 23">
                  <a:extLst>
                    <a:ext uri="{FF2B5EF4-FFF2-40B4-BE49-F238E27FC236}">
                      <a16:creationId xmlns:a16="http://schemas.microsoft.com/office/drawing/2014/main" id="{24458ACD-B009-4E05-A4DF-0C00559F4BA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360147" y="3117360"/>
                  <a:ext cx="11484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5" name="Käsinkirjoitus 24">
                  <a:extLst>
                    <a:ext uri="{FF2B5EF4-FFF2-40B4-BE49-F238E27FC236}">
                      <a16:creationId xmlns:a16="http://schemas.microsoft.com/office/drawing/2014/main" id="{89812F82-73EB-499D-82C9-12085FECD98A}"/>
                    </a:ext>
                  </a:extLst>
                </p14:cNvPr>
                <p14:cNvContentPartPr/>
                <p14:nvPr/>
              </p14:nvContentPartPr>
              <p14:xfrm>
                <a:off x="1573627" y="3195840"/>
                <a:ext cx="127440" cy="144360"/>
              </p14:xfrm>
            </p:contentPart>
          </mc:Choice>
          <mc:Fallback>
            <p:pic>
              <p:nvPicPr>
                <p:cNvPr id="25" name="Käsinkirjoitus 24">
                  <a:extLst>
                    <a:ext uri="{FF2B5EF4-FFF2-40B4-BE49-F238E27FC236}">
                      <a16:creationId xmlns:a16="http://schemas.microsoft.com/office/drawing/2014/main" id="{89812F82-73EB-499D-82C9-12085FECD98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564987" y="3187200"/>
                  <a:ext cx="1450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6" name="Käsinkirjoitus 25">
                  <a:extLst>
                    <a:ext uri="{FF2B5EF4-FFF2-40B4-BE49-F238E27FC236}">
                      <a16:creationId xmlns:a16="http://schemas.microsoft.com/office/drawing/2014/main" id="{E0711297-E22E-4228-81BE-6C72F7661EDC}"/>
                    </a:ext>
                  </a:extLst>
                </p14:cNvPr>
                <p14:cNvContentPartPr/>
                <p14:nvPr/>
              </p14:nvContentPartPr>
              <p14:xfrm>
                <a:off x="1766227" y="3201240"/>
                <a:ext cx="99000" cy="132120"/>
              </p14:xfrm>
            </p:contentPart>
          </mc:Choice>
          <mc:Fallback>
            <p:pic>
              <p:nvPicPr>
                <p:cNvPr id="26" name="Käsinkirjoitus 25">
                  <a:extLst>
                    <a:ext uri="{FF2B5EF4-FFF2-40B4-BE49-F238E27FC236}">
                      <a16:creationId xmlns:a16="http://schemas.microsoft.com/office/drawing/2014/main" id="{E0711297-E22E-4228-81BE-6C72F7661ED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757587" y="3192240"/>
                  <a:ext cx="1166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7" name="Käsinkirjoitus 26">
                  <a:extLst>
                    <a:ext uri="{FF2B5EF4-FFF2-40B4-BE49-F238E27FC236}">
                      <a16:creationId xmlns:a16="http://schemas.microsoft.com/office/drawing/2014/main" id="{4C91B248-3B78-42CA-B8C9-7B8DD3873D76}"/>
                    </a:ext>
                  </a:extLst>
                </p14:cNvPr>
                <p14:cNvContentPartPr/>
                <p14:nvPr/>
              </p14:nvContentPartPr>
              <p14:xfrm>
                <a:off x="1926067" y="3194760"/>
                <a:ext cx="138960" cy="163080"/>
              </p14:xfrm>
            </p:contentPart>
          </mc:Choice>
          <mc:Fallback>
            <p:pic>
              <p:nvPicPr>
                <p:cNvPr id="27" name="Käsinkirjoitus 26">
                  <a:extLst>
                    <a:ext uri="{FF2B5EF4-FFF2-40B4-BE49-F238E27FC236}">
                      <a16:creationId xmlns:a16="http://schemas.microsoft.com/office/drawing/2014/main" id="{4C91B248-3B78-42CA-B8C9-7B8DD3873D7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917427" y="3185760"/>
                  <a:ext cx="1566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8" name="Käsinkirjoitus 27">
                  <a:extLst>
                    <a:ext uri="{FF2B5EF4-FFF2-40B4-BE49-F238E27FC236}">
                      <a16:creationId xmlns:a16="http://schemas.microsoft.com/office/drawing/2014/main" id="{2E4F4DB3-1B07-49DC-B1AB-37EF34067712}"/>
                    </a:ext>
                  </a:extLst>
                </p14:cNvPr>
                <p14:cNvContentPartPr/>
                <p14:nvPr/>
              </p14:nvContentPartPr>
              <p14:xfrm>
                <a:off x="2124067" y="3250200"/>
                <a:ext cx="211320" cy="137520"/>
              </p14:xfrm>
            </p:contentPart>
          </mc:Choice>
          <mc:Fallback>
            <p:pic>
              <p:nvPicPr>
                <p:cNvPr id="28" name="Käsinkirjoitus 27">
                  <a:extLst>
                    <a:ext uri="{FF2B5EF4-FFF2-40B4-BE49-F238E27FC236}">
                      <a16:creationId xmlns:a16="http://schemas.microsoft.com/office/drawing/2014/main" id="{2E4F4DB3-1B07-49DC-B1AB-37EF3406771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115427" y="3241560"/>
                  <a:ext cx="228960" cy="15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Ryhmä 34">
            <a:extLst>
              <a:ext uri="{FF2B5EF4-FFF2-40B4-BE49-F238E27FC236}">
                <a16:creationId xmlns:a16="http://schemas.microsoft.com/office/drawing/2014/main" id="{AE0D2D54-F2A8-484A-A69A-B5315496D82D}"/>
              </a:ext>
            </a:extLst>
          </p:cNvPr>
          <p:cNvGrpSpPr/>
          <p:nvPr/>
        </p:nvGrpSpPr>
        <p:grpSpPr>
          <a:xfrm>
            <a:off x="3088867" y="2928720"/>
            <a:ext cx="1320480" cy="431280"/>
            <a:chOff x="3088867" y="2928720"/>
            <a:chExt cx="1320480" cy="43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9" name="Käsinkirjoitus 28">
                  <a:extLst>
                    <a:ext uri="{FF2B5EF4-FFF2-40B4-BE49-F238E27FC236}">
                      <a16:creationId xmlns:a16="http://schemas.microsoft.com/office/drawing/2014/main" id="{CFEBB692-56F3-461B-8AE7-AD22ED0EEFCB}"/>
                    </a:ext>
                  </a:extLst>
                </p14:cNvPr>
                <p14:cNvContentPartPr/>
                <p14:nvPr/>
              </p14:nvContentPartPr>
              <p14:xfrm>
                <a:off x="3088867" y="2928720"/>
                <a:ext cx="20520" cy="431280"/>
              </p14:xfrm>
            </p:contentPart>
          </mc:Choice>
          <mc:Fallback>
            <p:pic>
              <p:nvPicPr>
                <p:cNvPr id="29" name="Käsinkirjoitus 28">
                  <a:extLst>
                    <a:ext uri="{FF2B5EF4-FFF2-40B4-BE49-F238E27FC236}">
                      <a16:creationId xmlns:a16="http://schemas.microsoft.com/office/drawing/2014/main" id="{CFEBB692-56F3-461B-8AE7-AD22ED0EEFC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080227" y="2920080"/>
                  <a:ext cx="38160" cy="44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0" name="Käsinkirjoitus 29">
                  <a:extLst>
                    <a:ext uri="{FF2B5EF4-FFF2-40B4-BE49-F238E27FC236}">
                      <a16:creationId xmlns:a16="http://schemas.microsoft.com/office/drawing/2014/main" id="{EFAC063A-0D6A-405B-9BD3-9B7550204CBD}"/>
                    </a:ext>
                  </a:extLst>
                </p14:cNvPr>
                <p14:cNvContentPartPr/>
                <p14:nvPr/>
              </p14:nvContentPartPr>
              <p14:xfrm>
                <a:off x="3107947" y="3044640"/>
                <a:ext cx="198000" cy="256680"/>
              </p14:xfrm>
            </p:contentPart>
          </mc:Choice>
          <mc:Fallback>
            <p:pic>
              <p:nvPicPr>
                <p:cNvPr id="30" name="Käsinkirjoitus 29">
                  <a:extLst>
                    <a:ext uri="{FF2B5EF4-FFF2-40B4-BE49-F238E27FC236}">
                      <a16:creationId xmlns:a16="http://schemas.microsoft.com/office/drawing/2014/main" id="{EFAC063A-0D6A-405B-9BD3-9B7550204CB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099307" y="3035640"/>
                  <a:ext cx="21564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1" name="Käsinkirjoitus 30">
                  <a:extLst>
                    <a:ext uri="{FF2B5EF4-FFF2-40B4-BE49-F238E27FC236}">
                      <a16:creationId xmlns:a16="http://schemas.microsoft.com/office/drawing/2014/main" id="{396E5846-D162-42F3-AF45-DB6263F45F2B}"/>
                    </a:ext>
                  </a:extLst>
                </p14:cNvPr>
                <p14:cNvContentPartPr/>
                <p14:nvPr/>
              </p14:nvContentPartPr>
              <p14:xfrm>
                <a:off x="3395947" y="2980560"/>
                <a:ext cx="30960" cy="354600"/>
              </p14:xfrm>
            </p:contentPart>
          </mc:Choice>
          <mc:Fallback>
            <p:pic>
              <p:nvPicPr>
                <p:cNvPr id="31" name="Käsinkirjoitus 30">
                  <a:extLst>
                    <a:ext uri="{FF2B5EF4-FFF2-40B4-BE49-F238E27FC236}">
                      <a16:creationId xmlns:a16="http://schemas.microsoft.com/office/drawing/2014/main" id="{396E5846-D162-42F3-AF45-DB6263F45F2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386947" y="2971560"/>
                  <a:ext cx="4860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2" name="Käsinkirjoitus 31">
                  <a:extLst>
                    <a:ext uri="{FF2B5EF4-FFF2-40B4-BE49-F238E27FC236}">
                      <a16:creationId xmlns:a16="http://schemas.microsoft.com/office/drawing/2014/main" id="{870D35A4-630D-4496-BF1D-B8F90D22239B}"/>
                    </a:ext>
                  </a:extLst>
                </p14:cNvPr>
                <p14:cNvContentPartPr/>
                <p14:nvPr/>
              </p14:nvContentPartPr>
              <p14:xfrm>
                <a:off x="3537787" y="3186840"/>
                <a:ext cx="427680" cy="141480"/>
              </p14:xfrm>
            </p:contentPart>
          </mc:Choice>
          <mc:Fallback>
            <p:pic>
              <p:nvPicPr>
                <p:cNvPr id="32" name="Käsinkirjoitus 31">
                  <a:extLst>
                    <a:ext uri="{FF2B5EF4-FFF2-40B4-BE49-F238E27FC236}">
                      <a16:creationId xmlns:a16="http://schemas.microsoft.com/office/drawing/2014/main" id="{870D35A4-630D-4496-BF1D-B8F90D22239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529147" y="3178200"/>
                  <a:ext cx="4453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3" name="Käsinkirjoitus 32">
                  <a:extLst>
                    <a:ext uri="{FF2B5EF4-FFF2-40B4-BE49-F238E27FC236}">
                      <a16:creationId xmlns:a16="http://schemas.microsoft.com/office/drawing/2014/main" id="{AD879437-DBEC-4B8E-B8C4-B1A4CDD118CE}"/>
                    </a:ext>
                  </a:extLst>
                </p14:cNvPr>
                <p14:cNvContentPartPr/>
                <p14:nvPr/>
              </p14:nvContentPartPr>
              <p14:xfrm>
                <a:off x="4073827" y="3113400"/>
                <a:ext cx="121320" cy="198720"/>
              </p14:xfrm>
            </p:contentPart>
          </mc:Choice>
          <mc:Fallback>
            <p:pic>
              <p:nvPicPr>
                <p:cNvPr id="33" name="Käsinkirjoitus 32">
                  <a:extLst>
                    <a:ext uri="{FF2B5EF4-FFF2-40B4-BE49-F238E27FC236}">
                      <a16:creationId xmlns:a16="http://schemas.microsoft.com/office/drawing/2014/main" id="{AD879437-DBEC-4B8E-B8C4-B1A4CDD118C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065187" y="3104400"/>
                  <a:ext cx="1389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4" name="Käsinkirjoitus 33">
                  <a:extLst>
                    <a:ext uri="{FF2B5EF4-FFF2-40B4-BE49-F238E27FC236}">
                      <a16:creationId xmlns:a16="http://schemas.microsoft.com/office/drawing/2014/main" id="{66886E98-8390-4F5E-B4D6-C42BA0360E08}"/>
                    </a:ext>
                  </a:extLst>
                </p14:cNvPr>
                <p14:cNvContentPartPr/>
                <p14:nvPr/>
              </p14:nvContentPartPr>
              <p14:xfrm>
                <a:off x="4270387" y="3165240"/>
                <a:ext cx="138960" cy="168120"/>
              </p14:xfrm>
            </p:contentPart>
          </mc:Choice>
          <mc:Fallback>
            <p:pic>
              <p:nvPicPr>
                <p:cNvPr id="34" name="Käsinkirjoitus 33">
                  <a:extLst>
                    <a:ext uri="{FF2B5EF4-FFF2-40B4-BE49-F238E27FC236}">
                      <a16:creationId xmlns:a16="http://schemas.microsoft.com/office/drawing/2014/main" id="{66886E98-8390-4F5E-B4D6-C42BA0360E0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261387" y="3156240"/>
                  <a:ext cx="156600" cy="18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Ryhmä 48">
            <a:extLst>
              <a:ext uri="{FF2B5EF4-FFF2-40B4-BE49-F238E27FC236}">
                <a16:creationId xmlns:a16="http://schemas.microsoft.com/office/drawing/2014/main" id="{BDA56A20-85C1-484B-8C61-B2FE40F50729}"/>
              </a:ext>
            </a:extLst>
          </p:cNvPr>
          <p:cNvGrpSpPr/>
          <p:nvPr/>
        </p:nvGrpSpPr>
        <p:grpSpPr>
          <a:xfrm>
            <a:off x="358267" y="3743760"/>
            <a:ext cx="353520" cy="464760"/>
            <a:chOff x="358267" y="3743760"/>
            <a:chExt cx="353520" cy="46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9" name="Käsinkirjoitus 38">
                  <a:extLst>
                    <a:ext uri="{FF2B5EF4-FFF2-40B4-BE49-F238E27FC236}">
                      <a16:creationId xmlns:a16="http://schemas.microsoft.com/office/drawing/2014/main" id="{60922D77-9869-4444-AC9F-2F356E844FF5}"/>
                    </a:ext>
                  </a:extLst>
                </p14:cNvPr>
                <p14:cNvContentPartPr/>
                <p14:nvPr/>
              </p14:nvContentPartPr>
              <p14:xfrm>
                <a:off x="358267" y="3743760"/>
                <a:ext cx="197640" cy="375840"/>
              </p14:xfrm>
            </p:contentPart>
          </mc:Choice>
          <mc:Fallback>
            <p:pic>
              <p:nvPicPr>
                <p:cNvPr id="39" name="Käsinkirjoitus 38">
                  <a:extLst>
                    <a:ext uri="{FF2B5EF4-FFF2-40B4-BE49-F238E27FC236}">
                      <a16:creationId xmlns:a16="http://schemas.microsoft.com/office/drawing/2014/main" id="{60922D77-9869-4444-AC9F-2F356E844FF5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49627" y="3734760"/>
                  <a:ext cx="21528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0" name="Käsinkirjoitus 39">
                  <a:extLst>
                    <a:ext uri="{FF2B5EF4-FFF2-40B4-BE49-F238E27FC236}">
                      <a16:creationId xmlns:a16="http://schemas.microsoft.com/office/drawing/2014/main" id="{6F306A54-FD41-485A-B49D-24CCB4A5B2D8}"/>
                    </a:ext>
                  </a:extLst>
                </p14:cNvPr>
                <p14:cNvContentPartPr/>
                <p14:nvPr/>
              </p14:nvContentPartPr>
              <p14:xfrm>
                <a:off x="660667" y="4134000"/>
                <a:ext cx="51120" cy="74520"/>
              </p14:xfrm>
            </p:contentPart>
          </mc:Choice>
          <mc:Fallback>
            <p:pic>
              <p:nvPicPr>
                <p:cNvPr id="40" name="Käsinkirjoitus 39">
                  <a:extLst>
                    <a:ext uri="{FF2B5EF4-FFF2-40B4-BE49-F238E27FC236}">
                      <a16:creationId xmlns:a16="http://schemas.microsoft.com/office/drawing/2014/main" id="{6F306A54-FD41-485A-B49D-24CCB4A5B2D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52027" y="4125360"/>
                  <a:ext cx="68760" cy="9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Ryhmä 47">
            <a:extLst>
              <a:ext uri="{FF2B5EF4-FFF2-40B4-BE49-F238E27FC236}">
                <a16:creationId xmlns:a16="http://schemas.microsoft.com/office/drawing/2014/main" id="{EBA70C0B-C858-415D-9784-555BAFCE2330}"/>
              </a:ext>
            </a:extLst>
          </p:cNvPr>
          <p:cNvGrpSpPr/>
          <p:nvPr/>
        </p:nvGrpSpPr>
        <p:grpSpPr>
          <a:xfrm>
            <a:off x="1156387" y="3588960"/>
            <a:ext cx="1248120" cy="504720"/>
            <a:chOff x="1156387" y="3588960"/>
            <a:chExt cx="1248120" cy="50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1" name="Käsinkirjoitus 40">
                  <a:extLst>
                    <a:ext uri="{FF2B5EF4-FFF2-40B4-BE49-F238E27FC236}">
                      <a16:creationId xmlns:a16="http://schemas.microsoft.com/office/drawing/2014/main" id="{7AA845E7-E03F-436C-B67E-3414309E23F5}"/>
                    </a:ext>
                  </a:extLst>
                </p14:cNvPr>
                <p14:cNvContentPartPr/>
                <p14:nvPr/>
              </p14:nvContentPartPr>
              <p14:xfrm>
                <a:off x="1156387" y="3588960"/>
                <a:ext cx="5400" cy="504720"/>
              </p14:xfrm>
            </p:contentPart>
          </mc:Choice>
          <mc:Fallback>
            <p:pic>
              <p:nvPicPr>
                <p:cNvPr id="41" name="Käsinkirjoitus 40">
                  <a:extLst>
                    <a:ext uri="{FF2B5EF4-FFF2-40B4-BE49-F238E27FC236}">
                      <a16:creationId xmlns:a16="http://schemas.microsoft.com/office/drawing/2014/main" id="{7AA845E7-E03F-436C-B67E-3414309E23F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47387" y="3580320"/>
                  <a:ext cx="23040" cy="52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2" name="Käsinkirjoitus 41">
                  <a:extLst>
                    <a:ext uri="{FF2B5EF4-FFF2-40B4-BE49-F238E27FC236}">
                      <a16:creationId xmlns:a16="http://schemas.microsoft.com/office/drawing/2014/main" id="{CB4F6977-6F42-47ED-B96C-942D14E7D838}"/>
                    </a:ext>
                  </a:extLst>
                </p14:cNvPr>
                <p14:cNvContentPartPr/>
                <p14:nvPr/>
              </p14:nvContentPartPr>
              <p14:xfrm>
                <a:off x="1200667" y="3785880"/>
                <a:ext cx="145080" cy="307440"/>
              </p14:xfrm>
            </p:contentPart>
          </mc:Choice>
          <mc:Fallback>
            <p:pic>
              <p:nvPicPr>
                <p:cNvPr id="42" name="Käsinkirjoitus 41">
                  <a:extLst>
                    <a:ext uri="{FF2B5EF4-FFF2-40B4-BE49-F238E27FC236}">
                      <a16:creationId xmlns:a16="http://schemas.microsoft.com/office/drawing/2014/main" id="{CB4F6977-6F42-47ED-B96C-942D14E7D83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92027" y="3777240"/>
                  <a:ext cx="16272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3" name="Käsinkirjoitus 42">
                  <a:extLst>
                    <a:ext uri="{FF2B5EF4-FFF2-40B4-BE49-F238E27FC236}">
                      <a16:creationId xmlns:a16="http://schemas.microsoft.com/office/drawing/2014/main" id="{1BC1E24E-0B88-467E-8A8D-A0C42AE2740D}"/>
                    </a:ext>
                  </a:extLst>
                </p14:cNvPr>
                <p14:cNvContentPartPr/>
                <p14:nvPr/>
              </p14:nvContentPartPr>
              <p14:xfrm>
                <a:off x="1491907" y="3614880"/>
                <a:ext cx="32040" cy="450360"/>
              </p14:xfrm>
            </p:contentPart>
          </mc:Choice>
          <mc:Fallback>
            <p:pic>
              <p:nvPicPr>
                <p:cNvPr id="43" name="Käsinkirjoitus 42">
                  <a:extLst>
                    <a:ext uri="{FF2B5EF4-FFF2-40B4-BE49-F238E27FC236}">
                      <a16:creationId xmlns:a16="http://schemas.microsoft.com/office/drawing/2014/main" id="{1BC1E24E-0B88-467E-8A8D-A0C42AE2740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482907" y="3605880"/>
                  <a:ext cx="49680" cy="46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4" name="Käsinkirjoitus 43">
                  <a:extLst>
                    <a:ext uri="{FF2B5EF4-FFF2-40B4-BE49-F238E27FC236}">
                      <a16:creationId xmlns:a16="http://schemas.microsoft.com/office/drawing/2014/main" id="{8312E6CA-454C-4AE4-8136-276D48964483}"/>
                    </a:ext>
                  </a:extLst>
                </p14:cNvPr>
                <p14:cNvContentPartPr/>
                <p14:nvPr/>
              </p14:nvContentPartPr>
              <p14:xfrm>
                <a:off x="1600987" y="3892080"/>
                <a:ext cx="168840" cy="156960"/>
              </p14:xfrm>
            </p:contentPart>
          </mc:Choice>
          <mc:Fallback>
            <p:pic>
              <p:nvPicPr>
                <p:cNvPr id="44" name="Käsinkirjoitus 43">
                  <a:extLst>
                    <a:ext uri="{FF2B5EF4-FFF2-40B4-BE49-F238E27FC236}">
                      <a16:creationId xmlns:a16="http://schemas.microsoft.com/office/drawing/2014/main" id="{8312E6CA-454C-4AE4-8136-276D4896448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592347" y="3883080"/>
                  <a:ext cx="1864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5" name="Käsinkirjoitus 44">
                  <a:extLst>
                    <a:ext uri="{FF2B5EF4-FFF2-40B4-BE49-F238E27FC236}">
                      <a16:creationId xmlns:a16="http://schemas.microsoft.com/office/drawing/2014/main" id="{BB746CB6-34A4-4080-B8E4-F5E81953378C}"/>
                    </a:ext>
                  </a:extLst>
                </p14:cNvPr>
                <p14:cNvContentPartPr/>
                <p14:nvPr/>
              </p14:nvContentPartPr>
              <p14:xfrm>
                <a:off x="1835707" y="3902160"/>
                <a:ext cx="116280" cy="127800"/>
              </p14:xfrm>
            </p:contentPart>
          </mc:Choice>
          <mc:Fallback>
            <p:pic>
              <p:nvPicPr>
                <p:cNvPr id="45" name="Käsinkirjoitus 44">
                  <a:extLst>
                    <a:ext uri="{FF2B5EF4-FFF2-40B4-BE49-F238E27FC236}">
                      <a16:creationId xmlns:a16="http://schemas.microsoft.com/office/drawing/2014/main" id="{BB746CB6-34A4-4080-B8E4-F5E81953378C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827067" y="3893160"/>
                  <a:ext cx="1339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6" name="Käsinkirjoitus 45">
                  <a:extLst>
                    <a:ext uri="{FF2B5EF4-FFF2-40B4-BE49-F238E27FC236}">
                      <a16:creationId xmlns:a16="http://schemas.microsoft.com/office/drawing/2014/main" id="{D0D1AE4B-3CE5-45FA-A326-B6CD3E14B23A}"/>
                    </a:ext>
                  </a:extLst>
                </p14:cNvPr>
                <p14:cNvContentPartPr/>
                <p14:nvPr/>
              </p14:nvContentPartPr>
              <p14:xfrm>
                <a:off x="2058187" y="3867600"/>
                <a:ext cx="137880" cy="163800"/>
              </p14:xfrm>
            </p:contentPart>
          </mc:Choice>
          <mc:Fallback>
            <p:pic>
              <p:nvPicPr>
                <p:cNvPr id="46" name="Käsinkirjoitus 45">
                  <a:extLst>
                    <a:ext uri="{FF2B5EF4-FFF2-40B4-BE49-F238E27FC236}">
                      <a16:creationId xmlns:a16="http://schemas.microsoft.com/office/drawing/2014/main" id="{D0D1AE4B-3CE5-45FA-A326-B6CD3E14B23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049547" y="3858600"/>
                  <a:ext cx="1555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7" name="Käsinkirjoitus 46">
                  <a:extLst>
                    <a:ext uri="{FF2B5EF4-FFF2-40B4-BE49-F238E27FC236}">
                      <a16:creationId xmlns:a16="http://schemas.microsoft.com/office/drawing/2014/main" id="{ABBC0DBB-3567-42CD-97CB-A140B3A22A5F}"/>
                    </a:ext>
                  </a:extLst>
                </p14:cNvPr>
                <p14:cNvContentPartPr/>
                <p14:nvPr/>
              </p14:nvContentPartPr>
              <p14:xfrm>
                <a:off x="2233507" y="3868320"/>
                <a:ext cx="171000" cy="180720"/>
              </p14:xfrm>
            </p:contentPart>
          </mc:Choice>
          <mc:Fallback>
            <p:pic>
              <p:nvPicPr>
                <p:cNvPr id="47" name="Käsinkirjoitus 46">
                  <a:extLst>
                    <a:ext uri="{FF2B5EF4-FFF2-40B4-BE49-F238E27FC236}">
                      <a16:creationId xmlns:a16="http://schemas.microsoft.com/office/drawing/2014/main" id="{ABBC0DBB-3567-42CD-97CB-A140B3A22A5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224867" y="3859680"/>
                  <a:ext cx="188640" cy="19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Ryhmä 56">
            <a:extLst>
              <a:ext uri="{FF2B5EF4-FFF2-40B4-BE49-F238E27FC236}">
                <a16:creationId xmlns:a16="http://schemas.microsoft.com/office/drawing/2014/main" id="{2384C08B-CA6E-4FE1-9A4B-20659C5083A6}"/>
              </a:ext>
            </a:extLst>
          </p:cNvPr>
          <p:cNvGrpSpPr/>
          <p:nvPr/>
        </p:nvGrpSpPr>
        <p:grpSpPr>
          <a:xfrm>
            <a:off x="3063667" y="3511920"/>
            <a:ext cx="1232640" cy="455760"/>
            <a:chOff x="3063667" y="3511920"/>
            <a:chExt cx="1232640" cy="455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0" name="Käsinkirjoitus 49">
                  <a:extLst>
                    <a:ext uri="{FF2B5EF4-FFF2-40B4-BE49-F238E27FC236}">
                      <a16:creationId xmlns:a16="http://schemas.microsoft.com/office/drawing/2014/main" id="{5A27C6B1-4993-49A7-A0D3-343177607366}"/>
                    </a:ext>
                  </a:extLst>
                </p14:cNvPr>
                <p14:cNvContentPartPr/>
                <p14:nvPr/>
              </p14:nvContentPartPr>
              <p14:xfrm>
                <a:off x="3076987" y="3511920"/>
                <a:ext cx="24840" cy="443880"/>
              </p14:xfrm>
            </p:contentPart>
          </mc:Choice>
          <mc:Fallback>
            <p:pic>
              <p:nvPicPr>
                <p:cNvPr id="50" name="Käsinkirjoitus 49">
                  <a:extLst>
                    <a:ext uri="{FF2B5EF4-FFF2-40B4-BE49-F238E27FC236}">
                      <a16:creationId xmlns:a16="http://schemas.microsoft.com/office/drawing/2014/main" id="{5A27C6B1-4993-49A7-A0D3-34317760736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067987" y="3503280"/>
                  <a:ext cx="42480" cy="46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1" name="Käsinkirjoitus 50">
                  <a:extLst>
                    <a:ext uri="{FF2B5EF4-FFF2-40B4-BE49-F238E27FC236}">
                      <a16:creationId xmlns:a16="http://schemas.microsoft.com/office/drawing/2014/main" id="{9A63A7BA-092F-436E-AA31-2648FF98AE70}"/>
                    </a:ext>
                  </a:extLst>
                </p14:cNvPr>
                <p14:cNvContentPartPr/>
                <p14:nvPr/>
              </p14:nvContentPartPr>
              <p14:xfrm>
                <a:off x="3063667" y="3674280"/>
                <a:ext cx="207000" cy="273960"/>
              </p14:xfrm>
            </p:contentPart>
          </mc:Choice>
          <mc:Fallback>
            <p:pic>
              <p:nvPicPr>
                <p:cNvPr id="51" name="Käsinkirjoitus 50">
                  <a:extLst>
                    <a:ext uri="{FF2B5EF4-FFF2-40B4-BE49-F238E27FC236}">
                      <a16:creationId xmlns:a16="http://schemas.microsoft.com/office/drawing/2014/main" id="{9A63A7BA-092F-436E-AA31-2648FF98AE7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054667" y="3665640"/>
                  <a:ext cx="22464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2" name="Käsinkirjoitus 51">
                  <a:extLst>
                    <a:ext uri="{FF2B5EF4-FFF2-40B4-BE49-F238E27FC236}">
                      <a16:creationId xmlns:a16="http://schemas.microsoft.com/office/drawing/2014/main" id="{91FC482A-0EFE-4E11-B684-310B72450B45}"/>
                    </a:ext>
                  </a:extLst>
                </p14:cNvPr>
                <p14:cNvContentPartPr/>
                <p14:nvPr/>
              </p14:nvContentPartPr>
              <p14:xfrm>
                <a:off x="3326107" y="3727200"/>
                <a:ext cx="100080" cy="205200"/>
              </p14:xfrm>
            </p:contentPart>
          </mc:Choice>
          <mc:Fallback>
            <p:pic>
              <p:nvPicPr>
                <p:cNvPr id="52" name="Käsinkirjoitus 51">
                  <a:extLst>
                    <a:ext uri="{FF2B5EF4-FFF2-40B4-BE49-F238E27FC236}">
                      <a16:creationId xmlns:a16="http://schemas.microsoft.com/office/drawing/2014/main" id="{91FC482A-0EFE-4E11-B684-310B72450B4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317107" y="3718200"/>
                  <a:ext cx="1177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3" name="Käsinkirjoitus 52">
                  <a:extLst>
                    <a:ext uri="{FF2B5EF4-FFF2-40B4-BE49-F238E27FC236}">
                      <a16:creationId xmlns:a16="http://schemas.microsoft.com/office/drawing/2014/main" id="{B24823CE-3D2D-447E-8E6D-18A000B036AA}"/>
                    </a:ext>
                  </a:extLst>
                </p14:cNvPr>
                <p14:cNvContentPartPr/>
                <p14:nvPr/>
              </p14:nvContentPartPr>
              <p14:xfrm>
                <a:off x="3521587" y="3795960"/>
                <a:ext cx="122040" cy="143280"/>
              </p14:xfrm>
            </p:contentPart>
          </mc:Choice>
          <mc:Fallback>
            <p:pic>
              <p:nvPicPr>
                <p:cNvPr id="53" name="Käsinkirjoitus 52">
                  <a:extLst>
                    <a:ext uri="{FF2B5EF4-FFF2-40B4-BE49-F238E27FC236}">
                      <a16:creationId xmlns:a16="http://schemas.microsoft.com/office/drawing/2014/main" id="{B24823CE-3D2D-447E-8E6D-18A000B036AA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512947" y="3786960"/>
                  <a:ext cx="1396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4" name="Käsinkirjoitus 53">
                  <a:extLst>
                    <a:ext uri="{FF2B5EF4-FFF2-40B4-BE49-F238E27FC236}">
                      <a16:creationId xmlns:a16="http://schemas.microsoft.com/office/drawing/2014/main" id="{70E12232-66FE-4D61-8918-33C5832A5003}"/>
                    </a:ext>
                  </a:extLst>
                </p14:cNvPr>
                <p14:cNvContentPartPr/>
                <p14:nvPr/>
              </p14:nvContentPartPr>
              <p14:xfrm>
                <a:off x="3709147" y="3814680"/>
                <a:ext cx="94680" cy="153000"/>
              </p14:xfrm>
            </p:contentPart>
          </mc:Choice>
          <mc:Fallback>
            <p:pic>
              <p:nvPicPr>
                <p:cNvPr id="54" name="Käsinkirjoitus 53">
                  <a:extLst>
                    <a:ext uri="{FF2B5EF4-FFF2-40B4-BE49-F238E27FC236}">
                      <a16:creationId xmlns:a16="http://schemas.microsoft.com/office/drawing/2014/main" id="{70E12232-66FE-4D61-8918-33C5832A500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700507" y="3806040"/>
                  <a:ext cx="1123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5" name="Käsinkirjoitus 54">
                  <a:extLst>
                    <a:ext uri="{FF2B5EF4-FFF2-40B4-BE49-F238E27FC236}">
                      <a16:creationId xmlns:a16="http://schemas.microsoft.com/office/drawing/2014/main" id="{BB380EDB-2E01-43B8-BC6E-F129C0AB99C7}"/>
                    </a:ext>
                  </a:extLst>
                </p14:cNvPr>
                <p14:cNvContentPartPr/>
                <p14:nvPr/>
              </p14:nvContentPartPr>
              <p14:xfrm>
                <a:off x="3912547" y="3756000"/>
                <a:ext cx="114840" cy="164520"/>
              </p14:xfrm>
            </p:contentPart>
          </mc:Choice>
          <mc:Fallback>
            <p:pic>
              <p:nvPicPr>
                <p:cNvPr id="55" name="Käsinkirjoitus 54">
                  <a:extLst>
                    <a:ext uri="{FF2B5EF4-FFF2-40B4-BE49-F238E27FC236}">
                      <a16:creationId xmlns:a16="http://schemas.microsoft.com/office/drawing/2014/main" id="{BB380EDB-2E01-43B8-BC6E-F129C0AB99C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903907" y="3747000"/>
                  <a:ext cx="1324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6" name="Käsinkirjoitus 55">
                  <a:extLst>
                    <a:ext uri="{FF2B5EF4-FFF2-40B4-BE49-F238E27FC236}">
                      <a16:creationId xmlns:a16="http://schemas.microsoft.com/office/drawing/2014/main" id="{A88B6651-0167-4FF7-91E5-C16AAD111B60}"/>
                    </a:ext>
                  </a:extLst>
                </p14:cNvPr>
                <p14:cNvContentPartPr/>
                <p14:nvPr/>
              </p14:nvContentPartPr>
              <p14:xfrm>
                <a:off x="4140067" y="3781560"/>
                <a:ext cx="156240" cy="150480"/>
              </p14:xfrm>
            </p:contentPart>
          </mc:Choice>
          <mc:Fallback>
            <p:pic>
              <p:nvPicPr>
                <p:cNvPr id="56" name="Käsinkirjoitus 55">
                  <a:extLst>
                    <a:ext uri="{FF2B5EF4-FFF2-40B4-BE49-F238E27FC236}">
                      <a16:creationId xmlns:a16="http://schemas.microsoft.com/office/drawing/2014/main" id="{A88B6651-0167-4FF7-91E5-C16AAD111B6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131067" y="3772920"/>
                  <a:ext cx="173880" cy="16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Ryhmä 64">
            <a:extLst>
              <a:ext uri="{FF2B5EF4-FFF2-40B4-BE49-F238E27FC236}">
                <a16:creationId xmlns:a16="http://schemas.microsoft.com/office/drawing/2014/main" id="{482E8CDF-BE41-4963-AC53-B6CF8244586E}"/>
              </a:ext>
            </a:extLst>
          </p:cNvPr>
          <p:cNvGrpSpPr/>
          <p:nvPr/>
        </p:nvGrpSpPr>
        <p:grpSpPr>
          <a:xfrm>
            <a:off x="459067" y="4395720"/>
            <a:ext cx="181800" cy="487800"/>
            <a:chOff x="459067" y="4395720"/>
            <a:chExt cx="181800" cy="48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8" name="Käsinkirjoitus 57">
                  <a:extLst>
                    <a:ext uri="{FF2B5EF4-FFF2-40B4-BE49-F238E27FC236}">
                      <a16:creationId xmlns:a16="http://schemas.microsoft.com/office/drawing/2014/main" id="{5C35CDBA-6604-491C-BF54-D8DF986D4F28}"/>
                    </a:ext>
                  </a:extLst>
                </p14:cNvPr>
                <p14:cNvContentPartPr/>
                <p14:nvPr/>
              </p14:nvContentPartPr>
              <p14:xfrm>
                <a:off x="459067" y="4395720"/>
                <a:ext cx="156600" cy="341280"/>
              </p14:xfrm>
            </p:contentPart>
          </mc:Choice>
          <mc:Fallback>
            <p:pic>
              <p:nvPicPr>
                <p:cNvPr id="58" name="Käsinkirjoitus 57">
                  <a:extLst>
                    <a:ext uri="{FF2B5EF4-FFF2-40B4-BE49-F238E27FC236}">
                      <a16:creationId xmlns:a16="http://schemas.microsoft.com/office/drawing/2014/main" id="{5C35CDBA-6604-491C-BF54-D8DF986D4F2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50067" y="4387080"/>
                  <a:ext cx="17424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9" name="Käsinkirjoitus 58">
                  <a:extLst>
                    <a:ext uri="{FF2B5EF4-FFF2-40B4-BE49-F238E27FC236}">
                      <a16:creationId xmlns:a16="http://schemas.microsoft.com/office/drawing/2014/main" id="{A7A2FC24-22C5-4339-AAEA-1863418DF8E2}"/>
                    </a:ext>
                  </a:extLst>
                </p14:cNvPr>
                <p14:cNvContentPartPr/>
                <p14:nvPr/>
              </p14:nvContentPartPr>
              <p14:xfrm>
                <a:off x="630427" y="4458720"/>
                <a:ext cx="10440" cy="424800"/>
              </p14:xfrm>
            </p:contentPart>
          </mc:Choice>
          <mc:Fallback>
            <p:pic>
              <p:nvPicPr>
                <p:cNvPr id="59" name="Käsinkirjoitus 58">
                  <a:extLst>
                    <a:ext uri="{FF2B5EF4-FFF2-40B4-BE49-F238E27FC236}">
                      <a16:creationId xmlns:a16="http://schemas.microsoft.com/office/drawing/2014/main" id="{A7A2FC24-22C5-4339-AAEA-1863418DF8E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21787" y="4450080"/>
                  <a:ext cx="28080" cy="442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60" name="Käsinkirjoitus 59">
                <a:extLst>
                  <a:ext uri="{FF2B5EF4-FFF2-40B4-BE49-F238E27FC236}">
                    <a16:creationId xmlns:a16="http://schemas.microsoft.com/office/drawing/2014/main" id="{E4FF9D85-6F6B-4468-A79C-3214246D1E51}"/>
                  </a:ext>
                </a:extLst>
              </p14:cNvPr>
              <p14:cNvContentPartPr/>
              <p14:nvPr/>
            </p14:nvContentPartPr>
            <p14:xfrm>
              <a:off x="849307" y="4900440"/>
              <a:ext cx="360" cy="360"/>
            </p14:xfrm>
          </p:contentPart>
        </mc:Choice>
        <mc:Fallback>
          <p:pic>
            <p:nvPicPr>
              <p:cNvPr id="60" name="Käsinkirjoitus 59">
                <a:extLst>
                  <a:ext uri="{FF2B5EF4-FFF2-40B4-BE49-F238E27FC236}">
                    <a16:creationId xmlns:a16="http://schemas.microsoft.com/office/drawing/2014/main" id="{E4FF9D85-6F6B-4468-A79C-3214246D1E51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840667" y="4891440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8" name="Ryhmä 77">
            <a:extLst>
              <a:ext uri="{FF2B5EF4-FFF2-40B4-BE49-F238E27FC236}">
                <a16:creationId xmlns:a16="http://schemas.microsoft.com/office/drawing/2014/main" id="{50D53C9C-FEF8-43BB-B9BD-63488BBB6DE3}"/>
              </a:ext>
            </a:extLst>
          </p:cNvPr>
          <p:cNvGrpSpPr/>
          <p:nvPr/>
        </p:nvGrpSpPr>
        <p:grpSpPr>
          <a:xfrm>
            <a:off x="1176547" y="4288800"/>
            <a:ext cx="1378800" cy="572760"/>
            <a:chOff x="1176547" y="4288800"/>
            <a:chExt cx="1378800" cy="572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1" name="Käsinkirjoitus 60">
                  <a:extLst>
                    <a:ext uri="{FF2B5EF4-FFF2-40B4-BE49-F238E27FC236}">
                      <a16:creationId xmlns:a16="http://schemas.microsoft.com/office/drawing/2014/main" id="{9BBE3000-2AB6-4A2C-9BBC-3C998B574362}"/>
                    </a:ext>
                  </a:extLst>
                </p14:cNvPr>
                <p14:cNvContentPartPr/>
                <p14:nvPr/>
              </p14:nvContentPartPr>
              <p14:xfrm>
                <a:off x="1193827" y="4390320"/>
                <a:ext cx="8280" cy="454680"/>
              </p14:xfrm>
            </p:contentPart>
          </mc:Choice>
          <mc:Fallback>
            <p:pic>
              <p:nvPicPr>
                <p:cNvPr id="61" name="Käsinkirjoitus 60">
                  <a:extLst>
                    <a:ext uri="{FF2B5EF4-FFF2-40B4-BE49-F238E27FC236}">
                      <a16:creationId xmlns:a16="http://schemas.microsoft.com/office/drawing/2014/main" id="{9BBE3000-2AB6-4A2C-9BBC-3C998B57436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184827" y="4381320"/>
                  <a:ext cx="25920" cy="4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2" name="Käsinkirjoitus 61">
                  <a:extLst>
                    <a:ext uri="{FF2B5EF4-FFF2-40B4-BE49-F238E27FC236}">
                      <a16:creationId xmlns:a16="http://schemas.microsoft.com/office/drawing/2014/main" id="{1E8B0715-2840-4C2C-8447-75447F277C3A}"/>
                    </a:ext>
                  </a:extLst>
                </p14:cNvPr>
                <p14:cNvContentPartPr/>
                <p14:nvPr/>
              </p14:nvContentPartPr>
              <p14:xfrm>
                <a:off x="1176547" y="4494360"/>
                <a:ext cx="226440" cy="310680"/>
              </p14:xfrm>
            </p:contentPart>
          </mc:Choice>
          <mc:Fallback>
            <p:pic>
              <p:nvPicPr>
                <p:cNvPr id="62" name="Käsinkirjoitus 61">
                  <a:extLst>
                    <a:ext uri="{FF2B5EF4-FFF2-40B4-BE49-F238E27FC236}">
                      <a16:creationId xmlns:a16="http://schemas.microsoft.com/office/drawing/2014/main" id="{1E8B0715-2840-4C2C-8447-75447F277C3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67547" y="4485360"/>
                  <a:ext cx="24408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3" name="Käsinkirjoitus 62">
                  <a:extLst>
                    <a:ext uri="{FF2B5EF4-FFF2-40B4-BE49-F238E27FC236}">
                      <a16:creationId xmlns:a16="http://schemas.microsoft.com/office/drawing/2014/main" id="{5D10F95E-A7FA-41DB-B0B0-81D5810031E2}"/>
                    </a:ext>
                  </a:extLst>
                </p14:cNvPr>
                <p14:cNvContentPartPr/>
                <p14:nvPr/>
              </p14:nvContentPartPr>
              <p14:xfrm>
                <a:off x="1501267" y="4595160"/>
                <a:ext cx="31320" cy="266400"/>
              </p14:xfrm>
            </p:contentPart>
          </mc:Choice>
          <mc:Fallback>
            <p:pic>
              <p:nvPicPr>
                <p:cNvPr id="63" name="Käsinkirjoitus 62">
                  <a:extLst>
                    <a:ext uri="{FF2B5EF4-FFF2-40B4-BE49-F238E27FC236}">
                      <a16:creationId xmlns:a16="http://schemas.microsoft.com/office/drawing/2014/main" id="{5D10F95E-A7FA-41DB-B0B0-81D5810031E2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492627" y="4586160"/>
                  <a:ext cx="4896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6" name="Käsinkirjoitus 65">
                  <a:extLst>
                    <a:ext uri="{FF2B5EF4-FFF2-40B4-BE49-F238E27FC236}">
                      <a16:creationId xmlns:a16="http://schemas.microsoft.com/office/drawing/2014/main" id="{90F8D4CD-DEBF-4B6C-BA07-00740A00AD52}"/>
                    </a:ext>
                  </a:extLst>
                </p14:cNvPr>
                <p14:cNvContentPartPr/>
                <p14:nvPr/>
              </p14:nvContentPartPr>
              <p14:xfrm>
                <a:off x="1504867" y="4288800"/>
                <a:ext cx="17280" cy="460800"/>
              </p14:xfrm>
            </p:contentPart>
          </mc:Choice>
          <mc:Fallback>
            <p:pic>
              <p:nvPicPr>
                <p:cNvPr id="66" name="Käsinkirjoitus 65">
                  <a:extLst>
                    <a:ext uri="{FF2B5EF4-FFF2-40B4-BE49-F238E27FC236}">
                      <a16:creationId xmlns:a16="http://schemas.microsoft.com/office/drawing/2014/main" id="{90F8D4CD-DEBF-4B6C-BA07-00740A00AD5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495867" y="4279800"/>
                  <a:ext cx="34920" cy="47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7" name="Käsinkirjoitus 66">
                  <a:extLst>
                    <a:ext uri="{FF2B5EF4-FFF2-40B4-BE49-F238E27FC236}">
                      <a16:creationId xmlns:a16="http://schemas.microsoft.com/office/drawing/2014/main" id="{A24A723D-9E1B-40BA-9979-8D6A46E23A65}"/>
                    </a:ext>
                  </a:extLst>
                </p14:cNvPr>
                <p14:cNvContentPartPr/>
                <p14:nvPr/>
              </p14:nvContentPartPr>
              <p14:xfrm>
                <a:off x="1629067" y="4630080"/>
                <a:ext cx="162000" cy="175320"/>
              </p14:xfrm>
            </p:contentPart>
          </mc:Choice>
          <mc:Fallback>
            <p:pic>
              <p:nvPicPr>
                <p:cNvPr id="67" name="Käsinkirjoitus 66">
                  <a:extLst>
                    <a:ext uri="{FF2B5EF4-FFF2-40B4-BE49-F238E27FC236}">
                      <a16:creationId xmlns:a16="http://schemas.microsoft.com/office/drawing/2014/main" id="{A24A723D-9E1B-40BA-9979-8D6A46E23A65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620427" y="4621440"/>
                  <a:ext cx="1796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8" name="Käsinkirjoitus 67">
                  <a:extLst>
                    <a:ext uri="{FF2B5EF4-FFF2-40B4-BE49-F238E27FC236}">
                      <a16:creationId xmlns:a16="http://schemas.microsoft.com/office/drawing/2014/main" id="{7E3E6DBE-D3D8-4B34-8BD7-83A69A07C8FF}"/>
                    </a:ext>
                  </a:extLst>
                </p14:cNvPr>
                <p14:cNvContentPartPr/>
                <p14:nvPr/>
              </p14:nvContentPartPr>
              <p14:xfrm>
                <a:off x="1917067" y="4651680"/>
                <a:ext cx="151200" cy="154800"/>
              </p14:xfrm>
            </p:contentPart>
          </mc:Choice>
          <mc:Fallback>
            <p:pic>
              <p:nvPicPr>
                <p:cNvPr id="68" name="Käsinkirjoitus 67">
                  <a:extLst>
                    <a:ext uri="{FF2B5EF4-FFF2-40B4-BE49-F238E27FC236}">
                      <a16:creationId xmlns:a16="http://schemas.microsoft.com/office/drawing/2014/main" id="{7E3E6DBE-D3D8-4B34-8BD7-83A69A07C8FF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908067" y="4643040"/>
                  <a:ext cx="1688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9" name="Käsinkirjoitus 68">
                  <a:extLst>
                    <a:ext uri="{FF2B5EF4-FFF2-40B4-BE49-F238E27FC236}">
                      <a16:creationId xmlns:a16="http://schemas.microsoft.com/office/drawing/2014/main" id="{39639BC0-F628-4F1B-9C52-EFDA170C1581}"/>
                    </a:ext>
                  </a:extLst>
                </p14:cNvPr>
                <p14:cNvContentPartPr/>
                <p14:nvPr/>
              </p14:nvContentPartPr>
              <p14:xfrm>
                <a:off x="2164747" y="4634400"/>
                <a:ext cx="110520" cy="165960"/>
              </p14:xfrm>
            </p:contentPart>
          </mc:Choice>
          <mc:Fallback>
            <p:pic>
              <p:nvPicPr>
                <p:cNvPr id="69" name="Käsinkirjoitus 68">
                  <a:extLst>
                    <a:ext uri="{FF2B5EF4-FFF2-40B4-BE49-F238E27FC236}">
                      <a16:creationId xmlns:a16="http://schemas.microsoft.com/office/drawing/2014/main" id="{39639BC0-F628-4F1B-9C52-EFDA170C158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156107" y="4625760"/>
                  <a:ext cx="1281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0" name="Käsinkirjoitus 69">
                  <a:extLst>
                    <a:ext uri="{FF2B5EF4-FFF2-40B4-BE49-F238E27FC236}">
                      <a16:creationId xmlns:a16="http://schemas.microsoft.com/office/drawing/2014/main" id="{17866B12-871C-43A0-B0D5-649EDE23AF80}"/>
                    </a:ext>
                  </a:extLst>
                </p14:cNvPr>
                <p14:cNvContentPartPr/>
                <p14:nvPr/>
              </p14:nvContentPartPr>
              <p14:xfrm>
                <a:off x="2332147" y="4667520"/>
                <a:ext cx="223200" cy="141840"/>
              </p14:xfrm>
            </p:contentPart>
          </mc:Choice>
          <mc:Fallback>
            <p:pic>
              <p:nvPicPr>
                <p:cNvPr id="70" name="Käsinkirjoitus 69">
                  <a:extLst>
                    <a:ext uri="{FF2B5EF4-FFF2-40B4-BE49-F238E27FC236}">
                      <a16:creationId xmlns:a16="http://schemas.microsoft.com/office/drawing/2014/main" id="{17866B12-871C-43A0-B0D5-649EDE23AF80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323147" y="4658880"/>
                  <a:ext cx="240840" cy="15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Ryhmä 76">
            <a:extLst>
              <a:ext uri="{FF2B5EF4-FFF2-40B4-BE49-F238E27FC236}">
                <a16:creationId xmlns:a16="http://schemas.microsoft.com/office/drawing/2014/main" id="{0D0A5139-F2B6-42C2-BC3B-9F3DB71CAA91}"/>
              </a:ext>
            </a:extLst>
          </p:cNvPr>
          <p:cNvGrpSpPr/>
          <p:nvPr/>
        </p:nvGrpSpPr>
        <p:grpSpPr>
          <a:xfrm>
            <a:off x="3172027" y="4274400"/>
            <a:ext cx="1249200" cy="525240"/>
            <a:chOff x="3172027" y="4274400"/>
            <a:chExt cx="1249200" cy="52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1" name="Käsinkirjoitus 70">
                  <a:extLst>
                    <a:ext uri="{FF2B5EF4-FFF2-40B4-BE49-F238E27FC236}">
                      <a16:creationId xmlns:a16="http://schemas.microsoft.com/office/drawing/2014/main" id="{1BD99AC8-9166-49A7-B213-345E8A116B43}"/>
                    </a:ext>
                  </a:extLst>
                </p14:cNvPr>
                <p14:cNvContentPartPr/>
                <p14:nvPr/>
              </p14:nvContentPartPr>
              <p14:xfrm>
                <a:off x="3172027" y="4274400"/>
                <a:ext cx="7920" cy="497520"/>
              </p14:xfrm>
            </p:contentPart>
          </mc:Choice>
          <mc:Fallback>
            <p:pic>
              <p:nvPicPr>
                <p:cNvPr id="71" name="Käsinkirjoitus 70">
                  <a:extLst>
                    <a:ext uri="{FF2B5EF4-FFF2-40B4-BE49-F238E27FC236}">
                      <a16:creationId xmlns:a16="http://schemas.microsoft.com/office/drawing/2014/main" id="{1BD99AC8-9166-49A7-B213-345E8A116B4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163387" y="4265760"/>
                  <a:ext cx="25560" cy="51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2" name="Käsinkirjoitus 71">
                  <a:extLst>
                    <a:ext uri="{FF2B5EF4-FFF2-40B4-BE49-F238E27FC236}">
                      <a16:creationId xmlns:a16="http://schemas.microsoft.com/office/drawing/2014/main" id="{1266262D-00A3-42E2-A955-E3E2BCEC7BB7}"/>
                    </a:ext>
                  </a:extLst>
                </p14:cNvPr>
                <p14:cNvContentPartPr/>
                <p14:nvPr/>
              </p14:nvContentPartPr>
              <p14:xfrm>
                <a:off x="3187507" y="4352880"/>
                <a:ext cx="260280" cy="346320"/>
              </p14:xfrm>
            </p:contentPart>
          </mc:Choice>
          <mc:Fallback>
            <p:pic>
              <p:nvPicPr>
                <p:cNvPr id="72" name="Käsinkirjoitus 71">
                  <a:extLst>
                    <a:ext uri="{FF2B5EF4-FFF2-40B4-BE49-F238E27FC236}">
                      <a16:creationId xmlns:a16="http://schemas.microsoft.com/office/drawing/2014/main" id="{1266262D-00A3-42E2-A955-E3E2BCEC7BB7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178867" y="4343880"/>
                  <a:ext cx="27792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3" name="Käsinkirjoitus 72">
                  <a:extLst>
                    <a:ext uri="{FF2B5EF4-FFF2-40B4-BE49-F238E27FC236}">
                      <a16:creationId xmlns:a16="http://schemas.microsoft.com/office/drawing/2014/main" id="{D5C45248-23C4-474A-9A6A-C14F7B31450B}"/>
                    </a:ext>
                  </a:extLst>
                </p14:cNvPr>
                <p14:cNvContentPartPr/>
                <p14:nvPr/>
              </p14:nvContentPartPr>
              <p14:xfrm>
                <a:off x="3519787" y="4338840"/>
                <a:ext cx="45360" cy="415080"/>
              </p14:xfrm>
            </p:contentPart>
          </mc:Choice>
          <mc:Fallback>
            <p:pic>
              <p:nvPicPr>
                <p:cNvPr id="73" name="Käsinkirjoitus 72">
                  <a:extLst>
                    <a:ext uri="{FF2B5EF4-FFF2-40B4-BE49-F238E27FC236}">
                      <a16:creationId xmlns:a16="http://schemas.microsoft.com/office/drawing/2014/main" id="{D5C45248-23C4-474A-9A6A-C14F7B31450B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510787" y="4330200"/>
                  <a:ext cx="63000" cy="43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4" name="Käsinkirjoitus 73">
                  <a:extLst>
                    <a:ext uri="{FF2B5EF4-FFF2-40B4-BE49-F238E27FC236}">
                      <a16:creationId xmlns:a16="http://schemas.microsoft.com/office/drawing/2014/main" id="{BCFF0545-C4BD-4695-B654-F85CE08A3B12}"/>
                    </a:ext>
                  </a:extLst>
                </p14:cNvPr>
                <p14:cNvContentPartPr/>
                <p14:nvPr/>
              </p14:nvContentPartPr>
              <p14:xfrm>
                <a:off x="3625267" y="4574280"/>
                <a:ext cx="382680" cy="126720"/>
              </p14:xfrm>
            </p:contentPart>
          </mc:Choice>
          <mc:Fallback>
            <p:pic>
              <p:nvPicPr>
                <p:cNvPr id="74" name="Käsinkirjoitus 73">
                  <a:extLst>
                    <a:ext uri="{FF2B5EF4-FFF2-40B4-BE49-F238E27FC236}">
                      <a16:creationId xmlns:a16="http://schemas.microsoft.com/office/drawing/2014/main" id="{BCFF0545-C4BD-4695-B654-F85CE08A3B12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616267" y="4565280"/>
                  <a:ext cx="4003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5" name="Käsinkirjoitus 74">
                  <a:extLst>
                    <a:ext uri="{FF2B5EF4-FFF2-40B4-BE49-F238E27FC236}">
                      <a16:creationId xmlns:a16="http://schemas.microsoft.com/office/drawing/2014/main" id="{F9243994-3FEE-408D-96DB-C0CCF4DB14F2}"/>
                    </a:ext>
                  </a:extLst>
                </p14:cNvPr>
                <p14:cNvContentPartPr/>
                <p14:nvPr/>
              </p14:nvContentPartPr>
              <p14:xfrm>
                <a:off x="4071307" y="4492920"/>
                <a:ext cx="146880" cy="224280"/>
              </p14:xfrm>
            </p:contentPart>
          </mc:Choice>
          <mc:Fallback>
            <p:pic>
              <p:nvPicPr>
                <p:cNvPr id="75" name="Käsinkirjoitus 74">
                  <a:extLst>
                    <a:ext uri="{FF2B5EF4-FFF2-40B4-BE49-F238E27FC236}">
                      <a16:creationId xmlns:a16="http://schemas.microsoft.com/office/drawing/2014/main" id="{F9243994-3FEE-408D-96DB-C0CCF4DB14F2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062667" y="4483920"/>
                  <a:ext cx="1645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6" name="Käsinkirjoitus 75">
                  <a:extLst>
                    <a:ext uri="{FF2B5EF4-FFF2-40B4-BE49-F238E27FC236}">
                      <a16:creationId xmlns:a16="http://schemas.microsoft.com/office/drawing/2014/main" id="{2A6E5EC4-6054-4986-BC48-DC5AD9BE4377}"/>
                    </a:ext>
                  </a:extLst>
                </p14:cNvPr>
                <p14:cNvContentPartPr/>
                <p14:nvPr/>
              </p14:nvContentPartPr>
              <p14:xfrm>
                <a:off x="4266787" y="4560240"/>
                <a:ext cx="154440" cy="239400"/>
              </p14:xfrm>
            </p:contentPart>
          </mc:Choice>
          <mc:Fallback>
            <p:pic>
              <p:nvPicPr>
                <p:cNvPr id="76" name="Käsinkirjoitus 75">
                  <a:extLst>
                    <a:ext uri="{FF2B5EF4-FFF2-40B4-BE49-F238E27FC236}">
                      <a16:creationId xmlns:a16="http://schemas.microsoft.com/office/drawing/2014/main" id="{2A6E5EC4-6054-4986-BC48-DC5AD9BE4377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257787" y="4551240"/>
                  <a:ext cx="172080" cy="25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Ryhmä 101">
            <a:extLst>
              <a:ext uri="{FF2B5EF4-FFF2-40B4-BE49-F238E27FC236}">
                <a16:creationId xmlns:a16="http://schemas.microsoft.com/office/drawing/2014/main" id="{F8E0C6BF-CABF-4930-AF25-730B0A2FBFEB}"/>
              </a:ext>
            </a:extLst>
          </p:cNvPr>
          <p:cNvGrpSpPr/>
          <p:nvPr/>
        </p:nvGrpSpPr>
        <p:grpSpPr>
          <a:xfrm>
            <a:off x="7738987" y="557040"/>
            <a:ext cx="378000" cy="563040"/>
            <a:chOff x="7738987" y="557040"/>
            <a:chExt cx="378000" cy="56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0" name="Käsinkirjoitus 79">
                  <a:extLst>
                    <a:ext uri="{FF2B5EF4-FFF2-40B4-BE49-F238E27FC236}">
                      <a16:creationId xmlns:a16="http://schemas.microsoft.com/office/drawing/2014/main" id="{347CB2EB-DF8C-420D-B29C-920F3D69451C}"/>
                    </a:ext>
                  </a:extLst>
                </p14:cNvPr>
                <p14:cNvContentPartPr/>
                <p14:nvPr/>
              </p14:nvContentPartPr>
              <p14:xfrm>
                <a:off x="7738987" y="822000"/>
                <a:ext cx="189360" cy="201240"/>
              </p14:xfrm>
            </p:contentPart>
          </mc:Choice>
          <mc:Fallback>
            <p:pic>
              <p:nvPicPr>
                <p:cNvPr id="80" name="Käsinkirjoitus 79">
                  <a:extLst>
                    <a:ext uri="{FF2B5EF4-FFF2-40B4-BE49-F238E27FC236}">
                      <a16:creationId xmlns:a16="http://schemas.microsoft.com/office/drawing/2014/main" id="{347CB2EB-DF8C-420D-B29C-920F3D69451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729987" y="813000"/>
                  <a:ext cx="2070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1" name="Käsinkirjoitus 80">
                  <a:extLst>
                    <a:ext uri="{FF2B5EF4-FFF2-40B4-BE49-F238E27FC236}">
                      <a16:creationId xmlns:a16="http://schemas.microsoft.com/office/drawing/2014/main" id="{90DB87A6-F7FD-4925-94C0-8BCE7046AFAE}"/>
                    </a:ext>
                  </a:extLst>
                </p14:cNvPr>
                <p14:cNvContentPartPr/>
                <p14:nvPr/>
              </p14:nvContentPartPr>
              <p14:xfrm>
                <a:off x="8034187" y="557040"/>
                <a:ext cx="82800" cy="563040"/>
              </p14:xfrm>
            </p:contentPart>
          </mc:Choice>
          <mc:Fallback>
            <p:pic>
              <p:nvPicPr>
                <p:cNvPr id="81" name="Käsinkirjoitus 80">
                  <a:extLst>
                    <a:ext uri="{FF2B5EF4-FFF2-40B4-BE49-F238E27FC236}">
                      <a16:creationId xmlns:a16="http://schemas.microsoft.com/office/drawing/2014/main" id="{90DB87A6-F7FD-4925-94C0-8BCE7046AFAE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025547" y="548040"/>
                  <a:ext cx="100440" cy="58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Ryhmä 100">
            <a:extLst>
              <a:ext uri="{FF2B5EF4-FFF2-40B4-BE49-F238E27FC236}">
                <a16:creationId xmlns:a16="http://schemas.microsoft.com/office/drawing/2014/main" id="{FBC4F5F6-0D04-4000-A354-2E27CCC26D07}"/>
              </a:ext>
            </a:extLst>
          </p:cNvPr>
          <p:cNvGrpSpPr/>
          <p:nvPr/>
        </p:nvGrpSpPr>
        <p:grpSpPr>
          <a:xfrm>
            <a:off x="8405347" y="559560"/>
            <a:ext cx="1415160" cy="600120"/>
            <a:chOff x="8405347" y="559560"/>
            <a:chExt cx="1415160" cy="60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2" name="Käsinkirjoitus 81">
                  <a:extLst>
                    <a:ext uri="{FF2B5EF4-FFF2-40B4-BE49-F238E27FC236}">
                      <a16:creationId xmlns:a16="http://schemas.microsoft.com/office/drawing/2014/main" id="{E55987B7-7177-4D29-A6E2-305101F8C864}"/>
                    </a:ext>
                  </a:extLst>
                </p14:cNvPr>
                <p14:cNvContentPartPr/>
                <p14:nvPr/>
              </p14:nvContentPartPr>
              <p14:xfrm>
                <a:off x="8405347" y="598800"/>
                <a:ext cx="29880" cy="537840"/>
              </p14:xfrm>
            </p:contentPart>
          </mc:Choice>
          <mc:Fallback>
            <p:pic>
              <p:nvPicPr>
                <p:cNvPr id="82" name="Käsinkirjoitus 81">
                  <a:extLst>
                    <a:ext uri="{FF2B5EF4-FFF2-40B4-BE49-F238E27FC236}">
                      <a16:creationId xmlns:a16="http://schemas.microsoft.com/office/drawing/2014/main" id="{E55987B7-7177-4D29-A6E2-305101F8C864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396707" y="589800"/>
                  <a:ext cx="47520" cy="55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3" name="Käsinkirjoitus 82">
                  <a:extLst>
                    <a:ext uri="{FF2B5EF4-FFF2-40B4-BE49-F238E27FC236}">
                      <a16:creationId xmlns:a16="http://schemas.microsoft.com/office/drawing/2014/main" id="{50CE23B0-71D3-4126-8017-846B5084A940}"/>
                    </a:ext>
                  </a:extLst>
                </p14:cNvPr>
                <p14:cNvContentPartPr/>
                <p14:nvPr/>
              </p14:nvContentPartPr>
              <p14:xfrm>
                <a:off x="8429107" y="578640"/>
                <a:ext cx="157680" cy="327240"/>
              </p14:xfrm>
            </p:contentPart>
          </mc:Choice>
          <mc:Fallback>
            <p:pic>
              <p:nvPicPr>
                <p:cNvPr id="83" name="Käsinkirjoitus 82">
                  <a:extLst>
                    <a:ext uri="{FF2B5EF4-FFF2-40B4-BE49-F238E27FC236}">
                      <a16:creationId xmlns:a16="http://schemas.microsoft.com/office/drawing/2014/main" id="{50CE23B0-71D3-4126-8017-846B5084A940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420467" y="570000"/>
                  <a:ext cx="17532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4" name="Käsinkirjoitus 83">
                  <a:extLst>
                    <a:ext uri="{FF2B5EF4-FFF2-40B4-BE49-F238E27FC236}">
                      <a16:creationId xmlns:a16="http://schemas.microsoft.com/office/drawing/2014/main" id="{D5C5DAC4-EFA0-4DF8-9DBC-EF3391B076DA}"/>
                    </a:ext>
                  </a:extLst>
                </p14:cNvPr>
                <p14:cNvContentPartPr/>
                <p14:nvPr/>
              </p14:nvContentPartPr>
              <p14:xfrm>
                <a:off x="8690107" y="559560"/>
                <a:ext cx="109440" cy="600120"/>
              </p14:xfrm>
            </p:contentPart>
          </mc:Choice>
          <mc:Fallback>
            <p:pic>
              <p:nvPicPr>
                <p:cNvPr id="84" name="Käsinkirjoitus 83">
                  <a:extLst>
                    <a:ext uri="{FF2B5EF4-FFF2-40B4-BE49-F238E27FC236}">
                      <a16:creationId xmlns:a16="http://schemas.microsoft.com/office/drawing/2014/main" id="{D5C5DAC4-EFA0-4DF8-9DBC-EF3391B076DA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681107" y="550560"/>
                  <a:ext cx="127080" cy="61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5" name="Käsinkirjoitus 84">
                  <a:extLst>
                    <a:ext uri="{FF2B5EF4-FFF2-40B4-BE49-F238E27FC236}">
                      <a16:creationId xmlns:a16="http://schemas.microsoft.com/office/drawing/2014/main" id="{7833DD7D-9ECC-48E1-9E20-4FDC9588D403}"/>
                    </a:ext>
                  </a:extLst>
                </p14:cNvPr>
                <p14:cNvContentPartPr/>
                <p14:nvPr/>
              </p14:nvContentPartPr>
              <p14:xfrm>
                <a:off x="8926627" y="593400"/>
                <a:ext cx="66240" cy="443880"/>
              </p14:xfrm>
            </p:contentPart>
          </mc:Choice>
          <mc:Fallback>
            <p:pic>
              <p:nvPicPr>
                <p:cNvPr id="85" name="Käsinkirjoitus 84">
                  <a:extLst>
                    <a:ext uri="{FF2B5EF4-FFF2-40B4-BE49-F238E27FC236}">
                      <a16:creationId xmlns:a16="http://schemas.microsoft.com/office/drawing/2014/main" id="{7833DD7D-9ECC-48E1-9E20-4FDC9588D403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917987" y="584760"/>
                  <a:ext cx="83880" cy="46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6" name="Käsinkirjoitus 85">
                  <a:extLst>
                    <a:ext uri="{FF2B5EF4-FFF2-40B4-BE49-F238E27FC236}">
                      <a16:creationId xmlns:a16="http://schemas.microsoft.com/office/drawing/2014/main" id="{9F266A22-4430-42B3-AC78-EBB1B3C8735B}"/>
                    </a:ext>
                  </a:extLst>
                </p14:cNvPr>
                <p14:cNvContentPartPr/>
                <p14:nvPr/>
              </p14:nvContentPartPr>
              <p14:xfrm>
                <a:off x="8960107" y="812280"/>
                <a:ext cx="158040" cy="224280"/>
              </p14:xfrm>
            </p:contentPart>
          </mc:Choice>
          <mc:Fallback>
            <p:pic>
              <p:nvPicPr>
                <p:cNvPr id="86" name="Käsinkirjoitus 85">
                  <a:extLst>
                    <a:ext uri="{FF2B5EF4-FFF2-40B4-BE49-F238E27FC236}">
                      <a16:creationId xmlns:a16="http://schemas.microsoft.com/office/drawing/2014/main" id="{9F266A22-4430-42B3-AC78-EBB1B3C8735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951467" y="803280"/>
                  <a:ext cx="1756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7" name="Käsinkirjoitus 86">
                  <a:extLst>
                    <a:ext uri="{FF2B5EF4-FFF2-40B4-BE49-F238E27FC236}">
                      <a16:creationId xmlns:a16="http://schemas.microsoft.com/office/drawing/2014/main" id="{6DCB6CB3-046D-4D4F-A5BE-B19A6B5F196D}"/>
                    </a:ext>
                  </a:extLst>
                </p14:cNvPr>
                <p14:cNvContentPartPr/>
                <p14:nvPr/>
              </p14:nvContentPartPr>
              <p14:xfrm>
                <a:off x="9102667" y="860160"/>
                <a:ext cx="187560" cy="202320"/>
              </p14:xfrm>
            </p:contentPart>
          </mc:Choice>
          <mc:Fallback>
            <p:pic>
              <p:nvPicPr>
                <p:cNvPr id="87" name="Käsinkirjoitus 86">
                  <a:extLst>
                    <a:ext uri="{FF2B5EF4-FFF2-40B4-BE49-F238E27FC236}">
                      <a16:creationId xmlns:a16="http://schemas.microsoft.com/office/drawing/2014/main" id="{6DCB6CB3-046D-4D4F-A5BE-B19A6B5F196D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093667" y="851520"/>
                  <a:ext cx="2052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8" name="Käsinkirjoitus 87">
                  <a:extLst>
                    <a:ext uri="{FF2B5EF4-FFF2-40B4-BE49-F238E27FC236}">
                      <a16:creationId xmlns:a16="http://schemas.microsoft.com/office/drawing/2014/main" id="{0B585714-DC14-41B9-BE3C-95954FDF4476}"/>
                    </a:ext>
                  </a:extLst>
                </p14:cNvPr>
                <p14:cNvContentPartPr/>
                <p14:nvPr/>
              </p14:nvContentPartPr>
              <p14:xfrm>
                <a:off x="9361147" y="589080"/>
                <a:ext cx="86760" cy="445680"/>
              </p14:xfrm>
            </p:contentPart>
          </mc:Choice>
          <mc:Fallback>
            <p:pic>
              <p:nvPicPr>
                <p:cNvPr id="88" name="Käsinkirjoitus 87">
                  <a:extLst>
                    <a:ext uri="{FF2B5EF4-FFF2-40B4-BE49-F238E27FC236}">
                      <a16:creationId xmlns:a16="http://schemas.microsoft.com/office/drawing/2014/main" id="{0B585714-DC14-41B9-BE3C-95954FDF4476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352507" y="580440"/>
                  <a:ext cx="104400" cy="46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89" name="Käsinkirjoitus 88">
                  <a:extLst>
                    <a:ext uri="{FF2B5EF4-FFF2-40B4-BE49-F238E27FC236}">
                      <a16:creationId xmlns:a16="http://schemas.microsoft.com/office/drawing/2014/main" id="{423D0648-FC55-4C8C-84B1-90A43A2A6767}"/>
                    </a:ext>
                  </a:extLst>
                </p14:cNvPr>
                <p14:cNvContentPartPr/>
                <p14:nvPr/>
              </p14:nvContentPartPr>
              <p14:xfrm>
                <a:off x="9413347" y="781680"/>
                <a:ext cx="153720" cy="259200"/>
              </p14:xfrm>
            </p:contentPart>
          </mc:Choice>
          <mc:Fallback>
            <p:pic>
              <p:nvPicPr>
                <p:cNvPr id="89" name="Käsinkirjoitus 88">
                  <a:extLst>
                    <a:ext uri="{FF2B5EF4-FFF2-40B4-BE49-F238E27FC236}">
                      <a16:creationId xmlns:a16="http://schemas.microsoft.com/office/drawing/2014/main" id="{423D0648-FC55-4C8C-84B1-90A43A2A6767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404347" y="773040"/>
                  <a:ext cx="17136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0" name="Käsinkirjoitus 89">
                  <a:extLst>
                    <a:ext uri="{FF2B5EF4-FFF2-40B4-BE49-F238E27FC236}">
                      <a16:creationId xmlns:a16="http://schemas.microsoft.com/office/drawing/2014/main" id="{D19878AE-A1C3-4447-8197-ABF4D92E672E}"/>
                    </a:ext>
                  </a:extLst>
                </p14:cNvPr>
                <p14:cNvContentPartPr/>
                <p14:nvPr/>
              </p14:nvContentPartPr>
              <p14:xfrm>
                <a:off x="9578947" y="807600"/>
                <a:ext cx="120960" cy="286200"/>
              </p14:xfrm>
            </p:contentPart>
          </mc:Choice>
          <mc:Fallback>
            <p:pic>
              <p:nvPicPr>
                <p:cNvPr id="90" name="Käsinkirjoitus 89">
                  <a:extLst>
                    <a:ext uri="{FF2B5EF4-FFF2-40B4-BE49-F238E27FC236}">
                      <a16:creationId xmlns:a16="http://schemas.microsoft.com/office/drawing/2014/main" id="{D19878AE-A1C3-4447-8197-ABF4D92E672E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570307" y="798960"/>
                  <a:ext cx="13860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1" name="Käsinkirjoitus 90">
                  <a:extLst>
                    <a:ext uri="{FF2B5EF4-FFF2-40B4-BE49-F238E27FC236}">
                      <a16:creationId xmlns:a16="http://schemas.microsoft.com/office/drawing/2014/main" id="{C8B9793D-4606-4C2D-9226-A3547D3ECE64}"/>
                    </a:ext>
                  </a:extLst>
                </p14:cNvPr>
                <p14:cNvContentPartPr/>
                <p14:nvPr/>
              </p14:nvContentPartPr>
              <p14:xfrm>
                <a:off x="9746707" y="775200"/>
                <a:ext cx="73800" cy="297360"/>
              </p14:xfrm>
            </p:contentPart>
          </mc:Choice>
          <mc:Fallback>
            <p:pic>
              <p:nvPicPr>
                <p:cNvPr id="91" name="Käsinkirjoitus 90">
                  <a:extLst>
                    <a:ext uri="{FF2B5EF4-FFF2-40B4-BE49-F238E27FC236}">
                      <a16:creationId xmlns:a16="http://schemas.microsoft.com/office/drawing/2014/main" id="{C8B9793D-4606-4C2D-9226-A3547D3ECE64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738067" y="766560"/>
                  <a:ext cx="91440" cy="31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Ryhmä 99">
            <a:extLst>
              <a:ext uri="{FF2B5EF4-FFF2-40B4-BE49-F238E27FC236}">
                <a16:creationId xmlns:a16="http://schemas.microsoft.com/office/drawing/2014/main" id="{F0EA246D-D19C-4810-8798-34BD6A33C958}"/>
              </a:ext>
            </a:extLst>
          </p:cNvPr>
          <p:cNvGrpSpPr/>
          <p:nvPr/>
        </p:nvGrpSpPr>
        <p:grpSpPr>
          <a:xfrm>
            <a:off x="10154587" y="603840"/>
            <a:ext cx="1760760" cy="712080"/>
            <a:chOff x="10154587" y="603840"/>
            <a:chExt cx="1760760" cy="71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2" name="Käsinkirjoitus 91">
                  <a:extLst>
                    <a:ext uri="{FF2B5EF4-FFF2-40B4-BE49-F238E27FC236}">
                      <a16:creationId xmlns:a16="http://schemas.microsoft.com/office/drawing/2014/main" id="{EFD2E94F-A5DE-4BEB-A08B-609BAE04925C}"/>
                    </a:ext>
                  </a:extLst>
                </p14:cNvPr>
                <p14:cNvContentPartPr/>
                <p14:nvPr/>
              </p14:nvContentPartPr>
              <p14:xfrm>
                <a:off x="10154587" y="603840"/>
                <a:ext cx="122760" cy="546480"/>
              </p14:xfrm>
            </p:contentPart>
          </mc:Choice>
          <mc:Fallback>
            <p:pic>
              <p:nvPicPr>
                <p:cNvPr id="92" name="Käsinkirjoitus 91">
                  <a:extLst>
                    <a:ext uri="{FF2B5EF4-FFF2-40B4-BE49-F238E27FC236}">
                      <a16:creationId xmlns:a16="http://schemas.microsoft.com/office/drawing/2014/main" id="{EFD2E94F-A5DE-4BEB-A08B-609BAE04925C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145947" y="595200"/>
                  <a:ext cx="140400" cy="56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3" name="Käsinkirjoitus 92">
                  <a:extLst>
                    <a:ext uri="{FF2B5EF4-FFF2-40B4-BE49-F238E27FC236}">
                      <a16:creationId xmlns:a16="http://schemas.microsoft.com/office/drawing/2014/main" id="{9D4C4E93-DF26-43EA-926C-07EB79334AC4}"/>
                    </a:ext>
                  </a:extLst>
                </p14:cNvPr>
                <p14:cNvContentPartPr/>
                <p14:nvPr/>
              </p14:nvContentPartPr>
              <p14:xfrm>
                <a:off x="10189507" y="885000"/>
                <a:ext cx="171000" cy="254520"/>
              </p14:xfrm>
            </p:contentPart>
          </mc:Choice>
          <mc:Fallback>
            <p:pic>
              <p:nvPicPr>
                <p:cNvPr id="93" name="Käsinkirjoitus 92">
                  <a:extLst>
                    <a:ext uri="{FF2B5EF4-FFF2-40B4-BE49-F238E27FC236}">
                      <a16:creationId xmlns:a16="http://schemas.microsoft.com/office/drawing/2014/main" id="{9D4C4E93-DF26-43EA-926C-07EB79334AC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180507" y="876360"/>
                  <a:ext cx="18864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4" name="Käsinkirjoitus 93">
                  <a:extLst>
                    <a:ext uri="{FF2B5EF4-FFF2-40B4-BE49-F238E27FC236}">
                      <a16:creationId xmlns:a16="http://schemas.microsoft.com/office/drawing/2014/main" id="{92FFAAD5-D172-4118-B7B4-7B61F9D41A0B}"/>
                    </a:ext>
                  </a:extLst>
                </p14:cNvPr>
                <p14:cNvContentPartPr/>
                <p14:nvPr/>
              </p14:nvContentPartPr>
              <p14:xfrm>
                <a:off x="10407667" y="867720"/>
                <a:ext cx="119880" cy="271440"/>
              </p14:xfrm>
            </p:contentPart>
          </mc:Choice>
          <mc:Fallback>
            <p:pic>
              <p:nvPicPr>
                <p:cNvPr id="94" name="Käsinkirjoitus 93">
                  <a:extLst>
                    <a:ext uri="{FF2B5EF4-FFF2-40B4-BE49-F238E27FC236}">
                      <a16:creationId xmlns:a16="http://schemas.microsoft.com/office/drawing/2014/main" id="{92FFAAD5-D172-4118-B7B4-7B61F9D41A0B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399027" y="859080"/>
                  <a:ext cx="13752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5" name="Käsinkirjoitus 94">
                  <a:extLst>
                    <a:ext uri="{FF2B5EF4-FFF2-40B4-BE49-F238E27FC236}">
                      <a16:creationId xmlns:a16="http://schemas.microsoft.com/office/drawing/2014/main" id="{3868C004-2EF7-44AC-B9D1-9F6B02E0869E}"/>
                    </a:ext>
                  </a:extLst>
                </p14:cNvPr>
                <p14:cNvContentPartPr/>
                <p14:nvPr/>
              </p14:nvContentPartPr>
              <p14:xfrm>
                <a:off x="10630867" y="978960"/>
                <a:ext cx="93960" cy="165600"/>
              </p14:xfrm>
            </p:contentPart>
          </mc:Choice>
          <mc:Fallback>
            <p:pic>
              <p:nvPicPr>
                <p:cNvPr id="95" name="Käsinkirjoitus 94">
                  <a:extLst>
                    <a:ext uri="{FF2B5EF4-FFF2-40B4-BE49-F238E27FC236}">
                      <a16:creationId xmlns:a16="http://schemas.microsoft.com/office/drawing/2014/main" id="{3868C004-2EF7-44AC-B9D1-9F6B02E0869E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622227" y="970320"/>
                  <a:ext cx="1116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6" name="Käsinkirjoitus 95">
                  <a:extLst>
                    <a:ext uri="{FF2B5EF4-FFF2-40B4-BE49-F238E27FC236}">
                      <a16:creationId xmlns:a16="http://schemas.microsoft.com/office/drawing/2014/main" id="{BDCA3AC4-B717-492A-B5EB-D0C392E7B8DD}"/>
                    </a:ext>
                  </a:extLst>
                </p14:cNvPr>
                <p14:cNvContentPartPr/>
                <p14:nvPr/>
              </p14:nvContentPartPr>
              <p14:xfrm>
                <a:off x="10797907" y="978960"/>
                <a:ext cx="105120" cy="164520"/>
              </p14:xfrm>
            </p:contentPart>
          </mc:Choice>
          <mc:Fallback>
            <p:pic>
              <p:nvPicPr>
                <p:cNvPr id="96" name="Käsinkirjoitus 95">
                  <a:extLst>
                    <a:ext uri="{FF2B5EF4-FFF2-40B4-BE49-F238E27FC236}">
                      <a16:creationId xmlns:a16="http://schemas.microsoft.com/office/drawing/2014/main" id="{BDCA3AC4-B717-492A-B5EB-D0C392E7B8DD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789267" y="970320"/>
                  <a:ext cx="1227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97" name="Käsinkirjoitus 96">
                  <a:extLst>
                    <a:ext uri="{FF2B5EF4-FFF2-40B4-BE49-F238E27FC236}">
                      <a16:creationId xmlns:a16="http://schemas.microsoft.com/office/drawing/2014/main" id="{6E4C4440-6811-476B-A059-100D73F32968}"/>
                    </a:ext>
                  </a:extLst>
                </p14:cNvPr>
                <p14:cNvContentPartPr/>
                <p14:nvPr/>
              </p14:nvContentPartPr>
              <p14:xfrm>
                <a:off x="11011747" y="962040"/>
                <a:ext cx="142920" cy="197640"/>
              </p14:xfrm>
            </p:contentPart>
          </mc:Choice>
          <mc:Fallback>
            <p:pic>
              <p:nvPicPr>
                <p:cNvPr id="97" name="Käsinkirjoitus 96">
                  <a:extLst>
                    <a:ext uri="{FF2B5EF4-FFF2-40B4-BE49-F238E27FC236}">
                      <a16:creationId xmlns:a16="http://schemas.microsoft.com/office/drawing/2014/main" id="{6E4C4440-6811-476B-A059-100D73F32968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1003107" y="953040"/>
                  <a:ext cx="1605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98" name="Käsinkirjoitus 97">
                  <a:extLst>
                    <a:ext uri="{FF2B5EF4-FFF2-40B4-BE49-F238E27FC236}">
                      <a16:creationId xmlns:a16="http://schemas.microsoft.com/office/drawing/2014/main" id="{F7A6558C-C24C-45F5-BBAF-4184AA10DA6F}"/>
                    </a:ext>
                  </a:extLst>
                </p14:cNvPr>
                <p14:cNvContentPartPr/>
                <p14:nvPr/>
              </p14:nvContentPartPr>
              <p14:xfrm>
                <a:off x="11236747" y="1020360"/>
                <a:ext cx="378000" cy="182880"/>
              </p14:xfrm>
            </p:contentPart>
          </mc:Choice>
          <mc:Fallback>
            <p:pic>
              <p:nvPicPr>
                <p:cNvPr id="98" name="Käsinkirjoitus 97">
                  <a:extLst>
                    <a:ext uri="{FF2B5EF4-FFF2-40B4-BE49-F238E27FC236}">
                      <a16:creationId xmlns:a16="http://schemas.microsoft.com/office/drawing/2014/main" id="{F7A6558C-C24C-45F5-BBAF-4184AA10DA6F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1228107" y="1011720"/>
                  <a:ext cx="3956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99" name="Käsinkirjoitus 98">
                  <a:extLst>
                    <a:ext uri="{FF2B5EF4-FFF2-40B4-BE49-F238E27FC236}">
                      <a16:creationId xmlns:a16="http://schemas.microsoft.com/office/drawing/2014/main" id="{FE5453AB-AAF9-4DDC-9333-37917C77DB2F}"/>
                    </a:ext>
                  </a:extLst>
                </p14:cNvPr>
                <p14:cNvContentPartPr/>
                <p14:nvPr/>
              </p14:nvContentPartPr>
              <p14:xfrm>
                <a:off x="11754067" y="640560"/>
                <a:ext cx="161280" cy="675360"/>
              </p14:xfrm>
            </p:contentPart>
          </mc:Choice>
          <mc:Fallback>
            <p:pic>
              <p:nvPicPr>
                <p:cNvPr id="99" name="Käsinkirjoitus 98">
                  <a:extLst>
                    <a:ext uri="{FF2B5EF4-FFF2-40B4-BE49-F238E27FC236}">
                      <a16:creationId xmlns:a16="http://schemas.microsoft.com/office/drawing/2014/main" id="{FE5453AB-AAF9-4DDC-9333-37917C77DB2F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1745067" y="631920"/>
                  <a:ext cx="178920" cy="69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103" name="Käsinkirjoitus 102">
                <a:extLst>
                  <a:ext uri="{FF2B5EF4-FFF2-40B4-BE49-F238E27FC236}">
                    <a16:creationId xmlns:a16="http://schemas.microsoft.com/office/drawing/2014/main" id="{AA43B507-639A-46DC-8BB4-086F407E8C4C}"/>
                  </a:ext>
                </a:extLst>
              </p14:cNvPr>
              <p14:cNvContentPartPr/>
              <p14:nvPr/>
            </p14:nvContentPartPr>
            <p14:xfrm>
              <a:off x="8111227" y="1789320"/>
              <a:ext cx="218880" cy="360"/>
            </p14:xfrm>
          </p:contentPart>
        </mc:Choice>
        <mc:Fallback>
          <p:pic>
            <p:nvPicPr>
              <p:cNvPr id="103" name="Käsinkirjoitus 102">
                <a:extLst>
                  <a:ext uri="{FF2B5EF4-FFF2-40B4-BE49-F238E27FC236}">
                    <a16:creationId xmlns:a16="http://schemas.microsoft.com/office/drawing/2014/main" id="{AA43B507-639A-46DC-8BB4-086F407E8C4C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8102227" y="1780320"/>
                <a:ext cx="2365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1">
            <p14:nvContentPartPr>
              <p14:cNvPr id="104" name="Käsinkirjoitus 103">
                <a:extLst>
                  <a:ext uri="{FF2B5EF4-FFF2-40B4-BE49-F238E27FC236}">
                    <a16:creationId xmlns:a16="http://schemas.microsoft.com/office/drawing/2014/main" id="{6EFC86A2-CB33-4EE4-995F-0922FE110629}"/>
                  </a:ext>
                </a:extLst>
              </p14:cNvPr>
              <p14:cNvContentPartPr/>
              <p14:nvPr/>
            </p14:nvContentPartPr>
            <p14:xfrm>
              <a:off x="8118067" y="1944120"/>
              <a:ext cx="177480" cy="7920"/>
            </p14:xfrm>
          </p:contentPart>
        </mc:Choice>
        <mc:Fallback>
          <p:pic>
            <p:nvPicPr>
              <p:cNvPr id="104" name="Käsinkirjoitus 103">
                <a:extLst>
                  <a:ext uri="{FF2B5EF4-FFF2-40B4-BE49-F238E27FC236}">
                    <a16:creationId xmlns:a16="http://schemas.microsoft.com/office/drawing/2014/main" id="{6EFC86A2-CB33-4EE4-995F-0922FE110629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8109427" y="1935480"/>
                <a:ext cx="19512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105" name="Käsinkirjoitus 104">
                <a:extLst>
                  <a:ext uri="{FF2B5EF4-FFF2-40B4-BE49-F238E27FC236}">
                    <a16:creationId xmlns:a16="http://schemas.microsoft.com/office/drawing/2014/main" id="{76502EC3-E1BA-4463-B64D-DEEC9F12877D}"/>
                  </a:ext>
                </a:extLst>
              </p14:cNvPr>
              <p14:cNvContentPartPr/>
              <p14:nvPr/>
            </p14:nvContentPartPr>
            <p14:xfrm>
              <a:off x="8969827" y="1291800"/>
              <a:ext cx="360" cy="343080"/>
            </p14:xfrm>
          </p:contentPart>
        </mc:Choice>
        <mc:Fallback>
          <p:pic>
            <p:nvPicPr>
              <p:cNvPr id="105" name="Käsinkirjoitus 104">
                <a:extLst>
                  <a:ext uri="{FF2B5EF4-FFF2-40B4-BE49-F238E27FC236}">
                    <a16:creationId xmlns:a16="http://schemas.microsoft.com/office/drawing/2014/main" id="{76502EC3-E1BA-4463-B64D-DEEC9F12877D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8961187" y="1283160"/>
                <a:ext cx="18000" cy="360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3" name="Ryhmä 112">
            <a:extLst>
              <a:ext uri="{FF2B5EF4-FFF2-40B4-BE49-F238E27FC236}">
                <a16:creationId xmlns:a16="http://schemas.microsoft.com/office/drawing/2014/main" id="{2DA8C67E-8842-4B09-9189-8FD349AF2733}"/>
              </a:ext>
            </a:extLst>
          </p:cNvPr>
          <p:cNvGrpSpPr/>
          <p:nvPr/>
        </p:nvGrpSpPr>
        <p:grpSpPr>
          <a:xfrm>
            <a:off x="8562307" y="1808400"/>
            <a:ext cx="786240" cy="602280"/>
            <a:chOff x="8562307" y="1808400"/>
            <a:chExt cx="786240" cy="60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6" name="Käsinkirjoitus 105">
                  <a:extLst>
                    <a:ext uri="{FF2B5EF4-FFF2-40B4-BE49-F238E27FC236}">
                      <a16:creationId xmlns:a16="http://schemas.microsoft.com/office/drawing/2014/main" id="{E6E5089A-864F-45DD-AF08-338331C4BA76}"/>
                    </a:ext>
                  </a:extLst>
                </p14:cNvPr>
                <p14:cNvContentPartPr/>
                <p14:nvPr/>
              </p14:nvContentPartPr>
              <p14:xfrm>
                <a:off x="8562307" y="1808400"/>
                <a:ext cx="786240" cy="15840"/>
              </p14:xfrm>
            </p:contentPart>
          </mc:Choice>
          <mc:Fallback>
            <p:pic>
              <p:nvPicPr>
                <p:cNvPr id="106" name="Käsinkirjoitus 105">
                  <a:extLst>
                    <a:ext uri="{FF2B5EF4-FFF2-40B4-BE49-F238E27FC236}">
                      <a16:creationId xmlns:a16="http://schemas.microsoft.com/office/drawing/2014/main" id="{E6E5089A-864F-45DD-AF08-338331C4BA76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553307" y="1799760"/>
                  <a:ext cx="8038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07" name="Käsinkirjoitus 106">
                  <a:extLst>
                    <a:ext uri="{FF2B5EF4-FFF2-40B4-BE49-F238E27FC236}">
                      <a16:creationId xmlns:a16="http://schemas.microsoft.com/office/drawing/2014/main" id="{8D3E4A98-087F-4F6D-9B4A-CDCD0FFBB73C}"/>
                    </a:ext>
                  </a:extLst>
                </p14:cNvPr>
                <p14:cNvContentPartPr/>
                <p14:nvPr/>
              </p14:nvContentPartPr>
              <p14:xfrm>
                <a:off x="8840587" y="1908120"/>
                <a:ext cx="118440" cy="247680"/>
              </p14:xfrm>
            </p:contentPart>
          </mc:Choice>
          <mc:Fallback>
            <p:pic>
              <p:nvPicPr>
                <p:cNvPr id="107" name="Käsinkirjoitus 106">
                  <a:extLst>
                    <a:ext uri="{FF2B5EF4-FFF2-40B4-BE49-F238E27FC236}">
                      <a16:creationId xmlns:a16="http://schemas.microsoft.com/office/drawing/2014/main" id="{8D3E4A98-087F-4F6D-9B4A-CDCD0FFBB73C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831587" y="1899120"/>
                  <a:ext cx="13608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08" name="Käsinkirjoitus 107">
                  <a:extLst>
                    <a:ext uri="{FF2B5EF4-FFF2-40B4-BE49-F238E27FC236}">
                      <a16:creationId xmlns:a16="http://schemas.microsoft.com/office/drawing/2014/main" id="{03EA4327-B8FB-4479-85A4-24060EBED0EE}"/>
                    </a:ext>
                  </a:extLst>
                </p14:cNvPr>
                <p14:cNvContentPartPr/>
                <p14:nvPr/>
              </p14:nvContentPartPr>
              <p14:xfrm>
                <a:off x="8945707" y="2019360"/>
                <a:ext cx="16200" cy="391320"/>
              </p14:xfrm>
            </p:contentPart>
          </mc:Choice>
          <mc:Fallback>
            <p:pic>
              <p:nvPicPr>
                <p:cNvPr id="108" name="Käsinkirjoitus 107">
                  <a:extLst>
                    <a:ext uri="{FF2B5EF4-FFF2-40B4-BE49-F238E27FC236}">
                      <a16:creationId xmlns:a16="http://schemas.microsoft.com/office/drawing/2014/main" id="{03EA4327-B8FB-4479-85A4-24060EBED0EE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936707" y="2010720"/>
                  <a:ext cx="33840" cy="40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120" name="Käsinkirjoitus 119">
                <a:extLst>
                  <a:ext uri="{FF2B5EF4-FFF2-40B4-BE49-F238E27FC236}">
                    <a16:creationId xmlns:a16="http://schemas.microsoft.com/office/drawing/2014/main" id="{0D1FE321-8091-410E-9F13-88D6930C6923}"/>
                  </a:ext>
                </a:extLst>
              </p14:cNvPr>
              <p14:cNvContentPartPr/>
              <p14:nvPr/>
            </p14:nvContentPartPr>
            <p14:xfrm>
              <a:off x="-482693" y="6044880"/>
              <a:ext cx="360" cy="360"/>
            </p14:xfrm>
          </p:contentPart>
        </mc:Choice>
        <mc:Fallback>
          <p:pic>
            <p:nvPicPr>
              <p:cNvPr id="120" name="Käsinkirjoitus 119">
                <a:extLst>
                  <a:ext uri="{FF2B5EF4-FFF2-40B4-BE49-F238E27FC236}">
                    <a16:creationId xmlns:a16="http://schemas.microsoft.com/office/drawing/2014/main" id="{0D1FE321-8091-410E-9F13-88D6930C6923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-500693" y="6009240"/>
                <a:ext cx="36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6" name="Ryhmä 125">
            <a:extLst>
              <a:ext uri="{FF2B5EF4-FFF2-40B4-BE49-F238E27FC236}">
                <a16:creationId xmlns:a16="http://schemas.microsoft.com/office/drawing/2014/main" id="{A2EDAD00-ACF6-4B65-B9B7-0F7FEB931DD4}"/>
              </a:ext>
            </a:extLst>
          </p:cNvPr>
          <p:cNvGrpSpPr/>
          <p:nvPr/>
        </p:nvGrpSpPr>
        <p:grpSpPr>
          <a:xfrm>
            <a:off x="6561773" y="2404560"/>
            <a:ext cx="245520" cy="681840"/>
            <a:chOff x="6561773" y="2404560"/>
            <a:chExt cx="245520" cy="68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24" name="Käsinkirjoitus 123">
                  <a:extLst>
                    <a:ext uri="{FF2B5EF4-FFF2-40B4-BE49-F238E27FC236}">
                      <a16:creationId xmlns:a16="http://schemas.microsoft.com/office/drawing/2014/main" id="{B5BDADFF-00DE-46C2-B9DF-2F080636D6BB}"/>
                    </a:ext>
                  </a:extLst>
                </p14:cNvPr>
                <p14:cNvContentPartPr/>
                <p14:nvPr/>
              </p14:nvContentPartPr>
              <p14:xfrm>
                <a:off x="6561773" y="2404560"/>
                <a:ext cx="112680" cy="568440"/>
              </p14:xfrm>
            </p:contentPart>
          </mc:Choice>
          <mc:Fallback>
            <p:pic>
              <p:nvPicPr>
                <p:cNvPr id="124" name="Käsinkirjoitus 123">
                  <a:extLst>
                    <a:ext uri="{FF2B5EF4-FFF2-40B4-BE49-F238E27FC236}">
                      <a16:creationId xmlns:a16="http://schemas.microsoft.com/office/drawing/2014/main" id="{B5BDADFF-00DE-46C2-B9DF-2F080636D6BB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552773" y="2395920"/>
                  <a:ext cx="130320" cy="58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25" name="Käsinkirjoitus 124">
                  <a:extLst>
                    <a:ext uri="{FF2B5EF4-FFF2-40B4-BE49-F238E27FC236}">
                      <a16:creationId xmlns:a16="http://schemas.microsoft.com/office/drawing/2014/main" id="{BA3BC22C-F1A4-4D94-AF50-238D900C4CEE}"/>
                    </a:ext>
                  </a:extLst>
                </p14:cNvPr>
                <p14:cNvContentPartPr/>
                <p14:nvPr/>
              </p14:nvContentPartPr>
              <p14:xfrm>
                <a:off x="6739973" y="2565480"/>
                <a:ext cx="67320" cy="520920"/>
              </p14:xfrm>
            </p:contentPart>
          </mc:Choice>
          <mc:Fallback>
            <p:pic>
              <p:nvPicPr>
                <p:cNvPr id="125" name="Käsinkirjoitus 124">
                  <a:extLst>
                    <a:ext uri="{FF2B5EF4-FFF2-40B4-BE49-F238E27FC236}">
                      <a16:creationId xmlns:a16="http://schemas.microsoft.com/office/drawing/2014/main" id="{BA3BC22C-F1A4-4D94-AF50-238D900C4CEE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730973" y="2556480"/>
                  <a:ext cx="84960" cy="53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Ryhmä 145">
            <a:extLst>
              <a:ext uri="{FF2B5EF4-FFF2-40B4-BE49-F238E27FC236}">
                <a16:creationId xmlns:a16="http://schemas.microsoft.com/office/drawing/2014/main" id="{DD25C799-B10A-4CE8-BE3F-EA7B9251C1AB}"/>
              </a:ext>
            </a:extLst>
          </p:cNvPr>
          <p:cNvGrpSpPr/>
          <p:nvPr/>
        </p:nvGrpSpPr>
        <p:grpSpPr>
          <a:xfrm>
            <a:off x="7049933" y="2627400"/>
            <a:ext cx="709920" cy="488520"/>
            <a:chOff x="7049933" y="2627400"/>
            <a:chExt cx="709920" cy="48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27" name="Käsinkirjoitus 126">
                  <a:extLst>
                    <a:ext uri="{FF2B5EF4-FFF2-40B4-BE49-F238E27FC236}">
                      <a16:creationId xmlns:a16="http://schemas.microsoft.com/office/drawing/2014/main" id="{3C9D53FC-1638-4E3E-A911-C2EAAE202046}"/>
                    </a:ext>
                  </a:extLst>
                </p14:cNvPr>
                <p14:cNvContentPartPr/>
                <p14:nvPr/>
              </p14:nvContentPartPr>
              <p14:xfrm>
                <a:off x="7049933" y="2627400"/>
                <a:ext cx="345240" cy="488520"/>
              </p14:xfrm>
            </p:contentPart>
          </mc:Choice>
          <mc:Fallback>
            <p:pic>
              <p:nvPicPr>
                <p:cNvPr id="127" name="Käsinkirjoitus 126">
                  <a:extLst>
                    <a:ext uri="{FF2B5EF4-FFF2-40B4-BE49-F238E27FC236}">
                      <a16:creationId xmlns:a16="http://schemas.microsoft.com/office/drawing/2014/main" id="{3C9D53FC-1638-4E3E-A911-C2EAAE202046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041293" y="2618400"/>
                  <a:ext cx="362880" cy="50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8" name="Käsinkirjoitus 127">
                  <a:extLst>
                    <a:ext uri="{FF2B5EF4-FFF2-40B4-BE49-F238E27FC236}">
                      <a16:creationId xmlns:a16="http://schemas.microsoft.com/office/drawing/2014/main" id="{D90582C1-F842-4756-93EE-7F08788CD6FD}"/>
                    </a:ext>
                  </a:extLst>
                </p14:cNvPr>
                <p14:cNvContentPartPr/>
                <p14:nvPr/>
              </p14:nvContentPartPr>
              <p14:xfrm>
                <a:off x="7079093" y="2863560"/>
                <a:ext cx="329760" cy="23760"/>
              </p14:xfrm>
            </p:contentPart>
          </mc:Choice>
          <mc:Fallback>
            <p:pic>
              <p:nvPicPr>
                <p:cNvPr id="128" name="Käsinkirjoitus 127">
                  <a:extLst>
                    <a:ext uri="{FF2B5EF4-FFF2-40B4-BE49-F238E27FC236}">
                      <a16:creationId xmlns:a16="http://schemas.microsoft.com/office/drawing/2014/main" id="{D90582C1-F842-4756-93EE-7F08788CD6FD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070453" y="2854920"/>
                  <a:ext cx="3474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9" name="Käsinkirjoitus 128">
                  <a:extLst>
                    <a:ext uri="{FF2B5EF4-FFF2-40B4-BE49-F238E27FC236}">
                      <a16:creationId xmlns:a16="http://schemas.microsoft.com/office/drawing/2014/main" id="{4BE1679C-EFF3-4314-9C57-85C5E36EBC29}"/>
                    </a:ext>
                  </a:extLst>
                </p14:cNvPr>
                <p14:cNvContentPartPr/>
                <p14:nvPr/>
              </p14:nvContentPartPr>
              <p14:xfrm>
                <a:off x="7588133" y="2868600"/>
                <a:ext cx="134280" cy="8280"/>
              </p14:xfrm>
            </p:contentPart>
          </mc:Choice>
          <mc:Fallback>
            <p:pic>
              <p:nvPicPr>
                <p:cNvPr id="129" name="Käsinkirjoitus 128">
                  <a:extLst>
                    <a:ext uri="{FF2B5EF4-FFF2-40B4-BE49-F238E27FC236}">
                      <a16:creationId xmlns:a16="http://schemas.microsoft.com/office/drawing/2014/main" id="{4BE1679C-EFF3-4314-9C57-85C5E36EBC29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579493" y="2859960"/>
                  <a:ext cx="1519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30" name="Käsinkirjoitus 129">
                  <a:extLst>
                    <a:ext uri="{FF2B5EF4-FFF2-40B4-BE49-F238E27FC236}">
                      <a16:creationId xmlns:a16="http://schemas.microsoft.com/office/drawing/2014/main" id="{14A47B33-B02B-4676-B793-8F5A728040D7}"/>
                    </a:ext>
                  </a:extLst>
                </p14:cNvPr>
                <p14:cNvContentPartPr/>
                <p14:nvPr/>
              </p14:nvContentPartPr>
              <p14:xfrm>
                <a:off x="7577333" y="2978040"/>
                <a:ext cx="182520" cy="6840"/>
              </p14:xfrm>
            </p:contentPart>
          </mc:Choice>
          <mc:Fallback>
            <p:pic>
              <p:nvPicPr>
                <p:cNvPr id="130" name="Käsinkirjoitus 129">
                  <a:extLst>
                    <a:ext uri="{FF2B5EF4-FFF2-40B4-BE49-F238E27FC236}">
                      <a16:creationId xmlns:a16="http://schemas.microsoft.com/office/drawing/2014/main" id="{14A47B33-B02B-4676-B793-8F5A728040D7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568333" y="2969400"/>
                  <a:ext cx="200160" cy="2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Ryhmä 144">
            <a:extLst>
              <a:ext uri="{FF2B5EF4-FFF2-40B4-BE49-F238E27FC236}">
                <a16:creationId xmlns:a16="http://schemas.microsoft.com/office/drawing/2014/main" id="{5B2AE3D5-3EB4-4525-BE5F-C4D5267E3944}"/>
              </a:ext>
            </a:extLst>
          </p:cNvPr>
          <p:cNvGrpSpPr/>
          <p:nvPr/>
        </p:nvGrpSpPr>
        <p:grpSpPr>
          <a:xfrm>
            <a:off x="8011133" y="2521560"/>
            <a:ext cx="1590120" cy="521280"/>
            <a:chOff x="8011133" y="2521560"/>
            <a:chExt cx="1590120" cy="52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31" name="Käsinkirjoitus 130">
                  <a:extLst>
                    <a:ext uri="{FF2B5EF4-FFF2-40B4-BE49-F238E27FC236}">
                      <a16:creationId xmlns:a16="http://schemas.microsoft.com/office/drawing/2014/main" id="{AB518A5B-DDA1-447A-9A7B-C7A37C652340}"/>
                    </a:ext>
                  </a:extLst>
                </p14:cNvPr>
                <p14:cNvContentPartPr/>
                <p14:nvPr/>
              </p14:nvContentPartPr>
              <p14:xfrm>
                <a:off x="8011133" y="2774640"/>
                <a:ext cx="360720" cy="225000"/>
              </p14:xfrm>
            </p:contentPart>
          </mc:Choice>
          <mc:Fallback>
            <p:pic>
              <p:nvPicPr>
                <p:cNvPr id="131" name="Käsinkirjoitus 130">
                  <a:extLst>
                    <a:ext uri="{FF2B5EF4-FFF2-40B4-BE49-F238E27FC236}">
                      <a16:creationId xmlns:a16="http://schemas.microsoft.com/office/drawing/2014/main" id="{AB518A5B-DDA1-447A-9A7B-C7A37C652340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8002133" y="2766000"/>
                  <a:ext cx="37836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32" name="Käsinkirjoitus 131">
                  <a:extLst>
                    <a:ext uri="{FF2B5EF4-FFF2-40B4-BE49-F238E27FC236}">
                      <a16:creationId xmlns:a16="http://schemas.microsoft.com/office/drawing/2014/main" id="{F2B9AF31-7650-4A8E-B794-A88B20EB29BA}"/>
                    </a:ext>
                  </a:extLst>
                </p14:cNvPr>
                <p14:cNvContentPartPr/>
                <p14:nvPr/>
              </p14:nvContentPartPr>
              <p14:xfrm>
                <a:off x="8348813" y="2613000"/>
                <a:ext cx="360" cy="360"/>
              </p14:xfrm>
            </p:contentPart>
          </mc:Choice>
          <mc:Fallback>
            <p:pic>
              <p:nvPicPr>
                <p:cNvPr id="132" name="Käsinkirjoitus 131">
                  <a:extLst>
                    <a:ext uri="{FF2B5EF4-FFF2-40B4-BE49-F238E27FC236}">
                      <a16:creationId xmlns:a16="http://schemas.microsoft.com/office/drawing/2014/main" id="{F2B9AF31-7650-4A8E-B794-A88B20EB29B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339813" y="26040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33" name="Käsinkirjoitus 132">
                  <a:extLst>
                    <a:ext uri="{FF2B5EF4-FFF2-40B4-BE49-F238E27FC236}">
                      <a16:creationId xmlns:a16="http://schemas.microsoft.com/office/drawing/2014/main" id="{C39A7045-F19A-4954-B1FD-9DC273236BCC}"/>
                    </a:ext>
                  </a:extLst>
                </p14:cNvPr>
                <p14:cNvContentPartPr/>
                <p14:nvPr/>
              </p14:nvContentPartPr>
              <p14:xfrm>
                <a:off x="8444213" y="2834760"/>
                <a:ext cx="211680" cy="178200"/>
              </p14:xfrm>
            </p:contentPart>
          </mc:Choice>
          <mc:Fallback>
            <p:pic>
              <p:nvPicPr>
                <p:cNvPr id="133" name="Käsinkirjoitus 132">
                  <a:extLst>
                    <a:ext uri="{FF2B5EF4-FFF2-40B4-BE49-F238E27FC236}">
                      <a16:creationId xmlns:a16="http://schemas.microsoft.com/office/drawing/2014/main" id="{C39A7045-F19A-4954-B1FD-9DC273236BC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435573" y="2825760"/>
                  <a:ext cx="2293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34" name="Käsinkirjoitus 133">
                  <a:extLst>
                    <a:ext uri="{FF2B5EF4-FFF2-40B4-BE49-F238E27FC236}">
                      <a16:creationId xmlns:a16="http://schemas.microsoft.com/office/drawing/2014/main" id="{338C082E-5459-494E-A521-84F8344466B6}"/>
                    </a:ext>
                  </a:extLst>
                </p14:cNvPr>
                <p14:cNvContentPartPr/>
                <p14:nvPr/>
              </p14:nvContentPartPr>
              <p14:xfrm>
                <a:off x="8719253" y="2845560"/>
                <a:ext cx="193680" cy="187920"/>
              </p14:xfrm>
            </p:contentPart>
          </mc:Choice>
          <mc:Fallback>
            <p:pic>
              <p:nvPicPr>
                <p:cNvPr id="134" name="Käsinkirjoitus 133">
                  <a:extLst>
                    <a:ext uri="{FF2B5EF4-FFF2-40B4-BE49-F238E27FC236}">
                      <a16:creationId xmlns:a16="http://schemas.microsoft.com/office/drawing/2014/main" id="{338C082E-5459-494E-A521-84F8344466B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710253" y="2836560"/>
                  <a:ext cx="2113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35" name="Käsinkirjoitus 134">
                  <a:extLst>
                    <a:ext uri="{FF2B5EF4-FFF2-40B4-BE49-F238E27FC236}">
                      <a16:creationId xmlns:a16="http://schemas.microsoft.com/office/drawing/2014/main" id="{A9B4D4F2-12A8-4A31-95B1-ACAF5AAADC9A}"/>
                    </a:ext>
                  </a:extLst>
                </p14:cNvPr>
                <p14:cNvContentPartPr/>
                <p14:nvPr/>
              </p14:nvContentPartPr>
              <p14:xfrm>
                <a:off x="9053693" y="2521560"/>
                <a:ext cx="55440" cy="491040"/>
              </p14:xfrm>
            </p:contentPart>
          </mc:Choice>
          <mc:Fallback>
            <p:pic>
              <p:nvPicPr>
                <p:cNvPr id="135" name="Käsinkirjoitus 134">
                  <a:extLst>
                    <a:ext uri="{FF2B5EF4-FFF2-40B4-BE49-F238E27FC236}">
                      <a16:creationId xmlns:a16="http://schemas.microsoft.com/office/drawing/2014/main" id="{A9B4D4F2-12A8-4A31-95B1-ACAF5AAADC9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045053" y="2512920"/>
                  <a:ext cx="73080" cy="50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36" name="Käsinkirjoitus 135">
                  <a:extLst>
                    <a:ext uri="{FF2B5EF4-FFF2-40B4-BE49-F238E27FC236}">
                      <a16:creationId xmlns:a16="http://schemas.microsoft.com/office/drawing/2014/main" id="{5A6F5CEF-2C05-4E81-8C9D-D85524B4A88A}"/>
                    </a:ext>
                  </a:extLst>
                </p14:cNvPr>
                <p14:cNvContentPartPr/>
                <p14:nvPr/>
              </p14:nvContentPartPr>
              <p14:xfrm>
                <a:off x="9067013" y="2826120"/>
                <a:ext cx="268200" cy="216720"/>
              </p14:xfrm>
            </p:contentPart>
          </mc:Choice>
          <mc:Fallback>
            <p:pic>
              <p:nvPicPr>
                <p:cNvPr id="136" name="Käsinkirjoitus 135">
                  <a:extLst>
                    <a:ext uri="{FF2B5EF4-FFF2-40B4-BE49-F238E27FC236}">
                      <a16:creationId xmlns:a16="http://schemas.microsoft.com/office/drawing/2014/main" id="{5A6F5CEF-2C05-4E81-8C9D-D85524B4A88A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058373" y="2817480"/>
                  <a:ext cx="28584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37" name="Käsinkirjoitus 136">
                  <a:extLst>
                    <a:ext uri="{FF2B5EF4-FFF2-40B4-BE49-F238E27FC236}">
                      <a16:creationId xmlns:a16="http://schemas.microsoft.com/office/drawing/2014/main" id="{8E76C0BE-CEE1-4331-AE74-4AF70DFB8BE0}"/>
                    </a:ext>
                  </a:extLst>
                </p14:cNvPr>
                <p14:cNvContentPartPr/>
                <p14:nvPr/>
              </p14:nvContentPartPr>
              <p14:xfrm>
                <a:off x="9356813" y="2736120"/>
                <a:ext cx="360" cy="360"/>
              </p14:xfrm>
            </p:contentPart>
          </mc:Choice>
          <mc:Fallback>
            <p:pic>
              <p:nvPicPr>
                <p:cNvPr id="137" name="Käsinkirjoitus 136">
                  <a:extLst>
                    <a:ext uri="{FF2B5EF4-FFF2-40B4-BE49-F238E27FC236}">
                      <a16:creationId xmlns:a16="http://schemas.microsoft.com/office/drawing/2014/main" id="{8E76C0BE-CEE1-4331-AE74-4AF70DFB8BE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347813" y="27274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8" name="Käsinkirjoitus 137">
                  <a:extLst>
                    <a:ext uri="{FF2B5EF4-FFF2-40B4-BE49-F238E27FC236}">
                      <a16:creationId xmlns:a16="http://schemas.microsoft.com/office/drawing/2014/main" id="{F974912D-E886-4EE0-B07F-F7038F754E96}"/>
                    </a:ext>
                  </a:extLst>
                </p14:cNvPr>
                <p14:cNvContentPartPr/>
                <p14:nvPr/>
              </p14:nvContentPartPr>
              <p14:xfrm>
                <a:off x="9424493" y="2875080"/>
                <a:ext cx="176760" cy="147240"/>
              </p14:xfrm>
            </p:contentPart>
          </mc:Choice>
          <mc:Fallback>
            <p:pic>
              <p:nvPicPr>
                <p:cNvPr id="138" name="Käsinkirjoitus 137">
                  <a:extLst>
                    <a:ext uri="{FF2B5EF4-FFF2-40B4-BE49-F238E27FC236}">
                      <a16:creationId xmlns:a16="http://schemas.microsoft.com/office/drawing/2014/main" id="{F974912D-E886-4EE0-B07F-F7038F754E96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415853" y="2866080"/>
                  <a:ext cx="194400" cy="16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Ryhmä 143">
            <a:extLst>
              <a:ext uri="{FF2B5EF4-FFF2-40B4-BE49-F238E27FC236}">
                <a16:creationId xmlns:a16="http://schemas.microsoft.com/office/drawing/2014/main" id="{0571CC08-B386-49ED-95F6-154114770F7A}"/>
              </a:ext>
            </a:extLst>
          </p:cNvPr>
          <p:cNvGrpSpPr/>
          <p:nvPr/>
        </p:nvGrpSpPr>
        <p:grpSpPr>
          <a:xfrm>
            <a:off x="10053053" y="2603280"/>
            <a:ext cx="836640" cy="717120"/>
            <a:chOff x="10053053" y="2603280"/>
            <a:chExt cx="836640" cy="71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9" name="Käsinkirjoitus 138">
                  <a:extLst>
                    <a:ext uri="{FF2B5EF4-FFF2-40B4-BE49-F238E27FC236}">
                      <a16:creationId xmlns:a16="http://schemas.microsoft.com/office/drawing/2014/main" id="{3C770C19-0B2D-4B5A-AC71-3B38163BD3AD}"/>
                    </a:ext>
                  </a:extLst>
                </p14:cNvPr>
                <p14:cNvContentPartPr/>
                <p14:nvPr/>
              </p14:nvContentPartPr>
              <p14:xfrm>
                <a:off x="10053053" y="2894880"/>
                <a:ext cx="187920" cy="425520"/>
              </p14:xfrm>
            </p:contentPart>
          </mc:Choice>
          <mc:Fallback>
            <p:pic>
              <p:nvPicPr>
                <p:cNvPr id="139" name="Käsinkirjoitus 138">
                  <a:extLst>
                    <a:ext uri="{FF2B5EF4-FFF2-40B4-BE49-F238E27FC236}">
                      <a16:creationId xmlns:a16="http://schemas.microsoft.com/office/drawing/2014/main" id="{3C770C19-0B2D-4B5A-AC71-3B38163BD3AD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044053" y="2885880"/>
                  <a:ext cx="205560" cy="44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40" name="Käsinkirjoitus 139">
                  <a:extLst>
                    <a:ext uri="{FF2B5EF4-FFF2-40B4-BE49-F238E27FC236}">
                      <a16:creationId xmlns:a16="http://schemas.microsoft.com/office/drawing/2014/main" id="{29075B40-182B-4F81-8E39-F7D61F8EE684}"/>
                    </a:ext>
                  </a:extLst>
                </p14:cNvPr>
                <p14:cNvContentPartPr/>
                <p14:nvPr/>
              </p14:nvContentPartPr>
              <p14:xfrm>
                <a:off x="10376333" y="2603280"/>
                <a:ext cx="66240" cy="426960"/>
              </p14:xfrm>
            </p:contentPart>
          </mc:Choice>
          <mc:Fallback>
            <p:pic>
              <p:nvPicPr>
                <p:cNvPr id="140" name="Käsinkirjoitus 139">
                  <a:extLst>
                    <a:ext uri="{FF2B5EF4-FFF2-40B4-BE49-F238E27FC236}">
                      <a16:creationId xmlns:a16="http://schemas.microsoft.com/office/drawing/2014/main" id="{29075B40-182B-4F81-8E39-F7D61F8EE684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367693" y="2594280"/>
                  <a:ext cx="83880" cy="4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41" name="Käsinkirjoitus 140">
                  <a:extLst>
                    <a:ext uri="{FF2B5EF4-FFF2-40B4-BE49-F238E27FC236}">
                      <a16:creationId xmlns:a16="http://schemas.microsoft.com/office/drawing/2014/main" id="{BBD7A5FA-E778-45C4-AFE2-2AA059F92F54}"/>
                    </a:ext>
                  </a:extLst>
                </p14:cNvPr>
                <p14:cNvContentPartPr/>
                <p14:nvPr/>
              </p14:nvContentPartPr>
              <p14:xfrm>
                <a:off x="10402973" y="2817840"/>
                <a:ext cx="114120" cy="158760"/>
              </p14:xfrm>
            </p:contentPart>
          </mc:Choice>
          <mc:Fallback>
            <p:pic>
              <p:nvPicPr>
                <p:cNvPr id="141" name="Käsinkirjoitus 140">
                  <a:extLst>
                    <a:ext uri="{FF2B5EF4-FFF2-40B4-BE49-F238E27FC236}">
                      <a16:creationId xmlns:a16="http://schemas.microsoft.com/office/drawing/2014/main" id="{BBD7A5FA-E778-45C4-AFE2-2AA059F92F54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393973" y="2808840"/>
                  <a:ext cx="1317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42" name="Käsinkirjoitus 141">
                  <a:extLst>
                    <a:ext uri="{FF2B5EF4-FFF2-40B4-BE49-F238E27FC236}">
                      <a16:creationId xmlns:a16="http://schemas.microsoft.com/office/drawing/2014/main" id="{7B0722F8-6679-4850-B552-6AA989182F96}"/>
                    </a:ext>
                  </a:extLst>
                </p14:cNvPr>
                <p14:cNvContentPartPr/>
                <p14:nvPr/>
              </p14:nvContentPartPr>
              <p14:xfrm>
                <a:off x="10557773" y="2843400"/>
                <a:ext cx="108360" cy="228600"/>
              </p14:xfrm>
            </p:contentPart>
          </mc:Choice>
          <mc:Fallback>
            <p:pic>
              <p:nvPicPr>
                <p:cNvPr id="142" name="Käsinkirjoitus 141">
                  <a:extLst>
                    <a:ext uri="{FF2B5EF4-FFF2-40B4-BE49-F238E27FC236}">
                      <a16:creationId xmlns:a16="http://schemas.microsoft.com/office/drawing/2014/main" id="{7B0722F8-6679-4850-B552-6AA989182F96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549133" y="2834400"/>
                  <a:ext cx="1260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43" name="Käsinkirjoitus 142">
                  <a:extLst>
                    <a:ext uri="{FF2B5EF4-FFF2-40B4-BE49-F238E27FC236}">
                      <a16:creationId xmlns:a16="http://schemas.microsoft.com/office/drawing/2014/main" id="{DCBE88F3-AD52-4472-B187-BD1E4AAB5577}"/>
                    </a:ext>
                  </a:extLst>
                </p14:cNvPr>
                <p14:cNvContentPartPr/>
                <p14:nvPr/>
              </p14:nvContentPartPr>
              <p14:xfrm>
                <a:off x="10788533" y="2719920"/>
                <a:ext cx="101160" cy="320400"/>
              </p14:xfrm>
            </p:contentPart>
          </mc:Choice>
          <mc:Fallback>
            <p:pic>
              <p:nvPicPr>
                <p:cNvPr id="143" name="Käsinkirjoitus 142">
                  <a:extLst>
                    <a:ext uri="{FF2B5EF4-FFF2-40B4-BE49-F238E27FC236}">
                      <a16:creationId xmlns:a16="http://schemas.microsoft.com/office/drawing/2014/main" id="{DCBE88F3-AD52-4472-B187-BD1E4AAB5577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779893" y="2711280"/>
                  <a:ext cx="118800" cy="33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Ryhmä 161">
            <a:extLst>
              <a:ext uri="{FF2B5EF4-FFF2-40B4-BE49-F238E27FC236}">
                <a16:creationId xmlns:a16="http://schemas.microsoft.com/office/drawing/2014/main" id="{1A85942E-E797-42E5-8524-2E6D2607E0C3}"/>
              </a:ext>
            </a:extLst>
          </p:cNvPr>
          <p:cNvGrpSpPr/>
          <p:nvPr/>
        </p:nvGrpSpPr>
        <p:grpSpPr>
          <a:xfrm>
            <a:off x="11167613" y="2492760"/>
            <a:ext cx="1005840" cy="532080"/>
            <a:chOff x="11167613" y="2492760"/>
            <a:chExt cx="1005840" cy="53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47" name="Käsinkirjoitus 146">
                  <a:extLst>
                    <a:ext uri="{FF2B5EF4-FFF2-40B4-BE49-F238E27FC236}">
                      <a16:creationId xmlns:a16="http://schemas.microsoft.com/office/drawing/2014/main" id="{FEACA366-9124-4BC8-90A7-40BA291FABD6}"/>
                    </a:ext>
                  </a:extLst>
                </p14:cNvPr>
                <p14:cNvContentPartPr/>
                <p14:nvPr/>
              </p14:nvContentPartPr>
              <p14:xfrm>
                <a:off x="11167613" y="2492760"/>
                <a:ext cx="68400" cy="508320"/>
              </p14:xfrm>
            </p:contentPart>
          </mc:Choice>
          <mc:Fallback>
            <p:pic>
              <p:nvPicPr>
                <p:cNvPr id="147" name="Käsinkirjoitus 146">
                  <a:extLst>
                    <a:ext uri="{FF2B5EF4-FFF2-40B4-BE49-F238E27FC236}">
                      <a16:creationId xmlns:a16="http://schemas.microsoft.com/office/drawing/2014/main" id="{FEACA366-9124-4BC8-90A7-40BA291FABD6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1158613" y="2484120"/>
                  <a:ext cx="86040" cy="52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48" name="Käsinkirjoitus 147">
                  <a:extLst>
                    <a:ext uri="{FF2B5EF4-FFF2-40B4-BE49-F238E27FC236}">
                      <a16:creationId xmlns:a16="http://schemas.microsoft.com/office/drawing/2014/main" id="{DCB2DFF6-61E8-461E-9B02-3074D4505B77}"/>
                    </a:ext>
                  </a:extLst>
                </p14:cNvPr>
                <p14:cNvContentPartPr/>
                <p14:nvPr/>
              </p14:nvContentPartPr>
              <p14:xfrm>
                <a:off x="11187053" y="2778960"/>
                <a:ext cx="115920" cy="239760"/>
              </p14:xfrm>
            </p:contentPart>
          </mc:Choice>
          <mc:Fallback>
            <p:pic>
              <p:nvPicPr>
                <p:cNvPr id="148" name="Käsinkirjoitus 147">
                  <a:extLst>
                    <a:ext uri="{FF2B5EF4-FFF2-40B4-BE49-F238E27FC236}">
                      <a16:creationId xmlns:a16="http://schemas.microsoft.com/office/drawing/2014/main" id="{DCB2DFF6-61E8-461E-9B02-3074D4505B77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1178053" y="2770320"/>
                  <a:ext cx="13356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49" name="Käsinkirjoitus 148">
                  <a:extLst>
                    <a:ext uri="{FF2B5EF4-FFF2-40B4-BE49-F238E27FC236}">
                      <a16:creationId xmlns:a16="http://schemas.microsoft.com/office/drawing/2014/main" id="{8810E781-9099-48AA-B0B6-08277ACAF739}"/>
                    </a:ext>
                  </a:extLst>
                </p14:cNvPr>
                <p14:cNvContentPartPr/>
                <p14:nvPr/>
              </p14:nvContentPartPr>
              <p14:xfrm>
                <a:off x="11374973" y="2516520"/>
                <a:ext cx="30960" cy="508320"/>
              </p14:xfrm>
            </p:contentPart>
          </mc:Choice>
          <mc:Fallback>
            <p:pic>
              <p:nvPicPr>
                <p:cNvPr id="149" name="Käsinkirjoitus 148">
                  <a:extLst>
                    <a:ext uri="{FF2B5EF4-FFF2-40B4-BE49-F238E27FC236}">
                      <a16:creationId xmlns:a16="http://schemas.microsoft.com/office/drawing/2014/main" id="{8810E781-9099-48AA-B0B6-08277ACAF739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1366333" y="2507520"/>
                  <a:ext cx="48600" cy="52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50" name="Käsinkirjoitus 149">
                  <a:extLst>
                    <a:ext uri="{FF2B5EF4-FFF2-40B4-BE49-F238E27FC236}">
                      <a16:creationId xmlns:a16="http://schemas.microsoft.com/office/drawing/2014/main" id="{3063C246-8A97-4F03-91EF-ACB9FFC78082}"/>
                    </a:ext>
                  </a:extLst>
                </p14:cNvPr>
                <p14:cNvContentPartPr/>
                <p14:nvPr/>
              </p14:nvContentPartPr>
              <p14:xfrm>
                <a:off x="11454533" y="2834400"/>
                <a:ext cx="126720" cy="176040"/>
              </p14:xfrm>
            </p:contentPart>
          </mc:Choice>
          <mc:Fallback>
            <p:pic>
              <p:nvPicPr>
                <p:cNvPr id="150" name="Käsinkirjoitus 149">
                  <a:extLst>
                    <a:ext uri="{FF2B5EF4-FFF2-40B4-BE49-F238E27FC236}">
                      <a16:creationId xmlns:a16="http://schemas.microsoft.com/office/drawing/2014/main" id="{3063C246-8A97-4F03-91EF-ACB9FFC78082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1445893" y="2825760"/>
                  <a:ext cx="1443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51" name="Käsinkirjoitus 150">
                  <a:extLst>
                    <a:ext uri="{FF2B5EF4-FFF2-40B4-BE49-F238E27FC236}">
                      <a16:creationId xmlns:a16="http://schemas.microsoft.com/office/drawing/2014/main" id="{C626868E-1520-412A-B63B-A8D7698F695D}"/>
                    </a:ext>
                  </a:extLst>
                </p14:cNvPr>
                <p14:cNvContentPartPr/>
                <p14:nvPr/>
              </p14:nvContentPartPr>
              <p14:xfrm>
                <a:off x="11641373" y="2834400"/>
                <a:ext cx="150480" cy="166680"/>
              </p14:xfrm>
            </p:contentPart>
          </mc:Choice>
          <mc:Fallback>
            <p:pic>
              <p:nvPicPr>
                <p:cNvPr id="151" name="Käsinkirjoitus 150">
                  <a:extLst>
                    <a:ext uri="{FF2B5EF4-FFF2-40B4-BE49-F238E27FC236}">
                      <a16:creationId xmlns:a16="http://schemas.microsoft.com/office/drawing/2014/main" id="{C626868E-1520-412A-B63B-A8D7698F695D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1632733" y="2825760"/>
                  <a:ext cx="1681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52" name="Käsinkirjoitus 151">
                  <a:extLst>
                    <a:ext uri="{FF2B5EF4-FFF2-40B4-BE49-F238E27FC236}">
                      <a16:creationId xmlns:a16="http://schemas.microsoft.com/office/drawing/2014/main" id="{5625DE49-E557-45E3-BF60-6C1A277B80B3}"/>
                    </a:ext>
                  </a:extLst>
                </p14:cNvPr>
                <p14:cNvContentPartPr/>
                <p14:nvPr/>
              </p14:nvContentPartPr>
              <p14:xfrm>
                <a:off x="11890853" y="2800560"/>
                <a:ext cx="123480" cy="183600"/>
              </p14:xfrm>
            </p:contentPart>
          </mc:Choice>
          <mc:Fallback>
            <p:pic>
              <p:nvPicPr>
                <p:cNvPr id="152" name="Käsinkirjoitus 151">
                  <a:extLst>
                    <a:ext uri="{FF2B5EF4-FFF2-40B4-BE49-F238E27FC236}">
                      <a16:creationId xmlns:a16="http://schemas.microsoft.com/office/drawing/2014/main" id="{5625DE49-E557-45E3-BF60-6C1A277B80B3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1882213" y="2791560"/>
                  <a:ext cx="1411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53" name="Käsinkirjoitus 152">
                  <a:extLst>
                    <a:ext uri="{FF2B5EF4-FFF2-40B4-BE49-F238E27FC236}">
                      <a16:creationId xmlns:a16="http://schemas.microsoft.com/office/drawing/2014/main" id="{8E8A5E24-D47F-4222-8A8D-EE477E169F88}"/>
                    </a:ext>
                  </a:extLst>
                </p14:cNvPr>
                <p14:cNvContentPartPr/>
                <p14:nvPr/>
              </p14:nvContentPartPr>
              <p14:xfrm>
                <a:off x="12004973" y="2826120"/>
                <a:ext cx="168480" cy="197640"/>
              </p14:xfrm>
            </p:contentPart>
          </mc:Choice>
          <mc:Fallback>
            <p:pic>
              <p:nvPicPr>
                <p:cNvPr id="153" name="Käsinkirjoitus 152">
                  <a:extLst>
                    <a:ext uri="{FF2B5EF4-FFF2-40B4-BE49-F238E27FC236}">
                      <a16:creationId xmlns:a16="http://schemas.microsoft.com/office/drawing/2014/main" id="{8E8A5E24-D47F-4222-8A8D-EE477E169F88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1996333" y="2817480"/>
                  <a:ext cx="186120" cy="21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Ryhmä 160">
            <a:extLst>
              <a:ext uri="{FF2B5EF4-FFF2-40B4-BE49-F238E27FC236}">
                <a16:creationId xmlns:a16="http://schemas.microsoft.com/office/drawing/2014/main" id="{D5B1DC08-CBF9-4C64-9058-871BC4A293E4}"/>
              </a:ext>
            </a:extLst>
          </p:cNvPr>
          <p:cNvGrpSpPr/>
          <p:nvPr/>
        </p:nvGrpSpPr>
        <p:grpSpPr>
          <a:xfrm>
            <a:off x="6968573" y="3494640"/>
            <a:ext cx="1118160" cy="797400"/>
            <a:chOff x="6968573" y="3494640"/>
            <a:chExt cx="1118160" cy="79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54" name="Käsinkirjoitus 153">
                  <a:extLst>
                    <a:ext uri="{FF2B5EF4-FFF2-40B4-BE49-F238E27FC236}">
                      <a16:creationId xmlns:a16="http://schemas.microsoft.com/office/drawing/2014/main" id="{90E874D2-BFD7-4CA0-A3A7-63C7E99F4149}"/>
                    </a:ext>
                  </a:extLst>
                </p14:cNvPr>
                <p14:cNvContentPartPr/>
                <p14:nvPr/>
              </p14:nvContentPartPr>
              <p14:xfrm>
                <a:off x="6968573" y="3494640"/>
                <a:ext cx="79920" cy="751680"/>
              </p14:xfrm>
            </p:contentPart>
          </mc:Choice>
          <mc:Fallback>
            <p:pic>
              <p:nvPicPr>
                <p:cNvPr id="154" name="Käsinkirjoitus 153">
                  <a:extLst>
                    <a:ext uri="{FF2B5EF4-FFF2-40B4-BE49-F238E27FC236}">
                      <a16:creationId xmlns:a16="http://schemas.microsoft.com/office/drawing/2014/main" id="{90E874D2-BFD7-4CA0-A3A7-63C7E99F4149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959573" y="3486000"/>
                  <a:ext cx="97560" cy="76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55" name="Käsinkirjoitus 154">
                  <a:extLst>
                    <a:ext uri="{FF2B5EF4-FFF2-40B4-BE49-F238E27FC236}">
                      <a16:creationId xmlns:a16="http://schemas.microsoft.com/office/drawing/2014/main" id="{0C66A05B-94C1-4EC9-8ED8-8624CBA39C64}"/>
                    </a:ext>
                  </a:extLst>
                </p14:cNvPr>
                <p14:cNvContentPartPr/>
                <p14:nvPr/>
              </p14:nvContentPartPr>
              <p14:xfrm>
                <a:off x="6972173" y="3506880"/>
                <a:ext cx="287280" cy="339120"/>
              </p14:xfrm>
            </p:contentPart>
          </mc:Choice>
          <mc:Fallback>
            <p:pic>
              <p:nvPicPr>
                <p:cNvPr id="155" name="Käsinkirjoitus 154">
                  <a:extLst>
                    <a:ext uri="{FF2B5EF4-FFF2-40B4-BE49-F238E27FC236}">
                      <a16:creationId xmlns:a16="http://schemas.microsoft.com/office/drawing/2014/main" id="{0C66A05B-94C1-4EC9-8ED8-8624CBA39C64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963173" y="3497880"/>
                  <a:ext cx="30492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56" name="Käsinkirjoitus 155">
                  <a:extLst>
                    <a:ext uri="{FF2B5EF4-FFF2-40B4-BE49-F238E27FC236}">
                      <a16:creationId xmlns:a16="http://schemas.microsoft.com/office/drawing/2014/main" id="{73490A52-E3E3-4F83-9F57-0C8C5A960A60}"/>
                    </a:ext>
                  </a:extLst>
                </p14:cNvPr>
                <p14:cNvContentPartPr/>
                <p14:nvPr/>
              </p14:nvContentPartPr>
              <p14:xfrm>
                <a:off x="7392293" y="3494640"/>
                <a:ext cx="133920" cy="797400"/>
              </p14:xfrm>
            </p:contentPart>
          </mc:Choice>
          <mc:Fallback>
            <p:pic>
              <p:nvPicPr>
                <p:cNvPr id="156" name="Käsinkirjoitus 155">
                  <a:extLst>
                    <a:ext uri="{FF2B5EF4-FFF2-40B4-BE49-F238E27FC236}">
                      <a16:creationId xmlns:a16="http://schemas.microsoft.com/office/drawing/2014/main" id="{73490A52-E3E3-4F83-9F57-0C8C5A960A60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383293" y="3486000"/>
                  <a:ext cx="151560" cy="81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57" name="Käsinkirjoitus 156">
                  <a:extLst>
                    <a:ext uri="{FF2B5EF4-FFF2-40B4-BE49-F238E27FC236}">
                      <a16:creationId xmlns:a16="http://schemas.microsoft.com/office/drawing/2014/main" id="{740D5FD4-F0CE-4CA8-B95C-93FC5738C114}"/>
                    </a:ext>
                  </a:extLst>
                </p14:cNvPr>
                <p14:cNvContentPartPr/>
                <p14:nvPr/>
              </p14:nvContentPartPr>
              <p14:xfrm>
                <a:off x="7654013" y="3677880"/>
                <a:ext cx="360360" cy="587160"/>
              </p14:xfrm>
            </p:contentPart>
          </mc:Choice>
          <mc:Fallback>
            <p:pic>
              <p:nvPicPr>
                <p:cNvPr id="157" name="Käsinkirjoitus 156">
                  <a:extLst>
                    <a:ext uri="{FF2B5EF4-FFF2-40B4-BE49-F238E27FC236}">
                      <a16:creationId xmlns:a16="http://schemas.microsoft.com/office/drawing/2014/main" id="{740D5FD4-F0CE-4CA8-B95C-93FC5738C114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7645373" y="3669240"/>
                  <a:ext cx="378000" cy="60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58" name="Käsinkirjoitus 157">
                  <a:extLst>
                    <a:ext uri="{FF2B5EF4-FFF2-40B4-BE49-F238E27FC236}">
                      <a16:creationId xmlns:a16="http://schemas.microsoft.com/office/drawing/2014/main" id="{7187206E-C5FB-454B-AD80-C5BF0037B9BD}"/>
                    </a:ext>
                  </a:extLst>
                </p14:cNvPr>
                <p14:cNvContentPartPr/>
                <p14:nvPr/>
              </p14:nvContentPartPr>
              <p14:xfrm>
                <a:off x="7721333" y="3916560"/>
                <a:ext cx="341640" cy="44280"/>
              </p14:xfrm>
            </p:contentPart>
          </mc:Choice>
          <mc:Fallback>
            <p:pic>
              <p:nvPicPr>
                <p:cNvPr id="158" name="Käsinkirjoitus 157">
                  <a:extLst>
                    <a:ext uri="{FF2B5EF4-FFF2-40B4-BE49-F238E27FC236}">
                      <a16:creationId xmlns:a16="http://schemas.microsoft.com/office/drawing/2014/main" id="{7187206E-C5FB-454B-AD80-C5BF0037B9BD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712333" y="3907920"/>
                  <a:ext cx="3592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59" name="Käsinkirjoitus 158">
                  <a:extLst>
                    <a:ext uri="{FF2B5EF4-FFF2-40B4-BE49-F238E27FC236}">
                      <a16:creationId xmlns:a16="http://schemas.microsoft.com/office/drawing/2014/main" id="{3D429E19-444D-4B69-AC83-666AC9CCF2D6}"/>
                    </a:ext>
                  </a:extLst>
                </p14:cNvPr>
                <p14:cNvContentPartPr/>
                <p14:nvPr/>
              </p14:nvContentPartPr>
              <p14:xfrm>
                <a:off x="7613693" y="3559080"/>
                <a:ext cx="473040" cy="4680"/>
              </p14:xfrm>
            </p:contentPart>
          </mc:Choice>
          <mc:Fallback>
            <p:pic>
              <p:nvPicPr>
                <p:cNvPr id="159" name="Käsinkirjoitus 158">
                  <a:extLst>
                    <a:ext uri="{FF2B5EF4-FFF2-40B4-BE49-F238E27FC236}">
                      <a16:creationId xmlns:a16="http://schemas.microsoft.com/office/drawing/2014/main" id="{3D429E19-444D-4B69-AC83-666AC9CCF2D6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604693" y="3550080"/>
                  <a:ext cx="490680" cy="2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Ryhmä 164">
            <a:extLst>
              <a:ext uri="{FF2B5EF4-FFF2-40B4-BE49-F238E27FC236}">
                <a16:creationId xmlns:a16="http://schemas.microsoft.com/office/drawing/2014/main" id="{2433DA24-3ED8-488B-BB71-563C95EDDB96}"/>
              </a:ext>
            </a:extLst>
          </p:cNvPr>
          <p:cNvGrpSpPr/>
          <p:nvPr/>
        </p:nvGrpSpPr>
        <p:grpSpPr>
          <a:xfrm>
            <a:off x="8317493" y="3365040"/>
            <a:ext cx="514800" cy="892440"/>
            <a:chOff x="8317493" y="3365040"/>
            <a:chExt cx="514800" cy="89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60" name="Käsinkirjoitus 159">
                  <a:extLst>
                    <a:ext uri="{FF2B5EF4-FFF2-40B4-BE49-F238E27FC236}">
                      <a16:creationId xmlns:a16="http://schemas.microsoft.com/office/drawing/2014/main" id="{FB2C1D02-394E-46EF-A98A-98678CB0777E}"/>
                    </a:ext>
                  </a:extLst>
                </p14:cNvPr>
                <p14:cNvContentPartPr/>
                <p14:nvPr/>
              </p14:nvContentPartPr>
              <p14:xfrm>
                <a:off x="8317493" y="3365040"/>
                <a:ext cx="153000" cy="892440"/>
              </p14:xfrm>
            </p:contentPart>
          </mc:Choice>
          <mc:Fallback>
            <p:pic>
              <p:nvPicPr>
                <p:cNvPr id="160" name="Käsinkirjoitus 159">
                  <a:extLst>
                    <a:ext uri="{FF2B5EF4-FFF2-40B4-BE49-F238E27FC236}">
                      <a16:creationId xmlns:a16="http://schemas.microsoft.com/office/drawing/2014/main" id="{FB2C1D02-394E-46EF-A98A-98678CB0777E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8308853" y="3356400"/>
                  <a:ext cx="170640" cy="9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63" name="Käsinkirjoitus 162">
                  <a:extLst>
                    <a:ext uri="{FF2B5EF4-FFF2-40B4-BE49-F238E27FC236}">
                      <a16:creationId xmlns:a16="http://schemas.microsoft.com/office/drawing/2014/main" id="{9A880A76-B242-49C2-B7FD-67EA514E82E5}"/>
                    </a:ext>
                  </a:extLst>
                </p14:cNvPr>
                <p14:cNvContentPartPr/>
                <p14:nvPr/>
              </p14:nvContentPartPr>
              <p14:xfrm>
                <a:off x="8655893" y="3851400"/>
                <a:ext cx="145080" cy="39600"/>
              </p14:xfrm>
            </p:contentPart>
          </mc:Choice>
          <mc:Fallback>
            <p:pic>
              <p:nvPicPr>
                <p:cNvPr id="163" name="Käsinkirjoitus 162">
                  <a:extLst>
                    <a:ext uri="{FF2B5EF4-FFF2-40B4-BE49-F238E27FC236}">
                      <a16:creationId xmlns:a16="http://schemas.microsoft.com/office/drawing/2014/main" id="{9A880A76-B242-49C2-B7FD-67EA514E82E5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8646893" y="3842400"/>
                  <a:ext cx="1627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64" name="Käsinkirjoitus 163">
                  <a:extLst>
                    <a:ext uri="{FF2B5EF4-FFF2-40B4-BE49-F238E27FC236}">
                      <a16:creationId xmlns:a16="http://schemas.microsoft.com/office/drawing/2014/main" id="{F141107F-05F9-4E66-A775-226FE8F7CAEB}"/>
                    </a:ext>
                  </a:extLst>
                </p14:cNvPr>
                <p14:cNvContentPartPr/>
                <p14:nvPr/>
              </p14:nvContentPartPr>
              <p14:xfrm>
                <a:off x="8618453" y="3970560"/>
                <a:ext cx="213840" cy="8640"/>
              </p14:xfrm>
            </p:contentPart>
          </mc:Choice>
          <mc:Fallback>
            <p:pic>
              <p:nvPicPr>
                <p:cNvPr id="164" name="Käsinkirjoitus 163">
                  <a:extLst>
                    <a:ext uri="{FF2B5EF4-FFF2-40B4-BE49-F238E27FC236}">
                      <a16:creationId xmlns:a16="http://schemas.microsoft.com/office/drawing/2014/main" id="{F141107F-05F9-4E66-A775-226FE8F7CAEB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8609813" y="3961560"/>
                  <a:ext cx="23148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Ryhmä 169">
            <a:extLst>
              <a:ext uri="{FF2B5EF4-FFF2-40B4-BE49-F238E27FC236}">
                <a16:creationId xmlns:a16="http://schemas.microsoft.com/office/drawing/2014/main" id="{CE532972-F8BF-4505-B081-1EDEA0AC5BE2}"/>
              </a:ext>
            </a:extLst>
          </p:cNvPr>
          <p:cNvGrpSpPr/>
          <p:nvPr/>
        </p:nvGrpSpPr>
        <p:grpSpPr>
          <a:xfrm>
            <a:off x="9232973" y="3404640"/>
            <a:ext cx="349560" cy="1147680"/>
            <a:chOff x="9232973" y="3404640"/>
            <a:chExt cx="349560" cy="114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66" name="Käsinkirjoitus 165">
                  <a:extLst>
                    <a:ext uri="{FF2B5EF4-FFF2-40B4-BE49-F238E27FC236}">
                      <a16:creationId xmlns:a16="http://schemas.microsoft.com/office/drawing/2014/main" id="{51669A1A-6D1D-4BBF-9DDB-347DADDD4E16}"/>
                    </a:ext>
                  </a:extLst>
                </p14:cNvPr>
                <p14:cNvContentPartPr/>
                <p14:nvPr/>
              </p14:nvContentPartPr>
              <p14:xfrm>
                <a:off x="9429533" y="3404640"/>
                <a:ext cx="52200" cy="359280"/>
              </p14:xfrm>
            </p:contentPart>
          </mc:Choice>
          <mc:Fallback>
            <p:pic>
              <p:nvPicPr>
                <p:cNvPr id="166" name="Käsinkirjoitus 165">
                  <a:extLst>
                    <a:ext uri="{FF2B5EF4-FFF2-40B4-BE49-F238E27FC236}">
                      <a16:creationId xmlns:a16="http://schemas.microsoft.com/office/drawing/2014/main" id="{51669A1A-6D1D-4BBF-9DDB-347DADDD4E16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9420533" y="3395640"/>
                  <a:ext cx="6984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67" name="Käsinkirjoitus 166">
                  <a:extLst>
                    <a:ext uri="{FF2B5EF4-FFF2-40B4-BE49-F238E27FC236}">
                      <a16:creationId xmlns:a16="http://schemas.microsoft.com/office/drawing/2014/main" id="{004E3BD0-1704-43F7-BF23-721ED17E8013}"/>
                    </a:ext>
                  </a:extLst>
                </p14:cNvPr>
                <p14:cNvContentPartPr/>
                <p14:nvPr/>
              </p14:nvContentPartPr>
              <p14:xfrm>
                <a:off x="9232973" y="3843120"/>
                <a:ext cx="349560" cy="75600"/>
              </p14:xfrm>
            </p:contentPart>
          </mc:Choice>
          <mc:Fallback>
            <p:pic>
              <p:nvPicPr>
                <p:cNvPr id="167" name="Käsinkirjoitus 166">
                  <a:extLst>
                    <a:ext uri="{FF2B5EF4-FFF2-40B4-BE49-F238E27FC236}">
                      <a16:creationId xmlns:a16="http://schemas.microsoft.com/office/drawing/2014/main" id="{004E3BD0-1704-43F7-BF23-721ED17E8013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9223973" y="3834120"/>
                  <a:ext cx="3672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68" name="Käsinkirjoitus 167">
                  <a:extLst>
                    <a:ext uri="{FF2B5EF4-FFF2-40B4-BE49-F238E27FC236}">
                      <a16:creationId xmlns:a16="http://schemas.microsoft.com/office/drawing/2014/main" id="{CE779468-0F27-4282-BCC9-565DC8B64AE3}"/>
                    </a:ext>
                  </a:extLst>
                </p14:cNvPr>
                <p14:cNvContentPartPr/>
                <p14:nvPr/>
              </p14:nvContentPartPr>
              <p14:xfrm>
                <a:off x="9336293" y="3961560"/>
                <a:ext cx="137160" cy="225360"/>
              </p14:xfrm>
            </p:contentPart>
          </mc:Choice>
          <mc:Fallback>
            <p:pic>
              <p:nvPicPr>
                <p:cNvPr id="168" name="Käsinkirjoitus 167">
                  <a:extLst>
                    <a:ext uri="{FF2B5EF4-FFF2-40B4-BE49-F238E27FC236}">
                      <a16:creationId xmlns:a16="http://schemas.microsoft.com/office/drawing/2014/main" id="{CE779468-0F27-4282-BCC9-565DC8B64AE3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9327293" y="3952560"/>
                  <a:ext cx="1548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69" name="Käsinkirjoitus 168">
                  <a:extLst>
                    <a:ext uri="{FF2B5EF4-FFF2-40B4-BE49-F238E27FC236}">
                      <a16:creationId xmlns:a16="http://schemas.microsoft.com/office/drawing/2014/main" id="{0BE23F32-2D77-4BF4-9E05-122CDED98E10}"/>
                    </a:ext>
                  </a:extLst>
                </p14:cNvPr>
                <p14:cNvContentPartPr/>
                <p14:nvPr/>
              </p14:nvContentPartPr>
              <p14:xfrm>
                <a:off x="9498293" y="3988560"/>
                <a:ext cx="43920" cy="563760"/>
              </p14:xfrm>
            </p:contentPart>
          </mc:Choice>
          <mc:Fallback>
            <p:pic>
              <p:nvPicPr>
                <p:cNvPr id="169" name="Käsinkirjoitus 168">
                  <a:extLst>
                    <a:ext uri="{FF2B5EF4-FFF2-40B4-BE49-F238E27FC236}">
                      <a16:creationId xmlns:a16="http://schemas.microsoft.com/office/drawing/2014/main" id="{0BE23F32-2D77-4BF4-9E05-122CDED98E10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9489293" y="3979920"/>
                  <a:ext cx="61560" cy="58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9">
            <p14:nvContentPartPr>
              <p14:cNvPr id="171" name="Käsinkirjoitus 170">
                <a:extLst>
                  <a:ext uri="{FF2B5EF4-FFF2-40B4-BE49-F238E27FC236}">
                    <a16:creationId xmlns:a16="http://schemas.microsoft.com/office/drawing/2014/main" id="{D6136896-C701-43C6-96BE-B54E28C81C77}"/>
                  </a:ext>
                </a:extLst>
              </p14:cNvPr>
              <p14:cNvContentPartPr/>
              <p14:nvPr/>
            </p14:nvContentPartPr>
            <p14:xfrm>
              <a:off x="-45667" y="3022200"/>
              <a:ext cx="4806720" cy="2290680"/>
            </p14:xfrm>
          </p:contentPart>
        </mc:Choice>
        <mc:Fallback>
          <p:pic>
            <p:nvPicPr>
              <p:cNvPr id="171" name="Käsinkirjoitus 170">
                <a:extLst>
                  <a:ext uri="{FF2B5EF4-FFF2-40B4-BE49-F238E27FC236}">
                    <a16:creationId xmlns:a16="http://schemas.microsoft.com/office/drawing/2014/main" id="{D6136896-C701-43C6-96BE-B54E28C81C77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-63307" y="2986560"/>
                <a:ext cx="4842360" cy="236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4" name="Ryhmä 173">
            <a:extLst>
              <a:ext uri="{FF2B5EF4-FFF2-40B4-BE49-F238E27FC236}">
                <a16:creationId xmlns:a16="http://schemas.microsoft.com/office/drawing/2014/main" id="{90847618-4D54-456B-9C85-2D91CCD4D125}"/>
              </a:ext>
            </a:extLst>
          </p:cNvPr>
          <p:cNvGrpSpPr/>
          <p:nvPr/>
        </p:nvGrpSpPr>
        <p:grpSpPr>
          <a:xfrm>
            <a:off x="6122573" y="4672800"/>
            <a:ext cx="467640" cy="829440"/>
            <a:chOff x="6122573" y="4672800"/>
            <a:chExt cx="467640" cy="82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72" name="Käsinkirjoitus 171">
                  <a:extLst>
                    <a:ext uri="{FF2B5EF4-FFF2-40B4-BE49-F238E27FC236}">
                      <a16:creationId xmlns:a16="http://schemas.microsoft.com/office/drawing/2014/main" id="{7A4A4D37-9260-44E4-AE98-FE2E892B2A2E}"/>
                    </a:ext>
                  </a:extLst>
                </p14:cNvPr>
                <p14:cNvContentPartPr/>
                <p14:nvPr/>
              </p14:nvContentPartPr>
              <p14:xfrm>
                <a:off x="6122573" y="4980960"/>
                <a:ext cx="185040" cy="374760"/>
              </p14:xfrm>
            </p:contentPart>
          </mc:Choice>
          <mc:Fallback>
            <p:pic>
              <p:nvPicPr>
                <p:cNvPr id="172" name="Käsinkirjoitus 171">
                  <a:extLst>
                    <a:ext uri="{FF2B5EF4-FFF2-40B4-BE49-F238E27FC236}">
                      <a16:creationId xmlns:a16="http://schemas.microsoft.com/office/drawing/2014/main" id="{7A4A4D37-9260-44E4-AE98-FE2E892B2A2E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6113933" y="4972320"/>
                  <a:ext cx="20268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73" name="Käsinkirjoitus 172">
                  <a:extLst>
                    <a:ext uri="{FF2B5EF4-FFF2-40B4-BE49-F238E27FC236}">
                      <a16:creationId xmlns:a16="http://schemas.microsoft.com/office/drawing/2014/main" id="{FCF2BCDB-123B-4133-B8CA-27D1CCAFC76B}"/>
                    </a:ext>
                  </a:extLst>
                </p14:cNvPr>
                <p14:cNvContentPartPr/>
                <p14:nvPr/>
              </p14:nvContentPartPr>
              <p14:xfrm>
                <a:off x="6422453" y="4672800"/>
                <a:ext cx="167760" cy="829440"/>
              </p14:xfrm>
            </p:contentPart>
          </mc:Choice>
          <mc:Fallback>
            <p:pic>
              <p:nvPicPr>
                <p:cNvPr id="173" name="Käsinkirjoitus 172">
                  <a:extLst>
                    <a:ext uri="{FF2B5EF4-FFF2-40B4-BE49-F238E27FC236}">
                      <a16:creationId xmlns:a16="http://schemas.microsoft.com/office/drawing/2014/main" id="{FCF2BCDB-123B-4133-B8CA-27D1CCAFC76B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6413453" y="4663800"/>
                  <a:ext cx="185400" cy="84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Ryhmä 180">
            <a:extLst>
              <a:ext uri="{FF2B5EF4-FFF2-40B4-BE49-F238E27FC236}">
                <a16:creationId xmlns:a16="http://schemas.microsoft.com/office/drawing/2014/main" id="{7BFF56C9-E29F-44BA-9F8F-263D5212DBC9}"/>
              </a:ext>
            </a:extLst>
          </p:cNvPr>
          <p:cNvGrpSpPr/>
          <p:nvPr/>
        </p:nvGrpSpPr>
        <p:grpSpPr>
          <a:xfrm>
            <a:off x="7306253" y="4718880"/>
            <a:ext cx="1321200" cy="957960"/>
            <a:chOff x="7306253" y="4718880"/>
            <a:chExt cx="1321200" cy="95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75" name="Käsinkirjoitus 174">
                  <a:extLst>
                    <a:ext uri="{FF2B5EF4-FFF2-40B4-BE49-F238E27FC236}">
                      <a16:creationId xmlns:a16="http://schemas.microsoft.com/office/drawing/2014/main" id="{B87B7EEF-8F24-4CE0-B637-153B6C2A66F3}"/>
                    </a:ext>
                  </a:extLst>
                </p14:cNvPr>
                <p14:cNvContentPartPr/>
                <p14:nvPr/>
              </p14:nvContentPartPr>
              <p14:xfrm>
                <a:off x="7306253" y="4767840"/>
                <a:ext cx="23760" cy="831960"/>
              </p14:xfrm>
            </p:contentPart>
          </mc:Choice>
          <mc:Fallback>
            <p:pic>
              <p:nvPicPr>
                <p:cNvPr id="175" name="Käsinkirjoitus 174">
                  <a:extLst>
                    <a:ext uri="{FF2B5EF4-FFF2-40B4-BE49-F238E27FC236}">
                      <a16:creationId xmlns:a16="http://schemas.microsoft.com/office/drawing/2014/main" id="{B87B7EEF-8F24-4CE0-B637-153B6C2A66F3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7297613" y="4759200"/>
                  <a:ext cx="41400" cy="84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76" name="Käsinkirjoitus 175">
                  <a:extLst>
                    <a:ext uri="{FF2B5EF4-FFF2-40B4-BE49-F238E27FC236}">
                      <a16:creationId xmlns:a16="http://schemas.microsoft.com/office/drawing/2014/main" id="{D4CC1B66-75E7-4F96-AB67-4EE0439B853C}"/>
                    </a:ext>
                  </a:extLst>
                </p14:cNvPr>
                <p14:cNvContentPartPr/>
                <p14:nvPr/>
              </p14:nvContentPartPr>
              <p14:xfrm>
                <a:off x="7349813" y="4856040"/>
                <a:ext cx="299160" cy="378360"/>
              </p14:xfrm>
            </p:contentPart>
          </mc:Choice>
          <mc:Fallback>
            <p:pic>
              <p:nvPicPr>
                <p:cNvPr id="176" name="Käsinkirjoitus 175">
                  <a:extLst>
                    <a:ext uri="{FF2B5EF4-FFF2-40B4-BE49-F238E27FC236}">
                      <a16:creationId xmlns:a16="http://schemas.microsoft.com/office/drawing/2014/main" id="{D4CC1B66-75E7-4F96-AB67-4EE0439B853C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7340813" y="4847400"/>
                  <a:ext cx="31680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77" name="Käsinkirjoitus 176">
                  <a:extLst>
                    <a:ext uri="{FF2B5EF4-FFF2-40B4-BE49-F238E27FC236}">
                      <a16:creationId xmlns:a16="http://schemas.microsoft.com/office/drawing/2014/main" id="{36F2DDA3-F3F3-45E8-9EC7-390264C41512}"/>
                    </a:ext>
                  </a:extLst>
                </p14:cNvPr>
                <p14:cNvContentPartPr/>
                <p14:nvPr/>
              </p14:nvContentPartPr>
              <p14:xfrm>
                <a:off x="7749773" y="4750560"/>
                <a:ext cx="145440" cy="876600"/>
              </p14:xfrm>
            </p:contentPart>
          </mc:Choice>
          <mc:Fallback>
            <p:pic>
              <p:nvPicPr>
                <p:cNvPr id="177" name="Käsinkirjoitus 176">
                  <a:extLst>
                    <a:ext uri="{FF2B5EF4-FFF2-40B4-BE49-F238E27FC236}">
                      <a16:creationId xmlns:a16="http://schemas.microsoft.com/office/drawing/2014/main" id="{36F2DDA3-F3F3-45E8-9EC7-390264C41512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7740773" y="4741560"/>
                  <a:ext cx="163080" cy="89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78" name="Käsinkirjoitus 177">
                  <a:extLst>
                    <a:ext uri="{FF2B5EF4-FFF2-40B4-BE49-F238E27FC236}">
                      <a16:creationId xmlns:a16="http://schemas.microsoft.com/office/drawing/2014/main" id="{9F58B52B-C551-436E-AB9E-F103E99CFE7A}"/>
                    </a:ext>
                  </a:extLst>
                </p14:cNvPr>
                <p14:cNvContentPartPr/>
                <p14:nvPr/>
              </p14:nvContentPartPr>
              <p14:xfrm>
                <a:off x="7957493" y="4965480"/>
                <a:ext cx="342720" cy="572760"/>
              </p14:xfrm>
            </p:contentPart>
          </mc:Choice>
          <mc:Fallback>
            <p:pic>
              <p:nvPicPr>
                <p:cNvPr id="178" name="Käsinkirjoitus 177">
                  <a:extLst>
                    <a:ext uri="{FF2B5EF4-FFF2-40B4-BE49-F238E27FC236}">
                      <a16:creationId xmlns:a16="http://schemas.microsoft.com/office/drawing/2014/main" id="{9F58B52B-C551-436E-AB9E-F103E99CFE7A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7948493" y="4956840"/>
                  <a:ext cx="360360" cy="59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79" name="Käsinkirjoitus 178">
                  <a:extLst>
                    <a:ext uri="{FF2B5EF4-FFF2-40B4-BE49-F238E27FC236}">
                      <a16:creationId xmlns:a16="http://schemas.microsoft.com/office/drawing/2014/main" id="{51F66943-CB35-46FD-9A76-533CCA5F4F86}"/>
                    </a:ext>
                  </a:extLst>
                </p14:cNvPr>
                <p14:cNvContentPartPr/>
                <p14:nvPr/>
              </p14:nvContentPartPr>
              <p14:xfrm>
                <a:off x="8022293" y="5243760"/>
                <a:ext cx="288720" cy="14400"/>
              </p14:xfrm>
            </p:contentPart>
          </mc:Choice>
          <mc:Fallback>
            <p:pic>
              <p:nvPicPr>
                <p:cNvPr id="179" name="Käsinkirjoitus 178">
                  <a:extLst>
                    <a:ext uri="{FF2B5EF4-FFF2-40B4-BE49-F238E27FC236}">
                      <a16:creationId xmlns:a16="http://schemas.microsoft.com/office/drawing/2014/main" id="{51F66943-CB35-46FD-9A76-533CCA5F4F86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8013653" y="5234760"/>
                  <a:ext cx="3063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80" name="Käsinkirjoitus 179">
                  <a:extLst>
                    <a:ext uri="{FF2B5EF4-FFF2-40B4-BE49-F238E27FC236}">
                      <a16:creationId xmlns:a16="http://schemas.microsoft.com/office/drawing/2014/main" id="{2AC04C6C-E268-4293-973E-736758F0FA66}"/>
                    </a:ext>
                  </a:extLst>
                </p14:cNvPr>
                <p14:cNvContentPartPr/>
                <p14:nvPr/>
              </p14:nvContentPartPr>
              <p14:xfrm>
                <a:off x="8487053" y="4718880"/>
                <a:ext cx="140400" cy="957960"/>
              </p14:xfrm>
            </p:contentPart>
          </mc:Choice>
          <mc:Fallback>
            <p:pic>
              <p:nvPicPr>
                <p:cNvPr id="180" name="Käsinkirjoitus 179">
                  <a:extLst>
                    <a:ext uri="{FF2B5EF4-FFF2-40B4-BE49-F238E27FC236}">
                      <a16:creationId xmlns:a16="http://schemas.microsoft.com/office/drawing/2014/main" id="{2AC04C6C-E268-4293-973E-736758F0FA66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8478413" y="4709880"/>
                  <a:ext cx="158040" cy="97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Ryhmä 183">
            <a:extLst>
              <a:ext uri="{FF2B5EF4-FFF2-40B4-BE49-F238E27FC236}">
                <a16:creationId xmlns:a16="http://schemas.microsoft.com/office/drawing/2014/main" id="{AF8604BC-9405-4AA7-9D9F-D84B5D6029AE}"/>
              </a:ext>
            </a:extLst>
          </p:cNvPr>
          <p:cNvGrpSpPr/>
          <p:nvPr/>
        </p:nvGrpSpPr>
        <p:grpSpPr>
          <a:xfrm>
            <a:off x="12103253" y="2418480"/>
            <a:ext cx="149040" cy="118080"/>
            <a:chOff x="12103253" y="2418480"/>
            <a:chExt cx="149040" cy="11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82" name="Käsinkirjoitus 181">
                  <a:extLst>
                    <a:ext uri="{FF2B5EF4-FFF2-40B4-BE49-F238E27FC236}">
                      <a16:creationId xmlns:a16="http://schemas.microsoft.com/office/drawing/2014/main" id="{2E565EF5-FCEB-46F6-B3F3-6F5399E13100}"/>
                    </a:ext>
                  </a:extLst>
                </p14:cNvPr>
                <p14:cNvContentPartPr/>
                <p14:nvPr/>
              </p14:nvContentPartPr>
              <p14:xfrm>
                <a:off x="12103253" y="2420280"/>
                <a:ext cx="79200" cy="116280"/>
              </p14:xfrm>
            </p:contentPart>
          </mc:Choice>
          <mc:Fallback>
            <p:pic>
              <p:nvPicPr>
                <p:cNvPr id="182" name="Käsinkirjoitus 181">
                  <a:extLst>
                    <a:ext uri="{FF2B5EF4-FFF2-40B4-BE49-F238E27FC236}">
                      <a16:creationId xmlns:a16="http://schemas.microsoft.com/office/drawing/2014/main" id="{2E565EF5-FCEB-46F6-B3F3-6F5399E13100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2094253" y="2411640"/>
                  <a:ext cx="968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83" name="Käsinkirjoitus 182">
                  <a:extLst>
                    <a:ext uri="{FF2B5EF4-FFF2-40B4-BE49-F238E27FC236}">
                      <a16:creationId xmlns:a16="http://schemas.microsoft.com/office/drawing/2014/main" id="{3EEDDC51-6FC5-4B7B-A315-00AA0B159FDF}"/>
                    </a:ext>
                  </a:extLst>
                </p14:cNvPr>
                <p14:cNvContentPartPr/>
                <p14:nvPr/>
              </p14:nvContentPartPr>
              <p14:xfrm>
                <a:off x="12175973" y="2418480"/>
                <a:ext cx="76320" cy="93600"/>
              </p14:xfrm>
            </p:contentPart>
          </mc:Choice>
          <mc:Fallback>
            <p:pic>
              <p:nvPicPr>
                <p:cNvPr id="183" name="Käsinkirjoitus 182">
                  <a:extLst>
                    <a:ext uri="{FF2B5EF4-FFF2-40B4-BE49-F238E27FC236}">
                      <a16:creationId xmlns:a16="http://schemas.microsoft.com/office/drawing/2014/main" id="{3EEDDC51-6FC5-4B7B-A315-00AA0B159FDF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2167333" y="2409840"/>
                  <a:ext cx="93960" cy="11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Ryhmä 186">
            <a:extLst>
              <a:ext uri="{FF2B5EF4-FFF2-40B4-BE49-F238E27FC236}">
                <a16:creationId xmlns:a16="http://schemas.microsoft.com/office/drawing/2014/main" id="{490B05D7-E0B2-4CA4-B475-303AA9F3F440}"/>
              </a:ext>
            </a:extLst>
          </p:cNvPr>
          <p:cNvGrpSpPr/>
          <p:nvPr/>
        </p:nvGrpSpPr>
        <p:grpSpPr>
          <a:xfrm>
            <a:off x="7677053" y="2411280"/>
            <a:ext cx="156240" cy="131760"/>
            <a:chOff x="7677053" y="2411280"/>
            <a:chExt cx="156240" cy="13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85" name="Käsinkirjoitus 184">
                  <a:extLst>
                    <a:ext uri="{FF2B5EF4-FFF2-40B4-BE49-F238E27FC236}">
                      <a16:creationId xmlns:a16="http://schemas.microsoft.com/office/drawing/2014/main" id="{A75744E9-C9F0-42F1-A4CB-53E85B385B59}"/>
                    </a:ext>
                  </a:extLst>
                </p14:cNvPr>
                <p14:cNvContentPartPr/>
                <p14:nvPr/>
              </p14:nvContentPartPr>
              <p14:xfrm>
                <a:off x="7677053" y="2447640"/>
                <a:ext cx="92520" cy="95400"/>
              </p14:xfrm>
            </p:contentPart>
          </mc:Choice>
          <mc:Fallback>
            <p:pic>
              <p:nvPicPr>
                <p:cNvPr id="185" name="Käsinkirjoitus 184">
                  <a:extLst>
                    <a:ext uri="{FF2B5EF4-FFF2-40B4-BE49-F238E27FC236}">
                      <a16:creationId xmlns:a16="http://schemas.microsoft.com/office/drawing/2014/main" id="{A75744E9-C9F0-42F1-A4CB-53E85B385B59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7668053" y="2438640"/>
                  <a:ext cx="1101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86" name="Käsinkirjoitus 185">
                  <a:extLst>
                    <a:ext uri="{FF2B5EF4-FFF2-40B4-BE49-F238E27FC236}">
                      <a16:creationId xmlns:a16="http://schemas.microsoft.com/office/drawing/2014/main" id="{8E2CFC35-DDC6-4DEA-B6F6-A9A470D299A6}"/>
                    </a:ext>
                  </a:extLst>
                </p14:cNvPr>
                <p14:cNvContentPartPr/>
                <p14:nvPr/>
              </p14:nvContentPartPr>
              <p14:xfrm>
                <a:off x="7773173" y="2411280"/>
                <a:ext cx="60120" cy="108360"/>
              </p14:xfrm>
            </p:contentPart>
          </mc:Choice>
          <mc:Fallback>
            <p:pic>
              <p:nvPicPr>
                <p:cNvPr id="186" name="Käsinkirjoitus 185">
                  <a:extLst>
                    <a:ext uri="{FF2B5EF4-FFF2-40B4-BE49-F238E27FC236}">
                      <a16:creationId xmlns:a16="http://schemas.microsoft.com/office/drawing/2014/main" id="{8E2CFC35-DDC6-4DEA-B6F6-A9A470D299A6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7764533" y="2402280"/>
                  <a:ext cx="7776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Ryhmä 194">
            <a:extLst>
              <a:ext uri="{FF2B5EF4-FFF2-40B4-BE49-F238E27FC236}">
                <a16:creationId xmlns:a16="http://schemas.microsoft.com/office/drawing/2014/main" id="{81BF46CF-C73A-4CC6-96AA-82D8AEBBF39C}"/>
              </a:ext>
            </a:extLst>
          </p:cNvPr>
          <p:cNvGrpSpPr/>
          <p:nvPr/>
        </p:nvGrpSpPr>
        <p:grpSpPr>
          <a:xfrm>
            <a:off x="8771453" y="4654080"/>
            <a:ext cx="956880" cy="1148040"/>
            <a:chOff x="8771453" y="4654080"/>
            <a:chExt cx="956880" cy="1148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88" name="Käsinkirjoitus 187">
                  <a:extLst>
                    <a:ext uri="{FF2B5EF4-FFF2-40B4-BE49-F238E27FC236}">
                      <a16:creationId xmlns:a16="http://schemas.microsoft.com/office/drawing/2014/main" id="{0BD075F9-DCA2-424C-9E35-4573ABD70C13}"/>
                    </a:ext>
                  </a:extLst>
                </p14:cNvPr>
                <p14:cNvContentPartPr/>
                <p14:nvPr/>
              </p14:nvContentPartPr>
              <p14:xfrm>
                <a:off x="8812493" y="5149080"/>
                <a:ext cx="206280" cy="26280"/>
              </p14:xfrm>
            </p:contentPart>
          </mc:Choice>
          <mc:Fallback>
            <p:pic>
              <p:nvPicPr>
                <p:cNvPr id="188" name="Käsinkirjoitus 187">
                  <a:extLst>
                    <a:ext uri="{FF2B5EF4-FFF2-40B4-BE49-F238E27FC236}">
                      <a16:creationId xmlns:a16="http://schemas.microsoft.com/office/drawing/2014/main" id="{0BD075F9-DCA2-424C-9E35-4573ABD70C13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8803853" y="5140440"/>
                  <a:ext cx="2239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89" name="Käsinkirjoitus 188">
                  <a:extLst>
                    <a:ext uri="{FF2B5EF4-FFF2-40B4-BE49-F238E27FC236}">
                      <a16:creationId xmlns:a16="http://schemas.microsoft.com/office/drawing/2014/main" id="{0DB260A4-D337-4DCB-85BD-9DFEF6342A3E}"/>
                    </a:ext>
                  </a:extLst>
                </p14:cNvPr>
                <p14:cNvContentPartPr/>
                <p14:nvPr/>
              </p14:nvContentPartPr>
              <p14:xfrm>
                <a:off x="8771453" y="5331600"/>
                <a:ext cx="211680" cy="10800"/>
              </p14:xfrm>
            </p:contentPart>
          </mc:Choice>
          <mc:Fallback>
            <p:pic>
              <p:nvPicPr>
                <p:cNvPr id="189" name="Käsinkirjoitus 188">
                  <a:extLst>
                    <a:ext uri="{FF2B5EF4-FFF2-40B4-BE49-F238E27FC236}">
                      <a16:creationId xmlns:a16="http://schemas.microsoft.com/office/drawing/2014/main" id="{0DB260A4-D337-4DCB-85BD-9DFEF6342A3E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8762453" y="5322600"/>
                  <a:ext cx="2293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91" name="Käsinkirjoitus 190">
                  <a:extLst>
                    <a:ext uri="{FF2B5EF4-FFF2-40B4-BE49-F238E27FC236}">
                      <a16:creationId xmlns:a16="http://schemas.microsoft.com/office/drawing/2014/main" id="{7AA222E3-3129-4C1A-AA4F-C9659FA88A6F}"/>
                    </a:ext>
                  </a:extLst>
                </p14:cNvPr>
                <p14:cNvContentPartPr/>
                <p14:nvPr/>
              </p14:nvContentPartPr>
              <p14:xfrm>
                <a:off x="9385253" y="4654080"/>
                <a:ext cx="247680" cy="347040"/>
              </p14:xfrm>
            </p:contentPart>
          </mc:Choice>
          <mc:Fallback>
            <p:pic>
              <p:nvPicPr>
                <p:cNvPr id="191" name="Käsinkirjoitus 190">
                  <a:extLst>
                    <a:ext uri="{FF2B5EF4-FFF2-40B4-BE49-F238E27FC236}">
                      <a16:creationId xmlns:a16="http://schemas.microsoft.com/office/drawing/2014/main" id="{7AA222E3-3129-4C1A-AA4F-C9659FA88A6F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9376253" y="4645080"/>
                  <a:ext cx="26532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92" name="Käsinkirjoitus 191">
                  <a:extLst>
                    <a:ext uri="{FF2B5EF4-FFF2-40B4-BE49-F238E27FC236}">
                      <a16:creationId xmlns:a16="http://schemas.microsoft.com/office/drawing/2014/main" id="{47E3FB10-AE54-42BB-B3CE-77B28E5EF157}"/>
                    </a:ext>
                  </a:extLst>
                </p14:cNvPr>
                <p14:cNvContentPartPr/>
                <p14:nvPr/>
              </p14:nvContentPartPr>
              <p14:xfrm>
                <a:off x="9149453" y="5094720"/>
                <a:ext cx="578880" cy="43200"/>
              </p14:xfrm>
            </p:contentPart>
          </mc:Choice>
          <mc:Fallback>
            <p:pic>
              <p:nvPicPr>
                <p:cNvPr id="192" name="Käsinkirjoitus 191">
                  <a:extLst>
                    <a:ext uri="{FF2B5EF4-FFF2-40B4-BE49-F238E27FC236}">
                      <a16:creationId xmlns:a16="http://schemas.microsoft.com/office/drawing/2014/main" id="{47E3FB10-AE54-42BB-B3CE-77B28E5EF157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9140453" y="5085720"/>
                  <a:ext cx="5965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93" name="Käsinkirjoitus 192">
                  <a:extLst>
                    <a:ext uri="{FF2B5EF4-FFF2-40B4-BE49-F238E27FC236}">
                      <a16:creationId xmlns:a16="http://schemas.microsoft.com/office/drawing/2014/main" id="{885AFAE4-08A7-4F99-98B0-853ECA2A4C26}"/>
                    </a:ext>
                  </a:extLst>
                </p14:cNvPr>
                <p14:cNvContentPartPr/>
                <p14:nvPr/>
              </p14:nvContentPartPr>
              <p14:xfrm>
                <a:off x="9315053" y="5179320"/>
                <a:ext cx="167400" cy="293400"/>
              </p14:xfrm>
            </p:contentPart>
          </mc:Choice>
          <mc:Fallback>
            <p:pic>
              <p:nvPicPr>
                <p:cNvPr id="193" name="Käsinkirjoitus 192">
                  <a:extLst>
                    <a:ext uri="{FF2B5EF4-FFF2-40B4-BE49-F238E27FC236}">
                      <a16:creationId xmlns:a16="http://schemas.microsoft.com/office/drawing/2014/main" id="{885AFAE4-08A7-4F99-98B0-853ECA2A4C26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9306053" y="5170320"/>
                  <a:ext cx="18504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94" name="Käsinkirjoitus 193">
                  <a:extLst>
                    <a:ext uri="{FF2B5EF4-FFF2-40B4-BE49-F238E27FC236}">
                      <a16:creationId xmlns:a16="http://schemas.microsoft.com/office/drawing/2014/main" id="{74CE3FE1-9A4C-4CBB-99CA-E44069A549DF}"/>
                    </a:ext>
                  </a:extLst>
                </p14:cNvPr>
                <p14:cNvContentPartPr/>
                <p14:nvPr/>
              </p14:nvContentPartPr>
              <p14:xfrm>
                <a:off x="9501533" y="5238000"/>
                <a:ext cx="35640" cy="564120"/>
              </p14:xfrm>
            </p:contentPart>
          </mc:Choice>
          <mc:Fallback>
            <p:pic>
              <p:nvPicPr>
                <p:cNvPr id="194" name="Käsinkirjoitus 193">
                  <a:extLst>
                    <a:ext uri="{FF2B5EF4-FFF2-40B4-BE49-F238E27FC236}">
                      <a16:creationId xmlns:a16="http://schemas.microsoft.com/office/drawing/2014/main" id="{74CE3FE1-9A4C-4CBB-99CA-E44069A549DF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9492893" y="5229360"/>
                  <a:ext cx="53280" cy="581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14942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FD611922-C243-4ADD-A9DF-F9AA83BCC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370" y="171476"/>
            <a:ext cx="6107722" cy="2418790"/>
          </a:xfrm>
          <a:prstGeom prst="rect">
            <a:avLst/>
          </a:prstGeom>
        </p:spPr>
      </p:pic>
      <p:grpSp>
        <p:nvGrpSpPr>
          <p:cNvPr id="7" name="Ryhmä 6">
            <a:extLst>
              <a:ext uri="{FF2B5EF4-FFF2-40B4-BE49-F238E27FC236}">
                <a16:creationId xmlns:a16="http://schemas.microsoft.com/office/drawing/2014/main" id="{3EE53946-E6D4-4CD9-A2BB-4B8AFFD5595D}"/>
              </a:ext>
            </a:extLst>
          </p:cNvPr>
          <p:cNvGrpSpPr/>
          <p:nvPr/>
        </p:nvGrpSpPr>
        <p:grpSpPr>
          <a:xfrm>
            <a:off x="645960" y="2630970"/>
            <a:ext cx="424800" cy="475920"/>
            <a:chOff x="645960" y="2630970"/>
            <a:chExt cx="424800" cy="47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Käsinkirjoitus 3">
                  <a:extLst>
                    <a:ext uri="{FF2B5EF4-FFF2-40B4-BE49-F238E27FC236}">
                      <a16:creationId xmlns:a16="http://schemas.microsoft.com/office/drawing/2014/main" id="{E92310B5-F131-43DE-B24D-11AE9462A7E7}"/>
                    </a:ext>
                  </a:extLst>
                </p14:cNvPr>
                <p14:cNvContentPartPr/>
                <p14:nvPr/>
              </p14:nvContentPartPr>
              <p14:xfrm>
                <a:off x="645960" y="2816730"/>
                <a:ext cx="236880" cy="192240"/>
              </p14:xfrm>
            </p:contentPart>
          </mc:Choice>
          <mc:Fallback>
            <p:pic>
              <p:nvPicPr>
                <p:cNvPr id="4" name="Käsinkirjoitus 3">
                  <a:extLst>
                    <a:ext uri="{FF2B5EF4-FFF2-40B4-BE49-F238E27FC236}">
                      <a16:creationId xmlns:a16="http://schemas.microsoft.com/office/drawing/2014/main" id="{E92310B5-F131-43DE-B24D-11AE9462A7E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37320" y="2808090"/>
                  <a:ext cx="2545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Käsinkirjoitus 5">
                  <a:extLst>
                    <a:ext uri="{FF2B5EF4-FFF2-40B4-BE49-F238E27FC236}">
                      <a16:creationId xmlns:a16="http://schemas.microsoft.com/office/drawing/2014/main" id="{8E2AC001-ADA1-40E4-ABE9-EF8B93DD7D0F}"/>
                    </a:ext>
                  </a:extLst>
                </p14:cNvPr>
                <p14:cNvContentPartPr/>
                <p14:nvPr/>
              </p14:nvContentPartPr>
              <p14:xfrm>
                <a:off x="983640" y="2630970"/>
                <a:ext cx="87120" cy="475920"/>
              </p14:xfrm>
            </p:contentPart>
          </mc:Choice>
          <mc:Fallback>
            <p:pic>
              <p:nvPicPr>
                <p:cNvPr id="6" name="Käsinkirjoitus 5">
                  <a:extLst>
                    <a:ext uri="{FF2B5EF4-FFF2-40B4-BE49-F238E27FC236}">
                      <a16:creationId xmlns:a16="http://schemas.microsoft.com/office/drawing/2014/main" id="{8E2AC001-ADA1-40E4-ABE9-EF8B93DD7D0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75000" y="2621970"/>
                  <a:ext cx="104760" cy="49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4" name="Käsinkirjoitus 33">
                <a:extLst>
                  <a:ext uri="{FF2B5EF4-FFF2-40B4-BE49-F238E27FC236}">
                    <a16:creationId xmlns:a16="http://schemas.microsoft.com/office/drawing/2014/main" id="{A36C3512-2039-4998-AEF9-DF2D970E7512}"/>
                  </a:ext>
                </a:extLst>
              </p14:cNvPr>
              <p14:cNvContentPartPr/>
              <p14:nvPr/>
            </p14:nvContentPartPr>
            <p14:xfrm>
              <a:off x="5136960" y="2514690"/>
              <a:ext cx="198720" cy="433440"/>
            </p14:xfrm>
          </p:contentPart>
        </mc:Choice>
        <mc:Fallback>
          <p:pic>
            <p:nvPicPr>
              <p:cNvPr id="34" name="Käsinkirjoitus 33">
                <a:extLst>
                  <a:ext uri="{FF2B5EF4-FFF2-40B4-BE49-F238E27FC236}">
                    <a16:creationId xmlns:a16="http://schemas.microsoft.com/office/drawing/2014/main" id="{A36C3512-2039-4998-AEF9-DF2D970E751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28320" y="2506050"/>
                <a:ext cx="216360" cy="45108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Ryhmä 55">
            <a:extLst>
              <a:ext uri="{FF2B5EF4-FFF2-40B4-BE49-F238E27FC236}">
                <a16:creationId xmlns:a16="http://schemas.microsoft.com/office/drawing/2014/main" id="{162532AA-0CA2-43DD-BEAB-BE17F8DC863E}"/>
              </a:ext>
            </a:extLst>
          </p:cNvPr>
          <p:cNvGrpSpPr/>
          <p:nvPr/>
        </p:nvGrpSpPr>
        <p:grpSpPr>
          <a:xfrm>
            <a:off x="6987000" y="2392290"/>
            <a:ext cx="1230120" cy="877320"/>
            <a:chOff x="6987000" y="2392290"/>
            <a:chExt cx="1230120" cy="87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48" name="Käsinkirjoitus 47">
                  <a:extLst>
                    <a:ext uri="{FF2B5EF4-FFF2-40B4-BE49-F238E27FC236}">
                      <a16:creationId xmlns:a16="http://schemas.microsoft.com/office/drawing/2014/main" id="{F653DE14-D102-44DB-8E72-AFBF80446F81}"/>
                    </a:ext>
                  </a:extLst>
                </p14:cNvPr>
                <p14:cNvContentPartPr/>
                <p14:nvPr/>
              </p14:nvContentPartPr>
              <p14:xfrm>
                <a:off x="7006440" y="2859210"/>
                <a:ext cx="161280" cy="16200"/>
              </p14:xfrm>
            </p:contentPart>
          </mc:Choice>
          <mc:Fallback>
            <p:pic>
              <p:nvPicPr>
                <p:cNvPr id="48" name="Käsinkirjoitus 47">
                  <a:extLst>
                    <a:ext uri="{FF2B5EF4-FFF2-40B4-BE49-F238E27FC236}">
                      <a16:creationId xmlns:a16="http://schemas.microsoft.com/office/drawing/2014/main" id="{F653DE14-D102-44DB-8E72-AFBF80446F8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997440" y="2850570"/>
                  <a:ext cx="1789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49" name="Käsinkirjoitus 48">
                  <a:extLst>
                    <a:ext uri="{FF2B5EF4-FFF2-40B4-BE49-F238E27FC236}">
                      <a16:creationId xmlns:a16="http://schemas.microsoft.com/office/drawing/2014/main" id="{AD399AC9-5A8E-4DB5-B62A-B8A092DE156B}"/>
                    </a:ext>
                  </a:extLst>
                </p14:cNvPr>
                <p14:cNvContentPartPr/>
                <p14:nvPr/>
              </p14:nvContentPartPr>
              <p14:xfrm>
                <a:off x="6987000" y="2951010"/>
                <a:ext cx="140760" cy="5040"/>
              </p14:xfrm>
            </p:contentPart>
          </mc:Choice>
          <mc:Fallback>
            <p:pic>
              <p:nvPicPr>
                <p:cNvPr id="49" name="Käsinkirjoitus 48">
                  <a:extLst>
                    <a:ext uri="{FF2B5EF4-FFF2-40B4-BE49-F238E27FC236}">
                      <a16:creationId xmlns:a16="http://schemas.microsoft.com/office/drawing/2014/main" id="{AD399AC9-5A8E-4DB5-B62A-B8A092DE156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978360" y="2942010"/>
                  <a:ext cx="1584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51" name="Käsinkirjoitus 50">
                  <a:extLst>
                    <a:ext uri="{FF2B5EF4-FFF2-40B4-BE49-F238E27FC236}">
                      <a16:creationId xmlns:a16="http://schemas.microsoft.com/office/drawing/2014/main" id="{D3087C1B-C5BF-4CFE-9E7B-87F88E0902F9}"/>
                    </a:ext>
                  </a:extLst>
                </p14:cNvPr>
                <p14:cNvContentPartPr/>
                <p14:nvPr/>
              </p14:nvContentPartPr>
              <p14:xfrm>
                <a:off x="7322880" y="2392290"/>
                <a:ext cx="330120" cy="362880"/>
              </p14:xfrm>
            </p:contentPart>
          </mc:Choice>
          <mc:Fallback>
            <p:pic>
              <p:nvPicPr>
                <p:cNvPr id="51" name="Käsinkirjoitus 50">
                  <a:extLst>
                    <a:ext uri="{FF2B5EF4-FFF2-40B4-BE49-F238E27FC236}">
                      <a16:creationId xmlns:a16="http://schemas.microsoft.com/office/drawing/2014/main" id="{D3087C1B-C5BF-4CFE-9E7B-87F88E0902F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313880" y="2383290"/>
                  <a:ext cx="34776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52" name="Käsinkirjoitus 51">
                  <a:extLst>
                    <a:ext uri="{FF2B5EF4-FFF2-40B4-BE49-F238E27FC236}">
                      <a16:creationId xmlns:a16="http://schemas.microsoft.com/office/drawing/2014/main" id="{A730A2A1-EBEE-4560-9883-DF58113F981E}"/>
                    </a:ext>
                  </a:extLst>
                </p14:cNvPr>
                <p14:cNvContentPartPr/>
                <p14:nvPr/>
              </p14:nvContentPartPr>
              <p14:xfrm>
                <a:off x="7275000" y="2814930"/>
                <a:ext cx="557280" cy="27360"/>
              </p14:xfrm>
            </p:contentPart>
          </mc:Choice>
          <mc:Fallback>
            <p:pic>
              <p:nvPicPr>
                <p:cNvPr id="52" name="Käsinkirjoitus 51">
                  <a:extLst>
                    <a:ext uri="{FF2B5EF4-FFF2-40B4-BE49-F238E27FC236}">
                      <a16:creationId xmlns:a16="http://schemas.microsoft.com/office/drawing/2014/main" id="{A730A2A1-EBEE-4560-9883-DF58113F981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266360" y="2806290"/>
                  <a:ext cx="5749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53" name="Käsinkirjoitus 52">
                  <a:extLst>
                    <a:ext uri="{FF2B5EF4-FFF2-40B4-BE49-F238E27FC236}">
                      <a16:creationId xmlns:a16="http://schemas.microsoft.com/office/drawing/2014/main" id="{944F3400-1A68-42BE-89DC-7294BED7C895}"/>
                    </a:ext>
                  </a:extLst>
                </p14:cNvPr>
                <p14:cNvContentPartPr/>
                <p14:nvPr/>
              </p14:nvContentPartPr>
              <p14:xfrm>
                <a:off x="7453560" y="2916810"/>
                <a:ext cx="184680" cy="352800"/>
              </p14:xfrm>
            </p:contentPart>
          </mc:Choice>
          <mc:Fallback>
            <p:pic>
              <p:nvPicPr>
                <p:cNvPr id="53" name="Käsinkirjoitus 52">
                  <a:extLst>
                    <a:ext uri="{FF2B5EF4-FFF2-40B4-BE49-F238E27FC236}">
                      <a16:creationId xmlns:a16="http://schemas.microsoft.com/office/drawing/2014/main" id="{944F3400-1A68-42BE-89DC-7294BED7C89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444560" y="2908170"/>
                  <a:ext cx="20232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54" name="Käsinkirjoitus 53">
                  <a:extLst>
                    <a:ext uri="{FF2B5EF4-FFF2-40B4-BE49-F238E27FC236}">
                      <a16:creationId xmlns:a16="http://schemas.microsoft.com/office/drawing/2014/main" id="{69D9FF53-9C46-42B4-8CA0-4E1576F8BFD7}"/>
                    </a:ext>
                  </a:extLst>
                </p14:cNvPr>
                <p14:cNvContentPartPr/>
                <p14:nvPr/>
              </p14:nvContentPartPr>
              <p14:xfrm>
                <a:off x="8053320" y="2778930"/>
                <a:ext cx="163800" cy="12240"/>
              </p14:xfrm>
            </p:contentPart>
          </mc:Choice>
          <mc:Fallback>
            <p:pic>
              <p:nvPicPr>
                <p:cNvPr id="54" name="Käsinkirjoitus 53">
                  <a:extLst>
                    <a:ext uri="{FF2B5EF4-FFF2-40B4-BE49-F238E27FC236}">
                      <a16:creationId xmlns:a16="http://schemas.microsoft.com/office/drawing/2014/main" id="{69D9FF53-9C46-42B4-8CA0-4E1576F8BFD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044680" y="2769930"/>
                  <a:ext cx="1814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55" name="Käsinkirjoitus 54">
                  <a:extLst>
                    <a:ext uri="{FF2B5EF4-FFF2-40B4-BE49-F238E27FC236}">
                      <a16:creationId xmlns:a16="http://schemas.microsoft.com/office/drawing/2014/main" id="{F6B1A61C-2A6D-423F-A56C-357F222C52C0}"/>
                    </a:ext>
                  </a:extLst>
                </p14:cNvPr>
                <p14:cNvContentPartPr/>
                <p14:nvPr/>
              </p14:nvContentPartPr>
              <p14:xfrm>
                <a:off x="8045040" y="2885850"/>
                <a:ext cx="160200" cy="12240"/>
              </p14:xfrm>
            </p:contentPart>
          </mc:Choice>
          <mc:Fallback>
            <p:pic>
              <p:nvPicPr>
                <p:cNvPr id="55" name="Käsinkirjoitus 54">
                  <a:extLst>
                    <a:ext uri="{FF2B5EF4-FFF2-40B4-BE49-F238E27FC236}">
                      <a16:creationId xmlns:a16="http://schemas.microsoft.com/office/drawing/2014/main" id="{F6B1A61C-2A6D-423F-A56C-357F222C52C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036040" y="2876850"/>
                  <a:ext cx="177840" cy="2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57" name="Käsinkirjoitus 56">
                <a:extLst>
                  <a:ext uri="{FF2B5EF4-FFF2-40B4-BE49-F238E27FC236}">
                    <a16:creationId xmlns:a16="http://schemas.microsoft.com/office/drawing/2014/main" id="{F1F95F87-3E59-42FE-9AB3-7085E1B69C77}"/>
                  </a:ext>
                </a:extLst>
              </p14:cNvPr>
              <p14:cNvContentPartPr/>
              <p14:nvPr/>
            </p14:nvContentPartPr>
            <p14:xfrm>
              <a:off x="8607360" y="2361690"/>
              <a:ext cx="54000" cy="293760"/>
            </p14:xfrm>
          </p:contentPart>
        </mc:Choice>
        <mc:Fallback>
          <p:pic>
            <p:nvPicPr>
              <p:cNvPr id="57" name="Käsinkirjoitus 56">
                <a:extLst>
                  <a:ext uri="{FF2B5EF4-FFF2-40B4-BE49-F238E27FC236}">
                    <a16:creationId xmlns:a16="http://schemas.microsoft.com/office/drawing/2014/main" id="{F1F95F87-3E59-42FE-9AB3-7085E1B69C77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598720" y="2353050"/>
                <a:ext cx="71640" cy="31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Ryhmä 59">
            <a:extLst>
              <a:ext uri="{FF2B5EF4-FFF2-40B4-BE49-F238E27FC236}">
                <a16:creationId xmlns:a16="http://schemas.microsoft.com/office/drawing/2014/main" id="{93FAEA33-B4AA-4085-9D98-2ABD03954856}"/>
              </a:ext>
            </a:extLst>
          </p:cNvPr>
          <p:cNvGrpSpPr/>
          <p:nvPr/>
        </p:nvGrpSpPr>
        <p:grpSpPr>
          <a:xfrm>
            <a:off x="8464800" y="2789370"/>
            <a:ext cx="401760" cy="493200"/>
            <a:chOff x="8464800" y="2789370"/>
            <a:chExt cx="401760" cy="49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58" name="Käsinkirjoitus 57">
                  <a:extLst>
                    <a:ext uri="{FF2B5EF4-FFF2-40B4-BE49-F238E27FC236}">
                      <a16:creationId xmlns:a16="http://schemas.microsoft.com/office/drawing/2014/main" id="{810ECBAD-7FB7-409D-B1EC-7FF32AA39979}"/>
                    </a:ext>
                  </a:extLst>
                </p14:cNvPr>
                <p14:cNvContentPartPr/>
                <p14:nvPr/>
              </p14:nvContentPartPr>
              <p14:xfrm>
                <a:off x="8464800" y="2789370"/>
                <a:ext cx="401760" cy="30960"/>
              </p14:xfrm>
            </p:contentPart>
          </mc:Choice>
          <mc:Fallback>
            <p:pic>
              <p:nvPicPr>
                <p:cNvPr id="58" name="Käsinkirjoitus 57">
                  <a:extLst>
                    <a:ext uri="{FF2B5EF4-FFF2-40B4-BE49-F238E27FC236}">
                      <a16:creationId xmlns:a16="http://schemas.microsoft.com/office/drawing/2014/main" id="{810ECBAD-7FB7-409D-B1EC-7FF32AA3997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456160" y="2780370"/>
                  <a:ext cx="4194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59" name="Käsinkirjoitus 58">
                  <a:extLst>
                    <a:ext uri="{FF2B5EF4-FFF2-40B4-BE49-F238E27FC236}">
                      <a16:creationId xmlns:a16="http://schemas.microsoft.com/office/drawing/2014/main" id="{608653BB-92D2-4EAA-A598-B7CE92DA2F4C}"/>
                    </a:ext>
                  </a:extLst>
                </p14:cNvPr>
                <p14:cNvContentPartPr/>
                <p14:nvPr/>
              </p14:nvContentPartPr>
              <p14:xfrm>
                <a:off x="8554080" y="2918970"/>
                <a:ext cx="184680" cy="363600"/>
              </p14:xfrm>
            </p:contentPart>
          </mc:Choice>
          <mc:Fallback>
            <p:pic>
              <p:nvPicPr>
                <p:cNvPr id="59" name="Käsinkirjoitus 58">
                  <a:extLst>
                    <a:ext uri="{FF2B5EF4-FFF2-40B4-BE49-F238E27FC236}">
                      <a16:creationId xmlns:a16="http://schemas.microsoft.com/office/drawing/2014/main" id="{608653BB-92D2-4EAA-A598-B7CE92DA2F4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545440" y="2909970"/>
                  <a:ext cx="202320" cy="38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Ryhmä 62">
            <a:extLst>
              <a:ext uri="{FF2B5EF4-FFF2-40B4-BE49-F238E27FC236}">
                <a16:creationId xmlns:a16="http://schemas.microsoft.com/office/drawing/2014/main" id="{1F36BE4E-D834-4538-96F1-ACC0D9582B01}"/>
              </a:ext>
            </a:extLst>
          </p:cNvPr>
          <p:cNvGrpSpPr/>
          <p:nvPr/>
        </p:nvGrpSpPr>
        <p:grpSpPr>
          <a:xfrm>
            <a:off x="618240" y="3355650"/>
            <a:ext cx="438840" cy="610560"/>
            <a:chOff x="618240" y="3355650"/>
            <a:chExt cx="438840" cy="61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61" name="Käsinkirjoitus 60">
                  <a:extLst>
                    <a:ext uri="{FF2B5EF4-FFF2-40B4-BE49-F238E27FC236}">
                      <a16:creationId xmlns:a16="http://schemas.microsoft.com/office/drawing/2014/main" id="{369ACE00-6863-4430-8353-EFBA448A1CB5}"/>
                    </a:ext>
                  </a:extLst>
                </p14:cNvPr>
                <p14:cNvContentPartPr/>
                <p14:nvPr/>
              </p14:nvContentPartPr>
              <p14:xfrm>
                <a:off x="618240" y="3453930"/>
                <a:ext cx="150120" cy="425160"/>
              </p14:xfrm>
            </p:contentPart>
          </mc:Choice>
          <mc:Fallback>
            <p:pic>
              <p:nvPicPr>
                <p:cNvPr id="61" name="Käsinkirjoitus 60">
                  <a:extLst>
                    <a:ext uri="{FF2B5EF4-FFF2-40B4-BE49-F238E27FC236}">
                      <a16:creationId xmlns:a16="http://schemas.microsoft.com/office/drawing/2014/main" id="{369ACE00-6863-4430-8353-EFBA448A1CB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09240" y="3444930"/>
                  <a:ext cx="16776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62" name="Käsinkirjoitus 61">
                  <a:extLst>
                    <a:ext uri="{FF2B5EF4-FFF2-40B4-BE49-F238E27FC236}">
                      <a16:creationId xmlns:a16="http://schemas.microsoft.com/office/drawing/2014/main" id="{865BBA97-0818-4330-949F-45762372F26E}"/>
                    </a:ext>
                  </a:extLst>
                </p14:cNvPr>
                <p14:cNvContentPartPr/>
                <p14:nvPr/>
              </p14:nvContentPartPr>
              <p14:xfrm>
                <a:off x="916320" y="3355650"/>
                <a:ext cx="140760" cy="610560"/>
              </p14:xfrm>
            </p:contentPart>
          </mc:Choice>
          <mc:Fallback>
            <p:pic>
              <p:nvPicPr>
                <p:cNvPr id="62" name="Käsinkirjoitus 61">
                  <a:extLst>
                    <a:ext uri="{FF2B5EF4-FFF2-40B4-BE49-F238E27FC236}">
                      <a16:creationId xmlns:a16="http://schemas.microsoft.com/office/drawing/2014/main" id="{865BBA97-0818-4330-949F-45762372F26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07680" y="3347010"/>
                  <a:ext cx="158400" cy="62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Ryhmä 97">
            <a:extLst>
              <a:ext uri="{FF2B5EF4-FFF2-40B4-BE49-F238E27FC236}">
                <a16:creationId xmlns:a16="http://schemas.microsoft.com/office/drawing/2014/main" id="{02B64EBE-CC27-4DD3-841E-772CACBFB1EE}"/>
              </a:ext>
            </a:extLst>
          </p:cNvPr>
          <p:cNvGrpSpPr/>
          <p:nvPr/>
        </p:nvGrpSpPr>
        <p:grpSpPr>
          <a:xfrm>
            <a:off x="1362720" y="2440530"/>
            <a:ext cx="5277960" cy="1753560"/>
            <a:chOff x="1362720" y="2440530"/>
            <a:chExt cx="5277960" cy="175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8" name="Käsinkirjoitus 7">
                  <a:extLst>
                    <a:ext uri="{FF2B5EF4-FFF2-40B4-BE49-F238E27FC236}">
                      <a16:creationId xmlns:a16="http://schemas.microsoft.com/office/drawing/2014/main" id="{127A62D7-C09C-4333-B2B9-AAB96AF86BB9}"/>
                    </a:ext>
                  </a:extLst>
                </p14:cNvPr>
                <p14:cNvContentPartPr/>
                <p14:nvPr/>
              </p14:nvContentPartPr>
              <p14:xfrm>
                <a:off x="1545600" y="2666250"/>
                <a:ext cx="25200" cy="459720"/>
              </p14:xfrm>
            </p:contentPart>
          </mc:Choice>
          <mc:Fallback>
            <p:pic>
              <p:nvPicPr>
                <p:cNvPr id="8" name="Käsinkirjoitus 7">
                  <a:extLst>
                    <a:ext uri="{FF2B5EF4-FFF2-40B4-BE49-F238E27FC236}">
                      <a16:creationId xmlns:a16="http://schemas.microsoft.com/office/drawing/2014/main" id="{127A62D7-C09C-4333-B2B9-AAB96AF86BB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536600" y="2657610"/>
                  <a:ext cx="42840" cy="47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9" name="Käsinkirjoitus 8">
                  <a:extLst>
                    <a:ext uri="{FF2B5EF4-FFF2-40B4-BE49-F238E27FC236}">
                      <a16:creationId xmlns:a16="http://schemas.microsoft.com/office/drawing/2014/main" id="{83812AB5-1BC6-4383-9BDC-B10090183E55}"/>
                    </a:ext>
                  </a:extLst>
                </p14:cNvPr>
                <p14:cNvContentPartPr/>
                <p14:nvPr/>
              </p14:nvContentPartPr>
              <p14:xfrm>
                <a:off x="1559280" y="2677770"/>
                <a:ext cx="153000" cy="216360"/>
              </p14:xfrm>
            </p:contentPart>
          </mc:Choice>
          <mc:Fallback>
            <p:pic>
              <p:nvPicPr>
                <p:cNvPr id="9" name="Käsinkirjoitus 8">
                  <a:extLst>
                    <a:ext uri="{FF2B5EF4-FFF2-40B4-BE49-F238E27FC236}">
                      <a16:creationId xmlns:a16="http://schemas.microsoft.com/office/drawing/2014/main" id="{83812AB5-1BC6-4383-9BDC-B10090183E5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550640" y="2669130"/>
                  <a:ext cx="17064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10" name="Käsinkirjoitus 9">
                  <a:extLst>
                    <a:ext uri="{FF2B5EF4-FFF2-40B4-BE49-F238E27FC236}">
                      <a16:creationId xmlns:a16="http://schemas.microsoft.com/office/drawing/2014/main" id="{667AFFC3-E517-4B3C-A4FF-4D24330DA43F}"/>
                    </a:ext>
                  </a:extLst>
                </p14:cNvPr>
                <p14:cNvContentPartPr/>
                <p14:nvPr/>
              </p14:nvContentPartPr>
              <p14:xfrm>
                <a:off x="1815240" y="2663010"/>
                <a:ext cx="112680" cy="498600"/>
              </p14:xfrm>
            </p:contentPart>
          </mc:Choice>
          <mc:Fallback>
            <p:pic>
              <p:nvPicPr>
                <p:cNvPr id="10" name="Käsinkirjoitus 9">
                  <a:extLst>
                    <a:ext uri="{FF2B5EF4-FFF2-40B4-BE49-F238E27FC236}">
                      <a16:creationId xmlns:a16="http://schemas.microsoft.com/office/drawing/2014/main" id="{667AFFC3-E517-4B3C-A4FF-4D24330DA43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806240" y="2654370"/>
                  <a:ext cx="130320" cy="51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11" name="Käsinkirjoitus 10">
                  <a:extLst>
                    <a:ext uri="{FF2B5EF4-FFF2-40B4-BE49-F238E27FC236}">
                      <a16:creationId xmlns:a16="http://schemas.microsoft.com/office/drawing/2014/main" id="{09470938-E2C6-4C0E-A6D4-9DE6026D7157}"/>
                    </a:ext>
                  </a:extLst>
                </p14:cNvPr>
                <p14:cNvContentPartPr/>
                <p14:nvPr/>
              </p14:nvContentPartPr>
              <p14:xfrm>
                <a:off x="2056800" y="2808450"/>
                <a:ext cx="53640" cy="307440"/>
              </p14:xfrm>
            </p:contentPart>
          </mc:Choice>
          <mc:Fallback>
            <p:pic>
              <p:nvPicPr>
                <p:cNvPr id="11" name="Käsinkirjoitus 10">
                  <a:extLst>
                    <a:ext uri="{FF2B5EF4-FFF2-40B4-BE49-F238E27FC236}">
                      <a16:creationId xmlns:a16="http://schemas.microsoft.com/office/drawing/2014/main" id="{09470938-E2C6-4C0E-A6D4-9DE6026D715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047800" y="2799810"/>
                  <a:ext cx="7128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12" name="Käsinkirjoitus 11">
                  <a:extLst>
                    <a:ext uri="{FF2B5EF4-FFF2-40B4-BE49-F238E27FC236}">
                      <a16:creationId xmlns:a16="http://schemas.microsoft.com/office/drawing/2014/main" id="{18ABA774-BE45-44A5-9229-EAF303EF634C}"/>
                    </a:ext>
                  </a:extLst>
                </p14:cNvPr>
                <p14:cNvContentPartPr/>
                <p14:nvPr/>
              </p14:nvContentPartPr>
              <p14:xfrm>
                <a:off x="1953840" y="2894490"/>
                <a:ext cx="228240" cy="10440"/>
              </p14:xfrm>
            </p:contentPart>
          </mc:Choice>
          <mc:Fallback>
            <p:pic>
              <p:nvPicPr>
                <p:cNvPr id="12" name="Käsinkirjoitus 11">
                  <a:extLst>
                    <a:ext uri="{FF2B5EF4-FFF2-40B4-BE49-F238E27FC236}">
                      <a16:creationId xmlns:a16="http://schemas.microsoft.com/office/drawing/2014/main" id="{18ABA774-BE45-44A5-9229-EAF303EF634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944840" y="2885850"/>
                  <a:ext cx="2458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13" name="Käsinkirjoitus 12">
                  <a:extLst>
                    <a:ext uri="{FF2B5EF4-FFF2-40B4-BE49-F238E27FC236}">
                      <a16:creationId xmlns:a16="http://schemas.microsoft.com/office/drawing/2014/main" id="{19C2A017-C880-4739-AE87-1F8E09F71D41}"/>
                    </a:ext>
                  </a:extLst>
                </p14:cNvPr>
                <p14:cNvContentPartPr/>
                <p14:nvPr/>
              </p14:nvContentPartPr>
              <p14:xfrm>
                <a:off x="2174520" y="2925090"/>
                <a:ext cx="198720" cy="138960"/>
              </p14:xfrm>
            </p:contentPart>
          </mc:Choice>
          <mc:Fallback>
            <p:pic>
              <p:nvPicPr>
                <p:cNvPr id="13" name="Käsinkirjoitus 12">
                  <a:extLst>
                    <a:ext uri="{FF2B5EF4-FFF2-40B4-BE49-F238E27FC236}">
                      <a16:creationId xmlns:a16="http://schemas.microsoft.com/office/drawing/2014/main" id="{19C2A017-C880-4739-AE87-1F8E09F71D4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165520" y="2916090"/>
                  <a:ext cx="2163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14" name="Käsinkirjoitus 13">
                  <a:extLst>
                    <a:ext uri="{FF2B5EF4-FFF2-40B4-BE49-F238E27FC236}">
                      <a16:creationId xmlns:a16="http://schemas.microsoft.com/office/drawing/2014/main" id="{B4A0460D-95EA-41DE-9201-BEA2382E5758}"/>
                    </a:ext>
                  </a:extLst>
                </p14:cNvPr>
                <p14:cNvContentPartPr/>
                <p14:nvPr/>
              </p14:nvContentPartPr>
              <p14:xfrm>
                <a:off x="2226360" y="2800530"/>
                <a:ext cx="120600" cy="23760"/>
              </p14:xfrm>
            </p:contentPart>
          </mc:Choice>
          <mc:Fallback>
            <p:pic>
              <p:nvPicPr>
                <p:cNvPr id="14" name="Käsinkirjoitus 13">
                  <a:extLst>
                    <a:ext uri="{FF2B5EF4-FFF2-40B4-BE49-F238E27FC236}">
                      <a16:creationId xmlns:a16="http://schemas.microsoft.com/office/drawing/2014/main" id="{B4A0460D-95EA-41DE-9201-BEA2382E575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217720" y="2791890"/>
                  <a:ext cx="1382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15" name="Käsinkirjoitus 14">
                  <a:extLst>
                    <a:ext uri="{FF2B5EF4-FFF2-40B4-BE49-F238E27FC236}">
                      <a16:creationId xmlns:a16="http://schemas.microsoft.com/office/drawing/2014/main" id="{BCD84312-AFFC-4DF1-8A4B-9E5A0D4DA5E3}"/>
                    </a:ext>
                  </a:extLst>
                </p14:cNvPr>
                <p14:cNvContentPartPr/>
                <p14:nvPr/>
              </p14:nvContentPartPr>
              <p14:xfrm>
                <a:off x="2391960" y="2888010"/>
                <a:ext cx="159840" cy="342000"/>
              </p14:xfrm>
            </p:contentPart>
          </mc:Choice>
          <mc:Fallback>
            <p:pic>
              <p:nvPicPr>
                <p:cNvPr id="15" name="Käsinkirjoitus 14">
                  <a:extLst>
                    <a:ext uri="{FF2B5EF4-FFF2-40B4-BE49-F238E27FC236}">
                      <a16:creationId xmlns:a16="http://schemas.microsoft.com/office/drawing/2014/main" id="{BCD84312-AFFC-4DF1-8A4B-9E5A0D4DA5E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383320" y="2879370"/>
                  <a:ext cx="17748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16" name="Käsinkirjoitus 15">
                  <a:extLst>
                    <a:ext uri="{FF2B5EF4-FFF2-40B4-BE49-F238E27FC236}">
                      <a16:creationId xmlns:a16="http://schemas.microsoft.com/office/drawing/2014/main" id="{E717A212-F20B-48BC-A002-F48197D22DE6}"/>
                    </a:ext>
                  </a:extLst>
                </p14:cNvPr>
                <p14:cNvContentPartPr/>
                <p14:nvPr/>
              </p14:nvContentPartPr>
              <p14:xfrm>
                <a:off x="2616240" y="2878290"/>
                <a:ext cx="81720" cy="198000"/>
              </p14:xfrm>
            </p:contentPart>
          </mc:Choice>
          <mc:Fallback>
            <p:pic>
              <p:nvPicPr>
                <p:cNvPr id="16" name="Käsinkirjoitus 15">
                  <a:extLst>
                    <a:ext uri="{FF2B5EF4-FFF2-40B4-BE49-F238E27FC236}">
                      <a16:creationId xmlns:a16="http://schemas.microsoft.com/office/drawing/2014/main" id="{E717A212-F20B-48BC-A002-F48197D22DE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607600" y="2869650"/>
                  <a:ext cx="993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17" name="Käsinkirjoitus 16">
                  <a:extLst>
                    <a:ext uri="{FF2B5EF4-FFF2-40B4-BE49-F238E27FC236}">
                      <a16:creationId xmlns:a16="http://schemas.microsoft.com/office/drawing/2014/main" id="{ADA852F0-0900-4A0D-ABB9-F0FB31AE1906}"/>
                    </a:ext>
                  </a:extLst>
                </p14:cNvPr>
                <p14:cNvContentPartPr/>
                <p14:nvPr/>
              </p14:nvContentPartPr>
              <p14:xfrm>
                <a:off x="2817840" y="2812770"/>
                <a:ext cx="19800" cy="271080"/>
              </p14:xfrm>
            </p:contentPart>
          </mc:Choice>
          <mc:Fallback>
            <p:pic>
              <p:nvPicPr>
                <p:cNvPr id="17" name="Käsinkirjoitus 16">
                  <a:extLst>
                    <a:ext uri="{FF2B5EF4-FFF2-40B4-BE49-F238E27FC236}">
                      <a16:creationId xmlns:a16="http://schemas.microsoft.com/office/drawing/2014/main" id="{ADA852F0-0900-4A0D-ABB9-F0FB31AE190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808840" y="2803770"/>
                  <a:ext cx="3744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18" name="Käsinkirjoitus 17">
                  <a:extLst>
                    <a:ext uri="{FF2B5EF4-FFF2-40B4-BE49-F238E27FC236}">
                      <a16:creationId xmlns:a16="http://schemas.microsoft.com/office/drawing/2014/main" id="{D5BC93FF-27A7-44D6-BC2E-3015E1131FC6}"/>
                    </a:ext>
                  </a:extLst>
                </p14:cNvPr>
                <p14:cNvContentPartPr/>
                <p14:nvPr/>
              </p14:nvContentPartPr>
              <p14:xfrm>
                <a:off x="2918280" y="3000690"/>
                <a:ext cx="105480" cy="360"/>
              </p14:xfrm>
            </p:contentPart>
          </mc:Choice>
          <mc:Fallback>
            <p:pic>
              <p:nvPicPr>
                <p:cNvPr id="18" name="Käsinkirjoitus 17">
                  <a:extLst>
                    <a:ext uri="{FF2B5EF4-FFF2-40B4-BE49-F238E27FC236}">
                      <a16:creationId xmlns:a16="http://schemas.microsoft.com/office/drawing/2014/main" id="{D5BC93FF-27A7-44D6-BC2E-3015E1131FC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909280" y="2992050"/>
                  <a:ext cx="1231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20" name="Käsinkirjoitus 19">
                  <a:extLst>
                    <a:ext uri="{FF2B5EF4-FFF2-40B4-BE49-F238E27FC236}">
                      <a16:creationId xmlns:a16="http://schemas.microsoft.com/office/drawing/2014/main" id="{387ABDBC-C200-465E-9BDC-899CBABDA248}"/>
                    </a:ext>
                  </a:extLst>
                </p14:cNvPr>
                <p14:cNvContentPartPr/>
                <p14:nvPr/>
              </p14:nvContentPartPr>
              <p14:xfrm>
                <a:off x="3120960" y="2835090"/>
                <a:ext cx="11520" cy="275400"/>
              </p14:xfrm>
            </p:contentPart>
          </mc:Choice>
          <mc:Fallback>
            <p:pic>
              <p:nvPicPr>
                <p:cNvPr id="20" name="Käsinkirjoitus 19">
                  <a:extLst>
                    <a:ext uri="{FF2B5EF4-FFF2-40B4-BE49-F238E27FC236}">
                      <a16:creationId xmlns:a16="http://schemas.microsoft.com/office/drawing/2014/main" id="{387ABDBC-C200-465E-9BDC-899CBABDA24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111960" y="2826090"/>
                  <a:ext cx="2916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21" name="Käsinkirjoitus 20">
                  <a:extLst>
                    <a:ext uri="{FF2B5EF4-FFF2-40B4-BE49-F238E27FC236}">
                      <a16:creationId xmlns:a16="http://schemas.microsoft.com/office/drawing/2014/main" id="{42D11D69-F8CE-4763-B54D-E4B001A68830}"/>
                    </a:ext>
                  </a:extLst>
                </p14:cNvPr>
                <p14:cNvContentPartPr/>
                <p14:nvPr/>
              </p14:nvContentPartPr>
              <p14:xfrm>
                <a:off x="3103320" y="2682450"/>
                <a:ext cx="360" cy="360"/>
              </p14:xfrm>
            </p:contentPart>
          </mc:Choice>
          <mc:Fallback>
            <p:pic>
              <p:nvPicPr>
                <p:cNvPr id="21" name="Käsinkirjoitus 20">
                  <a:extLst>
                    <a:ext uri="{FF2B5EF4-FFF2-40B4-BE49-F238E27FC236}">
                      <a16:creationId xmlns:a16="http://schemas.microsoft.com/office/drawing/2014/main" id="{42D11D69-F8CE-4763-B54D-E4B001A6883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094680" y="267345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22" name="Käsinkirjoitus 21">
                  <a:extLst>
                    <a:ext uri="{FF2B5EF4-FFF2-40B4-BE49-F238E27FC236}">
                      <a16:creationId xmlns:a16="http://schemas.microsoft.com/office/drawing/2014/main" id="{9893A94E-836E-438E-B1E6-7773F58C4A16}"/>
                    </a:ext>
                  </a:extLst>
                </p14:cNvPr>
                <p14:cNvContentPartPr/>
                <p14:nvPr/>
              </p14:nvContentPartPr>
              <p14:xfrm>
                <a:off x="3227880" y="2638170"/>
                <a:ext cx="30960" cy="423720"/>
              </p14:xfrm>
            </p:contentPart>
          </mc:Choice>
          <mc:Fallback>
            <p:pic>
              <p:nvPicPr>
                <p:cNvPr id="22" name="Käsinkirjoitus 21">
                  <a:extLst>
                    <a:ext uri="{FF2B5EF4-FFF2-40B4-BE49-F238E27FC236}">
                      <a16:creationId xmlns:a16="http://schemas.microsoft.com/office/drawing/2014/main" id="{9893A94E-836E-438E-B1E6-7773F58C4A1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219240" y="2629530"/>
                  <a:ext cx="4860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23" name="Käsinkirjoitus 22">
                  <a:extLst>
                    <a:ext uri="{FF2B5EF4-FFF2-40B4-BE49-F238E27FC236}">
                      <a16:creationId xmlns:a16="http://schemas.microsoft.com/office/drawing/2014/main" id="{95A61BF1-BDAE-47F4-BB96-82AB27C4BF5E}"/>
                    </a:ext>
                  </a:extLst>
                </p14:cNvPr>
                <p14:cNvContentPartPr/>
                <p14:nvPr/>
              </p14:nvContentPartPr>
              <p14:xfrm>
                <a:off x="3243720" y="2858490"/>
                <a:ext cx="112320" cy="185400"/>
              </p14:xfrm>
            </p:contentPart>
          </mc:Choice>
          <mc:Fallback>
            <p:pic>
              <p:nvPicPr>
                <p:cNvPr id="23" name="Käsinkirjoitus 22">
                  <a:extLst>
                    <a:ext uri="{FF2B5EF4-FFF2-40B4-BE49-F238E27FC236}">
                      <a16:creationId xmlns:a16="http://schemas.microsoft.com/office/drawing/2014/main" id="{95A61BF1-BDAE-47F4-BB96-82AB27C4BF5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235080" y="2849490"/>
                  <a:ext cx="1299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24" name="Käsinkirjoitus 23">
                  <a:extLst>
                    <a:ext uri="{FF2B5EF4-FFF2-40B4-BE49-F238E27FC236}">
                      <a16:creationId xmlns:a16="http://schemas.microsoft.com/office/drawing/2014/main" id="{31992C7A-2C77-48EF-AB69-EF28EBC32989}"/>
                    </a:ext>
                  </a:extLst>
                </p14:cNvPr>
                <p14:cNvContentPartPr/>
                <p14:nvPr/>
              </p14:nvContentPartPr>
              <p14:xfrm>
                <a:off x="3394200" y="2922930"/>
                <a:ext cx="170640" cy="150480"/>
              </p14:xfrm>
            </p:contentPart>
          </mc:Choice>
          <mc:Fallback>
            <p:pic>
              <p:nvPicPr>
                <p:cNvPr id="24" name="Käsinkirjoitus 23">
                  <a:extLst>
                    <a:ext uri="{FF2B5EF4-FFF2-40B4-BE49-F238E27FC236}">
                      <a16:creationId xmlns:a16="http://schemas.microsoft.com/office/drawing/2014/main" id="{31992C7A-2C77-48EF-AB69-EF28EBC32989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385560" y="2913930"/>
                  <a:ext cx="1882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25" name="Käsinkirjoitus 24">
                  <a:extLst>
                    <a:ext uri="{FF2B5EF4-FFF2-40B4-BE49-F238E27FC236}">
                      <a16:creationId xmlns:a16="http://schemas.microsoft.com/office/drawing/2014/main" id="{E91D69E8-55F8-4209-BD30-E3B4D374C330}"/>
                    </a:ext>
                  </a:extLst>
                </p14:cNvPr>
                <p14:cNvContentPartPr/>
                <p14:nvPr/>
              </p14:nvContentPartPr>
              <p14:xfrm>
                <a:off x="3453240" y="2828610"/>
                <a:ext cx="97920" cy="27720"/>
              </p14:xfrm>
            </p:contentPart>
          </mc:Choice>
          <mc:Fallback>
            <p:pic>
              <p:nvPicPr>
                <p:cNvPr id="25" name="Käsinkirjoitus 24">
                  <a:extLst>
                    <a:ext uri="{FF2B5EF4-FFF2-40B4-BE49-F238E27FC236}">
                      <a16:creationId xmlns:a16="http://schemas.microsoft.com/office/drawing/2014/main" id="{E91D69E8-55F8-4209-BD30-E3B4D374C33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444240" y="2819970"/>
                  <a:ext cx="1155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26" name="Käsinkirjoitus 25">
                  <a:extLst>
                    <a:ext uri="{FF2B5EF4-FFF2-40B4-BE49-F238E27FC236}">
                      <a16:creationId xmlns:a16="http://schemas.microsoft.com/office/drawing/2014/main" id="{763988CD-D760-4A0C-9104-23E8FD99D022}"/>
                    </a:ext>
                  </a:extLst>
                </p14:cNvPr>
                <p14:cNvContentPartPr/>
                <p14:nvPr/>
              </p14:nvContentPartPr>
              <p14:xfrm>
                <a:off x="3606240" y="2805570"/>
                <a:ext cx="27360" cy="270360"/>
              </p14:xfrm>
            </p:contentPart>
          </mc:Choice>
          <mc:Fallback>
            <p:pic>
              <p:nvPicPr>
                <p:cNvPr id="26" name="Käsinkirjoitus 25">
                  <a:extLst>
                    <a:ext uri="{FF2B5EF4-FFF2-40B4-BE49-F238E27FC236}">
                      <a16:creationId xmlns:a16="http://schemas.microsoft.com/office/drawing/2014/main" id="{763988CD-D760-4A0C-9104-23E8FD99D02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597240" y="2796570"/>
                  <a:ext cx="4500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27" name="Käsinkirjoitus 26">
                  <a:extLst>
                    <a:ext uri="{FF2B5EF4-FFF2-40B4-BE49-F238E27FC236}">
                      <a16:creationId xmlns:a16="http://schemas.microsoft.com/office/drawing/2014/main" id="{7FBB3B46-60FD-4E80-8A6C-E3B48D7C7C59}"/>
                    </a:ext>
                  </a:extLst>
                </p14:cNvPr>
                <p14:cNvContentPartPr/>
                <p14:nvPr/>
              </p14:nvContentPartPr>
              <p14:xfrm>
                <a:off x="3686880" y="2894490"/>
                <a:ext cx="417600" cy="224640"/>
              </p14:xfrm>
            </p:contentPart>
          </mc:Choice>
          <mc:Fallback>
            <p:pic>
              <p:nvPicPr>
                <p:cNvPr id="27" name="Käsinkirjoitus 26">
                  <a:extLst>
                    <a:ext uri="{FF2B5EF4-FFF2-40B4-BE49-F238E27FC236}">
                      <a16:creationId xmlns:a16="http://schemas.microsoft.com/office/drawing/2014/main" id="{7FBB3B46-60FD-4E80-8A6C-E3B48D7C7C5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678240" y="2885850"/>
                  <a:ext cx="4352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28" name="Käsinkirjoitus 27">
                  <a:extLst>
                    <a:ext uri="{FF2B5EF4-FFF2-40B4-BE49-F238E27FC236}">
                      <a16:creationId xmlns:a16="http://schemas.microsoft.com/office/drawing/2014/main" id="{E9C8AB8C-5A9C-4EBF-A134-11982614E140}"/>
                    </a:ext>
                  </a:extLst>
                </p14:cNvPr>
                <p14:cNvContentPartPr/>
                <p14:nvPr/>
              </p14:nvContentPartPr>
              <p14:xfrm>
                <a:off x="4144800" y="2615850"/>
                <a:ext cx="125640" cy="786240"/>
              </p14:xfrm>
            </p:contentPart>
          </mc:Choice>
          <mc:Fallback>
            <p:pic>
              <p:nvPicPr>
                <p:cNvPr id="28" name="Käsinkirjoitus 27">
                  <a:extLst>
                    <a:ext uri="{FF2B5EF4-FFF2-40B4-BE49-F238E27FC236}">
                      <a16:creationId xmlns:a16="http://schemas.microsoft.com/office/drawing/2014/main" id="{E9C8AB8C-5A9C-4EBF-A134-11982614E14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136160" y="2606850"/>
                  <a:ext cx="143280" cy="80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29" name="Käsinkirjoitus 28">
                  <a:extLst>
                    <a:ext uri="{FF2B5EF4-FFF2-40B4-BE49-F238E27FC236}">
                      <a16:creationId xmlns:a16="http://schemas.microsoft.com/office/drawing/2014/main" id="{7D9DC2E9-38E6-41F8-9DF5-82E5659171D4}"/>
                    </a:ext>
                  </a:extLst>
                </p14:cNvPr>
                <p14:cNvContentPartPr/>
                <p14:nvPr/>
              </p14:nvContentPartPr>
              <p14:xfrm>
                <a:off x="4434600" y="2956050"/>
                <a:ext cx="193320" cy="11160"/>
              </p14:xfrm>
            </p:contentPart>
          </mc:Choice>
          <mc:Fallback>
            <p:pic>
              <p:nvPicPr>
                <p:cNvPr id="29" name="Käsinkirjoitus 28">
                  <a:extLst>
                    <a:ext uri="{FF2B5EF4-FFF2-40B4-BE49-F238E27FC236}">
                      <a16:creationId xmlns:a16="http://schemas.microsoft.com/office/drawing/2014/main" id="{7D9DC2E9-38E6-41F8-9DF5-82E5659171D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425960" y="2947050"/>
                  <a:ext cx="2109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30" name="Käsinkirjoitus 29">
                  <a:extLst>
                    <a:ext uri="{FF2B5EF4-FFF2-40B4-BE49-F238E27FC236}">
                      <a16:creationId xmlns:a16="http://schemas.microsoft.com/office/drawing/2014/main" id="{2D1AE02D-0A4D-48FC-993F-4D771F6EEDD4}"/>
                    </a:ext>
                  </a:extLst>
                </p14:cNvPr>
                <p14:cNvContentPartPr/>
                <p14:nvPr/>
              </p14:nvContentPartPr>
              <p14:xfrm>
                <a:off x="4413360" y="3042450"/>
                <a:ext cx="206280" cy="32760"/>
              </p14:xfrm>
            </p:contentPart>
          </mc:Choice>
          <mc:Fallback>
            <p:pic>
              <p:nvPicPr>
                <p:cNvPr id="30" name="Käsinkirjoitus 29">
                  <a:extLst>
                    <a:ext uri="{FF2B5EF4-FFF2-40B4-BE49-F238E27FC236}">
                      <a16:creationId xmlns:a16="http://schemas.microsoft.com/office/drawing/2014/main" id="{2D1AE02D-0A4D-48FC-993F-4D771F6EEDD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404720" y="3033450"/>
                  <a:ext cx="2239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32" name="Käsinkirjoitus 31">
                  <a:extLst>
                    <a:ext uri="{FF2B5EF4-FFF2-40B4-BE49-F238E27FC236}">
                      <a16:creationId xmlns:a16="http://schemas.microsoft.com/office/drawing/2014/main" id="{B2B71274-792F-4BCD-AEEA-CC6C279A0493}"/>
                    </a:ext>
                  </a:extLst>
                </p14:cNvPr>
                <p14:cNvContentPartPr/>
                <p14:nvPr/>
              </p14:nvContentPartPr>
              <p14:xfrm>
                <a:off x="4780560" y="2962530"/>
                <a:ext cx="1046520" cy="73800"/>
              </p14:xfrm>
            </p:contentPart>
          </mc:Choice>
          <mc:Fallback>
            <p:pic>
              <p:nvPicPr>
                <p:cNvPr id="32" name="Käsinkirjoitus 31">
                  <a:extLst>
                    <a:ext uri="{FF2B5EF4-FFF2-40B4-BE49-F238E27FC236}">
                      <a16:creationId xmlns:a16="http://schemas.microsoft.com/office/drawing/2014/main" id="{B2B71274-792F-4BCD-AEEA-CC6C279A049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771920" y="2953530"/>
                  <a:ext cx="10641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35" name="Käsinkirjoitus 34">
                  <a:extLst>
                    <a:ext uri="{FF2B5EF4-FFF2-40B4-BE49-F238E27FC236}">
                      <a16:creationId xmlns:a16="http://schemas.microsoft.com/office/drawing/2014/main" id="{30832875-BD19-4067-9859-F68FE912F31E}"/>
                    </a:ext>
                  </a:extLst>
                </p14:cNvPr>
                <p14:cNvContentPartPr/>
                <p14:nvPr/>
              </p14:nvContentPartPr>
              <p14:xfrm>
                <a:off x="4935720" y="3099690"/>
                <a:ext cx="201960" cy="356760"/>
              </p14:xfrm>
            </p:contentPart>
          </mc:Choice>
          <mc:Fallback>
            <p:pic>
              <p:nvPicPr>
                <p:cNvPr id="35" name="Käsinkirjoitus 34">
                  <a:extLst>
                    <a:ext uri="{FF2B5EF4-FFF2-40B4-BE49-F238E27FC236}">
                      <a16:creationId xmlns:a16="http://schemas.microsoft.com/office/drawing/2014/main" id="{30832875-BD19-4067-9859-F68FE912F31E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927080" y="3091050"/>
                  <a:ext cx="21960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36" name="Käsinkirjoitus 35">
                  <a:extLst>
                    <a:ext uri="{FF2B5EF4-FFF2-40B4-BE49-F238E27FC236}">
                      <a16:creationId xmlns:a16="http://schemas.microsoft.com/office/drawing/2014/main" id="{87ABF6D6-DD75-44FC-A0AA-93047B51297E}"/>
                    </a:ext>
                  </a:extLst>
                </p14:cNvPr>
                <p14:cNvContentPartPr/>
                <p14:nvPr/>
              </p14:nvContentPartPr>
              <p14:xfrm>
                <a:off x="5300760" y="3075570"/>
                <a:ext cx="158400" cy="194400"/>
              </p14:xfrm>
            </p:contentPart>
          </mc:Choice>
          <mc:Fallback>
            <p:pic>
              <p:nvPicPr>
                <p:cNvPr id="36" name="Käsinkirjoitus 35">
                  <a:extLst>
                    <a:ext uri="{FF2B5EF4-FFF2-40B4-BE49-F238E27FC236}">
                      <a16:creationId xmlns:a16="http://schemas.microsoft.com/office/drawing/2014/main" id="{87ABF6D6-DD75-44FC-A0AA-93047B51297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291760" y="3066570"/>
                  <a:ext cx="1760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37" name="Käsinkirjoitus 36">
                  <a:extLst>
                    <a:ext uri="{FF2B5EF4-FFF2-40B4-BE49-F238E27FC236}">
                      <a16:creationId xmlns:a16="http://schemas.microsoft.com/office/drawing/2014/main" id="{E09E6BAE-4D26-43CC-BEEC-87D19F663306}"/>
                    </a:ext>
                  </a:extLst>
                </p14:cNvPr>
                <p14:cNvContentPartPr/>
                <p14:nvPr/>
              </p14:nvContentPartPr>
              <p14:xfrm>
                <a:off x="5413440" y="3080970"/>
                <a:ext cx="19440" cy="394200"/>
              </p14:xfrm>
            </p:contentPart>
          </mc:Choice>
          <mc:Fallback>
            <p:pic>
              <p:nvPicPr>
                <p:cNvPr id="37" name="Käsinkirjoitus 36">
                  <a:extLst>
                    <a:ext uri="{FF2B5EF4-FFF2-40B4-BE49-F238E27FC236}">
                      <a16:creationId xmlns:a16="http://schemas.microsoft.com/office/drawing/2014/main" id="{E09E6BAE-4D26-43CC-BEEC-87D19F66330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404800" y="3071970"/>
                  <a:ext cx="3708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39" name="Käsinkirjoitus 38">
                  <a:extLst>
                    <a:ext uri="{FF2B5EF4-FFF2-40B4-BE49-F238E27FC236}">
                      <a16:creationId xmlns:a16="http://schemas.microsoft.com/office/drawing/2014/main" id="{AA688380-B285-4FEA-A93E-9F5F7F175A7D}"/>
                    </a:ext>
                  </a:extLst>
                </p14:cNvPr>
                <p14:cNvContentPartPr/>
                <p14:nvPr/>
              </p14:nvContentPartPr>
              <p14:xfrm>
                <a:off x="5955960" y="2889810"/>
                <a:ext cx="102960" cy="11520"/>
              </p14:xfrm>
            </p:contentPart>
          </mc:Choice>
          <mc:Fallback>
            <p:pic>
              <p:nvPicPr>
                <p:cNvPr id="39" name="Käsinkirjoitus 38">
                  <a:extLst>
                    <a:ext uri="{FF2B5EF4-FFF2-40B4-BE49-F238E27FC236}">
                      <a16:creationId xmlns:a16="http://schemas.microsoft.com/office/drawing/2014/main" id="{AA688380-B285-4FEA-A93E-9F5F7F175A7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947320" y="2880810"/>
                  <a:ext cx="1206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40" name="Käsinkirjoitus 39">
                  <a:extLst>
                    <a:ext uri="{FF2B5EF4-FFF2-40B4-BE49-F238E27FC236}">
                      <a16:creationId xmlns:a16="http://schemas.microsoft.com/office/drawing/2014/main" id="{8AD6CD5A-2D9F-4E69-9B3B-BF63B3EE63D2}"/>
                    </a:ext>
                  </a:extLst>
                </p14:cNvPr>
                <p14:cNvContentPartPr/>
                <p14:nvPr/>
              </p14:nvContentPartPr>
              <p14:xfrm>
                <a:off x="5989800" y="2968290"/>
                <a:ext cx="100080" cy="7560"/>
              </p14:xfrm>
            </p:contentPart>
          </mc:Choice>
          <mc:Fallback>
            <p:pic>
              <p:nvPicPr>
                <p:cNvPr id="40" name="Käsinkirjoitus 39">
                  <a:extLst>
                    <a:ext uri="{FF2B5EF4-FFF2-40B4-BE49-F238E27FC236}">
                      <a16:creationId xmlns:a16="http://schemas.microsoft.com/office/drawing/2014/main" id="{8AD6CD5A-2D9F-4E69-9B3B-BF63B3EE63D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981160" y="2959650"/>
                  <a:ext cx="1177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42" name="Käsinkirjoitus 41">
                  <a:extLst>
                    <a:ext uri="{FF2B5EF4-FFF2-40B4-BE49-F238E27FC236}">
                      <a16:creationId xmlns:a16="http://schemas.microsoft.com/office/drawing/2014/main" id="{903F7FBE-A4D3-43D8-8059-753388FF4E89}"/>
                    </a:ext>
                  </a:extLst>
                </p14:cNvPr>
                <p14:cNvContentPartPr/>
                <p14:nvPr/>
              </p14:nvContentPartPr>
              <p14:xfrm>
                <a:off x="6334680" y="2440530"/>
                <a:ext cx="125280" cy="227520"/>
              </p14:xfrm>
            </p:contentPart>
          </mc:Choice>
          <mc:Fallback>
            <p:pic>
              <p:nvPicPr>
                <p:cNvPr id="42" name="Käsinkirjoitus 41">
                  <a:extLst>
                    <a:ext uri="{FF2B5EF4-FFF2-40B4-BE49-F238E27FC236}">
                      <a16:creationId xmlns:a16="http://schemas.microsoft.com/office/drawing/2014/main" id="{903F7FBE-A4D3-43D8-8059-753388FF4E8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325680" y="2431890"/>
                  <a:ext cx="1429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43" name="Käsinkirjoitus 42">
                  <a:extLst>
                    <a:ext uri="{FF2B5EF4-FFF2-40B4-BE49-F238E27FC236}">
                      <a16:creationId xmlns:a16="http://schemas.microsoft.com/office/drawing/2014/main" id="{E58A247E-E010-4957-94AB-884317773665}"/>
                    </a:ext>
                  </a:extLst>
                </p14:cNvPr>
                <p14:cNvContentPartPr/>
                <p14:nvPr/>
              </p14:nvContentPartPr>
              <p14:xfrm>
                <a:off x="6484800" y="2457450"/>
                <a:ext cx="28080" cy="407880"/>
              </p14:xfrm>
            </p:contentPart>
          </mc:Choice>
          <mc:Fallback>
            <p:pic>
              <p:nvPicPr>
                <p:cNvPr id="43" name="Käsinkirjoitus 42">
                  <a:extLst>
                    <a:ext uri="{FF2B5EF4-FFF2-40B4-BE49-F238E27FC236}">
                      <a16:creationId xmlns:a16="http://schemas.microsoft.com/office/drawing/2014/main" id="{E58A247E-E010-4957-94AB-88431777366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475800" y="2448450"/>
                  <a:ext cx="45720" cy="42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44" name="Käsinkirjoitus 43">
                  <a:extLst>
                    <a:ext uri="{FF2B5EF4-FFF2-40B4-BE49-F238E27FC236}">
                      <a16:creationId xmlns:a16="http://schemas.microsoft.com/office/drawing/2014/main" id="{6958A8C8-9847-46D6-A0B3-516BB52EBC94}"/>
                    </a:ext>
                  </a:extLst>
                </p14:cNvPr>
                <p14:cNvContentPartPr/>
                <p14:nvPr/>
              </p14:nvContentPartPr>
              <p14:xfrm>
                <a:off x="6150000" y="2894490"/>
                <a:ext cx="490680" cy="23400"/>
              </p14:xfrm>
            </p:contentPart>
          </mc:Choice>
          <mc:Fallback>
            <p:pic>
              <p:nvPicPr>
                <p:cNvPr id="44" name="Käsinkirjoitus 43">
                  <a:extLst>
                    <a:ext uri="{FF2B5EF4-FFF2-40B4-BE49-F238E27FC236}">
                      <a16:creationId xmlns:a16="http://schemas.microsoft.com/office/drawing/2014/main" id="{6958A8C8-9847-46D6-A0B3-516BB52EBC9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141000" y="2885850"/>
                  <a:ext cx="5083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45" name="Käsinkirjoitus 44">
                  <a:extLst>
                    <a:ext uri="{FF2B5EF4-FFF2-40B4-BE49-F238E27FC236}">
                      <a16:creationId xmlns:a16="http://schemas.microsoft.com/office/drawing/2014/main" id="{A2F5D8E9-A1AE-44D3-91C0-BCE15424CC13}"/>
                    </a:ext>
                  </a:extLst>
                </p14:cNvPr>
                <p14:cNvContentPartPr/>
                <p14:nvPr/>
              </p14:nvContentPartPr>
              <p14:xfrm>
                <a:off x="6294720" y="2967570"/>
                <a:ext cx="19800" cy="399240"/>
              </p14:xfrm>
            </p:contentPart>
          </mc:Choice>
          <mc:Fallback>
            <p:pic>
              <p:nvPicPr>
                <p:cNvPr id="45" name="Käsinkirjoitus 44">
                  <a:extLst>
                    <a:ext uri="{FF2B5EF4-FFF2-40B4-BE49-F238E27FC236}">
                      <a16:creationId xmlns:a16="http://schemas.microsoft.com/office/drawing/2014/main" id="{A2F5D8E9-A1AE-44D3-91C0-BCE15424CC1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285720" y="2958930"/>
                  <a:ext cx="3744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46" name="Käsinkirjoitus 45">
                  <a:extLst>
                    <a:ext uri="{FF2B5EF4-FFF2-40B4-BE49-F238E27FC236}">
                      <a16:creationId xmlns:a16="http://schemas.microsoft.com/office/drawing/2014/main" id="{66335B34-E078-475D-A6E3-2A5FC27280B4}"/>
                    </a:ext>
                  </a:extLst>
                </p14:cNvPr>
                <p14:cNvContentPartPr/>
                <p14:nvPr/>
              </p14:nvContentPartPr>
              <p14:xfrm>
                <a:off x="6377520" y="3016530"/>
                <a:ext cx="261360" cy="371880"/>
              </p14:xfrm>
            </p:contentPart>
          </mc:Choice>
          <mc:Fallback>
            <p:pic>
              <p:nvPicPr>
                <p:cNvPr id="46" name="Käsinkirjoitus 45">
                  <a:extLst>
                    <a:ext uri="{FF2B5EF4-FFF2-40B4-BE49-F238E27FC236}">
                      <a16:creationId xmlns:a16="http://schemas.microsoft.com/office/drawing/2014/main" id="{66335B34-E078-475D-A6E3-2A5FC27280B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368880" y="3007890"/>
                  <a:ext cx="27900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4" name="Käsinkirjoitus 63">
                  <a:extLst>
                    <a:ext uri="{FF2B5EF4-FFF2-40B4-BE49-F238E27FC236}">
                      <a16:creationId xmlns:a16="http://schemas.microsoft.com/office/drawing/2014/main" id="{34527A9B-4163-466D-ADD8-CEF85C773C7B}"/>
                    </a:ext>
                  </a:extLst>
                </p14:cNvPr>
                <p14:cNvContentPartPr/>
                <p14:nvPr/>
              </p14:nvContentPartPr>
              <p14:xfrm>
                <a:off x="1362720" y="3519810"/>
                <a:ext cx="21600" cy="510480"/>
              </p14:xfrm>
            </p:contentPart>
          </mc:Choice>
          <mc:Fallback>
            <p:pic>
              <p:nvPicPr>
                <p:cNvPr id="64" name="Käsinkirjoitus 63">
                  <a:extLst>
                    <a:ext uri="{FF2B5EF4-FFF2-40B4-BE49-F238E27FC236}">
                      <a16:creationId xmlns:a16="http://schemas.microsoft.com/office/drawing/2014/main" id="{34527A9B-4163-466D-ADD8-CEF85C773C7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354080" y="3510810"/>
                  <a:ext cx="39240" cy="52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5" name="Käsinkirjoitus 64">
                  <a:extLst>
                    <a:ext uri="{FF2B5EF4-FFF2-40B4-BE49-F238E27FC236}">
                      <a16:creationId xmlns:a16="http://schemas.microsoft.com/office/drawing/2014/main" id="{8788D4C1-8E05-4266-AEA9-0DF0526F3B9D}"/>
                    </a:ext>
                  </a:extLst>
                </p14:cNvPr>
                <p14:cNvContentPartPr/>
                <p14:nvPr/>
              </p14:nvContentPartPr>
              <p14:xfrm>
                <a:off x="1407000" y="3522690"/>
                <a:ext cx="151920" cy="167400"/>
              </p14:xfrm>
            </p:contentPart>
          </mc:Choice>
          <mc:Fallback>
            <p:pic>
              <p:nvPicPr>
                <p:cNvPr id="65" name="Käsinkirjoitus 64">
                  <a:extLst>
                    <a:ext uri="{FF2B5EF4-FFF2-40B4-BE49-F238E27FC236}">
                      <a16:creationId xmlns:a16="http://schemas.microsoft.com/office/drawing/2014/main" id="{8788D4C1-8E05-4266-AEA9-0DF0526F3B9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398360" y="3514050"/>
                  <a:ext cx="1695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6" name="Käsinkirjoitus 65">
                  <a:extLst>
                    <a:ext uri="{FF2B5EF4-FFF2-40B4-BE49-F238E27FC236}">
                      <a16:creationId xmlns:a16="http://schemas.microsoft.com/office/drawing/2014/main" id="{F95AAA0A-05CE-4759-89F6-359FD8C69BFB}"/>
                    </a:ext>
                  </a:extLst>
                </p14:cNvPr>
                <p14:cNvContentPartPr/>
                <p14:nvPr/>
              </p14:nvContentPartPr>
              <p14:xfrm>
                <a:off x="1648200" y="3467250"/>
                <a:ext cx="158760" cy="591840"/>
              </p14:xfrm>
            </p:contentPart>
          </mc:Choice>
          <mc:Fallback>
            <p:pic>
              <p:nvPicPr>
                <p:cNvPr id="66" name="Käsinkirjoitus 65">
                  <a:extLst>
                    <a:ext uri="{FF2B5EF4-FFF2-40B4-BE49-F238E27FC236}">
                      <a16:creationId xmlns:a16="http://schemas.microsoft.com/office/drawing/2014/main" id="{F95AAA0A-05CE-4759-89F6-359FD8C69BFB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639200" y="3458610"/>
                  <a:ext cx="176400" cy="60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8" name="Käsinkirjoitus 67">
                  <a:extLst>
                    <a:ext uri="{FF2B5EF4-FFF2-40B4-BE49-F238E27FC236}">
                      <a16:creationId xmlns:a16="http://schemas.microsoft.com/office/drawing/2014/main" id="{86212FF1-B234-49ED-9FBE-FE3200C47DBA}"/>
                    </a:ext>
                  </a:extLst>
                </p14:cNvPr>
                <p14:cNvContentPartPr/>
                <p14:nvPr/>
              </p14:nvContentPartPr>
              <p14:xfrm>
                <a:off x="1763040" y="3723570"/>
                <a:ext cx="330480" cy="249840"/>
              </p14:xfrm>
            </p:contentPart>
          </mc:Choice>
          <mc:Fallback>
            <p:pic>
              <p:nvPicPr>
                <p:cNvPr id="68" name="Käsinkirjoitus 67">
                  <a:extLst>
                    <a:ext uri="{FF2B5EF4-FFF2-40B4-BE49-F238E27FC236}">
                      <a16:creationId xmlns:a16="http://schemas.microsoft.com/office/drawing/2014/main" id="{86212FF1-B234-49ED-9FBE-FE3200C47DB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754040" y="3714570"/>
                  <a:ext cx="34812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9" name="Käsinkirjoitus 68">
                  <a:extLst>
                    <a:ext uri="{FF2B5EF4-FFF2-40B4-BE49-F238E27FC236}">
                      <a16:creationId xmlns:a16="http://schemas.microsoft.com/office/drawing/2014/main" id="{AC5B9C38-E10E-4F06-8C0B-3B18135D0410}"/>
                    </a:ext>
                  </a:extLst>
                </p14:cNvPr>
                <p14:cNvContentPartPr/>
                <p14:nvPr/>
              </p14:nvContentPartPr>
              <p14:xfrm>
                <a:off x="2015400" y="3647250"/>
                <a:ext cx="7200" cy="25560"/>
              </p14:xfrm>
            </p:contentPart>
          </mc:Choice>
          <mc:Fallback>
            <p:pic>
              <p:nvPicPr>
                <p:cNvPr id="69" name="Käsinkirjoitus 68">
                  <a:extLst>
                    <a:ext uri="{FF2B5EF4-FFF2-40B4-BE49-F238E27FC236}">
                      <a16:creationId xmlns:a16="http://schemas.microsoft.com/office/drawing/2014/main" id="{AC5B9C38-E10E-4F06-8C0B-3B18135D0410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006760" y="3638250"/>
                  <a:ext cx="248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0" name="Käsinkirjoitus 69">
                  <a:extLst>
                    <a:ext uri="{FF2B5EF4-FFF2-40B4-BE49-F238E27FC236}">
                      <a16:creationId xmlns:a16="http://schemas.microsoft.com/office/drawing/2014/main" id="{4FE31088-52CA-4682-AF7B-F3BAE77930D6}"/>
                    </a:ext>
                  </a:extLst>
                </p14:cNvPr>
                <p14:cNvContentPartPr/>
                <p14:nvPr/>
              </p14:nvContentPartPr>
              <p14:xfrm>
                <a:off x="2368920" y="3653010"/>
                <a:ext cx="12960" cy="335160"/>
              </p14:xfrm>
            </p:contentPart>
          </mc:Choice>
          <mc:Fallback>
            <p:pic>
              <p:nvPicPr>
                <p:cNvPr id="70" name="Käsinkirjoitus 69">
                  <a:extLst>
                    <a:ext uri="{FF2B5EF4-FFF2-40B4-BE49-F238E27FC236}">
                      <a16:creationId xmlns:a16="http://schemas.microsoft.com/office/drawing/2014/main" id="{4FE31088-52CA-4682-AF7B-F3BAE77930D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360280" y="3644370"/>
                  <a:ext cx="3060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1" name="Käsinkirjoitus 70">
                  <a:extLst>
                    <a:ext uri="{FF2B5EF4-FFF2-40B4-BE49-F238E27FC236}">
                      <a16:creationId xmlns:a16="http://schemas.microsoft.com/office/drawing/2014/main" id="{A58907F5-5462-4E8E-ACE8-62573C73A6C1}"/>
                    </a:ext>
                  </a:extLst>
                </p14:cNvPr>
                <p14:cNvContentPartPr/>
                <p14:nvPr/>
              </p14:nvContentPartPr>
              <p14:xfrm>
                <a:off x="2311320" y="3778290"/>
                <a:ext cx="127440" cy="40320"/>
              </p14:xfrm>
            </p:contentPart>
          </mc:Choice>
          <mc:Fallback>
            <p:pic>
              <p:nvPicPr>
                <p:cNvPr id="71" name="Käsinkirjoitus 70">
                  <a:extLst>
                    <a:ext uri="{FF2B5EF4-FFF2-40B4-BE49-F238E27FC236}">
                      <a16:creationId xmlns:a16="http://schemas.microsoft.com/office/drawing/2014/main" id="{A58907F5-5462-4E8E-ACE8-62573C73A6C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302320" y="3769650"/>
                  <a:ext cx="1450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2" name="Käsinkirjoitus 71">
                  <a:extLst>
                    <a:ext uri="{FF2B5EF4-FFF2-40B4-BE49-F238E27FC236}">
                      <a16:creationId xmlns:a16="http://schemas.microsoft.com/office/drawing/2014/main" id="{C4434BDE-885A-4594-893C-826A833F1B8C}"/>
                    </a:ext>
                  </a:extLst>
                </p14:cNvPr>
                <p14:cNvContentPartPr/>
                <p14:nvPr/>
              </p14:nvContentPartPr>
              <p14:xfrm>
                <a:off x="2517240" y="3768930"/>
                <a:ext cx="185400" cy="210240"/>
              </p14:xfrm>
            </p:contentPart>
          </mc:Choice>
          <mc:Fallback>
            <p:pic>
              <p:nvPicPr>
                <p:cNvPr id="72" name="Käsinkirjoitus 71">
                  <a:extLst>
                    <a:ext uri="{FF2B5EF4-FFF2-40B4-BE49-F238E27FC236}">
                      <a16:creationId xmlns:a16="http://schemas.microsoft.com/office/drawing/2014/main" id="{C4434BDE-885A-4594-893C-826A833F1B8C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508240" y="3759930"/>
                  <a:ext cx="2030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3" name="Käsinkirjoitus 72">
                  <a:extLst>
                    <a:ext uri="{FF2B5EF4-FFF2-40B4-BE49-F238E27FC236}">
                      <a16:creationId xmlns:a16="http://schemas.microsoft.com/office/drawing/2014/main" id="{76235EE7-BF3C-4451-8546-CA802175C316}"/>
                    </a:ext>
                  </a:extLst>
                </p14:cNvPr>
                <p14:cNvContentPartPr/>
                <p14:nvPr/>
              </p14:nvContentPartPr>
              <p14:xfrm>
                <a:off x="2551080" y="3628890"/>
                <a:ext cx="133920" cy="18000"/>
              </p14:xfrm>
            </p:contentPart>
          </mc:Choice>
          <mc:Fallback>
            <p:pic>
              <p:nvPicPr>
                <p:cNvPr id="73" name="Käsinkirjoitus 72">
                  <a:extLst>
                    <a:ext uri="{FF2B5EF4-FFF2-40B4-BE49-F238E27FC236}">
                      <a16:creationId xmlns:a16="http://schemas.microsoft.com/office/drawing/2014/main" id="{76235EE7-BF3C-4451-8546-CA802175C31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542440" y="3619890"/>
                  <a:ext cx="1515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4" name="Käsinkirjoitus 73">
                  <a:extLst>
                    <a:ext uri="{FF2B5EF4-FFF2-40B4-BE49-F238E27FC236}">
                      <a16:creationId xmlns:a16="http://schemas.microsoft.com/office/drawing/2014/main" id="{6C69DE27-35EF-40BA-9860-FAEBD1E10FD4}"/>
                    </a:ext>
                  </a:extLst>
                </p14:cNvPr>
                <p14:cNvContentPartPr/>
                <p14:nvPr/>
              </p14:nvContentPartPr>
              <p14:xfrm>
                <a:off x="2700840" y="3714210"/>
                <a:ext cx="126360" cy="376560"/>
              </p14:xfrm>
            </p:contentPart>
          </mc:Choice>
          <mc:Fallback>
            <p:pic>
              <p:nvPicPr>
                <p:cNvPr id="74" name="Käsinkirjoitus 73">
                  <a:extLst>
                    <a:ext uri="{FF2B5EF4-FFF2-40B4-BE49-F238E27FC236}">
                      <a16:creationId xmlns:a16="http://schemas.microsoft.com/office/drawing/2014/main" id="{6C69DE27-35EF-40BA-9860-FAEBD1E10FD4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692200" y="3705210"/>
                  <a:ext cx="14400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5" name="Käsinkirjoitus 74">
                  <a:extLst>
                    <a:ext uri="{FF2B5EF4-FFF2-40B4-BE49-F238E27FC236}">
                      <a16:creationId xmlns:a16="http://schemas.microsoft.com/office/drawing/2014/main" id="{A2B1EB35-17CD-4D7C-9854-1938EC5BD77D}"/>
                    </a:ext>
                  </a:extLst>
                </p14:cNvPr>
                <p14:cNvContentPartPr/>
                <p14:nvPr/>
              </p14:nvContentPartPr>
              <p14:xfrm>
                <a:off x="2901720" y="3736530"/>
                <a:ext cx="89280" cy="196560"/>
              </p14:xfrm>
            </p:contentPart>
          </mc:Choice>
          <mc:Fallback>
            <p:pic>
              <p:nvPicPr>
                <p:cNvPr id="75" name="Käsinkirjoitus 74">
                  <a:extLst>
                    <a:ext uri="{FF2B5EF4-FFF2-40B4-BE49-F238E27FC236}">
                      <a16:creationId xmlns:a16="http://schemas.microsoft.com/office/drawing/2014/main" id="{A2B1EB35-17CD-4D7C-9854-1938EC5BD77D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892720" y="3727890"/>
                  <a:ext cx="1069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6" name="Käsinkirjoitus 75">
                  <a:extLst>
                    <a:ext uri="{FF2B5EF4-FFF2-40B4-BE49-F238E27FC236}">
                      <a16:creationId xmlns:a16="http://schemas.microsoft.com/office/drawing/2014/main" id="{E155DF31-F58B-42CA-BD6B-3C18B6B16C54}"/>
                    </a:ext>
                  </a:extLst>
                </p14:cNvPr>
                <p14:cNvContentPartPr/>
                <p14:nvPr/>
              </p14:nvContentPartPr>
              <p14:xfrm>
                <a:off x="3060840" y="3677130"/>
                <a:ext cx="37800" cy="291600"/>
              </p14:xfrm>
            </p:contentPart>
          </mc:Choice>
          <mc:Fallback>
            <p:pic>
              <p:nvPicPr>
                <p:cNvPr id="76" name="Käsinkirjoitus 75">
                  <a:extLst>
                    <a:ext uri="{FF2B5EF4-FFF2-40B4-BE49-F238E27FC236}">
                      <a16:creationId xmlns:a16="http://schemas.microsoft.com/office/drawing/2014/main" id="{E155DF31-F58B-42CA-BD6B-3C18B6B16C54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051840" y="3668490"/>
                  <a:ext cx="5544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7" name="Käsinkirjoitus 76">
                  <a:extLst>
                    <a:ext uri="{FF2B5EF4-FFF2-40B4-BE49-F238E27FC236}">
                      <a16:creationId xmlns:a16="http://schemas.microsoft.com/office/drawing/2014/main" id="{385BAB36-5A2D-461C-AE05-613D79CF047F}"/>
                    </a:ext>
                  </a:extLst>
                </p14:cNvPr>
                <p14:cNvContentPartPr/>
                <p14:nvPr/>
              </p14:nvContentPartPr>
              <p14:xfrm>
                <a:off x="3157320" y="3862890"/>
                <a:ext cx="109440" cy="6840"/>
              </p14:xfrm>
            </p:contentPart>
          </mc:Choice>
          <mc:Fallback>
            <p:pic>
              <p:nvPicPr>
                <p:cNvPr id="77" name="Käsinkirjoitus 76">
                  <a:extLst>
                    <a:ext uri="{FF2B5EF4-FFF2-40B4-BE49-F238E27FC236}">
                      <a16:creationId xmlns:a16="http://schemas.microsoft.com/office/drawing/2014/main" id="{385BAB36-5A2D-461C-AE05-613D79CF047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148320" y="3853890"/>
                  <a:ext cx="1270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0" name="Käsinkirjoitus 79">
                  <a:extLst>
                    <a:ext uri="{FF2B5EF4-FFF2-40B4-BE49-F238E27FC236}">
                      <a16:creationId xmlns:a16="http://schemas.microsoft.com/office/drawing/2014/main" id="{212B8D78-9127-4B89-888B-B891F71EE950}"/>
                    </a:ext>
                  </a:extLst>
                </p14:cNvPr>
                <p14:cNvContentPartPr/>
                <p14:nvPr/>
              </p14:nvContentPartPr>
              <p14:xfrm>
                <a:off x="3368280" y="3768930"/>
                <a:ext cx="15480" cy="247680"/>
              </p14:xfrm>
            </p:contentPart>
          </mc:Choice>
          <mc:Fallback>
            <p:pic>
              <p:nvPicPr>
                <p:cNvPr id="80" name="Käsinkirjoitus 79">
                  <a:extLst>
                    <a:ext uri="{FF2B5EF4-FFF2-40B4-BE49-F238E27FC236}">
                      <a16:creationId xmlns:a16="http://schemas.microsoft.com/office/drawing/2014/main" id="{212B8D78-9127-4B89-888B-B891F71EE950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359640" y="3759930"/>
                  <a:ext cx="3312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1" name="Käsinkirjoitus 80">
                  <a:extLst>
                    <a:ext uri="{FF2B5EF4-FFF2-40B4-BE49-F238E27FC236}">
                      <a16:creationId xmlns:a16="http://schemas.microsoft.com/office/drawing/2014/main" id="{D49D0517-689A-488F-84E7-E7708EDE009E}"/>
                    </a:ext>
                  </a:extLst>
                </p14:cNvPr>
                <p14:cNvContentPartPr/>
                <p14:nvPr/>
              </p14:nvContentPartPr>
              <p14:xfrm>
                <a:off x="3331560" y="3601530"/>
                <a:ext cx="360" cy="360"/>
              </p14:xfrm>
            </p:contentPart>
          </mc:Choice>
          <mc:Fallback>
            <p:pic>
              <p:nvPicPr>
                <p:cNvPr id="81" name="Käsinkirjoitus 80">
                  <a:extLst>
                    <a:ext uri="{FF2B5EF4-FFF2-40B4-BE49-F238E27FC236}">
                      <a16:creationId xmlns:a16="http://schemas.microsoft.com/office/drawing/2014/main" id="{D49D0517-689A-488F-84E7-E7708EDE009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322560" y="359289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2" name="Käsinkirjoitus 81">
                  <a:extLst>
                    <a:ext uri="{FF2B5EF4-FFF2-40B4-BE49-F238E27FC236}">
                      <a16:creationId xmlns:a16="http://schemas.microsoft.com/office/drawing/2014/main" id="{6601FAC1-7ED5-4021-87C3-C03CA7D01D7C}"/>
                    </a:ext>
                  </a:extLst>
                </p14:cNvPr>
                <p14:cNvContentPartPr/>
                <p14:nvPr/>
              </p14:nvContentPartPr>
              <p14:xfrm>
                <a:off x="3481320" y="3435210"/>
                <a:ext cx="29520" cy="501480"/>
              </p14:xfrm>
            </p:contentPart>
          </mc:Choice>
          <mc:Fallback>
            <p:pic>
              <p:nvPicPr>
                <p:cNvPr id="82" name="Käsinkirjoitus 81">
                  <a:extLst>
                    <a:ext uri="{FF2B5EF4-FFF2-40B4-BE49-F238E27FC236}">
                      <a16:creationId xmlns:a16="http://schemas.microsoft.com/office/drawing/2014/main" id="{6601FAC1-7ED5-4021-87C3-C03CA7D01D7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472680" y="3426210"/>
                  <a:ext cx="47160" cy="51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3" name="Käsinkirjoitus 82">
                  <a:extLst>
                    <a:ext uri="{FF2B5EF4-FFF2-40B4-BE49-F238E27FC236}">
                      <a16:creationId xmlns:a16="http://schemas.microsoft.com/office/drawing/2014/main" id="{7096FFDF-48C7-4D84-8F2A-EE4CCB6419BB}"/>
                    </a:ext>
                  </a:extLst>
                </p14:cNvPr>
                <p14:cNvContentPartPr/>
                <p14:nvPr/>
              </p14:nvContentPartPr>
              <p14:xfrm>
                <a:off x="3486720" y="3730050"/>
                <a:ext cx="129600" cy="173160"/>
              </p14:xfrm>
            </p:contentPart>
          </mc:Choice>
          <mc:Fallback>
            <p:pic>
              <p:nvPicPr>
                <p:cNvPr id="83" name="Käsinkirjoitus 82">
                  <a:extLst>
                    <a:ext uri="{FF2B5EF4-FFF2-40B4-BE49-F238E27FC236}">
                      <a16:creationId xmlns:a16="http://schemas.microsoft.com/office/drawing/2014/main" id="{7096FFDF-48C7-4D84-8F2A-EE4CCB6419B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477720" y="3721410"/>
                  <a:ext cx="1472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4" name="Käsinkirjoitus 83">
                  <a:extLst>
                    <a:ext uri="{FF2B5EF4-FFF2-40B4-BE49-F238E27FC236}">
                      <a16:creationId xmlns:a16="http://schemas.microsoft.com/office/drawing/2014/main" id="{16E03900-C9BE-47EE-9099-464AEEAAD51A}"/>
                    </a:ext>
                  </a:extLst>
                </p14:cNvPr>
                <p14:cNvContentPartPr/>
                <p14:nvPr/>
              </p14:nvContentPartPr>
              <p14:xfrm>
                <a:off x="3627120" y="3795210"/>
                <a:ext cx="150120" cy="129960"/>
              </p14:xfrm>
            </p:contentPart>
          </mc:Choice>
          <mc:Fallback>
            <p:pic>
              <p:nvPicPr>
                <p:cNvPr id="84" name="Käsinkirjoitus 83">
                  <a:extLst>
                    <a:ext uri="{FF2B5EF4-FFF2-40B4-BE49-F238E27FC236}">
                      <a16:creationId xmlns:a16="http://schemas.microsoft.com/office/drawing/2014/main" id="{16E03900-C9BE-47EE-9099-464AEEAAD51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618480" y="3786210"/>
                  <a:ext cx="1677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5" name="Käsinkirjoitus 84">
                  <a:extLst>
                    <a:ext uri="{FF2B5EF4-FFF2-40B4-BE49-F238E27FC236}">
                      <a16:creationId xmlns:a16="http://schemas.microsoft.com/office/drawing/2014/main" id="{3ACFB272-9853-4A54-A226-B3E416E715C4}"/>
                    </a:ext>
                  </a:extLst>
                </p14:cNvPr>
                <p14:cNvContentPartPr/>
                <p14:nvPr/>
              </p14:nvContentPartPr>
              <p14:xfrm>
                <a:off x="3708480" y="3672810"/>
                <a:ext cx="94680" cy="28800"/>
              </p14:xfrm>
            </p:contentPart>
          </mc:Choice>
          <mc:Fallback>
            <p:pic>
              <p:nvPicPr>
                <p:cNvPr id="85" name="Käsinkirjoitus 84">
                  <a:extLst>
                    <a:ext uri="{FF2B5EF4-FFF2-40B4-BE49-F238E27FC236}">
                      <a16:creationId xmlns:a16="http://schemas.microsoft.com/office/drawing/2014/main" id="{3ACFB272-9853-4A54-A226-B3E416E715C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699480" y="3664170"/>
                  <a:ext cx="1123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6" name="Käsinkirjoitus 85">
                  <a:extLst>
                    <a:ext uri="{FF2B5EF4-FFF2-40B4-BE49-F238E27FC236}">
                      <a16:creationId xmlns:a16="http://schemas.microsoft.com/office/drawing/2014/main" id="{75E40A67-878F-4154-ACC2-7F8509D871EB}"/>
                    </a:ext>
                  </a:extLst>
                </p14:cNvPr>
                <p14:cNvContentPartPr/>
                <p14:nvPr/>
              </p14:nvContentPartPr>
              <p14:xfrm>
                <a:off x="3850320" y="3634650"/>
                <a:ext cx="38880" cy="280800"/>
              </p14:xfrm>
            </p:contentPart>
          </mc:Choice>
          <mc:Fallback>
            <p:pic>
              <p:nvPicPr>
                <p:cNvPr id="86" name="Käsinkirjoitus 85">
                  <a:extLst>
                    <a:ext uri="{FF2B5EF4-FFF2-40B4-BE49-F238E27FC236}">
                      <a16:creationId xmlns:a16="http://schemas.microsoft.com/office/drawing/2014/main" id="{75E40A67-878F-4154-ACC2-7F8509D871E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841320" y="3625650"/>
                  <a:ext cx="5652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7" name="Käsinkirjoitus 86">
                  <a:extLst>
                    <a:ext uri="{FF2B5EF4-FFF2-40B4-BE49-F238E27FC236}">
                      <a16:creationId xmlns:a16="http://schemas.microsoft.com/office/drawing/2014/main" id="{CC22F486-EC64-4730-9D0C-0E9E13D756D6}"/>
                    </a:ext>
                  </a:extLst>
                </p14:cNvPr>
                <p14:cNvContentPartPr/>
                <p14:nvPr/>
              </p14:nvContentPartPr>
              <p14:xfrm>
                <a:off x="3937800" y="3688290"/>
                <a:ext cx="245880" cy="258120"/>
              </p14:xfrm>
            </p:contentPart>
          </mc:Choice>
          <mc:Fallback>
            <p:pic>
              <p:nvPicPr>
                <p:cNvPr id="87" name="Käsinkirjoitus 86">
                  <a:extLst>
                    <a:ext uri="{FF2B5EF4-FFF2-40B4-BE49-F238E27FC236}">
                      <a16:creationId xmlns:a16="http://schemas.microsoft.com/office/drawing/2014/main" id="{CC22F486-EC64-4730-9D0C-0E9E13D756D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929160" y="3679650"/>
                  <a:ext cx="26352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8" name="Käsinkirjoitus 87">
                  <a:extLst>
                    <a:ext uri="{FF2B5EF4-FFF2-40B4-BE49-F238E27FC236}">
                      <a16:creationId xmlns:a16="http://schemas.microsoft.com/office/drawing/2014/main" id="{09ED1688-3058-4FFC-ADE5-1737396CE725}"/>
                    </a:ext>
                  </a:extLst>
                </p14:cNvPr>
                <p14:cNvContentPartPr/>
                <p14:nvPr/>
              </p14:nvContentPartPr>
              <p14:xfrm>
                <a:off x="4267920" y="3743730"/>
                <a:ext cx="127080" cy="217440"/>
              </p14:xfrm>
            </p:contentPart>
          </mc:Choice>
          <mc:Fallback>
            <p:pic>
              <p:nvPicPr>
                <p:cNvPr id="88" name="Käsinkirjoitus 87">
                  <a:extLst>
                    <a:ext uri="{FF2B5EF4-FFF2-40B4-BE49-F238E27FC236}">
                      <a16:creationId xmlns:a16="http://schemas.microsoft.com/office/drawing/2014/main" id="{09ED1688-3058-4FFC-ADE5-1737396CE72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259280" y="3734730"/>
                  <a:ext cx="1447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9" name="Käsinkirjoitus 88">
                  <a:extLst>
                    <a:ext uri="{FF2B5EF4-FFF2-40B4-BE49-F238E27FC236}">
                      <a16:creationId xmlns:a16="http://schemas.microsoft.com/office/drawing/2014/main" id="{02590E05-9667-4814-B369-B778115CF963}"/>
                    </a:ext>
                  </a:extLst>
                </p14:cNvPr>
                <p14:cNvContentPartPr/>
                <p14:nvPr/>
              </p14:nvContentPartPr>
              <p14:xfrm>
                <a:off x="4476360" y="3460770"/>
                <a:ext cx="115560" cy="629640"/>
              </p14:xfrm>
            </p:contentPart>
          </mc:Choice>
          <mc:Fallback>
            <p:pic>
              <p:nvPicPr>
                <p:cNvPr id="89" name="Käsinkirjoitus 88">
                  <a:extLst>
                    <a:ext uri="{FF2B5EF4-FFF2-40B4-BE49-F238E27FC236}">
                      <a16:creationId xmlns:a16="http://schemas.microsoft.com/office/drawing/2014/main" id="{02590E05-9667-4814-B369-B778115CF96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467720" y="3452130"/>
                  <a:ext cx="133200" cy="64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0" name="Käsinkirjoitus 89">
                  <a:extLst>
                    <a:ext uri="{FF2B5EF4-FFF2-40B4-BE49-F238E27FC236}">
                      <a16:creationId xmlns:a16="http://schemas.microsoft.com/office/drawing/2014/main" id="{EACD5685-C90A-4A75-8805-0B9C8A0F47EF}"/>
                    </a:ext>
                  </a:extLst>
                </p14:cNvPr>
                <p14:cNvContentPartPr/>
                <p14:nvPr/>
              </p14:nvContentPartPr>
              <p14:xfrm>
                <a:off x="4721160" y="3771450"/>
                <a:ext cx="199800" cy="24120"/>
              </p14:xfrm>
            </p:contentPart>
          </mc:Choice>
          <mc:Fallback>
            <p:pic>
              <p:nvPicPr>
                <p:cNvPr id="90" name="Käsinkirjoitus 89">
                  <a:extLst>
                    <a:ext uri="{FF2B5EF4-FFF2-40B4-BE49-F238E27FC236}">
                      <a16:creationId xmlns:a16="http://schemas.microsoft.com/office/drawing/2014/main" id="{EACD5685-C90A-4A75-8805-0B9C8A0F47E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712520" y="3762450"/>
                  <a:ext cx="2174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1" name="Käsinkirjoitus 90">
                  <a:extLst>
                    <a:ext uri="{FF2B5EF4-FFF2-40B4-BE49-F238E27FC236}">
                      <a16:creationId xmlns:a16="http://schemas.microsoft.com/office/drawing/2014/main" id="{E50084F1-0476-44BD-9D61-D0F0CC224A06}"/>
                    </a:ext>
                  </a:extLst>
                </p14:cNvPr>
                <p14:cNvContentPartPr/>
                <p14:nvPr/>
              </p14:nvContentPartPr>
              <p14:xfrm>
                <a:off x="4725480" y="3874050"/>
                <a:ext cx="209880" cy="23760"/>
              </p14:xfrm>
            </p:contentPart>
          </mc:Choice>
          <mc:Fallback>
            <p:pic>
              <p:nvPicPr>
                <p:cNvPr id="91" name="Käsinkirjoitus 90">
                  <a:extLst>
                    <a:ext uri="{FF2B5EF4-FFF2-40B4-BE49-F238E27FC236}">
                      <a16:creationId xmlns:a16="http://schemas.microsoft.com/office/drawing/2014/main" id="{E50084F1-0476-44BD-9D61-D0F0CC224A0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716840" y="3865050"/>
                  <a:ext cx="2275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2" name="Käsinkirjoitus 91">
                  <a:extLst>
                    <a:ext uri="{FF2B5EF4-FFF2-40B4-BE49-F238E27FC236}">
                      <a16:creationId xmlns:a16="http://schemas.microsoft.com/office/drawing/2014/main" id="{68F9D38E-4FB3-4368-B76B-C485BE91CB14}"/>
                    </a:ext>
                  </a:extLst>
                </p14:cNvPr>
                <p14:cNvContentPartPr/>
                <p14:nvPr/>
              </p14:nvContentPartPr>
              <p14:xfrm>
                <a:off x="5099880" y="3630690"/>
                <a:ext cx="96120" cy="420120"/>
              </p14:xfrm>
            </p:contentPart>
          </mc:Choice>
          <mc:Fallback>
            <p:pic>
              <p:nvPicPr>
                <p:cNvPr id="92" name="Käsinkirjoitus 91">
                  <a:extLst>
                    <a:ext uri="{FF2B5EF4-FFF2-40B4-BE49-F238E27FC236}">
                      <a16:creationId xmlns:a16="http://schemas.microsoft.com/office/drawing/2014/main" id="{68F9D38E-4FB3-4368-B76B-C485BE91CB1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091240" y="3622050"/>
                  <a:ext cx="11376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3" name="Käsinkirjoitus 92">
                  <a:extLst>
                    <a:ext uri="{FF2B5EF4-FFF2-40B4-BE49-F238E27FC236}">
                      <a16:creationId xmlns:a16="http://schemas.microsoft.com/office/drawing/2014/main" id="{35D120FA-1DE3-45D8-8C4B-6E6204AE7805}"/>
                    </a:ext>
                  </a:extLst>
                </p14:cNvPr>
                <p14:cNvContentPartPr/>
                <p14:nvPr/>
              </p14:nvContentPartPr>
              <p14:xfrm>
                <a:off x="5333520" y="3875490"/>
                <a:ext cx="251640" cy="12600"/>
              </p14:xfrm>
            </p:contentPart>
          </mc:Choice>
          <mc:Fallback>
            <p:pic>
              <p:nvPicPr>
                <p:cNvPr id="93" name="Käsinkirjoitus 92">
                  <a:extLst>
                    <a:ext uri="{FF2B5EF4-FFF2-40B4-BE49-F238E27FC236}">
                      <a16:creationId xmlns:a16="http://schemas.microsoft.com/office/drawing/2014/main" id="{35D120FA-1DE3-45D8-8C4B-6E6204AE780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324880" y="3866850"/>
                  <a:ext cx="2692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5" name="Käsinkirjoitus 94">
                  <a:extLst>
                    <a:ext uri="{FF2B5EF4-FFF2-40B4-BE49-F238E27FC236}">
                      <a16:creationId xmlns:a16="http://schemas.microsoft.com/office/drawing/2014/main" id="{4540D953-01FD-49FD-ADE4-443ABAF987D5}"/>
                    </a:ext>
                  </a:extLst>
                </p14:cNvPr>
                <p14:cNvContentPartPr/>
                <p14:nvPr/>
              </p14:nvContentPartPr>
              <p14:xfrm>
                <a:off x="5883600" y="3587130"/>
                <a:ext cx="21960" cy="183600"/>
              </p14:xfrm>
            </p:contentPart>
          </mc:Choice>
          <mc:Fallback>
            <p:pic>
              <p:nvPicPr>
                <p:cNvPr id="95" name="Käsinkirjoitus 94">
                  <a:extLst>
                    <a:ext uri="{FF2B5EF4-FFF2-40B4-BE49-F238E27FC236}">
                      <a16:creationId xmlns:a16="http://schemas.microsoft.com/office/drawing/2014/main" id="{4540D953-01FD-49FD-ADE4-443ABAF987D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874600" y="3578490"/>
                  <a:ext cx="396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6" name="Käsinkirjoitus 95">
                  <a:extLst>
                    <a:ext uri="{FF2B5EF4-FFF2-40B4-BE49-F238E27FC236}">
                      <a16:creationId xmlns:a16="http://schemas.microsoft.com/office/drawing/2014/main" id="{995DC391-1A97-42F5-B137-9F578CC85281}"/>
                    </a:ext>
                  </a:extLst>
                </p14:cNvPr>
                <p14:cNvContentPartPr/>
                <p14:nvPr/>
              </p14:nvContentPartPr>
              <p14:xfrm>
                <a:off x="5783520" y="3853890"/>
                <a:ext cx="237960" cy="18000"/>
              </p14:xfrm>
            </p:contentPart>
          </mc:Choice>
          <mc:Fallback>
            <p:pic>
              <p:nvPicPr>
                <p:cNvPr id="96" name="Käsinkirjoitus 95">
                  <a:extLst>
                    <a:ext uri="{FF2B5EF4-FFF2-40B4-BE49-F238E27FC236}">
                      <a16:creationId xmlns:a16="http://schemas.microsoft.com/office/drawing/2014/main" id="{995DC391-1A97-42F5-B137-9F578CC8528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774520" y="3844890"/>
                  <a:ext cx="2556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7" name="Käsinkirjoitus 96">
                  <a:extLst>
                    <a:ext uri="{FF2B5EF4-FFF2-40B4-BE49-F238E27FC236}">
                      <a16:creationId xmlns:a16="http://schemas.microsoft.com/office/drawing/2014/main" id="{B7823AC9-A558-47EB-B3B7-B39761BB368D}"/>
                    </a:ext>
                  </a:extLst>
                </p14:cNvPr>
                <p14:cNvContentPartPr/>
                <p14:nvPr/>
              </p14:nvContentPartPr>
              <p14:xfrm>
                <a:off x="5812680" y="3915090"/>
                <a:ext cx="157680" cy="279000"/>
              </p14:xfrm>
            </p:contentPart>
          </mc:Choice>
          <mc:Fallback>
            <p:pic>
              <p:nvPicPr>
                <p:cNvPr id="97" name="Käsinkirjoitus 96">
                  <a:extLst>
                    <a:ext uri="{FF2B5EF4-FFF2-40B4-BE49-F238E27FC236}">
                      <a16:creationId xmlns:a16="http://schemas.microsoft.com/office/drawing/2014/main" id="{B7823AC9-A558-47EB-B3B7-B39761BB368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804040" y="3906090"/>
                  <a:ext cx="175320" cy="29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Ryhmä 103">
            <a:extLst>
              <a:ext uri="{FF2B5EF4-FFF2-40B4-BE49-F238E27FC236}">
                <a16:creationId xmlns:a16="http://schemas.microsoft.com/office/drawing/2014/main" id="{217ABE33-FE01-408B-8D48-E3B40050C6D5}"/>
              </a:ext>
            </a:extLst>
          </p:cNvPr>
          <p:cNvGrpSpPr/>
          <p:nvPr/>
        </p:nvGrpSpPr>
        <p:grpSpPr>
          <a:xfrm>
            <a:off x="6398760" y="3550770"/>
            <a:ext cx="720000" cy="672480"/>
            <a:chOff x="6398760" y="3550770"/>
            <a:chExt cx="720000" cy="672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9" name="Käsinkirjoitus 98">
                  <a:extLst>
                    <a:ext uri="{FF2B5EF4-FFF2-40B4-BE49-F238E27FC236}">
                      <a16:creationId xmlns:a16="http://schemas.microsoft.com/office/drawing/2014/main" id="{80C45F21-D29D-45ED-93C4-E12F71AF2091}"/>
                    </a:ext>
                  </a:extLst>
                </p14:cNvPr>
                <p14:cNvContentPartPr/>
                <p14:nvPr/>
              </p14:nvContentPartPr>
              <p14:xfrm>
                <a:off x="6438720" y="3855690"/>
                <a:ext cx="133200" cy="10080"/>
              </p14:xfrm>
            </p:contentPart>
          </mc:Choice>
          <mc:Fallback>
            <p:pic>
              <p:nvPicPr>
                <p:cNvPr id="99" name="Käsinkirjoitus 98">
                  <a:extLst>
                    <a:ext uri="{FF2B5EF4-FFF2-40B4-BE49-F238E27FC236}">
                      <a16:creationId xmlns:a16="http://schemas.microsoft.com/office/drawing/2014/main" id="{80C45F21-D29D-45ED-93C4-E12F71AF209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429720" y="3846690"/>
                  <a:ext cx="1508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0" name="Käsinkirjoitus 99">
                  <a:extLst>
                    <a:ext uri="{FF2B5EF4-FFF2-40B4-BE49-F238E27FC236}">
                      <a16:creationId xmlns:a16="http://schemas.microsoft.com/office/drawing/2014/main" id="{AC95B2BA-A181-44C0-B6E0-253F37C77037}"/>
                    </a:ext>
                  </a:extLst>
                </p14:cNvPr>
                <p14:cNvContentPartPr/>
                <p14:nvPr/>
              </p14:nvContentPartPr>
              <p14:xfrm>
                <a:off x="6398760" y="3978450"/>
                <a:ext cx="115560" cy="18360"/>
              </p14:xfrm>
            </p:contentPart>
          </mc:Choice>
          <mc:Fallback>
            <p:pic>
              <p:nvPicPr>
                <p:cNvPr id="100" name="Käsinkirjoitus 99">
                  <a:extLst>
                    <a:ext uri="{FF2B5EF4-FFF2-40B4-BE49-F238E27FC236}">
                      <a16:creationId xmlns:a16="http://schemas.microsoft.com/office/drawing/2014/main" id="{AC95B2BA-A181-44C0-B6E0-253F37C7703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390120" y="3969810"/>
                  <a:ext cx="1332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1" name="Käsinkirjoitus 100">
                  <a:extLst>
                    <a:ext uri="{FF2B5EF4-FFF2-40B4-BE49-F238E27FC236}">
                      <a16:creationId xmlns:a16="http://schemas.microsoft.com/office/drawing/2014/main" id="{7694229F-4BE4-4780-A394-371D5DB0D5B8}"/>
                    </a:ext>
                  </a:extLst>
                </p14:cNvPr>
                <p14:cNvContentPartPr/>
                <p14:nvPr/>
              </p14:nvContentPartPr>
              <p14:xfrm>
                <a:off x="6848400" y="3550770"/>
                <a:ext cx="270360" cy="195840"/>
              </p14:xfrm>
            </p:contentPart>
          </mc:Choice>
          <mc:Fallback>
            <p:pic>
              <p:nvPicPr>
                <p:cNvPr id="101" name="Käsinkirjoitus 100">
                  <a:extLst>
                    <a:ext uri="{FF2B5EF4-FFF2-40B4-BE49-F238E27FC236}">
                      <a16:creationId xmlns:a16="http://schemas.microsoft.com/office/drawing/2014/main" id="{7694229F-4BE4-4780-A394-371D5DB0D5B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839400" y="3541770"/>
                  <a:ext cx="2880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2" name="Käsinkirjoitus 101">
                  <a:extLst>
                    <a:ext uri="{FF2B5EF4-FFF2-40B4-BE49-F238E27FC236}">
                      <a16:creationId xmlns:a16="http://schemas.microsoft.com/office/drawing/2014/main" id="{A23DA97E-77DD-4382-91CD-BF8B13C01AF5}"/>
                    </a:ext>
                  </a:extLst>
                </p14:cNvPr>
                <p14:cNvContentPartPr/>
                <p14:nvPr/>
              </p14:nvContentPartPr>
              <p14:xfrm>
                <a:off x="6775320" y="3833010"/>
                <a:ext cx="328320" cy="32400"/>
              </p14:xfrm>
            </p:contentPart>
          </mc:Choice>
          <mc:Fallback>
            <p:pic>
              <p:nvPicPr>
                <p:cNvPr id="102" name="Käsinkirjoitus 101">
                  <a:extLst>
                    <a:ext uri="{FF2B5EF4-FFF2-40B4-BE49-F238E27FC236}">
                      <a16:creationId xmlns:a16="http://schemas.microsoft.com/office/drawing/2014/main" id="{A23DA97E-77DD-4382-91CD-BF8B13C01AF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766680" y="3824370"/>
                  <a:ext cx="3459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3" name="Käsinkirjoitus 102">
                  <a:extLst>
                    <a:ext uri="{FF2B5EF4-FFF2-40B4-BE49-F238E27FC236}">
                      <a16:creationId xmlns:a16="http://schemas.microsoft.com/office/drawing/2014/main" id="{5FE3D9C4-37CF-4E08-A2A4-85008020DAC2}"/>
                    </a:ext>
                  </a:extLst>
                </p14:cNvPr>
                <p14:cNvContentPartPr/>
                <p14:nvPr/>
              </p14:nvContentPartPr>
              <p14:xfrm>
                <a:off x="6887280" y="3931290"/>
                <a:ext cx="185400" cy="291960"/>
              </p14:xfrm>
            </p:contentPart>
          </mc:Choice>
          <mc:Fallback>
            <p:pic>
              <p:nvPicPr>
                <p:cNvPr id="103" name="Käsinkirjoitus 102">
                  <a:extLst>
                    <a:ext uri="{FF2B5EF4-FFF2-40B4-BE49-F238E27FC236}">
                      <a16:creationId xmlns:a16="http://schemas.microsoft.com/office/drawing/2014/main" id="{5FE3D9C4-37CF-4E08-A2A4-85008020DAC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878640" y="3922290"/>
                  <a:ext cx="203040" cy="30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Ryhmä 106">
            <a:extLst>
              <a:ext uri="{FF2B5EF4-FFF2-40B4-BE49-F238E27FC236}">
                <a16:creationId xmlns:a16="http://schemas.microsoft.com/office/drawing/2014/main" id="{7694396F-8DB5-45D5-9BBD-AEFCA50E7A74}"/>
              </a:ext>
            </a:extLst>
          </p:cNvPr>
          <p:cNvGrpSpPr/>
          <p:nvPr/>
        </p:nvGrpSpPr>
        <p:grpSpPr>
          <a:xfrm>
            <a:off x="6272760" y="616770"/>
            <a:ext cx="275400" cy="382320"/>
            <a:chOff x="6272760" y="616770"/>
            <a:chExt cx="275400" cy="38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5" name="Käsinkirjoitus 104">
                  <a:extLst>
                    <a:ext uri="{FF2B5EF4-FFF2-40B4-BE49-F238E27FC236}">
                      <a16:creationId xmlns:a16="http://schemas.microsoft.com/office/drawing/2014/main" id="{92DF1F9D-5BE2-4B47-99A8-93BD2D327635}"/>
                    </a:ext>
                  </a:extLst>
                </p14:cNvPr>
                <p14:cNvContentPartPr/>
                <p14:nvPr/>
              </p14:nvContentPartPr>
              <p14:xfrm>
                <a:off x="6272760" y="722970"/>
                <a:ext cx="147240" cy="167040"/>
              </p14:xfrm>
            </p:contentPart>
          </mc:Choice>
          <mc:Fallback>
            <p:pic>
              <p:nvPicPr>
                <p:cNvPr id="105" name="Käsinkirjoitus 104">
                  <a:extLst>
                    <a:ext uri="{FF2B5EF4-FFF2-40B4-BE49-F238E27FC236}">
                      <a16:creationId xmlns:a16="http://schemas.microsoft.com/office/drawing/2014/main" id="{92DF1F9D-5BE2-4B47-99A8-93BD2D32763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263760" y="714330"/>
                  <a:ext cx="1648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6" name="Käsinkirjoitus 105">
                  <a:extLst>
                    <a:ext uri="{FF2B5EF4-FFF2-40B4-BE49-F238E27FC236}">
                      <a16:creationId xmlns:a16="http://schemas.microsoft.com/office/drawing/2014/main" id="{92A40432-EA50-4477-881D-0EA8BA9A0D64}"/>
                    </a:ext>
                  </a:extLst>
                </p14:cNvPr>
                <p14:cNvContentPartPr/>
                <p14:nvPr/>
              </p14:nvContentPartPr>
              <p14:xfrm>
                <a:off x="6457800" y="616770"/>
                <a:ext cx="90360" cy="382320"/>
              </p14:xfrm>
            </p:contentPart>
          </mc:Choice>
          <mc:Fallback>
            <p:pic>
              <p:nvPicPr>
                <p:cNvPr id="106" name="Käsinkirjoitus 105">
                  <a:extLst>
                    <a:ext uri="{FF2B5EF4-FFF2-40B4-BE49-F238E27FC236}">
                      <a16:creationId xmlns:a16="http://schemas.microsoft.com/office/drawing/2014/main" id="{92A40432-EA50-4477-881D-0EA8BA9A0D6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448800" y="607770"/>
                  <a:ext cx="108000" cy="39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Ryhmä 161">
            <a:extLst>
              <a:ext uri="{FF2B5EF4-FFF2-40B4-BE49-F238E27FC236}">
                <a16:creationId xmlns:a16="http://schemas.microsoft.com/office/drawing/2014/main" id="{1D94A727-7E36-41FD-8BD6-AD573B026A4C}"/>
              </a:ext>
            </a:extLst>
          </p:cNvPr>
          <p:cNvGrpSpPr/>
          <p:nvPr/>
        </p:nvGrpSpPr>
        <p:grpSpPr>
          <a:xfrm>
            <a:off x="6897000" y="1351890"/>
            <a:ext cx="2694240" cy="539280"/>
            <a:chOff x="6897000" y="1351890"/>
            <a:chExt cx="2694240" cy="53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33" name="Käsinkirjoitus 132">
                  <a:extLst>
                    <a:ext uri="{FF2B5EF4-FFF2-40B4-BE49-F238E27FC236}">
                      <a16:creationId xmlns:a16="http://schemas.microsoft.com/office/drawing/2014/main" id="{83C99961-EF6F-4117-AFD6-D4C79FAE9F5F}"/>
                    </a:ext>
                  </a:extLst>
                </p14:cNvPr>
                <p14:cNvContentPartPr/>
                <p14:nvPr/>
              </p14:nvContentPartPr>
              <p14:xfrm>
                <a:off x="6897000" y="1525050"/>
                <a:ext cx="86760" cy="167040"/>
              </p14:xfrm>
            </p:contentPart>
          </mc:Choice>
          <mc:Fallback>
            <p:pic>
              <p:nvPicPr>
                <p:cNvPr id="133" name="Käsinkirjoitus 132">
                  <a:extLst>
                    <a:ext uri="{FF2B5EF4-FFF2-40B4-BE49-F238E27FC236}">
                      <a16:creationId xmlns:a16="http://schemas.microsoft.com/office/drawing/2014/main" id="{83C99961-EF6F-4117-AFD6-D4C79FAE9F5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888360" y="1516410"/>
                  <a:ext cx="1044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34" name="Käsinkirjoitus 133">
                  <a:extLst>
                    <a:ext uri="{FF2B5EF4-FFF2-40B4-BE49-F238E27FC236}">
                      <a16:creationId xmlns:a16="http://schemas.microsoft.com/office/drawing/2014/main" id="{374104E9-CFA2-4DDF-A5D7-27FEFE22E82B}"/>
                    </a:ext>
                  </a:extLst>
                </p14:cNvPr>
                <p14:cNvContentPartPr/>
                <p14:nvPr/>
              </p14:nvContentPartPr>
              <p14:xfrm>
                <a:off x="7038120" y="1518930"/>
                <a:ext cx="107640" cy="301320"/>
              </p14:xfrm>
            </p:contentPart>
          </mc:Choice>
          <mc:Fallback>
            <p:pic>
              <p:nvPicPr>
                <p:cNvPr id="134" name="Käsinkirjoitus 133">
                  <a:extLst>
                    <a:ext uri="{FF2B5EF4-FFF2-40B4-BE49-F238E27FC236}">
                      <a16:creationId xmlns:a16="http://schemas.microsoft.com/office/drawing/2014/main" id="{374104E9-CFA2-4DDF-A5D7-27FEFE22E82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029480" y="1510290"/>
                  <a:ext cx="12528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35" name="Käsinkirjoitus 134">
                  <a:extLst>
                    <a:ext uri="{FF2B5EF4-FFF2-40B4-BE49-F238E27FC236}">
                      <a16:creationId xmlns:a16="http://schemas.microsoft.com/office/drawing/2014/main" id="{3BF393E4-54B3-4C1E-8A7C-BF9EB0AF8A16}"/>
                    </a:ext>
                  </a:extLst>
                </p14:cNvPr>
                <p14:cNvContentPartPr/>
                <p14:nvPr/>
              </p14:nvContentPartPr>
              <p14:xfrm>
                <a:off x="7194000" y="1518930"/>
                <a:ext cx="25200" cy="173880"/>
              </p14:xfrm>
            </p:contentPart>
          </mc:Choice>
          <mc:Fallback>
            <p:pic>
              <p:nvPicPr>
                <p:cNvPr id="135" name="Käsinkirjoitus 134">
                  <a:extLst>
                    <a:ext uri="{FF2B5EF4-FFF2-40B4-BE49-F238E27FC236}">
                      <a16:creationId xmlns:a16="http://schemas.microsoft.com/office/drawing/2014/main" id="{3BF393E4-54B3-4C1E-8A7C-BF9EB0AF8A1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185000" y="1510290"/>
                  <a:ext cx="428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36" name="Käsinkirjoitus 135">
                  <a:extLst>
                    <a:ext uri="{FF2B5EF4-FFF2-40B4-BE49-F238E27FC236}">
                      <a16:creationId xmlns:a16="http://schemas.microsoft.com/office/drawing/2014/main" id="{34EEBCE2-B58F-4005-9954-F2A65B909D66}"/>
                    </a:ext>
                  </a:extLst>
                </p14:cNvPr>
                <p14:cNvContentPartPr/>
                <p14:nvPr/>
              </p14:nvContentPartPr>
              <p14:xfrm>
                <a:off x="7258080" y="1560690"/>
                <a:ext cx="62640" cy="162000"/>
              </p14:xfrm>
            </p:contentPart>
          </mc:Choice>
          <mc:Fallback>
            <p:pic>
              <p:nvPicPr>
                <p:cNvPr id="136" name="Käsinkirjoitus 135">
                  <a:extLst>
                    <a:ext uri="{FF2B5EF4-FFF2-40B4-BE49-F238E27FC236}">
                      <a16:creationId xmlns:a16="http://schemas.microsoft.com/office/drawing/2014/main" id="{34EEBCE2-B58F-4005-9954-F2A65B909D6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249440" y="1551690"/>
                  <a:ext cx="802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37" name="Käsinkirjoitus 136">
                  <a:extLst>
                    <a:ext uri="{FF2B5EF4-FFF2-40B4-BE49-F238E27FC236}">
                      <a16:creationId xmlns:a16="http://schemas.microsoft.com/office/drawing/2014/main" id="{580D27AD-3888-4F2A-837E-212D33AC28A4}"/>
                    </a:ext>
                  </a:extLst>
                </p14:cNvPr>
                <p14:cNvContentPartPr/>
                <p14:nvPr/>
              </p14:nvContentPartPr>
              <p14:xfrm>
                <a:off x="7429080" y="1409850"/>
                <a:ext cx="29520" cy="267120"/>
              </p14:xfrm>
            </p:contentPart>
          </mc:Choice>
          <mc:Fallback>
            <p:pic>
              <p:nvPicPr>
                <p:cNvPr id="137" name="Käsinkirjoitus 136">
                  <a:extLst>
                    <a:ext uri="{FF2B5EF4-FFF2-40B4-BE49-F238E27FC236}">
                      <a16:creationId xmlns:a16="http://schemas.microsoft.com/office/drawing/2014/main" id="{580D27AD-3888-4F2A-837E-212D33AC28A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420080" y="1400850"/>
                  <a:ext cx="4716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38" name="Käsinkirjoitus 137">
                  <a:extLst>
                    <a:ext uri="{FF2B5EF4-FFF2-40B4-BE49-F238E27FC236}">
                      <a16:creationId xmlns:a16="http://schemas.microsoft.com/office/drawing/2014/main" id="{74D89842-D911-4CAD-BA53-1D50CC1B4CD8}"/>
                    </a:ext>
                  </a:extLst>
                </p14:cNvPr>
                <p14:cNvContentPartPr/>
                <p14:nvPr/>
              </p14:nvContentPartPr>
              <p14:xfrm>
                <a:off x="7447800" y="1589490"/>
                <a:ext cx="93960" cy="120240"/>
              </p14:xfrm>
            </p:contentPart>
          </mc:Choice>
          <mc:Fallback>
            <p:pic>
              <p:nvPicPr>
                <p:cNvPr id="138" name="Käsinkirjoitus 137">
                  <a:extLst>
                    <a:ext uri="{FF2B5EF4-FFF2-40B4-BE49-F238E27FC236}">
                      <a16:creationId xmlns:a16="http://schemas.microsoft.com/office/drawing/2014/main" id="{74D89842-D911-4CAD-BA53-1D50CC1B4CD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438800" y="1580850"/>
                  <a:ext cx="1116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39" name="Käsinkirjoitus 138">
                  <a:extLst>
                    <a:ext uri="{FF2B5EF4-FFF2-40B4-BE49-F238E27FC236}">
                      <a16:creationId xmlns:a16="http://schemas.microsoft.com/office/drawing/2014/main" id="{6E1A51A6-8883-4550-A39F-03E8B788D999}"/>
                    </a:ext>
                  </a:extLst>
                </p14:cNvPr>
                <p14:cNvContentPartPr/>
                <p14:nvPr/>
              </p14:nvContentPartPr>
              <p14:xfrm>
                <a:off x="7647240" y="1436130"/>
                <a:ext cx="22320" cy="317160"/>
              </p14:xfrm>
            </p:contentPart>
          </mc:Choice>
          <mc:Fallback>
            <p:pic>
              <p:nvPicPr>
                <p:cNvPr id="139" name="Käsinkirjoitus 138">
                  <a:extLst>
                    <a:ext uri="{FF2B5EF4-FFF2-40B4-BE49-F238E27FC236}">
                      <a16:creationId xmlns:a16="http://schemas.microsoft.com/office/drawing/2014/main" id="{6E1A51A6-8883-4550-A39F-03E8B788D99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638240" y="1427130"/>
                  <a:ext cx="3996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40" name="Käsinkirjoitus 139">
                  <a:extLst>
                    <a:ext uri="{FF2B5EF4-FFF2-40B4-BE49-F238E27FC236}">
                      <a16:creationId xmlns:a16="http://schemas.microsoft.com/office/drawing/2014/main" id="{467361E1-CD3D-400E-8051-2C9B58F1C2A2}"/>
                    </a:ext>
                  </a:extLst>
                </p14:cNvPr>
                <p14:cNvContentPartPr/>
                <p14:nvPr/>
              </p14:nvContentPartPr>
              <p14:xfrm>
                <a:off x="7715640" y="1510290"/>
                <a:ext cx="11520" cy="227880"/>
              </p14:xfrm>
            </p:contentPart>
          </mc:Choice>
          <mc:Fallback>
            <p:pic>
              <p:nvPicPr>
                <p:cNvPr id="140" name="Käsinkirjoitus 139">
                  <a:extLst>
                    <a:ext uri="{FF2B5EF4-FFF2-40B4-BE49-F238E27FC236}">
                      <a16:creationId xmlns:a16="http://schemas.microsoft.com/office/drawing/2014/main" id="{467361E1-CD3D-400E-8051-2C9B58F1C2A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706640" y="1501290"/>
                  <a:ext cx="2916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41" name="Käsinkirjoitus 140">
                  <a:extLst>
                    <a:ext uri="{FF2B5EF4-FFF2-40B4-BE49-F238E27FC236}">
                      <a16:creationId xmlns:a16="http://schemas.microsoft.com/office/drawing/2014/main" id="{AB948D34-848D-4490-8A22-E97064F4192B}"/>
                    </a:ext>
                  </a:extLst>
                </p14:cNvPr>
                <p14:cNvContentPartPr/>
                <p14:nvPr/>
              </p14:nvContentPartPr>
              <p14:xfrm>
                <a:off x="7739760" y="1666890"/>
                <a:ext cx="87120" cy="202680"/>
              </p14:xfrm>
            </p:contentPart>
          </mc:Choice>
          <mc:Fallback>
            <p:pic>
              <p:nvPicPr>
                <p:cNvPr id="141" name="Käsinkirjoitus 140">
                  <a:extLst>
                    <a:ext uri="{FF2B5EF4-FFF2-40B4-BE49-F238E27FC236}">
                      <a16:creationId xmlns:a16="http://schemas.microsoft.com/office/drawing/2014/main" id="{AB948D34-848D-4490-8A22-E97064F4192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731120" y="1658250"/>
                  <a:ext cx="1047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42" name="Käsinkirjoitus 141">
                  <a:extLst>
                    <a:ext uri="{FF2B5EF4-FFF2-40B4-BE49-F238E27FC236}">
                      <a16:creationId xmlns:a16="http://schemas.microsoft.com/office/drawing/2014/main" id="{784A0C75-FF87-48E7-A714-62A8048CCEC2}"/>
                    </a:ext>
                  </a:extLst>
                </p14:cNvPr>
                <p14:cNvContentPartPr/>
                <p14:nvPr/>
              </p14:nvContentPartPr>
              <p14:xfrm>
                <a:off x="7843800" y="1550970"/>
                <a:ext cx="360" cy="360"/>
              </p14:xfrm>
            </p:contentPart>
          </mc:Choice>
          <mc:Fallback>
            <p:pic>
              <p:nvPicPr>
                <p:cNvPr id="142" name="Käsinkirjoitus 141">
                  <a:extLst>
                    <a:ext uri="{FF2B5EF4-FFF2-40B4-BE49-F238E27FC236}">
                      <a16:creationId xmlns:a16="http://schemas.microsoft.com/office/drawing/2014/main" id="{784A0C75-FF87-48E7-A714-62A8048CCEC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835160" y="154197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43" name="Käsinkirjoitus 142">
                  <a:extLst>
                    <a:ext uri="{FF2B5EF4-FFF2-40B4-BE49-F238E27FC236}">
                      <a16:creationId xmlns:a16="http://schemas.microsoft.com/office/drawing/2014/main" id="{A8A4DE8F-090A-4DA2-A644-954519E78C7E}"/>
                    </a:ext>
                  </a:extLst>
                </p14:cNvPr>
                <p14:cNvContentPartPr/>
                <p14:nvPr/>
              </p14:nvContentPartPr>
              <p14:xfrm>
                <a:off x="7895640" y="1660770"/>
                <a:ext cx="114120" cy="86760"/>
              </p14:xfrm>
            </p:contentPart>
          </mc:Choice>
          <mc:Fallback>
            <p:pic>
              <p:nvPicPr>
                <p:cNvPr id="143" name="Käsinkirjoitus 142">
                  <a:extLst>
                    <a:ext uri="{FF2B5EF4-FFF2-40B4-BE49-F238E27FC236}">
                      <a16:creationId xmlns:a16="http://schemas.microsoft.com/office/drawing/2014/main" id="{A8A4DE8F-090A-4DA2-A644-954519E78C7E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886640" y="1652130"/>
                  <a:ext cx="1317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46" name="Käsinkirjoitus 145">
                  <a:extLst>
                    <a:ext uri="{FF2B5EF4-FFF2-40B4-BE49-F238E27FC236}">
                      <a16:creationId xmlns:a16="http://schemas.microsoft.com/office/drawing/2014/main" id="{CD4DE1CE-C5EB-4FE7-8F5F-E436FC08D1A2}"/>
                    </a:ext>
                  </a:extLst>
                </p14:cNvPr>
                <p14:cNvContentPartPr/>
                <p14:nvPr/>
              </p14:nvContentPartPr>
              <p14:xfrm>
                <a:off x="8160600" y="1466010"/>
                <a:ext cx="442080" cy="144000"/>
              </p14:xfrm>
            </p:contentPart>
          </mc:Choice>
          <mc:Fallback>
            <p:pic>
              <p:nvPicPr>
                <p:cNvPr id="146" name="Käsinkirjoitus 145">
                  <a:extLst>
                    <a:ext uri="{FF2B5EF4-FFF2-40B4-BE49-F238E27FC236}">
                      <a16:creationId xmlns:a16="http://schemas.microsoft.com/office/drawing/2014/main" id="{CD4DE1CE-C5EB-4FE7-8F5F-E436FC08D1A2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151960" y="1457370"/>
                  <a:ext cx="4597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47" name="Käsinkirjoitus 146">
                  <a:extLst>
                    <a:ext uri="{FF2B5EF4-FFF2-40B4-BE49-F238E27FC236}">
                      <a16:creationId xmlns:a16="http://schemas.microsoft.com/office/drawing/2014/main" id="{E581E91A-ACDA-4845-9CCD-194E30FCB9B1}"/>
                    </a:ext>
                  </a:extLst>
                </p14:cNvPr>
                <p14:cNvContentPartPr/>
                <p14:nvPr/>
              </p14:nvContentPartPr>
              <p14:xfrm>
                <a:off x="8646240" y="1351890"/>
                <a:ext cx="147960" cy="251640"/>
              </p14:xfrm>
            </p:contentPart>
          </mc:Choice>
          <mc:Fallback>
            <p:pic>
              <p:nvPicPr>
                <p:cNvPr id="147" name="Käsinkirjoitus 146">
                  <a:extLst>
                    <a:ext uri="{FF2B5EF4-FFF2-40B4-BE49-F238E27FC236}">
                      <a16:creationId xmlns:a16="http://schemas.microsoft.com/office/drawing/2014/main" id="{E581E91A-ACDA-4845-9CCD-194E30FCB9B1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8637240" y="1342890"/>
                  <a:ext cx="16560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48" name="Käsinkirjoitus 147">
                  <a:extLst>
                    <a:ext uri="{FF2B5EF4-FFF2-40B4-BE49-F238E27FC236}">
                      <a16:creationId xmlns:a16="http://schemas.microsoft.com/office/drawing/2014/main" id="{4C19EDE0-08D6-4D9E-A19C-1D5A76D7E0E4}"/>
                    </a:ext>
                  </a:extLst>
                </p14:cNvPr>
                <p14:cNvContentPartPr/>
                <p14:nvPr/>
              </p14:nvContentPartPr>
              <p14:xfrm>
                <a:off x="8865120" y="1518930"/>
                <a:ext cx="124560" cy="104760"/>
              </p14:xfrm>
            </p:contentPart>
          </mc:Choice>
          <mc:Fallback>
            <p:pic>
              <p:nvPicPr>
                <p:cNvPr id="148" name="Käsinkirjoitus 147">
                  <a:extLst>
                    <a:ext uri="{FF2B5EF4-FFF2-40B4-BE49-F238E27FC236}">
                      <a16:creationId xmlns:a16="http://schemas.microsoft.com/office/drawing/2014/main" id="{4C19EDE0-08D6-4D9E-A19C-1D5A76D7E0E4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8856480" y="1510290"/>
                  <a:ext cx="1422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49" name="Käsinkirjoitus 148">
                  <a:extLst>
                    <a:ext uri="{FF2B5EF4-FFF2-40B4-BE49-F238E27FC236}">
                      <a16:creationId xmlns:a16="http://schemas.microsoft.com/office/drawing/2014/main" id="{2A80A4BB-FFDB-4B93-BE57-13C244A2A97E}"/>
                    </a:ext>
                  </a:extLst>
                </p14:cNvPr>
                <p14:cNvContentPartPr/>
                <p14:nvPr/>
              </p14:nvContentPartPr>
              <p14:xfrm>
                <a:off x="9061320" y="1456290"/>
                <a:ext cx="63720" cy="132120"/>
              </p14:xfrm>
            </p:contentPart>
          </mc:Choice>
          <mc:Fallback>
            <p:pic>
              <p:nvPicPr>
                <p:cNvPr id="149" name="Käsinkirjoitus 148">
                  <a:extLst>
                    <a:ext uri="{FF2B5EF4-FFF2-40B4-BE49-F238E27FC236}">
                      <a16:creationId xmlns:a16="http://schemas.microsoft.com/office/drawing/2014/main" id="{2A80A4BB-FFDB-4B93-BE57-13C244A2A97E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052680" y="1447650"/>
                  <a:ext cx="813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50" name="Käsinkirjoitus 149">
                  <a:extLst>
                    <a:ext uri="{FF2B5EF4-FFF2-40B4-BE49-F238E27FC236}">
                      <a16:creationId xmlns:a16="http://schemas.microsoft.com/office/drawing/2014/main" id="{BD7A6F99-E6A4-4BD9-9B6D-4703E7436D65}"/>
                    </a:ext>
                  </a:extLst>
                </p14:cNvPr>
                <p14:cNvContentPartPr/>
                <p14:nvPr/>
              </p14:nvContentPartPr>
              <p14:xfrm>
                <a:off x="9053040" y="1522170"/>
                <a:ext cx="212040" cy="360"/>
              </p14:xfrm>
            </p:contentPart>
          </mc:Choice>
          <mc:Fallback>
            <p:pic>
              <p:nvPicPr>
                <p:cNvPr id="150" name="Käsinkirjoitus 149">
                  <a:extLst>
                    <a:ext uri="{FF2B5EF4-FFF2-40B4-BE49-F238E27FC236}">
                      <a16:creationId xmlns:a16="http://schemas.microsoft.com/office/drawing/2014/main" id="{BD7A6F99-E6A4-4BD9-9B6D-4703E7436D65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044400" y="1513530"/>
                  <a:ext cx="2296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52" name="Käsinkirjoitus 151">
                  <a:extLst>
                    <a:ext uri="{FF2B5EF4-FFF2-40B4-BE49-F238E27FC236}">
                      <a16:creationId xmlns:a16="http://schemas.microsoft.com/office/drawing/2014/main" id="{0319402C-B559-40A4-BDD3-B1D53BA49513}"/>
                    </a:ext>
                  </a:extLst>
                </p14:cNvPr>
                <p14:cNvContentPartPr/>
                <p14:nvPr/>
              </p14:nvContentPartPr>
              <p14:xfrm>
                <a:off x="8247000" y="1633050"/>
                <a:ext cx="252360" cy="196560"/>
              </p14:xfrm>
            </p:contentPart>
          </mc:Choice>
          <mc:Fallback>
            <p:pic>
              <p:nvPicPr>
                <p:cNvPr id="152" name="Käsinkirjoitus 151">
                  <a:extLst>
                    <a:ext uri="{FF2B5EF4-FFF2-40B4-BE49-F238E27FC236}">
                      <a16:creationId xmlns:a16="http://schemas.microsoft.com/office/drawing/2014/main" id="{0319402C-B559-40A4-BDD3-B1D53BA49513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238000" y="1624050"/>
                  <a:ext cx="2700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53" name="Käsinkirjoitus 152">
                  <a:extLst>
                    <a:ext uri="{FF2B5EF4-FFF2-40B4-BE49-F238E27FC236}">
                      <a16:creationId xmlns:a16="http://schemas.microsoft.com/office/drawing/2014/main" id="{80E1F117-95A2-490E-9058-5B4ADAAB2172}"/>
                    </a:ext>
                  </a:extLst>
                </p14:cNvPr>
                <p14:cNvContentPartPr/>
                <p14:nvPr/>
              </p14:nvContentPartPr>
              <p14:xfrm>
                <a:off x="8483160" y="1664370"/>
                <a:ext cx="360" cy="360"/>
              </p14:xfrm>
            </p:contentPart>
          </mc:Choice>
          <mc:Fallback>
            <p:pic>
              <p:nvPicPr>
                <p:cNvPr id="153" name="Käsinkirjoitus 152">
                  <a:extLst>
                    <a:ext uri="{FF2B5EF4-FFF2-40B4-BE49-F238E27FC236}">
                      <a16:creationId xmlns:a16="http://schemas.microsoft.com/office/drawing/2014/main" id="{80E1F117-95A2-490E-9058-5B4ADAAB217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474520" y="165537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54" name="Käsinkirjoitus 153">
                  <a:extLst>
                    <a:ext uri="{FF2B5EF4-FFF2-40B4-BE49-F238E27FC236}">
                      <a16:creationId xmlns:a16="http://schemas.microsoft.com/office/drawing/2014/main" id="{68095599-036D-4158-A050-FB7232F4BB16}"/>
                    </a:ext>
                  </a:extLst>
                </p14:cNvPr>
                <p14:cNvContentPartPr/>
                <p14:nvPr/>
              </p14:nvContentPartPr>
              <p14:xfrm>
                <a:off x="8546880" y="1753650"/>
                <a:ext cx="97200" cy="79920"/>
              </p14:xfrm>
            </p:contentPart>
          </mc:Choice>
          <mc:Fallback>
            <p:pic>
              <p:nvPicPr>
                <p:cNvPr id="154" name="Käsinkirjoitus 153">
                  <a:extLst>
                    <a:ext uri="{FF2B5EF4-FFF2-40B4-BE49-F238E27FC236}">
                      <a16:creationId xmlns:a16="http://schemas.microsoft.com/office/drawing/2014/main" id="{68095599-036D-4158-A050-FB7232F4BB16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537880" y="1744650"/>
                  <a:ext cx="1148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55" name="Käsinkirjoitus 154">
                  <a:extLst>
                    <a:ext uri="{FF2B5EF4-FFF2-40B4-BE49-F238E27FC236}">
                      <a16:creationId xmlns:a16="http://schemas.microsoft.com/office/drawing/2014/main" id="{21549A84-5B39-4FC8-950C-F159B8688D73}"/>
                    </a:ext>
                  </a:extLst>
                </p14:cNvPr>
                <p14:cNvContentPartPr/>
                <p14:nvPr/>
              </p14:nvContentPartPr>
              <p14:xfrm>
                <a:off x="8736240" y="1631610"/>
                <a:ext cx="5400" cy="186480"/>
              </p14:xfrm>
            </p:contentPart>
          </mc:Choice>
          <mc:Fallback>
            <p:pic>
              <p:nvPicPr>
                <p:cNvPr id="155" name="Käsinkirjoitus 154">
                  <a:extLst>
                    <a:ext uri="{FF2B5EF4-FFF2-40B4-BE49-F238E27FC236}">
                      <a16:creationId xmlns:a16="http://schemas.microsoft.com/office/drawing/2014/main" id="{21549A84-5B39-4FC8-950C-F159B8688D73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727240" y="1622610"/>
                  <a:ext cx="230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56" name="Käsinkirjoitus 155">
                  <a:extLst>
                    <a:ext uri="{FF2B5EF4-FFF2-40B4-BE49-F238E27FC236}">
                      <a16:creationId xmlns:a16="http://schemas.microsoft.com/office/drawing/2014/main" id="{9263DDD7-940F-4858-BFCA-E3DD7F893570}"/>
                    </a:ext>
                  </a:extLst>
                </p14:cNvPr>
                <p14:cNvContentPartPr/>
                <p14:nvPr/>
              </p14:nvContentPartPr>
              <p14:xfrm>
                <a:off x="8757120" y="1738170"/>
                <a:ext cx="80640" cy="68040"/>
              </p14:xfrm>
            </p:contentPart>
          </mc:Choice>
          <mc:Fallback>
            <p:pic>
              <p:nvPicPr>
                <p:cNvPr id="156" name="Käsinkirjoitus 155">
                  <a:extLst>
                    <a:ext uri="{FF2B5EF4-FFF2-40B4-BE49-F238E27FC236}">
                      <a16:creationId xmlns:a16="http://schemas.microsoft.com/office/drawing/2014/main" id="{9263DDD7-940F-4858-BFCA-E3DD7F89357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748480" y="1729530"/>
                  <a:ext cx="982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57" name="Käsinkirjoitus 156">
                  <a:extLst>
                    <a:ext uri="{FF2B5EF4-FFF2-40B4-BE49-F238E27FC236}">
                      <a16:creationId xmlns:a16="http://schemas.microsoft.com/office/drawing/2014/main" id="{0ED1DFE0-E69D-4182-92A6-C7D60525CAC0}"/>
                    </a:ext>
                  </a:extLst>
                </p14:cNvPr>
                <p14:cNvContentPartPr/>
                <p14:nvPr/>
              </p14:nvContentPartPr>
              <p14:xfrm>
                <a:off x="8881680" y="1715850"/>
                <a:ext cx="147240" cy="141840"/>
              </p14:xfrm>
            </p:contentPart>
          </mc:Choice>
          <mc:Fallback>
            <p:pic>
              <p:nvPicPr>
                <p:cNvPr id="157" name="Käsinkirjoitus 156">
                  <a:extLst>
                    <a:ext uri="{FF2B5EF4-FFF2-40B4-BE49-F238E27FC236}">
                      <a16:creationId xmlns:a16="http://schemas.microsoft.com/office/drawing/2014/main" id="{0ED1DFE0-E69D-4182-92A6-C7D60525CAC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872680" y="1707210"/>
                  <a:ext cx="1648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58" name="Käsinkirjoitus 157">
                  <a:extLst>
                    <a:ext uri="{FF2B5EF4-FFF2-40B4-BE49-F238E27FC236}">
                      <a16:creationId xmlns:a16="http://schemas.microsoft.com/office/drawing/2014/main" id="{4F069779-8B85-44B9-BDF5-D23AC655410B}"/>
                    </a:ext>
                  </a:extLst>
                </p14:cNvPr>
                <p14:cNvContentPartPr/>
                <p14:nvPr/>
              </p14:nvContentPartPr>
              <p14:xfrm>
                <a:off x="9078960" y="1727730"/>
                <a:ext cx="51480" cy="163440"/>
              </p14:xfrm>
            </p:contentPart>
          </mc:Choice>
          <mc:Fallback>
            <p:pic>
              <p:nvPicPr>
                <p:cNvPr id="158" name="Käsinkirjoitus 157">
                  <a:extLst>
                    <a:ext uri="{FF2B5EF4-FFF2-40B4-BE49-F238E27FC236}">
                      <a16:creationId xmlns:a16="http://schemas.microsoft.com/office/drawing/2014/main" id="{4F069779-8B85-44B9-BDF5-D23AC655410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069960" y="1719090"/>
                  <a:ext cx="691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59" name="Käsinkirjoitus 158">
                  <a:extLst>
                    <a:ext uri="{FF2B5EF4-FFF2-40B4-BE49-F238E27FC236}">
                      <a16:creationId xmlns:a16="http://schemas.microsoft.com/office/drawing/2014/main" id="{2B5EC840-1441-4E26-ACAF-5792ACC85967}"/>
                    </a:ext>
                  </a:extLst>
                </p14:cNvPr>
                <p14:cNvContentPartPr/>
                <p14:nvPr/>
              </p14:nvContentPartPr>
              <p14:xfrm>
                <a:off x="9423480" y="1390410"/>
                <a:ext cx="74520" cy="79920"/>
              </p14:xfrm>
            </p:contentPart>
          </mc:Choice>
          <mc:Fallback>
            <p:pic>
              <p:nvPicPr>
                <p:cNvPr id="159" name="Käsinkirjoitus 158">
                  <a:extLst>
                    <a:ext uri="{FF2B5EF4-FFF2-40B4-BE49-F238E27FC236}">
                      <a16:creationId xmlns:a16="http://schemas.microsoft.com/office/drawing/2014/main" id="{2B5EC840-1441-4E26-ACAF-5792ACC85967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414480" y="1381770"/>
                  <a:ext cx="921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60" name="Käsinkirjoitus 159">
                  <a:extLst>
                    <a:ext uri="{FF2B5EF4-FFF2-40B4-BE49-F238E27FC236}">
                      <a16:creationId xmlns:a16="http://schemas.microsoft.com/office/drawing/2014/main" id="{5D836534-5C8F-4457-B7CA-A50A5BF433E7}"/>
                    </a:ext>
                  </a:extLst>
                </p14:cNvPr>
                <p14:cNvContentPartPr/>
                <p14:nvPr/>
              </p14:nvContentPartPr>
              <p14:xfrm>
                <a:off x="9512760" y="1419210"/>
                <a:ext cx="78480" cy="70200"/>
              </p14:xfrm>
            </p:contentPart>
          </mc:Choice>
          <mc:Fallback>
            <p:pic>
              <p:nvPicPr>
                <p:cNvPr id="160" name="Käsinkirjoitus 159">
                  <a:extLst>
                    <a:ext uri="{FF2B5EF4-FFF2-40B4-BE49-F238E27FC236}">
                      <a16:creationId xmlns:a16="http://schemas.microsoft.com/office/drawing/2014/main" id="{5D836534-5C8F-4457-B7CA-A50A5BF433E7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503760" y="1410570"/>
                  <a:ext cx="96120" cy="8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Ryhmä 173">
            <a:extLst>
              <a:ext uri="{FF2B5EF4-FFF2-40B4-BE49-F238E27FC236}">
                <a16:creationId xmlns:a16="http://schemas.microsoft.com/office/drawing/2014/main" id="{069A61BC-BB67-4657-8BEB-3DEA4039BAFE}"/>
              </a:ext>
            </a:extLst>
          </p:cNvPr>
          <p:cNvGrpSpPr/>
          <p:nvPr/>
        </p:nvGrpSpPr>
        <p:grpSpPr>
          <a:xfrm>
            <a:off x="6754440" y="503370"/>
            <a:ext cx="1608480" cy="444600"/>
            <a:chOff x="6754440" y="503370"/>
            <a:chExt cx="1608480" cy="44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63" name="Käsinkirjoitus 162">
                  <a:extLst>
                    <a:ext uri="{FF2B5EF4-FFF2-40B4-BE49-F238E27FC236}">
                      <a16:creationId xmlns:a16="http://schemas.microsoft.com/office/drawing/2014/main" id="{70F34BE2-949D-4F4B-829B-297200F5E6B3}"/>
                    </a:ext>
                  </a:extLst>
                </p14:cNvPr>
                <p14:cNvContentPartPr/>
                <p14:nvPr/>
              </p14:nvContentPartPr>
              <p14:xfrm>
                <a:off x="6783600" y="583650"/>
                <a:ext cx="30600" cy="364320"/>
              </p14:xfrm>
            </p:contentPart>
          </mc:Choice>
          <mc:Fallback>
            <p:pic>
              <p:nvPicPr>
                <p:cNvPr id="163" name="Käsinkirjoitus 162">
                  <a:extLst>
                    <a:ext uri="{FF2B5EF4-FFF2-40B4-BE49-F238E27FC236}">
                      <a16:creationId xmlns:a16="http://schemas.microsoft.com/office/drawing/2014/main" id="{70F34BE2-949D-4F4B-829B-297200F5E6B3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774600" y="575010"/>
                  <a:ext cx="4824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64" name="Käsinkirjoitus 163">
                  <a:extLst>
                    <a:ext uri="{FF2B5EF4-FFF2-40B4-BE49-F238E27FC236}">
                      <a16:creationId xmlns:a16="http://schemas.microsoft.com/office/drawing/2014/main" id="{B36D3112-0964-4339-AC7D-62A16386D51E}"/>
                    </a:ext>
                  </a:extLst>
                </p14:cNvPr>
                <p14:cNvContentPartPr/>
                <p14:nvPr/>
              </p14:nvContentPartPr>
              <p14:xfrm>
                <a:off x="6754440" y="536130"/>
                <a:ext cx="207360" cy="244080"/>
              </p14:xfrm>
            </p:contentPart>
          </mc:Choice>
          <mc:Fallback>
            <p:pic>
              <p:nvPicPr>
                <p:cNvPr id="164" name="Käsinkirjoitus 163">
                  <a:extLst>
                    <a:ext uri="{FF2B5EF4-FFF2-40B4-BE49-F238E27FC236}">
                      <a16:creationId xmlns:a16="http://schemas.microsoft.com/office/drawing/2014/main" id="{B36D3112-0964-4339-AC7D-62A16386D51E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745800" y="527130"/>
                  <a:ext cx="22500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65" name="Käsinkirjoitus 164">
                  <a:extLst>
                    <a:ext uri="{FF2B5EF4-FFF2-40B4-BE49-F238E27FC236}">
                      <a16:creationId xmlns:a16="http://schemas.microsoft.com/office/drawing/2014/main" id="{64D7ED04-B65F-4790-8789-244AEBB5616B}"/>
                    </a:ext>
                  </a:extLst>
                </p14:cNvPr>
                <p14:cNvContentPartPr/>
                <p14:nvPr/>
              </p14:nvContentPartPr>
              <p14:xfrm>
                <a:off x="7023360" y="519570"/>
                <a:ext cx="86040" cy="402840"/>
              </p14:xfrm>
            </p:contentPart>
          </mc:Choice>
          <mc:Fallback>
            <p:pic>
              <p:nvPicPr>
                <p:cNvPr id="165" name="Käsinkirjoitus 164">
                  <a:extLst>
                    <a:ext uri="{FF2B5EF4-FFF2-40B4-BE49-F238E27FC236}">
                      <a16:creationId xmlns:a16="http://schemas.microsoft.com/office/drawing/2014/main" id="{64D7ED04-B65F-4790-8789-244AEBB5616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014360" y="510570"/>
                  <a:ext cx="10368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66" name="Käsinkirjoitus 165">
                  <a:extLst>
                    <a:ext uri="{FF2B5EF4-FFF2-40B4-BE49-F238E27FC236}">
                      <a16:creationId xmlns:a16="http://schemas.microsoft.com/office/drawing/2014/main" id="{5C3049E3-F465-43DC-8674-0BE15BFFF91A}"/>
                    </a:ext>
                  </a:extLst>
                </p14:cNvPr>
                <p14:cNvContentPartPr/>
                <p14:nvPr/>
              </p14:nvContentPartPr>
              <p14:xfrm>
                <a:off x="7156560" y="642690"/>
                <a:ext cx="186480" cy="277560"/>
              </p14:xfrm>
            </p:contentPart>
          </mc:Choice>
          <mc:Fallback>
            <p:pic>
              <p:nvPicPr>
                <p:cNvPr id="166" name="Käsinkirjoitus 165">
                  <a:extLst>
                    <a:ext uri="{FF2B5EF4-FFF2-40B4-BE49-F238E27FC236}">
                      <a16:creationId xmlns:a16="http://schemas.microsoft.com/office/drawing/2014/main" id="{5C3049E3-F465-43DC-8674-0BE15BFFF91A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147920" y="634050"/>
                  <a:ext cx="20412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67" name="Käsinkirjoitus 166">
                  <a:extLst>
                    <a:ext uri="{FF2B5EF4-FFF2-40B4-BE49-F238E27FC236}">
                      <a16:creationId xmlns:a16="http://schemas.microsoft.com/office/drawing/2014/main" id="{8A3994AA-223C-4A80-8D15-58DEB63B3783}"/>
                    </a:ext>
                  </a:extLst>
                </p14:cNvPr>
                <p14:cNvContentPartPr/>
                <p14:nvPr/>
              </p14:nvContentPartPr>
              <p14:xfrm>
                <a:off x="7182840" y="783810"/>
                <a:ext cx="143640" cy="8280"/>
              </p14:xfrm>
            </p:contentPart>
          </mc:Choice>
          <mc:Fallback>
            <p:pic>
              <p:nvPicPr>
                <p:cNvPr id="167" name="Käsinkirjoitus 166">
                  <a:extLst>
                    <a:ext uri="{FF2B5EF4-FFF2-40B4-BE49-F238E27FC236}">
                      <a16:creationId xmlns:a16="http://schemas.microsoft.com/office/drawing/2014/main" id="{8A3994AA-223C-4A80-8D15-58DEB63B378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173840" y="774810"/>
                  <a:ext cx="1612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68" name="Käsinkirjoitus 167">
                  <a:extLst>
                    <a:ext uri="{FF2B5EF4-FFF2-40B4-BE49-F238E27FC236}">
                      <a16:creationId xmlns:a16="http://schemas.microsoft.com/office/drawing/2014/main" id="{16B08127-D704-483C-AC1A-DA1CFA69BC1A}"/>
                    </a:ext>
                  </a:extLst>
                </p14:cNvPr>
                <p14:cNvContentPartPr/>
                <p14:nvPr/>
              </p14:nvContentPartPr>
              <p14:xfrm>
                <a:off x="7414680" y="503370"/>
                <a:ext cx="91440" cy="415800"/>
              </p14:xfrm>
            </p:contentPart>
          </mc:Choice>
          <mc:Fallback>
            <p:pic>
              <p:nvPicPr>
                <p:cNvPr id="168" name="Käsinkirjoitus 167">
                  <a:extLst>
                    <a:ext uri="{FF2B5EF4-FFF2-40B4-BE49-F238E27FC236}">
                      <a16:creationId xmlns:a16="http://schemas.microsoft.com/office/drawing/2014/main" id="{16B08127-D704-483C-AC1A-DA1CFA69BC1A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405680" y="494370"/>
                  <a:ext cx="109080" cy="4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69" name="Käsinkirjoitus 168">
                  <a:extLst>
                    <a:ext uri="{FF2B5EF4-FFF2-40B4-BE49-F238E27FC236}">
                      <a16:creationId xmlns:a16="http://schemas.microsoft.com/office/drawing/2014/main" id="{1F220F35-6C36-400D-8AD0-5E3C494380B7}"/>
                    </a:ext>
                  </a:extLst>
                </p14:cNvPr>
                <p14:cNvContentPartPr/>
                <p14:nvPr/>
              </p14:nvContentPartPr>
              <p14:xfrm>
                <a:off x="7681800" y="683370"/>
                <a:ext cx="95400" cy="4320"/>
              </p14:xfrm>
            </p:contentPart>
          </mc:Choice>
          <mc:Fallback>
            <p:pic>
              <p:nvPicPr>
                <p:cNvPr id="169" name="Käsinkirjoitus 168">
                  <a:extLst>
                    <a:ext uri="{FF2B5EF4-FFF2-40B4-BE49-F238E27FC236}">
                      <a16:creationId xmlns:a16="http://schemas.microsoft.com/office/drawing/2014/main" id="{1F220F35-6C36-400D-8AD0-5E3C494380B7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672800" y="674730"/>
                  <a:ext cx="1130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70" name="Käsinkirjoitus 169">
                  <a:extLst>
                    <a:ext uri="{FF2B5EF4-FFF2-40B4-BE49-F238E27FC236}">
                      <a16:creationId xmlns:a16="http://schemas.microsoft.com/office/drawing/2014/main" id="{9D8A827F-7A91-4F80-A73B-44ABE9DFE6DE}"/>
                    </a:ext>
                  </a:extLst>
                </p14:cNvPr>
                <p14:cNvContentPartPr/>
                <p14:nvPr/>
              </p14:nvContentPartPr>
              <p14:xfrm>
                <a:off x="7674960" y="778770"/>
                <a:ext cx="90360" cy="4320"/>
              </p14:xfrm>
            </p:contentPart>
          </mc:Choice>
          <mc:Fallback>
            <p:pic>
              <p:nvPicPr>
                <p:cNvPr id="170" name="Käsinkirjoitus 169">
                  <a:extLst>
                    <a:ext uri="{FF2B5EF4-FFF2-40B4-BE49-F238E27FC236}">
                      <a16:creationId xmlns:a16="http://schemas.microsoft.com/office/drawing/2014/main" id="{9D8A827F-7A91-4F80-A73B-44ABE9DFE6DE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666320" y="770130"/>
                  <a:ext cx="1080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73" name="Käsinkirjoitus 172">
                  <a:extLst>
                    <a:ext uri="{FF2B5EF4-FFF2-40B4-BE49-F238E27FC236}">
                      <a16:creationId xmlns:a16="http://schemas.microsoft.com/office/drawing/2014/main" id="{79A25C9A-091F-42FA-9B50-8DF5A24C4CAB}"/>
                    </a:ext>
                  </a:extLst>
                </p14:cNvPr>
                <p14:cNvContentPartPr/>
                <p14:nvPr/>
              </p14:nvContentPartPr>
              <p14:xfrm>
                <a:off x="7883040" y="653490"/>
                <a:ext cx="479880" cy="46080"/>
              </p14:xfrm>
            </p:contentPart>
          </mc:Choice>
          <mc:Fallback>
            <p:pic>
              <p:nvPicPr>
                <p:cNvPr id="173" name="Käsinkirjoitus 172">
                  <a:extLst>
                    <a:ext uri="{FF2B5EF4-FFF2-40B4-BE49-F238E27FC236}">
                      <a16:creationId xmlns:a16="http://schemas.microsoft.com/office/drawing/2014/main" id="{79A25C9A-091F-42FA-9B50-8DF5A24C4CAB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874040" y="644850"/>
                  <a:ext cx="497520" cy="63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8">
            <p14:nvContentPartPr>
              <p14:cNvPr id="175" name="Käsinkirjoitus 174">
                <a:extLst>
                  <a:ext uri="{FF2B5EF4-FFF2-40B4-BE49-F238E27FC236}">
                    <a16:creationId xmlns:a16="http://schemas.microsoft.com/office/drawing/2014/main" id="{9DB19800-C092-4571-AD00-15B59F196EBA}"/>
                  </a:ext>
                </a:extLst>
              </p14:cNvPr>
              <p14:cNvContentPartPr/>
              <p14:nvPr/>
            </p14:nvContentPartPr>
            <p14:xfrm>
              <a:off x="8022720" y="345690"/>
              <a:ext cx="203040" cy="276480"/>
            </p14:xfrm>
          </p:contentPart>
        </mc:Choice>
        <mc:Fallback>
          <p:pic>
            <p:nvPicPr>
              <p:cNvPr id="175" name="Käsinkirjoitus 174">
                <a:extLst>
                  <a:ext uri="{FF2B5EF4-FFF2-40B4-BE49-F238E27FC236}">
                    <a16:creationId xmlns:a16="http://schemas.microsoft.com/office/drawing/2014/main" id="{9DB19800-C092-4571-AD00-15B59F196EBA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8014080" y="336690"/>
                <a:ext cx="220680" cy="29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0">
            <p14:nvContentPartPr>
              <p14:cNvPr id="176" name="Käsinkirjoitus 175">
                <a:extLst>
                  <a:ext uri="{FF2B5EF4-FFF2-40B4-BE49-F238E27FC236}">
                    <a16:creationId xmlns:a16="http://schemas.microsoft.com/office/drawing/2014/main" id="{28C9C665-95B3-4866-88D3-AA233C9954AB}"/>
                  </a:ext>
                </a:extLst>
              </p14:cNvPr>
              <p14:cNvContentPartPr/>
              <p14:nvPr/>
            </p14:nvContentPartPr>
            <p14:xfrm>
              <a:off x="8088960" y="750690"/>
              <a:ext cx="128160" cy="289080"/>
            </p14:xfrm>
          </p:contentPart>
        </mc:Choice>
        <mc:Fallback>
          <p:pic>
            <p:nvPicPr>
              <p:cNvPr id="176" name="Käsinkirjoitus 175">
                <a:extLst>
                  <a:ext uri="{FF2B5EF4-FFF2-40B4-BE49-F238E27FC236}">
                    <a16:creationId xmlns:a16="http://schemas.microsoft.com/office/drawing/2014/main" id="{28C9C665-95B3-4866-88D3-AA233C9954AB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8080320" y="741690"/>
                <a:ext cx="145800" cy="30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8" name="Ryhmä 177">
            <a:extLst>
              <a:ext uri="{FF2B5EF4-FFF2-40B4-BE49-F238E27FC236}">
                <a16:creationId xmlns:a16="http://schemas.microsoft.com/office/drawing/2014/main" id="{4A58197C-34F4-4B35-BF37-6D9EB68B8327}"/>
              </a:ext>
            </a:extLst>
          </p:cNvPr>
          <p:cNvGrpSpPr/>
          <p:nvPr/>
        </p:nvGrpSpPr>
        <p:grpSpPr>
          <a:xfrm>
            <a:off x="3489600" y="1342170"/>
            <a:ext cx="3093840" cy="429480"/>
            <a:chOff x="3489600" y="1342170"/>
            <a:chExt cx="3093840" cy="42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08" name="Käsinkirjoitus 107">
                  <a:extLst>
                    <a:ext uri="{FF2B5EF4-FFF2-40B4-BE49-F238E27FC236}">
                      <a16:creationId xmlns:a16="http://schemas.microsoft.com/office/drawing/2014/main" id="{3E48C9B0-A080-4FBC-B7B6-12195325821D}"/>
                    </a:ext>
                  </a:extLst>
                </p14:cNvPr>
                <p14:cNvContentPartPr/>
                <p14:nvPr/>
              </p14:nvContentPartPr>
              <p14:xfrm>
                <a:off x="3507240" y="1472490"/>
                <a:ext cx="253440" cy="299160"/>
              </p14:xfrm>
            </p:contentPart>
          </mc:Choice>
          <mc:Fallback>
            <p:pic>
              <p:nvPicPr>
                <p:cNvPr id="108" name="Käsinkirjoitus 107">
                  <a:extLst>
                    <a:ext uri="{FF2B5EF4-FFF2-40B4-BE49-F238E27FC236}">
                      <a16:creationId xmlns:a16="http://schemas.microsoft.com/office/drawing/2014/main" id="{3E48C9B0-A080-4FBC-B7B6-12195325821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498240" y="1463490"/>
                  <a:ext cx="27108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09" name="Käsinkirjoitus 108">
                  <a:extLst>
                    <a:ext uri="{FF2B5EF4-FFF2-40B4-BE49-F238E27FC236}">
                      <a16:creationId xmlns:a16="http://schemas.microsoft.com/office/drawing/2014/main" id="{82D6FA82-7629-422F-AFA6-B62898ECFD0F}"/>
                    </a:ext>
                  </a:extLst>
                </p14:cNvPr>
                <p14:cNvContentPartPr/>
                <p14:nvPr/>
              </p14:nvContentPartPr>
              <p14:xfrm>
                <a:off x="3489600" y="1625130"/>
                <a:ext cx="219960" cy="6840"/>
              </p14:xfrm>
            </p:contentPart>
          </mc:Choice>
          <mc:Fallback>
            <p:pic>
              <p:nvPicPr>
                <p:cNvPr id="109" name="Käsinkirjoitus 108">
                  <a:extLst>
                    <a:ext uri="{FF2B5EF4-FFF2-40B4-BE49-F238E27FC236}">
                      <a16:creationId xmlns:a16="http://schemas.microsoft.com/office/drawing/2014/main" id="{82D6FA82-7629-422F-AFA6-B62898ECFD0F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480600" y="1616130"/>
                  <a:ext cx="2376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10" name="Käsinkirjoitus 109">
                  <a:extLst>
                    <a:ext uri="{FF2B5EF4-FFF2-40B4-BE49-F238E27FC236}">
                      <a16:creationId xmlns:a16="http://schemas.microsoft.com/office/drawing/2014/main" id="{89CE9D2C-422B-4548-B681-BF7323EF8249}"/>
                    </a:ext>
                  </a:extLst>
                </p14:cNvPr>
                <p14:cNvContentPartPr/>
                <p14:nvPr/>
              </p14:nvContentPartPr>
              <p14:xfrm>
                <a:off x="3862920" y="1582290"/>
                <a:ext cx="116280" cy="14040"/>
              </p14:xfrm>
            </p:contentPart>
          </mc:Choice>
          <mc:Fallback>
            <p:pic>
              <p:nvPicPr>
                <p:cNvPr id="110" name="Käsinkirjoitus 109">
                  <a:extLst>
                    <a:ext uri="{FF2B5EF4-FFF2-40B4-BE49-F238E27FC236}">
                      <a16:creationId xmlns:a16="http://schemas.microsoft.com/office/drawing/2014/main" id="{89CE9D2C-422B-4548-B681-BF7323EF8249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853920" y="1573650"/>
                  <a:ext cx="1339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11" name="Käsinkirjoitus 110">
                  <a:extLst>
                    <a:ext uri="{FF2B5EF4-FFF2-40B4-BE49-F238E27FC236}">
                      <a16:creationId xmlns:a16="http://schemas.microsoft.com/office/drawing/2014/main" id="{2D80C015-4F1B-46E8-97C1-7684329EF81F}"/>
                    </a:ext>
                  </a:extLst>
                </p14:cNvPr>
                <p14:cNvContentPartPr/>
                <p14:nvPr/>
              </p14:nvContentPartPr>
              <p14:xfrm>
                <a:off x="3907920" y="1678050"/>
                <a:ext cx="121320" cy="8640"/>
              </p14:xfrm>
            </p:contentPart>
          </mc:Choice>
          <mc:Fallback>
            <p:pic>
              <p:nvPicPr>
                <p:cNvPr id="111" name="Käsinkirjoitus 110">
                  <a:extLst>
                    <a:ext uri="{FF2B5EF4-FFF2-40B4-BE49-F238E27FC236}">
                      <a16:creationId xmlns:a16="http://schemas.microsoft.com/office/drawing/2014/main" id="{2D80C015-4F1B-46E8-97C1-7684329EF81F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898920" y="1669050"/>
                  <a:ext cx="1389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12" name="Käsinkirjoitus 111">
                  <a:extLst>
                    <a:ext uri="{FF2B5EF4-FFF2-40B4-BE49-F238E27FC236}">
                      <a16:creationId xmlns:a16="http://schemas.microsoft.com/office/drawing/2014/main" id="{FAB3F8F9-5677-4A39-9471-539BAE3E52B9}"/>
                    </a:ext>
                  </a:extLst>
                </p14:cNvPr>
                <p14:cNvContentPartPr/>
                <p14:nvPr/>
              </p14:nvContentPartPr>
              <p14:xfrm>
                <a:off x="4067400" y="1444050"/>
                <a:ext cx="43920" cy="78480"/>
              </p14:xfrm>
            </p:contentPart>
          </mc:Choice>
          <mc:Fallback>
            <p:pic>
              <p:nvPicPr>
                <p:cNvPr id="112" name="Käsinkirjoitus 111">
                  <a:extLst>
                    <a:ext uri="{FF2B5EF4-FFF2-40B4-BE49-F238E27FC236}">
                      <a16:creationId xmlns:a16="http://schemas.microsoft.com/office/drawing/2014/main" id="{FAB3F8F9-5677-4A39-9471-539BAE3E52B9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058760" y="1435410"/>
                  <a:ext cx="615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13" name="Käsinkirjoitus 112">
                  <a:extLst>
                    <a:ext uri="{FF2B5EF4-FFF2-40B4-BE49-F238E27FC236}">
                      <a16:creationId xmlns:a16="http://schemas.microsoft.com/office/drawing/2014/main" id="{562C38B2-1F16-431D-92AB-B52CD7274CF0}"/>
                    </a:ext>
                  </a:extLst>
                </p14:cNvPr>
                <p14:cNvContentPartPr/>
                <p14:nvPr/>
              </p14:nvContentPartPr>
              <p14:xfrm>
                <a:off x="4177200" y="1362330"/>
                <a:ext cx="2520" cy="104040"/>
              </p14:xfrm>
            </p:contentPart>
          </mc:Choice>
          <mc:Fallback>
            <p:pic>
              <p:nvPicPr>
                <p:cNvPr id="113" name="Käsinkirjoitus 112">
                  <a:extLst>
                    <a:ext uri="{FF2B5EF4-FFF2-40B4-BE49-F238E27FC236}">
                      <a16:creationId xmlns:a16="http://schemas.microsoft.com/office/drawing/2014/main" id="{562C38B2-1F16-431D-92AB-B52CD7274CF0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168200" y="1353690"/>
                  <a:ext cx="201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14" name="Käsinkirjoitus 113">
                  <a:extLst>
                    <a:ext uri="{FF2B5EF4-FFF2-40B4-BE49-F238E27FC236}">
                      <a16:creationId xmlns:a16="http://schemas.microsoft.com/office/drawing/2014/main" id="{B913DAFC-F89A-4951-9DDE-23D1FA957A2C}"/>
                    </a:ext>
                  </a:extLst>
                </p14:cNvPr>
                <p14:cNvContentPartPr/>
                <p14:nvPr/>
              </p14:nvContentPartPr>
              <p14:xfrm>
                <a:off x="4400760" y="1409850"/>
                <a:ext cx="26640" cy="312840"/>
              </p14:xfrm>
            </p:contentPart>
          </mc:Choice>
          <mc:Fallback>
            <p:pic>
              <p:nvPicPr>
                <p:cNvPr id="114" name="Käsinkirjoitus 113">
                  <a:extLst>
                    <a:ext uri="{FF2B5EF4-FFF2-40B4-BE49-F238E27FC236}">
                      <a16:creationId xmlns:a16="http://schemas.microsoft.com/office/drawing/2014/main" id="{B913DAFC-F89A-4951-9DDE-23D1FA957A2C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392120" y="1400850"/>
                  <a:ext cx="4428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15" name="Käsinkirjoitus 114">
                  <a:extLst>
                    <a:ext uri="{FF2B5EF4-FFF2-40B4-BE49-F238E27FC236}">
                      <a16:creationId xmlns:a16="http://schemas.microsoft.com/office/drawing/2014/main" id="{8988CE16-AB63-435B-998B-EAD7A219BB7E}"/>
                    </a:ext>
                  </a:extLst>
                </p14:cNvPr>
                <p14:cNvContentPartPr/>
                <p14:nvPr/>
              </p14:nvContentPartPr>
              <p14:xfrm>
                <a:off x="4319040" y="1599930"/>
                <a:ext cx="146520" cy="22320"/>
              </p14:xfrm>
            </p:contentPart>
          </mc:Choice>
          <mc:Fallback>
            <p:pic>
              <p:nvPicPr>
                <p:cNvPr id="115" name="Käsinkirjoitus 114">
                  <a:extLst>
                    <a:ext uri="{FF2B5EF4-FFF2-40B4-BE49-F238E27FC236}">
                      <a16:creationId xmlns:a16="http://schemas.microsoft.com/office/drawing/2014/main" id="{8988CE16-AB63-435B-998B-EAD7A219BB7E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310040" y="1590930"/>
                  <a:ext cx="1641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16" name="Käsinkirjoitus 115">
                  <a:extLst>
                    <a:ext uri="{FF2B5EF4-FFF2-40B4-BE49-F238E27FC236}">
                      <a16:creationId xmlns:a16="http://schemas.microsoft.com/office/drawing/2014/main" id="{8B453B89-CDF6-4484-A281-740BCC022DD3}"/>
                    </a:ext>
                  </a:extLst>
                </p14:cNvPr>
                <p14:cNvContentPartPr/>
                <p14:nvPr/>
              </p14:nvContentPartPr>
              <p14:xfrm>
                <a:off x="4516320" y="1540890"/>
                <a:ext cx="181440" cy="142560"/>
              </p14:xfrm>
            </p:contentPart>
          </mc:Choice>
          <mc:Fallback>
            <p:pic>
              <p:nvPicPr>
                <p:cNvPr id="116" name="Käsinkirjoitus 115">
                  <a:extLst>
                    <a:ext uri="{FF2B5EF4-FFF2-40B4-BE49-F238E27FC236}">
                      <a16:creationId xmlns:a16="http://schemas.microsoft.com/office/drawing/2014/main" id="{8B453B89-CDF6-4484-A281-740BCC022DD3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507680" y="1531890"/>
                  <a:ext cx="1990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17" name="Käsinkirjoitus 116">
                  <a:extLst>
                    <a:ext uri="{FF2B5EF4-FFF2-40B4-BE49-F238E27FC236}">
                      <a16:creationId xmlns:a16="http://schemas.microsoft.com/office/drawing/2014/main" id="{8701F707-632C-4880-BF5F-0452EACA04E3}"/>
                    </a:ext>
                  </a:extLst>
                </p14:cNvPr>
                <p14:cNvContentPartPr/>
                <p14:nvPr/>
              </p14:nvContentPartPr>
              <p14:xfrm>
                <a:off x="4553760" y="1461330"/>
                <a:ext cx="53640" cy="25200"/>
              </p14:xfrm>
            </p:contentPart>
          </mc:Choice>
          <mc:Fallback>
            <p:pic>
              <p:nvPicPr>
                <p:cNvPr id="117" name="Käsinkirjoitus 116">
                  <a:extLst>
                    <a:ext uri="{FF2B5EF4-FFF2-40B4-BE49-F238E27FC236}">
                      <a16:creationId xmlns:a16="http://schemas.microsoft.com/office/drawing/2014/main" id="{8701F707-632C-4880-BF5F-0452EACA04E3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545120" y="1452330"/>
                  <a:ext cx="712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18" name="Käsinkirjoitus 117">
                  <a:extLst>
                    <a:ext uri="{FF2B5EF4-FFF2-40B4-BE49-F238E27FC236}">
                      <a16:creationId xmlns:a16="http://schemas.microsoft.com/office/drawing/2014/main" id="{5C84788C-7F6A-4C96-9DAB-5345D6D7742E}"/>
                    </a:ext>
                  </a:extLst>
                </p14:cNvPr>
                <p14:cNvContentPartPr/>
                <p14:nvPr/>
              </p14:nvContentPartPr>
              <p14:xfrm>
                <a:off x="4711080" y="1544850"/>
                <a:ext cx="109800" cy="214920"/>
              </p14:xfrm>
            </p:contentPart>
          </mc:Choice>
          <mc:Fallback>
            <p:pic>
              <p:nvPicPr>
                <p:cNvPr id="118" name="Käsinkirjoitus 117">
                  <a:extLst>
                    <a:ext uri="{FF2B5EF4-FFF2-40B4-BE49-F238E27FC236}">
                      <a16:creationId xmlns:a16="http://schemas.microsoft.com/office/drawing/2014/main" id="{5C84788C-7F6A-4C96-9DAB-5345D6D7742E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702080" y="1535850"/>
                  <a:ext cx="12744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19" name="Käsinkirjoitus 118">
                  <a:extLst>
                    <a:ext uri="{FF2B5EF4-FFF2-40B4-BE49-F238E27FC236}">
                      <a16:creationId xmlns:a16="http://schemas.microsoft.com/office/drawing/2014/main" id="{9A8F18DF-64C2-4622-B288-3A441B9FB348}"/>
                    </a:ext>
                  </a:extLst>
                </p14:cNvPr>
                <p14:cNvContentPartPr/>
                <p14:nvPr/>
              </p14:nvContentPartPr>
              <p14:xfrm>
                <a:off x="4908000" y="1502730"/>
                <a:ext cx="115560" cy="209520"/>
              </p14:xfrm>
            </p:contentPart>
          </mc:Choice>
          <mc:Fallback>
            <p:pic>
              <p:nvPicPr>
                <p:cNvPr id="119" name="Käsinkirjoitus 118">
                  <a:extLst>
                    <a:ext uri="{FF2B5EF4-FFF2-40B4-BE49-F238E27FC236}">
                      <a16:creationId xmlns:a16="http://schemas.microsoft.com/office/drawing/2014/main" id="{9A8F18DF-64C2-4622-B288-3A441B9FB348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899360" y="1494090"/>
                  <a:ext cx="13320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20" name="Käsinkirjoitus 119">
                  <a:extLst>
                    <a:ext uri="{FF2B5EF4-FFF2-40B4-BE49-F238E27FC236}">
                      <a16:creationId xmlns:a16="http://schemas.microsoft.com/office/drawing/2014/main" id="{B9413538-E45D-4ACB-A024-43F3BC58BC2B}"/>
                    </a:ext>
                  </a:extLst>
                </p14:cNvPr>
                <p14:cNvContentPartPr/>
                <p14:nvPr/>
              </p14:nvContentPartPr>
              <p14:xfrm>
                <a:off x="5087280" y="1447650"/>
                <a:ext cx="19080" cy="241920"/>
              </p14:xfrm>
            </p:contentPart>
          </mc:Choice>
          <mc:Fallback>
            <p:pic>
              <p:nvPicPr>
                <p:cNvPr id="120" name="Käsinkirjoitus 119">
                  <a:extLst>
                    <a:ext uri="{FF2B5EF4-FFF2-40B4-BE49-F238E27FC236}">
                      <a16:creationId xmlns:a16="http://schemas.microsoft.com/office/drawing/2014/main" id="{B9413538-E45D-4ACB-A024-43F3BC58BC2B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078280" y="1438650"/>
                  <a:ext cx="3672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22" name="Käsinkirjoitus 121">
                  <a:extLst>
                    <a:ext uri="{FF2B5EF4-FFF2-40B4-BE49-F238E27FC236}">
                      <a16:creationId xmlns:a16="http://schemas.microsoft.com/office/drawing/2014/main" id="{32B70230-5231-4510-B77F-0CBF0BF0BFF6}"/>
                    </a:ext>
                  </a:extLst>
                </p14:cNvPr>
                <p14:cNvContentPartPr/>
                <p14:nvPr/>
              </p14:nvContentPartPr>
              <p14:xfrm>
                <a:off x="5201400" y="1619370"/>
                <a:ext cx="103680" cy="6120"/>
              </p14:xfrm>
            </p:contentPart>
          </mc:Choice>
          <mc:Fallback>
            <p:pic>
              <p:nvPicPr>
                <p:cNvPr id="122" name="Käsinkirjoitus 121">
                  <a:extLst>
                    <a:ext uri="{FF2B5EF4-FFF2-40B4-BE49-F238E27FC236}">
                      <a16:creationId xmlns:a16="http://schemas.microsoft.com/office/drawing/2014/main" id="{32B70230-5231-4510-B77F-0CBF0BF0BFF6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192760" y="1610730"/>
                  <a:ext cx="1213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23" name="Käsinkirjoitus 122">
                  <a:extLst>
                    <a:ext uri="{FF2B5EF4-FFF2-40B4-BE49-F238E27FC236}">
                      <a16:creationId xmlns:a16="http://schemas.microsoft.com/office/drawing/2014/main" id="{B2EC0BB3-0A87-4438-99CA-77822920CA7E}"/>
                    </a:ext>
                  </a:extLst>
                </p14:cNvPr>
                <p14:cNvContentPartPr/>
                <p14:nvPr/>
              </p14:nvContentPartPr>
              <p14:xfrm>
                <a:off x="5449080" y="1531890"/>
                <a:ext cx="3960" cy="152280"/>
              </p14:xfrm>
            </p:contentPart>
          </mc:Choice>
          <mc:Fallback>
            <p:pic>
              <p:nvPicPr>
                <p:cNvPr id="123" name="Käsinkirjoitus 122">
                  <a:extLst>
                    <a:ext uri="{FF2B5EF4-FFF2-40B4-BE49-F238E27FC236}">
                      <a16:creationId xmlns:a16="http://schemas.microsoft.com/office/drawing/2014/main" id="{B2EC0BB3-0A87-4438-99CA-77822920CA7E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440080" y="1522890"/>
                  <a:ext cx="216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25" name="Käsinkirjoitus 124">
                  <a:extLst>
                    <a:ext uri="{FF2B5EF4-FFF2-40B4-BE49-F238E27FC236}">
                      <a16:creationId xmlns:a16="http://schemas.microsoft.com/office/drawing/2014/main" id="{58FCCC66-FE3E-4CF0-BB7C-09930F84C396}"/>
                    </a:ext>
                  </a:extLst>
                </p14:cNvPr>
                <p14:cNvContentPartPr/>
                <p14:nvPr/>
              </p14:nvContentPartPr>
              <p14:xfrm>
                <a:off x="5593800" y="1342170"/>
                <a:ext cx="41760" cy="335520"/>
              </p14:xfrm>
            </p:contentPart>
          </mc:Choice>
          <mc:Fallback>
            <p:pic>
              <p:nvPicPr>
                <p:cNvPr id="125" name="Käsinkirjoitus 124">
                  <a:extLst>
                    <a:ext uri="{FF2B5EF4-FFF2-40B4-BE49-F238E27FC236}">
                      <a16:creationId xmlns:a16="http://schemas.microsoft.com/office/drawing/2014/main" id="{58FCCC66-FE3E-4CF0-BB7C-09930F84C396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584800" y="1333170"/>
                  <a:ext cx="5940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26" name="Käsinkirjoitus 125">
                  <a:extLst>
                    <a:ext uri="{FF2B5EF4-FFF2-40B4-BE49-F238E27FC236}">
                      <a16:creationId xmlns:a16="http://schemas.microsoft.com/office/drawing/2014/main" id="{3843CC05-96CB-4961-809B-83323AD03783}"/>
                    </a:ext>
                  </a:extLst>
                </p14:cNvPr>
                <p14:cNvContentPartPr/>
                <p14:nvPr/>
              </p14:nvContentPartPr>
              <p14:xfrm>
                <a:off x="5637000" y="1531890"/>
                <a:ext cx="104400" cy="123480"/>
              </p14:xfrm>
            </p:contentPart>
          </mc:Choice>
          <mc:Fallback>
            <p:pic>
              <p:nvPicPr>
                <p:cNvPr id="126" name="Käsinkirjoitus 125">
                  <a:extLst>
                    <a:ext uri="{FF2B5EF4-FFF2-40B4-BE49-F238E27FC236}">
                      <a16:creationId xmlns:a16="http://schemas.microsoft.com/office/drawing/2014/main" id="{3843CC05-96CB-4961-809B-83323AD03783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628000" y="1522890"/>
                  <a:ext cx="1220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27" name="Käsinkirjoitus 126">
                  <a:extLst>
                    <a:ext uri="{FF2B5EF4-FFF2-40B4-BE49-F238E27FC236}">
                      <a16:creationId xmlns:a16="http://schemas.microsoft.com/office/drawing/2014/main" id="{9420E02F-B19E-4B39-AFB6-559269A23CDA}"/>
                    </a:ext>
                  </a:extLst>
                </p14:cNvPr>
                <p14:cNvContentPartPr/>
                <p14:nvPr/>
              </p14:nvContentPartPr>
              <p14:xfrm>
                <a:off x="5775240" y="1525050"/>
                <a:ext cx="155880" cy="123480"/>
              </p14:xfrm>
            </p:contentPart>
          </mc:Choice>
          <mc:Fallback>
            <p:pic>
              <p:nvPicPr>
                <p:cNvPr id="127" name="Käsinkirjoitus 126">
                  <a:extLst>
                    <a:ext uri="{FF2B5EF4-FFF2-40B4-BE49-F238E27FC236}">
                      <a16:creationId xmlns:a16="http://schemas.microsoft.com/office/drawing/2014/main" id="{9420E02F-B19E-4B39-AFB6-559269A23CDA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766240" y="1516410"/>
                  <a:ext cx="1735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28" name="Käsinkirjoitus 127">
                  <a:extLst>
                    <a:ext uri="{FF2B5EF4-FFF2-40B4-BE49-F238E27FC236}">
                      <a16:creationId xmlns:a16="http://schemas.microsoft.com/office/drawing/2014/main" id="{EB3401B2-5D96-4403-AA8E-DC29A465050D}"/>
                    </a:ext>
                  </a:extLst>
                </p14:cNvPr>
                <p14:cNvContentPartPr/>
                <p14:nvPr/>
              </p14:nvContentPartPr>
              <p14:xfrm>
                <a:off x="5825280" y="1445490"/>
                <a:ext cx="70200" cy="16560"/>
              </p14:xfrm>
            </p:contentPart>
          </mc:Choice>
          <mc:Fallback>
            <p:pic>
              <p:nvPicPr>
                <p:cNvPr id="128" name="Käsinkirjoitus 127">
                  <a:extLst>
                    <a:ext uri="{FF2B5EF4-FFF2-40B4-BE49-F238E27FC236}">
                      <a16:creationId xmlns:a16="http://schemas.microsoft.com/office/drawing/2014/main" id="{EB3401B2-5D96-4403-AA8E-DC29A465050D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816640" y="1436850"/>
                  <a:ext cx="878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29" name="Käsinkirjoitus 128">
                  <a:extLst>
                    <a:ext uri="{FF2B5EF4-FFF2-40B4-BE49-F238E27FC236}">
                      <a16:creationId xmlns:a16="http://schemas.microsoft.com/office/drawing/2014/main" id="{977C3E98-61B9-4E56-88FE-F4E3223578E0}"/>
                    </a:ext>
                  </a:extLst>
                </p14:cNvPr>
                <p14:cNvContentPartPr/>
                <p14:nvPr/>
              </p14:nvContentPartPr>
              <p14:xfrm>
                <a:off x="5999520" y="1383930"/>
                <a:ext cx="43920" cy="283320"/>
              </p14:xfrm>
            </p:contentPart>
          </mc:Choice>
          <mc:Fallback>
            <p:pic>
              <p:nvPicPr>
                <p:cNvPr id="129" name="Käsinkirjoitus 128">
                  <a:extLst>
                    <a:ext uri="{FF2B5EF4-FFF2-40B4-BE49-F238E27FC236}">
                      <a16:creationId xmlns:a16="http://schemas.microsoft.com/office/drawing/2014/main" id="{977C3E98-61B9-4E56-88FE-F4E3223578E0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990880" y="1374930"/>
                  <a:ext cx="6156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31" name="Käsinkirjoitus 130">
                  <a:extLst>
                    <a:ext uri="{FF2B5EF4-FFF2-40B4-BE49-F238E27FC236}">
                      <a16:creationId xmlns:a16="http://schemas.microsoft.com/office/drawing/2014/main" id="{DBA2C29D-5761-4B7C-8B9A-185970255B22}"/>
                    </a:ext>
                  </a:extLst>
                </p14:cNvPr>
                <p14:cNvContentPartPr/>
                <p14:nvPr/>
              </p14:nvContentPartPr>
              <p14:xfrm>
                <a:off x="6127320" y="1493370"/>
                <a:ext cx="232200" cy="152640"/>
              </p14:xfrm>
            </p:contentPart>
          </mc:Choice>
          <mc:Fallback>
            <p:pic>
              <p:nvPicPr>
                <p:cNvPr id="131" name="Käsinkirjoitus 130">
                  <a:extLst>
                    <a:ext uri="{FF2B5EF4-FFF2-40B4-BE49-F238E27FC236}">
                      <a16:creationId xmlns:a16="http://schemas.microsoft.com/office/drawing/2014/main" id="{DBA2C29D-5761-4B7C-8B9A-185970255B22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118320" y="1484370"/>
                  <a:ext cx="2498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32" name="Käsinkirjoitus 131">
                  <a:extLst>
                    <a:ext uri="{FF2B5EF4-FFF2-40B4-BE49-F238E27FC236}">
                      <a16:creationId xmlns:a16="http://schemas.microsoft.com/office/drawing/2014/main" id="{A95EEC98-8AC5-4727-B141-553D0AF4B75F}"/>
                    </a:ext>
                  </a:extLst>
                </p14:cNvPr>
                <p14:cNvContentPartPr/>
                <p14:nvPr/>
              </p14:nvContentPartPr>
              <p14:xfrm>
                <a:off x="6401640" y="1486890"/>
                <a:ext cx="181800" cy="209880"/>
              </p14:xfrm>
            </p:contentPart>
          </mc:Choice>
          <mc:Fallback>
            <p:pic>
              <p:nvPicPr>
                <p:cNvPr id="132" name="Käsinkirjoitus 131">
                  <a:extLst>
                    <a:ext uri="{FF2B5EF4-FFF2-40B4-BE49-F238E27FC236}">
                      <a16:creationId xmlns:a16="http://schemas.microsoft.com/office/drawing/2014/main" id="{A95EEC98-8AC5-4727-B141-553D0AF4B75F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393000" y="1478250"/>
                  <a:ext cx="1994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77" name="Käsinkirjoitus 176">
                  <a:extLst>
                    <a:ext uri="{FF2B5EF4-FFF2-40B4-BE49-F238E27FC236}">
                      <a16:creationId xmlns:a16="http://schemas.microsoft.com/office/drawing/2014/main" id="{C108B659-DCAC-4657-9C07-9855F0CB0D4D}"/>
                    </a:ext>
                  </a:extLst>
                </p14:cNvPr>
                <p14:cNvContentPartPr/>
                <p14:nvPr/>
              </p14:nvContentPartPr>
              <p14:xfrm>
                <a:off x="5435400" y="1453770"/>
                <a:ext cx="360" cy="28800"/>
              </p14:xfrm>
            </p:contentPart>
          </mc:Choice>
          <mc:Fallback>
            <p:pic>
              <p:nvPicPr>
                <p:cNvPr id="177" name="Käsinkirjoitus 176">
                  <a:extLst>
                    <a:ext uri="{FF2B5EF4-FFF2-40B4-BE49-F238E27FC236}">
                      <a16:creationId xmlns:a16="http://schemas.microsoft.com/office/drawing/2014/main" id="{C108B659-DCAC-4657-9C07-9855F0CB0D4D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426400" y="1445130"/>
                  <a:ext cx="18000" cy="46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8">
            <p14:nvContentPartPr>
              <p14:cNvPr id="179" name="Käsinkirjoitus 178">
                <a:extLst>
                  <a:ext uri="{FF2B5EF4-FFF2-40B4-BE49-F238E27FC236}">
                    <a16:creationId xmlns:a16="http://schemas.microsoft.com/office/drawing/2014/main" id="{1EAFD31D-4105-4829-80A3-CAAE3956F34D}"/>
                  </a:ext>
                </a:extLst>
              </p14:cNvPr>
              <p14:cNvContentPartPr/>
              <p14:nvPr/>
            </p14:nvContentPartPr>
            <p14:xfrm>
              <a:off x="4241640" y="1320210"/>
              <a:ext cx="1548360" cy="32400"/>
            </p14:xfrm>
          </p:contentPart>
        </mc:Choice>
        <mc:Fallback>
          <p:pic>
            <p:nvPicPr>
              <p:cNvPr id="179" name="Käsinkirjoitus 178">
                <a:extLst>
                  <a:ext uri="{FF2B5EF4-FFF2-40B4-BE49-F238E27FC236}">
                    <a16:creationId xmlns:a16="http://schemas.microsoft.com/office/drawing/2014/main" id="{1EAFD31D-4105-4829-80A3-CAAE3956F34D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4223640" y="1284210"/>
                <a:ext cx="158400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0">
            <p14:nvContentPartPr>
              <p14:cNvPr id="180" name="Käsinkirjoitus 179">
                <a:extLst>
                  <a:ext uri="{FF2B5EF4-FFF2-40B4-BE49-F238E27FC236}">
                    <a16:creationId xmlns:a16="http://schemas.microsoft.com/office/drawing/2014/main" id="{48AA97E2-B64F-4155-8D3A-D00BBC2D87F1}"/>
                  </a:ext>
                </a:extLst>
              </p14:cNvPr>
              <p14:cNvContentPartPr/>
              <p14:nvPr/>
            </p14:nvContentPartPr>
            <p14:xfrm>
              <a:off x="672960" y="1530090"/>
              <a:ext cx="513720" cy="32400"/>
            </p14:xfrm>
          </p:contentPart>
        </mc:Choice>
        <mc:Fallback>
          <p:pic>
            <p:nvPicPr>
              <p:cNvPr id="180" name="Käsinkirjoitus 179">
                <a:extLst>
                  <a:ext uri="{FF2B5EF4-FFF2-40B4-BE49-F238E27FC236}">
                    <a16:creationId xmlns:a16="http://schemas.microsoft.com/office/drawing/2014/main" id="{48AA97E2-B64F-4155-8D3A-D00BBC2D87F1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655320" y="1494450"/>
                <a:ext cx="54936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2">
            <p14:nvContentPartPr>
              <p14:cNvPr id="181" name="Käsinkirjoitus 180">
                <a:extLst>
                  <a:ext uri="{FF2B5EF4-FFF2-40B4-BE49-F238E27FC236}">
                    <a16:creationId xmlns:a16="http://schemas.microsoft.com/office/drawing/2014/main" id="{14B0F1D6-8827-4006-9D10-EEA2C0328844}"/>
                  </a:ext>
                </a:extLst>
              </p14:cNvPr>
              <p14:cNvContentPartPr/>
              <p14:nvPr/>
            </p14:nvContentPartPr>
            <p14:xfrm>
              <a:off x="952320" y="2311290"/>
              <a:ext cx="1717200" cy="38880"/>
            </p14:xfrm>
          </p:contentPart>
        </mc:Choice>
        <mc:Fallback>
          <p:pic>
            <p:nvPicPr>
              <p:cNvPr id="181" name="Käsinkirjoitus 180">
                <a:extLst>
                  <a:ext uri="{FF2B5EF4-FFF2-40B4-BE49-F238E27FC236}">
                    <a16:creationId xmlns:a16="http://schemas.microsoft.com/office/drawing/2014/main" id="{14B0F1D6-8827-4006-9D10-EEA2C0328844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934680" y="2275650"/>
                <a:ext cx="1752840" cy="11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6419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68D20444-ED19-4306-896C-50976746A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29" y="46892"/>
            <a:ext cx="9026771" cy="236325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Käsinkirjoitus 1">
                <a:extLst>
                  <a:ext uri="{FF2B5EF4-FFF2-40B4-BE49-F238E27FC236}">
                    <a16:creationId xmlns:a16="http://schemas.microsoft.com/office/drawing/2014/main" id="{DBD91398-39E7-43FA-93AE-59DE636E3604}"/>
                  </a:ext>
                </a:extLst>
              </p14:cNvPr>
              <p14:cNvContentPartPr/>
              <p14:nvPr/>
            </p14:nvContentPartPr>
            <p14:xfrm>
              <a:off x="809040" y="2530530"/>
              <a:ext cx="221400" cy="341640"/>
            </p14:xfrm>
          </p:contentPart>
        </mc:Choice>
        <mc:Fallback>
          <p:pic>
            <p:nvPicPr>
              <p:cNvPr id="2" name="Käsinkirjoitus 1">
                <a:extLst>
                  <a:ext uri="{FF2B5EF4-FFF2-40B4-BE49-F238E27FC236}">
                    <a16:creationId xmlns:a16="http://schemas.microsoft.com/office/drawing/2014/main" id="{DBD91398-39E7-43FA-93AE-59DE636E360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0400" y="2521530"/>
                <a:ext cx="239040" cy="35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Käsinkirjoitus 2">
                <a:extLst>
                  <a:ext uri="{FF2B5EF4-FFF2-40B4-BE49-F238E27FC236}">
                    <a16:creationId xmlns:a16="http://schemas.microsoft.com/office/drawing/2014/main" id="{A3FBBD46-A0B9-4FF7-A712-7FBA83FD9983}"/>
                  </a:ext>
                </a:extLst>
              </p14:cNvPr>
              <p14:cNvContentPartPr/>
              <p14:nvPr/>
            </p14:nvContentPartPr>
            <p14:xfrm>
              <a:off x="1169040" y="2545650"/>
              <a:ext cx="147600" cy="311040"/>
            </p14:xfrm>
          </p:contentPart>
        </mc:Choice>
        <mc:Fallback>
          <p:pic>
            <p:nvPicPr>
              <p:cNvPr id="3" name="Käsinkirjoitus 2">
                <a:extLst>
                  <a:ext uri="{FF2B5EF4-FFF2-40B4-BE49-F238E27FC236}">
                    <a16:creationId xmlns:a16="http://schemas.microsoft.com/office/drawing/2014/main" id="{A3FBBD46-A0B9-4FF7-A712-7FBA83FD998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60040" y="2537010"/>
                <a:ext cx="165240" cy="3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Käsinkirjoitus 3">
                <a:extLst>
                  <a:ext uri="{FF2B5EF4-FFF2-40B4-BE49-F238E27FC236}">
                    <a16:creationId xmlns:a16="http://schemas.microsoft.com/office/drawing/2014/main" id="{EDE97D09-A5F1-4468-9D22-B0457E732549}"/>
                  </a:ext>
                </a:extLst>
              </p14:cNvPr>
              <p14:cNvContentPartPr/>
              <p14:nvPr/>
            </p14:nvContentPartPr>
            <p14:xfrm>
              <a:off x="1077960" y="2647890"/>
              <a:ext cx="165240" cy="31680"/>
            </p14:xfrm>
          </p:contentPart>
        </mc:Choice>
        <mc:Fallback>
          <p:pic>
            <p:nvPicPr>
              <p:cNvPr id="4" name="Käsinkirjoitus 3">
                <a:extLst>
                  <a:ext uri="{FF2B5EF4-FFF2-40B4-BE49-F238E27FC236}">
                    <a16:creationId xmlns:a16="http://schemas.microsoft.com/office/drawing/2014/main" id="{EDE97D09-A5F1-4468-9D22-B0457E73254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68960" y="2638890"/>
                <a:ext cx="18288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Käsinkirjoitus 5">
                <a:extLst>
                  <a:ext uri="{FF2B5EF4-FFF2-40B4-BE49-F238E27FC236}">
                    <a16:creationId xmlns:a16="http://schemas.microsoft.com/office/drawing/2014/main" id="{6AA81E42-3B34-4982-ADF3-C443C42DBAE5}"/>
                  </a:ext>
                </a:extLst>
              </p14:cNvPr>
              <p14:cNvContentPartPr/>
              <p14:nvPr/>
            </p14:nvContentPartPr>
            <p14:xfrm>
              <a:off x="1081920" y="2717010"/>
              <a:ext cx="160200" cy="7920"/>
            </p14:xfrm>
          </p:contentPart>
        </mc:Choice>
        <mc:Fallback>
          <p:pic>
            <p:nvPicPr>
              <p:cNvPr id="6" name="Käsinkirjoitus 5">
                <a:extLst>
                  <a:ext uri="{FF2B5EF4-FFF2-40B4-BE49-F238E27FC236}">
                    <a16:creationId xmlns:a16="http://schemas.microsoft.com/office/drawing/2014/main" id="{6AA81E42-3B34-4982-ADF3-C443C42DBAE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72920" y="2708370"/>
                <a:ext cx="17784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" name="Käsinkirjoitus 6">
                <a:extLst>
                  <a:ext uri="{FF2B5EF4-FFF2-40B4-BE49-F238E27FC236}">
                    <a16:creationId xmlns:a16="http://schemas.microsoft.com/office/drawing/2014/main" id="{87DAE32A-A951-4109-9E6A-202438599E2D}"/>
                  </a:ext>
                </a:extLst>
              </p14:cNvPr>
              <p14:cNvContentPartPr/>
              <p14:nvPr/>
            </p14:nvContentPartPr>
            <p14:xfrm>
              <a:off x="603840" y="2295810"/>
              <a:ext cx="1023480" cy="762840"/>
            </p14:xfrm>
          </p:contentPart>
        </mc:Choice>
        <mc:Fallback>
          <p:pic>
            <p:nvPicPr>
              <p:cNvPr id="7" name="Käsinkirjoitus 6">
                <a:extLst>
                  <a:ext uri="{FF2B5EF4-FFF2-40B4-BE49-F238E27FC236}">
                    <a16:creationId xmlns:a16="http://schemas.microsoft.com/office/drawing/2014/main" id="{87DAE32A-A951-4109-9E6A-202438599E2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94840" y="2286810"/>
                <a:ext cx="1041120" cy="78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8" name="Käsinkirjoitus 7">
                <a:extLst>
                  <a:ext uri="{FF2B5EF4-FFF2-40B4-BE49-F238E27FC236}">
                    <a16:creationId xmlns:a16="http://schemas.microsoft.com/office/drawing/2014/main" id="{6C6BFDA0-CFFF-487B-B9AE-288A5DB90D31}"/>
                  </a:ext>
                </a:extLst>
              </p14:cNvPr>
              <p14:cNvContentPartPr/>
              <p14:nvPr/>
            </p14:nvContentPartPr>
            <p14:xfrm>
              <a:off x="1847280" y="2624490"/>
              <a:ext cx="66960" cy="165600"/>
            </p14:xfrm>
          </p:contentPart>
        </mc:Choice>
        <mc:Fallback>
          <p:pic>
            <p:nvPicPr>
              <p:cNvPr id="8" name="Käsinkirjoitus 7">
                <a:extLst>
                  <a:ext uri="{FF2B5EF4-FFF2-40B4-BE49-F238E27FC236}">
                    <a16:creationId xmlns:a16="http://schemas.microsoft.com/office/drawing/2014/main" id="{6C6BFDA0-CFFF-487B-B9AE-288A5DB90D3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38280" y="2615850"/>
                <a:ext cx="8460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9" name="Käsinkirjoitus 8">
                <a:extLst>
                  <a:ext uri="{FF2B5EF4-FFF2-40B4-BE49-F238E27FC236}">
                    <a16:creationId xmlns:a16="http://schemas.microsoft.com/office/drawing/2014/main" id="{D31D4C81-72F8-4C09-B58A-3EA7FCA94903}"/>
                  </a:ext>
                </a:extLst>
              </p14:cNvPr>
              <p14:cNvContentPartPr/>
              <p14:nvPr/>
            </p14:nvContentPartPr>
            <p14:xfrm>
              <a:off x="1802280" y="2681730"/>
              <a:ext cx="142920" cy="97560"/>
            </p14:xfrm>
          </p:contentPart>
        </mc:Choice>
        <mc:Fallback>
          <p:pic>
            <p:nvPicPr>
              <p:cNvPr id="9" name="Käsinkirjoitus 8">
                <a:extLst>
                  <a:ext uri="{FF2B5EF4-FFF2-40B4-BE49-F238E27FC236}">
                    <a16:creationId xmlns:a16="http://schemas.microsoft.com/office/drawing/2014/main" id="{D31D4C81-72F8-4C09-B58A-3EA7FCA9490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793640" y="2673090"/>
                <a:ext cx="16056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0" name="Käsinkirjoitus 9">
                <a:extLst>
                  <a:ext uri="{FF2B5EF4-FFF2-40B4-BE49-F238E27FC236}">
                    <a16:creationId xmlns:a16="http://schemas.microsoft.com/office/drawing/2014/main" id="{F1AAB23E-3145-49BF-B757-1C2258DF8609}"/>
                  </a:ext>
                </a:extLst>
              </p14:cNvPr>
              <p14:cNvContentPartPr/>
              <p14:nvPr/>
            </p14:nvContentPartPr>
            <p14:xfrm>
              <a:off x="2114760" y="2476530"/>
              <a:ext cx="206280" cy="342720"/>
            </p14:xfrm>
          </p:contentPart>
        </mc:Choice>
        <mc:Fallback>
          <p:pic>
            <p:nvPicPr>
              <p:cNvPr id="10" name="Käsinkirjoitus 9">
                <a:extLst>
                  <a:ext uri="{FF2B5EF4-FFF2-40B4-BE49-F238E27FC236}">
                    <a16:creationId xmlns:a16="http://schemas.microsoft.com/office/drawing/2014/main" id="{F1AAB23E-3145-49BF-B757-1C2258DF860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106120" y="2467890"/>
                <a:ext cx="22392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1" name="Käsinkirjoitus 10">
                <a:extLst>
                  <a:ext uri="{FF2B5EF4-FFF2-40B4-BE49-F238E27FC236}">
                    <a16:creationId xmlns:a16="http://schemas.microsoft.com/office/drawing/2014/main" id="{026BC5B9-4C01-47EC-B42E-E760DABDF978}"/>
                  </a:ext>
                </a:extLst>
              </p14:cNvPr>
              <p14:cNvContentPartPr/>
              <p14:nvPr/>
            </p14:nvContentPartPr>
            <p14:xfrm>
              <a:off x="2390520" y="2492730"/>
              <a:ext cx="201240" cy="184320"/>
            </p14:xfrm>
          </p:contentPart>
        </mc:Choice>
        <mc:Fallback>
          <p:pic>
            <p:nvPicPr>
              <p:cNvPr id="11" name="Käsinkirjoitus 10">
                <a:extLst>
                  <a:ext uri="{FF2B5EF4-FFF2-40B4-BE49-F238E27FC236}">
                    <a16:creationId xmlns:a16="http://schemas.microsoft.com/office/drawing/2014/main" id="{026BC5B9-4C01-47EC-B42E-E760DABDF97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381520" y="2483730"/>
                <a:ext cx="21888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2" name="Käsinkirjoitus 11">
                <a:extLst>
                  <a:ext uri="{FF2B5EF4-FFF2-40B4-BE49-F238E27FC236}">
                    <a16:creationId xmlns:a16="http://schemas.microsoft.com/office/drawing/2014/main" id="{B00E87E1-6AE0-4A8B-8F36-A8CB1E39EB9C}"/>
                  </a:ext>
                </a:extLst>
              </p14:cNvPr>
              <p14:cNvContentPartPr/>
              <p14:nvPr/>
            </p14:nvContentPartPr>
            <p14:xfrm>
              <a:off x="2503200" y="2477970"/>
              <a:ext cx="52920" cy="396720"/>
            </p14:xfrm>
          </p:contentPart>
        </mc:Choice>
        <mc:Fallback>
          <p:pic>
            <p:nvPicPr>
              <p:cNvPr id="12" name="Käsinkirjoitus 11">
                <a:extLst>
                  <a:ext uri="{FF2B5EF4-FFF2-40B4-BE49-F238E27FC236}">
                    <a16:creationId xmlns:a16="http://schemas.microsoft.com/office/drawing/2014/main" id="{B00E87E1-6AE0-4A8B-8F36-A8CB1E39EB9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494560" y="2469330"/>
                <a:ext cx="70560" cy="41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Ryhmä 28">
            <a:extLst>
              <a:ext uri="{FF2B5EF4-FFF2-40B4-BE49-F238E27FC236}">
                <a16:creationId xmlns:a16="http://schemas.microsoft.com/office/drawing/2014/main" id="{7030C403-B1E8-4BB7-9CD8-68ADEA46E8BD}"/>
              </a:ext>
            </a:extLst>
          </p:cNvPr>
          <p:cNvGrpSpPr/>
          <p:nvPr/>
        </p:nvGrpSpPr>
        <p:grpSpPr>
          <a:xfrm>
            <a:off x="654240" y="3184650"/>
            <a:ext cx="719280" cy="762840"/>
            <a:chOff x="654240" y="3184650"/>
            <a:chExt cx="719280" cy="76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3" name="Käsinkirjoitus 12">
                  <a:extLst>
                    <a:ext uri="{FF2B5EF4-FFF2-40B4-BE49-F238E27FC236}">
                      <a16:creationId xmlns:a16="http://schemas.microsoft.com/office/drawing/2014/main" id="{3B9B3D4B-F1BD-4D6D-9DF8-12001F8C8638}"/>
                    </a:ext>
                  </a:extLst>
                </p14:cNvPr>
                <p14:cNvContentPartPr/>
                <p14:nvPr/>
              </p14:nvContentPartPr>
              <p14:xfrm>
                <a:off x="654240" y="3184650"/>
                <a:ext cx="719280" cy="762840"/>
              </p14:xfrm>
            </p:contentPart>
          </mc:Choice>
          <mc:Fallback>
            <p:pic>
              <p:nvPicPr>
                <p:cNvPr id="13" name="Käsinkirjoitus 12">
                  <a:extLst>
                    <a:ext uri="{FF2B5EF4-FFF2-40B4-BE49-F238E27FC236}">
                      <a16:creationId xmlns:a16="http://schemas.microsoft.com/office/drawing/2014/main" id="{3B9B3D4B-F1BD-4D6D-9DF8-12001F8C863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45240" y="3175650"/>
                  <a:ext cx="736920" cy="78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5" name="Käsinkirjoitus 14">
                  <a:extLst>
                    <a:ext uri="{FF2B5EF4-FFF2-40B4-BE49-F238E27FC236}">
                      <a16:creationId xmlns:a16="http://schemas.microsoft.com/office/drawing/2014/main" id="{932F07C8-876F-47B5-9960-6C26499A5F9F}"/>
                    </a:ext>
                  </a:extLst>
                </p14:cNvPr>
                <p14:cNvContentPartPr/>
                <p14:nvPr/>
              </p14:nvContentPartPr>
              <p14:xfrm>
                <a:off x="771960" y="3363930"/>
                <a:ext cx="61200" cy="200880"/>
              </p14:xfrm>
            </p:contentPart>
          </mc:Choice>
          <mc:Fallback>
            <p:pic>
              <p:nvPicPr>
                <p:cNvPr id="15" name="Käsinkirjoitus 14">
                  <a:extLst>
                    <a:ext uri="{FF2B5EF4-FFF2-40B4-BE49-F238E27FC236}">
                      <a16:creationId xmlns:a16="http://schemas.microsoft.com/office/drawing/2014/main" id="{932F07C8-876F-47B5-9960-6C26499A5F9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63320" y="3354930"/>
                  <a:ext cx="788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6" name="Käsinkirjoitus 15">
                  <a:extLst>
                    <a:ext uri="{FF2B5EF4-FFF2-40B4-BE49-F238E27FC236}">
                      <a16:creationId xmlns:a16="http://schemas.microsoft.com/office/drawing/2014/main" id="{59837BA7-769C-4C5C-8F62-B13DA38B2447}"/>
                    </a:ext>
                  </a:extLst>
                </p14:cNvPr>
                <p14:cNvContentPartPr/>
                <p14:nvPr/>
              </p14:nvContentPartPr>
              <p14:xfrm>
                <a:off x="897600" y="3393450"/>
                <a:ext cx="109080" cy="142920"/>
              </p14:xfrm>
            </p:contentPart>
          </mc:Choice>
          <mc:Fallback>
            <p:pic>
              <p:nvPicPr>
                <p:cNvPr id="16" name="Käsinkirjoitus 15">
                  <a:extLst>
                    <a:ext uri="{FF2B5EF4-FFF2-40B4-BE49-F238E27FC236}">
                      <a16:creationId xmlns:a16="http://schemas.microsoft.com/office/drawing/2014/main" id="{59837BA7-769C-4C5C-8F62-B13DA38B244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88600" y="3384810"/>
                  <a:ext cx="1267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7" name="Käsinkirjoitus 16">
                  <a:extLst>
                    <a:ext uri="{FF2B5EF4-FFF2-40B4-BE49-F238E27FC236}">
                      <a16:creationId xmlns:a16="http://schemas.microsoft.com/office/drawing/2014/main" id="{EC3A7746-A96D-44A6-85E1-8A925A38AFFD}"/>
                    </a:ext>
                  </a:extLst>
                </p14:cNvPr>
                <p14:cNvContentPartPr/>
                <p14:nvPr/>
              </p14:nvContentPartPr>
              <p14:xfrm>
                <a:off x="814080" y="3358890"/>
                <a:ext cx="103680" cy="11520"/>
              </p14:xfrm>
            </p:contentPart>
          </mc:Choice>
          <mc:Fallback>
            <p:pic>
              <p:nvPicPr>
                <p:cNvPr id="17" name="Käsinkirjoitus 16">
                  <a:extLst>
                    <a:ext uri="{FF2B5EF4-FFF2-40B4-BE49-F238E27FC236}">
                      <a16:creationId xmlns:a16="http://schemas.microsoft.com/office/drawing/2014/main" id="{EC3A7746-A96D-44A6-85E1-8A925A38AFF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05080" y="3350250"/>
                  <a:ext cx="1213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9" name="Käsinkirjoitus 18">
                  <a:extLst>
                    <a:ext uri="{FF2B5EF4-FFF2-40B4-BE49-F238E27FC236}">
                      <a16:creationId xmlns:a16="http://schemas.microsoft.com/office/drawing/2014/main" id="{249BD8EB-E53D-4DA9-9971-F42F3991AEDF}"/>
                    </a:ext>
                  </a:extLst>
                </p14:cNvPr>
                <p14:cNvContentPartPr/>
                <p14:nvPr/>
              </p14:nvContentPartPr>
              <p14:xfrm>
                <a:off x="758640" y="3611250"/>
                <a:ext cx="57960" cy="132480"/>
              </p14:xfrm>
            </p:contentPart>
          </mc:Choice>
          <mc:Fallback>
            <p:pic>
              <p:nvPicPr>
                <p:cNvPr id="19" name="Käsinkirjoitus 18">
                  <a:extLst>
                    <a:ext uri="{FF2B5EF4-FFF2-40B4-BE49-F238E27FC236}">
                      <a16:creationId xmlns:a16="http://schemas.microsoft.com/office/drawing/2014/main" id="{249BD8EB-E53D-4DA9-9971-F42F3991AED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50000" y="3602250"/>
                  <a:ext cx="756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0" name="Käsinkirjoitus 19">
                  <a:extLst>
                    <a:ext uri="{FF2B5EF4-FFF2-40B4-BE49-F238E27FC236}">
                      <a16:creationId xmlns:a16="http://schemas.microsoft.com/office/drawing/2014/main" id="{3B391155-F306-4EAE-A0AA-604DE011046D}"/>
                    </a:ext>
                  </a:extLst>
                </p14:cNvPr>
                <p14:cNvContentPartPr/>
                <p14:nvPr/>
              </p14:nvContentPartPr>
              <p14:xfrm>
                <a:off x="833160" y="3661290"/>
                <a:ext cx="58680" cy="75600"/>
              </p14:xfrm>
            </p:contentPart>
          </mc:Choice>
          <mc:Fallback>
            <p:pic>
              <p:nvPicPr>
                <p:cNvPr id="20" name="Käsinkirjoitus 19">
                  <a:extLst>
                    <a:ext uri="{FF2B5EF4-FFF2-40B4-BE49-F238E27FC236}">
                      <a16:creationId xmlns:a16="http://schemas.microsoft.com/office/drawing/2014/main" id="{3B391155-F306-4EAE-A0AA-604DE011046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24160" y="3652290"/>
                  <a:ext cx="763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1" name="Käsinkirjoitus 20">
                  <a:extLst>
                    <a:ext uri="{FF2B5EF4-FFF2-40B4-BE49-F238E27FC236}">
                      <a16:creationId xmlns:a16="http://schemas.microsoft.com/office/drawing/2014/main" id="{ACF1440B-51F5-4E92-AC0A-918CDBA12709}"/>
                    </a:ext>
                  </a:extLst>
                </p14:cNvPr>
                <p14:cNvContentPartPr/>
                <p14:nvPr/>
              </p14:nvContentPartPr>
              <p14:xfrm>
                <a:off x="944040" y="3641850"/>
                <a:ext cx="105840" cy="109440"/>
              </p14:xfrm>
            </p:contentPart>
          </mc:Choice>
          <mc:Fallback>
            <p:pic>
              <p:nvPicPr>
                <p:cNvPr id="21" name="Käsinkirjoitus 20">
                  <a:extLst>
                    <a:ext uri="{FF2B5EF4-FFF2-40B4-BE49-F238E27FC236}">
                      <a16:creationId xmlns:a16="http://schemas.microsoft.com/office/drawing/2014/main" id="{ACF1440B-51F5-4E92-AC0A-918CDBA1270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35040" y="3632850"/>
                  <a:ext cx="1234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2" name="Käsinkirjoitus 21">
                  <a:extLst>
                    <a:ext uri="{FF2B5EF4-FFF2-40B4-BE49-F238E27FC236}">
                      <a16:creationId xmlns:a16="http://schemas.microsoft.com/office/drawing/2014/main" id="{07794141-879C-468F-A745-411A7D554CEF}"/>
                    </a:ext>
                  </a:extLst>
                </p14:cNvPr>
                <p14:cNvContentPartPr/>
                <p14:nvPr/>
              </p14:nvContentPartPr>
              <p14:xfrm>
                <a:off x="1119720" y="3617730"/>
                <a:ext cx="10080" cy="138600"/>
              </p14:xfrm>
            </p:contentPart>
          </mc:Choice>
          <mc:Fallback>
            <p:pic>
              <p:nvPicPr>
                <p:cNvPr id="22" name="Käsinkirjoitus 21">
                  <a:extLst>
                    <a:ext uri="{FF2B5EF4-FFF2-40B4-BE49-F238E27FC236}">
                      <a16:creationId xmlns:a16="http://schemas.microsoft.com/office/drawing/2014/main" id="{07794141-879C-468F-A745-411A7D554CE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111080" y="3609090"/>
                  <a:ext cx="277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3" name="Käsinkirjoitus 22">
                  <a:extLst>
                    <a:ext uri="{FF2B5EF4-FFF2-40B4-BE49-F238E27FC236}">
                      <a16:creationId xmlns:a16="http://schemas.microsoft.com/office/drawing/2014/main" id="{5D1E89F0-5359-4A6A-92FF-906879723EC2}"/>
                    </a:ext>
                  </a:extLst>
                </p14:cNvPr>
                <p14:cNvContentPartPr/>
                <p14:nvPr/>
              </p14:nvContentPartPr>
              <p14:xfrm>
                <a:off x="1082640" y="3679650"/>
                <a:ext cx="107640" cy="2520"/>
              </p14:xfrm>
            </p:contentPart>
          </mc:Choice>
          <mc:Fallback>
            <p:pic>
              <p:nvPicPr>
                <p:cNvPr id="23" name="Käsinkirjoitus 22">
                  <a:extLst>
                    <a:ext uri="{FF2B5EF4-FFF2-40B4-BE49-F238E27FC236}">
                      <a16:creationId xmlns:a16="http://schemas.microsoft.com/office/drawing/2014/main" id="{5D1E89F0-5359-4A6A-92FF-906879723EC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74000" y="3671010"/>
                  <a:ext cx="125280" cy="2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7" name="Käsinkirjoitus 36">
                <a:extLst>
                  <a:ext uri="{FF2B5EF4-FFF2-40B4-BE49-F238E27FC236}">
                    <a16:creationId xmlns:a16="http://schemas.microsoft.com/office/drawing/2014/main" id="{0F9C5F67-3AD8-4D56-B651-6DA72F1BC459}"/>
                  </a:ext>
                </a:extLst>
              </p14:cNvPr>
              <p14:cNvContentPartPr/>
              <p14:nvPr/>
            </p14:nvContentPartPr>
            <p14:xfrm>
              <a:off x="4473480" y="2497050"/>
              <a:ext cx="1582200" cy="33480"/>
            </p14:xfrm>
          </p:contentPart>
        </mc:Choice>
        <mc:Fallback>
          <p:pic>
            <p:nvPicPr>
              <p:cNvPr id="37" name="Käsinkirjoitus 36">
                <a:extLst>
                  <a:ext uri="{FF2B5EF4-FFF2-40B4-BE49-F238E27FC236}">
                    <a16:creationId xmlns:a16="http://schemas.microsoft.com/office/drawing/2014/main" id="{0F9C5F67-3AD8-4D56-B651-6DA72F1BC45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464480" y="2488050"/>
                <a:ext cx="1599840" cy="5112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Ryhmä 43">
            <a:extLst>
              <a:ext uri="{FF2B5EF4-FFF2-40B4-BE49-F238E27FC236}">
                <a16:creationId xmlns:a16="http://schemas.microsoft.com/office/drawing/2014/main" id="{46498476-76FC-4B6C-A6C3-CC876B1BA206}"/>
              </a:ext>
            </a:extLst>
          </p:cNvPr>
          <p:cNvGrpSpPr/>
          <p:nvPr/>
        </p:nvGrpSpPr>
        <p:grpSpPr>
          <a:xfrm>
            <a:off x="6220200" y="2198250"/>
            <a:ext cx="1523880" cy="510480"/>
            <a:chOff x="6220200" y="2198250"/>
            <a:chExt cx="1523880" cy="510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8" name="Käsinkirjoitus 37">
                  <a:extLst>
                    <a:ext uri="{FF2B5EF4-FFF2-40B4-BE49-F238E27FC236}">
                      <a16:creationId xmlns:a16="http://schemas.microsoft.com/office/drawing/2014/main" id="{B4BEBD56-BE59-42E8-B199-FD3FD3E39613}"/>
                    </a:ext>
                  </a:extLst>
                </p14:cNvPr>
                <p14:cNvContentPartPr/>
                <p14:nvPr/>
              </p14:nvContentPartPr>
              <p14:xfrm>
                <a:off x="6220200" y="2409210"/>
                <a:ext cx="260640" cy="6480"/>
              </p14:xfrm>
            </p:contentPart>
          </mc:Choice>
          <mc:Fallback>
            <p:pic>
              <p:nvPicPr>
                <p:cNvPr id="38" name="Käsinkirjoitus 37">
                  <a:extLst>
                    <a:ext uri="{FF2B5EF4-FFF2-40B4-BE49-F238E27FC236}">
                      <a16:creationId xmlns:a16="http://schemas.microsoft.com/office/drawing/2014/main" id="{B4BEBD56-BE59-42E8-B199-FD3FD3E3961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211560" y="2400570"/>
                  <a:ext cx="2782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9" name="Käsinkirjoitus 38">
                  <a:extLst>
                    <a:ext uri="{FF2B5EF4-FFF2-40B4-BE49-F238E27FC236}">
                      <a16:creationId xmlns:a16="http://schemas.microsoft.com/office/drawing/2014/main" id="{7A8BE93B-2F93-4CAD-9880-7C288421E22F}"/>
                    </a:ext>
                  </a:extLst>
                </p14:cNvPr>
                <p14:cNvContentPartPr/>
                <p14:nvPr/>
              </p14:nvContentPartPr>
              <p14:xfrm>
                <a:off x="6232800" y="2529810"/>
                <a:ext cx="275040" cy="11520"/>
              </p14:xfrm>
            </p:contentPart>
          </mc:Choice>
          <mc:Fallback>
            <p:pic>
              <p:nvPicPr>
                <p:cNvPr id="39" name="Käsinkirjoitus 38">
                  <a:extLst>
                    <a:ext uri="{FF2B5EF4-FFF2-40B4-BE49-F238E27FC236}">
                      <a16:creationId xmlns:a16="http://schemas.microsoft.com/office/drawing/2014/main" id="{7A8BE93B-2F93-4CAD-9880-7C288421E22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224160" y="2521170"/>
                  <a:ext cx="2926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40" name="Käsinkirjoitus 39">
                  <a:extLst>
                    <a:ext uri="{FF2B5EF4-FFF2-40B4-BE49-F238E27FC236}">
                      <a16:creationId xmlns:a16="http://schemas.microsoft.com/office/drawing/2014/main" id="{7D41F481-EB45-4960-BAEE-8DCA72ECEBD5}"/>
                    </a:ext>
                  </a:extLst>
                </p14:cNvPr>
                <p14:cNvContentPartPr/>
                <p14:nvPr/>
              </p14:nvContentPartPr>
              <p14:xfrm>
                <a:off x="6864240" y="2198250"/>
                <a:ext cx="236160" cy="415800"/>
              </p14:xfrm>
            </p:contentPart>
          </mc:Choice>
          <mc:Fallback>
            <p:pic>
              <p:nvPicPr>
                <p:cNvPr id="40" name="Käsinkirjoitus 39">
                  <a:extLst>
                    <a:ext uri="{FF2B5EF4-FFF2-40B4-BE49-F238E27FC236}">
                      <a16:creationId xmlns:a16="http://schemas.microsoft.com/office/drawing/2014/main" id="{7D41F481-EB45-4960-BAEE-8DCA72ECEBD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855600" y="2189610"/>
                  <a:ext cx="253800" cy="4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1" name="Käsinkirjoitus 40">
                  <a:extLst>
                    <a:ext uri="{FF2B5EF4-FFF2-40B4-BE49-F238E27FC236}">
                      <a16:creationId xmlns:a16="http://schemas.microsoft.com/office/drawing/2014/main" id="{5FAF8BAE-FBB9-4B29-86B8-09B83ECBF474}"/>
                    </a:ext>
                  </a:extLst>
                </p14:cNvPr>
                <p14:cNvContentPartPr/>
                <p14:nvPr/>
              </p14:nvContentPartPr>
              <p14:xfrm>
                <a:off x="7179240" y="2560050"/>
                <a:ext cx="23760" cy="101160"/>
              </p14:xfrm>
            </p:contentPart>
          </mc:Choice>
          <mc:Fallback>
            <p:pic>
              <p:nvPicPr>
                <p:cNvPr id="41" name="Käsinkirjoitus 40">
                  <a:extLst>
                    <a:ext uri="{FF2B5EF4-FFF2-40B4-BE49-F238E27FC236}">
                      <a16:creationId xmlns:a16="http://schemas.microsoft.com/office/drawing/2014/main" id="{5FAF8BAE-FBB9-4B29-86B8-09B83ECBF47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170240" y="2551410"/>
                  <a:ext cx="414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42" name="Käsinkirjoitus 41">
                  <a:extLst>
                    <a:ext uri="{FF2B5EF4-FFF2-40B4-BE49-F238E27FC236}">
                      <a16:creationId xmlns:a16="http://schemas.microsoft.com/office/drawing/2014/main" id="{78E57A04-5C95-484F-9C7C-0A8D44AD9767}"/>
                    </a:ext>
                  </a:extLst>
                </p14:cNvPr>
                <p14:cNvContentPartPr/>
                <p14:nvPr/>
              </p14:nvContentPartPr>
              <p14:xfrm>
                <a:off x="7344120" y="2219490"/>
                <a:ext cx="61920" cy="449640"/>
              </p14:xfrm>
            </p:contentPart>
          </mc:Choice>
          <mc:Fallback>
            <p:pic>
              <p:nvPicPr>
                <p:cNvPr id="42" name="Käsinkirjoitus 41">
                  <a:extLst>
                    <a:ext uri="{FF2B5EF4-FFF2-40B4-BE49-F238E27FC236}">
                      <a16:creationId xmlns:a16="http://schemas.microsoft.com/office/drawing/2014/main" id="{78E57A04-5C95-484F-9C7C-0A8D44AD976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335480" y="2210850"/>
                  <a:ext cx="79560" cy="46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3" name="Käsinkirjoitus 42">
                  <a:extLst>
                    <a:ext uri="{FF2B5EF4-FFF2-40B4-BE49-F238E27FC236}">
                      <a16:creationId xmlns:a16="http://schemas.microsoft.com/office/drawing/2014/main" id="{DE67530D-9616-4D65-A3A2-2B3A6ACF599E}"/>
                    </a:ext>
                  </a:extLst>
                </p14:cNvPr>
                <p14:cNvContentPartPr/>
                <p14:nvPr/>
              </p14:nvContentPartPr>
              <p14:xfrm>
                <a:off x="7575960" y="2231010"/>
                <a:ext cx="168120" cy="477720"/>
              </p14:xfrm>
            </p:contentPart>
          </mc:Choice>
          <mc:Fallback>
            <p:pic>
              <p:nvPicPr>
                <p:cNvPr id="43" name="Käsinkirjoitus 42">
                  <a:extLst>
                    <a:ext uri="{FF2B5EF4-FFF2-40B4-BE49-F238E27FC236}">
                      <a16:creationId xmlns:a16="http://schemas.microsoft.com/office/drawing/2014/main" id="{DE67530D-9616-4D65-A3A2-2B3A6ACF599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567320" y="2222370"/>
                  <a:ext cx="185760" cy="49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Ryhmä 47">
            <a:extLst>
              <a:ext uri="{FF2B5EF4-FFF2-40B4-BE49-F238E27FC236}">
                <a16:creationId xmlns:a16="http://schemas.microsoft.com/office/drawing/2014/main" id="{DE22F10B-34C7-4971-BDFB-3190DAFCBC12}"/>
              </a:ext>
            </a:extLst>
          </p:cNvPr>
          <p:cNvGrpSpPr/>
          <p:nvPr/>
        </p:nvGrpSpPr>
        <p:grpSpPr>
          <a:xfrm>
            <a:off x="4927440" y="2038050"/>
            <a:ext cx="596880" cy="417960"/>
            <a:chOff x="4927440" y="2038050"/>
            <a:chExt cx="596880" cy="41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5" name="Käsinkirjoitus 44">
                  <a:extLst>
                    <a:ext uri="{FF2B5EF4-FFF2-40B4-BE49-F238E27FC236}">
                      <a16:creationId xmlns:a16="http://schemas.microsoft.com/office/drawing/2014/main" id="{E890B206-DB07-4B8E-92E2-BA3648BF7656}"/>
                    </a:ext>
                  </a:extLst>
                </p14:cNvPr>
                <p14:cNvContentPartPr/>
                <p14:nvPr/>
              </p14:nvContentPartPr>
              <p14:xfrm>
                <a:off x="4927440" y="2050650"/>
                <a:ext cx="257040" cy="364680"/>
              </p14:xfrm>
            </p:contentPart>
          </mc:Choice>
          <mc:Fallback>
            <p:pic>
              <p:nvPicPr>
                <p:cNvPr id="45" name="Käsinkirjoitus 44">
                  <a:extLst>
                    <a:ext uri="{FF2B5EF4-FFF2-40B4-BE49-F238E27FC236}">
                      <a16:creationId xmlns:a16="http://schemas.microsoft.com/office/drawing/2014/main" id="{E890B206-DB07-4B8E-92E2-BA3648BF765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918440" y="2042010"/>
                  <a:ext cx="27468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6" name="Käsinkirjoitus 45">
                  <a:extLst>
                    <a:ext uri="{FF2B5EF4-FFF2-40B4-BE49-F238E27FC236}">
                      <a16:creationId xmlns:a16="http://schemas.microsoft.com/office/drawing/2014/main" id="{54BD9310-817F-48E9-9FF2-4B7FD60EF8EB}"/>
                    </a:ext>
                  </a:extLst>
                </p14:cNvPr>
                <p14:cNvContentPartPr/>
                <p14:nvPr/>
              </p14:nvContentPartPr>
              <p14:xfrm>
                <a:off x="5384640" y="2038050"/>
                <a:ext cx="139680" cy="281880"/>
              </p14:xfrm>
            </p:contentPart>
          </mc:Choice>
          <mc:Fallback>
            <p:pic>
              <p:nvPicPr>
                <p:cNvPr id="46" name="Käsinkirjoitus 45">
                  <a:extLst>
                    <a:ext uri="{FF2B5EF4-FFF2-40B4-BE49-F238E27FC236}">
                      <a16:creationId xmlns:a16="http://schemas.microsoft.com/office/drawing/2014/main" id="{54BD9310-817F-48E9-9FF2-4B7FD60EF8E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375640" y="2029050"/>
                  <a:ext cx="15732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7" name="Käsinkirjoitus 46">
                  <a:extLst>
                    <a:ext uri="{FF2B5EF4-FFF2-40B4-BE49-F238E27FC236}">
                      <a16:creationId xmlns:a16="http://schemas.microsoft.com/office/drawing/2014/main" id="{ABCB6979-08A4-45EE-87FF-477A47D4BA36}"/>
                    </a:ext>
                  </a:extLst>
                </p14:cNvPr>
                <p14:cNvContentPartPr/>
                <p14:nvPr/>
              </p14:nvContentPartPr>
              <p14:xfrm>
                <a:off x="5492280" y="2068650"/>
                <a:ext cx="25920" cy="387360"/>
              </p14:xfrm>
            </p:contentPart>
          </mc:Choice>
          <mc:Fallback>
            <p:pic>
              <p:nvPicPr>
                <p:cNvPr id="47" name="Käsinkirjoitus 46">
                  <a:extLst>
                    <a:ext uri="{FF2B5EF4-FFF2-40B4-BE49-F238E27FC236}">
                      <a16:creationId xmlns:a16="http://schemas.microsoft.com/office/drawing/2014/main" id="{ABCB6979-08A4-45EE-87FF-477A47D4BA3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483640" y="2059650"/>
                  <a:ext cx="43560" cy="40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58" name="Käsinkirjoitus 57">
                <a:extLst>
                  <a:ext uri="{FF2B5EF4-FFF2-40B4-BE49-F238E27FC236}">
                    <a16:creationId xmlns:a16="http://schemas.microsoft.com/office/drawing/2014/main" id="{C3501038-5D75-427D-8E0C-5F076665FA47}"/>
                  </a:ext>
                </a:extLst>
              </p14:cNvPr>
              <p14:cNvContentPartPr/>
              <p14:nvPr/>
            </p14:nvContentPartPr>
            <p14:xfrm>
              <a:off x="379560" y="107010"/>
              <a:ext cx="428760" cy="408600"/>
            </p14:xfrm>
          </p:contentPart>
        </mc:Choice>
        <mc:Fallback>
          <p:pic>
            <p:nvPicPr>
              <p:cNvPr id="58" name="Käsinkirjoitus 57">
                <a:extLst>
                  <a:ext uri="{FF2B5EF4-FFF2-40B4-BE49-F238E27FC236}">
                    <a16:creationId xmlns:a16="http://schemas.microsoft.com/office/drawing/2014/main" id="{C3501038-5D75-427D-8E0C-5F076665FA47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61920" y="71370"/>
                <a:ext cx="464400" cy="48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Ryhmä 73">
            <a:extLst>
              <a:ext uri="{FF2B5EF4-FFF2-40B4-BE49-F238E27FC236}">
                <a16:creationId xmlns:a16="http://schemas.microsoft.com/office/drawing/2014/main" id="{69E07784-CFA5-4F0B-AA6B-0794FF5D8503}"/>
              </a:ext>
            </a:extLst>
          </p:cNvPr>
          <p:cNvGrpSpPr/>
          <p:nvPr/>
        </p:nvGrpSpPr>
        <p:grpSpPr>
          <a:xfrm>
            <a:off x="8796290" y="2033730"/>
            <a:ext cx="2048760" cy="891360"/>
            <a:chOff x="8796290" y="2033730"/>
            <a:chExt cx="2048760" cy="89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59" name="Käsinkirjoitus 58">
                  <a:extLst>
                    <a:ext uri="{FF2B5EF4-FFF2-40B4-BE49-F238E27FC236}">
                      <a16:creationId xmlns:a16="http://schemas.microsoft.com/office/drawing/2014/main" id="{D825CDEA-3747-49CC-A525-167A7672B900}"/>
                    </a:ext>
                  </a:extLst>
                </p14:cNvPr>
                <p14:cNvContentPartPr/>
                <p14:nvPr/>
              </p14:nvContentPartPr>
              <p14:xfrm>
                <a:off x="8796290" y="2043090"/>
                <a:ext cx="48600" cy="828720"/>
              </p14:xfrm>
            </p:contentPart>
          </mc:Choice>
          <mc:Fallback>
            <p:pic>
              <p:nvPicPr>
                <p:cNvPr id="59" name="Käsinkirjoitus 58">
                  <a:extLst>
                    <a:ext uri="{FF2B5EF4-FFF2-40B4-BE49-F238E27FC236}">
                      <a16:creationId xmlns:a16="http://schemas.microsoft.com/office/drawing/2014/main" id="{D825CDEA-3747-49CC-A525-167A7672B90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787290" y="2034450"/>
                  <a:ext cx="66240" cy="84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60" name="Käsinkirjoitus 59">
                  <a:extLst>
                    <a:ext uri="{FF2B5EF4-FFF2-40B4-BE49-F238E27FC236}">
                      <a16:creationId xmlns:a16="http://schemas.microsoft.com/office/drawing/2014/main" id="{EEBF8CFD-FE2E-4211-A2D4-A2D308C7D240}"/>
                    </a:ext>
                  </a:extLst>
                </p14:cNvPr>
                <p14:cNvContentPartPr/>
                <p14:nvPr/>
              </p14:nvContentPartPr>
              <p14:xfrm>
                <a:off x="8903210" y="2041650"/>
                <a:ext cx="21240" cy="883440"/>
              </p14:xfrm>
            </p:contentPart>
          </mc:Choice>
          <mc:Fallback>
            <p:pic>
              <p:nvPicPr>
                <p:cNvPr id="60" name="Käsinkirjoitus 59">
                  <a:extLst>
                    <a:ext uri="{FF2B5EF4-FFF2-40B4-BE49-F238E27FC236}">
                      <a16:creationId xmlns:a16="http://schemas.microsoft.com/office/drawing/2014/main" id="{EEBF8CFD-FE2E-4211-A2D4-A2D308C7D24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894570" y="2032650"/>
                  <a:ext cx="38880" cy="90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61" name="Käsinkirjoitus 60">
                  <a:extLst>
                    <a:ext uri="{FF2B5EF4-FFF2-40B4-BE49-F238E27FC236}">
                      <a16:creationId xmlns:a16="http://schemas.microsoft.com/office/drawing/2014/main" id="{A5CED965-4451-47B1-A072-37339B6184B5}"/>
                    </a:ext>
                  </a:extLst>
                </p14:cNvPr>
                <p14:cNvContentPartPr/>
                <p14:nvPr/>
              </p14:nvContentPartPr>
              <p14:xfrm>
                <a:off x="9043970" y="2474010"/>
                <a:ext cx="52560" cy="50400"/>
              </p14:xfrm>
            </p:contentPart>
          </mc:Choice>
          <mc:Fallback>
            <p:pic>
              <p:nvPicPr>
                <p:cNvPr id="61" name="Käsinkirjoitus 60">
                  <a:extLst>
                    <a:ext uri="{FF2B5EF4-FFF2-40B4-BE49-F238E27FC236}">
                      <a16:creationId xmlns:a16="http://schemas.microsoft.com/office/drawing/2014/main" id="{A5CED965-4451-47B1-A072-37339B6184B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034970" y="2465010"/>
                  <a:ext cx="702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62" name="Käsinkirjoitus 61">
                  <a:extLst>
                    <a:ext uri="{FF2B5EF4-FFF2-40B4-BE49-F238E27FC236}">
                      <a16:creationId xmlns:a16="http://schemas.microsoft.com/office/drawing/2014/main" id="{C5305681-FB80-494D-A92A-0EAC65325645}"/>
                    </a:ext>
                  </a:extLst>
                </p14:cNvPr>
                <p14:cNvContentPartPr/>
                <p14:nvPr/>
              </p14:nvContentPartPr>
              <p14:xfrm>
                <a:off x="9281210" y="2104290"/>
                <a:ext cx="119520" cy="632520"/>
              </p14:xfrm>
            </p:contentPart>
          </mc:Choice>
          <mc:Fallback>
            <p:pic>
              <p:nvPicPr>
                <p:cNvPr id="62" name="Käsinkirjoitus 61">
                  <a:extLst>
                    <a:ext uri="{FF2B5EF4-FFF2-40B4-BE49-F238E27FC236}">
                      <a16:creationId xmlns:a16="http://schemas.microsoft.com/office/drawing/2014/main" id="{C5305681-FB80-494D-A92A-0EAC6532564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272570" y="2095650"/>
                  <a:ext cx="137160" cy="65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64" name="Käsinkirjoitus 63">
                  <a:extLst>
                    <a:ext uri="{FF2B5EF4-FFF2-40B4-BE49-F238E27FC236}">
                      <a16:creationId xmlns:a16="http://schemas.microsoft.com/office/drawing/2014/main" id="{E644B347-D753-42B3-99A7-18C6A6BFA34D}"/>
                    </a:ext>
                  </a:extLst>
                </p14:cNvPr>
                <p14:cNvContentPartPr/>
                <p14:nvPr/>
              </p14:nvContentPartPr>
              <p14:xfrm>
                <a:off x="9465890" y="2267370"/>
                <a:ext cx="203040" cy="280440"/>
              </p14:xfrm>
            </p:contentPart>
          </mc:Choice>
          <mc:Fallback>
            <p:pic>
              <p:nvPicPr>
                <p:cNvPr id="64" name="Käsinkirjoitus 63">
                  <a:extLst>
                    <a:ext uri="{FF2B5EF4-FFF2-40B4-BE49-F238E27FC236}">
                      <a16:creationId xmlns:a16="http://schemas.microsoft.com/office/drawing/2014/main" id="{E644B347-D753-42B3-99A7-18C6A6BFA34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457250" y="2258370"/>
                  <a:ext cx="22068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65" name="Käsinkirjoitus 64">
                  <a:extLst>
                    <a:ext uri="{FF2B5EF4-FFF2-40B4-BE49-F238E27FC236}">
                      <a16:creationId xmlns:a16="http://schemas.microsoft.com/office/drawing/2014/main" id="{F358598B-FC8B-41D8-BAE5-FE05CB4488F4}"/>
                    </a:ext>
                  </a:extLst>
                </p14:cNvPr>
                <p14:cNvContentPartPr/>
                <p14:nvPr/>
              </p14:nvContentPartPr>
              <p14:xfrm>
                <a:off x="9811130" y="2210130"/>
                <a:ext cx="129240" cy="237600"/>
              </p14:xfrm>
            </p:contentPart>
          </mc:Choice>
          <mc:Fallback>
            <p:pic>
              <p:nvPicPr>
                <p:cNvPr id="65" name="Käsinkirjoitus 64">
                  <a:extLst>
                    <a:ext uri="{FF2B5EF4-FFF2-40B4-BE49-F238E27FC236}">
                      <a16:creationId xmlns:a16="http://schemas.microsoft.com/office/drawing/2014/main" id="{F358598B-FC8B-41D8-BAE5-FE05CB4488F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802490" y="2201490"/>
                  <a:ext cx="14688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66" name="Käsinkirjoitus 65">
                  <a:extLst>
                    <a:ext uri="{FF2B5EF4-FFF2-40B4-BE49-F238E27FC236}">
                      <a16:creationId xmlns:a16="http://schemas.microsoft.com/office/drawing/2014/main" id="{355B84C4-2BD7-4B3B-A38B-28C1858AFAE1}"/>
                    </a:ext>
                  </a:extLst>
                </p14:cNvPr>
                <p14:cNvContentPartPr/>
                <p14:nvPr/>
              </p14:nvContentPartPr>
              <p14:xfrm>
                <a:off x="9894650" y="2264850"/>
                <a:ext cx="23040" cy="334080"/>
              </p14:xfrm>
            </p:contentPart>
          </mc:Choice>
          <mc:Fallback>
            <p:pic>
              <p:nvPicPr>
                <p:cNvPr id="66" name="Käsinkirjoitus 65">
                  <a:extLst>
                    <a:ext uri="{FF2B5EF4-FFF2-40B4-BE49-F238E27FC236}">
                      <a16:creationId xmlns:a16="http://schemas.microsoft.com/office/drawing/2014/main" id="{355B84C4-2BD7-4B3B-A38B-28C1858AFAE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886010" y="2256210"/>
                  <a:ext cx="4068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67" name="Käsinkirjoitus 66">
                  <a:extLst>
                    <a:ext uri="{FF2B5EF4-FFF2-40B4-BE49-F238E27FC236}">
                      <a16:creationId xmlns:a16="http://schemas.microsoft.com/office/drawing/2014/main" id="{76045A19-1E7A-433E-9C76-54F004E059E4}"/>
                    </a:ext>
                  </a:extLst>
                </p14:cNvPr>
                <p14:cNvContentPartPr/>
                <p14:nvPr/>
              </p14:nvContentPartPr>
              <p14:xfrm>
                <a:off x="10048370" y="2435130"/>
                <a:ext cx="140760" cy="360"/>
              </p14:xfrm>
            </p:contentPart>
          </mc:Choice>
          <mc:Fallback>
            <p:pic>
              <p:nvPicPr>
                <p:cNvPr id="67" name="Käsinkirjoitus 66">
                  <a:extLst>
                    <a:ext uri="{FF2B5EF4-FFF2-40B4-BE49-F238E27FC236}">
                      <a16:creationId xmlns:a16="http://schemas.microsoft.com/office/drawing/2014/main" id="{76045A19-1E7A-433E-9C76-54F004E059E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039370" y="2426490"/>
                  <a:ext cx="1584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68" name="Käsinkirjoitus 67">
                  <a:extLst>
                    <a:ext uri="{FF2B5EF4-FFF2-40B4-BE49-F238E27FC236}">
                      <a16:creationId xmlns:a16="http://schemas.microsoft.com/office/drawing/2014/main" id="{8C24FFBB-CAFD-4864-9EAD-1CE3315D3D45}"/>
                    </a:ext>
                  </a:extLst>
                </p14:cNvPr>
                <p14:cNvContentPartPr/>
                <p14:nvPr/>
              </p14:nvContentPartPr>
              <p14:xfrm>
                <a:off x="10158890" y="2310930"/>
                <a:ext cx="18000" cy="245160"/>
              </p14:xfrm>
            </p:contentPart>
          </mc:Choice>
          <mc:Fallback>
            <p:pic>
              <p:nvPicPr>
                <p:cNvPr id="68" name="Käsinkirjoitus 67">
                  <a:extLst>
                    <a:ext uri="{FF2B5EF4-FFF2-40B4-BE49-F238E27FC236}">
                      <a16:creationId xmlns:a16="http://schemas.microsoft.com/office/drawing/2014/main" id="{8C24FFBB-CAFD-4864-9EAD-1CE3315D3D45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149890" y="2302290"/>
                  <a:ext cx="3564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71" name="Käsinkirjoitus 70">
                  <a:extLst>
                    <a:ext uri="{FF2B5EF4-FFF2-40B4-BE49-F238E27FC236}">
                      <a16:creationId xmlns:a16="http://schemas.microsoft.com/office/drawing/2014/main" id="{6B450F74-5E01-4C72-A7CE-DD12146FF793}"/>
                    </a:ext>
                  </a:extLst>
                </p14:cNvPr>
                <p14:cNvContentPartPr/>
                <p14:nvPr/>
              </p14:nvContentPartPr>
              <p14:xfrm>
                <a:off x="10328810" y="2313090"/>
                <a:ext cx="221760" cy="239760"/>
              </p14:xfrm>
            </p:contentPart>
          </mc:Choice>
          <mc:Fallback>
            <p:pic>
              <p:nvPicPr>
                <p:cNvPr id="71" name="Käsinkirjoitus 70">
                  <a:extLst>
                    <a:ext uri="{FF2B5EF4-FFF2-40B4-BE49-F238E27FC236}">
                      <a16:creationId xmlns:a16="http://schemas.microsoft.com/office/drawing/2014/main" id="{6B450F74-5E01-4C72-A7CE-DD12146FF79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320170" y="2304450"/>
                  <a:ext cx="23940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72" name="Käsinkirjoitus 71">
                  <a:extLst>
                    <a:ext uri="{FF2B5EF4-FFF2-40B4-BE49-F238E27FC236}">
                      <a16:creationId xmlns:a16="http://schemas.microsoft.com/office/drawing/2014/main" id="{79E8E1F4-F40F-4869-AE6B-684774A8C7CA}"/>
                    </a:ext>
                  </a:extLst>
                </p14:cNvPr>
                <p14:cNvContentPartPr/>
                <p14:nvPr/>
              </p14:nvContentPartPr>
              <p14:xfrm>
                <a:off x="10376690" y="2310210"/>
                <a:ext cx="216360" cy="237240"/>
              </p14:xfrm>
            </p:contentPart>
          </mc:Choice>
          <mc:Fallback>
            <p:pic>
              <p:nvPicPr>
                <p:cNvPr id="72" name="Käsinkirjoitus 71">
                  <a:extLst>
                    <a:ext uri="{FF2B5EF4-FFF2-40B4-BE49-F238E27FC236}">
                      <a16:creationId xmlns:a16="http://schemas.microsoft.com/office/drawing/2014/main" id="{79E8E1F4-F40F-4869-AE6B-684774A8C7C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368050" y="2301210"/>
                  <a:ext cx="23400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73" name="Käsinkirjoitus 72">
                  <a:extLst>
                    <a:ext uri="{FF2B5EF4-FFF2-40B4-BE49-F238E27FC236}">
                      <a16:creationId xmlns:a16="http://schemas.microsoft.com/office/drawing/2014/main" id="{CDBF3BF3-E9F1-4F6B-80C9-92A49AA1455D}"/>
                    </a:ext>
                  </a:extLst>
                </p14:cNvPr>
                <p14:cNvContentPartPr/>
                <p14:nvPr/>
              </p14:nvContentPartPr>
              <p14:xfrm>
                <a:off x="10695650" y="2033730"/>
                <a:ext cx="149400" cy="807840"/>
              </p14:xfrm>
            </p:contentPart>
          </mc:Choice>
          <mc:Fallback>
            <p:pic>
              <p:nvPicPr>
                <p:cNvPr id="73" name="Käsinkirjoitus 72">
                  <a:extLst>
                    <a:ext uri="{FF2B5EF4-FFF2-40B4-BE49-F238E27FC236}">
                      <a16:creationId xmlns:a16="http://schemas.microsoft.com/office/drawing/2014/main" id="{CDBF3BF3-E9F1-4F6B-80C9-92A49AA1455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687010" y="2024730"/>
                  <a:ext cx="167040" cy="82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Ryhmä 101">
            <a:extLst>
              <a:ext uri="{FF2B5EF4-FFF2-40B4-BE49-F238E27FC236}">
                <a16:creationId xmlns:a16="http://schemas.microsoft.com/office/drawing/2014/main" id="{F6244210-F7DB-4FC1-B150-9441EDF7339D}"/>
              </a:ext>
            </a:extLst>
          </p:cNvPr>
          <p:cNvGrpSpPr/>
          <p:nvPr/>
        </p:nvGrpSpPr>
        <p:grpSpPr>
          <a:xfrm>
            <a:off x="4224290" y="2633490"/>
            <a:ext cx="2351160" cy="1274760"/>
            <a:chOff x="4224290" y="2633490"/>
            <a:chExt cx="2351160" cy="127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49" name="Käsinkirjoitus 48">
                  <a:extLst>
                    <a:ext uri="{FF2B5EF4-FFF2-40B4-BE49-F238E27FC236}">
                      <a16:creationId xmlns:a16="http://schemas.microsoft.com/office/drawing/2014/main" id="{CF733ACF-083C-4A7A-A281-1D0C94E66782}"/>
                    </a:ext>
                  </a:extLst>
                </p14:cNvPr>
                <p14:cNvContentPartPr/>
                <p14:nvPr/>
              </p14:nvContentPartPr>
              <p14:xfrm>
                <a:off x="4598040" y="2633490"/>
                <a:ext cx="239400" cy="329040"/>
              </p14:xfrm>
            </p:contentPart>
          </mc:Choice>
          <mc:Fallback>
            <p:pic>
              <p:nvPicPr>
                <p:cNvPr id="49" name="Käsinkirjoitus 48">
                  <a:extLst>
                    <a:ext uri="{FF2B5EF4-FFF2-40B4-BE49-F238E27FC236}">
                      <a16:creationId xmlns:a16="http://schemas.microsoft.com/office/drawing/2014/main" id="{CF733ACF-083C-4A7A-A281-1D0C94E6678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589040" y="2624850"/>
                  <a:ext cx="25704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0" name="Käsinkirjoitus 49">
                  <a:extLst>
                    <a:ext uri="{FF2B5EF4-FFF2-40B4-BE49-F238E27FC236}">
                      <a16:creationId xmlns:a16="http://schemas.microsoft.com/office/drawing/2014/main" id="{6C478EF4-3878-48F3-9CEA-E9BB57C02973}"/>
                    </a:ext>
                  </a:extLst>
                </p14:cNvPr>
                <p14:cNvContentPartPr/>
                <p14:nvPr/>
              </p14:nvContentPartPr>
              <p14:xfrm>
                <a:off x="4888920" y="2643930"/>
                <a:ext cx="115560" cy="267840"/>
              </p14:xfrm>
            </p:contentPart>
          </mc:Choice>
          <mc:Fallback>
            <p:pic>
              <p:nvPicPr>
                <p:cNvPr id="50" name="Käsinkirjoitus 49">
                  <a:extLst>
                    <a:ext uri="{FF2B5EF4-FFF2-40B4-BE49-F238E27FC236}">
                      <a16:creationId xmlns:a16="http://schemas.microsoft.com/office/drawing/2014/main" id="{6C478EF4-3878-48F3-9CEA-E9BB57C0297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879920" y="2634930"/>
                  <a:ext cx="13320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1" name="Käsinkirjoitus 50">
                  <a:extLst>
                    <a:ext uri="{FF2B5EF4-FFF2-40B4-BE49-F238E27FC236}">
                      <a16:creationId xmlns:a16="http://schemas.microsoft.com/office/drawing/2014/main" id="{BED8B025-C569-4FDC-948A-0AADC0AFB071}"/>
                    </a:ext>
                  </a:extLst>
                </p14:cNvPr>
                <p14:cNvContentPartPr/>
                <p14:nvPr/>
              </p14:nvContentPartPr>
              <p14:xfrm>
                <a:off x="4979280" y="2724210"/>
                <a:ext cx="30960" cy="299160"/>
              </p14:xfrm>
            </p:contentPart>
          </mc:Choice>
          <mc:Fallback>
            <p:pic>
              <p:nvPicPr>
                <p:cNvPr id="51" name="Käsinkirjoitus 50">
                  <a:extLst>
                    <a:ext uri="{FF2B5EF4-FFF2-40B4-BE49-F238E27FC236}">
                      <a16:creationId xmlns:a16="http://schemas.microsoft.com/office/drawing/2014/main" id="{BED8B025-C569-4FDC-948A-0AADC0AFB071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970640" y="2715210"/>
                  <a:ext cx="4860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2" name="Käsinkirjoitus 51">
                  <a:extLst>
                    <a:ext uri="{FF2B5EF4-FFF2-40B4-BE49-F238E27FC236}">
                      <a16:creationId xmlns:a16="http://schemas.microsoft.com/office/drawing/2014/main" id="{86AE00D7-6FC1-41CC-9459-C8B12B3D3184}"/>
                    </a:ext>
                  </a:extLst>
                </p14:cNvPr>
                <p14:cNvContentPartPr/>
                <p14:nvPr/>
              </p14:nvContentPartPr>
              <p14:xfrm>
                <a:off x="5116440" y="2872170"/>
                <a:ext cx="189000" cy="18000"/>
              </p14:xfrm>
            </p:contentPart>
          </mc:Choice>
          <mc:Fallback>
            <p:pic>
              <p:nvPicPr>
                <p:cNvPr id="52" name="Käsinkirjoitus 51">
                  <a:extLst>
                    <a:ext uri="{FF2B5EF4-FFF2-40B4-BE49-F238E27FC236}">
                      <a16:creationId xmlns:a16="http://schemas.microsoft.com/office/drawing/2014/main" id="{86AE00D7-6FC1-41CC-9459-C8B12B3D318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107440" y="2863170"/>
                  <a:ext cx="2066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3" name="Käsinkirjoitus 52">
                  <a:extLst>
                    <a:ext uri="{FF2B5EF4-FFF2-40B4-BE49-F238E27FC236}">
                      <a16:creationId xmlns:a16="http://schemas.microsoft.com/office/drawing/2014/main" id="{38E9B809-BA5D-4D9B-8B39-DADE4686C5FF}"/>
                    </a:ext>
                  </a:extLst>
                </p14:cNvPr>
                <p14:cNvContentPartPr/>
                <p14:nvPr/>
              </p14:nvContentPartPr>
              <p14:xfrm>
                <a:off x="5211840" y="2775690"/>
                <a:ext cx="7200" cy="200160"/>
              </p14:xfrm>
            </p:contentPart>
          </mc:Choice>
          <mc:Fallback>
            <p:pic>
              <p:nvPicPr>
                <p:cNvPr id="53" name="Käsinkirjoitus 52">
                  <a:extLst>
                    <a:ext uri="{FF2B5EF4-FFF2-40B4-BE49-F238E27FC236}">
                      <a16:creationId xmlns:a16="http://schemas.microsoft.com/office/drawing/2014/main" id="{38E9B809-BA5D-4D9B-8B39-DADE4686C5F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203200" y="2766690"/>
                  <a:ext cx="248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5" name="Käsinkirjoitus 54">
                  <a:extLst>
                    <a:ext uri="{FF2B5EF4-FFF2-40B4-BE49-F238E27FC236}">
                      <a16:creationId xmlns:a16="http://schemas.microsoft.com/office/drawing/2014/main" id="{5AB200A4-93A0-48D2-95AE-29193B600535}"/>
                    </a:ext>
                  </a:extLst>
                </p14:cNvPr>
                <p14:cNvContentPartPr/>
                <p14:nvPr/>
              </p14:nvContentPartPr>
              <p14:xfrm>
                <a:off x="5487240" y="2688930"/>
                <a:ext cx="201600" cy="282960"/>
              </p14:xfrm>
            </p:contentPart>
          </mc:Choice>
          <mc:Fallback>
            <p:pic>
              <p:nvPicPr>
                <p:cNvPr id="55" name="Käsinkirjoitus 54">
                  <a:extLst>
                    <a:ext uri="{FF2B5EF4-FFF2-40B4-BE49-F238E27FC236}">
                      <a16:creationId xmlns:a16="http://schemas.microsoft.com/office/drawing/2014/main" id="{5AB200A4-93A0-48D2-95AE-29193B60053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478600" y="2679930"/>
                  <a:ext cx="21924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6" name="Käsinkirjoitus 55">
                  <a:extLst>
                    <a:ext uri="{FF2B5EF4-FFF2-40B4-BE49-F238E27FC236}">
                      <a16:creationId xmlns:a16="http://schemas.microsoft.com/office/drawing/2014/main" id="{7CB6992E-4273-400D-89B8-6A89C99BA11C}"/>
                    </a:ext>
                  </a:extLst>
                </p14:cNvPr>
                <p14:cNvContentPartPr/>
                <p14:nvPr/>
              </p14:nvContentPartPr>
              <p14:xfrm>
                <a:off x="5474640" y="2693610"/>
                <a:ext cx="302040" cy="252720"/>
              </p14:xfrm>
            </p:contentPart>
          </mc:Choice>
          <mc:Fallback>
            <p:pic>
              <p:nvPicPr>
                <p:cNvPr id="56" name="Käsinkirjoitus 55">
                  <a:extLst>
                    <a:ext uri="{FF2B5EF4-FFF2-40B4-BE49-F238E27FC236}">
                      <a16:creationId xmlns:a16="http://schemas.microsoft.com/office/drawing/2014/main" id="{7CB6992E-4273-400D-89B8-6A89C99BA11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465640" y="2684970"/>
                  <a:ext cx="31968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5" name="Käsinkirjoitus 74">
                  <a:extLst>
                    <a:ext uri="{FF2B5EF4-FFF2-40B4-BE49-F238E27FC236}">
                      <a16:creationId xmlns:a16="http://schemas.microsoft.com/office/drawing/2014/main" id="{473BDE04-70E9-481C-9A3B-A7642C89F311}"/>
                    </a:ext>
                  </a:extLst>
                </p14:cNvPr>
                <p14:cNvContentPartPr/>
                <p14:nvPr/>
              </p14:nvContentPartPr>
              <p14:xfrm>
                <a:off x="6329930" y="3354570"/>
                <a:ext cx="245520" cy="18720"/>
              </p14:xfrm>
            </p:contentPart>
          </mc:Choice>
          <mc:Fallback>
            <p:pic>
              <p:nvPicPr>
                <p:cNvPr id="75" name="Käsinkirjoitus 74">
                  <a:extLst>
                    <a:ext uri="{FF2B5EF4-FFF2-40B4-BE49-F238E27FC236}">
                      <a16:creationId xmlns:a16="http://schemas.microsoft.com/office/drawing/2014/main" id="{473BDE04-70E9-481C-9A3B-A7642C89F311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320930" y="3345570"/>
                  <a:ext cx="2631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6" name="Käsinkirjoitus 75">
                  <a:extLst>
                    <a:ext uri="{FF2B5EF4-FFF2-40B4-BE49-F238E27FC236}">
                      <a16:creationId xmlns:a16="http://schemas.microsoft.com/office/drawing/2014/main" id="{875222E1-E43F-4979-B8EF-E12E95A26F27}"/>
                    </a:ext>
                  </a:extLst>
                </p14:cNvPr>
                <p14:cNvContentPartPr/>
                <p14:nvPr/>
              </p14:nvContentPartPr>
              <p14:xfrm>
                <a:off x="6356210" y="3461130"/>
                <a:ext cx="207360" cy="6120"/>
              </p14:xfrm>
            </p:contentPart>
          </mc:Choice>
          <mc:Fallback>
            <p:pic>
              <p:nvPicPr>
                <p:cNvPr id="76" name="Käsinkirjoitus 75">
                  <a:extLst>
                    <a:ext uri="{FF2B5EF4-FFF2-40B4-BE49-F238E27FC236}">
                      <a16:creationId xmlns:a16="http://schemas.microsoft.com/office/drawing/2014/main" id="{875222E1-E43F-4979-B8EF-E12E95A26F2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347570" y="3452490"/>
                  <a:ext cx="2250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81" name="Käsinkirjoitus 80">
                  <a:extLst>
                    <a:ext uri="{FF2B5EF4-FFF2-40B4-BE49-F238E27FC236}">
                      <a16:creationId xmlns:a16="http://schemas.microsoft.com/office/drawing/2014/main" id="{99493318-41B9-452C-88DF-770FC4790227}"/>
                    </a:ext>
                  </a:extLst>
                </p14:cNvPr>
                <p14:cNvContentPartPr/>
                <p14:nvPr/>
              </p14:nvContentPartPr>
              <p14:xfrm>
                <a:off x="4244090" y="3187170"/>
                <a:ext cx="157680" cy="225720"/>
              </p14:xfrm>
            </p:contentPart>
          </mc:Choice>
          <mc:Fallback>
            <p:pic>
              <p:nvPicPr>
                <p:cNvPr id="81" name="Käsinkirjoitus 80">
                  <a:extLst>
                    <a:ext uri="{FF2B5EF4-FFF2-40B4-BE49-F238E27FC236}">
                      <a16:creationId xmlns:a16="http://schemas.microsoft.com/office/drawing/2014/main" id="{99493318-41B9-452C-88DF-770FC479022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235090" y="3178530"/>
                  <a:ext cx="17532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82" name="Käsinkirjoitus 81">
                  <a:extLst>
                    <a:ext uri="{FF2B5EF4-FFF2-40B4-BE49-F238E27FC236}">
                      <a16:creationId xmlns:a16="http://schemas.microsoft.com/office/drawing/2014/main" id="{40386196-D500-48DD-A614-A43DC24ADF8F}"/>
                    </a:ext>
                  </a:extLst>
                </p14:cNvPr>
                <p14:cNvContentPartPr/>
                <p14:nvPr/>
              </p14:nvContentPartPr>
              <p14:xfrm>
                <a:off x="4482050" y="3168810"/>
                <a:ext cx="102240" cy="140400"/>
              </p14:xfrm>
            </p:contentPart>
          </mc:Choice>
          <mc:Fallback>
            <p:pic>
              <p:nvPicPr>
                <p:cNvPr id="82" name="Käsinkirjoitus 81">
                  <a:extLst>
                    <a:ext uri="{FF2B5EF4-FFF2-40B4-BE49-F238E27FC236}">
                      <a16:creationId xmlns:a16="http://schemas.microsoft.com/office/drawing/2014/main" id="{40386196-D500-48DD-A614-A43DC24ADF8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473050" y="3159810"/>
                  <a:ext cx="1198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83" name="Käsinkirjoitus 82">
                  <a:extLst>
                    <a:ext uri="{FF2B5EF4-FFF2-40B4-BE49-F238E27FC236}">
                      <a16:creationId xmlns:a16="http://schemas.microsoft.com/office/drawing/2014/main" id="{285E6E2E-A19F-4DAD-9B63-A3442B374441}"/>
                    </a:ext>
                  </a:extLst>
                </p14:cNvPr>
                <p14:cNvContentPartPr/>
                <p14:nvPr/>
              </p14:nvContentPartPr>
              <p14:xfrm>
                <a:off x="4558010" y="3160890"/>
                <a:ext cx="44640" cy="246240"/>
              </p14:xfrm>
            </p:contentPart>
          </mc:Choice>
          <mc:Fallback>
            <p:pic>
              <p:nvPicPr>
                <p:cNvPr id="83" name="Käsinkirjoitus 82">
                  <a:extLst>
                    <a:ext uri="{FF2B5EF4-FFF2-40B4-BE49-F238E27FC236}">
                      <a16:creationId xmlns:a16="http://schemas.microsoft.com/office/drawing/2014/main" id="{285E6E2E-A19F-4DAD-9B63-A3442B374441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549370" y="3151890"/>
                  <a:ext cx="6228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84" name="Käsinkirjoitus 83">
                  <a:extLst>
                    <a:ext uri="{FF2B5EF4-FFF2-40B4-BE49-F238E27FC236}">
                      <a16:creationId xmlns:a16="http://schemas.microsoft.com/office/drawing/2014/main" id="{DDA5D8F8-0BAA-4393-9C8D-E59E03EEFA28}"/>
                    </a:ext>
                  </a:extLst>
                </p14:cNvPr>
                <p14:cNvContentPartPr/>
                <p14:nvPr/>
              </p14:nvContentPartPr>
              <p14:xfrm>
                <a:off x="4723970" y="3303090"/>
                <a:ext cx="28080" cy="28800"/>
              </p14:xfrm>
            </p:contentPart>
          </mc:Choice>
          <mc:Fallback>
            <p:pic>
              <p:nvPicPr>
                <p:cNvPr id="84" name="Käsinkirjoitus 83">
                  <a:extLst>
                    <a:ext uri="{FF2B5EF4-FFF2-40B4-BE49-F238E27FC236}">
                      <a16:creationId xmlns:a16="http://schemas.microsoft.com/office/drawing/2014/main" id="{DDA5D8F8-0BAA-4393-9C8D-E59E03EEFA2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715330" y="3294450"/>
                  <a:ext cx="457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85" name="Käsinkirjoitus 84">
                  <a:extLst>
                    <a:ext uri="{FF2B5EF4-FFF2-40B4-BE49-F238E27FC236}">
                      <a16:creationId xmlns:a16="http://schemas.microsoft.com/office/drawing/2014/main" id="{E2B7D327-0478-4583-90EC-71ECE031E4D7}"/>
                    </a:ext>
                  </a:extLst>
                </p14:cNvPr>
                <p14:cNvContentPartPr/>
                <p14:nvPr/>
              </p14:nvContentPartPr>
              <p14:xfrm>
                <a:off x="4826930" y="3116610"/>
                <a:ext cx="83520" cy="357840"/>
              </p14:xfrm>
            </p:contentPart>
          </mc:Choice>
          <mc:Fallback>
            <p:pic>
              <p:nvPicPr>
                <p:cNvPr id="85" name="Käsinkirjoitus 84">
                  <a:extLst>
                    <a:ext uri="{FF2B5EF4-FFF2-40B4-BE49-F238E27FC236}">
                      <a16:creationId xmlns:a16="http://schemas.microsoft.com/office/drawing/2014/main" id="{E2B7D327-0478-4583-90EC-71ECE031E4D7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817930" y="3107970"/>
                  <a:ext cx="10116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86" name="Käsinkirjoitus 85">
                  <a:extLst>
                    <a:ext uri="{FF2B5EF4-FFF2-40B4-BE49-F238E27FC236}">
                      <a16:creationId xmlns:a16="http://schemas.microsoft.com/office/drawing/2014/main" id="{7D945CFF-8F8B-441A-A137-80B62827F538}"/>
                    </a:ext>
                  </a:extLst>
                </p14:cNvPr>
                <p14:cNvContentPartPr/>
                <p14:nvPr/>
              </p14:nvContentPartPr>
              <p14:xfrm>
                <a:off x="4908290" y="3203370"/>
                <a:ext cx="147600" cy="235440"/>
              </p14:xfrm>
            </p:contentPart>
          </mc:Choice>
          <mc:Fallback>
            <p:pic>
              <p:nvPicPr>
                <p:cNvPr id="86" name="Käsinkirjoitus 85">
                  <a:extLst>
                    <a:ext uri="{FF2B5EF4-FFF2-40B4-BE49-F238E27FC236}">
                      <a16:creationId xmlns:a16="http://schemas.microsoft.com/office/drawing/2014/main" id="{7D945CFF-8F8B-441A-A137-80B62827F53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899290" y="3194370"/>
                  <a:ext cx="16524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7" name="Käsinkirjoitus 86">
                  <a:extLst>
                    <a:ext uri="{FF2B5EF4-FFF2-40B4-BE49-F238E27FC236}">
                      <a16:creationId xmlns:a16="http://schemas.microsoft.com/office/drawing/2014/main" id="{90C25B47-38EC-4BAA-8718-0856E69299A7}"/>
                    </a:ext>
                  </a:extLst>
                </p14:cNvPr>
                <p14:cNvContentPartPr/>
                <p14:nvPr/>
              </p14:nvContentPartPr>
              <p14:xfrm>
                <a:off x="5131490" y="3201210"/>
                <a:ext cx="93240" cy="127800"/>
              </p14:xfrm>
            </p:contentPart>
          </mc:Choice>
          <mc:Fallback>
            <p:pic>
              <p:nvPicPr>
                <p:cNvPr id="87" name="Käsinkirjoitus 86">
                  <a:extLst>
                    <a:ext uri="{FF2B5EF4-FFF2-40B4-BE49-F238E27FC236}">
                      <a16:creationId xmlns:a16="http://schemas.microsoft.com/office/drawing/2014/main" id="{90C25B47-38EC-4BAA-8718-0856E69299A7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122490" y="3192570"/>
                  <a:ext cx="1108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8" name="Käsinkirjoitus 87">
                  <a:extLst>
                    <a:ext uri="{FF2B5EF4-FFF2-40B4-BE49-F238E27FC236}">
                      <a16:creationId xmlns:a16="http://schemas.microsoft.com/office/drawing/2014/main" id="{9D09E6E2-757C-4DE3-9D0E-29D0AFEF96A3}"/>
                    </a:ext>
                  </a:extLst>
                </p14:cNvPr>
                <p14:cNvContentPartPr/>
                <p14:nvPr/>
              </p14:nvContentPartPr>
              <p14:xfrm>
                <a:off x="5224010" y="3168090"/>
                <a:ext cx="18000" cy="272520"/>
              </p14:xfrm>
            </p:contentPart>
          </mc:Choice>
          <mc:Fallback>
            <p:pic>
              <p:nvPicPr>
                <p:cNvPr id="88" name="Käsinkirjoitus 87">
                  <a:extLst>
                    <a:ext uri="{FF2B5EF4-FFF2-40B4-BE49-F238E27FC236}">
                      <a16:creationId xmlns:a16="http://schemas.microsoft.com/office/drawing/2014/main" id="{9D09E6E2-757C-4DE3-9D0E-29D0AFEF96A3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215370" y="3159450"/>
                  <a:ext cx="3564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9" name="Käsinkirjoitus 88">
                  <a:extLst>
                    <a:ext uri="{FF2B5EF4-FFF2-40B4-BE49-F238E27FC236}">
                      <a16:creationId xmlns:a16="http://schemas.microsoft.com/office/drawing/2014/main" id="{C92F8FE1-03F9-49DB-8E16-069C102C2BF7}"/>
                    </a:ext>
                  </a:extLst>
                </p14:cNvPr>
                <p14:cNvContentPartPr/>
                <p14:nvPr/>
              </p14:nvContentPartPr>
              <p14:xfrm>
                <a:off x="5377010" y="3332250"/>
                <a:ext cx="120240" cy="4320"/>
              </p14:xfrm>
            </p:contentPart>
          </mc:Choice>
          <mc:Fallback>
            <p:pic>
              <p:nvPicPr>
                <p:cNvPr id="89" name="Käsinkirjoitus 88">
                  <a:extLst>
                    <a:ext uri="{FF2B5EF4-FFF2-40B4-BE49-F238E27FC236}">
                      <a16:creationId xmlns:a16="http://schemas.microsoft.com/office/drawing/2014/main" id="{C92F8FE1-03F9-49DB-8E16-069C102C2BF7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368010" y="3323250"/>
                  <a:ext cx="1378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90" name="Käsinkirjoitus 89">
                  <a:extLst>
                    <a:ext uri="{FF2B5EF4-FFF2-40B4-BE49-F238E27FC236}">
                      <a16:creationId xmlns:a16="http://schemas.microsoft.com/office/drawing/2014/main" id="{22D798BF-07B4-4164-B60D-E0F7A98E8F6F}"/>
                    </a:ext>
                  </a:extLst>
                </p14:cNvPr>
                <p14:cNvContentPartPr/>
                <p14:nvPr/>
              </p14:nvContentPartPr>
              <p14:xfrm>
                <a:off x="5451890" y="3264570"/>
                <a:ext cx="5760" cy="147600"/>
              </p14:xfrm>
            </p:contentPart>
          </mc:Choice>
          <mc:Fallback>
            <p:pic>
              <p:nvPicPr>
                <p:cNvPr id="90" name="Käsinkirjoitus 89">
                  <a:extLst>
                    <a:ext uri="{FF2B5EF4-FFF2-40B4-BE49-F238E27FC236}">
                      <a16:creationId xmlns:a16="http://schemas.microsoft.com/office/drawing/2014/main" id="{22D798BF-07B4-4164-B60D-E0F7A98E8F6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442890" y="3255570"/>
                  <a:ext cx="234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91" name="Käsinkirjoitus 90">
                  <a:extLst>
                    <a:ext uri="{FF2B5EF4-FFF2-40B4-BE49-F238E27FC236}">
                      <a16:creationId xmlns:a16="http://schemas.microsoft.com/office/drawing/2014/main" id="{82E20FDE-85D1-47F0-BF00-2972B493019B}"/>
                    </a:ext>
                  </a:extLst>
                </p14:cNvPr>
                <p14:cNvContentPartPr/>
                <p14:nvPr/>
              </p14:nvContentPartPr>
              <p14:xfrm>
                <a:off x="5622170" y="3196170"/>
                <a:ext cx="104040" cy="211680"/>
              </p14:xfrm>
            </p:contentPart>
          </mc:Choice>
          <mc:Fallback>
            <p:pic>
              <p:nvPicPr>
                <p:cNvPr id="91" name="Käsinkirjoitus 90">
                  <a:extLst>
                    <a:ext uri="{FF2B5EF4-FFF2-40B4-BE49-F238E27FC236}">
                      <a16:creationId xmlns:a16="http://schemas.microsoft.com/office/drawing/2014/main" id="{82E20FDE-85D1-47F0-BF00-2972B493019B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613530" y="3187530"/>
                  <a:ext cx="1216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92" name="Käsinkirjoitus 91">
                  <a:extLst>
                    <a:ext uri="{FF2B5EF4-FFF2-40B4-BE49-F238E27FC236}">
                      <a16:creationId xmlns:a16="http://schemas.microsoft.com/office/drawing/2014/main" id="{2FF5D0A0-28B7-4691-9DC5-2A88CB163EF0}"/>
                    </a:ext>
                  </a:extLst>
                </p14:cNvPr>
                <p14:cNvContentPartPr/>
                <p14:nvPr/>
              </p14:nvContentPartPr>
              <p14:xfrm>
                <a:off x="5601290" y="3231810"/>
                <a:ext cx="190080" cy="149760"/>
              </p14:xfrm>
            </p:contentPart>
          </mc:Choice>
          <mc:Fallback>
            <p:pic>
              <p:nvPicPr>
                <p:cNvPr id="92" name="Käsinkirjoitus 91">
                  <a:extLst>
                    <a:ext uri="{FF2B5EF4-FFF2-40B4-BE49-F238E27FC236}">
                      <a16:creationId xmlns:a16="http://schemas.microsoft.com/office/drawing/2014/main" id="{2FF5D0A0-28B7-4691-9DC5-2A88CB163EF0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592650" y="3222810"/>
                  <a:ext cx="2077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93" name="Käsinkirjoitus 92">
                  <a:extLst>
                    <a:ext uri="{FF2B5EF4-FFF2-40B4-BE49-F238E27FC236}">
                      <a16:creationId xmlns:a16="http://schemas.microsoft.com/office/drawing/2014/main" id="{0E82F849-7686-46F9-A7C4-7EB3F7B69594}"/>
                    </a:ext>
                  </a:extLst>
                </p14:cNvPr>
                <p14:cNvContentPartPr/>
                <p14:nvPr/>
              </p14:nvContentPartPr>
              <p14:xfrm>
                <a:off x="5869130" y="3103650"/>
                <a:ext cx="128160" cy="321840"/>
              </p14:xfrm>
            </p:contentPart>
          </mc:Choice>
          <mc:Fallback>
            <p:pic>
              <p:nvPicPr>
                <p:cNvPr id="93" name="Käsinkirjoitus 92">
                  <a:extLst>
                    <a:ext uri="{FF2B5EF4-FFF2-40B4-BE49-F238E27FC236}">
                      <a16:creationId xmlns:a16="http://schemas.microsoft.com/office/drawing/2014/main" id="{0E82F849-7686-46F9-A7C4-7EB3F7B69594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860490" y="3095010"/>
                  <a:ext cx="14580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94" name="Käsinkirjoitus 93">
                  <a:extLst>
                    <a:ext uri="{FF2B5EF4-FFF2-40B4-BE49-F238E27FC236}">
                      <a16:creationId xmlns:a16="http://schemas.microsoft.com/office/drawing/2014/main" id="{FF340FA8-8EAC-43E1-B539-99435AF9E8DD}"/>
                    </a:ext>
                  </a:extLst>
                </p14:cNvPr>
                <p14:cNvContentPartPr/>
                <p14:nvPr/>
              </p14:nvContentPartPr>
              <p14:xfrm>
                <a:off x="4224290" y="3516570"/>
                <a:ext cx="1908720" cy="36720"/>
              </p14:xfrm>
            </p:contentPart>
          </mc:Choice>
          <mc:Fallback>
            <p:pic>
              <p:nvPicPr>
                <p:cNvPr id="94" name="Käsinkirjoitus 93">
                  <a:extLst>
                    <a:ext uri="{FF2B5EF4-FFF2-40B4-BE49-F238E27FC236}">
                      <a16:creationId xmlns:a16="http://schemas.microsoft.com/office/drawing/2014/main" id="{FF340FA8-8EAC-43E1-B539-99435AF9E8D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215650" y="3507570"/>
                  <a:ext cx="19263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95" name="Käsinkirjoitus 94">
                  <a:extLst>
                    <a:ext uri="{FF2B5EF4-FFF2-40B4-BE49-F238E27FC236}">
                      <a16:creationId xmlns:a16="http://schemas.microsoft.com/office/drawing/2014/main" id="{2F6FA5F9-DC83-4F27-8A62-D15AC31034BF}"/>
                    </a:ext>
                  </a:extLst>
                </p14:cNvPr>
                <p14:cNvContentPartPr/>
                <p14:nvPr/>
              </p14:nvContentPartPr>
              <p14:xfrm>
                <a:off x="4721450" y="3689370"/>
                <a:ext cx="189000" cy="218880"/>
              </p14:xfrm>
            </p:contentPart>
          </mc:Choice>
          <mc:Fallback>
            <p:pic>
              <p:nvPicPr>
                <p:cNvPr id="95" name="Käsinkirjoitus 94">
                  <a:extLst>
                    <a:ext uri="{FF2B5EF4-FFF2-40B4-BE49-F238E27FC236}">
                      <a16:creationId xmlns:a16="http://schemas.microsoft.com/office/drawing/2014/main" id="{2F6FA5F9-DC83-4F27-8A62-D15AC31034BF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712810" y="3680730"/>
                  <a:ext cx="20664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96" name="Käsinkirjoitus 95">
                  <a:extLst>
                    <a:ext uri="{FF2B5EF4-FFF2-40B4-BE49-F238E27FC236}">
                      <a16:creationId xmlns:a16="http://schemas.microsoft.com/office/drawing/2014/main" id="{D2848843-132E-4BE4-9461-C2B761C483CD}"/>
                    </a:ext>
                  </a:extLst>
                </p14:cNvPr>
                <p14:cNvContentPartPr/>
                <p14:nvPr/>
              </p14:nvContentPartPr>
              <p14:xfrm>
                <a:off x="5045090" y="3659130"/>
                <a:ext cx="105480" cy="138960"/>
              </p14:xfrm>
            </p:contentPart>
          </mc:Choice>
          <mc:Fallback>
            <p:pic>
              <p:nvPicPr>
                <p:cNvPr id="96" name="Käsinkirjoitus 95">
                  <a:extLst>
                    <a:ext uri="{FF2B5EF4-FFF2-40B4-BE49-F238E27FC236}">
                      <a16:creationId xmlns:a16="http://schemas.microsoft.com/office/drawing/2014/main" id="{D2848843-132E-4BE4-9461-C2B761C483C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036450" y="3650130"/>
                  <a:ext cx="1231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7" name="Käsinkirjoitus 96">
                  <a:extLst>
                    <a:ext uri="{FF2B5EF4-FFF2-40B4-BE49-F238E27FC236}">
                      <a16:creationId xmlns:a16="http://schemas.microsoft.com/office/drawing/2014/main" id="{960E5C42-4105-4D76-9958-C52E007E10C6}"/>
                    </a:ext>
                  </a:extLst>
                </p14:cNvPr>
                <p14:cNvContentPartPr/>
                <p14:nvPr/>
              </p14:nvContentPartPr>
              <p14:xfrm>
                <a:off x="5146610" y="3663090"/>
                <a:ext cx="15840" cy="231120"/>
              </p14:xfrm>
            </p:contentPart>
          </mc:Choice>
          <mc:Fallback>
            <p:pic>
              <p:nvPicPr>
                <p:cNvPr id="97" name="Käsinkirjoitus 96">
                  <a:extLst>
                    <a:ext uri="{FF2B5EF4-FFF2-40B4-BE49-F238E27FC236}">
                      <a16:creationId xmlns:a16="http://schemas.microsoft.com/office/drawing/2014/main" id="{960E5C42-4105-4D76-9958-C52E007E10C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137970" y="3654090"/>
                  <a:ext cx="3348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8" name="Käsinkirjoitus 97">
                  <a:extLst>
                    <a:ext uri="{FF2B5EF4-FFF2-40B4-BE49-F238E27FC236}">
                      <a16:creationId xmlns:a16="http://schemas.microsoft.com/office/drawing/2014/main" id="{CC2DBCCE-97DE-48F4-8FDC-D98D2668E270}"/>
                    </a:ext>
                  </a:extLst>
                </p14:cNvPr>
                <p14:cNvContentPartPr/>
                <p14:nvPr/>
              </p14:nvContentPartPr>
              <p14:xfrm>
                <a:off x="5360810" y="3809250"/>
                <a:ext cx="135720" cy="15120"/>
              </p14:xfrm>
            </p:contentPart>
          </mc:Choice>
          <mc:Fallback>
            <p:pic>
              <p:nvPicPr>
                <p:cNvPr id="98" name="Käsinkirjoitus 97">
                  <a:extLst>
                    <a:ext uri="{FF2B5EF4-FFF2-40B4-BE49-F238E27FC236}">
                      <a16:creationId xmlns:a16="http://schemas.microsoft.com/office/drawing/2014/main" id="{CC2DBCCE-97DE-48F4-8FDC-D98D2668E270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351810" y="3800250"/>
                  <a:ext cx="1533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9" name="Käsinkirjoitus 98">
                  <a:extLst>
                    <a:ext uri="{FF2B5EF4-FFF2-40B4-BE49-F238E27FC236}">
                      <a16:creationId xmlns:a16="http://schemas.microsoft.com/office/drawing/2014/main" id="{D0F76099-4665-49F9-B0A1-44BBDAE9BB55}"/>
                    </a:ext>
                  </a:extLst>
                </p14:cNvPr>
                <p14:cNvContentPartPr/>
                <p14:nvPr/>
              </p14:nvContentPartPr>
              <p14:xfrm>
                <a:off x="5430290" y="3728250"/>
                <a:ext cx="16920" cy="167400"/>
              </p14:xfrm>
            </p:contentPart>
          </mc:Choice>
          <mc:Fallback>
            <p:pic>
              <p:nvPicPr>
                <p:cNvPr id="99" name="Käsinkirjoitus 98">
                  <a:extLst>
                    <a:ext uri="{FF2B5EF4-FFF2-40B4-BE49-F238E27FC236}">
                      <a16:creationId xmlns:a16="http://schemas.microsoft.com/office/drawing/2014/main" id="{D0F76099-4665-49F9-B0A1-44BBDAE9BB55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421290" y="3719610"/>
                  <a:ext cx="345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00" name="Käsinkirjoitus 99">
                  <a:extLst>
                    <a:ext uri="{FF2B5EF4-FFF2-40B4-BE49-F238E27FC236}">
                      <a16:creationId xmlns:a16="http://schemas.microsoft.com/office/drawing/2014/main" id="{24227CC5-14AB-40E5-AB01-5E52BCCCD5BE}"/>
                    </a:ext>
                  </a:extLst>
                </p14:cNvPr>
                <p14:cNvContentPartPr/>
                <p14:nvPr/>
              </p14:nvContentPartPr>
              <p14:xfrm>
                <a:off x="5612450" y="3657330"/>
                <a:ext cx="150840" cy="250200"/>
              </p14:xfrm>
            </p:contentPart>
          </mc:Choice>
          <mc:Fallback>
            <p:pic>
              <p:nvPicPr>
                <p:cNvPr id="100" name="Käsinkirjoitus 99">
                  <a:extLst>
                    <a:ext uri="{FF2B5EF4-FFF2-40B4-BE49-F238E27FC236}">
                      <a16:creationId xmlns:a16="http://schemas.microsoft.com/office/drawing/2014/main" id="{24227CC5-14AB-40E5-AB01-5E52BCCCD5B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603810" y="3648690"/>
                  <a:ext cx="16848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01" name="Käsinkirjoitus 100">
                  <a:extLst>
                    <a:ext uri="{FF2B5EF4-FFF2-40B4-BE49-F238E27FC236}">
                      <a16:creationId xmlns:a16="http://schemas.microsoft.com/office/drawing/2014/main" id="{FA8976AC-6D31-45D3-AB73-4BD9BFF21017}"/>
                    </a:ext>
                  </a:extLst>
                </p14:cNvPr>
                <p14:cNvContentPartPr/>
                <p14:nvPr/>
              </p14:nvContentPartPr>
              <p14:xfrm>
                <a:off x="5633330" y="3682530"/>
                <a:ext cx="199440" cy="133200"/>
              </p14:xfrm>
            </p:contentPart>
          </mc:Choice>
          <mc:Fallback>
            <p:pic>
              <p:nvPicPr>
                <p:cNvPr id="101" name="Käsinkirjoitus 100">
                  <a:extLst>
                    <a:ext uri="{FF2B5EF4-FFF2-40B4-BE49-F238E27FC236}">
                      <a16:creationId xmlns:a16="http://schemas.microsoft.com/office/drawing/2014/main" id="{FA8976AC-6D31-45D3-AB73-4BD9BFF2101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624330" y="3673530"/>
                  <a:ext cx="217080" cy="15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Ryhmä 120">
            <a:extLst>
              <a:ext uri="{FF2B5EF4-FFF2-40B4-BE49-F238E27FC236}">
                <a16:creationId xmlns:a16="http://schemas.microsoft.com/office/drawing/2014/main" id="{C4EBF3E6-DC35-4E48-860E-D0F96C543C09}"/>
              </a:ext>
            </a:extLst>
          </p:cNvPr>
          <p:cNvGrpSpPr/>
          <p:nvPr/>
        </p:nvGrpSpPr>
        <p:grpSpPr>
          <a:xfrm>
            <a:off x="6918890" y="3085290"/>
            <a:ext cx="2696400" cy="693720"/>
            <a:chOff x="6918890" y="3085290"/>
            <a:chExt cx="2696400" cy="69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03" name="Käsinkirjoitus 102">
                  <a:extLst>
                    <a:ext uri="{FF2B5EF4-FFF2-40B4-BE49-F238E27FC236}">
                      <a16:creationId xmlns:a16="http://schemas.microsoft.com/office/drawing/2014/main" id="{F9BDC266-9D1C-4690-8804-B7C4CA8F2A1C}"/>
                    </a:ext>
                  </a:extLst>
                </p14:cNvPr>
                <p14:cNvContentPartPr/>
                <p14:nvPr/>
              </p14:nvContentPartPr>
              <p14:xfrm>
                <a:off x="6918890" y="3140010"/>
                <a:ext cx="273960" cy="433800"/>
              </p14:xfrm>
            </p:contentPart>
          </mc:Choice>
          <mc:Fallback>
            <p:pic>
              <p:nvPicPr>
                <p:cNvPr id="103" name="Käsinkirjoitus 102">
                  <a:extLst>
                    <a:ext uri="{FF2B5EF4-FFF2-40B4-BE49-F238E27FC236}">
                      <a16:creationId xmlns:a16="http://schemas.microsoft.com/office/drawing/2014/main" id="{F9BDC266-9D1C-4690-8804-B7C4CA8F2A1C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909890" y="3131370"/>
                  <a:ext cx="291600" cy="45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04" name="Käsinkirjoitus 103">
                  <a:extLst>
                    <a:ext uri="{FF2B5EF4-FFF2-40B4-BE49-F238E27FC236}">
                      <a16:creationId xmlns:a16="http://schemas.microsoft.com/office/drawing/2014/main" id="{4534232F-1B96-4DBF-8CA5-F341C0042A61}"/>
                    </a:ext>
                  </a:extLst>
                </p14:cNvPr>
                <p14:cNvContentPartPr/>
                <p14:nvPr/>
              </p14:nvContentPartPr>
              <p14:xfrm>
                <a:off x="7232090" y="3490290"/>
                <a:ext cx="59040" cy="88560"/>
              </p14:xfrm>
            </p:contentPart>
          </mc:Choice>
          <mc:Fallback>
            <p:pic>
              <p:nvPicPr>
                <p:cNvPr id="104" name="Käsinkirjoitus 103">
                  <a:extLst>
                    <a:ext uri="{FF2B5EF4-FFF2-40B4-BE49-F238E27FC236}">
                      <a16:creationId xmlns:a16="http://schemas.microsoft.com/office/drawing/2014/main" id="{4534232F-1B96-4DBF-8CA5-F341C0042A61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223450" y="3481290"/>
                  <a:ext cx="766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5" name="Käsinkirjoitus 104">
                  <a:extLst>
                    <a:ext uri="{FF2B5EF4-FFF2-40B4-BE49-F238E27FC236}">
                      <a16:creationId xmlns:a16="http://schemas.microsoft.com/office/drawing/2014/main" id="{6DE63245-C5FE-41DA-AEC5-EC1B8BAAFEEC}"/>
                    </a:ext>
                  </a:extLst>
                </p14:cNvPr>
                <p14:cNvContentPartPr/>
                <p14:nvPr/>
              </p14:nvContentPartPr>
              <p14:xfrm>
                <a:off x="7471850" y="3145410"/>
                <a:ext cx="9720" cy="415080"/>
              </p14:xfrm>
            </p:contentPart>
          </mc:Choice>
          <mc:Fallback>
            <p:pic>
              <p:nvPicPr>
                <p:cNvPr id="105" name="Käsinkirjoitus 104">
                  <a:extLst>
                    <a:ext uri="{FF2B5EF4-FFF2-40B4-BE49-F238E27FC236}">
                      <a16:creationId xmlns:a16="http://schemas.microsoft.com/office/drawing/2014/main" id="{6DE63245-C5FE-41DA-AEC5-EC1B8BAAFEEC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462850" y="3136770"/>
                  <a:ext cx="27360" cy="43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6" name="Käsinkirjoitus 105">
                  <a:extLst>
                    <a:ext uri="{FF2B5EF4-FFF2-40B4-BE49-F238E27FC236}">
                      <a16:creationId xmlns:a16="http://schemas.microsoft.com/office/drawing/2014/main" id="{23756238-688D-4A12-AD24-E856A5310602}"/>
                    </a:ext>
                  </a:extLst>
                </p14:cNvPr>
                <p14:cNvContentPartPr/>
                <p14:nvPr/>
              </p14:nvContentPartPr>
              <p14:xfrm>
                <a:off x="7672370" y="3164850"/>
                <a:ext cx="167040" cy="445320"/>
              </p14:xfrm>
            </p:contentPart>
          </mc:Choice>
          <mc:Fallback>
            <p:pic>
              <p:nvPicPr>
                <p:cNvPr id="106" name="Käsinkirjoitus 105">
                  <a:extLst>
                    <a:ext uri="{FF2B5EF4-FFF2-40B4-BE49-F238E27FC236}">
                      <a16:creationId xmlns:a16="http://schemas.microsoft.com/office/drawing/2014/main" id="{23756238-688D-4A12-AD24-E856A5310602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663370" y="3155850"/>
                  <a:ext cx="184680" cy="46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7" name="Käsinkirjoitus 106">
                  <a:extLst>
                    <a:ext uri="{FF2B5EF4-FFF2-40B4-BE49-F238E27FC236}">
                      <a16:creationId xmlns:a16="http://schemas.microsoft.com/office/drawing/2014/main" id="{E24E96F5-9235-416B-86E9-8496C25AB624}"/>
                    </a:ext>
                  </a:extLst>
                </p14:cNvPr>
                <p14:cNvContentPartPr/>
                <p14:nvPr/>
              </p14:nvContentPartPr>
              <p14:xfrm>
                <a:off x="7749770" y="3153690"/>
                <a:ext cx="108360" cy="33840"/>
              </p14:xfrm>
            </p:contentPart>
          </mc:Choice>
          <mc:Fallback>
            <p:pic>
              <p:nvPicPr>
                <p:cNvPr id="107" name="Käsinkirjoitus 106">
                  <a:extLst>
                    <a:ext uri="{FF2B5EF4-FFF2-40B4-BE49-F238E27FC236}">
                      <a16:creationId xmlns:a16="http://schemas.microsoft.com/office/drawing/2014/main" id="{E24E96F5-9235-416B-86E9-8496C25AB62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740770" y="3145050"/>
                  <a:ext cx="1260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8" name="Käsinkirjoitus 107">
                  <a:extLst>
                    <a:ext uri="{FF2B5EF4-FFF2-40B4-BE49-F238E27FC236}">
                      <a16:creationId xmlns:a16="http://schemas.microsoft.com/office/drawing/2014/main" id="{709D0DDC-DF29-4A37-9C0F-3054C2CBEF19}"/>
                    </a:ext>
                  </a:extLst>
                </p14:cNvPr>
                <p14:cNvContentPartPr/>
                <p14:nvPr/>
              </p14:nvContentPartPr>
              <p14:xfrm>
                <a:off x="8003930" y="3457530"/>
                <a:ext cx="43200" cy="20880"/>
              </p14:xfrm>
            </p:contentPart>
          </mc:Choice>
          <mc:Fallback>
            <p:pic>
              <p:nvPicPr>
                <p:cNvPr id="108" name="Käsinkirjoitus 107">
                  <a:extLst>
                    <a:ext uri="{FF2B5EF4-FFF2-40B4-BE49-F238E27FC236}">
                      <a16:creationId xmlns:a16="http://schemas.microsoft.com/office/drawing/2014/main" id="{709D0DDC-DF29-4A37-9C0F-3054C2CBEF1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994930" y="3448530"/>
                  <a:ext cx="608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9" name="Käsinkirjoitus 108">
                  <a:extLst>
                    <a:ext uri="{FF2B5EF4-FFF2-40B4-BE49-F238E27FC236}">
                      <a16:creationId xmlns:a16="http://schemas.microsoft.com/office/drawing/2014/main" id="{0A3223A7-216B-43EC-8247-18642A644448}"/>
                    </a:ext>
                  </a:extLst>
                </p14:cNvPr>
                <p14:cNvContentPartPr/>
                <p14:nvPr/>
              </p14:nvContentPartPr>
              <p14:xfrm>
                <a:off x="8154050" y="3085290"/>
                <a:ext cx="141840" cy="587520"/>
              </p14:xfrm>
            </p:contentPart>
          </mc:Choice>
          <mc:Fallback>
            <p:pic>
              <p:nvPicPr>
                <p:cNvPr id="109" name="Käsinkirjoitus 108">
                  <a:extLst>
                    <a:ext uri="{FF2B5EF4-FFF2-40B4-BE49-F238E27FC236}">
                      <a16:creationId xmlns:a16="http://schemas.microsoft.com/office/drawing/2014/main" id="{0A3223A7-216B-43EC-8247-18642A644448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145410" y="3076650"/>
                  <a:ext cx="159480" cy="60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10" name="Käsinkirjoitus 109">
                  <a:extLst>
                    <a:ext uri="{FF2B5EF4-FFF2-40B4-BE49-F238E27FC236}">
                      <a16:creationId xmlns:a16="http://schemas.microsoft.com/office/drawing/2014/main" id="{AB4FAF3E-0DA4-4D87-8C7A-A3E9F1B6B29A}"/>
                    </a:ext>
                  </a:extLst>
                </p14:cNvPr>
                <p14:cNvContentPartPr/>
                <p14:nvPr/>
              </p14:nvContentPartPr>
              <p14:xfrm>
                <a:off x="8295530" y="3251610"/>
                <a:ext cx="255600" cy="372600"/>
              </p14:xfrm>
            </p:contentPart>
          </mc:Choice>
          <mc:Fallback>
            <p:pic>
              <p:nvPicPr>
                <p:cNvPr id="110" name="Käsinkirjoitus 109">
                  <a:extLst>
                    <a:ext uri="{FF2B5EF4-FFF2-40B4-BE49-F238E27FC236}">
                      <a16:creationId xmlns:a16="http://schemas.microsoft.com/office/drawing/2014/main" id="{AB4FAF3E-0DA4-4D87-8C7A-A3E9F1B6B29A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286530" y="3242970"/>
                  <a:ext cx="27324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11" name="Käsinkirjoitus 110">
                  <a:extLst>
                    <a:ext uri="{FF2B5EF4-FFF2-40B4-BE49-F238E27FC236}">
                      <a16:creationId xmlns:a16="http://schemas.microsoft.com/office/drawing/2014/main" id="{2BC46964-4627-427E-B6A3-3FF74F72CC34}"/>
                    </a:ext>
                  </a:extLst>
                </p14:cNvPr>
                <p14:cNvContentPartPr/>
                <p14:nvPr/>
              </p14:nvContentPartPr>
              <p14:xfrm>
                <a:off x="8676050" y="3273930"/>
                <a:ext cx="168840" cy="196920"/>
              </p14:xfrm>
            </p:contentPart>
          </mc:Choice>
          <mc:Fallback>
            <p:pic>
              <p:nvPicPr>
                <p:cNvPr id="111" name="Käsinkirjoitus 110">
                  <a:extLst>
                    <a:ext uri="{FF2B5EF4-FFF2-40B4-BE49-F238E27FC236}">
                      <a16:creationId xmlns:a16="http://schemas.microsoft.com/office/drawing/2014/main" id="{2BC46964-4627-427E-B6A3-3FF74F72CC34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667050" y="3265290"/>
                  <a:ext cx="1864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12" name="Käsinkirjoitus 111">
                  <a:extLst>
                    <a:ext uri="{FF2B5EF4-FFF2-40B4-BE49-F238E27FC236}">
                      <a16:creationId xmlns:a16="http://schemas.microsoft.com/office/drawing/2014/main" id="{93E9E23E-F734-4437-8586-3EB81DF827D3}"/>
                    </a:ext>
                  </a:extLst>
                </p14:cNvPr>
                <p14:cNvContentPartPr/>
                <p14:nvPr/>
              </p14:nvContentPartPr>
              <p14:xfrm>
                <a:off x="8798450" y="3226050"/>
                <a:ext cx="55800" cy="428760"/>
              </p14:xfrm>
            </p:contentPart>
          </mc:Choice>
          <mc:Fallback>
            <p:pic>
              <p:nvPicPr>
                <p:cNvPr id="112" name="Käsinkirjoitus 111">
                  <a:extLst>
                    <a:ext uri="{FF2B5EF4-FFF2-40B4-BE49-F238E27FC236}">
                      <a16:creationId xmlns:a16="http://schemas.microsoft.com/office/drawing/2014/main" id="{93E9E23E-F734-4437-8586-3EB81DF827D3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789810" y="3217050"/>
                  <a:ext cx="7344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13" name="Käsinkirjoitus 112">
                  <a:extLst>
                    <a:ext uri="{FF2B5EF4-FFF2-40B4-BE49-F238E27FC236}">
                      <a16:creationId xmlns:a16="http://schemas.microsoft.com/office/drawing/2014/main" id="{24C6C9E6-CFF6-499B-B21E-CE5714FAE200}"/>
                    </a:ext>
                  </a:extLst>
                </p14:cNvPr>
                <p14:cNvContentPartPr/>
                <p14:nvPr/>
              </p14:nvContentPartPr>
              <p14:xfrm>
                <a:off x="8978450" y="3482370"/>
                <a:ext cx="167760" cy="6840"/>
              </p14:xfrm>
            </p:contentPart>
          </mc:Choice>
          <mc:Fallback>
            <p:pic>
              <p:nvPicPr>
                <p:cNvPr id="113" name="Käsinkirjoitus 112">
                  <a:extLst>
                    <a:ext uri="{FF2B5EF4-FFF2-40B4-BE49-F238E27FC236}">
                      <a16:creationId xmlns:a16="http://schemas.microsoft.com/office/drawing/2014/main" id="{24C6C9E6-CFF6-499B-B21E-CE5714FAE200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969450" y="3473370"/>
                  <a:ext cx="1854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14" name="Käsinkirjoitus 113">
                  <a:extLst>
                    <a:ext uri="{FF2B5EF4-FFF2-40B4-BE49-F238E27FC236}">
                      <a16:creationId xmlns:a16="http://schemas.microsoft.com/office/drawing/2014/main" id="{61C4E4B7-08EA-4A4D-8692-1E7C0FE91022}"/>
                    </a:ext>
                  </a:extLst>
                </p14:cNvPr>
                <p14:cNvContentPartPr/>
                <p14:nvPr/>
              </p14:nvContentPartPr>
              <p14:xfrm>
                <a:off x="9061610" y="3374010"/>
                <a:ext cx="11880" cy="198720"/>
              </p14:xfrm>
            </p:contentPart>
          </mc:Choice>
          <mc:Fallback>
            <p:pic>
              <p:nvPicPr>
                <p:cNvPr id="114" name="Käsinkirjoitus 113">
                  <a:extLst>
                    <a:ext uri="{FF2B5EF4-FFF2-40B4-BE49-F238E27FC236}">
                      <a16:creationId xmlns:a16="http://schemas.microsoft.com/office/drawing/2014/main" id="{61C4E4B7-08EA-4A4D-8692-1E7C0FE91022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052610" y="3365010"/>
                  <a:ext cx="295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7" name="Käsinkirjoitus 116">
                  <a:extLst>
                    <a:ext uri="{FF2B5EF4-FFF2-40B4-BE49-F238E27FC236}">
                      <a16:creationId xmlns:a16="http://schemas.microsoft.com/office/drawing/2014/main" id="{444D12F5-051B-4BD3-9BEB-680239CE4B06}"/>
                    </a:ext>
                  </a:extLst>
                </p14:cNvPr>
                <p14:cNvContentPartPr/>
                <p14:nvPr/>
              </p14:nvContentPartPr>
              <p14:xfrm>
                <a:off x="9401450" y="3119850"/>
                <a:ext cx="213840" cy="659160"/>
              </p14:xfrm>
            </p:contentPart>
          </mc:Choice>
          <mc:Fallback>
            <p:pic>
              <p:nvPicPr>
                <p:cNvPr id="117" name="Käsinkirjoitus 116">
                  <a:extLst>
                    <a:ext uri="{FF2B5EF4-FFF2-40B4-BE49-F238E27FC236}">
                      <a16:creationId xmlns:a16="http://schemas.microsoft.com/office/drawing/2014/main" id="{444D12F5-051B-4BD3-9BEB-680239CE4B06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392450" y="3110850"/>
                  <a:ext cx="231480" cy="67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9" name="Käsinkirjoitus 118">
                  <a:extLst>
                    <a:ext uri="{FF2B5EF4-FFF2-40B4-BE49-F238E27FC236}">
                      <a16:creationId xmlns:a16="http://schemas.microsoft.com/office/drawing/2014/main" id="{DE9FAA11-4B1F-458A-ADF9-F333A24ACDB9}"/>
                    </a:ext>
                  </a:extLst>
                </p14:cNvPr>
                <p14:cNvContentPartPr/>
                <p14:nvPr/>
              </p14:nvContentPartPr>
              <p14:xfrm>
                <a:off x="9204890" y="3309570"/>
                <a:ext cx="178920" cy="316080"/>
              </p14:xfrm>
            </p:contentPart>
          </mc:Choice>
          <mc:Fallback>
            <p:pic>
              <p:nvPicPr>
                <p:cNvPr id="119" name="Käsinkirjoitus 118">
                  <a:extLst>
                    <a:ext uri="{FF2B5EF4-FFF2-40B4-BE49-F238E27FC236}">
                      <a16:creationId xmlns:a16="http://schemas.microsoft.com/office/drawing/2014/main" id="{DE9FAA11-4B1F-458A-ADF9-F333A24ACDB9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195890" y="3300570"/>
                  <a:ext cx="19656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20" name="Käsinkirjoitus 119">
                  <a:extLst>
                    <a:ext uri="{FF2B5EF4-FFF2-40B4-BE49-F238E27FC236}">
                      <a16:creationId xmlns:a16="http://schemas.microsoft.com/office/drawing/2014/main" id="{5857A396-AE69-4198-96D2-544F8D3AF734}"/>
                    </a:ext>
                  </a:extLst>
                </p14:cNvPr>
                <p14:cNvContentPartPr/>
                <p14:nvPr/>
              </p14:nvContentPartPr>
              <p14:xfrm>
                <a:off x="9184010" y="3363930"/>
                <a:ext cx="236160" cy="230400"/>
              </p14:xfrm>
            </p:contentPart>
          </mc:Choice>
          <mc:Fallback>
            <p:pic>
              <p:nvPicPr>
                <p:cNvPr id="120" name="Käsinkirjoitus 119">
                  <a:extLst>
                    <a:ext uri="{FF2B5EF4-FFF2-40B4-BE49-F238E27FC236}">
                      <a16:creationId xmlns:a16="http://schemas.microsoft.com/office/drawing/2014/main" id="{5857A396-AE69-4198-96D2-544F8D3AF734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175370" y="3355290"/>
                  <a:ext cx="253800" cy="248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122" name="Käsinkirjoitus 121">
                <a:extLst>
                  <a:ext uri="{FF2B5EF4-FFF2-40B4-BE49-F238E27FC236}">
                    <a16:creationId xmlns:a16="http://schemas.microsoft.com/office/drawing/2014/main" id="{E370CB3E-4B8C-40BD-A064-D47B584ECF6A}"/>
                  </a:ext>
                </a:extLst>
              </p14:cNvPr>
              <p14:cNvContentPartPr/>
              <p14:nvPr/>
            </p14:nvContentPartPr>
            <p14:xfrm>
              <a:off x="4800290" y="3235770"/>
              <a:ext cx="1060560" cy="200520"/>
            </p14:xfrm>
          </p:contentPart>
        </mc:Choice>
        <mc:Fallback>
          <p:pic>
            <p:nvPicPr>
              <p:cNvPr id="122" name="Käsinkirjoitus 121">
                <a:extLst>
                  <a:ext uri="{FF2B5EF4-FFF2-40B4-BE49-F238E27FC236}">
                    <a16:creationId xmlns:a16="http://schemas.microsoft.com/office/drawing/2014/main" id="{E370CB3E-4B8C-40BD-A064-D47B584ECF6A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4782650" y="3199770"/>
                <a:ext cx="109620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9">
            <p14:nvContentPartPr>
              <p14:cNvPr id="123" name="Käsinkirjoitus 122">
                <a:extLst>
                  <a:ext uri="{FF2B5EF4-FFF2-40B4-BE49-F238E27FC236}">
                    <a16:creationId xmlns:a16="http://schemas.microsoft.com/office/drawing/2014/main" id="{9FBEAAB1-EE62-4AB6-8917-13C6D2F0E4E1}"/>
                  </a:ext>
                </a:extLst>
              </p14:cNvPr>
              <p14:cNvContentPartPr/>
              <p14:nvPr/>
            </p14:nvContentPartPr>
            <p14:xfrm>
              <a:off x="4819370" y="3709530"/>
              <a:ext cx="927000" cy="266040"/>
            </p14:xfrm>
          </p:contentPart>
        </mc:Choice>
        <mc:Fallback>
          <p:pic>
            <p:nvPicPr>
              <p:cNvPr id="123" name="Käsinkirjoitus 122">
                <a:extLst>
                  <a:ext uri="{FF2B5EF4-FFF2-40B4-BE49-F238E27FC236}">
                    <a16:creationId xmlns:a16="http://schemas.microsoft.com/office/drawing/2014/main" id="{9FBEAAB1-EE62-4AB6-8917-13C6D2F0E4E1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4801730" y="3673530"/>
                <a:ext cx="962640" cy="337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0" name="Ryhmä 129">
            <a:extLst>
              <a:ext uri="{FF2B5EF4-FFF2-40B4-BE49-F238E27FC236}">
                <a16:creationId xmlns:a16="http://schemas.microsoft.com/office/drawing/2014/main" id="{19509DF6-BCF2-4868-B7AF-E0687CC1C743}"/>
              </a:ext>
            </a:extLst>
          </p:cNvPr>
          <p:cNvGrpSpPr/>
          <p:nvPr/>
        </p:nvGrpSpPr>
        <p:grpSpPr>
          <a:xfrm>
            <a:off x="5173250" y="4265730"/>
            <a:ext cx="506520" cy="418320"/>
            <a:chOff x="5173250" y="4265730"/>
            <a:chExt cx="506520" cy="41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24" name="Käsinkirjoitus 123">
                  <a:extLst>
                    <a:ext uri="{FF2B5EF4-FFF2-40B4-BE49-F238E27FC236}">
                      <a16:creationId xmlns:a16="http://schemas.microsoft.com/office/drawing/2014/main" id="{0E0D0F4B-AA2F-40C4-9BAF-28EB2D247F17}"/>
                    </a:ext>
                  </a:extLst>
                </p14:cNvPr>
                <p14:cNvContentPartPr/>
                <p14:nvPr/>
              </p14:nvContentPartPr>
              <p14:xfrm>
                <a:off x="5173250" y="4309650"/>
                <a:ext cx="217440" cy="355680"/>
              </p14:xfrm>
            </p:contentPart>
          </mc:Choice>
          <mc:Fallback>
            <p:pic>
              <p:nvPicPr>
                <p:cNvPr id="124" name="Käsinkirjoitus 123">
                  <a:extLst>
                    <a:ext uri="{FF2B5EF4-FFF2-40B4-BE49-F238E27FC236}">
                      <a16:creationId xmlns:a16="http://schemas.microsoft.com/office/drawing/2014/main" id="{0E0D0F4B-AA2F-40C4-9BAF-28EB2D247F17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164610" y="4301010"/>
                  <a:ext cx="23508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25" name="Käsinkirjoitus 124">
                  <a:extLst>
                    <a:ext uri="{FF2B5EF4-FFF2-40B4-BE49-F238E27FC236}">
                      <a16:creationId xmlns:a16="http://schemas.microsoft.com/office/drawing/2014/main" id="{0AB2667B-5980-402B-9358-6C6C166F97D7}"/>
                    </a:ext>
                  </a:extLst>
                </p14:cNvPr>
                <p14:cNvContentPartPr/>
                <p14:nvPr/>
              </p14:nvContentPartPr>
              <p14:xfrm>
                <a:off x="5536130" y="4265730"/>
                <a:ext cx="90000" cy="255240"/>
              </p14:xfrm>
            </p:contentPart>
          </mc:Choice>
          <mc:Fallback>
            <p:pic>
              <p:nvPicPr>
                <p:cNvPr id="125" name="Käsinkirjoitus 124">
                  <a:extLst>
                    <a:ext uri="{FF2B5EF4-FFF2-40B4-BE49-F238E27FC236}">
                      <a16:creationId xmlns:a16="http://schemas.microsoft.com/office/drawing/2014/main" id="{0AB2667B-5980-402B-9358-6C6C166F97D7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527130" y="4256730"/>
                  <a:ext cx="10764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26" name="Käsinkirjoitus 125">
                  <a:extLst>
                    <a:ext uri="{FF2B5EF4-FFF2-40B4-BE49-F238E27FC236}">
                      <a16:creationId xmlns:a16="http://schemas.microsoft.com/office/drawing/2014/main" id="{1C3C22E1-02C8-4F48-A663-EEF17AD43BD5}"/>
                    </a:ext>
                  </a:extLst>
                </p14:cNvPr>
                <p14:cNvContentPartPr/>
                <p14:nvPr/>
              </p14:nvContentPartPr>
              <p14:xfrm>
                <a:off x="5664290" y="4281930"/>
                <a:ext cx="15480" cy="402120"/>
              </p14:xfrm>
            </p:contentPart>
          </mc:Choice>
          <mc:Fallback>
            <p:pic>
              <p:nvPicPr>
                <p:cNvPr id="126" name="Käsinkirjoitus 125">
                  <a:extLst>
                    <a:ext uri="{FF2B5EF4-FFF2-40B4-BE49-F238E27FC236}">
                      <a16:creationId xmlns:a16="http://schemas.microsoft.com/office/drawing/2014/main" id="{1C3C22E1-02C8-4F48-A663-EEF17AD43BD5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655290" y="4272930"/>
                  <a:ext cx="33120" cy="41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Ryhmä 128">
            <a:extLst>
              <a:ext uri="{FF2B5EF4-FFF2-40B4-BE49-F238E27FC236}">
                <a16:creationId xmlns:a16="http://schemas.microsoft.com/office/drawing/2014/main" id="{B265B083-7341-4D50-BC1B-DF983E1A033C}"/>
              </a:ext>
            </a:extLst>
          </p:cNvPr>
          <p:cNvGrpSpPr/>
          <p:nvPr/>
        </p:nvGrpSpPr>
        <p:grpSpPr>
          <a:xfrm>
            <a:off x="5999810" y="4442490"/>
            <a:ext cx="190800" cy="90360"/>
            <a:chOff x="5999810" y="4442490"/>
            <a:chExt cx="190800" cy="9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27" name="Käsinkirjoitus 126">
                  <a:extLst>
                    <a:ext uri="{FF2B5EF4-FFF2-40B4-BE49-F238E27FC236}">
                      <a16:creationId xmlns:a16="http://schemas.microsoft.com/office/drawing/2014/main" id="{DE37EB62-E608-4EAE-B23B-9209E8F632EA}"/>
                    </a:ext>
                  </a:extLst>
                </p14:cNvPr>
                <p14:cNvContentPartPr/>
                <p14:nvPr/>
              </p14:nvContentPartPr>
              <p14:xfrm>
                <a:off x="5999810" y="4442490"/>
                <a:ext cx="190800" cy="6840"/>
              </p14:xfrm>
            </p:contentPart>
          </mc:Choice>
          <mc:Fallback>
            <p:pic>
              <p:nvPicPr>
                <p:cNvPr id="127" name="Käsinkirjoitus 126">
                  <a:extLst>
                    <a:ext uri="{FF2B5EF4-FFF2-40B4-BE49-F238E27FC236}">
                      <a16:creationId xmlns:a16="http://schemas.microsoft.com/office/drawing/2014/main" id="{DE37EB62-E608-4EAE-B23B-9209E8F632EA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991170" y="4433850"/>
                  <a:ext cx="2084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8" name="Käsinkirjoitus 127">
                  <a:extLst>
                    <a:ext uri="{FF2B5EF4-FFF2-40B4-BE49-F238E27FC236}">
                      <a16:creationId xmlns:a16="http://schemas.microsoft.com/office/drawing/2014/main" id="{B0799BB4-2334-4A8A-B13D-C3F3C76108D9}"/>
                    </a:ext>
                  </a:extLst>
                </p14:cNvPr>
                <p14:cNvContentPartPr/>
                <p14:nvPr/>
              </p14:nvContentPartPr>
              <p14:xfrm>
                <a:off x="6012410" y="4532490"/>
                <a:ext cx="167760" cy="360"/>
              </p14:xfrm>
            </p:contentPart>
          </mc:Choice>
          <mc:Fallback>
            <p:pic>
              <p:nvPicPr>
                <p:cNvPr id="128" name="Käsinkirjoitus 127">
                  <a:extLst>
                    <a:ext uri="{FF2B5EF4-FFF2-40B4-BE49-F238E27FC236}">
                      <a16:creationId xmlns:a16="http://schemas.microsoft.com/office/drawing/2014/main" id="{B0799BB4-2334-4A8A-B13D-C3F3C76108D9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003770" y="4523850"/>
                  <a:ext cx="1854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Ryhmä 136">
            <a:extLst>
              <a:ext uri="{FF2B5EF4-FFF2-40B4-BE49-F238E27FC236}">
                <a16:creationId xmlns:a16="http://schemas.microsoft.com/office/drawing/2014/main" id="{877826A1-3450-4483-BDA6-F25E991866F1}"/>
              </a:ext>
            </a:extLst>
          </p:cNvPr>
          <p:cNvGrpSpPr/>
          <p:nvPr/>
        </p:nvGrpSpPr>
        <p:grpSpPr>
          <a:xfrm>
            <a:off x="6696770" y="4090050"/>
            <a:ext cx="1145160" cy="553320"/>
            <a:chOff x="6696770" y="4090050"/>
            <a:chExt cx="1145160" cy="55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31" name="Käsinkirjoitus 130">
                  <a:extLst>
                    <a:ext uri="{FF2B5EF4-FFF2-40B4-BE49-F238E27FC236}">
                      <a16:creationId xmlns:a16="http://schemas.microsoft.com/office/drawing/2014/main" id="{F7C0079B-52C4-4D5D-8612-299200D12973}"/>
                    </a:ext>
                  </a:extLst>
                </p14:cNvPr>
                <p14:cNvContentPartPr/>
                <p14:nvPr/>
              </p14:nvContentPartPr>
              <p14:xfrm>
                <a:off x="6696770" y="4139730"/>
                <a:ext cx="239760" cy="399960"/>
              </p14:xfrm>
            </p:contentPart>
          </mc:Choice>
          <mc:Fallback>
            <p:pic>
              <p:nvPicPr>
                <p:cNvPr id="131" name="Käsinkirjoitus 130">
                  <a:extLst>
                    <a:ext uri="{FF2B5EF4-FFF2-40B4-BE49-F238E27FC236}">
                      <a16:creationId xmlns:a16="http://schemas.microsoft.com/office/drawing/2014/main" id="{F7C0079B-52C4-4D5D-8612-299200D12973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688130" y="4130730"/>
                  <a:ext cx="25740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32" name="Käsinkirjoitus 131">
                  <a:extLst>
                    <a:ext uri="{FF2B5EF4-FFF2-40B4-BE49-F238E27FC236}">
                      <a16:creationId xmlns:a16="http://schemas.microsoft.com/office/drawing/2014/main" id="{2E62DC11-66F7-4A87-A254-552C39EDD5FE}"/>
                    </a:ext>
                  </a:extLst>
                </p14:cNvPr>
                <p14:cNvContentPartPr/>
                <p14:nvPr/>
              </p14:nvContentPartPr>
              <p14:xfrm>
                <a:off x="7026890" y="4519530"/>
                <a:ext cx="22320" cy="70200"/>
              </p14:xfrm>
            </p:contentPart>
          </mc:Choice>
          <mc:Fallback>
            <p:pic>
              <p:nvPicPr>
                <p:cNvPr id="132" name="Käsinkirjoitus 131">
                  <a:extLst>
                    <a:ext uri="{FF2B5EF4-FFF2-40B4-BE49-F238E27FC236}">
                      <a16:creationId xmlns:a16="http://schemas.microsoft.com/office/drawing/2014/main" id="{2E62DC11-66F7-4A87-A254-552C39EDD5FE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017890" y="4510890"/>
                  <a:ext cx="399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33" name="Käsinkirjoitus 132">
                  <a:extLst>
                    <a:ext uri="{FF2B5EF4-FFF2-40B4-BE49-F238E27FC236}">
                      <a16:creationId xmlns:a16="http://schemas.microsoft.com/office/drawing/2014/main" id="{A4BD463A-CE02-4813-A33A-EA92671AA681}"/>
                    </a:ext>
                  </a:extLst>
                </p14:cNvPr>
                <p14:cNvContentPartPr/>
                <p14:nvPr/>
              </p14:nvContentPartPr>
              <p14:xfrm>
                <a:off x="7270250" y="4090050"/>
                <a:ext cx="238320" cy="553320"/>
              </p14:xfrm>
            </p:contentPart>
          </mc:Choice>
          <mc:Fallback>
            <p:pic>
              <p:nvPicPr>
                <p:cNvPr id="133" name="Käsinkirjoitus 132">
                  <a:extLst>
                    <a:ext uri="{FF2B5EF4-FFF2-40B4-BE49-F238E27FC236}">
                      <a16:creationId xmlns:a16="http://schemas.microsoft.com/office/drawing/2014/main" id="{A4BD463A-CE02-4813-A33A-EA92671AA681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261610" y="4081050"/>
                  <a:ext cx="255960" cy="57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35" name="Käsinkirjoitus 134">
                  <a:extLst>
                    <a:ext uri="{FF2B5EF4-FFF2-40B4-BE49-F238E27FC236}">
                      <a16:creationId xmlns:a16="http://schemas.microsoft.com/office/drawing/2014/main" id="{2A438FD5-AEF6-44C9-8897-1834DB8BD020}"/>
                    </a:ext>
                  </a:extLst>
                </p14:cNvPr>
                <p14:cNvContentPartPr/>
                <p14:nvPr/>
              </p14:nvContentPartPr>
              <p14:xfrm>
                <a:off x="7685330" y="4402530"/>
                <a:ext cx="156600" cy="47520"/>
              </p14:xfrm>
            </p:contentPart>
          </mc:Choice>
          <mc:Fallback>
            <p:pic>
              <p:nvPicPr>
                <p:cNvPr id="135" name="Käsinkirjoitus 134">
                  <a:extLst>
                    <a:ext uri="{FF2B5EF4-FFF2-40B4-BE49-F238E27FC236}">
                      <a16:creationId xmlns:a16="http://schemas.microsoft.com/office/drawing/2014/main" id="{2A438FD5-AEF6-44C9-8897-1834DB8BD020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676330" y="4393530"/>
                  <a:ext cx="1742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36" name="Käsinkirjoitus 135">
                  <a:extLst>
                    <a:ext uri="{FF2B5EF4-FFF2-40B4-BE49-F238E27FC236}">
                      <a16:creationId xmlns:a16="http://schemas.microsoft.com/office/drawing/2014/main" id="{C4AEE6C1-21C1-4EA3-8120-56ADE133ED6E}"/>
                    </a:ext>
                  </a:extLst>
                </p14:cNvPr>
                <p14:cNvContentPartPr/>
                <p14:nvPr/>
              </p14:nvContentPartPr>
              <p14:xfrm>
                <a:off x="7774610" y="4282650"/>
                <a:ext cx="25200" cy="244800"/>
              </p14:xfrm>
            </p:contentPart>
          </mc:Choice>
          <mc:Fallback>
            <p:pic>
              <p:nvPicPr>
                <p:cNvPr id="136" name="Käsinkirjoitus 135">
                  <a:extLst>
                    <a:ext uri="{FF2B5EF4-FFF2-40B4-BE49-F238E27FC236}">
                      <a16:creationId xmlns:a16="http://schemas.microsoft.com/office/drawing/2014/main" id="{C4AEE6C1-21C1-4EA3-8120-56ADE133ED6E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765970" y="4273650"/>
                  <a:ext cx="42840" cy="26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Ryhmä 144">
            <a:extLst>
              <a:ext uri="{FF2B5EF4-FFF2-40B4-BE49-F238E27FC236}">
                <a16:creationId xmlns:a16="http://schemas.microsoft.com/office/drawing/2014/main" id="{9C695B90-6E84-436C-9EBD-AC642926F8B4}"/>
              </a:ext>
            </a:extLst>
          </p:cNvPr>
          <p:cNvGrpSpPr/>
          <p:nvPr/>
        </p:nvGrpSpPr>
        <p:grpSpPr>
          <a:xfrm>
            <a:off x="8089250" y="4064130"/>
            <a:ext cx="1188720" cy="531720"/>
            <a:chOff x="8089250" y="4064130"/>
            <a:chExt cx="1188720" cy="53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38" name="Käsinkirjoitus 137">
                  <a:extLst>
                    <a:ext uri="{FF2B5EF4-FFF2-40B4-BE49-F238E27FC236}">
                      <a16:creationId xmlns:a16="http://schemas.microsoft.com/office/drawing/2014/main" id="{E68939F4-F802-4C4A-A79B-14472A76F8F6}"/>
                    </a:ext>
                  </a:extLst>
                </p14:cNvPr>
                <p14:cNvContentPartPr/>
                <p14:nvPr/>
              </p14:nvContentPartPr>
              <p14:xfrm>
                <a:off x="8089250" y="4064130"/>
                <a:ext cx="204480" cy="463320"/>
              </p14:xfrm>
            </p:contentPart>
          </mc:Choice>
          <mc:Fallback>
            <p:pic>
              <p:nvPicPr>
                <p:cNvPr id="138" name="Käsinkirjoitus 137">
                  <a:extLst>
                    <a:ext uri="{FF2B5EF4-FFF2-40B4-BE49-F238E27FC236}">
                      <a16:creationId xmlns:a16="http://schemas.microsoft.com/office/drawing/2014/main" id="{E68939F4-F802-4C4A-A79B-14472A76F8F6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8080250" y="4055130"/>
                  <a:ext cx="222120" cy="48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39" name="Käsinkirjoitus 138">
                  <a:extLst>
                    <a:ext uri="{FF2B5EF4-FFF2-40B4-BE49-F238E27FC236}">
                      <a16:creationId xmlns:a16="http://schemas.microsoft.com/office/drawing/2014/main" id="{49D0D1AE-D38D-4B66-AB2F-F412AB050F47}"/>
                    </a:ext>
                  </a:extLst>
                </p14:cNvPr>
                <p14:cNvContentPartPr/>
                <p14:nvPr/>
              </p14:nvContentPartPr>
              <p14:xfrm>
                <a:off x="8348810" y="4497210"/>
                <a:ext cx="59040" cy="83160"/>
              </p14:xfrm>
            </p:contentPart>
          </mc:Choice>
          <mc:Fallback>
            <p:pic>
              <p:nvPicPr>
                <p:cNvPr id="139" name="Käsinkirjoitus 138">
                  <a:extLst>
                    <a:ext uri="{FF2B5EF4-FFF2-40B4-BE49-F238E27FC236}">
                      <a16:creationId xmlns:a16="http://schemas.microsoft.com/office/drawing/2014/main" id="{49D0D1AE-D38D-4B66-AB2F-F412AB050F47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339810" y="4488210"/>
                  <a:ext cx="766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41" name="Käsinkirjoitus 140">
                  <a:extLst>
                    <a:ext uri="{FF2B5EF4-FFF2-40B4-BE49-F238E27FC236}">
                      <a16:creationId xmlns:a16="http://schemas.microsoft.com/office/drawing/2014/main" id="{AEE1C271-42BC-4F0E-94E3-2B98887FE8B2}"/>
                    </a:ext>
                  </a:extLst>
                </p14:cNvPr>
                <p14:cNvContentPartPr/>
                <p14:nvPr/>
              </p14:nvContentPartPr>
              <p14:xfrm>
                <a:off x="8554730" y="4090050"/>
                <a:ext cx="11520" cy="392400"/>
              </p14:xfrm>
            </p:contentPart>
          </mc:Choice>
          <mc:Fallback>
            <p:pic>
              <p:nvPicPr>
                <p:cNvPr id="141" name="Käsinkirjoitus 140">
                  <a:extLst>
                    <a:ext uri="{FF2B5EF4-FFF2-40B4-BE49-F238E27FC236}">
                      <a16:creationId xmlns:a16="http://schemas.microsoft.com/office/drawing/2014/main" id="{AEE1C271-42BC-4F0E-94E3-2B98887FE8B2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8545730" y="4081050"/>
                  <a:ext cx="2916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42" name="Käsinkirjoitus 141">
                  <a:extLst>
                    <a:ext uri="{FF2B5EF4-FFF2-40B4-BE49-F238E27FC236}">
                      <a16:creationId xmlns:a16="http://schemas.microsoft.com/office/drawing/2014/main" id="{78C945C6-F09F-494B-8730-E272A41998CF}"/>
                    </a:ext>
                  </a:extLst>
                </p14:cNvPr>
                <p14:cNvContentPartPr/>
                <p14:nvPr/>
              </p14:nvContentPartPr>
              <p14:xfrm>
                <a:off x="8708810" y="4096890"/>
                <a:ext cx="165600" cy="433440"/>
              </p14:xfrm>
            </p:contentPart>
          </mc:Choice>
          <mc:Fallback>
            <p:pic>
              <p:nvPicPr>
                <p:cNvPr id="142" name="Käsinkirjoitus 141">
                  <a:extLst>
                    <a:ext uri="{FF2B5EF4-FFF2-40B4-BE49-F238E27FC236}">
                      <a16:creationId xmlns:a16="http://schemas.microsoft.com/office/drawing/2014/main" id="{78C945C6-F09F-494B-8730-E272A41998CF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699810" y="4087890"/>
                  <a:ext cx="183240" cy="45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43" name="Käsinkirjoitus 142">
                  <a:extLst>
                    <a:ext uri="{FF2B5EF4-FFF2-40B4-BE49-F238E27FC236}">
                      <a16:creationId xmlns:a16="http://schemas.microsoft.com/office/drawing/2014/main" id="{D02BB428-63E9-43C8-9F95-868F144583CE}"/>
                    </a:ext>
                  </a:extLst>
                </p14:cNvPr>
                <p14:cNvContentPartPr/>
                <p14:nvPr/>
              </p14:nvContentPartPr>
              <p14:xfrm>
                <a:off x="9060890" y="4288770"/>
                <a:ext cx="147600" cy="307080"/>
              </p14:xfrm>
            </p:contentPart>
          </mc:Choice>
          <mc:Fallback>
            <p:pic>
              <p:nvPicPr>
                <p:cNvPr id="143" name="Käsinkirjoitus 142">
                  <a:extLst>
                    <a:ext uri="{FF2B5EF4-FFF2-40B4-BE49-F238E27FC236}">
                      <a16:creationId xmlns:a16="http://schemas.microsoft.com/office/drawing/2014/main" id="{D02BB428-63E9-43C8-9F95-868F144583CE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051890" y="4280130"/>
                  <a:ext cx="16524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44" name="Käsinkirjoitus 143">
                  <a:extLst>
                    <a:ext uri="{FF2B5EF4-FFF2-40B4-BE49-F238E27FC236}">
                      <a16:creationId xmlns:a16="http://schemas.microsoft.com/office/drawing/2014/main" id="{9CBEBC49-2504-405F-8783-874046398C65}"/>
                    </a:ext>
                  </a:extLst>
                </p14:cNvPr>
                <p14:cNvContentPartPr/>
                <p14:nvPr/>
              </p14:nvContentPartPr>
              <p14:xfrm>
                <a:off x="9009050" y="4298490"/>
                <a:ext cx="268920" cy="229680"/>
              </p14:xfrm>
            </p:contentPart>
          </mc:Choice>
          <mc:Fallback>
            <p:pic>
              <p:nvPicPr>
                <p:cNvPr id="144" name="Käsinkirjoitus 143">
                  <a:extLst>
                    <a:ext uri="{FF2B5EF4-FFF2-40B4-BE49-F238E27FC236}">
                      <a16:creationId xmlns:a16="http://schemas.microsoft.com/office/drawing/2014/main" id="{9CBEBC49-2504-405F-8783-874046398C65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000410" y="4289850"/>
                  <a:ext cx="286560" cy="247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3">
            <p14:nvContentPartPr>
              <p14:cNvPr id="146" name="Käsinkirjoitus 145">
                <a:extLst>
                  <a:ext uri="{FF2B5EF4-FFF2-40B4-BE49-F238E27FC236}">
                    <a16:creationId xmlns:a16="http://schemas.microsoft.com/office/drawing/2014/main" id="{DB751CAD-2C5E-40A9-BA97-77F572F845DD}"/>
                  </a:ext>
                </a:extLst>
              </p14:cNvPr>
              <p14:cNvContentPartPr/>
              <p14:nvPr/>
            </p14:nvContentPartPr>
            <p14:xfrm>
              <a:off x="7435850" y="2894490"/>
              <a:ext cx="1129320" cy="330480"/>
            </p14:xfrm>
          </p:contentPart>
        </mc:Choice>
        <mc:Fallback>
          <p:pic>
            <p:nvPicPr>
              <p:cNvPr id="146" name="Käsinkirjoitus 145">
                <a:extLst>
                  <a:ext uri="{FF2B5EF4-FFF2-40B4-BE49-F238E27FC236}">
                    <a16:creationId xmlns:a16="http://schemas.microsoft.com/office/drawing/2014/main" id="{DB751CAD-2C5E-40A9-BA97-77F572F845DD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7417850" y="2858850"/>
                <a:ext cx="1164960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5">
            <p14:nvContentPartPr>
              <p14:cNvPr id="147" name="Käsinkirjoitus 146">
                <a:extLst>
                  <a:ext uri="{FF2B5EF4-FFF2-40B4-BE49-F238E27FC236}">
                    <a16:creationId xmlns:a16="http://schemas.microsoft.com/office/drawing/2014/main" id="{ADA27E92-1CE6-4781-BB76-9E956F228B49}"/>
                  </a:ext>
                </a:extLst>
              </p14:cNvPr>
              <p14:cNvContentPartPr/>
              <p14:nvPr/>
            </p14:nvContentPartPr>
            <p14:xfrm>
              <a:off x="7464290" y="2786850"/>
              <a:ext cx="1708200" cy="488880"/>
            </p14:xfrm>
          </p:contentPart>
        </mc:Choice>
        <mc:Fallback>
          <p:pic>
            <p:nvPicPr>
              <p:cNvPr id="147" name="Käsinkirjoitus 146">
                <a:extLst>
                  <a:ext uri="{FF2B5EF4-FFF2-40B4-BE49-F238E27FC236}">
                    <a16:creationId xmlns:a16="http://schemas.microsoft.com/office/drawing/2014/main" id="{ADA27E92-1CE6-4781-BB76-9E956F228B49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7446290" y="2751210"/>
                <a:ext cx="1743840" cy="56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7">
            <p14:nvContentPartPr>
              <p14:cNvPr id="148" name="Käsinkirjoitus 147">
                <a:extLst>
                  <a:ext uri="{FF2B5EF4-FFF2-40B4-BE49-F238E27FC236}">
                    <a16:creationId xmlns:a16="http://schemas.microsoft.com/office/drawing/2014/main" id="{06C1F84F-AF61-4F0E-B622-7E78035F988A}"/>
                  </a:ext>
                </a:extLst>
              </p14:cNvPr>
              <p14:cNvContentPartPr/>
              <p14:nvPr/>
            </p14:nvContentPartPr>
            <p14:xfrm>
              <a:off x="10058810" y="3910410"/>
              <a:ext cx="23040" cy="691560"/>
            </p14:xfrm>
          </p:contentPart>
        </mc:Choice>
        <mc:Fallback>
          <p:pic>
            <p:nvPicPr>
              <p:cNvPr id="148" name="Käsinkirjoitus 147">
                <a:extLst>
                  <a:ext uri="{FF2B5EF4-FFF2-40B4-BE49-F238E27FC236}">
                    <a16:creationId xmlns:a16="http://schemas.microsoft.com/office/drawing/2014/main" id="{06C1F84F-AF61-4F0E-B622-7E78035F988A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10041170" y="3874770"/>
                <a:ext cx="58680" cy="76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9">
            <p14:nvContentPartPr>
              <p14:cNvPr id="149" name="Käsinkirjoitus 148">
                <a:extLst>
                  <a:ext uri="{FF2B5EF4-FFF2-40B4-BE49-F238E27FC236}">
                    <a16:creationId xmlns:a16="http://schemas.microsoft.com/office/drawing/2014/main" id="{7442F451-7573-4534-AEFE-7423B9829BE6}"/>
                  </a:ext>
                </a:extLst>
              </p14:cNvPr>
              <p14:cNvContentPartPr/>
              <p14:nvPr/>
            </p14:nvContentPartPr>
            <p14:xfrm>
              <a:off x="10142690" y="3894570"/>
              <a:ext cx="30240" cy="698760"/>
            </p14:xfrm>
          </p:contentPart>
        </mc:Choice>
        <mc:Fallback>
          <p:pic>
            <p:nvPicPr>
              <p:cNvPr id="149" name="Käsinkirjoitus 148">
                <a:extLst>
                  <a:ext uri="{FF2B5EF4-FFF2-40B4-BE49-F238E27FC236}">
                    <a16:creationId xmlns:a16="http://schemas.microsoft.com/office/drawing/2014/main" id="{7442F451-7573-4534-AEFE-7423B9829BE6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10125050" y="3858570"/>
                <a:ext cx="65880" cy="770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3" name="Ryhmä 152">
            <a:extLst>
              <a:ext uri="{FF2B5EF4-FFF2-40B4-BE49-F238E27FC236}">
                <a16:creationId xmlns:a16="http://schemas.microsoft.com/office/drawing/2014/main" id="{9AD3933C-5328-4EAA-9F0F-7635A46FF8BB}"/>
              </a:ext>
            </a:extLst>
          </p:cNvPr>
          <p:cNvGrpSpPr/>
          <p:nvPr/>
        </p:nvGrpSpPr>
        <p:grpSpPr>
          <a:xfrm>
            <a:off x="10266530" y="4059810"/>
            <a:ext cx="484920" cy="354960"/>
            <a:chOff x="10266530" y="4059810"/>
            <a:chExt cx="484920" cy="35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50" name="Käsinkirjoitus 149">
                  <a:extLst>
                    <a:ext uri="{FF2B5EF4-FFF2-40B4-BE49-F238E27FC236}">
                      <a16:creationId xmlns:a16="http://schemas.microsoft.com/office/drawing/2014/main" id="{8B2EE648-6563-4E6E-82CA-37E9FB7AD612}"/>
                    </a:ext>
                  </a:extLst>
                </p14:cNvPr>
                <p14:cNvContentPartPr/>
                <p14:nvPr/>
              </p14:nvContentPartPr>
              <p14:xfrm>
                <a:off x="10266530" y="4285890"/>
                <a:ext cx="141480" cy="10080"/>
              </p14:xfrm>
            </p:contentPart>
          </mc:Choice>
          <mc:Fallback>
            <p:pic>
              <p:nvPicPr>
                <p:cNvPr id="150" name="Käsinkirjoitus 149">
                  <a:extLst>
                    <a:ext uri="{FF2B5EF4-FFF2-40B4-BE49-F238E27FC236}">
                      <a16:creationId xmlns:a16="http://schemas.microsoft.com/office/drawing/2014/main" id="{8B2EE648-6563-4E6E-82CA-37E9FB7AD612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257890" y="4276890"/>
                  <a:ext cx="1591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51" name="Käsinkirjoitus 150">
                  <a:extLst>
                    <a:ext uri="{FF2B5EF4-FFF2-40B4-BE49-F238E27FC236}">
                      <a16:creationId xmlns:a16="http://schemas.microsoft.com/office/drawing/2014/main" id="{1687DC0B-F34E-431F-83FD-D5281A0A7D11}"/>
                    </a:ext>
                  </a:extLst>
                </p14:cNvPr>
                <p14:cNvContentPartPr/>
                <p14:nvPr/>
              </p14:nvContentPartPr>
              <p14:xfrm>
                <a:off x="10458770" y="4059810"/>
                <a:ext cx="185040" cy="351000"/>
              </p14:xfrm>
            </p:contentPart>
          </mc:Choice>
          <mc:Fallback>
            <p:pic>
              <p:nvPicPr>
                <p:cNvPr id="151" name="Käsinkirjoitus 150">
                  <a:extLst>
                    <a:ext uri="{FF2B5EF4-FFF2-40B4-BE49-F238E27FC236}">
                      <a16:creationId xmlns:a16="http://schemas.microsoft.com/office/drawing/2014/main" id="{1687DC0B-F34E-431F-83FD-D5281A0A7D11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449770" y="4050810"/>
                  <a:ext cx="20268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52" name="Käsinkirjoitus 151">
                  <a:extLst>
                    <a:ext uri="{FF2B5EF4-FFF2-40B4-BE49-F238E27FC236}">
                      <a16:creationId xmlns:a16="http://schemas.microsoft.com/office/drawing/2014/main" id="{4F992BF0-FF4B-46FB-84C2-617A351FABF4}"/>
                    </a:ext>
                  </a:extLst>
                </p14:cNvPr>
                <p14:cNvContentPartPr/>
                <p14:nvPr/>
              </p14:nvContentPartPr>
              <p14:xfrm>
                <a:off x="10730930" y="4351050"/>
                <a:ext cx="20520" cy="63720"/>
              </p14:xfrm>
            </p:contentPart>
          </mc:Choice>
          <mc:Fallback>
            <p:pic>
              <p:nvPicPr>
                <p:cNvPr id="152" name="Käsinkirjoitus 151">
                  <a:extLst>
                    <a:ext uri="{FF2B5EF4-FFF2-40B4-BE49-F238E27FC236}">
                      <a16:creationId xmlns:a16="http://schemas.microsoft.com/office/drawing/2014/main" id="{4F992BF0-FF4B-46FB-84C2-617A351FABF4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722290" y="4342050"/>
                  <a:ext cx="38160" cy="81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7">
            <p14:nvContentPartPr>
              <p14:cNvPr id="154" name="Käsinkirjoitus 153">
                <a:extLst>
                  <a:ext uri="{FF2B5EF4-FFF2-40B4-BE49-F238E27FC236}">
                    <a16:creationId xmlns:a16="http://schemas.microsoft.com/office/drawing/2014/main" id="{DD863C2F-77BD-4849-9B27-59FFDC4EC4BA}"/>
                  </a:ext>
                </a:extLst>
              </p14:cNvPr>
              <p14:cNvContentPartPr/>
              <p14:nvPr/>
            </p14:nvContentPartPr>
            <p14:xfrm>
              <a:off x="10845770" y="4059110"/>
              <a:ext cx="138600" cy="386640"/>
            </p14:xfrm>
          </p:contentPart>
        </mc:Choice>
        <mc:Fallback>
          <p:pic>
            <p:nvPicPr>
              <p:cNvPr id="154" name="Käsinkirjoitus 153">
                <a:extLst>
                  <a:ext uri="{FF2B5EF4-FFF2-40B4-BE49-F238E27FC236}">
                    <a16:creationId xmlns:a16="http://schemas.microsoft.com/office/drawing/2014/main" id="{DD863C2F-77BD-4849-9B27-59FFDC4EC4BA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10837130" y="4050110"/>
                <a:ext cx="156240" cy="40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0" name="Ryhmä 169">
            <a:extLst>
              <a:ext uri="{FF2B5EF4-FFF2-40B4-BE49-F238E27FC236}">
                <a16:creationId xmlns:a16="http://schemas.microsoft.com/office/drawing/2014/main" id="{8C795FD7-D1AB-42E9-9D57-339AA6AB97CA}"/>
              </a:ext>
            </a:extLst>
          </p:cNvPr>
          <p:cNvGrpSpPr/>
          <p:nvPr/>
        </p:nvGrpSpPr>
        <p:grpSpPr>
          <a:xfrm>
            <a:off x="4993250" y="4868030"/>
            <a:ext cx="865080" cy="411840"/>
            <a:chOff x="4993250" y="4868030"/>
            <a:chExt cx="865080" cy="41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55" name="Käsinkirjoitus 154">
                  <a:extLst>
                    <a:ext uri="{FF2B5EF4-FFF2-40B4-BE49-F238E27FC236}">
                      <a16:creationId xmlns:a16="http://schemas.microsoft.com/office/drawing/2014/main" id="{2EDA3BB1-22EB-48D9-9009-5375251A0CD0}"/>
                    </a:ext>
                  </a:extLst>
                </p14:cNvPr>
                <p14:cNvContentPartPr/>
                <p14:nvPr/>
              </p14:nvContentPartPr>
              <p14:xfrm>
                <a:off x="4993250" y="4875590"/>
                <a:ext cx="146160" cy="373320"/>
              </p14:xfrm>
            </p:contentPart>
          </mc:Choice>
          <mc:Fallback>
            <p:pic>
              <p:nvPicPr>
                <p:cNvPr id="155" name="Käsinkirjoitus 154">
                  <a:extLst>
                    <a:ext uri="{FF2B5EF4-FFF2-40B4-BE49-F238E27FC236}">
                      <a16:creationId xmlns:a16="http://schemas.microsoft.com/office/drawing/2014/main" id="{2EDA3BB1-22EB-48D9-9009-5375251A0CD0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4984610" y="4866590"/>
                  <a:ext cx="16380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56" name="Käsinkirjoitus 155">
                  <a:extLst>
                    <a:ext uri="{FF2B5EF4-FFF2-40B4-BE49-F238E27FC236}">
                      <a16:creationId xmlns:a16="http://schemas.microsoft.com/office/drawing/2014/main" id="{52F0355A-807D-4DE9-8F83-58542F964536}"/>
                    </a:ext>
                  </a:extLst>
                </p14:cNvPr>
                <p14:cNvContentPartPr/>
                <p14:nvPr/>
              </p14:nvContentPartPr>
              <p14:xfrm>
                <a:off x="5251370" y="4868030"/>
                <a:ext cx="210240" cy="333000"/>
              </p14:xfrm>
            </p:contentPart>
          </mc:Choice>
          <mc:Fallback>
            <p:pic>
              <p:nvPicPr>
                <p:cNvPr id="156" name="Käsinkirjoitus 155">
                  <a:extLst>
                    <a:ext uri="{FF2B5EF4-FFF2-40B4-BE49-F238E27FC236}">
                      <a16:creationId xmlns:a16="http://schemas.microsoft.com/office/drawing/2014/main" id="{52F0355A-807D-4DE9-8F83-58542F964536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242730" y="4859390"/>
                  <a:ext cx="22788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57" name="Käsinkirjoitus 156">
                  <a:extLst>
                    <a:ext uri="{FF2B5EF4-FFF2-40B4-BE49-F238E27FC236}">
                      <a16:creationId xmlns:a16="http://schemas.microsoft.com/office/drawing/2014/main" id="{0657127D-4F63-4C47-AAF9-BF8085812AF3}"/>
                    </a:ext>
                  </a:extLst>
                </p14:cNvPr>
                <p14:cNvContentPartPr/>
                <p14:nvPr/>
              </p14:nvContentPartPr>
              <p14:xfrm>
                <a:off x="5508770" y="5176550"/>
                <a:ext cx="45360" cy="83880"/>
              </p14:xfrm>
            </p:contentPart>
          </mc:Choice>
          <mc:Fallback>
            <p:pic>
              <p:nvPicPr>
                <p:cNvPr id="157" name="Käsinkirjoitus 156">
                  <a:extLst>
                    <a:ext uri="{FF2B5EF4-FFF2-40B4-BE49-F238E27FC236}">
                      <a16:creationId xmlns:a16="http://schemas.microsoft.com/office/drawing/2014/main" id="{0657127D-4F63-4C47-AAF9-BF8085812AF3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5499770" y="5167910"/>
                  <a:ext cx="630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58" name="Käsinkirjoitus 157">
                  <a:extLst>
                    <a:ext uri="{FF2B5EF4-FFF2-40B4-BE49-F238E27FC236}">
                      <a16:creationId xmlns:a16="http://schemas.microsoft.com/office/drawing/2014/main" id="{21A19C17-05F1-49A4-B106-9D598B38A1C2}"/>
                    </a:ext>
                  </a:extLst>
                </p14:cNvPr>
                <p14:cNvContentPartPr/>
                <p14:nvPr/>
              </p14:nvContentPartPr>
              <p14:xfrm>
                <a:off x="5710010" y="4878110"/>
                <a:ext cx="111960" cy="248400"/>
              </p14:xfrm>
            </p:contentPart>
          </mc:Choice>
          <mc:Fallback>
            <p:pic>
              <p:nvPicPr>
                <p:cNvPr id="158" name="Käsinkirjoitus 157">
                  <a:extLst>
                    <a:ext uri="{FF2B5EF4-FFF2-40B4-BE49-F238E27FC236}">
                      <a16:creationId xmlns:a16="http://schemas.microsoft.com/office/drawing/2014/main" id="{21A19C17-05F1-49A4-B106-9D598B38A1C2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5701010" y="4869110"/>
                  <a:ext cx="12960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59" name="Käsinkirjoitus 158">
                  <a:extLst>
                    <a:ext uri="{FF2B5EF4-FFF2-40B4-BE49-F238E27FC236}">
                      <a16:creationId xmlns:a16="http://schemas.microsoft.com/office/drawing/2014/main" id="{964831A9-CD6F-47CE-B832-7A2F8ABFFB12}"/>
                    </a:ext>
                  </a:extLst>
                </p14:cNvPr>
                <p14:cNvContentPartPr/>
                <p14:nvPr/>
              </p14:nvContentPartPr>
              <p14:xfrm>
                <a:off x="5812970" y="4897910"/>
                <a:ext cx="45360" cy="381960"/>
              </p14:xfrm>
            </p:contentPart>
          </mc:Choice>
          <mc:Fallback>
            <p:pic>
              <p:nvPicPr>
                <p:cNvPr id="159" name="Käsinkirjoitus 158">
                  <a:extLst>
                    <a:ext uri="{FF2B5EF4-FFF2-40B4-BE49-F238E27FC236}">
                      <a16:creationId xmlns:a16="http://schemas.microsoft.com/office/drawing/2014/main" id="{964831A9-CD6F-47CE-B832-7A2F8ABFFB12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5804330" y="4888910"/>
                  <a:ext cx="63000" cy="39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Ryhmä 168">
            <a:extLst>
              <a:ext uri="{FF2B5EF4-FFF2-40B4-BE49-F238E27FC236}">
                <a16:creationId xmlns:a16="http://schemas.microsoft.com/office/drawing/2014/main" id="{07801737-A4C1-4828-AEAB-94543578B207}"/>
              </a:ext>
            </a:extLst>
          </p:cNvPr>
          <p:cNvGrpSpPr/>
          <p:nvPr/>
        </p:nvGrpSpPr>
        <p:grpSpPr>
          <a:xfrm>
            <a:off x="6094850" y="5093030"/>
            <a:ext cx="169920" cy="106920"/>
            <a:chOff x="6094850" y="5093030"/>
            <a:chExt cx="169920" cy="10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60" name="Käsinkirjoitus 159">
                  <a:extLst>
                    <a:ext uri="{FF2B5EF4-FFF2-40B4-BE49-F238E27FC236}">
                      <a16:creationId xmlns:a16="http://schemas.microsoft.com/office/drawing/2014/main" id="{A99D4D86-CC2C-43B5-9942-6418539D075C}"/>
                    </a:ext>
                  </a:extLst>
                </p14:cNvPr>
                <p14:cNvContentPartPr/>
                <p14:nvPr/>
              </p14:nvContentPartPr>
              <p14:xfrm>
                <a:off x="6099530" y="5093030"/>
                <a:ext cx="148680" cy="26280"/>
              </p14:xfrm>
            </p:contentPart>
          </mc:Choice>
          <mc:Fallback>
            <p:pic>
              <p:nvPicPr>
                <p:cNvPr id="160" name="Käsinkirjoitus 159">
                  <a:extLst>
                    <a:ext uri="{FF2B5EF4-FFF2-40B4-BE49-F238E27FC236}">
                      <a16:creationId xmlns:a16="http://schemas.microsoft.com/office/drawing/2014/main" id="{A99D4D86-CC2C-43B5-9942-6418539D075C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090890" y="5084390"/>
                  <a:ext cx="1663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61" name="Käsinkirjoitus 160">
                  <a:extLst>
                    <a:ext uri="{FF2B5EF4-FFF2-40B4-BE49-F238E27FC236}">
                      <a16:creationId xmlns:a16="http://schemas.microsoft.com/office/drawing/2014/main" id="{C9F8445C-72B7-41B0-B5F0-FF73C275B594}"/>
                    </a:ext>
                  </a:extLst>
                </p14:cNvPr>
                <p14:cNvContentPartPr/>
                <p14:nvPr/>
              </p14:nvContentPartPr>
              <p14:xfrm>
                <a:off x="6094850" y="5170430"/>
                <a:ext cx="169920" cy="29520"/>
              </p14:xfrm>
            </p:contentPart>
          </mc:Choice>
          <mc:Fallback>
            <p:pic>
              <p:nvPicPr>
                <p:cNvPr id="161" name="Käsinkirjoitus 160">
                  <a:extLst>
                    <a:ext uri="{FF2B5EF4-FFF2-40B4-BE49-F238E27FC236}">
                      <a16:creationId xmlns:a16="http://schemas.microsoft.com/office/drawing/2014/main" id="{C9F8445C-72B7-41B0-B5F0-FF73C275B594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085850" y="5161430"/>
                  <a:ext cx="187560" cy="4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Ryhmä 167">
            <a:extLst>
              <a:ext uri="{FF2B5EF4-FFF2-40B4-BE49-F238E27FC236}">
                <a16:creationId xmlns:a16="http://schemas.microsoft.com/office/drawing/2014/main" id="{21D5917B-EC70-439C-B2CF-7A721022139D}"/>
              </a:ext>
            </a:extLst>
          </p:cNvPr>
          <p:cNvGrpSpPr/>
          <p:nvPr/>
        </p:nvGrpSpPr>
        <p:grpSpPr>
          <a:xfrm>
            <a:off x="6535850" y="4863350"/>
            <a:ext cx="1329480" cy="446400"/>
            <a:chOff x="6535850" y="4863350"/>
            <a:chExt cx="1329480" cy="446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62" name="Käsinkirjoitus 161">
                  <a:extLst>
                    <a:ext uri="{FF2B5EF4-FFF2-40B4-BE49-F238E27FC236}">
                      <a16:creationId xmlns:a16="http://schemas.microsoft.com/office/drawing/2014/main" id="{0D15834A-7B94-427E-AFAD-10F8438361A8}"/>
                    </a:ext>
                  </a:extLst>
                </p14:cNvPr>
                <p14:cNvContentPartPr/>
                <p14:nvPr/>
              </p14:nvContentPartPr>
              <p14:xfrm>
                <a:off x="6535850" y="4863350"/>
                <a:ext cx="272520" cy="381960"/>
              </p14:xfrm>
            </p:contentPart>
          </mc:Choice>
          <mc:Fallback>
            <p:pic>
              <p:nvPicPr>
                <p:cNvPr id="162" name="Käsinkirjoitus 161">
                  <a:extLst>
                    <a:ext uri="{FF2B5EF4-FFF2-40B4-BE49-F238E27FC236}">
                      <a16:creationId xmlns:a16="http://schemas.microsoft.com/office/drawing/2014/main" id="{0D15834A-7B94-427E-AFAD-10F8438361A8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527210" y="4854350"/>
                  <a:ext cx="29016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63" name="Käsinkirjoitus 162">
                  <a:extLst>
                    <a:ext uri="{FF2B5EF4-FFF2-40B4-BE49-F238E27FC236}">
                      <a16:creationId xmlns:a16="http://schemas.microsoft.com/office/drawing/2014/main" id="{96DE23E7-5B60-4ECE-AEAA-14FF6FBA36C1}"/>
                    </a:ext>
                  </a:extLst>
                </p14:cNvPr>
                <p14:cNvContentPartPr/>
                <p14:nvPr/>
              </p14:nvContentPartPr>
              <p14:xfrm>
                <a:off x="6857690" y="5141270"/>
                <a:ext cx="81360" cy="150480"/>
              </p14:xfrm>
            </p:contentPart>
          </mc:Choice>
          <mc:Fallback>
            <p:pic>
              <p:nvPicPr>
                <p:cNvPr id="163" name="Käsinkirjoitus 162">
                  <a:extLst>
                    <a:ext uri="{FF2B5EF4-FFF2-40B4-BE49-F238E27FC236}">
                      <a16:creationId xmlns:a16="http://schemas.microsoft.com/office/drawing/2014/main" id="{96DE23E7-5B60-4ECE-AEAA-14FF6FBA36C1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849050" y="5132630"/>
                  <a:ext cx="990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64" name="Käsinkirjoitus 163">
                  <a:extLst>
                    <a:ext uri="{FF2B5EF4-FFF2-40B4-BE49-F238E27FC236}">
                      <a16:creationId xmlns:a16="http://schemas.microsoft.com/office/drawing/2014/main" id="{91EE71F6-4015-46D1-8651-D7486FA577F8}"/>
                    </a:ext>
                  </a:extLst>
                </p14:cNvPr>
                <p14:cNvContentPartPr/>
                <p14:nvPr/>
              </p14:nvContentPartPr>
              <p14:xfrm>
                <a:off x="7108250" y="4890710"/>
                <a:ext cx="18000" cy="385920"/>
              </p14:xfrm>
            </p:contentPart>
          </mc:Choice>
          <mc:Fallback>
            <p:pic>
              <p:nvPicPr>
                <p:cNvPr id="164" name="Käsinkirjoitus 163">
                  <a:extLst>
                    <a:ext uri="{FF2B5EF4-FFF2-40B4-BE49-F238E27FC236}">
                      <a16:creationId xmlns:a16="http://schemas.microsoft.com/office/drawing/2014/main" id="{91EE71F6-4015-46D1-8651-D7486FA577F8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7099250" y="4882070"/>
                  <a:ext cx="3564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65" name="Käsinkirjoitus 164">
                  <a:extLst>
                    <a:ext uri="{FF2B5EF4-FFF2-40B4-BE49-F238E27FC236}">
                      <a16:creationId xmlns:a16="http://schemas.microsoft.com/office/drawing/2014/main" id="{30D36BFC-7A61-42A1-84AC-D4942A2D9D3C}"/>
                    </a:ext>
                  </a:extLst>
                </p14:cNvPr>
                <p14:cNvContentPartPr/>
                <p14:nvPr/>
              </p14:nvContentPartPr>
              <p14:xfrm>
                <a:off x="7243970" y="4871990"/>
                <a:ext cx="155880" cy="435240"/>
              </p14:xfrm>
            </p:contentPart>
          </mc:Choice>
          <mc:Fallback>
            <p:pic>
              <p:nvPicPr>
                <p:cNvPr id="165" name="Käsinkirjoitus 164">
                  <a:extLst>
                    <a:ext uri="{FF2B5EF4-FFF2-40B4-BE49-F238E27FC236}">
                      <a16:creationId xmlns:a16="http://schemas.microsoft.com/office/drawing/2014/main" id="{30D36BFC-7A61-42A1-84AC-D4942A2D9D3C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235330" y="4863350"/>
                  <a:ext cx="173520" cy="45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66" name="Käsinkirjoitus 165">
                  <a:extLst>
                    <a:ext uri="{FF2B5EF4-FFF2-40B4-BE49-F238E27FC236}">
                      <a16:creationId xmlns:a16="http://schemas.microsoft.com/office/drawing/2014/main" id="{1422F39D-077D-41BC-B265-664967E55657}"/>
                    </a:ext>
                  </a:extLst>
                </p14:cNvPr>
                <p14:cNvContentPartPr/>
                <p14:nvPr/>
              </p14:nvContentPartPr>
              <p14:xfrm>
                <a:off x="7637810" y="4984670"/>
                <a:ext cx="130320" cy="325080"/>
              </p14:xfrm>
            </p:contentPart>
          </mc:Choice>
          <mc:Fallback>
            <p:pic>
              <p:nvPicPr>
                <p:cNvPr id="166" name="Käsinkirjoitus 165">
                  <a:extLst>
                    <a:ext uri="{FF2B5EF4-FFF2-40B4-BE49-F238E27FC236}">
                      <a16:creationId xmlns:a16="http://schemas.microsoft.com/office/drawing/2014/main" id="{1422F39D-077D-41BC-B265-664967E55657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7628810" y="4976030"/>
                  <a:ext cx="14796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67" name="Käsinkirjoitus 166">
                  <a:extLst>
                    <a:ext uri="{FF2B5EF4-FFF2-40B4-BE49-F238E27FC236}">
                      <a16:creationId xmlns:a16="http://schemas.microsoft.com/office/drawing/2014/main" id="{1D435FC1-E305-41B4-91D6-AD38354C59DF}"/>
                    </a:ext>
                  </a:extLst>
                </p14:cNvPr>
                <p14:cNvContentPartPr/>
                <p14:nvPr/>
              </p14:nvContentPartPr>
              <p14:xfrm>
                <a:off x="7534490" y="5048030"/>
                <a:ext cx="330840" cy="194040"/>
              </p14:xfrm>
            </p:contentPart>
          </mc:Choice>
          <mc:Fallback>
            <p:pic>
              <p:nvPicPr>
                <p:cNvPr id="167" name="Käsinkirjoitus 166">
                  <a:extLst>
                    <a:ext uri="{FF2B5EF4-FFF2-40B4-BE49-F238E27FC236}">
                      <a16:creationId xmlns:a16="http://schemas.microsoft.com/office/drawing/2014/main" id="{1D435FC1-E305-41B4-91D6-AD38354C59DF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525850" y="5039390"/>
                  <a:ext cx="348480" cy="21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Ryhmä 179">
            <a:extLst>
              <a:ext uri="{FF2B5EF4-FFF2-40B4-BE49-F238E27FC236}">
                <a16:creationId xmlns:a16="http://schemas.microsoft.com/office/drawing/2014/main" id="{65B5CC39-C57E-4DC7-8CBF-A3700525E75A}"/>
              </a:ext>
            </a:extLst>
          </p:cNvPr>
          <p:cNvGrpSpPr/>
          <p:nvPr/>
        </p:nvGrpSpPr>
        <p:grpSpPr>
          <a:xfrm>
            <a:off x="9860450" y="4745650"/>
            <a:ext cx="59400" cy="717840"/>
            <a:chOff x="9860450" y="4745650"/>
            <a:chExt cx="59400" cy="71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71" name="Käsinkirjoitus 170">
                  <a:extLst>
                    <a:ext uri="{FF2B5EF4-FFF2-40B4-BE49-F238E27FC236}">
                      <a16:creationId xmlns:a16="http://schemas.microsoft.com/office/drawing/2014/main" id="{C4551D77-7764-4883-B8E3-373A3B34A7C5}"/>
                    </a:ext>
                  </a:extLst>
                </p14:cNvPr>
                <p14:cNvContentPartPr/>
                <p14:nvPr/>
              </p14:nvContentPartPr>
              <p14:xfrm>
                <a:off x="9860450" y="4745650"/>
                <a:ext cx="28440" cy="654120"/>
              </p14:xfrm>
            </p:contentPart>
          </mc:Choice>
          <mc:Fallback>
            <p:pic>
              <p:nvPicPr>
                <p:cNvPr id="171" name="Käsinkirjoitus 170">
                  <a:extLst>
                    <a:ext uri="{FF2B5EF4-FFF2-40B4-BE49-F238E27FC236}">
                      <a16:creationId xmlns:a16="http://schemas.microsoft.com/office/drawing/2014/main" id="{C4551D77-7764-4883-B8E3-373A3B34A7C5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9851450" y="4737010"/>
                  <a:ext cx="46080" cy="67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72" name="Käsinkirjoitus 171">
                  <a:extLst>
                    <a:ext uri="{FF2B5EF4-FFF2-40B4-BE49-F238E27FC236}">
                      <a16:creationId xmlns:a16="http://schemas.microsoft.com/office/drawing/2014/main" id="{4E3AE099-CA64-42B5-8EB5-2C81BF23CA95}"/>
                    </a:ext>
                  </a:extLst>
                </p14:cNvPr>
                <p14:cNvContentPartPr/>
                <p14:nvPr/>
              </p14:nvContentPartPr>
              <p14:xfrm>
                <a:off x="9907970" y="4800370"/>
                <a:ext cx="11880" cy="663120"/>
              </p14:xfrm>
            </p:contentPart>
          </mc:Choice>
          <mc:Fallback>
            <p:pic>
              <p:nvPicPr>
                <p:cNvPr id="172" name="Käsinkirjoitus 171">
                  <a:extLst>
                    <a:ext uri="{FF2B5EF4-FFF2-40B4-BE49-F238E27FC236}">
                      <a16:creationId xmlns:a16="http://schemas.microsoft.com/office/drawing/2014/main" id="{4E3AE099-CA64-42B5-8EB5-2C81BF23CA95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9899330" y="4791370"/>
                  <a:ext cx="29520" cy="68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Ryhmä 178">
            <a:extLst>
              <a:ext uri="{FF2B5EF4-FFF2-40B4-BE49-F238E27FC236}">
                <a16:creationId xmlns:a16="http://schemas.microsoft.com/office/drawing/2014/main" id="{E3E8E245-DC46-45DF-A833-C323CEE309CE}"/>
              </a:ext>
            </a:extLst>
          </p:cNvPr>
          <p:cNvGrpSpPr/>
          <p:nvPr/>
        </p:nvGrpSpPr>
        <p:grpSpPr>
          <a:xfrm>
            <a:off x="10172570" y="4774450"/>
            <a:ext cx="1083240" cy="514800"/>
            <a:chOff x="10172570" y="4774450"/>
            <a:chExt cx="1083240" cy="51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73" name="Käsinkirjoitus 172">
                  <a:extLst>
                    <a:ext uri="{FF2B5EF4-FFF2-40B4-BE49-F238E27FC236}">
                      <a16:creationId xmlns:a16="http://schemas.microsoft.com/office/drawing/2014/main" id="{1B8F2EB5-A5AC-4BBC-9FCD-831677B79CF7}"/>
                    </a:ext>
                  </a:extLst>
                </p14:cNvPr>
                <p14:cNvContentPartPr/>
                <p14:nvPr/>
              </p14:nvContentPartPr>
              <p14:xfrm>
                <a:off x="10186610" y="5021050"/>
                <a:ext cx="40320" cy="39240"/>
              </p14:xfrm>
            </p:contentPart>
          </mc:Choice>
          <mc:Fallback>
            <p:pic>
              <p:nvPicPr>
                <p:cNvPr id="173" name="Käsinkirjoitus 172">
                  <a:extLst>
                    <a:ext uri="{FF2B5EF4-FFF2-40B4-BE49-F238E27FC236}">
                      <a16:creationId xmlns:a16="http://schemas.microsoft.com/office/drawing/2014/main" id="{1B8F2EB5-A5AC-4BBC-9FCD-831677B79CF7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0177970" y="5012410"/>
                  <a:ext cx="579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74" name="Käsinkirjoitus 173">
                  <a:extLst>
                    <a:ext uri="{FF2B5EF4-FFF2-40B4-BE49-F238E27FC236}">
                      <a16:creationId xmlns:a16="http://schemas.microsoft.com/office/drawing/2014/main" id="{1D5F386F-D53B-4B22-9880-1EDC8F09043A}"/>
                    </a:ext>
                  </a:extLst>
                </p14:cNvPr>
                <p14:cNvContentPartPr/>
                <p14:nvPr/>
              </p14:nvContentPartPr>
              <p14:xfrm>
                <a:off x="10172570" y="5205730"/>
                <a:ext cx="48600" cy="66960"/>
              </p14:xfrm>
            </p:contentPart>
          </mc:Choice>
          <mc:Fallback>
            <p:pic>
              <p:nvPicPr>
                <p:cNvPr id="174" name="Käsinkirjoitus 173">
                  <a:extLst>
                    <a:ext uri="{FF2B5EF4-FFF2-40B4-BE49-F238E27FC236}">
                      <a16:creationId xmlns:a16="http://schemas.microsoft.com/office/drawing/2014/main" id="{1D5F386F-D53B-4B22-9880-1EDC8F09043A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0163930" y="5197090"/>
                  <a:ext cx="662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75" name="Käsinkirjoitus 174">
                  <a:extLst>
                    <a:ext uri="{FF2B5EF4-FFF2-40B4-BE49-F238E27FC236}">
                      <a16:creationId xmlns:a16="http://schemas.microsoft.com/office/drawing/2014/main" id="{A4F693E6-7DAB-4824-AA03-F3F01E967C06}"/>
                    </a:ext>
                  </a:extLst>
                </p14:cNvPr>
                <p14:cNvContentPartPr/>
                <p14:nvPr/>
              </p14:nvContentPartPr>
              <p14:xfrm>
                <a:off x="10379930" y="4797130"/>
                <a:ext cx="235080" cy="491040"/>
              </p14:xfrm>
            </p:contentPart>
          </mc:Choice>
          <mc:Fallback>
            <p:pic>
              <p:nvPicPr>
                <p:cNvPr id="175" name="Käsinkirjoitus 174">
                  <a:extLst>
                    <a:ext uri="{FF2B5EF4-FFF2-40B4-BE49-F238E27FC236}">
                      <a16:creationId xmlns:a16="http://schemas.microsoft.com/office/drawing/2014/main" id="{A4F693E6-7DAB-4824-AA03-F3F01E967C06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0371290" y="4788130"/>
                  <a:ext cx="252720" cy="50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76" name="Käsinkirjoitus 175">
                  <a:extLst>
                    <a:ext uri="{FF2B5EF4-FFF2-40B4-BE49-F238E27FC236}">
                      <a16:creationId xmlns:a16="http://schemas.microsoft.com/office/drawing/2014/main" id="{8AC8AD1C-2DA1-473E-9D15-5092F5FEB364}"/>
                    </a:ext>
                  </a:extLst>
                </p14:cNvPr>
                <p14:cNvContentPartPr/>
                <p14:nvPr/>
              </p14:nvContentPartPr>
              <p14:xfrm>
                <a:off x="10715090" y="5169730"/>
                <a:ext cx="29520" cy="97560"/>
              </p14:xfrm>
            </p:contentPart>
          </mc:Choice>
          <mc:Fallback>
            <p:pic>
              <p:nvPicPr>
                <p:cNvPr id="176" name="Käsinkirjoitus 175">
                  <a:extLst>
                    <a:ext uri="{FF2B5EF4-FFF2-40B4-BE49-F238E27FC236}">
                      <a16:creationId xmlns:a16="http://schemas.microsoft.com/office/drawing/2014/main" id="{8AC8AD1C-2DA1-473E-9D15-5092F5FEB364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0706090" y="5161090"/>
                  <a:ext cx="471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77" name="Käsinkirjoitus 176">
                  <a:extLst>
                    <a:ext uri="{FF2B5EF4-FFF2-40B4-BE49-F238E27FC236}">
                      <a16:creationId xmlns:a16="http://schemas.microsoft.com/office/drawing/2014/main" id="{E89CD440-8D0C-43D4-B185-005BDB486892}"/>
                    </a:ext>
                  </a:extLst>
                </p14:cNvPr>
                <p14:cNvContentPartPr/>
                <p14:nvPr/>
              </p14:nvContentPartPr>
              <p14:xfrm>
                <a:off x="10908410" y="4774450"/>
                <a:ext cx="24480" cy="514800"/>
              </p14:xfrm>
            </p:contentPart>
          </mc:Choice>
          <mc:Fallback>
            <p:pic>
              <p:nvPicPr>
                <p:cNvPr id="177" name="Käsinkirjoitus 176">
                  <a:extLst>
                    <a:ext uri="{FF2B5EF4-FFF2-40B4-BE49-F238E27FC236}">
                      <a16:creationId xmlns:a16="http://schemas.microsoft.com/office/drawing/2014/main" id="{E89CD440-8D0C-43D4-B185-005BDB486892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899410" y="4765810"/>
                  <a:ext cx="42120" cy="53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78" name="Käsinkirjoitus 177">
                  <a:extLst>
                    <a:ext uri="{FF2B5EF4-FFF2-40B4-BE49-F238E27FC236}">
                      <a16:creationId xmlns:a16="http://schemas.microsoft.com/office/drawing/2014/main" id="{2A51D952-9E9A-481B-B1B3-1C0673555666}"/>
                    </a:ext>
                  </a:extLst>
                </p14:cNvPr>
                <p14:cNvContentPartPr/>
                <p14:nvPr/>
              </p14:nvContentPartPr>
              <p14:xfrm>
                <a:off x="11101010" y="4806850"/>
                <a:ext cx="154800" cy="471240"/>
              </p14:xfrm>
            </p:contentPart>
          </mc:Choice>
          <mc:Fallback>
            <p:pic>
              <p:nvPicPr>
                <p:cNvPr id="178" name="Käsinkirjoitus 177">
                  <a:extLst>
                    <a:ext uri="{FF2B5EF4-FFF2-40B4-BE49-F238E27FC236}">
                      <a16:creationId xmlns:a16="http://schemas.microsoft.com/office/drawing/2014/main" id="{2A51D952-9E9A-481B-B1B3-1C0673555666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1092010" y="4797850"/>
                  <a:ext cx="172440" cy="48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Ryhmä 188">
            <a:extLst>
              <a:ext uri="{FF2B5EF4-FFF2-40B4-BE49-F238E27FC236}">
                <a16:creationId xmlns:a16="http://schemas.microsoft.com/office/drawing/2014/main" id="{7DE2A58F-DE84-4273-BD96-EDBB2BE8A642}"/>
              </a:ext>
            </a:extLst>
          </p:cNvPr>
          <p:cNvGrpSpPr/>
          <p:nvPr/>
        </p:nvGrpSpPr>
        <p:grpSpPr>
          <a:xfrm>
            <a:off x="5243810" y="5565730"/>
            <a:ext cx="619560" cy="474480"/>
            <a:chOff x="5243810" y="5565730"/>
            <a:chExt cx="619560" cy="47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81" name="Käsinkirjoitus 180">
                  <a:extLst>
                    <a:ext uri="{FF2B5EF4-FFF2-40B4-BE49-F238E27FC236}">
                      <a16:creationId xmlns:a16="http://schemas.microsoft.com/office/drawing/2014/main" id="{C391BEC0-72F8-445F-88C4-AAE88673C036}"/>
                    </a:ext>
                  </a:extLst>
                </p14:cNvPr>
                <p14:cNvContentPartPr/>
                <p14:nvPr/>
              </p14:nvContentPartPr>
              <p14:xfrm>
                <a:off x="5243810" y="5570770"/>
                <a:ext cx="7920" cy="469440"/>
              </p14:xfrm>
            </p:contentPart>
          </mc:Choice>
          <mc:Fallback>
            <p:pic>
              <p:nvPicPr>
                <p:cNvPr id="181" name="Käsinkirjoitus 180">
                  <a:extLst>
                    <a:ext uri="{FF2B5EF4-FFF2-40B4-BE49-F238E27FC236}">
                      <a16:creationId xmlns:a16="http://schemas.microsoft.com/office/drawing/2014/main" id="{C391BEC0-72F8-445F-88C4-AAE88673C036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5235170" y="5562130"/>
                  <a:ext cx="25560" cy="48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82" name="Käsinkirjoitus 181">
                  <a:extLst>
                    <a:ext uri="{FF2B5EF4-FFF2-40B4-BE49-F238E27FC236}">
                      <a16:creationId xmlns:a16="http://schemas.microsoft.com/office/drawing/2014/main" id="{19DE4770-E363-45C8-8C8F-7DEC82FDE8E2}"/>
                    </a:ext>
                  </a:extLst>
                </p14:cNvPr>
                <p14:cNvContentPartPr/>
                <p14:nvPr/>
              </p14:nvContentPartPr>
              <p14:xfrm>
                <a:off x="5333090" y="5590930"/>
                <a:ext cx="180720" cy="381960"/>
              </p14:xfrm>
            </p:contentPart>
          </mc:Choice>
          <mc:Fallback>
            <p:pic>
              <p:nvPicPr>
                <p:cNvPr id="182" name="Käsinkirjoitus 181">
                  <a:extLst>
                    <a:ext uri="{FF2B5EF4-FFF2-40B4-BE49-F238E27FC236}">
                      <a16:creationId xmlns:a16="http://schemas.microsoft.com/office/drawing/2014/main" id="{19DE4770-E363-45C8-8C8F-7DEC82FDE8E2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5324450" y="5581930"/>
                  <a:ext cx="19836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83" name="Käsinkirjoitus 182">
                  <a:extLst>
                    <a:ext uri="{FF2B5EF4-FFF2-40B4-BE49-F238E27FC236}">
                      <a16:creationId xmlns:a16="http://schemas.microsoft.com/office/drawing/2014/main" id="{75640538-82EB-4888-BB9F-B16738C0B24F}"/>
                    </a:ext>
                  </a:extLst>
                </p14:cNvPr>
                <p14:cNvContentPartPr/>
                <p14:nvPr/>
              </p14:nvContentPartPr>
              <p14:xfrm>
                <a:off x="5700290" y="5565730"/>
                <a:ext cx="163080" cy="470160"/>
              </p14:xfrm>
            </p:contentPart>
          </mc:Choice>
          <mc:Fallback>
            <p:pic>
              <p:nvPicPr>
                <p:cNvPr id="183" name="Käsinkirjoitus 182">
                  <a:extLst>
                    <a:ext uri="{FF2B5EF4-FFF2-40B4-BE49-F238E27FC236}">
                      <a16:creationId xmlns:a16="http://schemas.microsoft.com/office/drawing/2014/main" id="{75640538-82EB-4888-BB9F-B16738C0B24F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5691290" y="5557090"/>
                  <a:ext cx="180720" cy="48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8" name="Ryhmä 187">
            <a:extLst>
              <a:ext uri="{FF2B5EF4-FFF2-40B4-BE49-F238E27FC236}">
                <a16:creationId xmlns:a16="http://schemas.microsoft.com/office/drawing/2014/main" id="{DA7654D3-B656-4F7B-B6BE-EB051F042D93}"/>
              </a:ext>
            </a:extLst>
          </p:cNvPr>
          <p:cNvGrpSpPr/>
          <p:nvPr/>
        </p:nvGrpSpPr>
        <p:grpSpPr>
          <a:xfrm>
            <a:off x="6131930" y="5631250"/>
            <a:ext cx="812160" cy="403200"/>
            <a:chOff x="6131930" y="5631250"/>
            <a:chExt cx="812160" cy="40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84" name="Käsinkirjoitus 183">
                  <a:extLst>
                    <a:ext uri="{FF2B5EF4-FFF2-40B4-BE49-F238E27FC236}">
                      <a16:creationId xmlns:a16="http://schemas.microsoft.com/office/drawing/2014/main" id="{FDADC3A2-C764-4737-8534-91A531B10B3D}"/>
                    </a:ext>
                  </a:extLst>
                </p14:cNvPr>
                <p14:cNvContentPartPr/>
                <p14:nvPr/>
              </p14:nvContentPartPr>
              <p14:xfrm>
                <a:off x="6154250" y="5783530"/>
                <a:ext cx="145440" cy="360"/>
              </p14:xfrm>
            </p:contentPart>
          </mc:Choice>
          <mc:Fallback>
            <p:pic>
              <p:nvPicPr>
                <p:cNvPr id="184" name="Käsinkirjoitus 183">
                  <a:extLst>
                    <a:ext uri="{FF2B5EF4-FFF2-40B4-BE49-F238E27FC236}">
                      <a16:creationId xmlns:a16="http://schemas.microsoft.com/office/drawing/2014/main" id="{FDADC3A2-C764-4737-8534-91A531B10B3D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6145250" y="5774890"/>
                  <a:ext cx="1630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85" name="Käsinkirjoitus 184">
                  <a:extLst>
                    <a:ext uri="{FF2B5EF4-FFF2-40B4-BE49-F238E27FC236}">
                      <a16:creationId xmlns:a16="http://schemas.microsoft.com/office/drawing/2014/main" id="{F754F5A6-153C-4676-9B61-7AB87DBFF586}"/>
                    </a:ext>
                  </a:extLst>
                </p14:cNvPr>
                <p14:cNvContentPartPr/>
                <p14:nvPr/>
              </p14:nvContentPartPr>
              <p14:xfrm>
                <a:off x="6131930" y="5898010"/>
                <a:ext cx="199800" cy="5760"/>
              </p14:xfrm>
            </p:contentPart>
          </mc:Choice>
          <mc:Fallback>
            <p:pic>
              <p:nvPicPr>
                <p:cNvPr id="185" name="Käsinkirjoitus 184">
                  <a:extLst>
                    <a:ext uri="{FF2B5EF4-FFF2-40B4-BE49-F238E27FC236}">
                      <a16:creationId xmlns:a16="http://schemas.microsoft.com/office/drawing/2014/main" id="{F754F5A6-153C-4676-9B61-7AB87DBFF586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6123290" y="5889010"/>
                  <a:ext cx="2174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86" name="Käsinkirjoitus 185">
                  <a:extLst>
                    <a:ext uri="{FF2B5EF4-FFF2-40B4-BE49-F238E27FC236}">
                      <a16:creationId xmlns:a16="http://schemas.microsoft.com/office/drawing/2014/main" id="{CA5F480D-4100-4AE6-A99F-65A0C930B49D}"/>
                    </a:ext>
                  </a:extLst>
                </p14:cNvPr>
                <p14:cNvContentPartPr/>
                <p14:nvPr/>
              </p14:nvContentPartPr>
              <p14:xfrm>
                <a:off x="6540170" y="5631250"/>
                <a:ext cx="284400" cy="403200"/>
              </p14:xfrm>
            </p:contentPart>
          </mc:Choice>
          <mc:Fallback>
            <p:pic>
              <p:nvPicPr>
                <p:cNvPr id="186" name="Käsinkirjoitus 185">
                  <a:extLst>
                    <a:ext uri="{FF2B5EF4-FFF2-40B4-BE49-F238E27FC236}">
                      <a16:creationId xmlns:a16="http://schemas.microsoft.com/office/drawing/2014/main" id="{CA5F480D-4100-4AE6-A99F-65A0C930B49D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6531170" y="5622610"/>
                  <a:ext cx="302040" cy="4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87" name="Käsinkirjoitus 186">
                  <a:extLst>
                    <a:ext uri="{FF2B5EF4-FFF2-40B4-BE49-F238E27FC236}">
                      <a16:creationId xmlns:a16="http://schemas.microsoft.com/office/drawing/2014/main" id="{1A4B986E-A255-42B6-A9AB-ED0F331F0944}"/>
                    </a:ext>
                  </a:extLst>
                </p14:cNvPr>
                <p14:cNvContentPartPr/>
                <p14:nvPr/>
              </p14:nvContentPartPr>
              <p14:xfrm>
                <a:off x="6499490" y="5674450"/>
                <a:ext cx="444600" cy="289800"/>
              </p14:xfrm>
            </p:contentPart>
          </mc:Choice>
          <mc:Fallback>
            <p:pic>
              <p:nvPicPr>
                <p:cNvPr id="187" name="Käsinkirjoitus 186">
                  <a:extLst>
                    <a:ext uri="{FF2B5EF4-FFF2-40B4-BE49-F238E27FC236}">
                      <a16:creationId xmlns:a16="http://schemas.microsoft.com/office/drawing/2014/main" id="{1A4B986E-A255-42B6-A9AB-ED0F331F0944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6490850" y="5665450"/>
                  <a:ext cx="462240" cy="30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3" name="Ryhmä 192">
            <a:extLst>
              <a:ext uri="{FF2B5EF4-FFF2-40B4-BE49-F238E27FC236}">
                <a16:creationId xmlns:a16="http://schemas.microsoft.com/office/drawing/2014/main" id="{8AF65172-2143-44AB-98A1-BE053B654DF1}"/>
              </a:ext>
            </a:extLst>
          </p:cNvPr>
          <p:cNvGrpSpPr/>
          <p:nvPr/>
        </p:nvGrpSpPr>
        <p:grpSpPr>
          <a:xfrm>
            <a:off x="1653600" y="3181853"/>
            <a:ext cx="1185427" cy="601560"/>
            <a:chOff x="1653600" y="3181853"/>
            <a:chExt cx="1185427" cy="60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24" name="Käsinkirjoitus 23">
                  <a:extLst>
                    <a:ext uri="{FF2B5EF4-FFF2-40B4-BE49-F238E27FC236}">
                      <a16:creationId xmlns:a16="http://schemas.microsoft.com/office/drawing/2014/main" id="{26DE7600-C051-468F-ADB1-604F324A1115}"/>
                    </a:ext>
                  </a:extLst>
                </p14:cNvPr>
                <p14:cNvContentPartPr/>
                <p14:nvPr/>
              </p14:nvContentPartPr>
              <p14:xfrm>
                <a:off x="1660440" y="3473010"/>
                <a:ext cx="113040" cy="149760"/>
              </p14:xfrm>
            </p:contentPart>
          </mc:Choice>
          <mc:Fallback>
            <p:pic>
              <p:nvPicPr>
                <p:cNvPr id="24" name="Käsinkirjoitus 23">
                  <a:extLst>
                    <a:ext uri="{FF2B5EF4-FFF2-40B4-BE49-F238E27FC236}">
                      <a16:creationId xmlns:a16="http://schemas.microsoft.com/office/drawing/2014/main" id="{26DE7600-C051-468F-ADB1-604F324A1115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651800" y="3464370"/>
                  <a:ext cx="1306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25" name="Käsinkirjoitus 24">
                  <a:extLst>
                    <a:ext uri="{FF2B5EF4-FFF2-40B4-BE49-F238E27FC236}">
                      <a16:creationId xmlns:a16="http://schemas.microsoft.com/office/drawing/2014/main" id="{899E9930-A242-449D-8E57-ED7796245020}"/>
                    </a:ext>
                  </a:extLst>
                </p14:cNvPr>
                <p14:cNvContentPartPr/>
                <p14:nvPr/>
              </p14:nvContentPartPr>
              <p14:xfrm>
                <a:off x="1653600" y="3496410"/>
                <a:ext cx="146160" cy="108360"/>
              </p14:xfrm>
            </p:contentPart>
          </mc:Choice>
          <mc:Fallback>
            <p:pic>
              <p:nvPicPr>
                <p:cNvPr id="25" name="Käsinkirjoitus 24">
                  <a:extLst>
                    <a:ext uri="{FF2B5EF4-FFF2-40B4-BE49-F238E27FC236}">
                      <a16:creationId xmlns:a16="http://schemas.microsoft.com/office/drawing/2014/main" id="{899E9930-A242-449D-8E57-ED7796245020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644600" y="3487410"/>
                  <a:ext cx="1638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90" name="Käsinkirjoitus 189">
                  <a:extLst>
                    <a:ext uri="{FF2B5EF4-FFF2-40B4-BE49-F238E27FC236}">
                      <a16:creationId xmlns:a16="http://schemas.microsoft.com/office/drawing/2014/main" id="{3700AC5F-AE8E-4629-B269-70B741EBBB17}"/>
                    </a:ext>
                  </a:extLst>
                </p14:cNvPr>
                <p14:cNvContentPartPr/>
                <p14:nvPr/>
              </p14:nvContentPartPr>
              <p14:xfrm>
                <a:off x="2004907" y="3243773"/>
                <a:ext cx="33480" cy="505080"/>
              </p14:xfrm>
            </p:contentPart>
          </mc:Choice>
          <mc:Fallback>
            <p:pic>
              <p:nvPicPr>
                <p:cNvPr id="190" name="Käsinkirjoitus 189">
                  <a:extLst>
                    <a:ext uri="{FF2B5EF4-FFF2-40B4-BE49-F238E27FC236}">
                      <a16:creationId xmlns:a16="http://schemas.microsoft.com/office/drawing/2014/main" id="{3700AC5F-AE8E-4629-B269-70B741EBBB17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995907" y="3235133"/>
                  <a:ext cx="51120" cy="52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91" name="Käsinkirjoitus 190">
                  <a:extLst>
                    <a:ext uri="{FF2B5EF4-FFF2-40B4-BE49-F238E27FC236}">
                      <a16:creationId xmlns:a16="http://schemas.microsoft.com/office/drawing/2014/main" id="{90753F22-16D7-4119-A98B-F6E4B78355B5}"/>
                    </a:ext>
                  </a:extLst>
                </p14:cNvPr>
                <p14:cNvContentPartPr/>
                <p14:nvPr/>
              </p14:nvContentPartPr>
              <p14:xfrm>
                <a:off x="2101027" y="3242333"/>
                <a:ext cx="290160" cy="432720"/>
              </p14:xfrm>
            </p:contentPart>
          </mc:Choice>
          <mc:Fallback>
            <p:pic>
              <p:nvPicPr>
                <p:cNvPr id="191" name="Käsinkirjoitus 190">
                  <a:extLst>
                    <a:ext uri="{FF2B5EF4-FFF2-40B4-BE49-F238E27FC236}">
                      <a16:creationId xmlns:a16="http://schemas.microsoft.com/office/drawing/2014/main" id="{90753F22-16D7-4119-A98B-F6E4B78355B5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2092387" y="3233333"/>
                  <a:ext cx="30780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92" name="Käsinkirjoitus 191">
                  <a:extLst>
                    <a:ext uri="{FF2B5EF4-FFF2-40B4-BE49-F238E27FC236}">
                      <a16:creationId xmlns:a16="http://schemas.microsoft.com/office/drawing/2014/main" id="{52F11062-AB9A-4AEA-BB33-E6FB153BBD87}"/>
                    </a:ext>
                  </a:extLst>
                </p14:cNvPr>
                <p14:cNvContentPartPr/>
                <p14:nvPr/>
              </p14:nvContentPartPr>
              <p14:xfrm>
                <a:off x="2593867" y="3181853"/>
                <a:ext cx="245160" cy="601560"/>
              </p14:xfrm>
            </p:contentPart>
          </mc:Choice>
          <mc:Fallback>
            <p:pic>
              <p:nvPicPr>
                <p:cNvPr id="192" name="Käsinkirjoitus 191">
                  <a:extLst>
                    <a:ext uri="{FF2B5EF4-FFF2-40B4-BE49-F238E27FC236}">
                      <a16:creationId xmlns:a16="http://schemas.microsoft.com/office/drawing/2014/main" id="{52F11062-AB9A-4AEA-BB33-E6FB153BBD87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2585227" y="3172853"/>
                  <a:ext cx="262800" cy="619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5">
            <p14:nvContentPartPr>
              <p14:cNvPr id="194" name="Käsinkirjoitus 193">
                <a:extLst>
                  <a:ext uri="{FF2B5EF4-FFF2-40B4-BE49-F238E27FC236}">
                    <a16:creationId xmlns:a16="http://schemas.microsoft.com/office/drawing/2014/main" id="{83BE3096-7F30-42D3-9FF4-E58692FC6371}"/>
                  </a:ext>
                </a:extLst>
              </p14:cNvPr>
              <p14:cNvContentPartPr/>
              <p14:nvPr/>
            </p14:nvContentPartPr>
            <p14:xfrm>
              <a:off x="6883267" y="1718453"/>
              <a:ext cx="1482120" cy="27360"/>
            </p14:xfrm>
          </p:contentPart>
        </mc:Choice>
        <mc:Fallback>
          <p:pic>
            <p:nvPicPr>
              <p:cNvPr id="194" name="Käsinkirjoitus 193">
                <a:extLst>
                  <a:ext uri="{FF2B5EF4-FFF2-40B4-BE49-F238E27FC236}">
                    <a16:creationId xmlns:a16="http://schemas.microsoft.com/office/drawing/2014/main" id="{83BE3096-7F30-42D3-9FF4-E58692FC6371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6865627" y="1682813"/>
                <a:ext cx="151776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7">
            <p14:nvContentPartPr>
              <p14:cNvPr id="195" name="Käsinkirjoitus 194">
                <a:extLst>
                  <a:ext uri="{FF2B5EF4-FFF2-40B4-BE49-F238E27FC236}">
                    <a16:creationId xmlns:a16="http://schemas.microsoft.com/office/drawing/2014/main" id="{C143F320-346B-4661-B931-D3A13CA5D424}"/>
                  </a:ext>
                </a:extLst>
              </p14:cNvPr>
              <p14:cNvContentPartPr/>
              <p14:nvPr/>
            </p14:nvContentPartPr>
            <p14:xfrm>
              <a:off x="922747" y="2150453"/>
              <a:ext cx="2169720" cy="83880"/>
            </p14:xfrm>
          </p:contentPart>
        </mc:Choice>
        <mc:Fallback>
          <p:pic>
            <p:nvPicPr>
              <p:cNvPr id="195" name="Käsinkirjoitus 194">
                <a:extLst>
                  <a:ext uri="{FF2B5EF4-FFF2-40B4-BE49-F238E27FC236}">
                    <a16:creationId xmlns:a16="http://schemas.microsoft.com/office/drawing/2014/main" id="{C143F320-346B-4661-B931-D3A13CA5D424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904747" y="2114813"/>
                <a:ext cx="2205360" cy="15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9" name="Ryhmä 218">
            <a:extLst>
              <a:ext uri="{FF2B5EF4-FFF2-40B4-BE49-F238E27FC236}">
                <a16:creationId xmlns:a16="http://schemas.microsoft.com/office/drawing/2014/main" id="{BB3E1DEC-697A-4171-BA70-72E6BBCE6376}"/>
              </a:ext>
            </a:extLst>
          </p:cNvPr>
          <p:cNvGrpSpPr/>
          <p:nvPr/>
        </p:nvGrpSpPr>
        <p:grpSpPr>
          <a:xfrm>
            <a:off x="325867" y="4087253"/>
            <a:ext cx="1415160" cy="472320"/>
            <a:chOff x="325867" y="4087253"/>
            <a:chExt cx="1415160" cy="47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96" name="Käsinkirjoitus 195">
                  <a:extLst>
                    <a:ext uri="{FF2B5EF4-FFF2-40B4-BE49-F238E27FC236}">
                      <a16:creationId xmlns:a16="http://schemas.microsoft.com/office/drawing/2014/main" id="{6C2EA478-857F-43EF-98C2-20C120A40036}"/>
                    </a:ext>
                  </a:extLst>
                </p14:cNvPr>
                <p14:cNvContentPartPr/>
                <p14:nvPr/>
              </p14:nvContentPartPr>
              <p14:xfrm>
                <a:off x="325867" y="4177973"/>
                <a:ext cx="42120" cy="381240"/>
              </p14:xfrm>
            </p:contentPart>
          </mc:Choice>
          <mc:Fallback>
            <p:pic>
              <p:nvPicPr>
                <p:cNvPr id="196" name="Käsinkirjoitus 195">
                  <a:extLst>
                    <a:ext uri="{FF2B5EF4-FFF2-40B4-BE49-F238E27FC236}">
                      <a16:creationId xmlns:a16="http://schemas.microsoft.com/office/drawing/2014/main" id="{6C2EA478-857F-43EF-98C2-20C120A40036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317227" y="4169333"/>
                  <a:ext cx="5976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97" name="Käsinkirjoitus 196">
                  <a:extLst>
                    <a:ext uri="{FF2B5EF4-FFF2-40B4-BE49-F238E27FC236}">
                      <a16:creationId xmlns:a16="http://schemas.microsoft.com/office/drawing/2014/main" id="{D51780D6-764E-4EA2-A9CC-F949AD956006}"/>
                    </a:ext>
                  </a:extLst>
                </p14:cNvPr>
                <p14:cNvContentPartPr/>
                <p14:nvPr/>
              </p14:nvContentPartPr>
              <p14:xfrm>
                <a:off x="332347" y="4087253"/>
                <a:ext cx="218160" cy="425160"/>
              </p14:xfrm>
            </p:contentPart>
          </mc:Choice>
          <mc:Fallback>
            <p:pic>
              <p:nvPicPr>
                <p:cNvPr id="197" name="Käsinkirjoitus 196">
                  <a:extLst>
                    <a:ext uri="{FF2B5EF4-FFF2-40B4-BE49-F238E27FC236}">
                      <a16:creationId xmlns:a16="http://schemas.microsoft.com/office/drawing/2014/main" id="{D51780D6-764E-4EA2-A9CC-F949AD956006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323707" y="4078613"/>
                  <a:ext cx="23580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98" name="Käsinkirjoitus 197">
                  <a:extLst>
                    <a:ext uri="{FF2B5EF4-FFF2-40B4-BE49-F238E27FC236}">
                      <a16:creationId xmlns:a16="http://schemas.microsoft.com/office/drawing/2014/main" id="{18C25F31-7E55-41ED-9BE7-ECBE5817C687}"/>
                    </a:ext>
                  </a:extLst>
                </p14:cNvPr>
                <p14:cNvContentPartPr/>
                <p14:nvPr/>
              </p14:nvContentPartPr>
              <p14:xfrm>
                <a:off x="663907" y="4341053"/>
                <a:ext cx="129960" cy="178200"/>
              </p14:xfrm>
            </p:contentPart>
          </mc:Choice>
          <mc:Fallback>
            <p:pic>
              <p:nvPicPr>
                <p:cNvPr id="198" name="Käsinkirjoitus 197">
                  <a:extLst>
                    <a:ext uri="{FF2B5EF4-FFF2-40B4-BE49-F238E27FC236}">
                      <a16:creationId xmlns:a16="http://schemas.microsoft.com/office/drawing/2014/main" id="{18C25F31-7E55-41ED-9BE7-ECBE5817C687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654907" y="4332053"/>
                  <a:ext cx="1476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99" name="Käsinkirjoitus 198">
                  <a:extLst>
                    <a:ext uri="{FF2B5EF4-FFF2-40B4-BE49-F238E27FC236}">
                      <a16:creationId xmlns:a16="http://schemas.microsoft.com/office/drawing/2014/main" id="{9461EC38-E1E7-4703-9FA3-E41F30AD3E09}"/>
                    </a:ext>
                  </a:extLst>
                </p14:cNvPr>
                <p14:cNvContentPartPr/>
                <p14:nvPr/>
              </p14:nvContentPartPr>
              <p14:xfrm>
                <a:off x="959467" y="4100933"/>
                <a:ext cx="486360" cy="425880"/>
              </p14:xfrm>
            </p:contentPart>
          </mc:Choice>
          <mc:Fallback>
            <p:pic>
              <p:nvPicPr>
                <p:cNvPr id="199" name="Käsinkirjoitus 198">
                  <a:extLst>
                    <a:ext uri="{FF2B5EF4-FFF2-40B4-BE49-F238E27FC236}">
                      <a16:creationId xmlns:a16="http://schemas.microsoft.com/office/drawing/2014/main" id="{9461EC38-E1E7-4703-9FA3-E41F30AD3E09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950827" y="4091933"/>
                  <a:ext cx="504000" cy="4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200" name="Käsinkirjoitus 199">
                  <a:extLst>
                    <a:ext uri="{FF2B5EF4-FFF2-40B4-BE49-F238E27FC236}">
                      <a16:creationId xmlns:a16="http://schemas.microsoft.com/office/drawing/2014/main" id="{2233C343-2622-439C-9687-A7BA03A5013E}"/>
                    </a:ext>
                  </a:extLst>
                </p14:cNvPr>
                <p14:cNvContentPartPr/>
                <p14:nvPr/>
              </p14:nvContentPartPr>
              <p14:xfrm>
                <a:off x="1574707" y="4374893"/>
                <a:ext cx="166320" cy="184680"/>
              </p14:xfrm>
            </p:contentPart>
          </mc:Choice>
          <mc:Fallback>
            <p:pic>
              <p:nvPicPr>
                <p:cNvPr id="200" name="Käsinkirjoitus 199">
                  <a:extLst>
                    <a:ext uri="{FF2B5EF4-FFF2-40B4-BE49-F238E27FC236}">
                      <a16:creationId xmlns:a16="http://schemas.microsoft.com/office/drawing/2014/main" id="{2233C343-2622-439C-9687-A7BA03A5013E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566067" y="4366253"/>
                  <a:ext cx="183960" cy="20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8" name="Ryhmä 217">
            <a:extLst>
              <a:ext uri="{FF2B5EF4-FFF2-40B4-BE49-F238E27FC236}">
                <a16:creationId xmlns:a16="http://schemas.microsoft.com/office/drawing/2014/main" id="{27DBF2A2-0466-4930-B5F0-C7C9252C9B41}"/>
              </a:ext>
            </a:extLst>
          </p:cNvPr>
          <p:cNvGrpSpPr/>
          <p:nvPr/>
        </p:nvGrpSpPr>
        <p:grpSpPr>
          <a:xfrm>
            <a:off x="2386867" y="4027853"/>
            <a:ext cx="522720" cy="605880"/>
            <a:chOff x="2386867" y="4027853"/>
            <a:chExt cx="522720" cy="60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01" name="Käsinkirjoitus 200">
                  <a:extLst>
                    <a:ext uri="{FF2B5EF4-FFF2-40B4-BE49-F238E27FC236}">
                      <a16:creationId xmlns:a16="http://schemas.microsoft.com/office/drawing/2014/main" id="{10876D45-27A0-408B-BA7B-C1DA41209F9E}"/>
                    </a:ext>
                  </a:extLst>
                </p14:cNvPr>
                <p14:cNvContentPartPr/>
                <p14:nvPr/>
              </p14:nvContentPartPr>
              <p14:xfrm>
                <a:off x="2386867" y="4334573"/>
                <a:ext cx="127800" cy="212400"/>
              </p14:xfrm>
            </p:contentPart>
          </mc:Choice>
          <mc:Fallback>
            <p:pic>
              <p:nvPicPr>
                <p:cNvPr id="201" name="Käsinkirjoitus 200">
                  <a:extLst>
                    <a:ext uri="{FF2B5EF4-FFF2-40B4-BE49-F238E27FC236}">
                      <a16:creationId xmlns:a16="http://schemas.microsoft.com/office/drawing/2014/main" id="{10876D45-27A0-408B-BA7B-C1DA41209F9E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2377867" y="4325573"/>
                  <a:ext cx="14544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02" name="Käsinkirjoitus 201">
                  <a:extLst>
                    <a:ext uri="{FF2B5EF4-FFF2-40B4-BE49-F238E27FC236}">
                      <a16:creationId xmlns:a16="http://schemas.microsoft.com/office/drawing/2014/main" id="{04E9416C-3422-460C-87E5-D81F48B989FA}"/>
                    </a:ext>
                  </a:extLst>
                </p14:cNvPr>
                <p14:cNvContentPartPr/>
                <p14:nvPr/>
              </p14:nvContentPartPr>
              <p14:xfrm>
                <a:off x="2616547" y="4027853"/>
                <a:ext cx="33480" cy="544680"/>
              </p14:xfrm>
            </p:contentPart>
          </mc:Choice>
          <mc:Fallback>
            <p:pic>
              <p:nvPicPr>
                <p:cNvPr id="202" name="Käsinkirjoitus 201">
                  <a:extLst>
                    <a:ext uri="{FF2B5EF4-FFF2-40B4-BE49-F238E27FC236}">
                      <a16:creationId xmlns:a16="http://schemas.microsoft.com/office/drawing/2014/main" id="{04E9416C-3422-460C-87E5-D81F48B989FA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2607547" y="4019213"/>
                  <a:ext cx="51120" cy="56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03" name="Käsinkirjoitus 202">
                  <a:extLst>
                    <a:ext uri="{FF2B5EF4-FFF2-40B4-BE49-F238E27FC236}">
                      <a16:creationId xmlns:a16="http://schemas.microsoft.com/office/drawing/2014/main" id="{6EFA1BF3-FB91-46DA-8C53-4BC1F019437B}"/>
                    </a:ext>
                  </a:extLst>
                </p14:cNvPr>
                <p14:cNvContentPartPr/>
                <p14:nvPr/>
              </p14:nvContentPartPr>
              <p14:xfrm>
                <a:off x="2833267" y="4396493"/>
                <a:ext cx="25200" cy="237240"/>
              </p14:xfrm>
            </p:contentPart>
          </mc:Choice>
          <mc:Fallback>
            <p:pic>
              <p:nvPicPr>
                <p:cNvPr id="203" name="Käsinkirjoitus 202">
                  <a:extLst>
                    <a:ext uri="{FF2B5EF4-FFF2-40B4-BE49-F238E27FC236}">
                      <a16:creationId xmlns:a16="http://schemas.microsoft.com/office/drawing/2014/main" id="{6EFA1BF3-FB91-46DA-8C53-4BC1F019437B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2824627" y="4387853"/>
                  <a:ext cx="4284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04" name="Käsinkirjoitus 203">
                  <a:extLst>
                    <a:ext uri="{FF2B5EF4-FFF2-40B4-BE49-F238E27FC236}">
                      <a16:creationId xmlns:a16="http://schemas.microsoft.com/office/drawing/2014/main" id="{E95B95A6-215A-4E6A-8535-5BC904EA1598}"/>
                    </a:ext>
                  </a:extLst>
                </p14:cNvPr>
                <p14:cNvContentPartPr/>
                <p14:nvPr/>
              </p14:nvContentPartPr>
              <p14:xfrm>
                <a:off x="2909227" y="4165013"/>
                <a:ext cx="360" cy="360"/>
              </p14:xfrm>
            </p:contentPart>
          </mc:Choice>
          <mc:Fallback>
            <p:pic>
              <p:nvPicPr>
                <p:cNvPr id="204" name="Käsinkirjoitus 203">
                  <a:extLst>
                    <a:ext uri="{FF2B5EF4-FFF2-40B4-BE49-F238E27FC236}">
                      <a16:creationId xmlns:a16="http://schemas.microsoft.com/office/drawing/2014/main" id="{E95B95A6-215A-4E6A-8535-5BC904EA1598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2900227" y="415637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7">
            <p14:nvContentPartPr>
              <p14:cNvPr id="231" name="Käsinkirjoitus 230">
                <a:extLst>
                  <a:ext uri="{FF2B5EF4-FFF2-40B4-BE49-F238E27FC236}">
                    <a16:creationId xmlns:a16="http://schemas.microsoft.com/office/drawing/2014/main" id="{5951733E-C425-44AC-97C0-9983D513A183}"/>
                  </a:ext>
                </a:extLst>
              </p14:cNvPr>
              <p14:cNvContentPartPr/>
              <p14:nvPr/>
            </p14:nvContentPartPr>
            <p14:xfrm>
              <a:off x="4774387" y="4036853"/>
              <a:ext cx="42480" cy="2968560"/>
            </p14:xfrm>
          </p:contentPart>
        </mc:Choice>
        <mc:Fallback>
          <p:pic>
            <p:nvPicPr>
              <p:cNvPr id="231" name="Käsinkirjoitus 230">
                <a:extLst>
                  <a:ext uri="{FF2B5EF4-FFF2-40B4-BE49-F238E27FC236}">
                    <a16:creationId xmlns:a16="http://schemas.microsoft.com/office/drawing/2014/main" id="{5951733E-C425-44AC-97C0-9983D513A183}"/>
                  </a:ext>
                </a:extLst>
              </p:cNvPr>
              <p:cNvPicPr/>
              <p:nvPr/>
            </p:nvPicPr>
            <p:blipFill>
              <a:blip r:embed="rId318"/>
              <a:stretch>
                <a:fillRect/>
              </a:stretch>
            </p:blipFill>
            <p:spPr>
              <a:xfrm>
                <a:off x="4765387" y="4028213"/>
                <a:ext cx="60120" cy="298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2" name="Ryhmä 241">
            <a:extLst>
              <a:ext uri="{FF2B5EF4-FFF2-40B4-BE49-F238E27FC236}">
                <a16:creationId xmlns:a16="http://schemas.microsoft.com/office/drawing/2014/main" id="{3647FD60-7832-45F5-94D1-771DAA18E4EC}"/>
              </a:ext>
            </a:extLst>
          </p:cNvPr>
          <p:cNvGrpSpPr/>
          <p:nvPr/>
        </p:nvGrpSpPr>
        <p:grpSpPr>
          <a:xfrm>
            <a:off x="200587" y="4945133"/>
            <a:ext cx="4305240" cy="1241640"/>
            <a:chOff x="200587" y="4945133"/>
            <a:chExt cx="4305240" cy="124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05" name="Käsinkirjoitus 204">
                  <a:extLst>
                    <a:ext uri="{FF2B5EF4-FFF2-40B4-BE49-F238E27FC236}">
                      <a16:creationId xmlns:a16="http://schemas.microsoft.com/office/drawing/2014/main" id="{B98B02AD-09D8-4962-9127-2C1DBCA123A7}"/>
                    </a:ext>
                  </a:extLst>
                </p14:cNvPr>
                <p14:cNvContentPartPr/>
                <p14:nvPr/>
              </p14:nvContentPartPr>
              <p14:xfrm>
                <a:off x="306787" y="4982933"/>
                <a:ext cx="277200" cy="502920"/>
              </p14:xfrm>
            </p:contentPart>
          </mc:Choice>
          <mc:Fallback>
            <p:pic>
              <p:nvPicPr>
                <p:cNvPr id="205" name="Käsinkirjoitus 204">
                  <a:extLst>
                    <a:ext uri="{FF2B5EF4-FFF2-40B4-BE49-F238E27FC236}">
                      <a16:creationId xmlns:a16="http://schemas.microsoft.com/office/drawing/2014/main" id="{B98B02AD-09D8-4962-9127-2C1DBCA123A7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297787" y="4974293"/>
                  <a:ext cx="294840" cy="52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06" name="Käsinkirjoitus 205">
                  <a:extLst>
                    <a:ext uri="{FF2B5EF4-FFF2-40B4-BE49-F238E27FC236}">
                      <a16:creationId xmlns:a16="http://schemas.microsoft.com/office/drawing/2014/main" id="{815F01BE-239D-4AF2-BE2D-35B52432DDAF}"/>
                    </a:ext>
                  </a:extLst>
                </p14:cNvPr>
                <p14:cNvContentPartPr/>
                <p14:nvPr/>
              </p14:nvContentPartPr>
              <p14:xfrm>
                <a:off x="799627" y="4996973"/>
                <a:ext cx="224280" cy="437400"/>
              </p14:xfrm>
            </p:contentPart>
          </mc:Choice>
          <mc:Fallback>
            <p:pic>
              <p:nvPicPr>
                <p:cNvPr id="206" name="Käsinkirjoitus 205">
                  <a:extLst>
                    <a:ext uri="{FF2B5EF4-FFF2-40B4-BE49-F238E27FC236}">
                      <a16:creationId xmlns:a16="http://schemas.microsoft.com/office/drawing/2014/main" id="{815F01BE-239D-4AF2-BE2D-35B52432DDAF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790987" y="4988333"/>
                  <a:ext cx="241920" cy="45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07" name="Käsinkirjoitus 206">
                  <a:extLst>
                    <a:ext uri="{FF2B5EF4-FFF2-40B4-BE49-F238E27FC236}">
                      <a16:creationId xmlns:a16="http://schemas.microsoft.com/office/drawing/2014/main" id="{5855AB59-19B1-440D-8F63-63193C65C098}"/>
                    </a:ext>
                  </a:extLst>
                </p14:cNvPr>
                <p14:cNvContentPartPr/>
                <p14:nvPr/>
              </p14:nvContentPartPr>
              <p14:xfrm>
                <a:off x="689107" y="5160773"/>
                <a:ext cx="222840" cy="16200"/>
              </p14:xfrm>
            </p:contentPart>
          </mc:Choice>
          <mc:Fallback>
            <p:pic>
              <p:nvPicPr>
                <p:cNvPr id="207" name="Käsinkirjoitus 206">
                  <a:extLst>
                    <a:ext uri="{FF2B5EF4-FFF2-40B4-BE49-F238E27FC236}">
                      <a16:creationId xmlns:a16="http://schemas.microsoft.com/office/drawing/2014/main" id="{5855AB59-19B1-440D-8F63-63193C65C098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680107" y="5151773"/>
                  <a:ext cx="2404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08" name="Käsinkirjoitus 207">
                  <a:extLst>
                    <a:ext uri="{FF2B5EF4-FFF2-40B4-BE49-F238E27FC236}">
                      <a16:creationId xmlns:a16="http://schemas.microsoft.com/office/drawing/2014/main" id="{4620A58C-3AB4-43C8-B132-A401E9FAA848}"/>
                    </a:ext>
                  </a:extLst>
                </p14:cNvPr>
                <p14:cNvContentPartPr/>
                <p14:nvPr/>
              </p14:nvContentPartPr>
              <p14:xfrm>
                <a:off x="706027" y="5244293"/>
                <a:ext cx="208800" cy="32400"/>
              </p14:xfrm>
            </p:contentPart>
          </mc:Choice>
          <mc:Fallback>
            <p:pic>
              <p:nvPicPr>
                <p:cNvPr id="208" name="Käsinkirjoitus 207">
                  <a:extLst>
                    <a:ext uri="{FF2B5EF4-FFF2-40B4-BE49-F238E27FC236}">
                      <a16:creationId xmlns:a16="http://schemas.microsoft.com/office/drawing/2014/main" id="{4620A58C-3AB4-43C8-B132-A401E9FAA848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697027" y="5235293"/>
                  <a:ext cx="2264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09" name="Käsinkirjoitus 208">
                  <a:extLst>
                    <a:ext uri="{FF2B5EF4-FFF2-40B4-BE49-F238E27FC236}">
                      <a16:creationId xmlns:a16="http://schemas.microsoft.com/office/drawing/2014/main" id="{CF83793A-BF68-4111-9A63-B606F4F58FBD}"/>
                    </a:ext>
                  </a:extLst>
                </p14:cNvPr>
                <p14:cNvContentPartPr/>
                <p14:nvPr/>
              </p14:nvContentPartPr>
              <p14:xfrm>
                <a:off x="1266547" y="5210813"/>
                <a:ext cx="32040" cy="34920"/>
              </p14:xfrm>
            </p:contentPart>
          </mc:Choice>
          <mc:Fallback>
            <p:pic>
              <p:nvPicPr>
                <p:cNvPr id="209" name="Käsinkirjoitus 208">
                  <a:extLst>
                    <a:ext uri="{FF2B5EF4-FFF2-40B4-BE49-F238E27FC236}">
                      <a16:creationId xmlns:a16="http://schemas.microsoft.com/office/drawing/2014/main" id="{CF83793A-BF68-4111-9A63-B606F4F58FBD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257907" y="5202173"/>
                  <a:ext cx="496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10" name="Käsinkirjoitus 209">
                  <a:extLst>
                    <a:ext uri="{FF2B5EF4-FFF2-40B4-BE49-F238E27FC236}">
                      <a16:creationId xmlns:a16="http://schemas.microsoft.com/office/drawing/2014/main" id="{5CC8A0A1-941E-4E2F-AD61-785FE3E822AB}"/>
                    </a:ext>
                  </a:extLst>
                </p14:cNvPr>
                <p14:cNvContentPartPr/>
                <p14:nvPr/>
              </p14:nvContentPartPr>
              <p14:xfrm>
                <a:off x="1451227" y="5003813"/>
                <a:ext cx="208080" cy="365400"/>
              </p14:xfrm>
            </p:contentPart>
          </mc:Choice>
          <mc:Fallback>
            <p:pic>
              <p:nvPicPr>
                <p:cNvPr id="210" name="Käsinkirjoitus 209">
                  <a:extLst>
                    <a:ext uri="{FF2B5EF4-FFF2-40B4-BE49-F238E27FC236}">
                      <a16:creationId xmlns:a16="http://schemas.microsoft.com/office/drawing/2014/main" id="{5CC8A0A1-941E-4E2F-AD61-785FE3E822AB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442227" y="4994813"/>
                  <a:ext cx="22572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11" name="Käsinkirjoitus 210">
                  <a:extLst>
                    <a:ext uri="{FF2B5EF4-FFF2-40B4-BE49-F238E27FC236}">
                      <a16:creationId xmlns:a16="http://schemas.microsoft.com/office/drawing/2014/main" id="{DE7C8A10-1BAB-4875-9ABD-2CFD8A6063AC}"/>
                    </a:ext>
                  </a:extLst>
                </p14:cNvPr>
                <p14:cNvContentPartPr/>
                <p14:nvPr/>
              </p14:nvContentPartPr>
              <p14:xfrm>
                <a:off x="1792507" y="4957013"/>
                <a:ext cx="177840" cy="235440"/>
              </p14:xfrm>
            </p:contentPart>
          </mc:Choice>
          <mc:Fallback>
            <p:pic>
              <p:nvPicPr>
                <p:cNvPr id="211" name="Käsinkirjoitus 210">
                  <a:extLst>
                    <a:ext uri="{FF2B5EF4-FFF2-40B4-BE49-F238E27FC236}">
                      <a16:creationId xmlns:a16="http://schemas.microsoft.com/office/drawing/2014/main" id="{DE7C8A10-1BAB-4875-9ABD-2CFD8A6063AC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783507" y="4948373"/>
                  <a:ext cx="19548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12" name="Käsinkirjoitus 211">
                  <a:extLst>
                    <a:ext uri="{FF2B5EF4-FFF2-40B4-BE49-F238E27FC236}">
                      <a16:creationId xmlns:a16="http://schemas.microsoft.com/office/drawing/2014/main" id="{69AD84CF-B060-4005-8102-04A5046C642E}"/>
                    </a:ext>
                  </a:extLst>
                </p14:cNvPr>
                <p14:cNvContentPartPr/>
                <p14:nvPr/>
              </p14:nvContentPartPr>
              <p14:xfrm>
                <a:off x="1984027" y="4958093"/>
                <a:ext cx="17280" cy="430920"/>
              </p14:xfrm>
            </p:contentPart>
          </mc:Choice>
          <mc:Fallback>
            <p:pic>
              <p:nvPicPr>
                <p:cNvPr id="212" name="Käsinkirjoitus 211">
                  <a:extLst>
                    <a:ext uri="{FF2B5EF4-FFF2-40B4-BE49-F238E27FC236}">
                      <a16:creationId xmlns:a16="http://schemas.microsoft.com/office/drawing/2014/main" id="{69AD84CF-B060-4005-8102-04A5046C642E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975027" y="4949453"/>
                  <a:ext cx="34920" cy="44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13" name="Käsinkirjoitus 212">
                  <a:extLst>
                    <a:ext uri="{FF2B5EF4-FFF2-40B4-BE49-F238E27FC236}">
                      <a16:creationId xmlns:a16="http://schemas.microsoft.com/office/drawing/2014/main" id="{2086C00A-F53B-4769-B404-FD609C150018}"/>
                    </a:ext>
                  </a:extLst>
                </p14:cNvPr>
                <p14:cNvContentPartPr/>
                <p14:nvPr/>
              </p14:nvContentPartPr>
              <p14:xfrm>
                <a:off x="2247907" y="5267693"/>
                <a:ext cx="225000" cy="12600"/>
              </p14:xfrm>
            </p:contentPart>
          </mc:Choice>
          <mc:Fallback>
            <p:pic>
              <p:nvPicPr>
                <p:cNvPr id="213" name="Käsinkirjoitus 212">
                  <a:extLst>
                    <a:ext uri="{FF2B5EF4-FFF2-40B4-BE49-F238E27FC236}">
                      <a16:creationId xmlns:a16="http://schemas.microsoft.com/office/drawing/2014/main" id="{2086C00A-F53B-4769-B404-FD609C150018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2238907" y="5258693"/>
                  <a:ext cx="2426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14" name="Käsinkirjoitus 213">
                  <a:extLst>
                    <a:ext uri="{FF2B5EF4-FFF2-40B4-BE49-F238E27FC236}">
                      <a16:creationId xmlns:a16="http://schemas.microsoft.com/office/drawing/2014/main" id="{6B992FD3-974A-4370-BCCE-973112520168}"/>
                    </a:ext>
                  </a:extLst>
                </p14:cNvPr>
                <p14:cNvContentPartPr/>
                <p14:nvPr/>
              </p14:nvContentPartPr>
              <p14:xfrm>
                <a:off x="2365987" y="5090933"/>
                <a:ext cx="36000" cy="325080"/>
              </p14:xfrm>
            </p:contentPart>
          </mc:Choice>
          <mc:Fallback>
            <p:pic>
              <p:nvPicPr>
                <p:cNvPr id="214" name="Käsinkirjoitus 213">
                  <a:extLst>
                    <a:ext uri="{FF2B5EF4-FFF2-40B4-BE49-F238E27FC236}">
                      <a16:creationId xmlns:a16="http://schemas.microsoft.com/office/drawing/2014/main" id="{6B992FD3-974A-4370-BCCE-973112520168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2356987" y="5082293"/>
                  <a:ext cx="5364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20" name="Käsinkirjoitus 219">
                  <a:extLst>
                    <a:ext uri="{FF2B5EF4-FFF2-40B4-BE49-F238E27FC236}">
                      <a16:creationId xmlns:a16="http://schemas.microsoft.com/office/drawing/2014/main" id="{8C77A20C-CA98-4F61-ABE4-438FC1F23F8A}"/>
                    </a:ext>
                  </a:extLst>
                </p14:cNvPr>
                <p14:cNvContentPartPr/>
                <p14:nvPr/>
              </p14:nvContentPartPr>
              <p14:xfrm>
                <a:off x="2660827" y="4945133"/>
                <a:ext cx="241560" cy="432720"/>
              </p14:xfrm>
            </p:contentPart>
          </mc:Choice>
          <mc:Fallback>
            <p:pic>
              <p:nvPicPr>
                <p:cNvPr id="220" name="Käsinkirjoitus 219">
                  <a:extLst>
                    <a:ext uri="{FF2B5EF4-FFF2-40B4-BE49-F238E27FC236}">
                      <a16:creationId xmlns:a16="http://schemas.microsoft.com/office/drawing/2014/main" id="{8C77A20C-CA98-4F61-ABE4-438FC1F23F8A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2651827" y="4936493"/>
                  <a:ext cx="25920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21" name="Käsinkirjoitus 220">
                  <a:extLst>
                    <a:ext uri="{FF2B5EF4-FFF2-40B4-BE49-F238E27FC236}">
                      <a16:creationId xmlns:a16="http://schemas.microsoft.com/office/drawing/2014/main" id="{8912E903-D859-4BF0-891D-BA79A31CB09C}"/>
                    </a:ext>
                  </a:extLst>
                </p14:cNvPr>
                <p14:cNvContentPartPr/>
                <p14:nvPr/>
              </p14:nvContentPartPr>
              <p14:xfrm>
                <a:off x="2922187" y="5382173"/>
                <a:ext cx="82080" cy="69840"/>
              </p14:xfrm>
            </p:contentPart>
          </mc:Choice>
          <mc:Fallback>
            <p:pic>
              <p:nvPicPr>
                <p:cNvPr id="221" name="Käsinkirjoitus 220">
                  <a:extLst>
                    <a:ext uri="{FF2B5EF4-FFF2-40B4-BE49-F238E27FC236}">
                      <a16:creationId xmlns:a16="http://schemas.microsoft.com/office/drawing/2014/main" id="{8912E903-D859-4BF0-891D-BA79A31CB09C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2913187" y="5373533"/>
                  <a:ext cx="997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22" name="Käsinkirjoitus 221">
                  <a:extLst>
                    <a:ext uri="{FF2B5EF4-FFF2-40B4-BE49-F238E27FC236}">
                      <a16:creationId xmlns:a16="http://schemas.microsoft.com/office/drawing/2014/main" id="{38144551-8DE3-4ECD-97AC-366D2B4D5B53}"/>
                    </a:ext>
                  </a:extLst>
                </p14:cNvPr>
                <p14:cNvContentPartPr/>
                <p14:nvPr/>
              </p14:nvContentPartPr>
              <p14:xfrm>
                <a:off x="3144307" y="4983653"/>
                <a:ext cx="146520" cy="470160"/>
              </p14:xfrm>
            </p:contentPart>
          </mc:Choice>
          <mc:Fallback>
            <p:pic>
              <p:nvPicPr>
                <p:cNvPr id="222" name="Käsinkirjoitus 221">
                  <a:extLst>
                    <a:ext uri="{FF2B5EF4-FFF2-40B4-BE49-F238E27FC236}">
                      <a16:creationId xmlns:a16="http://schemas.microsoft.com/office/drawing/2014/main" id="{38144551-8DE3-4ECD-97AC-366D2B4D5B53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3135307" y="4974653"/>
                  <a:ext cx="164160" cy="48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23" name="Käsinkirjoitus 222">
                  <a:extLst>
                    <a:ext uri="{FF2B5EF4-FFF2-40B4-BE49-F238E27FC236}">
                      <a16:creationId xmlns:a16="http://schemas.microsoft.com/office/drawing/2014/main" id="{3BBFAC08-49FA-4529-9FEC-4926CB166BF1}"/>
                    </a:ext>
                  </a:extLst>
                </p14:cNvPr>
                <p14:cNvContentPartPr/>
                <p14:nvPr/>
              </p14:nvContentPartPr>
              <p14:xfrm>
                <a:off x="3494587" y="4996253"/>
                <a:ext cx="210960" cy="444240"/>
              </p14:xfrm>
            </p:contentPart>
          </mc:Choice>
          <mc:Fallback>
            <p:pic>
              <p:nvPicPr>
                <p:cNvPr id="223" name="Käsinkirjoitus 222">
                  <a:extLst>
                    <a:ext uri="{FF2B5EF4-FFF2-40B4-BE49-F238E27FC236}">
                      <a16:creationId xmlns:a16="http://schemas.microsoft.com/office/drawing/2014/main" id="{3BBFAC08-49FA-4529-9FEC-4926CB166BF1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3485947" y="4987253"/>
                  <a:ext cx="228600" cy="46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24" name="Käsinkirjoitus 223">
                  <a:extLst>
                    <a:ext uri="{FF2B5EF4-FFF2-40B4-BE49-F238E27FC236}">
                      <a16:creationId xmlns:a16="http://schemas.microsoft.com/office/drawing/2014/main" id="{9A94C1FD-BC62-4340-8A33-F6A22B33FE2B}"/>
                    </a:ext>
                  </a:extLst>
                </p14:cNvPr>
                <p14:cNvContentPartPr/>
                <p14:nvPr/>
              </p14:nvContentPartPr>
              <p14:xfrm>
                <a:off x="3395227" y="5187053"/>
                <a:ext cx="196920" cy="19800"/>
              </p14:xfrm>
            </p:contentPart>
          </mc:Choice>
          <mc:Fallback>
            <p:pic>
              <p:nvPicPr>
                <p:cNvPr id="224" name="Käsinkirjoitus 223">
                  <a:extLst>
                    <a:ext uri="{FF2B5EF4-FFF2-40B4-BE49-F238E27FC236}">
                      <a16:creationId xmlns:a16="http://schemas.microsoft.com/office/drawing/2014/main" id="{9A94C1FD-BC62-4340-8A33-F6A22B33FE2B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3386587" y="5178413"/>
                  <a:ext cx="2145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25" name="Käsinkirjoitus 224">
                  <a:extLst>
                    <a:ext uri="{FF2B5EF4-FFF2-40B4-BE49-F238E27FC236}">
                      <a16:creationId xmlns:a16="http://schemas.microsoft.com/office/drawing/2014/main" id="{5EA6C5A2-F5F3-4CBB-92B7-95721359B1DB}"/>
                    </a:ext>
                  </a:extLst>
                </p14:cNvPr>
                <p14:cNvContentPartPr/>
                <p14:nvPr/>
              </p14:nvContentPartPr>
              <p14:xfrm>
                <a:off x="3390547" y="5257973"/>
                <a:ext cx="160920" cy="4680"/>
              </p14:xfrm>
            </p:contentPart>
          </mc:Choice>
          <mc:Fallback>
            <p:pic>
              <p:nvPicPr>
                <p:cNvPr id="225" name="Käsinkirjoitus 224">
                  <a:extLst>
                    <a:ext uri="{FF2B5EF4-FFF2-40B4-BE49-F238E27FC236}">
                      <a16:creationId xmlns:a16="http://schemas.microsoft.com/office/drawing/2014/main" id="{5EA6C5A2-F5F3-4CBB-92B7-95721359B1DB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3381547" y="5249333"/>
                  <a:ext cx="1785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26" name="Käsinkirjoitus 225">
                  <a:extLst>
                    <a:ext uri="{FF2B5EF4-FFF2-40B4-BE49-F238E27FC236}">
                      <a16:creationId xmlns:a16="http://schemas.microsoft.com/office/drawing/2014/main" id="{8F417B6C-196F-4907-8017-09013EB15968}"/>
                    </a:ext>
                  </a:extLst>
                </p14:cNvPr>
                <p14:cNvContentPartPr/>
                <p14:nvPr/>
              </p14:nvContentPartPr>
              <p14:xfrm>
                <a:off x="3767827" y="5208653"/>
                <a:ext cx="29880" cy="52920"/>
              </p14:xfrm>
            </p:contentPart>
          </mc:Choice>
          <mc:Fallback>
            <p:pic>
              <p:nvPicPr>
                <p:cNvPr id="226" name="Käsinkirjoitus 225">
                  <a:extLst>
                    <a:ext uri="{FF2B5EF4-FFF2-40B4-BE49-F238E27FC236}">
                      <a16:creationId xmlns:a16="http://schemas.microsoft.com/office/drawing/2014/main" id="{8F417B6C-196F-4907-8017-09013EB15968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3759187" y="5200013"/>
                  <a:ext cx="475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27" name="Käsinkirjoitus 226">
                  <a:extLst>
                    <a:ext uri="{FF2B5EF4-FFF2-40B4-BE49-F238E27FC236}">
                      <a16:creationId xmlns:a16="http://schemas.microsoft.com/office/drawing/2014/main" id="{25259DAA-840C-4D15-8B8E-F12363C113B6}"/>
                    </a:ext>
                  </a:extLst>
                </p14:cNvPr>
                <p14:cNvContentPartPr/>
                <p14:nvPr/>
              </p14:nvContentPartPr>
              <p14:xfrm>
                <a:off x="3951427" y="4975013"/>
                <a:ext cx="4680" cy="426960"/>
              </p14:xfrm>
            </p:contentPart>
          </mc:Choice>
          <mc:Fallback>
            <p:pic>
              <p:nvPicPr>
                <p:cNvPr id="227" name="Käsinkirjoitus 226">
                  <a:extLst>
                    <a:ext uri="{FF2B5EF4-FFF2-40B4-BE49-F238E27FC236}">
                      <a16:creationId xmlns:a16="http://schemas.microsoft.com/office/drawing/2014/main" id="{25259DAA-840C-4D15-8B8E-F12363C113B6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3942787" y="4966373"/>
                  <a:ext cx="22320" cy="4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28" name="Käsinkirjoitus 227">
                  <a:extLst>
                    <a:ext uri="{FF2B5EF4-FFF2-40B4-BE49-F238E27FC236}">
                      <a16:creationId xmlns:a16="http://schemas.microsoft.com/office/drawing/2014/main" id="{D3033A36-EA24-438F-B90F-10AFC5939089}"/>
                    </a:ext>
                  </a:extLst>
                </p14:cNvPr>
                <p14:cNvContentPartPr/>
                <p14:nvPr/>
              </p14:nvContentPartPr>
              <p14:xfrm>
                <a:off x="4007587" y="4995893"/>
                <a:ext cx="201240" cy="428760"/>
              </p14:xfrm>
            </p:contentPart>
          </mc:Choice>
          <mc:Fallback>
            <p:pic>
              <p:nvPicPr>
                <p:cNvPr id="228" name="Käsinkirjoitus 227">
                  <a:extLst>
                    <a:ext uri="{FF2B5EF4-FFF2-40B4-BE49-F238E27FC236}">
                      <a16:creationId xmlns:a16="http://schemas.microsoft.com/office/drawing/2014/main" id="{D3033A36-EA24-438F-B90F-10AFC5939089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3998587" y="4986893"/>
                  <a:ext cx="21888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29" name="Käsinkirjoitus 228">
                  <a:extLst>
                    <a:ext uri="{FF2B5EF4-FFF2-40B4-BE49-F238E27FC236}">
                      <a16:creationId xmlns:a16="http://schemas.microsoft.com/office/drawing/2014/main" id="{BBF19964-8907-47F4-927D-F05B30A1E520}"/>
                    </a:ext>
                  </a:extLst>
                </p14:cNvPr>
                <p14:cNvContentPartPr/>
                <p14:nvPr/>
              </p14:nvContentPartPr>
              <p14:xfrm>
                <a:off x="4365067" y="4963493"/>
                <a:ext cx="140760" cy="453600"/>
              </p14:xfrm>
            </p:contentPart>
          </mc:Choice>
          <mc:Fallback>
            <p:pic>
              <p:nvPicPr>
                <p:cNvPr id="229" name="Käsinkirjoitus 228">
                  <a:extLst>
                    <a:ext uri="{FF2B5EF4-FFF2-40B4-BE49-F238E27FC236}">
                      <a16:creationId xmlns:a16="http://schemas.microsoft.com/office/drawing/2014/main" id="{BBF19964-8907-47F4-927D-F05B30A1E520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4356067" y="4954493"/>
                  <a:ext cx="158400" cy="47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32" name="Käsinkirjoitus 231">
                  <a:extLst>
                    <a:ext uri="{FF2B5EF4-FFF2-40B4-BE49-F238E27FC236}">
                      <a16:creationId xmlns:a16="http://schemas.microsoft.com/office/drawing/2014/main" id="{A60C7966-AC40-48B2-B6D3-D63608A2CD7C}"/>
                    </a:ext>
                  </a:extLst>
                </p14:cNvPr>
                <p14:cNvContentPartPr/>
                <p14:nvPr/>
              </p14:nvContentPartPr>
              <p14:xfrm>
                <a:off x="200587" y="5920373"/>
                <a:ext cx="195840" cy="360"/>
              </p14:xfrm>
            </p:contentPart>
          </mc:Choice>
          <mc:Fallback>
            <p:pic>
              <p:nvPicPr>
                <p:cNvPr id="232" name="Käsinkirjoitus 231">
                  <a:extLst>
                    <a:ext uri="{FF2B5EF4-FFF2-40B4-BE49-F238E27FC236}">
                      <a16:creationId xmlns:a16="http://schemas.microsoft.com/office/drawing/2014/main" id="{A60C7966-AC40-48B2-B6D3-D63608A2CD7C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91587" y="5911373"/>
                  <a:ext cx="2134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33" name="Käsinkirjoitus 232">
                  <a:extLst>
                    <a:ext uri="{FF2B5EF4-FFF2-40B4-BE49-F238E27FC236}">
                      <a16:creationId xmlns:a16="http://schemas.microsoft.com/office/drawing/2014/main" id="{D05FAEF9-F09D-40F5-BAE9-A27DED5759CF}"/>
                    </a:ext>
                  </a:extLst>
                </p14:cNvPr>
                <p14:cNvContentPartPr/>
                <p14:nvPr/>
              </p14:nvContentPartPr>
              <p14:xfrm>
                <a:off x="244147" y="6030173"/>
                <a:ext cx="128520" cy="360"/>
              </p14:xfrm>
            </p:contentPart>
          </mc:Choice>
          <mc:Fallback>
            <p:pic>
              <p:nvPicPr>
                <p:cNvPr id="233" name="Käsinkirjoitus 232">
                  <a:extLst>
                    <a:ext uri="{FF2B5EF4-FFF2-40B4-BE49-F238E27FC236}">
                      <a16:creationId xmlns:a16="http://schemas.microsoft.com/office/drawing/2014/main" id="{D05FAEF9-F09D-40F5-BAE9-A27DED5759CF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235147" y="6021533"/>
                  <a:ext cx="146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35" name="Käsinkirjoitus 234">
                  <a:extLst>
                    <a:ext uri="{FF2B5EF4-FFF2-40B4-BE49-F238E27FC236}">
                      <a16:creationId xmlns:a16="http://schemas.microsoft.com/office/drawing/2014/main" id="{3CD0190C-E866-4236-93B4-E0995F2779DE}"/>
                    </a:ext>
                  </a:extLst>
                </p14:cNvPr>
                <p14:cNvContentPartPr/>
                <p14:nvPr/>
              </p14:nvContentPartPr>
              <p14:xfrm>
                <a:off x="842467" y="5622293"/>
                <a:ext cx="49320" cy="504720"/>
              </p14:xfrm>
            </p:contentPart>
          </mc:Choice>
          <mc:Fallback>
            <p:pic>
              <p:nvPicPr>
                <p:cNvPr id="235" name="Käsinkirjoitus 234">
                  <a:extLst>
                    <a:ext uri="{FF2B5EF4-FFF2-40B4-BE49-F238E27FC236}">
                      <a16:creationId xmlns:a16="http://schemas.microsoft.com/office/drawing/2014/main" id="{3CD0190C-E866-4236-93B4-E0995F2779DE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833467" y="5613653"/>
                  <a:ext cx="66960" cy="52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36" name="Käsinkirjoitus 235">
                  <a:extLst>
                    <a:ext uri="{FF2B5EF4-FFF2-40B4-BE49-F238E27FC236}">
                      <a16:creationId xmlns:a16="http://schemas.microsoft.com/office/drawing/2014/main" id="{39D8E3FC-A4C8-450B-BB42-439C3D24C31D}"/>
                    </a:ext>
                  </a:extLst>
                </p14:cNvPr>
                <p14:cNvContentPartPr/>
                <p14:nvPr/>
              </p14:nvContentPartPr>
              <p14:xfrm>
                <a:off x="1082587" y="5506373"/>
                <a:ext cx="25200" cy="651600"/>
              </p14:xfrm>
            </p:contentPart>
          </mc:Choice>
          <mc:Fallback>
            <p:pic>
              <p:nvPicPr>
                <p:cNvPr id="236" name="Käsinkirjoitus 235">
                  <a:extLst>
                    <a:ext uri="{FF2B5EF4-FFF2-40B4-BE49-F238E27FC236}">
                      <a16:creationId xmlns:a16="http://schemas.microsoft.com/office/drawing/2014/main" id="{39D8E3FC-A4C8-450B-BB42-439C3D24C31D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073587" y="5497733"/>
                  <a:ext cx="42840" cy="66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37" name="Käsinkirjoitus 236">
                  <a:extLst>
                    <a:ext uri="{FF2B5EF4-FFF2-40B4-BE49-F238E27FC236}">
                      <a16:creationId xmlns:a16="http://schemas.microsoft.com/office/drawing/2014/main" id="{24D77558-72AA-4EF3-95C1-B51B81767D3A}"/>
                    </a:ext>
                  </a:extLst>
                </p14:cNvPr>
                <p14:cNvContentPartPr/>
                <p14:nvPr/>
              </p14:nvContentPartPr>
              <p14:xfrm>
                <a:off x="1296427" y="5582693"/>
                <a:ext cx="205560" cy="604080"/>
              </p14:xfrm>
            </p:contentPart>
          </mc:Choice>
          <mc:Fallback>
            <p:pic>
              <p:nvPicPr>
                <p:cNvPr id="237" name="Käsinkirjoitus 236">
                  <a:extLst>
                    <a:ext uri="{FF2B5EF4-FFF2-40B4-BE49-F238E27FC236}">
                      <a16:creationId xmlns:a16="http://schemas.microsoft.com/office/drawing/2014/main" id="{24D77558-72AA-4EF3-95C1-B51B81767D3A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287427" y="5573693"/>
                  <a:ext cx="223200" cy="62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38" name="Käsinkirjoitus 237">
                  <a:extLst>
                    <a:ext uri="{FF2B5EF4-FFF2-40B4-BE49-F238E27FC236}">
                      <a16:creationId xmlns:a16="http://schemas.microsoft.com/office/drawing/2014/main" id="{FE1F4277-936C-42D0-A84A-E099F7960AA7}"/>
                    </a:ext>
                  </a:extLst>
                </p14:cNvPr>
                <p14:cNvContentPartPr/>
                <p14:nvPr/>
              </p14:nvContentPartPr>
              <p14:xfrm>
                <a:off x="1859467" y="5569013"/>
                <a:ext cx="312840" cy="569160"/>
              </p14:xfrm>
            </p:contentPart>
          </mc:Choice>
          <mc:Fallback>
            <p:pic>
              <p:nvPicPr>
                <p:cNvPr id="238" name="Käsinkirjoitus 237">
                  <a:extLst>
                    <a:ext uri="{FF2B5EF4-FFF2-40B4-BE49-F238E27FC236}">
                      <a16:creationId xmlns:a16="http://schemas.microsoft.com/office/drawing/2014/main" id="{FE1F4277-936C-42D0-A84A-E099F7960AA7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850827" y="5560013"/>
                  <a:ext cx="330480" cy="58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39" name="Käsinkirjoitus 238">
                  <a:extLst>
                    <a:ext uri="{FF2B5EF4-FFF2-40B4-BE49-F238E27FC236}">
                      <a16:creationId xmlns:a16="http://schemas.microsoft.com/office/drawing/2014/main" id="{59EF6CF4-DB34-4C73-8DF4-839983827575}"/>
                    </a:ext>
                  </a:extLst>
                </p14:cNvPr>
                <p14:cNvContentPartPr/>
                <p14:nvPr/>
              </p14:nvContentPartPr>
              <p14:xfrm>
                <a:off x="1709707" y="5823533"/>
                <a:ext cx="372240" cy="30600"/>
              </p14:xfrm>
            </p:contentPart>
          </mc:Choice>
          <mc:Fallback>
            <p:pic>
              <p:nvPicPr>
                <p:cNvPr id="239" name="Käsinkirjoitus 238">
                  <a:extLst>
                    <a:ext uri="{FF2B5EF4-FFF2-40B4-BE49-F238E27FC236}">
                      <a16:creationId xmlns:a16="http://schemas.microsoft.com/office/drawing/2014/main" id="{59EF6CF4-DB34-4C73-8DF4-839983827575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700707" y="5814533"/>
                  <a:ext cx="3898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40" name="Käsinkirjoitus 239">
                  <a:extLst>
                    <a:ext uri="{FF2B5EF4-FFF2-40B4-BE49-F238E27FC236}">
                      <a16:creationId xmlns:a16="http://schemas.microsoft.com/office/drawing/2014/main" id="{4E1F8280-32D8-482F-9252-4F42785B2D8C}"/>
                    </a:ext>
                  </a:extLst>
                </p14:cNvPr>
                <p14:cNvContentPartPr/>
                <p14:nvPr/>
              </p14:nvContentPartPr>
              <p14:xfrm>
                <a:off x="1750387" y="5928653"/>
                <a:ext cx="186120" cy="33480"/>
              </p14:xfrm>
            </p:contentPart>
          </mc:Choice>
          <mc:Fallback>
            <p:pic>
              <p:nvPicPr>
                <p:cNvPr id="240" name="Käsinkirjoitus 239">
                  <a:extLst>
                    <a:ext uri="{FF2B5EF4-FFF2-40B4-BE49-F238E27FC236}">
                      <a16:creationId xmlns:a16="http://schemas.microsoft.com/office/drawing/2014/main" id="{4E1F8280-32D8-482F-9252-4F42785B2D8C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741387" y="5920013"/>
                  <a:ext cx="203760" cy="51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90380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BF08A9-A9FD-4E21-8BB3-043758EFF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Tehtäviä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01F468A-4E00-492C-BD2A-1849F7661B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3600" dirty="0"/>
              <a:t>9.1, 9.2, 9.3, 9.4, 9.6, 9.7.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D570E802-59BB-4534-B76B-2351BF6FD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36" y="2513364"/>
            <a:ext cx="5301253" cy="3798536"/>
          </a:xfrm>
          <a:prstGeom prst="rect">
            <a:avLst/>
          </a:prstGeom>
        </p:spPr>
      </p:pic>
      <p:pic>
        <p:nvPicPr>
          <p:cNvPr id="38" name="Kuva 37">
            <a:extLst>
              <a:ext uri="{FF2B5EF4-FFF2-40B4-BE49-F238E27FC236}">
                <a16:creationId xmlns:a16="http://schemas.microsoft.com/office/drawing/2014/main" id="{EE1DC0C8-F753-4FD5-B56C-1A4931F4A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4519" y="848436"/>
            <a:ext cx="9024730" cy="83572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0" name="Käsinkirjoitus 39">
                <a:extLst>
                  <a:ext uri="{FF2B5EF4-FFF2-40B4-BE49-F238E27FC236}">
                    <a16:creationId xmlns:a16="http://schemas.microsoft.com/office/drawing/2014/main" id="{A70A22A3-BD5D-420A-B1DB-48AF78BC1966}"/>
                  </a:ext>
                </a:extLst>
              </p14:cNvPr>
              <p14:cNvContentPartPr/>
              <p14:nvPr/>
            </p14:nvContentPartPr>
            <p14:xfrm>
              <a:off x="2003337" y="3248593"/>
              <a:ext cx="319680" cy="327960"/>
            </p14:xfrm>
          </p:contentPart>
        </mc:Choice>
        <mc:Fallback>
          <p:pic>
            <p:nvPicPr>
              <p:cNvPr id="40" name="Käsinkirjoitus 39">
                <a:extLst>
                  <a:ext uri="{FF2B5EF4-FFF2-40B4-BE49-F238E27FC236}">
                    <a16:creationId xmlns:a16="http://schemas.microsoft.com/office/drawing/2014/main" id="{A70A22A3-BD5D-420A-B1DB-48AF78BC196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85697" y="3212953"/>
                <a:ext cx="355320" cy="3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1" name="Käsinkirjoitus 40">
                <a:extLst>
                  <a:ext uri="{FF2B5EF4-FFF2-40B4-BE49-F238E27FC236}">
                    <a16:creationId xmlns:a16="http://schemas.microsoft.com/office/drawing/2014/main" id="{C87A547E-C0F9-41BB-98FB-86A23BEAD2B7}"/>
                  </a:ext>
                </a:extLst>
              </p14:cNvPr>
              <p14:cNvContentPartPr/>
              <p14:nvPr/>
            </p14:nvContentPartPr>
            <p14:xfrm>
              <a:off x="1965177" y="3291793"/>
              <a:ext cx="412560" cy="247320"/>
            </p14:xfrm>
          </p:contentPart>
        </mc:Choice>
        <mc:Fallback>
          <p:pic>
            <p:nvPicPr>
              <p:cNvPr id="41" name="Käsinkirjoitus 40">
                <a:extLst>
                  <a:ext uri="{FF2B5EF4-FFF2-40B4-BE49-F238E27FC236}">
                    <a16:creationId xmlns:a16="http://schemas.microsoft.com/office/drawing/2014/main" id="{C87A547E-C0F9-41BB-98FB-86A23BEAD2B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47177" y="3256153"/>
                <a:ext cx="44820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2" name="Käsinkirjoitus 41">
                <a:extLst>
                  <a:ext uri="{FF2B5EF4-FFF2-40B4-BE49-F238E27FC236}">
                    <a16:creationId xmlns:a16="http://schemas.microsoft.com/office/drawing/2014/main" id="{640A8BD3-8CB4-458D-93C3-FE0EE0828470}"/>
                  </a:ext>
                </a:extLst>
              </p14:cNvPr>
              <p14:cNvContentPartPr/>
              <p14:nvPr/>
            </p14:nvContentPartPr>
            <p14:xfrm>
              <a:off x="2655297" y="3259753"/>
              <a:ext cx="244800" cy="325080"/>
            </p14:xfrm>
          </p:contentPart>
        </mc:Choice>
        <mc:Fallback>
          <p:pic>
            <p:nvPicPr>
              <p:cNvPr id="42" name="Käsinkirjoitus 41">
                <a:extLst>
                  <a:ext uri="{FF2B5EF4-FFF2-40B4-BE49-F238E27FC236}">
                    <a16:creationId xmlns:a16="http://schemas.microsoft.com/office/drawing/2014/main" id="{640A8BD3-8CB4-458D-93C3-FE0EE082847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37657" y="3224113"/>
                <a:ext cx="280440" cy="39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3" name="Käsinkirjoitus 42">
                <a:extLst>
                  <a:ext uri="{FF2B5EF4-FFF2-40B4-BE49-F238E27FC236}">
                    <a16:creationId xmlns:a16="http://schemas.microsoft.com/office/drawing/2014/main" id="{10D8198C-D67D-458D-8D4B-C52A4E633666}"/>
                  </a:ext>
                </a:extLst>
              </p14:cNvPr>
              <p14:cNvContentPartPr/>
              <p14:nvPr/>
            </p14:nvContentPartPr>
            <p14:xfrm>
              <a:off x="2629377" y="3251833"/>
              <a:ext cx="344520" cy="277200"/>
            </p14:xfrm>
          </p:contentPart>
        </mc:Choice>
        <mc:Fallback>
          <p:pic>
            <p:nvPicPr>
              <p:cNvPr id="43" name="Käsinkirjoitus 42">
                <a:extLst>
                  <a:ext uri="{FF2B5EF4-FFF2-40B4-BE49-F238E27FC236}">
                    <a16:creationId xmlns:a16="http://schemas.microsoft.com/office/drawing/2014/main" id="{10D8198C-D67D-458D-8D4B-C52A4E63366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11737" y="3215833"/>
                <a:ext cx="380160" cy="34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4" name="Käsinkirjoitus 43">
                <a:extLst>
                  <a:ext uri="{FF2B5EF4-FFF2-40B4-BE49-F238E27FC236}">
                    <a16:creationId xmlns:a16="http://schemas.microsoft.com/office/drawing/2014/main" id="{3EED798C-D7EC-4C22-8A31-F694D329B1A4}"/>
                  </a:ext>
                </a:extLst>
              </p14:cNvPr>
              <p14:cNvContentPartPr/>
              <p14:nvPr/>
            </p14:nvContentPartPr>
            <p14:xfrm>
              <a:off x="3259737" y="3275593"/>
              <a:ext cx="173520" cy="258120"/>
            </p14:xfrm>
          </p:contentPart>
        </mc:Choice>
        <mc:Fallback>
          <p:pic>
            <p:nvPicPr>
              <p:cNvPr id="44" name="Käsinkirjoitus 43">
                <a:extLst>
                  <a:ext uri="{FF2B5EF4-FFF2-40B4-BE49-F238E27FC236}">
                    <a16:creationId xmlns:a16="http://schemas.microsoft.com/office/drawing/2014/main" id="{3EED798C-D7EC-4C22-8A31-F694D329B1A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242097" y="3239593"/>
                <a:ext cx="209160" cy="3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5" name="Käsinkirjoitus 44">
                <a:extLst>
                  <a:ext uri="{FF2B5EF4-FFF2-40B4-BE49-F238E27FC236}">
                    <a16:creationId xmlns:a16="http://schemas.microsoft.com/office/drawing/2014/main" id="{095ECB81-90B1-436D-B43B-5B8208DE2B1F}"/>
                  </a:ext>
                </a:extLst>
              </p14:cNvPr>
              <p14:cNvContentPartPr/>
              <p14:nvPr/>
            </p14:nvContentPartPr>
            <p14:xfrm>
              <a:off x="3261537" y="3307633"/>
              <a:ext cx="237240" cy="206640"/>
            </p14:xfrm>
          </p:contentPart>
        </mc:Choice>
        <mc:Fallback>
          <p:pic>
            <p:nvPicPr>
              <p:cNvPr id="45" name="Käsinkirjoitus 44">
                <a:extLst>
                  <a:ext uri="{FF2B5EF4-FFF2-40B4-BE49-F238E27FC236}">
                    <a16:creationId xmlns:a16="http://schemas.microsoft.com/office/drawing/2014/main" id="{095ECB81-90B1-436D-B43B-5B8208DE2B1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243537" y="3271633"/>
                <a:ext cx="27288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46" name="Käsinkirjoitus 45">
                <a:extLst>
                  <a:ext uri="{FF2B5EF4-FFF2-40B4-BE49-F238E27FC236}">
                    <a16:creationId xmlns:a16="http://schemas.microsoft.com/office/drawing/2014/main" id="{E2560757-7C65-4407-B8D9-88D9DF970B50}"/>
                  </a:ext>
                </a:extLst>
              </p14:cNvPr>
              <p14:cNvContentPartPr/>
              <p14:nvPr/>
            </p14:nvContentPartPr>
            <p14:xfrm>
              <a:off x="3760857" y="3323473"/>
              <a:ext cx="216000" cy="342720"/>
            </p14:xfrm>
          </p:contentPart>
        </mc:Choice>
        <mc:Fallback>
          <p:pic>
            <p:nvPicPr>
              <p:cNvPr id="46" name="Käsinkirjoitus 45">
                <a:extLst>
                  <a:ext uri="{FF2B5EF4-FFF2-40B4-BE49-F238E27FC236}">
                    <a16:creationId xmlns:a16="http://schemas.microsoft.com/office/drawing/2014/main" id="{E2560757-7C65-4407-B8D9-88D9DF970B5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742857" y="3287473"/>
                <a:ext cx="251640" cy="41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47" name="Käsinkirjoitus 46">
                <a:extLst>
                  <a:ext uri="{FF2B5EF4-FFF2-40B4-BE49-F238E27FC236}">
                    <a16:creationId xmlns:a16="http://schemas.microsoft.com/office/drawing/2014/main" id="{B4115F58-78E2-4709-ACD9-A4668433858B}"/>
                  </a:ext>
                </a:extLst>
              </p14:cNvPr>
              <p14:cNvContentPartPr/>
              <p14:nvPr/>
            </p14:nvContentPartPr>
            <p14:xfrm>
              <a:off x="3696057" y="3331393"/>
              <a:ext cx="303480" cy="269640"/>
            </p14:xfrm>
          </p:contentPart>
        </mc:Choice>
        <mc:Fallback>
          <p:pic>
            <p:nvPicPr>
              <p:cNvPr id="47" name="Käsinkirjoitus 46">
                <a:extLst>
                  <a:ext uri="{FF2B5EF4-FFF2-40B4-BE49-F238E27FC236}">
                    <a16:creationId xmlns:a16="http://schemas.microsoft.com/office/drawing/2014/main" id="{B4115F58-78E2-4709-ACD9-A4668433858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678417" y="3295753"/>
                <a:ext cx="339120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48" name="Käsinkirjoitus 47">
                <a:extLst>
                  <a:ext uri="{FF2B5EF4-FFF2-40B4-BE49-F238E27FC236}">
                    <a16:creationId xmlns:a16="http://schemas.microsoft.com/office/drawing/2014/main" id="{C19DCCBA-4AEC-43BD-AAC0-56B9E9B0CC2C}"/>
                  </a:ext>
                </a:extLst>
              </p14:cNvPr>
              <p14:cNvContentPartPr/>
              <p14:nvPr/>
            </p14:nvContentPartPr>
            <p14:xfrm>
              <a:off x="2003337" y="3776713"/>
              <a:ext cx="220680" cy="246960"/>
            </p14:xfrm>
          </p:contentPart>
        </mc:Choice>
        <mc:Fallback>
          <p:pic>
            <p:nvPicPr>
              <p:cNvPr id="48" name="Käsinkirjoitus 47">
                <a:extLst>
                  <a:ext uri="{FF2B5EF4-FFF2-40B4-BE49-F238E27FC236}">
                    <a16:creationId xmlns:a16="http://schemas.microsoft.com/office/drawing/2014/main" id="{C19DCCBA-4AEC-43BD-AAC0-56B9E9B0CC2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985697" y="3741073"/>
                <a:ext cx="256320" cy="31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49" name="Käsinkirjoitus 48">
                <a:extLst>
                  <a:ext uri="{FF2B5EF4-FFF2-40B4-BE49-F238E27FC236}">
                    <a16:creationId xmlns:a16="http://schemas.microsoft.com/office/drawing/2014/main" id="{97A889EF-7F15-49D5-BF5E-C96745198296}"/>
                  </a:ext>
                </a:extLst>
              </p14:cNvPr>
              <p14:cNvContentPartPr/>
              <p14:nvPr/>
            </p14:nvContentPartPr>
            <p14:xfrm>
              <a:off x="2006217" y="3800833"/>
              <a:ext cx="212040" cy="198000"/>
            </p14:xfrm>
          </p:contentPart>
        </mc:Choice>
        <mc:Fallback>
          <p:pic>
            <p:nvPicPr>
              <p:cNvPr id="49" name="Käsinkirjoitus 48">
                <a:extLst>
                  <a:ext uri="{FF2B5EF4-FFF2-40B4-BE49-F238E27FC236}">
                    <a16:creationId xmlns:a16="http://schemas.microsoft.com/office/drawing/2014/main" id="{97A889EF-7F15-49D5-BF5E-C9674519829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988577" y="3764833"/>
                <a:ext cx="24768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50" name="Käsinkirjoitus 49">
                <a:extLst>
                  <a:ext uri="{FF2B5EF4-FFF2-40B4-BE49-F238E27FC236}">
                    <a16:creationId xmlns:a16="http://schemas.microsoft.com/office/drawing/2014/main" id="{51000A94-DA7F-42FB-97DE-9E557344C352}"/>
                  </a:ext>
                </a:extLst>
              </p14:cNvPr>
              <p14:cNvContentPartPr/>
              <p14:nvPr/>
            </p14:nvContentPartPr>
            <p14:xfrm>
              <a:off x="2639457" y="3808393"/>
              <a:ext cx="207720" cy="182160"/>
            </p14:xfrm>
          </p:contentPart>
        </mc:Choice>
        <mc:Fallback>
          <p:pic>
            <p:nvPicPr>
              <p:cNvPr id="50" name="Käsinkirjoitus 49">
                <a:extLst>
                  <a:ext uri="{FF2B5EF4-FFF2-40B4-BE49-F238E27FC236}">
                    <a16:creationId xmlns:a16="http://schemas.microsoft.com/office/drawing/2014/main" id="{51000A94-DA7F-42FB-97DE-9E557344C35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621817" y="3772753"/>
                <a:ext cx="24336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51" name="Käsinkirjoitus 50">
                <a:extLst>
                  <a:ext uri="{FF2B5EF4-FFF2-40B4-BE49-F238E27FC236}">
                    <a16:creationId xmlns:a16="http://schemas.microsoft.com/office/drawing/2014/main" id="{91DAC8F5-362B-448E-9DD3-51E99FB61EB4}"/>
                  </a:ext>
                </a:extLst>
              </p14:cNvPr>
              <p14:cNvContentPartPr/>
              <p14:nvPr/>
            </p14:nvContentPartPr>
            <p14:xfrm>
              <a:off x="2754657" y="3869593"/>
              <a:ext cx="171720" cy="123120"/>
            </p14:xfrm>
          </p:contentPart>
        </mc:Choice>
        <mc:Fallback>
          <p:pic>
            <p:nvPicPr>
              <p:cNvPr id="51" name="Käsinkirjoitus 50">
                <a:extLst>
                  <a:ext uri="{FF2B5EF4-FFF2-40B4-BE49-F238E27FC236}">
                    <a16:creationId xmlns:a16="http://schemas.microsoft.com/office/drawing/2014/main" id="{91DAC8F5-362B-448E-9DD3-51E99FB61EB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736657" y="3833593"/>
                <a:ext cx="20736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52" name="Käsinkirjoitus 51">
                <a:extLst>
                  <a:ext uri="{FF2B5EF4-FFF2-40B4-BE49-F238E27FC236}">
                    <a16:creationId xmlns:a16="http://schemas.microsoft.com/office/drawing/2014/main" id="{E95B07D4-A0CA-408C-8C06-F733A0911C81}"/>
                  </a:ext>
                </a:extLst>
              </p14:cNvPr>
              <p14:cNvContentPartPr/>
              <p14:nvPr/>
            </p14:nvContentPartPr>
            <p14:xfrm>
              <a:off x="3235977" y="3768793"/>
              <a:ext cx="120240" cy="222840"/>
            </p14:xfrm>
          </p:contentPart>
        </mc:Choice>
        <mc:Fallback>
          <p:pic>
            <p:nvPicPr>
              <p:cNvPr id="52" name="Käsinkirjoitus 51">
                <a:extLst>
                  <a:ext uri="{FF2B5EF4-FFF2-40B4-BE49-F238E27FC236}">
                    <a16:creationId xmlns:a16="http://schemas.microsoft.com/office/drawing/2014/main" id="{E95B07D4-A0CA-408C-8C06-F733A0911C8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217977" y="3732793"/>
                <a:ext cx="155880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53" name="Käsinkirjoitus 52">
                <a:extLst>
                  <a:ext uri="{FF2B5EF4-FFF2-40B4-BE49-F238E27FC236}">
                    <a16:creationId xmlns:a16="http://schemas.microsoft.com/office/drawing/2014/main" id="{3310EC4D-7313-4449-94CD-2B6A6E773E9C}"/>
                  </a:ext>
                </a:extLst>
              </p14:cNvPr>
              <p14:cNvContentPartPr/>
              <p14:nvPr/>
            </p14:nvContentPartPr>
            <p14:xfrm>
              <a:off x="3157857" y="3799393"/>
              <a:ext cx="285480" cy="162000"/>
            </p14:xfrm>
          </p:contentPart>
        </mc:Choice>
        <mc:Fallback>
          <p:pic>
            <p:nvPicPr>
              <p:cNvPr id="53" name="Käsinkirjoitus 52">
                <a:extLst>
                  <a:ext uri="{FF2B5EF4-FFF2-40B4-BE49-F238E27FC236}">
                    <a16:creationId xmlns:a16="http://schemas.microsoft.com/office/drawing/2014/main" id="{3310EC4D-7313-4449-94CD-2B6A6E773E9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139857" y="3763393"/>
                <a:ext cx="32112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54" name="Käsinkirjoitus 53">
                <a:extLst>
                  <a:ext uri="{FF2B5EF4-FFF2-40B4-BE49-F238E27FC236}">
                    <a16:creationId xmlns:a16="http://schemas.microsoft.com/office/drawing/2014/main" id="{71C49973-6754-4AE0-97DA-D26B1FABA6B3}"/>
                  </a:ext>
                </a:extLst>
              </p14:cNvPr>
              <p14:cNvContentPartPr/>
              <p14:nvPr/>
            </p14:nvContentPartPr>
            <p14:xfrm>
              <a:off x="3792537" y="3774913"/>
              <a:ext cx="201240" cy="245160"/>
            </p14:xfrm>
          </p:contentPart>
        </mc:Choice>
        <mc:Fallback>
          <p:pic>
            <p:nvPicPr>
              <p:cNvPr id="54" name="Käsinkirjoitus 53">
                <a:extLst>
                  <a:ext uri="{FF2B5EF4-FFF2-40B4-BE49-F238E27FC236}">
                    <a16:creationId xmlns:a16="http://schemas.microsoft.com/office/drawing/2014/main" id="{71C49973-6754-4AE0-97DA-D26B1FABA6B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774897" y="3739273"/>
                <a:ext cx="23688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55" name="Käsinkirjoitus 54">
                <a:extLst>
                  <a:ext uri="{FF2B5EF4-FFF2-40B4-BE49-F238E27FC236}">
                    <a16:creationId xmlns:a16="http://schemas.microsoft.com/office/drawing/2014/main" id="{021E5357-1B58-4BB4-861B-74742ADCC8F4}"/>
                  </a:ext>
                </a:extLst>
              </p14:cNvPr>
              <p14:cNvContentPartPr/>
              <p14:nvPr/>
            </p14:nvContentPartPr>
            <p14:xfrm>
              <a:off x="3726297" y="3760513"/>
              <a:ext cx="289440" cy="238320"/>
            </p14:xfrm>
          </p:contentPart>
        </mc:Choice>
        <mc:Fallback>
          <p:pic>
            <p:nvPicPr>
              <p:cNvPr id="55" name="Käsinkirjoitus 54">
                <a:extLst>
                  <a:ext uri="{FF2B5EF4-FFF2-40B4-BE49-F238E27FC236}">
                    <a16:creationId xmlns:a16="http://schemas.microsoft.com/office/drawing/2014/main" id="{021E5357-1B58-4BB4-861B-74742ADCC8F4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708297" y="3724873"/>
                <a:ext cx="32508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56" name="Käsinkirjoitus 55">
                <a:extLst>
                  <a:ext uri="{FF2B5EF4-FFF2-40B4-BE49-F238E27FC236}">
                    <a16:creationId xmlns:a16="http://schemas.microsoft.com/office/drawing/2014/main" id="{4B82A4A7-BC19-43AB-9058-436A8286F209}"/>
                  </a:ext>
                </a:extLst>
              </p14:cNvPr>
              <p14:cNvContentPartPr/>
              <p14:nvPr/>
            </p14:nvContentPartPr>
            <p14:xfrm>
              <a:off x="2003337" y="4277113"/>
              <a:ext cx="269640" cy="230040"/>
            </p14:xfrm>
          </p:contentPart>
        </mc:Choice>
        <mc:Fallback>
          <p:pic>
            <p:nvPicPr>
              <p:cNvPr id="56" name="Käsinkirjoitus 55">
                <a:extLst>
                  <a:ext uri="{FF2B5EF4-FFF2-40B4-BE49-F238E27FC236}">
                    <a16:creationId xmlns:a16="http://schemas.microsoft.com/office/drawing/2014/main" id="{4B82A4A7-BC19-43AB-9058-436A8286F20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985697" y="4241473"/>
                <a:ext cx="30528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57" name="Käsinkirjoitus 56">
                <a:extLst>
                  <a:ext uri="{FF2B5EF4-FFF2-40B4-BE49-F238E27FC236}">
                    <a16:creationId xmlns:a16="http://schemas.microsoft.com/office/drawing/2014/main" id="{A0EC4980-A512-44B8-9CCC-BE4F765E4612}"/>
                  </a:ext>
                </a:extLst>
              </p14:cNvPr>
              <p14:cNvContentPartPr/>
              <p14:nvPr/>
            </p14:nvContentPartPr>
            <p14:xfrm>
              <a:off x="2014857" y="4198273"/>
              <a:ext cx="314640" cy="275760"/>
            </p14:xfrm>
          </p:contentPart>
        </mc:Choice>
        <mc:Fallback>
          <p:pic>
            <p:nvPicPr>
              <p:cNvPr id="57" name="Käsinkirjoitus 56">
                <a:extLst>
                  <a:ext uri="{FF2B5EF4-FFF2-40B4-BE49-F238E27FC236}">
                    <a16:creationId xmlns:a16="http://schemas.microsoft.com/office/drawing/2014/main" id="{A0EC4980-A512-44B8-9CCC-BE4F765E461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997217" y="4162633"/>
                <a:ext cx="350280" cy="3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58" name="Käsinkirjoitus 57">
                <a:extLst>
                  <a:ext uri="{FF2B5EF4-FFF2-40B4-BE49-F238E27FC236}">
                    <a16:creationId xmlns:a16="http://schemas.microsoft.com/office/drawing/2014/main" id="{47E5A4A4-E436-4AC7-84CB-C5E9BE538391}"/>
                  </a:ext>
                </a:extLst>
              </p14:cNvPr>
              <p14:cNvContentPartPr/>
              <p14:nvPr/>
            </p14:nvContentPartPr>
            <p14:xfrm>
              <a:off x="2551977" y="4301593"/>
              <a:ext cx="224640" cy="218520"/>
            </p14:xfrm>
          </p:contentPart>
        </mc:Choice>
        <mc:Fallback>
          <p:pic>
            <p:nvPicPr>
              <p:cNvPr id="58" name="Käsinkirjoitus 57">
                <a:extLst>
                  <a:ext uri="{FF2B5EF4-FFF2-40B4-BE49-F238E27FC236}">
                    <a16:creationId xmlns:a16="http://schemas.microsoft.com/office/drawing/2014/main" id="{47E5A4A4-E436-4AC7-84CB-C5E9BE53839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534337" y="4265593"/>
                <a:ext cx="26028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59" name="Käsinkirjoitus 58">
                <a:extLst>
                  <a:ext uri="{FF2B5EF4-FFF2-40B4-BE49-F238E27FC236}">
                    <a16:creationId xmlns:a16="http://schemas.microsoft.com/office/drawing/2014/main" id="{5BBEC8F2-35CE-4CF5-B77A-D6C2153CE34F}"/>
                  </a:ext>
                </a:extLst>
              </p14:cNvPr>
              <p14:cNvContentPartPr/>
              <p14:nvPr/>
            </p14:nvContentPartPr>
            <p14:xfrm>
              <a:off x="2541177" y="4253713"/>
              <a:ext cx="305640" cy="213120"/>
            </p14:xfrm>
          </p:contentPart>
        </mc:Choice>
        <mc:Fallback>
          <p:pic>
            <p:nvPicPr>
              <p:cNvPr id="59" name="Käsinkirjoitus 58">
                <a:extLst>
                  <a:ext uri="{FF2B5EF4-FFF2-40B4-BE49-F238E27FC236}">
                    <a16:creationId xmlns:a16="http://schemas.microsoft.com/office/drawing/2014/main" id="{5BBEC8F2-35CE-4CF5-B77A-D6C2153CE34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523177" y="4218073"/>
                <a:ext cx="341280" cy="2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60" name="Käsinkirjoitus 59">
                <a:extLst>
                  <a:ext uri="{FF2B5EF4-FFF2-40B4-BE49-F238E27FC236}">
                    <a16:creationId xmlns:a16="http://schemas.microsoft.com/office/drawing/2014/main" id="{13849120-EA1B-450F-B88C-326668BDCBA7}"/>
                  </a:ext>
                </a:extLst>
              </p14:cNvPr>
              <p14:cNvContentPartPr/>
              <p14:nvPr/>
            </p14:nvContentPartPr>
            <p14:xfrm>
              <a:off x="3244257" y="4253713"/>
              <a:ext cx="208800" cy="240120"/>
            </p14:xfrm>
          </p:contentPart>
        </mc:Choice>
        <mc:Fallback>
          <p:pic>
            <p:nvPicPr>
              <p:cNvPr id="60" name="Käsinkirjoitus 59">
                <a:extLst>
                  <a:ext uri="{FF2B5EF4-FFF2-40B4-BE49-F238E27FC236}">
                    <a16:creationId xmlns:a16="http://schemas.microsoft.com/office/drawing/2014/main" id="{13849120-EA1B-450F-B88C-326668BDCBA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226257" y="4218073"/>
                <a:ext cx="244440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61" name="Käsinkirjoitus 60">
                <a:extLst>
                  <a:ext uri="{FF2B5EF4-FFF2-40B4-BE49-F238E27FC236}">
                    <a16:creationId xmlns:a16="http://schemas.microsoft.com/office/drawing/2014/main" id="{991E33F9-18DD-436F-97ED-3E7516845C01}"/>
                  </a:ext>
                </a:extLst>
              </p14:cNvPr>
              <p14:cNvContentPartPr/>
              <p14:nvPr/>
            </p14:nvContentPartPr>
            <p14:xfrm>
              <a:off x="3251457" y="4210513"/>
              <a:ext cx="215640" cy="258120"/>
            </p14:xfrm>
          </p:contentPart>
        </mc:Choice>
        <mc:Fallback>
          <p:pic>
            <p:nvPicPr>
              <p:cNvPr id="61" name="Käsinkirjoitus 60">
                <a:extLst>
                  <a:ext uri="{FF2B5EF4-FFF2-40B4-BE49-F238E27FC236}">
                    <a16:creationId xmlns:a16="http://schemas.microsoft.com/office/drawing/2014/main" id="{991E33F9-18DD-436F-97ED-3E7516845C0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233817" y="4174513"/>
                <a:ext cx="251280" cy="3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62" name="Käsinkirjoitus 61">
                <a:extLst>
                  <a:ext uri="{FF2B5EF4-FFF2-40B4-BE49-F238E27FC236}">
                    <a16:creationId xmlns:a16="http://schemas.microsoft.com/office/drawing/2014/main" id="{DA1255BC-C0CD-4C7C-BDC0-212877C08C4F}"/>
                  </a:ext>
                </a:extLst>
              </p14:cNvPr>
              <p14:cNvContentPartPr/>
              <p14:nvPr/>
            </p14:nvContentPartPr>
            <p14:xfrm>
              <a:off x="3840417" y="4190353"/>
              <a:ext cx="200880" cy="293040"/>
            </p14:xfrm>
          </p:contentPart>
        </mc:Choice>
        <mc:Fallback>
          <p:pic>
            <p:nvPicPr>
              <p:cNvPr id="62" name="Käsinkirjoitus 61">
                <a:extLst>
                  <a:ext uri="{FF2B5EF4-FFF2-40B4-BE49-F238E27FC236}">
                    <a16:creationId xmlns:a16="http://schemas.microsoft.com/office/drawing/2014/main" id="{DA1255BC-C0CD-4C7C-BDC0-212877C08C4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822777" y="4154353"/>
                <a:ext cx="236520" cy="36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63" name="Käsinkirjoitus 62">
                <a:extLst>
                  <a:ext uri="{FF2B5EF4-FFF2-40B4-BE49-F238E27FC236}">
                    <a16:creationId xmlns:a16="http://schemas.microsoft.com/office/drawing/2014/main" id="{C167115B-F11C-4643-94B9-895C2E32DFF7}"/>
                  </a:ext>
                </a:extLst>
              </p14:cNvPr>
              <p14:cNvContentPartPr/>
              <p14:nvPr/>
            </p14:nvContentPartPr>
            <p14:xfrm>
              <a:off x="3798297" y="4142473"/>
              <a:ext cx="249120" cy="296640"/>
            </p14:xfrm>
          </p:contentPart>
        </mc:Choice>
        <mc:Fallback>
          <p:pic>
            <p:nvPicPr>
              <p:cNvPr id="63" name="Käsinkirjoitus 62">
                <a:extLst>
                  <a:ext uri="{FF2B5EF4-FFF2-40B4-BE49-F238E27FC236}">
                    <a16:creationId xmlns:a16="http://schemas.microsoft.com/office/drawing/2014/main" id="{C167115B-F11C-4643-94B9-895C2E32DFF7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780297" y="4106473"/>
                <a:ext cx="284760" cy="36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64" name="Käsinkirjoitus 63">
                <a:extLst>
                  <a:ext uri="{FF2B5EF4-FFF2-40B4-BE49-F238E27FC236}">
                    <a16:creationId xmlns:a16="http://schemas.microsoft.com/office/drawing/2014/main" id="{3AAB2D5E-004A-432F-98FE-0B570EF7D729}"/>
                  </a:ext>
                </a:extLst>
              </p14:cNvPr>
              <p14:cNvContentPartPr/>
              <p14:nvPr/>
            </p14:nvContentPartPr>
            <p14:xfrm>
              <a:off x="2051217" y="4723153"/>
              <a:ext cx="194760" cy="193320"/>
            </p14:xfrm>
          </p:contentPart>
        </mc:Choice>
        <mc:Fallback>
          <p:pic>
            <p:nvPicPr>
              <p:cNvPr id="64" name="Käsinkirjoitus 63">
                <a:extLst>
                  <a:ext uri="{FF2B5EF4-FFF2-40B4-BE49-F238E27FC236}">
                    <a16:creationId xmlns:a16="http://schemas.microsoft.com/office/drawing/2014/main" id="{3AAB2D5E-004A-432F-98FE-0B570EF7D729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033577" y="4687153"/>
                <a:ext cx="23040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65" name="Käsinkirjoitus 64">
                <a:extLst>
                  <a:ext uri="{FF2B5EF4-FFF2-40B4-BE49-F238E27FC236}">
                    <a16:creationId xmlns:a16="http://schemas.microsoft.com/office/drawing/2014/main" id="{AFE1C7D4-97CA-404B-85BA-E14F1636233F}"/>
                  </a:ext>
                </a:extLst>
              </p14:cNvPr>
              <p14:cNvContentPartPr/>
              <p14:nvPr/>
            </p14:nvContentPartPr>
            <p14:xfrm>
              <a:off x="2020257" y="4682113"/>
              <a:ext cx="277920" cy="267120"/>
            </p14:xfrm>
          </p:contentPart>
        </mc:Choice>
        <mc:Fallback>
          <p:pic>
            <p:nvPicPr>
              <p:cNvPr id="65" name="Käsinkirjoitus 64">
                <a:extLst>
                  <a:ext uri="{FF2B5EF4-FFF2-40B4-BE49-F238E27FC236}">
                    <a16:creationId xmlns:a16="http://schemas.microsoft.com/office/drawing/2014/main" id="{AFE1C7D4-97CA-404B-85BA-E14F1636233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002257" y="4646113"/>
                <a:ext cx="313560" cy="33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66" name="Käsinkirjoitus 65">
                <a:extLst>
                  <a:ext uri="{FF2B5EF4-FFF2-40B4-BE49-F238E27FC236}">
                    <a16:creationId xmlns:a16="http://schemas.microsoft.com/office/drawing/2014/main" id="{FBD1E185-20FC-4E50-8D76-6AB5196C5031}"/>
                  </a:ext>
                </a:extLst>
              </p14:cNvPr>
              <p14:cNvContentPartPr/>
              <p14:nvPr/>
            </p14:nvContentPartPr>
            <p14:xfrm>
              <a:off x="2504457" y="4690753"/>
              <a:ext cx="246600" cy="209520"/>
            </p14:xfrm>
          </p:contentPart>
        </mc:Choice>
        <mc:Fallback>
          <p:pic>
            <p:nvPicPr>
              <p:cNvPr id="66" name="Käsinkirjoitus 65">
                <a:extLst>
                  <a:ext uri="{FF2B5EF4-FFF2-40B4-BE49-F238E27FC236}">
                    <a16:creationId xmlns:a16="http://schemas.microsoft.com/office/drawing/2014/main" id="{FBD1E185-20FC-4E50-8D76-6AB5196C5031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486457" y="4655113"/>
                <a:ext cx="28224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67" name="Käsinkirjoitus 66">
                <a:extLst>
                  <a:ext uri="{FF2B5EF4-FFF2-40B4-BE49-F238E27FC236}">
                    <a16:creationId xmlns:a16="http://schemas.microsoft.com/office/drawing/2014/main" id="{0C0BEF59-8AF7-4985-A741-5E911012FCC7}"/>
                  </a:ext>
                </a:extLst>
              </p14:cNvPr>
              <p14:cNvContentPartPr/>
              <p14:nvPr/>
            </p14:nvContentPartPr>
            <p14:xfrm>
              <a:off x="2613537" y="4635673"/>
              <a:ext cx="153360" cy="263160"/>
            </p14:xfrm>
          </p:contentPart>
        </mc:Choice>
        <mc:Fallback>
          <p:pic>
            <p:nvPicPr>
              <p:cNvPr id="67" name="Käsinkirjoitus 66">
                <a:extLst>
                  <a:ext uri="{FF2B5EF4-FFF2-40B4-BE49-F238E27FC236}">
                    <a16:creationId xmlns:a16="http://schemas.microsoft.com/office/drawing/2014/main" id="{0C0BEF59-8AF7-4985-A741-5E911012FCC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595897" y="4599673"/>
                <a:ext cx="189000" cy="3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68" name="Käsinkirjoitus 67">
                <a:extLst>
                  <a:ext uri="{FF2B5EF4-FFF2-40B4-BE49-F238E27FC236}">
                    <a16:creationId xmlns:a16="http://schemas.microsoft.com/office/drawing/2014/main" id="{7E975EE4-D9E4-4F3B-9203-CC83CAC98FF6}"/>
                  </a:ext>
                </a:extLst>
              </p14:cNvPr>
              <p14:cNvContentPartPr/>
              <p14:nvPr/>
            </p14:nvContentPartPr>
            <p14:xfrm>
              <a:off x="3180537" y="4643233"/>
              <a:ext cx="263160" cy="299160"/>
            </p14:xfrm>
          </p:contentPart>
        </mc:Choice>
        <mc:Fallback>
          <p:pic>
            <p:nvPicPr>
              <p:cNvPr id="68" name="Käsinkirjoitus 67">
                <a:extLst>
                  <a:ext uri="{FF2B5EF4-FFF2-40B4-BE49-F238E27FC236}">
                    <a16:creationId xmlns:a16="http://schemas.microsoft.com/office/drawing/2014/main" id="{7E975EE4-D9E4-4F3B-9203-CC83CAC98FF6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162537" y="4607593"/>
                <a:ext cx="298800" cy="37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69" name="Käsinkirjoitus 68">
                <a:extLst>
                  <a:ext uri="{FF2B5EF4-FFF2-40B4-BE49-F238E27FC236}">
                    <a16:creationId xmlns:a16="http://schemas.microsoft.com/office/drawing/2014/main" id="{F8BA9EA6-B6B2-4C36-9EC0-C78C71CB7142}"/>
                  </a:ext>
                </a:extLst>
              </p14:cNvPr>
              <p14:cNvContentPartPr/>
              <p14:nvPr/>
            </p14:nvContentPartPr>
            <p14:xfrm>
              <a:off x="3206457" y="4706953"/>
              <a:ext cx="252720" cy="262440"/>
            </p14:xfrm>
          </p:contentPart>
        </mc:Choice>
        <mc:Fallback>
          <p:pic>
            <p:nvPicPr>
              <p:cNvPr id="69" name="Käsinkirjoitus 68">
                <a:extLst>
                  <a:ext uri="{FF2B5EF4-FFF2-40B4-BE49-F238E27FC236}">
                    <a16:creationId xmlns:a16="http://schemas.microsoft.com/office/drawing/2014/main" id="{F8BA9EA6-B6B2-4C36-9EC0-C78C71CB7142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188457" y="4670953"/>
                <a:ext cx="288360" cy="33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70" name="Käsinkirjoitus 69">
                <a:extLst>
                  <a:ext uri="{FF2B5EF4-FFF2-40B4-BE49-F238E27FC236}">
                    <a16:creationId xmlns:a16="http://schemas.microsoft.com/office/drawing/2014/main" id="{56764800-AC10-4F5D-A7DD-388DBB713FDE}"/>
                  </a:ext>
                </a:extLst>
              </p14:cNvPr>
              <p14:cNvContentPartPr/>
              <p14:nvPr/>
            </p14:nvContentPartPr>
            <p14:xfrm>
              <a:off x="3745017" y="4706953"/>
              <a:ext cx="294480" cy="283320"/>
            </p14:xfrm>
          </p:contentPart>
        </mc:Choice>
        <mc:Fallback>
          <p:pic>
            <p:nvPicPr>
              <p:cNvPr id="70" name="Käsinkirjoitus 69">
                <a:extLst>
                  <a:ext uri="{FF2B5EF4-FFF2-40B4-BE49-F238E27FC236}">
                    <a16:creationId xmlns:a16="http://schemas.microsoft.com/office/drawing/2014/main" id="{56764800-AC10-4F5D-A7DD-388DBB713FDE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727017" y="4670953"/>
                <a:ext cx="330120" cy="35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71" name="Käsinkirjoitus 70">
                <a:extLst>
                  <a:ext uri="{FF2B5EF4-FFF2-40B4-BE49-F238E27FC236}">
                    <a16:creationId xmlns:a16="http://schemas.microsoft.com/office/drawing/2014/main" id="{B02BB5AF-2782-4AD2-A69B-55C9CE183B1D}"/>
                  </a:ext>
                </a:extLst>
              </p14:cNvPr>
              <p14:cNvContentPartPr/>
              <p14:nvPr/>
            </p14:nvContentPartPr>
            <p14:xfrm>
              <a:off x="3800097" y="4691113"/>
              <a:ext cx="223200" cy="285480"/>
            </p14:xfrm>
          </p:contentPart>
        </mc:Choice>
        <mc:Fallback>
          <p:pic>
            <p:nvPicPr>
              <p:cNvPr id="71" name="Käsinkirjoitus 70">
                <a:extLst>
                  <a:ext uri="{FF2B5EF4-FFF2-40B4-BE49-F238E27FC236}">
                    <a16:creationId xmlns:a16="http://schemas.microsoft.com/office/drawing/2014/main" id="{B02BB5AF-2782-4AD2-A69B-55C9CE183B1D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782457" y="4655113"/>
                <a:ext cx="258840" cy="35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72" name="Käsinkirjoitus 71">
                <a:extLst>
                  <a:ext uri="{FF2B5EF4-FFF2-40B4-BE49-F238E27FC236}">
                    <a16:creationId xmlns:a16="http://schemas.microsoft.com/office/drawing/2014/main" id="{36A89147-B972-4259-AD5F-A1D909362B42}"/>
                  </a:ext>
                </a:extLst>
              </p14:cNvPr>
              <p14:cNvContentPartPr/>
              <p14:nvPr/>
            </p14:nvContentPartPr>
            <p14:xfrm>
              <a:off x="1979577" y="5406073"/>
              <a:ext cx="3187800" cy="81000"/>
            </p14:xfrm>
          </p:contentPart>
        </mc:Choice>
        <mc:Fallback>
          <p:pic>
            <p:nvPicPr>
              <p:cNvPr id="72" name="Käsinkirjoitus 71">
                <a:extLst>
                  <a:ext uri="{FF2B5EF4-FFF2-40B4-BE49-F238E27FC236}">
                    <a16:creationId xmlns:a16="http://schemas.microsoft.com/office/drawing/2014/main" id="{36A89147-B972-4259-AD5F-A1D909362B42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961937" y="5370433"/>
                <a:ext cx="322344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73" name="Käsinkirjoitus 72">
                <a:extLst>
                  <a:ext uri="{FF2B5EF4-FFF2-40B4-BE49-F238E27FC236}">
                    <a16:creationId xmlns:a16="http://schemas.microsoft.com/office/drawing/2014/main" id="{9577C537-C604-4FA2-B950-CAB6A414652D}"/>
                  </a:ext>
                </a:extLst>
              </p14:cNvPr>
              <p14:cNvContentPartPr/>
              <p14:nvPr/>
            </p14:nvContentPartPr>
            <p14:xfrm>
              <a:off x="1972017" y="5898913"/>
              <a:ext cx="3274200" cy="56880"/>
            </p14:xfrm>
          </p:contentPart>
        </mc:Choice>
        <mc:Fallback>
          <p:pic>
            <p:nvPicPr>
              <p:cNvPr id="73" name="Käsinkirjoitus 72">
                <a:extLst>
                  <a:ext uri="{FF2B5EF4-FFF2-40B4-BE49-F238E27FC236}">
                    <a16:creationId xmlns:a16="http://schemas.microsoft.com/office/drawing/2014/main" id="{9577C537-C604-4FA2-B950-CAB6A414652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954017" y="5863273"/>
                <a:ext cx="330984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74" name="Käsinkirjoitus 73">
                <a:extLst>
                  <a:ext uri="{FF2B5EF4-FFF2-40B4-BE49-F238E27FC236}">
                    <a16:creationId xmlns:a16="http://schemas.microsoft.com/office/drawing/2014/main" id="{77E696F5-E5B8-4D90-A5D6-D098505FFA9A}"/>
                  </a:ext>
                </a:extLst>
              </p14:cNvPr>
              <p14:cNvContentPartPr/>
              <p14:nvPr/>
            </p14:nvContentPartPr>
            <p14:xfrm>
              <a:off x="4468257" y="4968313"/>
              <a:ext cx="918360" cy="57600"/>
            </p14:xfrm>
          </p:contentPart>
        </mc:Choice>
        <mc:Fallback>
          <p:pic>
            <p:nvPicPr>
              <p:cNvPr id="74" name="Käsinkirjoitus 73">
                <a:extLst>
                  <a:ext uri="{FF2B5EF4-FFF2-40B4-BE49-F238E27FC236}">
                    <a16:creationId xmlns:a16="http://schemas.microsoft.com/office/drawing/2014/main" id="{77E696F5-E5B8-4D90-A5D6-D098505FFA9A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450617" y="4932673"/>
                <a:ext cx="9540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75" name="Käsinkirjoitus 74">
                <a:extLst>
                  <a:ext uri="{FF2B5EF4-FFF2-40B4-BE49-F238E27FC236}">
                    <a16:creationId xmlns:a16="http://schemas.microsoft.com/office/drawing/2014/main" id="{6C3DEF39-100E-41D6-91F0-C4202ADD7E32}"/>
                  </a:ext>
                </a:extLst>
              </p14:cNvPr>
              <p14:cNvContentPartPr/>
              <p14:nvPr/>
            </p14:nvContentPartPr>
            <p14:xfrm>
              <a:off x="4531977" y="4491313"/>
              <a:ext cx="668160" cy="49320"/>
            </p14:xfrm>
          </p:contentPart>
        </mc:Choice>
        <mc:Fallback>
          <p:pic>
            <p:nvPicPr>
              <p:cNvPr id="75" name="Käsinkirjoitus 74">
                <a:extLst>
                  <a:ext uri="{FF2B5EF4-FFF2-40B4-BE49-F238E27FC236}">
                    <a16:creationId xmlns:a16="http://schemas.microsoft.com/office/drawing/2014/main" id="{6C3DEF39-100E-41D6-91F0-C4202ADD7E32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514337" y="4455313"/>
                <a:ext cx="70380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76" name="Käsinkirjoitus 75">
                <a:extLst>
                  <a:ext uri="{FF2B5EF4-FFF2-40B4-BE49-F238E27FC236}">
                    <a16:creationId xmlns:a16="http://schemas.microsoft.com/office/drawing/2014/main" id="{34D9E43A-DC31-42D5-8750-3CACD0CE227F}"/>
                  </a:ext>
                </a:extLst>
              </p14:cNvPr>
              <p14:cNvContentPartPr/>
              <p14:nvPr/>
            </p14:nvContentPartPr>
            <p14:xfrm>
              <a:off x="4524417" y="4046353"/>
              <a:ext cx="656640" cy="54360"/>
            </p14:xfrm>
          </p:contentPart>
        </mc:Choice>
        <mc:Fallback>
          <p:pic>
            <p:nvPicPr>
              <p:cNvPr id="76" name="Käsinkirjoitus 75">
                <a:extLst>
                  <a:ext uri="{FF2B5EF4-FFF2-40B4-BE49-F238E27FC236}">
                    <a16:creationId xmlns:a16="http://schemas.microsoft.com/office/drawing/2014/main" id="{34D9E43A-DC31-42D5-8750-3CACD0CE227F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506417" y="4010713"/>
                <a:ext cx="69228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77" name="Käsinkirjoitus 76">
                <a:extLst>
                  <a:ext uri="{FF2B5EF4-FFF2-40B4-BE49-F238E27FC236}">
                    <a16:creationId xmlns:a16="http://schemas.microsoft.com/office/drawing/2014/main" id="{6869052A-22E3-4108-90BC-15D7C202C91A}"/>
                  </a:ext>
                </a:extLst>
              </p14:cNvPr>
              <p14:cNvContentPartPr/>
              <p14:nvPr/>
            </p14:nvContentPartPr>
            <p14:xfrm>
              <a:off x="4508217" y="3616873"/>
              <a:ext cx="667080" cy="57240"/>
            </p14:xfrm>
          </p:contentPart>
        </mc:Choice>
        <mc:Fallback>
          <p:pic>
            <p:nvPicPr>
              <p:cNvPr id="77" name="Käsinkirjoitus 76">
                <a:extLst>
                  <a:ext uri="{FF2B5EF4-FFF2-40B4-BE49-F238E27FC236}">
                    <a16:creationId xmlns:a16="http://schemas.microsoft.com/office/drawing/2014/main" id="{6869052A-22E3-4108-90BC-15D7C202C91A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490217" y="3581233"/>
                <a:ext cx="70272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8" name="Tekstiruutu 77">
                <a:extLst>
                  <a:ext uri="{FF2B5EF4-FFF2-40B4-BE49-F238E27FC236}">
                    <a16:creationId xmlns:a16="http://schemas.microsoft.com/office/drawing/2014/main" id="{46BD83AE-4D19-4820-902E-05BFF697927B}"/>
                  </a:ext>
                </a:extLst>
              </p:cNvPr>
              <p:cNvSpPr txBox="1"/>
              <p:nvPr/>
            </p:nvSpPr>
            <p:spPr>
              <a:xfrm>
                <a:off x="6019137" y="2513364"/>
                <a:ext cx="5443743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dirty="0"/>
                  <a:t>P(ainakin toinen vähintään 5)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i-FI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fi-FI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fi-F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55,6%</m:t>
                    </m:r>
                  </m:oMath>
                </a14:m>
                <a:endParaRPr lang="fi-FI" dirty="0"/>
              </a:p>
            </p:txBody>
          </p:sp>
        </mc:Choice>
        <mc:Fallback>
          <p:sp>
            <p:nvSpPr>
              <p:cNvPr id="78" name="Tekstiruutu 77">
                <a:extLst>
                  <a:ext uri="{FF2B5EF4-FFF2-40B4-BE49-F238E27FC236}">
                    <a16:creationId xmlns:a16="http://schemas.microsoft.com/office/drawing/2014/main" id="{46BD83AE-4D19-4820-902E-05BFF69792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137" y="2513364"/>
                <a:ext cx="5443743" cy="502702"/>
              </a:xfrm>
              <a:prstGeom prst="rect">
                <a:avLst/>
              </a:prstGeom>
              <a:blipFill>
                <a:blip r:embed="rId80"/>
                <a:stretch>
                  <a:fillRect l="-896" b="-3614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5673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240</Words>
  <Application>Microsoft Office PowerPoint</Application>
  <PresentationFormat>Laajakuva</PresentationFormat>
  <Paragraphs>25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Office-teema</vt:lpstr>
      <vt:lpstr>MAB 5</vt:lpstr>
      <vt:lpstr>Klassinen todennäköisyys</vt:lpstr>
      <vt:lpstr>PowerPoint-esitys</vt:lpstr>
      <vt:lpstr>Vastatapahtuma- eli komplementtisääntö</vt:lpstr>
      <vt:lpstr>Vastatapahtuma</vt:lpstr>
      <vt:lpstr>PowerPoint-esitys</vt:lpstr>
      <vt:lpstr>PowerPoint-esitys</vt:lpstr>
      <vt:lpstr>PowerPoint-esitys</vt:lpstr>
      <vt:lpstr>Tehtäviä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MAB 5</dc:title>
  <dc:creator>Aleksi Mäkelä</dc:creator>
  <cp:lastModifiedBy>Aleksi Mäkelä</cp:lastModifiedBy>
  <cp:revision>17</cp:revision>
  <dcterms:created xsi:type="dcterms:W3CDTF">2026-03-18T10:50:10Z</dcterms:created>
  <dcterms:modified xsi:type="dcterms:W3CDTF">2026-03-18T17:55:30Z</dcterms:modified>
</cp:coreProperties>
</file>