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0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0,'-8'60,"0"114,10-128,5-5,5-7,5-5,-1-11,2-11,-16-7,1 0,-1 0,0 0,1 0,-1-1,1 1,-1-1,0 0,1 0,-1 0,0 0,0 0,0 0,0 0,0-1,0 1,0-1,0 0,1-1,5-6,0-1,11-16,-8 10,17-23,22-46,-33 55,-13 24,-1 1,1 0,0 0,0 0,0 0,1 0,5-4,1 5,-10 5,1-1,0 1,0-1,-1 1,1-1,-1 1,1 0,0 0,-1 0,1 0,-1 0,0 0,1 0,-1 0,0 0,0 1,0-1,2 2,17 31,-17-30,10 23,0 0,-2 1,0 1,-2 0,-2 0,0 1,-2-1,2 59,-8 138,-2-190,-1 1,-2-1,-2 0,-14 40,3-32,15-37,0-1,0 1,0-1,-7 6,6-6,-1-1,0 0,0 0,-9 4,7-4,-1-1,1 0,-14 4,-32 3,46-10,-1-1,1 1,-1-2,1 1,0-1,-1-1,1 1,0-1,-14-6,-17-13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4.2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0,'20'146,"4"47,-16 180,-8-353,0 32,2 0,2-6,4-8,2-9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8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1,'-7'-1,"1"1,-1 1,0-1,1 1,0 0,-1 1,1 0,-7 2,10-2,0 0,-1 0,1 0,0 0,1 1,-1-1,0 1,1 0,-1 0,1 0,0 0,0 0,0 0,0 1,-1 4,-10 28,1 2,3-1,-8 53,14-70,-7 49,4 0,3 1,2-1,4 1,3 0,28 129,-13-126,-15-58,0-1,8 15,-10-22,1 1,0-1,1 0,-1 0,1-1,1 0,-1 0,1 0,0-1,0 0,13 6,-17-9,1-1,-1 1,1-1,0 0,0 0,-1 0,1-1,0 1,0-1,0 0,0 0,0-1,0 1,-1-1,1 1,0-1,0-1,-1 1,1 0,0-1,-1 0,0 0,1 0,-1 0,0 0,0-1,5-4,2-5,0 0,-1-1,0 0,-1 0,-1 0,0-1,-1-1,8-24,24-124,-38 163,9-51,-2 0,-3 0,-2-1,-7-85,1 106,-1 0,-1 1,-1-1,-2 1,-1 0,-1 1,-2 1,-1-1,-18-25,22 40,-1 0,0 0,-16-13,-3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9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0,'-18'28,"1"1,2 0,0 1,2 0,1 1,2 1,-10 50,10-19,2 1,3 0,3 0,2 0,4 0,2 0,20 87,-22-131,1 0,0 0,2-1,0 1,1-2,1 1,16 22,4-7,-24-30,0 1,0-1,0-1,1 1,-1-1,1 1,0-2,0 1,0-1,1 0,-1 0,0 0,1-1,-1 0,1-1,-1 1,1-1,-1 0,9-2,-6 0,0 0,0-1,-1 0,1 0,-1-1,0 0,0-1,-1 1,1-2,-1 1,0-1,0 0,10-12,2-7,0-1,-1 0,-2-1,-1-1,-1-1,-1 0,-2 0,13-51,-13 33,-2-1,-2 0,-3 0,-2-93,-4 110,-2-1,-1 1,-1 0,-14-39,13 50,-1 0,-1 1,0-1,-2 2,0-1,-1 2,-17-20,-8 3,-4 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33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1,'20'0,"174"4,-147-1,-1 3,-2-2,-3-3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33.4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36,'0'0,"20"0,21 0,19 0,0-5,1 1,1-1,-1 0,-6-3,-6-1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33.8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 0,'-22'66,"3"1,-14 91,28-131,1 1,2 0,0 0,2 0,2 0,8 52,-8-68,1-1,0 0,1 0,1 0,-1 0,2-1,-1 1,2-1,-1-1,1 1,1-1,-1 0,2-1,-1 0,1 0,0-1,1 0,20 11,-18-13,-1 0,1-1,0 0,0 0,1-2,-1 1,14-1,-17-1,0-1,0 0,0-1,0 0,1 0,-1-1,-1 0,1 0,0-1,11-6,12-10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34.2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0,'-13'15,"1"0,1 1,0 1,1 0,1 0,1 1,0 0,1 0,-5 25,-2 21,-9 92,23-155,-18 179,6 273,15-405,4-2,4-5,7-8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34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0 188,'10'-8,"25"-21,73-47,-52 47,-1 5,-41 19,1 0,21-4,-31 8,1 0,-1 1,1-1,-1 1,1 1,0-1,-1 1,1 0,8 2,-13-2,1-1,-1 1,0 0,1 0,-1 0,0 0,0 0,0 0,0 0,0 0,0 0,0 0,0 0,0 1,-1-1,1 0,0 1,-1-1,1 1,-1-1,0 0,1 1,-1-1,0 1,0-1,0 1,0-1,0 1,0-1,0 1,-1-1,1 1,0-1,-2 2,-1 8,0-1,-1 0,-8 16,11-23,-128 232,17-33,79-138,-27 81,53-124,0 0,2 0,0 1,1-1,1 1,2 0,0 28,1-42,1 0,0 0,1-1,-1 1,2 0,-1 0,1-1,0 1,0-1,1 0,0 0,0 0,1-1,0 1,0-1,1 0,-1 0,1-1,0 0,1 0,-1 0,14 6,-5-5,0 0,0-2,1 1,0-2,0 0,0-1,0-1,0 0,0-1,23-3,11-3,94-25,-43-2,-6-6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35.1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629 0,'-35'23,"2"1,1 1,1 2,-46 53,7 4,-60 97,95-125,2 2,2 2,-22 64,35-76,2-8,2-5,1-9,5-14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35.7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211 8,'-37'-4,"33"3,1 0,-1 0,0 1,0 0,0-1,0 1,0 1,0-1,0 0,0 1,0 0,0 0,0 0,1 1,-7 2,2 2,0 0,0 0,1 1,0 0,0 1,1-1,0 1,0 1,1-1,0 1,0 0,1 0,-4 12,-2 12,4 6,7 3,0-36,-1-1,2 0,-1 0,1 0,-1 0,1 0,1 0,-1 0,1-1,0 1,0-1,0 0,0 0,1 0,0 0,0 0,0-1,0 0,8 5,-8-6,-1-1,0 0,1 1,-1-1,0-1,1 1,-1 0,1-1,0 0,-1 0,1 0,-1 0,1 0,-1-1,1 0,-1 1,1-1,-1-1,0 1,0 0,1-1,-1 0,0 1,0-1,0-1,-1 1,1 0,0-1,-1 1,3-5,-2 4,-1 0,1 0,-1-1,0 1,0-1,-1 1,1-1,-1 0,1 0,-1 0,-1 0,1 0,0 0,-1 0,0 0,0 0,0 0,0 0,-1 0,0 0,0 0,0 0,0 0,0 1,-4-7,2 3,-1 1,0-1,0 1,0 1,-1-1,0 0,0 1,0 0,-1 0,1 1,-1 0,0 0,-10-5,-9-1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36.2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18,'-10'2,"1"1,0-1,0 2,0-1,0 1,0 0,1 1,-1 0,-10 9,13-9,1 1,0 0,0 0,0 0,0 1,1 0,0 0,1 0,0 0,0 0,-4 16,0 22,7-38,0 0,0 1,1-1,1 8,0-9,-1-1,1 0,0 0,1 0,-1 0,1 0,0-1,0 1,0-1,1 0,0 0,-1 0,1 0,1-1,-1 0,0 0,6 3,-7-4,1 0,0 0,0-1,-1 0,1 1,0-1,0-1,0 1,0 0,1-1,-1 0,0 0,0 0,0-1,0 1,0-1,0 0,0 0,0-1,0 1,-1-1,1 0,5-2,-2-2,0 0,-1 0,1 0,-1-1,0 0,-1 0,1 0,-1-1,-1 0,0 0,0 0,0 0,4-17,-5 15,-1-1,0 0,0 1,-1-1,0 0,-1 0,0 0,-1 0,0 0,-1 0,-3-12,3 18,0-1,-1 1,1 0,-7-10,-17-15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5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195 100,'-10'-30,"9"25,-1 0,1 0,-1 0,0 1,0-1,0 0,-1 1,0 0,0-1,0 1,0 0,-7-6,8 9,1 1,0-1,0 1,-1-1,1 1,0-1,-1 1,1 0,-1 0,1 0,0 0,-1 0,1 0,0 0,-1 0,1 1,-1-1,1 0,0 1,0-1,-1 1,1 0,0-1,0 1,0 0,-1 0,1 0,0-1,0 1,0 0,0 1,0 0,-5 5,1 0,-1 0,-6 13,2 2,0 0,1 1,1 0,2 1,0 0,1-1,-1 27,2-12,-1 0,2-1,5-9,-2-27,0 0,0 0,1 0,-1 0,0-1,1 1,-1 0,1 0,-1 0,1 0,0 0,-1 0,1-1,0 1,-1 0,1 0,0-1,0 1,0-1,0 1,0-1,0 1,-1-1,1 1,0-1,0 0,0 0,0 1,0-1,1 0,-1 0,0 0,0 0,0 0,0 0,0-1,0 1,0 0,0 0,0-1,2 0,6-2,1 0,-1-1,13-7,-13 6,-5 3,0 0,0 1,1-1,-1 1,1 0,-1 0,1 0,-1 0,1 1,-1 0,1 0,0 0,-1 1,1-1,8 3,7 6,-15-5,0 0,0 0,-1 0,0 0,0 1,0-1,0 1,5 9,21 48,-24-48,14 33,-5 2,-6-16,-3-1,-1 1,-1 1,-2-1,-1 0,-6 56,4-77,-1-1,-1 1,0-1,0 1,-1-1,-1 0,1-1,-8 11,-10 8,-6-6,-7-4,16-12,-1 0,-30 7,4-7,3-6,5-4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07.75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1 110,'2'22,"0"0,1 1,2-1,0-1,2 1,10 25,-6-15,-1 1,-2 0,-1 1,-2 0,-1 0,-1 39,-3-70,0 0,0 0,0 0,0-1,0 1,1 0,-1 0,1-1,0 1,0 0,0-1,0 1,1-1,1 3,-1-3,0 0,0-1,0 1,0-1,0 1,0-1,1 0,-1 0,0 0,1 0,-1 0,1-1,0 1,-1-1,5 1,12 0,-1 0,1-1,-1-1,1-1,-1-1,22-5,104-39,-98 31,-27 10,1 2,1 0,-1 2,1 0,-1 1,30 3,-22-1,1-2,38-4,57-8,-122 13,-1 0,1-1,0 1,0-1,-1 0,1 1,-1-1,1 0,0 0,-1 0,0 0,1 0,-1-1,1 1,-1 0,0-1,0 1,0 0,0-1,0 0,0 1,0-1,-1 1,1-1,-1 0,1 0,-1 1,1-1,-1 0,0 0,0 0,0 1,0-4,0-7,-1 0,0 1,-5-21,6 32,-33-130,26 108,-1 1,-1-1,-21-36,3 23,20 28,0 0,1-1,-5-9,1-2,8 13,-1 1,0-1,0 1,-6-6,8 9,-1 0,0 1,1-1,-1 1,0-1,0 1,0 0,0 0,-1 0,1 0,0 0,0 1,0-1,-1 1,-2-1,-23-1,0 2,0 1,-54 8,-31 2,56-7,-61 11,10-1,92-12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22.2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 9,'-1'-8,"-1"10,-2 18,-37 371,36 154,5-488,-5 112,5-125,2-7,2-6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22.9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91,'8'-8,"0"0,1 1,-1-1,1 2,1-1,-1 1,1 1,0 0,0 0,1 1,-1 0,1 1,0 0,12-1,-1 1,0 1,0 0,0 2,1 0,-1 2,26 5,-31-4,0 2,0 0,0 1,-1 1,0 0,0 1,-1 1,0 1,-1 0,0 0,0 2,-1 0,-1 0,0 1,0 1,-2-1,0 2,0 0,-1 0,-1 1,-1 0,0 0,-1 0,0 1,-2 0,0 0,-1 1,0-1,-2 1,0-1,-1 1,-3 25,1-31,-1 0,0-1,0 0,-1 0,-1 0,0 0,0-1,-1 0,-1 0,1 0,-2-1,1 0,-1 0,0-1,-14 11,5-6,0 0,-1-2,-1 0,0-1,0 0,-1-2,-33 10,0-6,3-6,3-5,6-1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24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286 1,'-21'20,"1"2,1 1,1 0,1 2,1 0,2 0,-20 46,12-14,2 0,-20 104,1 102,35-210,3 0,2-1,8 59,0-63,-3-25,1 0,10 22,2-3,5-6,5-4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28.9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0,'0'3,"-25"581,-1-361,21-178,-2 1,1 1,1-3,-5-8,-4-10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29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312 1,'-33'11,"8"-3,1 1,0 1,0 0,2 2,-34 23,25-9,7 1,3 1,3 0,10 5,7-21,1 0,0 0,1 0,0 0,1 0,1-1,0 1,0 0,1-1,1 0,-1 0,2 0,0 0,12 16,8 1,-12-17,0-1,28 15,-2-5,-27-15,0 0,0 0,28 5,-2-8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29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343 36,'-43'-6,"34"4,0 0,0 1,0 0,0 0,0 1,0 0,0 1,0 0,0 0,0 1,1 0,-13 5,11-2,0 0,0 1,1 1,-1 0,1 0,1 0,-1 1,1 1,1-1,-11 16,8-9,1 0,1 0,1 1,0 0,0 0,-5 25,11-36,0 0,0 0,1 0,0 0,-1 0,2 1,-1-1,1 0,-1 0,1 0,1 0,-1 0,4 8,-4-11,1 0,-1 1,1-1,-1 0,1 0,0 0,0 0,0-1,0 1,0 0,0-1,0 0,0 1,1-1,-1 0,1 0,-1 0,1 0,-1-1,1 1,-1-1,1 1,0-1,-1 0,1 0,0 0,-1 0,6-2,3 0,-1-1,1-1,-1 0,0 0,0-1,0 0,0-1,-1 0,0 0,0-1,-1-1,0 1,0-1,-1 0,12-17,-7 8,-1-1,-1 0,0-1,-1 1,-2-2,0 1,7-33,-8 8,-5 42,-1-1,0 0,0 0,-1 0,1 1,0-1,-1 0,0 0,1 1,-1-1,0 0,-2-3,3 6,-1 0,1 0,0 0,0 0,0 0,0 0,0 0,0 0,0-1,0 1,0 0,0 0,-1 0,1 0,0 0,0 0,0 0,0 0,0 0,0 0,-1 0,1 0,0 0,0 0,0 0,0 0,0 0,0 0,0 0,-1 0,1 0,0 0,0 0,0 0,0 0,0 0,0 0,0 1,-1-1,1 0,0 0,0 0,0 0,0 0,0 0,0 0,-5 9,-1 9,4 1,0-1,2 1,0-1,0 1,2 0,1-1,5 24,-2-19,2 1,0-2,1 1,1-1,15 24,2-8,-21-33,0 1,0 0,0-1,1 0,0-1,0 1,0-1,0-1,1 1,-1-1,1-1,0 1,9 1,-13-4,0 1,0-1,1 1,-1-1,0 0,0-1,0 1,0-1,0 1,0-1,0-1,0 1,0 0,-1-1,1 0,0 0,-1 0,1 0,-1-1,0 1,0-1,0 0,0 0,0 0,-1 0,1 0,3-7,8-24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0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1,'1'31,"6"37,0-10,6 118,-10 193,-8-295,-2-5,2-15,3-20,2-34,0 1,0-1,0 0,0 0,0 1,0-1,0 0,0 0,0 0,0 1,0-1,0 0,0 0,0 1,0-1,0 0,0 0,0 1,0-1,0 0,0 0,0 0,1 1,-1-1,0 0,0 0,0 0,0 0,1 1,-1-1,0 0,0 0,0 0,0 0,1 0,-1 0,0 0,0 1,1-1,-1 0,0 0,0 0,0 0,1 0,-1 0,0 0,0 0,1 0,-1 0,0 0,14-12,13-25,-25 34,50-80,-22 41,0 4,-25 33,0 0,0 0,0 0,1 1,0 0,0 0,0 0,9-4,-13 7,0 1,0-1,0 0,0 1,1 0,-1 0,0-1,0 1,0 0,0 1,0-1,1 0,-1 1,0-1,0 1,0-1,0 1,0 0,0 0,0 0,0 0,-1 1,1-1,0 0,-1 1,1-1,0 1,-1-1,0 1,1 0,1 3,3 7,1 0,-2 1,0 0,0 0,-1 0,2 17,-3-18,10 40,-8-31,1-1,1 0,1 0,1-1,17 29,-22-41,1-1,0 0,10 10,22 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0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437 22,'-77'-11,"60"7,0 2,-1 0,1 0,0 2,-27 2,32 0,1-1,1 2,-1 0,0 0,0 1,1 0,0 1,0 0,0 0,1 1,0 1,0-1,0 2,1-1,0 1,0 0,1 1,0 0,1 0,0 0,0 1,1 0,0 0,1 0,0 1,-3 13,1 21,9 3,9 0,-9-39,0-1,1 0,6 11,-6-14,0 1,0-1,1 0,7 7,-9-9,1 0,0 0,0-1,0 1,0-1,8 3,-10-4,1 0,0 0,-1-1,1 1,0-1,-1 0,1 0,0 0,-1 0,1 0,0 0,0-1,-1 1,1-1,-1 0,1 0,0 0,-1 0,0 0,1 0,3-3,-3 1,0 0,0 0,0-1,-1 1,1 0,-1-1,0 0,0 0,0 1,0-1,-1 0,1 0,0-7,6-28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1.2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28,'1'-19,"0"10,-4 22,-64 401,62-339,3 0,3 0,17 120,-14-176,0 1,9 21,0-9,2-9,3-8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6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436 49,'-1'-4,"-1"0,0 0,1 0,-2 1,1-1,0 1,-1-1,0 1,0 0,-3-4,4 6,-1 0,1 1,0-1,0 0,0 1,-1-1,1 1,0-1,-1 1,1 0,0 0,0 0,-1 1,1-1,0 0,-1 1,1 0,0-1,0 1,-4 2,-10 4,1 0,0 2,1 0,0 0,0 1,1 1,-15 16,5-3,1 0,-33 51,36-44,1 0,2 1,1 0,2 1,-16 61,24-73,0 0,2 0,1 1,0-1,2 1,0-1,2 1,0-1,1 1,11 34,-11-47,1 1,0-1,1 0,-1 0,2-1,-1 0,1 0,1 0,0 0,0-1,0 0,1-1,0 0,0 0,0 0,1-1,16 7,-12-7,0 0,0-2,0 0,1 0,-1-1,1 0,0-2,-1 1,1-2,0 0,-1 0,19-5,-17 2,0 1,-1-2,0 0,0-1,0 0,-1-1,0 0,0-1,0-1,-1 0,-1-1,1 0,-2-1,1 0,-2 0,1-1,-2-1,0 1,0-1,-1-1,0 1,-2-1,1 0,4-23,-2 4,-2 0,-2 0,-1 0,-1-1,-4-53,0 65,-1-1,-1 1,-1 0,-1 1,0-1,-2 1,-1 0,0 1,-15-23,20 37,-1 0,0 0,0 0,0 0,0 1,-1 0,0 0,0 1,-1-1,1 1,-15-6,-32-11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1.6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0 393,'134'-103,"-92"67,-30 25,-1 0,0-1,-1-1,0 1,-1-1,-1-1,0 0,6-15,-2-13,-11 38,0 0,-1-1,0 1,0-1,0 1,-2-6,2 7,-1 1,1 0,-1-1,0 1,0 0,0 0,0 0,0 0,0 0,0 0,-1 0,1 0,-1 0,0 0,1 1,-1-1,0 1,0-1,0 1,-3-2,2 2,0 0,-1 0,1 1,0-1,-1 1,1-1,-1 1,1 0,0 1,-1-1,1 1,-6 1,-2 1,0 1,0 0,0 1,0 0,1 1,-18 13,20-13,1 0,-1 0,1 1,0 1,1-1,-1 1,2 0,-1 0,1 1,0-1,1 1,0 1,0-1,1 0,1 1,-1 0,1-1,1 1,0 0,0 0,1 0,0 0,1 0,0 0,1-1,0 1,0 0,1-1,0 1,1-1,6 12,-4-10,0 0,0 0,1-1,1 0,0 0,0-1,1 0,0-1,0 1,1-2,0 1,1-2,0 1,0-1,0-1,0 0,1-1,15 4,-5-6,0-5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2.2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32,'-5'-4,"-1"0,1 1,-1 0,0 0,1 0,-1 1,-1 0,1 0,0 1,0-1,-1 1,1 0,-1 1,1 0,-1 0,1 0,-1 1,1 0,-1 0,1 1,0 0,0 0,0 0,0 0,-11 8,9-6,0 1,1 0,-1 1,1-1,0 1,-11 13,17-17,-1 0,1 0,0 0,-1 0,1 0,0 0,0 1,0-1,1 0,-1 0,0 1,1-1,0 0,-1 1,1-1,0 0,0 1,1-1,-1 1,0-1,1 0,-1 1,1-1,0 0,0 0,0 1,0-1,0 0,0 0,3 3,9 10,1 0,19 16,3 2,-6 1,-4 2,-8 1,-16-30,0-1,0 1,-1 0,0 0,0 0,0 0,-1 0,0 0,-1 0,0 0,0 0,0 0,-1-1,-4 11,2-6,-1-1,0 0,-1-1,0 0,-1 0,0 0,0 0,-11 9,-12 7,23-20,-26 18,31-22,0 0,-1 1,1-1,-1 0,1 0,-1 0,1 0,-1-1,0 1,1-1,-6 0,8 0,-1 0,1 0,0 0,-1 0,1 0,-1 0,1 0,-1-1,1 1,0 0,-1 0,1-1,0 1,-1 0,1-1,0 1,-1 0,1-1,0 1,0 0,-1-1,1 1,0 0,-1-1,0-15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2.5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1,'-19'38,"3"1,1 1,1 1,3 0,1 1,2 0,2 0,1 0,3 1,3 44,5-32,7-9,-12-42,0 0,0-1,0 1,1-1,-1 0,1 1,0-1,-1 0,2 0,-1 0,0 0,5 4,2-5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2.9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48,'0'0,"23"-3,31-7,26-1,13-1,-11 6,-5 1,-10 8,-15 5,-4 5,-3-6,-5-7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3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480 28,'-75'-13,"51"7,-34-2,49 8,-1 0,0 0,0 1,1 0,-1 0,-17 6,10 0,0 0,1 1,0 0,0 1,1 1,0 1,1 0,0 1,0 0,2 1,0 1,0 0,-18 30,15-7,14-35,1 0,-1 0,1 0,0 0,-1 0,1 0,0 0,0 0,0 0,1 0,-1 0,0 0,1 0,0 0,-1 0,1 0,0 0,0 0,0 0,0 0,0-1,3 4,-2-3,0-1,0 1,1-1,-1 0,0 0,1 0,-1 0,1 0,0 0,-1-1,1 1,0-1,-1 0,1 0,0 0,-1 0,5-1,7-1,-1-1,0 0,1-1,-1 0,-1-1,16-9,-5 2,-1-2,30-22,-44 30,0 0,-1-1,0 0,0 0,0-1,-1 1,0-1,-1-1,0 1,4-10,-8 17,-1 1,0-1,1 0,-1 0,0 1,0-1,0 0,0 0,1 0,-1 0,0 1,-1-1,1 0,0 0,0 0,0 0,0 1,-1-1,1-1,-1 2,1 0,0 0,-1-1,1 1,0 0,-1 0,1 0,-1 0,1 0,0-1,-1 1,1 0,-1 0,1 0,0 0,-1 0,1 0,-1 0,1 1,0-1,-1 0,1 0,-1 0,1 0,-1 1,-2 0,1 0,-1 1,1 0,-1-1,1 1,0 0,-1 0,1 0,-2 3,1 1,-1 0,1 0,0 0,1 0,-1 1,1-1,1 1,-1-1,1 1,0 0,1 0,0-1,0 1,0 0,1 0,0 0,0-1,1 1,-1-1,1 1,1-1,0 1,-1-1,2 0,-1 0,1-1,0 1,0-1,0 0,1 0,0 0,0 0,0-1,1 0,-1 0,13 6,-5-4,1-1,0 0,1-1,-1 0,1-1,0-1,0 0,0-1,0-1,0 0,0-1,0 0,-1-2,1 1,0-2,25-10,-26 9,-1 0,-1-2,1 0,-1 0,-1-1,1 0,-1-1,10-11,-14 13,0-1,-1 1,0-2,-1 1,1-1,-2 0,1 0,-1 0,0-1,-1 1,3-18,-5 24,0-1,-1 0,1 0,-1 1,0-1,0 0,0 0,-1 1,0-1,1 0,-1 1,0-1,-1 0,1 1,-1-1,1 1,-5-6,4 7,1 1,-1-1,-1 0,1 1,0-1,0 1,-1 0,1 0,0 0,-1 0,1 0,-1 0,0 1,1-1,-1 1,1 0,-1 0,0 0,1 0,-1 0,0 0,1 1,-1-1,1 1,-5 1,-4 2,0 1,0-1,0 2,0 0,1 0,0 1,0 0,1 0,0 1,-10 12,13-13,0-1,0 1,1 0,0 1,1-1,-1 1,2 0,-1 0,1 0,0 1,1-1,0 1,0 0,-1 13,3-20,0 0,0 1,0-1,1 1,-1-1,0 0,1 1,0-1,-1 0,1 0,0 1,0-1,1 0,-1 0,0 0,1 0,-1 0,1 0,-1-1,1 1,0 0,0-1,0 0,0 1,0-1,0 0,0 0,0 0,1 0,-1 0,0-1,1 1,-1-1,0 1,1-1,3 0,1 0,0 0,0 0,0-1,0 0,0 0,0-1,0 0,-1 0,1-1,-1 0,8-4,12-13,-19 11,0 1,-1-1,0 0,0-1,-1 0,0 1,-1-2,0 1,-1 0,0-1,2-17,-5 15,-3 16,2-1,0 1,0 0,0 0,1 0,-1-1,1 1,0 6,1 6,1 1,1-1,0 0,1 1,0-2,1 1,1 0,1-1,7 13,10 5,-19-26,1-1,0 0,0 0,0-1,0 0,1 0,-1 0,1-1,14 5,-19-7,1 0,-1 0,1-1,-1 1,1-1,0 0,-1 0,1 0,-1 0,1 0,0-1,-1 1,1-1,-1 0,1 1,-1-1,0 0,1 0,-1-1,0 1,0 0,1-1,-1 0,0 1,-1-1,1 0,0 0,0 0,-1 0,1 0,-1 0,0-1,2-3,8-28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4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96 1,'-69'259,"56"-191,4-1,5-6,3-55,1 0,0 0,1 0,-1 0,1 0,0 0,1 0,-1-1,1 1,0 0,5 7,-7-12,1-1,-1 1,1-1,-1 1,1-1,0 1,-1-1,1 1,0-1,-1 0,1 1,0-1,0 0,-1 0,1 0,0 1,0-1,0 0,-1 0,1 0,0 0,0 0,-1-1,1 1,0 0,0 0,0 0,-1-1,1 1,0 0,-1-1,1 1,0 0,-1-1,1 1,0-2,22-21,-21 21,27-37,-2-2,32-66,-40 72,-18 33,1-1,-1 1,0-1,1 1,0 0,-1 0,1-1,0 1,0 0,1 1,-1-1,0 0,0 1,1-1,-1 1,1 0,-1-1,6 0,-6 2,0 0,0 0,0 0,0 0,0 1,0-1,0 1,0 0,0-1,0 1,-1 0,1 0,0 0,0 0,-1 0,1 1,-1-1,1 0,-1 1,1-1,-1 1,0 0,0-1,0 1,2 3,5 12,-1-1,0 1,-1 1,7 33,0 0,3 2,-1-1,-1-4,-2-2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4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11,'11'-2,"3"-1,1 1,-1 0,22 0,-32 2,1 1,0 0,0-1,0 2,-1-1,1 0,0 1,-1 0,0 0,1 0,-1 1,0 0,0-1,4 5,1 2,-1 0,0 0,0 1,-1 0,-1 1,1 0,-2 0,1 0,6 24,1 11,10 59,-20-86,22 131,8 292,-33-393,-2 1,-3 0,-11 50,9-68,-1 0,-2-1,-2 0,0-1,-28 47,1-15,0-9,5-15,30-34,1 0,-1 0,0-1,0 1,0-1,0 1,-1-1,-7 4,5-6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5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0,'257'10,"-121"-4,-75-4,-3 1,-2 2,-13 1,-17-1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5.6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1,'0'0,"17"0,26 0,29 0,6 0,16 0,-7 0,-7 0,-4 0,-11 4,-12 0,-3-1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6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 1,'-4'363,"-21"-2,-33 170,47-433,9-53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5.0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 1,'-1'0,"-1"0,0 0,1 1,-1-1,1 1,-1 0,1-1,0 1,-1 0,1 0,-1 0,1 0,0 0,0 0,0 0,0 0,0 0,0 1,0-1,0 0,0 1,0-1,1 1,-1-1,1 1,-2 1,-1 7,1-1,0 1,-1 10,2-16,-3 37,1 53,3-43,5 3,8-1,3-7,-14-41,0 0,1 0,-1-1,1 0,4 5,-6-8,0 0,0 1,0-1,0 0,0 0,1 0,-1 0,1 0,-1 0,0-1,1 1,-1 0,1-1,0 1,-1-1,1 1,-1-1,1 0,0 0,-1 0,4 0,-2-1,-1 1,1-1,0 0,-1 0,1 0,-1-1,0 1,1-1,-1 1,0-1,0 0,2-2,5-6,0-1,-1 0,0 0,6-14,-13 23,16-31,-2-1,12-37,2-6,-26 70,0 1,0-1,1 1,0-1,7-8,-11 14,1 0,0 0,0 1,0-1,0 0,0 1,0-1,0 0,0 1,0-1,0 1,0 0,0-1,0 1,0 0,0 0,2-1,-2 2,1-1,-1 0,0 1,1-1,-1 1,0-1,0 1,0 0,0-1,0 1,1 0,-1 0,-1 0,1 0,0 0,0 0,0 0,1 2,10 17,0 1,-1-1,10 31,20 74,-26-77,61 219,-62-201,-2 1,3 79,-14-119,-1 0,-2 0,-1 0,-1 0,-1-1,-2 1,0-1,-17 37,17-48,-1 0,0-1,-1 0,0 0,-1-1,-19 18,21-23,-1-1,0 0,0 0,-1 0,0-2,0 1,0-1,-1-1,0 0,-12 4,-18-4,36-4,0 0,0-1,0 0,0 0,0 0,0-1,0 1,0-1,0-1,1 1,-1 0,1-1,0 0,0 0,0 0,0-1,0 0,1 1,-1-1,1 0,0-1,0 1,1 0,-1-1,1 0,0 1,0-1,-1-7,-7-29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6.9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144 708,'136'-91,"2"-2,-114 73,0 0,-2-2,-1 0,0-1,25-38,-37 47,0-1,-1 0,0-1,-2 0,0 0,0 0,-1-1,-2 0,1 0,-2 0,1-22,-3 33,0 0,0 0,0 0,-1 0,0 0,0 0,-1 0,0 0,0 0,0 0,-1 1,0-1,0 1,0 0,0 0,-8-9,-17-4,20 14,0 1,-1 1,1 0,-1 0,1 1,-1 0,0 0,0 1,1 0,-1 1,0 0,1 0,-1 0,0 2,1-1,-12 5,15-5,1 0,0 0,0 0,0 0,0 1,0-1,0 1,1 0,-1 0,1 0,0 1,0-1,0 1,0 0,1 0,-1 0,1 0,0 0,1 0,-1 1,0-1,1 0,0 1,0 0,1-1,-1 1,1-1,0 1,0 0,1-1,-1 1,2 4,9 28,2-1,1 0,37 67,-3-8,-30-56,-2 1,-1 0,15 70,-27-97,-1 0,0 1,-1-1,-1 1,0-1,-1 0,0 1,-1-1,-1 0,0 0,-1 0,0 0,-1 0,0-1,-13 22,6-18,-1 0,-1-1,-1 0,1-1,-2 0,0-1,-1-1,0-1,-1-1,0 0,0-1,-1-1,0 0,-1-2,0 0,0-2,0 0,0-1,-32 1,44-4,-1-1,1 0,0 0,-1-1,1 0,0 0,0-1,0 0,0-1,1 1,-14-10,17 10,1 0,-1 0,1 0,0 0,0 0,1-1,-1 1,1-1,0 0,-1 0,2 0,-1 0,0 0,1 0,0 0,0-1,0 1,0 0,1-1,0 1,0-1,0 1,0-1,2-6,2-4,0 1,1 0,0 0,1 1,1 0,0 0,1 0,0 1,15-18,-1 5,2 1,0 1,33-24,-9 12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7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725 0,'-20'18,"1"0,0 2,-29 40,-38 75,44-69,-359 498,371-528,1-3,-2-5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8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 0,'-15'19,"1"1,0 1,2 0,0 1,1 0,2 1,-12 37,16-28,4 0,6 1,7-2,-10-27,0 0,0 0,1-1,0 1,-1-1,1 1,0-1,1 0,-1 0,1-1,-1 1,1-1,0 1,0-1,0-1,0 1,0 0,0-1,0 0,1 0,-1 0,8 0,-8-1,0 0,0 0,-1-1,1 1,0-1,-1 0,1 0,0 0,-1-1,1 1,-1-1,0 0,1 0,-1 0,0 0,0 0,-1-1,1 0,0 1,-1-1,1 0,-1 0,0 0,0-1,0 1,2-7,-1 0,0-1,0 1,-1-1,-1 0,0 1,0-1,-1 0,0 0,-1 1,-1-1,1 0,-5-13,3 13,-1 0,1 1,-2-1,1 1,-1 0,-1 1,0-1,0 1,-1 0,0 1,-16-15,20 20,0 1,0 0,0 0,0 0,-1 0,1 1,-1-1,1 1,-1 0,1 0,-1 0,0 1,1-1,-1 1,0 0,-6 0,-11 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9:38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184 5,'-34'-2,"22"1,1 1,0 0,0 1,-13 1,20-1,0 0,0 0,1 1,-1-1,1 1,-1 0,1 0,0 0,0 0,0 0,0 1,0-1,0 1,0 0,1 0,-3 4,2-2,0-1,0 1,1 0,0 0,0 0,0 0,0 0,1 0,0 0,0 1,0-1,1 0,-1 1,1-1,1 1,-1-1,1 0,0 1,0-1,1 0,-1 0,1 0,0 0,0 0,1 0,4 6,-4-6,1 0,1 0,-1 0,1-1,0 0,0 1,0-2,0 1,1-1,-1 1,1-1,0-1,0 1,0-1,1 0,-1-1,0 1,1-1,-1-1,1 1,10-1,-13 0,0-1,0 1,0 0,0-1,0 0,0 0,0 0,0-1,0 1,0-1,0 0,-1 0,1 0,-1-1,0 1,0-1,0 0,0 0,0 0,0 0,-1 0,1-1,-1 1,0-1,0 1,0-1,-1 0,1 0,-1 0,0 0,0 0,0 0,-1 0,1 0,-1 0,0 0,0-1,-2-6,1 3,0 1,-1 0,0 0,0 0,-1 0,1 0,-2 0,1 0,-1 1,0 0,0 0,0 0,-1 0,0 1,0-1,-1 1,-9-6,-13-6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0:13.55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0:18.65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1922 89,'-952'0,"935"-1,1-1,-25-5,-4-1,-1 1,19 2,-37-1,-27-3,10 1,-107-10,77 9,-33 0,62 10,66-1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0:23.19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1,'424'0,"-408"0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0:25.20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1,'6'0,"5"0,6 0,4 0,8 0,0 0,3 0,1 0,-2 0,-3 0,-3 0,-3 0,-3 0,0 0,-2 0,0 0,-3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0:27.68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1,'336'0,"-321"0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0:58.05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123 3,'1'269,"-2"284,-29-148,17-272,-24 141,-4 67,40-258,4 1,3-1,4 0,4-1,27 93,-28-133,-2 2,-2 0,-2 0,2 69,-9-110,0 0,0 0,0 0,0 0,1 0,-1 0,1 1,0-1,0 0,0-1,0 1,3 6,-2-8,-1 1,1-1,0 1,0-1,0 0,0 1,0-1,0 0,0 0,0-1,0 1,0 0,1-1,-1 1,0-1,0 0,1 0,3 0,55 0,-35 0,49 4,16 5,175-6,-141-4,-106 1,140-5,-136 3,-1-1,1-2,-1 0,41-15,-45 11,29-18,-38 21,1 0,-1 0,1 1,0 0,0 1,0 0,1 1,-1 0,1 0,14-1,19 1,1-1,69-17,-109 19,1 0,0 1,-1-2,0 1,0-1,1 1,-1-2,-1 1,1 0,0-1,-1 0,0 0,0 0,0-1,4-5,-2-1,0 1,-1-1,-1 0,1 0,-2 0,5-20,9-51,-4 0,-3-1,-1-104,-11-680,2 544,-5 218,-22-123,26 223,-16-84,9 57,2 0,-2-46,10-66,-3-55,0 197,1 1,0-1,-1 0,1 1,-1-1,1 0,-1 1,0-1,0 1,0-1,0 1,0-1,0 1,0 0,0-1,-1 1,1 0,0 0,-1 0,1 0,-1 0,1 0,-1 0,0 1,1-1,-3 0,-5-1,-1 0,1 0,-18 0,7 1,-85-20,80 14,-1 1,-1 1,-40-1,-211 8,261-1,0 1,0 0,0 1,-18 6,17-3,-2-2,-37 4,-6-1,-84 17,89-12,6-2,26-4,0-1,-46 3,-60-9,114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5.3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16,'0'0,"23"0,18-5,24 1,-5 2,-5-1,-8 1,4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2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60,'0'-49,"0"39,0 34,16 444,42 109,-53-534,2-13,-5-22,0 0,-1-1,0 1,0 0,0 15,-3-20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3.3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1 101,'9'-11,"0"1,1-1,1 2,-1-1,1 2,1-1,15-7,-22 13,1 0,0 1,0 0,0 0,1 1,-1-1,0 1,1 1,-1-1,0 1,1 0,-1 1,0-1,1 1,-1 0,0 1,0 0,8 2,-6 1,1-1,-1 1,0 1,0-1,-1 1,0 1,0-1,0 1,-1 1,0-1,0 1,-1 0,7 13,-3-4,-2-1,0 1,-1 0,0 1,-2-1,4 23,-7-27,-1 1,0-1,0 0,-1 0,-1 0,-1 1,0-2,0 1,-1 0,-1-1,-7 16,2-10,0 1,-2-2,0 0,0 0,-2-1,-21 20,-7 0,-4-6,-1-7,39-20,0 0,0-1,-12 2,-19-2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3.7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0,'-4'3,"-15"9,2 1,-1 0,1 1,1 1,1 1,0 0,-13 20,6 0,1 1,2 0,-27 78,22-37,-15 84,29-106,2 0,2 1,3 76,5-99,1-1,1 1,2-1,2 0,0-1,3 0,14 32,-18-49,1-1,0 1,1-1,1-1,0 0,1 0,0-1,16 13,10 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4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0,'0'47,"8"163,2-136,5-1,2-16,-16-53,0-1,0 1,1-1,-1 1,1-1,0 0,0 0,1 0,-1 0,0 0,1 0,0 0,3 2,-4-4,0-1,0 1,0-1,0 1,0-1,0 1,0-1,0 0,0 0,0 0,0-1,0 1,0 0,0-1,0 1,-1-1,1 1,0-1,0 0,0 0,0 0,-1 0,1 0,2-3,12-9,-2 0,1-2,-2 0,0 0,-1-1,19-32,-27 42,22-34,1 3,4 5,3 8,0 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4.6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9,'-48'-5,"37"4,0-1,-1 2,-14 0,22 0,1 1,-1-1,0 1,1 0,-1 0,1 1,-1-1,1 1,0-1,0 1,-1 0,1 1,0-1,-3 3,2 0,0 0,0 1,0-1,0 1,1-1,0 1,0 0,1 1,0-1,-3 11,4-13,0 1,0 0,1 0,-1 0,1 0,0-1,0 1,1 0,0 0,0 0,0-1,0 1,1 0,-1-1,4 6,-4-9,0 1,1 0,-1 0,1-1,-1 1,1 0,0-1,0 0,0 1,0-1,0 0,0 0,0 0,0 0,0 0,0-1,0 1,1-1,-1 1,0-1,0 0,1 0,-1 0,0 0,1 0,-1-1,0 1,0-1,1 1,-1-1,4-1,2-2,1 0,-1 0,0-1,0 1,0-2,10-8,-1-3,0 0,-2-1,16-22,-26 33,-5 6,0 1,0-1,1 1,-1-1,0 1,1 0,-1-1,0 1,1-1,-1 1,0 0,1 0,-1-1,1 1,-1 0,1-1,-1 1,1 0,-1 0,1 0,-1 0,1 0,-1-1,1 1,5 10,-2 28,-3-25,1 2,0 0,1-1,1 1,8 21,4-6,-14-27,0 1,0-1,1 0,-1 0,1 0,0 0,0-1,0 1,0-1,0 0,1 0,4 3,14-1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200 34,'0'0,"-25"-5,-6-1,-9-3,9 4,8 1,3 2,4 2,3-3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5.3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1,'-60'366,"46"-259,-8 91,19-178,1-16,1 1,0-1,1 1,-1 0,1-1,0 1,0 0,0-1,1 1,0 0,1 6,-2-11,1 0,-1 1,0-1,1 0,-1 0,1 1,-1-1,0 0,1 0,-1 1,1-1,-1 0,0 0,1 0,-1 0,1 0,-1 1,1-1,-1 0,1 0,-1 0,1 0,-1-1,1 1,-1 0,1 0,-1 0,0 0,1 0,-1-1,1 1,-1 0,1 0,-1 0,0-1,1 1,-1 0,0-1,1 1,-1 0,0-1,1 1,-1-1,0 1,17-20,-17 20,18-26,6-7,8-7,6 3,-30 30,0 0,0 0,1 1,0 0,17-8,-24 13,0 0,0 1,0-1,0 0,0 1,0-1,0 1,0 0,0-1,0 1,0 0,0 0,0 1,0-1,0 0,1 1,-1-1,0 1,0 0,0-1,-1 1,1 0,0 0,0 0,0 1,-1-1,1 0,0 1,-1-1,0 1,1-1,-1 1,0 0,0-1,0 1,1 2,3 7,-1 0,0-1,3 21,-6-28,8 38,3 6,5-1,-15-41,0 1,1-1,0 0,0 0,0 0,1 0,-1 0,1-1,1 1,7 5,9-2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5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75 250,'0'0,"-4"24,2 17,-3 17,1-9,4-7,-3-8,1-12,-5-15,-2-16,3-14</inkml:trace>
  <inkml:trace contextRef="#ctx0" brushRef="#br0" timeOffset="1">22 17,'0'0,"-8"-1,2-6,0 0,4 5,4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6.0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1,'5'42,"-1"-21,-2 1,-1 0,-2 24,-15 72,12-91,4-26,0 0,-1 0,1 1,0-1,0 1,0-1,0 0,1 1,-1-1,0 0,0 0,1 1,-1-1,1 0,-1 0,1 1,0-1,-1 0,1 0,0 0,0 0,1 2,-1-3,0 0,0 0,0 1,1-1,-1 0,0 0,0 0,0 0,0 0,0-1,1 1,-1 0,0 0,0-1,0 1,0-1,0 1,0-1,0 1,1-2,8-4,-1-1,0-1,14-14,-14 13,0-1,1 2,1-1,-1 1,2 1,-1 0,1 0,0 1,22-8,-32 13,1 1,-1-1,0 1,0 0,0 0,1 0,-1 0,0 0,0 0,1 0,-1 1,0-1,0 1,0-1,1 1,-1 0,0 0,0 0,2 2,-1-1,-1 1,1-1,-1 1,1 0,-1 0,0 0,0 0,0 0,-1 0,3 7,1 5,-1 1,0 0,-2 0,2 19,0 15,1-1,3-6,-7-38,1 0,0 0,0-1,0 1,5 6,18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6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0,'0'0,"-11"19,-7 12,-5 17,4 9,5 3,5 2,3-2,3-8,1-10,4-18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5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39,'0'0,"17"0,24 0,20 0,1-4,1-1,1 1,-3-1,-3-2,-6 3,0-5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6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45,'64'21,"131"34,-171-50,0-1,0-2,0 0,0-2,0 0,34-6,-9-6,-39 9,-1-1,1 0,-1 0,15-10,-22 13,0-1,1 0,-1 1,0-1,0 0,0 0,0 0,-1 0,1 0,0 0,-1-1,0 1,1-1,-1 1,0-1,0 1,0-1,-1 0,1 1,-1-1,1-4,-1 5,-1 1,1-1,-1 1,1-1,-1 1,1-1,-1 1,0 0,0-1,1 1,-1 0,0 0,0 0,0 0,-1 0,1 0,0 0,0 0,-1 0,1 0,0 0,-1 1,1-1,0 1,-1-1,1 1,-1 0,-2-1,-2 0,0 0,0 0,0 1,0 0,0 0,-7 2,-2 0,1 2,0 0,0 1,1 0,0 1,-1 0,-15 11,7-2,1 1,0 1,-21 22,37-33,-1-1,1 1,1-1,-1 1,1 1,0-1,0 1,1-1,-5 13,7-16,1 0,-1-1,1 1,0 0,0 0,0-1,0 1,0 0,2 4,-1-4,0-1,0 0,0 1,0-1,1 0,-1 0,1 0,0 0,0 0,-1 0,1-1,0 1,1-1,-1 1,0-1,0 0,0 1,1-1,-1-1,1 1,-1 0,1 0,-1-1,1 1,2-1,6 1,-1 0,0-1,1-1,-1 0,11-2,33-10,1-9,-9-6,-15 1,-15 8,-16 18,1 1,-1 0,0 0,0-1,0 1,0 0,0 0,0-1,1 1,-1 0,0-1,0 1,0 0,0 0,0-1,0 1,0 0,0-1,0 1,0 0,-1-1,1 1,0 0,0 0,0-1,0 1,0 0,0 0,-1-1,1 1,0 0,-1 0,0 1,0-1,0 1,0 0,0-1,0 1,0 0,0 0,0 0,0 0,1 0,-1 0,0 0,1 0,-1 0,1 0,-1 0,1 0,-1 2,-6 18,9 5,0-21,-1 0,1 0,0-1,0 1,0 0,1-1,0 1,0-1,0 0,5 6,19 11,7-8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7.2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296 137,'0'0,"-19"-14,-6-6,-8-9,0 4,-5 5,0 2,-1 10,2 5,3 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7.6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309 8,'-21'-3,"0"0,0 2,0 0,-23 3,36-1,0 0,1 1,0 0,-1 0,1 1,0 0,0 0,0 1,1 0,-1 0,1 0,0 1,0 0,-7 8,5-4,0 0,1 1,0 0,0 0,1 1,1 0,0 0,0 0,-4 18,8-24,0 0,0 0,1 0,-1 0,2 10,-1-11,1-1,-1 1,1-1,0 0,0 0,0 1,1-1,-1 0,1 0,-1 0,1 0,0 0,0 0,0-1,1 1,-1-1,1 0,-1 1,1-1,0 0,0 0,0-1,0 1,0-1,0 1,0-1,1 0,-1 0,0 0,1-1,-1 1,0-1,1 0,4 0,3-1,-1 1,1-2,-1 1,0-2,0 1,0-1,0-1,0 0,-1 0,13-8,-14 7,0-1,0 0,-1-1,1 0,-2 0,1 0,-1-1,0 0,0 0,-1 0,0-1,0 0,4-13,-8 10,-7 13,-11 16,13-10,0 1,1-1,0 1,0 0,0 0,1 0,1 1,-1-1,1 0,0 14,1-16,0 1,0 0,1-1,0 1,0-1,1 1,0-1,0 1,0-1,1 0,0 0,0 0,7 9,-9-13,0-1,1 1,-1-1,0 1,1-1,-1 0,1 1,0-1,-1 0,1 0,0 0,0-1,-1 1,1 0,0-1,0 1,0-1,0 1,0-1,0 0,3 0,17-7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8.0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146 38,'0'0,"-21"-2,-10-12,-3 2,9 5,7 4,1 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8.3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1,'-6'27,"-4"17,-1 0,-18 44,7-39,1-6,15-32,5-9,-1 1,1-1,-1 1,1-1,0 1,0 0,0 0,1-1,-1 1,1 0,-1 0,1 3,0-6,0 0,0 0,0 0,0 1,0-1,1 0,-1 0,0 0,0 0,0 0,0 0,0 1,1-1,-1 0,0 0,0 0,0 0,0 0,1 0,-1 0,0 0,0 0,0 0,0 0,1 0,-1 0,0 0,0 0,0 0,0 0,1 0,-1 0,0 0,0 0,0 0,0 0,1 0,-1 0,0-1,0 1,0 0,0 0,1 0,-1 0,0 0,0-1,13-8,0 0,0-1,20-22,7-6,-14 17,1 1,33-18,-58 37,1-1,-1 1,1 0,-1 0,1 0,0 0,-1 1,1-1,0 1,0 0,4-1,-6 2,0-1,0 0,0 0,0 1,0-1,0 0,0 1,0-1,0 1,-1-1,1 1,0-1,0 1,-1 0,1-1,0 1,-1 0,1 0,0 0,-1-1,1 1,-1 0,0 0,1 0,-1 0,0 0,1 0,-1 0,0 0,0 0,0 0,0 0,0 2,0 18,-2 1,0 0,-8 32,5-30,1 0,-2 38,6-53,0 0,1 0,0-1,0 1,1 0,0-1,0 1,1-1,0 0,1 0,0 0,0 0,9 11,18 11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8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144 1,'-104'170,"81"-124,9 1,13-40,0 0,1 0,0 0,0 0,0 0,1 0,0 0,0 0,1 0,0 0,0-1,1 1,0-1,0 1,6 8,-1-3,0-1,1 0,1-1,0 0,0-1,24 17,15 5,4-4,3-5,-48-19,1-1,-1 1,1-1,0-1,0 0,0 0,0-1,0 0,13-1,-16-1,1 0,-1 0,12-7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9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0,'-6'40,"-2"45,1-6,-42 208,4-24,38-207,4-6,2-1,4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9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 1,'10'0,"-1"0,0 1,1 0,-1 0,0 1,0 0,0 1,10 4,-14-5,0 1,-1 0,1 0,-1 0,1 1,-1 0,0 0,-1 0,1 0,-1 0,1 1,-1-1,-1 1,5 9,1 7,-1 0,-1 1,-1-1,0 2,-2-1,-1 0,0 39,-21 154,6-125,-45 158,44-202,-3 0,-2-2,-2 0,-1-1,-33 46,-21 11,36-54,-2-2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09.8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0,'0'0,"27"0,30 0,24 4,14 4,-11 0,-8 1,-11 0,-15 2,-15-2,-19 0,-10-4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0.1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22,'0'0,"22"-1,31-6,29-4,14 8,-11 6,-5 5,-10 8,-15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6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0,'17'115,"0"-11,-15-84,24 334,-27-302,-2-3,-1 1,-7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2.7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 1,'-61'224,"49"-171,3-1,6-36,2 0,0 0,0 0,2 0,0 0,5 27,-4-35,0-1,0 0,1 0,0 0,0 0,1-1,0 1,0-1,1 0,-1 0,1 0,1-1,-1 0,1 0,0 0,10 6,-5-5,1 0,0-1,0 0,0-1,0 0,1-1,15 2,-4-2,0-2,48-2,-27-5,-8-5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3.0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0,'-16'146,"11"-81,-9 381,14-376,0-14,3-6,8-9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3.4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92,'11'-9,"0"-1,0 1,1 1,1 0,-1 0,1 2,0-1,1 2,0 0,0 0,17-3,13 5,-41 3,-1 0,1 0,0 0,0 0,0 0,0 1,0 0,-1-1,1 1,0 0,-1 0,1 1,0-1,-1 0,0 1,1 0,-1-1,0 1,0 0,0 0,0 0,0 1,0-1,-1 0,1 1,-1-1,1 1,-1-1,0 1,0 0,0-1,-1 1,1 0,0 0,-1 0,0 0,0-1,0 1,0 0,-1 4,-3 15,-1-1,-1 1,-1-1,-1 0,-14 27,2-5,-36 104,51-130,1 0,0 1,1-1,1 1,1-1,2 34,-1-44,2 0,-1 0,1 0,0 0,0-1,1 1,0 0,0-1,0 0,1 0,0 0,0 0,1-1,0 1,0-1,0 0,0-1,1 1,0-1,0 0,0 0,7 2,2 1,-1-2,1 0,0-1,0 0,1-1,-1-1,1 0,-1-1,19-1,25-4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3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519 0,'-22'9,"0"1,0 1,1 0,1 2,0 0,-36 32,16-7,-68 83,76-81,-50 86,45-52,14-13,11-17,11-14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4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24,'-23'-4,"11"2,1 0,0 1,-1 0,1 1,-21 1,28 0,1 0,0 0,0 0,0 0,-1 1,1-1,0 1,1 0,-1 0,0 0,1 0,-1 0,1 0,-1 1,1-1,0 1,0 0,0 0,0 0,1 0,-1 0,1 0,0 0,-1 4,1-3,0-1,0 0,0 0,0 1,1-1,-1 0,1 1,0-1,0 1,1-1,-1 0,1 1,-1-1,1 0,0 1,0-1,1 0,-1 0,1 0,1 3,-1-4,0 0,-1-1,1 1,0-1,0 1,0-1,0 0,0 0,0 0,0 0,0 0,1 0,-1-1,0 1,0-1,1 1,-1-1,0 0,1 0,-1 0,0 0,1-1,-1 1,0-1,1 1,-1-1,0 0,0 0,4-1,-2 0,0 0,0-1,0 1,-1-1,1 1,0-1,-1 0,0-1,0 1,0 0,0-1,-1 0,1 1,-1-1,0 0,0 0,0-1,0 1,-1 0,2-7,-3 8,0 0,1 0,-1 1,0-1,0 0,-1 0,1 0,-1 1,1-1,-1 0,0 1,0-1,0 0,0 1,0-1,-1 1,1-1,-1 1,0 0,1 0,-1 0,0 0,0 0,-1 0,1 0,0 1,0-1,-1 1,1 0,-1-1,0 1,1 0,-5 0,4 0,1 0,0 0,-1 1,1-1,-1 1,1 0,-1 0,1 0,-1 0,1 0,-4 1,-10 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4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65,'-11'0,"0"1,1 0,-1 1,0 0,1 1,-1 0,1 0,0 1,-14 8,20-10,1 0,-1 0,1 0,0 0,0 1,0 0,0-1,0 1,0 0,1 1,-1-1,1 0,0 1,0-1,0 1,1 0,-1-1,1 1,0 0,0 0,0 0,1 0,-1 0,1 0,0 0,0 0,0 0,1 5,0-8,-1 1,0-1,1 1,-1 0,1-1,-1 0,1 1,0-1,0 1,-1-1,1 0,0 1,0-1,0 0,1 0,-1 0,0 0,0 0,1 0,-1 0,2 0,-1 0,1 0,0 0,-1 0,1-1,0 0,-1 1,1-1,0 0,-1 0,1-1,4 0,0 0,0-1,0-1,0 1,0-1,-1 0,1 0,-1-1,9-6,-10 6,0 0,1-1,-2 0,1 0,-1 0,1-1,-2 1,1-1,5-10,-8 11,0 1,0 0,0-1,0 0,-1 1,1-1,-1 1,0-1,-1 1,1-1,-1 0,0 1,0 0,0-1,-3-4,-13-31,8 21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5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0,'0'0,"21"6,19 4,20 3,-4 0,-9-4,0 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5.3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1,'0'0,"-11"20,-7 16,-4 22,1 6,11 6,6-1,1-4,8-5,-1-7,4-6,7-5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6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0,'1'29,"2"-1,5 28,0-5,5 67,-4 1,-8 123,-5-173,2-11,2-4,3-7,6-12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6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72,'53'-15,"20"-5,85-12,-110 27,-3 6,-11 8,-32-8,1 0,-1 1,1-1,-1 1,0 0,0 0,0 0,0 0,0 0,0 0,0 1,-1-1,1 0,-1 1,0 0,0-1,0 1,0 0,0-1,0 1,-1 0,1 0,-1 0,0-1,0 1,0 0,-1 4,0 8,-1 0,-1 1,-7 24,7-32,-74 209,44-135,7-14,-70 199,82-221,-1-11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6.4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125 0,'0'0,"-7"20,-6 11,-7 5,-3 0,2-2,5-8,4-6,7-7,1-1,0-8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7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28,'0'0,"19"-3,26-4,22-4,4 7,1 1,-2 8,-4 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7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473 0,'0'0,"-19"14,-8 6,-8 10,-5 8,-6 10,5 10,-4 8,-8 20,-6 10,13-9,16-18,10-13,9-14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7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134 13,'-27'-6,"21"4,0 1,0 0,1 0,-12-1,15 2,0 1,0-1,0 0,0 1,0-1,0 1,0 0,0-1,1 1,-1 0,0 0,0 0,1 1,-1-1,0 0,1 1,-3 2,0 1,0 1,1-1,0 1,0 0,0 0,1 1,0-1,0 1,0-1,1 1,0-1,0 1,1 0,0 10,0-12,0 1,1-1,-1 0,1 0,0 0,1 0,-1 0,1-1,0 1,0 0,0-1,1 1,0-1,0 0,0 0,0 0,1 0,-1 0,7 4,-9-7,1 0,0 0,0 0,0 0,0-1,0 1,0 0,0-1,0 0,0 1,0-1,0 0,0 0,0 0,0-1,0 1,0 0,0-1,0 1,0-1,0 0,0 1,0-1,0 0,0 0,-1 0,1-1,0 1,-1 0,1-1,-1 1,1-1,-1 1,0-1,0 0,2-3,0 1,0-1,-1 1,1-1,-1 1,-1-1,1 0,0 0,-1 0,0 0,0 0,-1 0,0-1,1 1,-2-5,-1 1,0 0,0 1,-5-12,6 18,0 0,0 0,0-1,0 1,0 0,-1 1,1-1,-1 0,1 0,-1 0,1 1,-1-1,0 1,0 0,0-1,0 1,-4-2,5 3,0 0,0 0,0 1,1-1,-1 0,0 1,0-1,0 0,1 1,-1-1,0 1,1-1,-1 1,0-1,1 1,-1 0,0-1,1 1,-1 0,1-1,-1 1,1 0,0 0,-1-1,1 1,0 0,0 0,-1 0,1-1,0 1,0 2,-3 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8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189 65,'-29'-4,"16"2,-1 0,1 1,-1 0,0 1,-22 2,33-1,0-1,0 1,1 0,-1 0,0 0,1 0,-1 1,1-1,-1 0,1 1,0 0,0 0,-1 0,1 0,1 0,-1 0,0 0,0 0,1 1,-1-1,1 1,0-1,0 1,0 0,0-1,0 1,1 0,-1 0,1 0,0-1,0 1,0 0,0 4,0-4,0 1,0-1,0 0,1 1,-1-1,1 0,0 1,0-1,0 0,0 0,1 0,-1 0,1 0,0 0,0 0,0-1,0 1,0-1,0 1,1-1,-1 0,1 0,0 0,0 0,0 0,0-1,0 1,0-1,0 0,0 0,0 0,1 0,-1 0,0-1,1 0,-1 1,0-1,1 0,-1-1,0 1,7-2,-6 1,0 1,0-1,0 0,0 0,0-1,-1 1,1-1,0 0,-1 0,1 0,-1 0,1-1,-1 1,0-1,0 0,0 0,-1 0,1 0,-1-1,0 1,1-1,-2 1,1-1,0 0,-1 0,1 0,-1 1,0-2,-1 1,1 0,-1 0,1 0,-1 0,-1-6,0 1,-1 1,0-1,0 0,-1 1,0-1,-1 1,-6-11,-6-7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8.8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1,'0'0,"21"0,22 0,18 0,-5 0,-6 7,4 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9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0,'0'0,"-7"27,-1 22,-2 25,-1 13,2-7,4-9,3-12,2-1,14-9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19.5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47,'20'-10,"2"1,29-10,-43 17,-1 0,1 1,0-1,-1 1,1 1,0 0,-1 0,1 0,0 1,13 3,-19-3,1-1,-1 1,0 0,0 0,0 0,-1 0,1 0,0 1,0-1,0 0,-1 1,1 0,-1-1,1 1,-1 0,0-1,0 1,2 2,-2 0,0-1,0 0,0 1,-1-1,1 1,-1-1,0 1,0-1,0 1,-1 4,-2 7,0-1,-1 1,-1-1,-8 17,-28 56,-23 57,58-128,1 1,1-1,0 1,1 0,1-1,1 1,0 18,7 0,6-3,8-3,9-2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22.5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349 1,'0'0,"-14"13,-9 9,-4 5,2 3,-9 9,-1 6,2 1,-1 2,3-4,0-1,-1-1,3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22.8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134 59,'-4'0,"-1"0,1 1,0-1,-1 1,1 0,-1 1,1-1,0 1,0 0,0 0,0 0,0 0,0 1,1-1,-1 1,1 0,0 0,0 0,-6 8,3-2,0 1,1 0,0 0,0 0,1 1,-5 20,1 7,7-33,1 0,-1 1,1 0,0-1,1 1,-1-1,1 1,0-1,0 0,1 1,0-1,0 0,0 0,0 0,6 7,-8-11,1 0,0 0,1 0,-1 0,0-1,0 1,0 0,0-1,1 1,-1-1,0 1,0-1,1 0,-1 1,0-1,1 0,-1 0,0 0,1 0,-1 0,0 0,1-1,-1 1,0 0,1-1,-1 1,0-1,0 1,0-1,1 0,-1 1,0-1,0 0,1-1,3-1,-1-1,0 1,0-1,0-1,0 1,5-8,-3 2,-1 0,-1 0,1-1,-1 0,-1 0,0 0,-1 0,0 0,-1-1,0 1,-1-1,0 1,0-1,-1 1,-1 0,0-1,-1 1,0 0,-9-20,10 27,0 0,-1 0,1 0,-1 0,0 1,0-1,-1 1,1 0,-7-5,-2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23.3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122 20,'-6'0,"-1"1,1 0,0 0,-1 0,1 0,0 1,0 0,0 0,0 1,1 0,-1 0,-5 4,7-4,2-1,-1 0,0 1,0-1,1 1,-1 0,1 0,0 0,0 0,0 1,1-1,-1 0,1 1,-1-1,1 1,0 0,1-1,-1 1,1 0,-1-1,1 1,0 4,1-5,-1-1,0 0,1 1,-1-1,1 0,-1 0,1 1,0-1,0 0,0 0,1 0,-1 0,0 0,1 0,-1 0,1-1,0 1,-1 0,1-1,3 3,-2-3,1 1,-1-1,0 0,1 0,-1 0,0 0,1 0,-1-1,1 0,-1 1,1-1,6-1,-6 0,0 1,0-1,0 0,0 0,0 0,0 0,0-1,-1 0,1 0,0 0,-1 0,0 0,1 0,-1-1,0 0,-1 0,1 0,0 0,-1 0,1 0,-1-1,0 1,0-1,0 1,1-5,-3 2,1 0,-1 0,0 0,0 0,-1 0,0 0,0 0,0 0,-1 0,0 1,0-1,0 1,-1-1,-3-5,-10-12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6.8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66,'31'-14,"-13"5,1 0,-1 1,2 1,-1 1,1 1,20-3,0 9,-35-1,0 1,-1 1,1-1,-1 1,6 2,-7-3,-1 1,1-1,-1 1,1 0,-1-1,1 1,-1 1,0-1,0 0,0 0,0 1,-1-1,1 1,0-1,-1 1,0 0,2 4,-2-3,-1 1,1-1,-1 1,1-1,-1 1,0 0,-1-1,1 1,-1-1,-2 7,-3 6,0-1,-1 1,-1-1,-16 24,-22 31,-46 82,68-97,20-45,1-1,0 0,1 1,0 0,1-1,0 1,1 0,0 0,1 0,0 0,5 19,-4-23,0 0,1 0,0-1,1 1,-1-1,1 1,1-1,-1 0,1-1,0 1,0-1,1 0,-1 0,1 0,0-1,0 0,1 0,6 2,10 3,0-1,1-1,0-2,0 0,0-1,1-2,26 0,6-1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26.6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0,'0'0,"21"7,18 2,17 5,-2-6,-5-1,-2-3,-5 1,0 1,-2 1,5-2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27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0,'0'0,"15"0,24 0,14 0,1 0,-1 0,3 0,0 0,4 0,3 0,6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34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136 1,'-13'110,"3"-10,-39 132,8-42,30-123,6-13,1-5,1-3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35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571 0,'-40'28,"1"2,1 1,2 2,-33 38,-115 157,181-224,-86 117,60-75,8-9,-1-1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35.5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191 19,'-40'-10,"36"9,0-1,0 1,0 0,0 0,0 0,-1 0,1 1,0-1,0 1,0 0,-1 1,1-1,0 1,0-1,0 1,0 1,0-1,-6 3,4 0,1 0,0 1,0-1,1 1,-1 0,1 0,0 1,0-1,1 1,0 0,0 0,0 0,1 0,0 0,0 0,0 1,1-1,-1 9,1-9,1-1,0 1,0-1,0 1,1 0,0-1,0 1,0-1,1 0,1 6,-1-8,-1 0,1 1,0-1,0-1,0 1,0 0,1 0,-1-1,1 1,0-1,-1 0,1 0,0 0,0 0,0-1,6 3,-7-3,0 0,1-1,-1 1,1 0,-1-1,0 0,1 0,-1 0,1 0,-1 0,1 0,-1 0,0-1,1 1,-1-1,1 0,-1 0,3-1,-2 0,1 0,-1-1,0 1,0-1,0 0,0 0,0 0,-1 0,0 0,4-5,-3 1,1 0,-1 0,0 0,-1-1,1 1,-1-1,-1 1,0-1,0 0,0 1,-1-11,0 11,-1 0,0 1,-1-1,0 0,0 1,0-1,0 1,-1-1,-7-10,-5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1:36.0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182 49,'-31'-5,"21"3,-1 0,1 1,-1 0,0 1,0 0,-10 1,17 0,1 0,0 0,0 0,0 0,0 1,0-1,0 1,0 0,0 0,1 0,-1 0,1 0,-1 1,1-1,0 1,0-1,0 1,0 0,1 0,-1 0,1 0,-1 0,1 0,-1 3,1-2,0-1,0 1,0-1,0 1,1 0,0-1,-1 1,1 0,0-1,1 1,-1 0,1-1,0 1,-1 0,2-1,-1 1,0-1,1 0,-1 1,4 3,-3-5,-1 0,1 0,0-1,0 1,1 0,-1-1,0 0,0 1,1-1,-1 0,1 0,-1 0,1-1,-1 1,1-1,0 1,-1-1,1 0,0 0,-1 0,1 0,0 0,-1-1,1 1,-1-1,1 0,-1 0,6-2,-4 1,0 1,-1-1,1-1,0 1,-1-1,1 1,-1-1,0 0,0 0,0-1,0 1,0 0,-1-1,0 0,1 1,-2-1,1 0,0 0,1-7,-1 4,0 0,-1 0,0-1,-1 1,0 0,0 0,0 0,-1-1,0 1,0 0,-3-8,-7-12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2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0,'-7'41,"2"0,1 1,3 41,1-40,16 299,-1 57,-18-357,-3-2,-4-3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2.6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 32,'8'-5,"1"0,1 1,-1 1,0-1,1 1,0 1,-1 0,1 0,0 1,16 0,-18 2,1 0,-1 0,1 1,-1 1,0-1,0 1,0 0,0 1,-1 0,1 0,-1 1,11 8,-9-5,0 0,0 1,-1 0,0 0,-1 1,0-1,-1 2,7 11,1 15,-10-26,-2 0,1 0,-1 1,-1-1,0 1,-1-1,0 1,-1-1,0 1,-1-1,0 1,0-1,-2 0,-4 12,3-11,-1-1,-1 1,0-1,0-1,-1 1,-1-1,1 0,-2-1,1 0,-1-1,-1 0,-14 9,-15 5,-2-3,-2-5,36-12,-1 0,1 0,-1-1,1 0,-1 0,-17-2,0-7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3.4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1,'-11'0,"0"0,0 0,1 2,-1-1,-14 5,20-4,0 0,-1 0,2 1,-1 0,0 0,1 0,-1 1,1-1,0 1,0 0,0 0,-3 6,-9 13,2 1,0 0,2 0,0 1,-8 28,-32 135,38-127,3 2,3-1,3 1,2 0,4 0,14 114,0-109,-12-58,1 0,0-1,7 13,-6-14,0 0,0-1,11 11,25 18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4.0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194 0,'-12'5,"0"0,0 1,1 0,0 1,0 0,1 1,0 0,0 0,1 1,0 1,0-1,1 1,1 1,0 0,0 0,1 0,0 1,1-1,-6 21,1 10,10-37,0 1,0 0,0 0,2 10,-2-13,1 0,0 0,-1 0,1 0,0 0,0-1,1 1,-1 0,1-1,-1 1,1-1,0 1,0-1,0 0,0 0,0 0,1 0,2 2,-3-3,0 0,1-1,-1 1,0 0,1-1,-1 0,0 0,1 1,-1-1,1-1,-1 1,0 0,1 0,-1-1,0 0,1 1,-1-1,0 0,0 0,0 0,1 0,-1-1,2-1,4-3,-1 0,0 0,-1-1,0 0,0 0,0-1,-1 1,0-1,0 0,4-13,-1 1,0 1,-2-1,6-33,-10 48,-1-1,-1 1,1-1,-1 1,1-1,-2 1,1-1,-1 1,-1-8,2 13,0-1,0 1,0 0,0 0,-1-1,1 1,0 0,0 0,0 0,0-1,0 1,-1 0,1 0,0 0,0 0,0-1,-1 1,1 0,0 0,0 0,-1 0,1 0,0 0,0 0,-1 0,1-1,0 1,0 0,-1 0,1 0,0 0,0 0,-1 0,1 1,0-1,0 0,-1 0,1 0,0 0,0 0,-1 0,1 0,0 0,0 1,0-1,-1 0,1 0,0 0,0 0,0 1,0-1,-1 0,1 0,0 0,0 1,0-1,0 0,0 0,0 1,0-1,0 0,-1 0,1 1,-8 16,3 1,1 0,1 0,1 1,0-1,1 1,1-1,1 1,1-1,0 1,7 22,6 10,-12-44,0 0,1 0,0-1,0 1,0-1,1 0,0 0,6 5,-9-8,1-1,-1 0,1 0,-1 0,1-1,0 1,0-1,0 1,0-1,0 0,0 0,0 0,0 0,0-1,1 0,-1 1,0-1,0 0,1 0,-1-1,4 0,19-10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7.5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4,'-24'-1,"19"0,0 0,-1 1,1 0,0 0,0 0,-6 2,9-2,0 1,1 0,-1-1,0 1,1 0,-1 0,1 0,-1 0,1 0,-1 1,1-1,0 0,0 0,0 1,0-1,0 1,0-1,0 1,0 0,0-1,1 1,-2 2,2-3,-1 0,1-1,0 1,-1 0,1 0,0 0,-1 0,1 0,0 0,0 0,0-1,0 1,0 0,0 0,0 0,0 0,0 0,0 0,0 0,1 0,-1 0,0-1,1 1,-1 0,0 0,1 0,-1 0,1-1,0 1,-1 0,1-1,-1 1,1 0,0-1,0 1,-1-1,1 1,0-1,0 1,0-1,0 0,-1 1,1-1,0 0,0 0,0 0,0 1,0-1,2 0,-1 0,1-1,0 1,-1 0,1-1,0 1,-1-1,1 0,-1 0,1 0,-1 0,1 0,-1-1,0 1,1-1,-1 1,2-3,-3 3,0 0,-1 1,1-1,0 0,-1 0,1 0,0 0,-1 0,1 0,-1 0,1 0,-1 0,0 0,1 0,-1 0,0 0,0 0,0-1,0 1,0 0,0 0,0 0,0 0,0 0,-1-2,0 1,0 1,0 0,0 0,-1 0,1 0,0 0,0 0,-1 0,1 0,0 0,-1 0,1 1,-1-1,1 1,-1-1,1 1,-4-1,4 1,-1 0,1 0,-1-1,1 1,-1 0,1 1,-1-1,1 0,-1 0,1 1,0-1,-1 0,1 1,-1 0,1-1,0 1,0 0,-1-1,1 1,0 0,0 0,0 0,0 0,0 0,0 1,0-1,0 0,1 0,-1 1,0-1,1 0,-1 1,1-1,-1 0,1 1,0-1,-1 1,1-1,0 1,0-1,0 1,0-1,0 0,1 1,-1-1,0 1,1-1,-1 1,1-1,-1 0,1 1,0-1,-1 0,1 0,0 1,0-1,0 0,0 0,0 0,0 0,0 0,0 0,1-1,1 3,3-1,-1 1,1-1,-1 0,10 2,-13-4,-1 1,0-1,1 1,-1-1,0 0,1 0,-1 0,0 0,1 0,-1 0,0 0,1 0,-1-1,0 1,1 0,-1-1,0 1,1-1,-1 0,0 1,0-1,0 0,0 0,0 1,0-1,2-2,-3 3,0-1,0 0,0 1,0-1,1 0,-1 1,0-1,0 0,0 1,0-1,-1 0,1 1,0-1,0 0,0 1,0-1,-1 1,1-1,0 0,-1 1,1-1,0 1,-1-1,1 1,-1-1,1 1,-1-1,1 1,-1-1,1 1,-1 0,1-1,-1 1,0 0,0-1,-28-12,17 8,-2-4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4.3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1,'30'396,"-13"-241,-2 57,6 54,-17-226,3-14,0-15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4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1,'-8'39,"2"0,-2 69,6-80,11 561,-3-536,6-4,6-8,-17-39,0 0,0 0,0-1,0 1,1 0,-1 0,1-1,-1 1,1 0,0-1,-1 0,1 1,0-1,0 0,0 0,0 0,0 0,0 0,4 0,9-5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5.0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1 273,'15'-3,"1"0,-1-1,0-1,0-1,-1 0,0-1,0 0,0-1,-1-1,0 0,14-13,6-10,-29 28,0-1,0 0,0 0,3-8,-5 10,0-1,-1 0,1 0,-1 0,0-1,0 1,0 0,-1 0,0 0,0-1,0 1,0 0,0 0,-1-1,0 1,0 0,0 0,0 0,-3-6,2 8,1 0,-1 0,1-1,-1 1,0 0,0 1,0-1,0 0,0 0,0 1,0-1,0 1,-1 0,1 0,-1 0,1 0,-1 0,1 0,-1 0,1 1,-1 0,0-1,1 1,-1 0,0 0,1 0,-1 1,0-1,1 1,-1-1,1 1,-3 1,-4 2,0-1,0 2,1-1,0 1,0 0,0 1,1 0,-1 0,1 1,1 0,-1 0,-9 16,9-13,1 0,0 0,1 0,0 1,1 0,0 0,0 1,1-1,1 0,-2 15,4-21,0 1,0 0,0 0,1-1,0 1,0 0,0-1,1 1,0-1,0 0,0 1,0-1,1 0,0 0,7 8,-5-7,1 0,0-1,1 1,-1-1,1-1,0 1,1-1,-1-1,16 6,3-1,1-2,-1-1,2-1,-1-1,43-1,53-9,-64-1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5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0,'-15'27,"2"1,0 0,2 1,1 1,2-1,1 1,-5 43,11-61,0 0,1 0,0 0,1-1,0 1,1 0,1 0,-1-1,6 13,-4-15,1 0,-1-1,1 1,1-1,-1 0,2-1,-1 0,1 1,0-2,0 1,13 7,18 10,-23-17,0-1,1 0,-1-1,28 5,-35-8,0-1,0 0,0-1,0 1,0-2,0 1,0-1,0 0,0-1,0 0,9-3,6-11,-6-3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6.2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1,'-6'18,"1"1,0-1,2 1,0 0,1 0,1 20,-1-8,-5 141,21 228,-12-367,2 1,1-1,2-1,1 1,13 32,-4-32,-1-15,2-13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6.5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83 3,'43'-1,"-27"0,-1 1,1 0,21 3,-31-1,0-1,-1 1,1 0,-1 0,1 0,-1 1,0 0,0 0,0 0,0 1,0-1,6 9,0 0,-2 0,0 1,0 1,-1 0,-1 0,0 0,-1 1,8 30,-4-5,-2 1,3 50,-7-33,-4 0,-2 0,-2 0,-24 113,5-81,-3-1,-53 118,58-158,-2-2,-3 0,-58 81,53-94,28-31,1-1,0 1,-1-1,0 0,1 1,-1-1,0-1,0 1,0 0,0-1,0 0,-6 2,0-7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7.0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16,'0'0,"27"0,22 0,27 0,10-4,-4 0,-10-1,-17 5,2-2,-1 2,-11 0,-19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7.4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33,'0'0,"26"0,22-6,25-3,14 2,-1 1,0 3,-3 1,-4 2,-4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8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1 369,'1'-19,"2"1,0 0,1-1,1 2,15-35,-15 39,30-75,-20 45,1 3,-1 9,-14 30,-1 1,0-1,1 0,-1 1,0-1,1 1,-1-1,1 1,-1-1,1 1,-1-1,1 1,0-1,-1 1,1 0,-1-1,1 1,0 0,-1-1,1 1,0 0,-1 0,1 0,1 0,-1 0,-1 0,1 1,-1-1,1 1,0-1,-1 1,1-1,-1 1,1-1,-1 1,0-1,1 1,-1 0,0-1,1 1,-1 0,0-1,0 1,1 1,6 42,-6-37,14 269,-21 0,5-239,0-3,-11 526,12-510,0 1,-2-1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8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26,'0'0,"21"0,19 0,23-6,-2 2,2 2,4 0,-1-1,-3 3,-3 0,-3-2,-3-5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0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1,'0'0,"16"7,18-1,16 3,-7 0,-1-2,-7 0,-3-3,-5-2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8.0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1,'-34'298,"27"-205,-3 68,4-94,-2-13,2-5,3 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2:59.6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0,'2'92,"4"0,21 105,58 392,-78-448,-8-91,-3-12,4-35,0 0,-1 0,1 0,-1 0,0 0,0-1,0 1,0 0,0-1,-1 1,1 0,-1-1,1 0,-4 3,-5-2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0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87,'12'-10,"0"0,0 0,1 1,0 1,1 0,0 1,24-9,-31 14,-1 0,1 0,0 1,0 0,0 1,0-1,0 1,0 1,0-1,0 1,0 1,0-1,0 1,0 0,-1 0,1 1,-1 0,0 0,8 6,-5-3,0 2,0-1,-1 1,0 0,0 1,7 10,10 22,-20-31,-1-1,-1 0,0 1,0 0,-1 0,0 0,0 0,-1 0,-1 0,0 0,0 1,-1-1,0 0,-1 0,0 0,0 0,-1 0,-1-1,0 1,0-1,0 0,-1 0,-1 0,-12 14,-14 11,-9-2,-7-6,7-8,12-12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0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269 1,'-17'13,"0"1,1 1,1 0,1 1,0 1,1 0,1 1,1 1,0 0,-14 36,5-4,2 2,3-1,-9 58,14-49,2 0,2 1,4 0,10 121,-2-143,1 1,2-1,1-1,2 0,3 0,0-1,2-1,36 55,-24-49,-2-2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0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0,'23'351,"-13"-282,1-22,-10-44,0 0,1 0,-1 0,0-1,1 1,0 0,-1-1,1 1,0-1,1 1,-1-1,3 3,-4-5,1 1,-1-1,0 1,0-1,0 0,0 1,1-1,-1 0,0 0,0 0,1 0,-1 0,0 0,0 0,0 0,1-1,-1 1,0 0,0-1,0 1,0-1,1 1,-1-1,0 0,0 1,0-1,0 0,-1 0,1 0,0 0,0 0,1-1,11-14,-1 0,0-1,15-29,-2 3,0 5,4 4,6-2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1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251 449,'-8'0,"-1"1,0 0,0 1,0 0,1 0,-1 1,1 0,0 0,-1 1,2 0,-1 1,0 0,1 0,0 0,-9 10,3-2,0 1,2 0,-1 1,2 0,0 1,-11 23,6 0,9-5,6-33,-1 1,1-1,0 1,0 0,1-1,-1 1,0-1,0 1,1 0,-1-1,1 1,-1-1,1 1,0-1,0 0,-1 1,1-1,2 2,-2-2,0 0,0-1,0 1,1 0,-1-1,0 0,0 1,0-1,1 0,-1 1,0-1,0 0,1 0,-1 0,0 0,0 0,1 0,1-1,2-1,1 1,-1-1,1-1,-1 1,0-1,0 0,0 0,6-5,12-14,41-49,-41 45,-21 24,-1 0,1 0,0 0,0 0,0 0,0 1,0-1,0 1,1 0,-1 0,5-2,-6 3,-1 0,1 0,0 0,0 0,0 0,0 0,0 0,0 1,0-1,0 0,0 0,0 1,-1-1,1 1,0-1,0 1,0-1,-1 1,1-1,0 1,-1 0,1-1,0 1,-1 0,1 0,-1-1,1 1,-1 0,0 0,1 0,-1 0,0 0,1 0,-1 1,12 47,-6-15,4 2,-6-27,0-1,0 1,1-1,10 15,-13-21,-1-1,0 1,0-1,1 0,-1 1,1-1,-1 0,1 0,0 0,0 0,-1 0,1-1,3 2,-4-2,0 0,0 0,0 0,0 0,1 0,-1-1,0 1,0 0,0-1,0 1,0 0,0-1,0 0,0 1,0-1,-1 1,1-1,0 0,0 0,0 1,-1-1,1 0,0 0,-1 0,1 0,0-1,3-6,-1 0,1 0,-1 0,-1-1,1 1,-2 0,1-1,0-10,0-72,-2 88,-2-52,-2 0,-2 0,-3 0,-2 1,-28-84,32 120,-1 0,-1 1,-21-32,4 17,-1 8,-1 10,6 8,7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2.1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0,'-17'308,"2"-69,13-156,0-8,2-66,-1 9,1 0,1 1,4 18,-6-36,1-1,0 1,0-1,0 1,0-1,1 1,-1 0,0-1,0 1,0-1,0 1,0-1,1 1,-1-1,0 1,1-1,-1 1,0-1,1 1,-1-1,0 1,1-1,-1 0,1 1,-1-1,1 0,-1 1,1-1,-1 0,1 1,-1-1,1 0,-1 0,1 0,0 0,-1 0,1 0,-1 0,1 0,-1 0,1 0,0 0,-1 0,1 0,-1 0,1 0,-1 0,1-1,-1 1,1 0,0 0,-1-1,0 1,1 0,-1-1,1 1,-1-1,1 1,0-1,24-30,-24 30,40-56,-19 29,5 3,-21 20,-1 1,1 0,0 0,0 1,0 0,1 0,-1 0,1 1,8-3,-11 5,-1-1,0 1,0 0,1 0,-1 0,0 0,0 1,1-1,-1 1,0 0,0 0,0 0,0 0,0 0,0 1,0-1,0 1,-1 0,1 0,0 0,-1 0,3 3,15 24,-4 10,-2 8,-1 1,0-4,-12-41,13 28,-14-30,0 0,1 0,-1-1,0 1,1 0,-1-1,1 1,-1 0,1-1,-1 1,1-1,0 1,-1-1,1 1,-1-1,1 1,0-1,0 0,-1 1,1-1,0 0,0 0,-1 1,1-1,0 0,0 0,-1 0,1 0,0 0,0 0,0 0,-1 0,1 0,0-1,1 1,9-11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2.4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57 300,'0'0,"-4"17,-2 22,-3 14,3 1,2-5,2-4,-1-18,1-23,2-22,0-22</inkml:trace>
  <inkml:trace contextRef="#ctx0" brushRef="#br0" timeOffset="1.09">55 88,'-4'0,"-2"-5,-1-8,1-7,-5 0,1 4,6 7,2 5,0 4,0 0,2 2,0-4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2.9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0,'0'277,"0"-212,0-5,-1-42,0-13,1-1,0 0,0 1,0-1,0 0,1 1,-1-1,1 0,3 9,-4-13,1 0,-1 0,0 1,1-1,-1 0,1 0,-1 0,1 0,-1 0,1 1,-1-1,1 0,-1 0,1 0,-1 0,1 0,-1-1,1 1,-1 0,1 0,-1 0,1 0,-1 0,0-1,1 1,-1 0,1 0,-1-1,0 1,1 0,-1-1,1 1,-1 0,0-1,1 0,14-15,4-9,21-38,11-16,-44 70,1 0,0 0,0 1,1 0,17-13,-7 13,-17 8,-1 0,0 0,1 0,-1 1,0-1,1 1,-1-1,0 1,1-1,-1 1,0-1,0 1,1 0,-1 0,0 0,0 0,0 0,0 0,0 0,-1 0,1 0,0 0,0 0,0 2,14 33,-15-34,13 51,-2 1,5 93,-8-65,4 3,-11-78,0 2,1 0,-1 0,2 0,-1 0,1 0,1-1,-1 0,8 12,-11-19,1-1,-1 1,0-1,0 1,1-1,-1 1,0-1,1 0,-1 1,0-1,1 0,-1 1,0-1,1 0,-1 1,1-1,-1 0,1 0,-1 1,1-1,-1 0,1 0,-1 0,1 0,-1 0,1 0,-1 0,1 0,-1 0,1 0,-1 0,1 0,-1 0,1 0,-1 0,1 0,-1 0,1-1,-1 1,0 0,1 0,-1-1,1 1,-1 0,0-1,1 1,-1 0,1-1,-1 1,0-1,0 1,1-1,-1 1,0 0,0-1,1 1,-1-1,0 1,0-1,0 0,8-21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3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1,'-27'157,"16"-83,-13 86,18-92,5-57,0-4,1 0,-1 1,0-1,-1 0,0 0,-3 9,4-15,1-1,0 1,-1 0,1-1,0 1,-1-1,1 0,0 1,-1-1,1 1,-1-1,1 1,-1-1,1 0,-1 0,0 1,1-1,-1 0,1 0,-1 1,0-1,1 0,-1 0,1 0,-1 0,0 0,1 0,-1 0,0 0,1 0,-1 0,1 0,-1-1,0 1,1 0,-1 0,1-1,-1 1,1 0,-1-1,1 1,-1 0,0-1,-14-15,0-8,1-4,8 0,7 26,-1 0,0 1,0-1,1 0,-1 0,1 0,-1 1,1-1,0 0,0 1,-1-1,1 0,1 1,-1-1,0 1,0 0,0-1,1 1,-1 0,1 0,-1-1,1 1,-1 1,1-1,0 0,-1 0,1 0,0 1,0-1,-1 1,5-1,7-1,0 0,1 1,19 0,-18 1,15-1,1 0,-1-2,0-2,0-1,52-16,-41 3,-4 0,-12 1,-19 10,-10 5,-12 9,8-1,1 1,0 0,-11 12,-3 9,2 8,2 8,15-34,0-1,1 1,-1 13,1-20,1 1,0-1,0 0,0 1,1-1,-1 0,1 0,-1 1,1-1,0 0,0 0,0 0,0 0,0 0,0 0,0 0,1 0,1 2,-2-3,0-1,0 1,0-1,0 1,0-1,-1 0,1 1,0-1,0 0,0 0,0 1,0-1,0 0,0 0,1 0,-1 0,0 0,0-1,0 1,0 0,0 0,-1-1,1 1,0 0,2-2,22-16,-22 16,19-19,-1-4,6-15,-27 40,1 0,-1 0,0 0,0 0,1 0,-1 0,0 0,1 0,-1 0,0 0,0 0,1 0,-1 0,0 0,0 0,1 0,-1 0,0 1,1-1,-1 0,0 0,0 0,0 0,1 1,-1-1,0 0,0 0,0 0,1 1,-1-1,0 0,0 0,0 1,0-1,0 0,0 0,0 1,1-1,-1 0,0 1,0-1,0 0,0 0,0 1,0-1,5 19,-5-16,17 45,-4-23,-12-23,1 0,-1 1,1-1,0 0,-1 0,1 0,0 0,0 0,0 0,0-1,1 1,-1-1,0 1,1-1,-1 0,1 0,-1 0,1 0,-1 0,1-1,0 1,-1-1,7 0,9-5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4.0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196 34,'0'0,"-18"-3,-16-7,-9-2,6 3,8 9,8 7,13 2,2-2,6-3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8.7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257 10,'-17'-3,"3"1,1 0,-1 0,-22 1,31 2,0 0,0 0,0 0,0 0,0 1,0 0,1-1,-1 2,1-1,-1 1,1-1,0 1,-5 5,0 1,0 1,1-1,0 1,1 0,-9 16,-6 20,10 3,11-40,0 0,1 0,0 0,1 1,0-1,0 0,1 0,5 17,-6-24,0 1,0-1,0 1,0-1,0 0,0 1,1-1,-1 0,1 0,-1 0,1 0,0 0,0 0,0-1,0 1,0-1,1 1,-1-1,0 0,1 0,-1 0,1 0,-1 0,1 0,-1-1,1 1,-1-1,1 0,0 0,-1 0,1 0,-1 0,1-1,0 1,3-2,1-1,1 0,-1 0,-1-1,1 0,0 0,-1 0,0-1,0 0,-1 0,1-1,-1 0,0 0,0 0,-1 0,0-1,6-13,-3 7,-2 0,0 0,0-1,-1 0,-1 0,0 0,-1 0,0-19,-2 23,0 0,-1 0,0 0,-1 0,-4-11,5 21,-1 5,1 9,51 209,-32-158,-3 1,12 135,-28-142,-1-46,0 0,-1-1,0 1,-1 0,0-1,-1 0,-1 0,0 0,0-1,-1 0,-1 0,-15 17,19-23,-1 0,0-1,0 1,0-1,0 0,-1-1,1 1,-1-1,0 0,0 0,0-1,-1 0,1 0,-1-1,1 1,-1-1,1-1,-1 1,0-1,1 0,-1-1,1 1,-1-1,0-1,1 1,-11-5,-8-7,0-7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4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0,'-13'0,"0"1,0 0,1 1,-1 0,0 1,1 0,-1 1,1 1,-23 11,28-12,0 1,1 0,-1 0,1 0,0 1,0 0,0 0,1 1,0-1,0 1,1 0,0 1,0-1,0 1,1 0,-3 11,1 16,5-32,0 0,0 0,0 0,0 0,1 0,-1 0,1 0,0 0,0-1,0 1,0 0,0 0,1-1,-1 1,3 3,-2-4,0 0,0-1,0 1,0-1,0 1,0-1,1 0,-1 0,0 0,0 0,1 0,-1-1,1 1,-1-1,4 1,2-1,0 0,0-1,0 0,0 0,0 0,-1-1,1-1,0 1,-1-1,10-5,47-32,-31 19,-32 20,0 0,0 1,0-1,0 1,1-1,-1 0,0 1,0 0,1-1,-1 1,0 0,2 0,-2 0,-1 0,0 0,1 0,-1 0,0 0,1 0,-1 1,0-1,1 0,-1 0,0 0,0 1,1-1,-1 0,0 0,0 1,1-1,-1 0,0 0,0 1,0-1,0 0,1 1,-1-1,0 0,0 1,0-1,0 1,0 4,1-1,-2 1,1-1,0 1,-3 7,0 13,3-23,0-1,1 0,-1 0,0 1,0-1,1 0,-1 0,1 1,-1-1,1 0,-1 0,1 0,0 0,0 0,-1 0,1 0,1 1,-1-2,-1 0,0 0,0 1,1-1,-1 0,0 0,0 0,1 0,-1 0,0 0,1 0,-1 0,0 0,1 0,-1 0,0 0,0 0,1 0,-1 0,0 0,1 0,-1 0,0-1,0 1,1 0,-1 0,1 0,6-14,-2-4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4.7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212 110,'0'0,"-17"-15,-7-4,-11-3,2-1,4 10,7 4,3 5,5-1,4 5,1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5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0,'-53'187,"36"-138,3-7,6-6,8-36,0 0,0 1,0-1,0 0,0 0,0 0,0 1,0-1,0 0,0 0,0 1,0-1,0 0,0 0,0 0,0 1,1-1,-1 0,0 0,0 0,0 1,0-1,0 0,0 0,1 0,-1 1,0-1,0 0,0 0,0 0,1 0,-1 0,0 0,0 0,0 1,1-1,-1 0,0 0,15-11,-1-4,48-47,-54 56,0-1,0 1,1 1,0 0,0 0,14-5,-20 9,-1 0,1 0,-1 0,1 0,-1 1,1 0,-1-1,1 1,0 0,-1 0,1 0,-1 1,1-1,-1 1,1-1,-1 1,1 0,-1 0,1 0,-1 0,0 0,0 1,1-1,-1 1,0-1,0 1,0 0,-1 0,1 0,0 0,-1 0,1 0,-1 0,0 1,0-1,0 0,1 3,3 10,0 1,-1-1,-1 1,3 28,-4-28,14 87,-5-58,-9-39,0 0,0 0,0-1,1 1,0 0,0-1,0 0,1 0,6 8,9-1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5.5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98 0,'-9'8,"0"0,1 1,0 0,1 0,0 1,0-1,1 2,0-1,1 1,0 0,1 0,0 0,1 0,0 1,1-1,0 1,1 0,0 15,1-15,0-1,0 1,2-1,-1 0,2 1,-1-1,1 0,1 0,0 0,9 15,13 8,-18-26,0-1,1-1,-1 1,1-2,1 1,-1-1,1 0,0-1,0 0,0-1,0 0,0 0,1-1,0-1,-1 0,1 0,0-1,13-2,13-6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5.9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36 355,'0'0,"-6"27,0 29,-4 31,3 27,5 0,0-1,0-6,4-15,0-14,5-11,0-16,6-10,7-14,1-23</inkml:trace>
  <inkml:trace contextRef="#ctx0" brushRef="#br0" timeOffset="1">707 0,'12'3,"1"1,-1 0,0 0,0 1,0 1,17 10,-21-10,-1 0,0 1,0 0,0 0,-1 1,0-1,-1 1,0 1,7 13,3 10,-2 2,-1 0,-1 0,-3 1,7 46,-7-10,-1 121,-11-117,-3-1,-3 0,-3 0,-31 98,8-66,-4-2,-67 124,87-190,-47 67,25-53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7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 1,'-7'44,"2"1,2 46,2-75,-15 468,12-141,4-277,-1-13,-3-15,-5-12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8.0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30,'76'-13,"-51"7,0 2,45-2,-61 6,0 1,0-1,-1 2,1-1,0 1,-1 1,1 0,-1 0,0 0,0 1,14 9,10 14,-6 4,-22-24,0 0,-1 0,0 1,0-1,0 1,-1 0,0-1,-1 1,1 0,-1 0,-1 0,0 0,0 1,-1-1,0 0,0 0,0-1,-1 1,-1 0,1 0,-1-1,-7 12,0-1,-1 0,-1-1,-1 0,0-1,-1-1,-1 0,-26 20,3-6,-2-7,35-20,-1 0,1 0,-1-1,1 0,-1 1,-5-1,3-1,0-1,0 0,-13-3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8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1,'-8'0,"1"0,-1 0,1 1,-1 0,1 0,0 1,0 0,-1 0,1 0,0 1,1 0,-1 1,1 0,-1 0,1 0,0 0,0 1,1 0,0 1,0-1,-7 10,-9 15,2 0,1 1,1 1,2 0,-16 49,11-15,-22 127,32-119,3 0,3 0,4 1,14 118,-11-173,0-1,2 1,0-1,1 0,12 24,1-8,1-6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9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1,'-19'11,"1"0,-27 23,12 1,4 10,8 8,9 0,11-45,1-1,-1 0,2 1,-1-1,1 0,0 1,3 8,-4-14,0-1,1 0,-1 1,1-1,0 0,-1 1,1-1,0 0,0 0,0 0,0 0,0 0,0 0,0 0,0 0,0 0,3 1,-3-2,1 0,0 1,-1-1,1 0,0 0,-1 0,1 0,-1 0,1-1,0 1,-1 0,1-1,-1 1,1-1,-1 0,1 1,-1-1,1 0,1-2,6-3,0-1,-1-1,0 1,0-1,-1-1,0 1,0-1,5-12,1 0,-2-1,14-36,-15 23,-2 11,-7 56,-1-3,1 0,6 33,3-8,-5-39,0-1,0 0,1 0,14 24,-16-32,0-1,0 0,0 0,8 7,-10-10,0 0,0-1,0 1,1-1,-1 1,0-1,1 0,-1 0,1 0,-1 0,1 0,0-1,-1 1,1-1,-1 0,1 0,0 0,0 0,-1 0,1 0,-1-1,1 1,0-1,-1 0,1 0,-1 0,1 0,-1 0,0 0,1-1,-1 1,0-1,2-2,22-22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9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0,'9'591,"-5"-472,15 198,-10-269,1-19,-10-29,1 1,-1-1,0 1,0-1,0 1,1-1,-1 0,0 1,1-1,-1 0,0 1,1-1,-1 0,0 1,1-1,-1 0,1 1,-1-1,0 0,1 0,-1 0,1 1,4-7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9.5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233 6,'-11'-2,"0"0,0 1,0 0,-16 2,23-1,0 1,0 0,0 0,0 0,0 1,0-1,0 1,0 0,0 0,1 1,-1-1,1 1,0-1,-5 6,2-1,0 1,0 0,1 0,0 0,0 1,1 0,-4 12,-18 69,19-63,-2 16,2-1,3-1,2-6,4-12,5-12,6-8,6-7,-7 1,1 0,-1 1,22-2,-28 5,0-1,0 1,0 0,0 0,6 3,-2-1,-1 0,0 0,-1 1,1 0,-1 0,0 1,0 0,-1 1,1-1,-1 1,0 1,-1 0,0-1,11 17,7 15,-5 4,-13-29,-2 1,1-1,-2 1,0 0,0 0,-2 0,1 19,-7 2,-10-6,-10-3,19-22,0 0,0 0,-13 6,-27 5,1-9,7-10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09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 0,'-7'50,"2"0,3 60,1-54,-2 420,3-378,2-32,3-16,3-15,1-17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10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8 255,'11'-2,"-1"0,0-1,1 0,-1 0,0-2,10-4,53-35,-34 16,-4-6,-9-2,-25 33,1 0,-1 0,0 0,0 1,0-1,0-1,-1 1,1 0,-1 0,0 0,1 0,-1 0,-1 0,1 0,0-1,-2-4,1 6,0 0,0 1,0-1,0 0,0 1,-1-1,1 0,0 1,-1 0,1-1,-1 1,1 0,-1 0,0 0,1 0,-1 0,0 0,0 0,0 0,0 1,0-1,0 1,0-1,0 1,0 0,-3 0,-3 0,0 1,-1 0,1 1,0-1,0 2,1-1,-1 1,0 0,1 0,0 1,0 0,0 1,0-1,1 1,-9 8,5-3,0 0,1 0,0 1,1 0,0 0,0 1,2 0,-8 17,11-23,1 1,0-1,0 1,1 0,-1-1,1 1,1 0,-1 0,1 0,1 0,-1-1,1 1,0 0,1 0,0-1,0 1,0-1,1 0,-1 1,2-1,-1 0,1-1,-1 1,2 0,-1-1,1 0,-1 0,1-1,1 1,-1-1,1 0,-1 0,1-1,0 0,1 0,9 3,0-1,0-1,0-1,1-1,0 0,-1-1,1-1,0 0,25-5,-21 2,0-2,0 0,-1-1,0-1,0-1,23-13,5-8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16.4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0,'-12'21,"0"1,1 0,2 0,-8 24,11-27,-5 14,-1 0,1 2,2 1,6-1,3-30,1 0,-1 0,1-1,0 1,0 0,1-1,-1 1,1 0,0-1,0 0,1 1,-1-1,5 5,-2-4,0 1,0-2,1 1,0 0,-1-1,1 0,1-1,7 4,10 3,0-2,1-1,51 8,-64-13,189 25,-161-22,16 1,1 3,1 0,-5-3,-9-3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16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 0,'-13'336,"6"-189,-6 19,5-91,-2-3,4-8,2-12,3-12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17.3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9,'13'-3,"0"1,0 0,0 1,0 0,19 2,-27 0,1 1,0-1,-1 1,1 0,-1 0,1 1,-1 0,0-1,0 2,0-1,-1 1,1-1,-1 1,6 7,0 2,1 0,-2 1,0 0,-1 1,0-1,-1 2,-1-1,-1 1,0 0,5 26,-2 12,2 105,-9-87,-3-1,-4 1,-3-1,-2 0,-33 105,-47 125,72-248,0-10,-1-11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17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1,'0'0,"19"0,16 0,17 0,-2 0,0 0,-3 0,2 0,-6 4,-10 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18.0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14,'0'0,"18"0,22 0,21 0,-1 0,-2 4,-4-1,0 1,0 0,1-4,1-7,-3-1,-10-6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18.6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1 215,'42'-50,"-16"18,2 1,0 1,39-31,-65 60,-1 0,0 0,0 0,1 0,-1 0,1 0,-1 1,1-1,-1 0,1 1,0-1,-1 1,1 0,0-1,-1 1,1 0,0 0,1 0,-1 1,-1-1,0 1,0-1,0 1,0-1,0 1,0 0,0 0,0 0,-1-1,1 1,0 0,0 0,-1 0,1 0,0 0,-1 0,1 0,0 2,1 6,0 0,0 0,0 0,-1 0,0 11,-1-14,-7 441,-4-137,11-249,0-3,1-4,5 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4:23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415 141,'1'-9,"0"0,0 0,1 0,0 0,5-10,5-28,-11 46,-1 0,0 0,0 0,0 0,0 1,0-1,0 0,0 0,-1 0,1 0,0 0,0 0,-1 0,1 0,0 0,-1 0,1 1,-1-1,1 0,-1 0,0 1,1-1,-1 0,0 1,0-2,-1 1,0 0,0 0,0 1,0-1,0 0,0 1,0-1,0 1,-1 0,-3 0,-2 0,0 0,1 1,-1 0,0 1,-10 3,0 2,0 2,1-1,0 2,1 1,0 0,0 0,1 2,-21 22,15-12,1 2,1 0,1 1,-22 43,29-47,1 0,2 1,0 0,2 0,0 1,1 0,2 0,0 0,2 0,1 0,3 29,-2-37,1-1,1 0,1 0,0 0,1-1,0 1,2-1,-1-1,2 1,0-1,0 0,1-1,1 1,0-2,0 0,1 0,1-1,20 14,-23-18,1-1,0 0,0 0,0-1,21 5,10-2,0-8,-34-1,0 1,-1-1,0 0,10-5,-11 5,-1 0,0 0,0-1,0 0,0 0,0 0,-1 0,1-1,-1 1,0-1,0 0,0 0,0 0,-1 0,0 0,0-1,0 1,0-1,-1 1,1-1,-1 0,0-7,0 6,-1 0,-1 1,1-1,-1 0,0 0,0 0,-1 1,0-1,0 1,0-1,-1 1,0 0,1 0,-2 0,1 0,-1 0,0 1,-6-7,0 3,-1-1,0 2,-1 0,0 0,0 1,0 0,-1 1,0 0,0 1,0 1,-22-3,-12 2,-4 11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4.2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262 10,'-15'-1,"-1"1,1 1,0 1,0 0,-26 7,36-6,-1-1,0 1,1 0,0 0,0 0,0 1,0 0,0 0,1 0,0 0,0 1,0 0,0 0,1 0,0 0,0 0,-3 7,-6 18,1 1,2 0,1 0,1 1,-4 52,6 165,8-187,12 72,-4-79,4-8,-13-41,1 1,0-1,1 0,-1 0,1 0,1-1,-1 1,10 8,-12-12,0-1,0 1,0-1,0 1,0-1,0 0,1 0,-1 0,0 0,1-1,-1 1,1 0,-1-1,1 0,-1 0,1 1,-1-2,1 1,-1 0,1 0,-1-1,0 1,1-1,-1 0,1 0,-1 0,4-2,2-2,-1 0,-1-1,1 0,-1 0,0 0,0-1,-1 0,0 0,0 0,0 0,3-11,4-7,-2 0,9-34,-8 19,-3 0,-1-1,-1 1,-3-1,-2-1,-1 1,-2 0,-2 0,-1 1,-2-1,-3 1,0 0,-3 1,-1 1,-24-46,14 45,-3 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29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43,'0'0,"20"-2,22-9,21-1,-3 2,-2 3,2 9,19 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4.8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 52,'-21'19,"1"2,1 0,2 1,0 1,1 1,1 0,1 1,1 0,2 1,0 1,2-1,1 2,1-1,1 1,-2 39,6-46,2 1,0-1,4 30,9-2,-10-42,0 0,0 0,1-1,-1 1,1-1,1 0,-1 0,1-1,0 1,1-1,-1 0,1 0,9 6,-11-9,-1-1,1 1,0 0,0-1,0 0,0 0,0 0,0-1,0 1,0-1,1 0,-1 0,0 0,0-1,0 1,0-1,0 0,0 0,0 0,0-1,0 0,-1 1,1-1,0-1,4-3,4-3,-1-1,0 0,0-1,-1-1,-1 1,0-1,0-1,-2 0,1 0,-2 0,0-1,5-16,-3 5,-1 0,-2 0,0 0,-2-1,-1 0,-1-31,-2 32,-1 0,-2 1,0 0,-2-1,-12-34,13 45,-1 0,0 1,-1 0,-1 0,0 1,-1 0,0 0,0 1,-2 0,-15-14,1 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5.2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351 1,'-27'42,"-104"166,19 10,112-217,-19 42,-18 65,26-62,8-33,0-2,0 1,1 0,0 12,4-26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5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264 52,'-23'-12,"10"4,-2 2,1-1,-1 2,-20-6,30 10,0 0,1 0,-1 1,0 0,0 0,1 1,-1-1,0 1,1 0,-1 0,1 0,-1 1,1-1,-1 1,1 0,0 1,0-1,0 1,-4 3,3-1,0 0,0 1,0 0,1 0,0 0,0 0,0 1,1-1,0 1,1 0,-1 0,1 0,0 1,1-1,0 0,0 1,1 9,-1-13,1 0,0 0,1 0,-1 0,1 0,0 0,-1-1,2 1,-1 0,0 0,1 0,0-1,0 1,0-1,0 0,0 1,1-1,0 0,-1 0,1-1,0 1,1 0,-1-1,0 0,1 0,-1 0,1 0,-1 0,1-1,0 0,0 0,0 0,4 1,-4-2,0 0,0 0,0 0,0 0,0-1,-1 1,1-1,0 0,0 0,-1-1,1 1,-1-1,1 1,-1-1,1 0,-1-1,0 1,0 0,0-1,-1 0,1 0,0 0,-1 0,0 0,0 0,0-1,0 1,0 0,-1-1,1 0,-1 1,0-1,0 0,-1 0,1 0,-1 1,1-1,-1 0,-1 0,1 0,0 0,-1 0,0 0,-2-6,3 9,-1 0,1-1,-1 1,1 0,-1 0,1 0,-1 0,0 0,0 0,1 0,-1 0,0 0,0 0,0 1,0-1,0 0,0 0,0 1,0-1,0 1,0-1,-1 1,1-1,0 1,0 0,0 0,-1-1,1 1,0 0,0 0,-1 0,1 0,0 1,0-1,-1 0,1 0,0 1,0-1,0 1,0-1,-2 1,-12 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6.1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174 64,'-11'-1,"0"2,1-1,-1 2,0-1,1 1,-1 1,1 0,-1 1,-11 5,18-7,0 1,1-1,-1 1,0 0,1 0,0 0,-1 1,1-1,1 1,-1-1,0 1,1 0,0 0,0 0,0 1,0-1,1 0,0 1,-1-1,2 1,-1-1,0 1,1-1,0 6,0-4,1-1,-1 1,1-1,0 1,0-1,1 0,-1 1,1-1,1 0,-1 0,1 0,-1 0,1-1,1 1,-1-1,1 0,-1 0,1 0,5 4,-6-6,0 0,1 0,-1 0,1-1,-1 1,1-1,0 0,-1 0,1 0,0 0,0-1,0 1,0-1,-1 0,1 0,0-1,0 1,0-1,0 0,-1 0,1 0,0 0,-1 0,1-1,-1 0,0 0,1 0,3-3,-2 1,0-1,-1 1,1-1,-1 0,0 0,0-1,0 1,-1-1,0 0,0 0,-1 0,1 0,-1 0,-1 0,1-1,-1 1,0-1,0 1,-1-1,0-7,-1 1,0-1,0 0,-1 1,-1 0,0-1,-1 1,0 0,-11-21,6 18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6.4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0,'0'0,"19"0,23 0,16 0,-6 5,-2-3,-8 3,8-10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4:25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454 45,'-4'-1,"1"-1,-1 0,1 0,-1-1,1 1,0-1,-4-4,5 5,1 0,-1 0,0 0,1 1,-1-1,0 1,0 0,0-1,0 1,0 0,0 0,-1 0,1 0,0 0,0 1,-1-1,1 1,0 0,-1-1,1 1,0 0,-1 0,1 1,-5 0,-5 2,0 1,1 1,-1 0,1 1,0 0,0 0,1 1,-17 15,6-3,0 2,-30 38,30-31,1 0,1 2,2 0,-14 34,22-41,0 1,2 0,1 0,0 1,2-1,-2 37,6-34,1 1,1-1,1 0,1-1,1 1,14 38,3-18,-16-37,0 0,1 0,1 0,-1-1,1 0,1-1,0 0,0 0,0-1,1 0,12 6,-15-10,0 1,0-1,0-1,1 0,-1 0,1 0,0-1,0 0,-1 0,1-1,0 0,0 0,-1-1,1 0,0-1,0 1,14-7,-12 4,0-1,0 0,-1-1,0 0,9-7,10-14,-23 21,-1 0,0 1,0-1,-1-1,0 1,0 0,0-1,-1 1,0-1,0 0,-1 0,0 0,0 0,0 0,-1 0,0 0,-1 0,1 0,-1 0,-1 0,1 0,-5-10,2 7,-1 0,0 1,0-1,-1 1,0 1,-1-1,0 1,0 0,0 0,-1 1,-1 0,1 1,-1 0,-12-7,3 4,0 0,-1 2,1 0,-1 1,-1 1,1 1,-1 0,0 2,0 0,-28 2,3 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7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0,'-15'150,"8"-54,-26 300,28-348,5-6,6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8.0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424 0,'-23'15,"-1"1,2 1,0 1,1 1,1 1,1 1,-21 28,9-5,3 1,-44 91,47-76,3 0,3-1,-8 19,19-63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8.3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168 13,'-23'-1,"10"0,0 1,1 1,-1 0,-14 2,24-2,0 0,1-1,-1 1,1 0,-1 0,1 0,0 0,-1 1,1-1,0 1,0-1,0 1,0 0,0 0,0 0,1 0,-1 0,1 0,-1 0,1 1,0-1,0 0,0 1,0-1,-1 4,1-4,1-1,0 1,-1 0,1-1,0 1,0-1,0 1,0 0,0-1,0 1,0-1,1 1,-1-1,1 1,-1-1,1 1,-1-1,1 1,0-1,0 0,0 1,0-1,0 0,0 0,0 1,0-1,0 0,0 0,1 0,-1-1,0 1,1 0,-1 0,1-1,-1 1,1-1,-1 1,1-1,-1 0,1 1,2-1,-1 0,1 0,-1 1,1-2,-1 1,1 0,-1-1,1 0,-1 1,0-1,0 0,1-1,-1 1,0-1,0 1,0-1,0 0,-1 0,5-4,-6 5,1-1,-1 1,0-1,0 0,0 0,0 0,0 1,0-1,0 0,0 0,-1 0,1 0,-1 0,0 0,1-1,-1 1,0 0,0 0,0 0,-1 0,1 0,0 0,-1 0,1 0,-1 0,0 0,0 0,0 0,0 0,0 0,0 1,0-1,0 0,-3-1,2 0,0 1,-1 1,1-1,-1 0,1 0,-1 1,1 0,-1-1,0 1,0 0,1 0,-1 1,0-1,0 0,0 1,0 0,0 0,0 0,0 0,0 0,0 1,0-1,0 1,-4 1,-14 9,0 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8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100 29,'-4'2,"-9"7,0 0,0 1,-14 15,24-22,0 1,0-1,1 1,-1-1,1 1,0 0,0 0,0 0,1 0,-1 0,1 0,0 0,0 1,0-1,1 0,0 1,0 4,0-7,0 0,0 0,0 0,1 0,-1 0,1-1,0 1,-1 0,1 0,0 0,0-1,0 1,0-1,0 1,0-1,1 1,-1-1,1 1,-1-1,1 0,-1 0,1 0,0 0,-1 0,1 0,0 0,0-1,-1 1,1-1,0 1,0-1,0 1,0-1,0 0,0 0,0 0,3-1,-2 1,1 0,-1-1,1 0,-1 1,1-1,-1 0,0-1,1 1,-1-1,0 1,0-1,0 0,0 0,0 0,-1-1,1 1,0-1,-1 1,4-6,-4 4,-1 0,1 0,0 0,-1-1,0 1,0 0,-1-1,1 1,-1 0,0-1,0 1,0-1,-1 1,1-1,-1 1,0 0,0 0,-1-1,-3-6,2 5,0 1,0 0,0 0,-1 0,0 0,0 1,0-1,-1 1,1 0,-1 1,0-1,0 1,0 0,-8-3,-1-1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30.3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1,'0'0,"19"4,20-2,24 2,5 1,-2-3,3 5,1-3,-3-1,-9-2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9.2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0,'0'0,"20"7,16 0,20 2,-6-4,-6-1,-4 0,3 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29.5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8,'0'0,"17"0,24 0,17 0,0 0,0 0,-2 0,-2 0,-3 0,-6 0,-5-7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30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367 36,'-10'-6,"0"1,-1 0,1 1,-1-1,0 2,-12-3,17 5,-1 1,1 0,-1 0,1 0,0 1,-1 0,1 0,-1 1,1 0,0 0,0 0,-10 6,3-1,-1 1,1 1,1 0,-1 0,2 2,-1-1,2 2,-1-1,1 1,1 1,0 0,1 0,-7 16,-5 26,17-46,1 0,1 0,-1 14,1-20,1 1,0-1,0 1,1-1,-1 1,1-1,0 0,0 1,0-1,0 0,1 0,-1 1,1-1,0 0,-1-1,1 1,1 0,-1 0,0-1,1 0,4 4,-4-4,0-1,0 1,1-1,-1 1,0-1,1-1,-1 1,1 0,-1-1,1 1,0-1,-1 0,1-1,-1 1,1 0,-1-1,1 0,-1 0,1 0,5-3,4-2,0-1,0 0,-1-1,0-1,0 0,-1-1,12-11,65-84,-61 71,1-5,-18 24,1 0,15-14,-26 28,1 0,-1 1,1-1,-1 0,1 1,0-1,-1 1,1-1,0 1,-1-1,1 1,0 0,-1-1,1 1,0 0,0 0,-1-1,1 1,0 0,0 0,0 0,-1 0,1 0,0 0,0 0,0 0,1 1,-1-1,-1 1,1 0,0 0,0 0,0 0,-1 0,1 0,0 0,-1 0,1 0,-1 0,1 0,-1 1,0-1,1 0,-1 2,2 9,-1 1,0 22,-1-28,-3 101,-4 0,-37 187,35-256,-1 0,-2-1,-30 62,32-80,-1-1,-1 0,0 0,-2-2,0 0,-1 0,0-1,-21 15,-6 0,36-27,-1 0,0-1,0 1,-8 2,11-5,0 0,0 0,0-1,0 1,0-1,0 0,0 0,0 0,0 0,0-1,0 0,-6-1,9 1,-1 0,1 1,-1-1,1 0,-1 0,1 0,0 0,0 0,-1 0,1 0,0 0,0 0,0-1,0 1,0 0,1-1,-1 1,0-1,1 1,-1-1,1 1,-1-1,1 0,0 1,-1-1,1 1,0-1,0 0,0 1,0-1,1 1,-1-1,1-2,8-22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30.8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743 0,'-24'4,"0"2,1 0,0 1,0 2,1 0,0 1,1 1,-39 27,20-6,0 2,3 2,0 1,3 1,-32 47,16-11,4 1,-41 92,72-133,-15 47,17-38,7-7,7-9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31.3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270 14,'-35'-6,"19"3,1 1,-1 0,-25 1,36 2,0-1,0 1,0 0,1 1,-1-1,0 1,1 0,-1 0,1 0,-1 1,1-1,0 1,0 0,0 0,-5 6,4-3,-1 1,1 0,0 0,1 0,-7 13,10-18,0 0,0 1,0-1,0 0,0 1,1-1,-1 1,1-1,0 1,-1-1,1 1,0-1,0 1,1-1,-1 1,1-1,-1 1,1-1,0 1,0-1,0 0,0 1,1 1,-1-3,0 0,0 0,0 0,0 0,0 0,1 0,-1 0,0 0,0-1,1 1,-1-1,0 1,1-1,-1 1,1-1,-1 0,0 1,1-1,-1 0,1 0,-1 0,1 0,-1-1,1 1,-1 0,0-1,1 1,-1 0,0-1,1 0,-1 1,0-1,1 0,-1 0,2-1,0-1,0 1,0-1,0 0,0 0,0 0,-1 0,0 0,1 0,-1-1,0 1,2-7,-3 5,0 1,0-1,-1 1,1-1,-1 1,0-1,-1 1,1-1,-1 1,0-1,0 1,0 0,0-1,-1 1,0 0,-2-5,3 7,0 1,-1-1,1 0,0 0,-1 1,1-1,-1 1,0 0,1-1,-1 1,0 0,0 0,0 0,0 0,0 0,0 0,0 1,0-1,0 1,0-1,0 1,0 0,0 0,-1 0,1 0,0 0,0 0,0 1,0-1,0 1,0-1,0 1,0 0,0 0,-3 1,-13 9,0 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3:31.7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214 85,'-4'-6,"0"-1,0 1,-1 0,0 0,0 0,-1 1,1-1,-1 1,0 1,-1-1,-7-4,10 8,1-1,-1 0,0 1,0 0,1 0,-1 0,0 1,0-1,0 1,0 0,0 0,0 0,0 1,0-1,0 1,0 0,0 0,1 0,-1 1,0-1,1 1,-1 0,-4 4,4-3,0 1,0-1,0 1,1 1,-1-1,1 0,0 1,1-1,-1 1,1 0,0 0,-2 6,3-9,1 0,-1-1,1 1,-1 0,1 0,-1-1,1 1,0 0,0 0,0 0,0-1,0 1,1 0,-1 0,0 0,1-1,-1 1,1 0,0-1,-1 1,1 0,0-1,0 1,0-1,0 1,1-1,-1 0,0 1,0-1,1 0,-1 0,1 0,-1 0,1 0,0 0,-1-1,1 1,3 1,-4-2,1 1,-1-1,1 0,-1 0,1 0,-1 0,1 0,-1 0,1 0,-1 0,1 0,-1-1,1 1,-1 0,1-1,-1 0,0 1,1-1,-1 0,0 1,1-1,-1 0,0 0,0 0,0 0,0 0,0-1,0 1,0 0,0 0,-1-1,1 1,0 0,-1-1,1 1,-1-1,0 1,1-3,0-1,0 1,0-1,-1 1,0-1,0 0,0 1,0-1,-1 1,0-1,0 1,-2-8,-11-13,-3-1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4:29.5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 55,'102'-24,"-17"4,-13 9,-42 12,0 5,0 7,-2 5,-22-12,-1 0,0 0,0 1,-1-1,1 1,-2 0,1 0,-1 0,0 1,0-1,-1 1,0 0,0 0,-1 0,1 12,-2 16,-9 0,-11 1,-13 5,-7-5,0-7,3-6,14-10,22-14,1 1,0-1,-1 0,1 0,0 0,-1 1,1-1,0 0,0 0,-1 1,1-1,0 0,0 0,0 1,-1-1,1 0,0 1,0-1,0 0,0 1,0-1,0 1,-1-1,1 0,0 1,0-1,0 0,1 1,0 2,1-1,0 0,0 0,0 0,1-1,-1 1,0 0,1-1,-1 0,1 1,-1-1,1 0,3 0,9 6,43 29,-54-33,0 1,-1-1,1 1,-1 0,3 5,1 0,11 18,-13-15,0-1,0 1,-1 0,-1 1,0-1,2 23,-3-9,-1 1,-3 33,-5-14,5-34,-1-1,0 0,-1 0,0 0,-1 0,-1-1,1 0,-1 0,-1 0,0-1,-8 9,9-12,-1 0,0-1,0 0,0 0,0 0,-1-1,0 0,0 0,0-1,0 0,-1-1,1 0,-1 0,1-1,-14 1,5-2,1 0,-1-2,1 0,0-1,-19-5,-79-31,67 21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2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491 267,'0'-27,"1"3,-1-1,-2 1,-5-32,6 50,0 0,-1 1,0-1,0 0,0 1,-1 0,1-1,-1 1,0 0,-1 1,1-1,-1 0,0 1,0 0,-1 0,1 0,-1 1,0-1,-5-2,4 4,0 0,0 0,0 0,-1 1,1 0,0 0,-1 0,1 1,-1 0,1 0,0 1,-1 0,1 0,-9 3,2 0,0 0,0 1,0 1,1 0,-20 13,14-6,1 1,0 1,1 0,1 1,1 1,0 0,1 1,1 0,0 1,2 0,0 1,1 0,2 1,-1-1,2 2,1-1,1 1,1-1,-1 43,9-12,-3-47,-1 1,1-1,0 0,0 1,1-1,-1 0,1-1,0 1,0 0,1-1,5 6,-7-7,1-1,0 0,1 1,-1-1,0-1,1 1,-1 0,1-1,-1 1,1-1,-1 0,1-1,0 1,0 0,0-1,-1 0,8 0,0-2,1 0,-1-1,-1 0,1-1,0 0,-1 0,0-1,0-1,16-10,-9 3,-1-1,0 0,0 0,15-20,-14 10,0 0,-2-1,0 0,-2-1,-1-1,0 0,11-48,-22 73,0-1,-1 0,1 0,-1 1,0-1,0 0,0 0,0 0,0 1,-2-6,2 8,0-1,0 1,0 0,0 0,0 0,-1-1,1 1,0 0,0 0,0 0,0-1,0 1,-1 0,1 0,0 0,0 0,0 0,0 0,-1-1,1 1,0 0,0 0,0 0,-1 0,1 0,0 0,0 0,-1 0,1 0,0 0,0 0,0 0,-1 0,1 0,0 0,0 0,0 0,-1 0,1 0,0 0,-1 1,-12 15,5-1,1 1,0 1,1-1,1 1,0 0,1 0,1 1,1-1,0 33,2-25,1 0,2 0,1 0,0-1,2 1,11 30,-13-44,1 0,0 0,1-1,0 0,1 0,0 0,9 9,24 18,6-3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2.7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0,'36'92,"-4"0,32 155,-51-172,-3 2,-3-1,-7 142,-4-177,-1-1,-3 0,-1-1,-1 0,-22 49,6-28,-3-2,-55 84,41-82,1-6,3-5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4.1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1 143,'92'-42,"-51"22,54-17,-56 24,76-13,-103 24,0 1,0 0,0 1,0 0,0 0,0 1,0 1,-1 0,1 1,0 0,11 5,-20-7,-1 1,1-1,-1 0,1 1,-1 0,1 0,-1 0,0 0,0 0,0 0,0 0,0 0,-1 1,1-1,-1 1,1 0,1 4,-2-3,-1 0,1 0,-1-1,1 1,-1 0,-1 0,1 0,0 0,-1-1,0 1,0 0,-1 3,-4 7,-1 0,0 0,-1-1,0 0,-16 19,-67 76,50-52,6-5,31-44,0 0,1 0,0 1,0-1,1 1,-3 13,4-18,1 1,-1-1,1 1,0 0,1-1,-1 1,1 0,-1-1,1 1,0-1,0 1,1-1,-1 0,1 1,-1-1,1 0,3 4,2 0,0 0,0 0,1-1,0 0,0-1,0 0,1 0,0 0,0-1,13 4,15 3,47 9,-77-18,153 22,-81-20,1-8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30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0,'-15'230,"1"-67,8 116,5-204,1-10,0-36,-1-19,0 1,1-1,1 1,0 0,0-1,1 1,1-1,3 11,5-5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4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71 0,'-15'41,"1"0,2 1,1 0,-6 60,16-86,1 0,0 1,1-1,0 0,2 0,0 0,10 31,-10-39,1 0,0 0,7 9,17 16,6-8,7-5,5-8,3-5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4.8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1,'0'0,"-9"26,-10 32,-4 15,-1 2,6 1,4-3,1-2,10-3,6 1,12-7,13-17,13-25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5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492 220,'0'-32,"1"13,-1-1,-1 0,0 0,-9-37,9 54,0 0,-1 0,1 0,0 0,-1 1,0-1,0 0,0 1,0-1,0 1,0 0,0 0,-1 0,1 0,-1 0,1 1,-1-1,0 1,0-1,0 1,0 0,0 0,0 0,0 1,0-1,0 1,0 0,0-1,-6 2,-2-1,0 2,1-1,-1 1,1 1,-1 0,1 0,-18 9,7 0,-1 0,1 1,1 2,1 0,0 1,1 1,0 0,2 1,0 1,-25 40,31-42,1 0,0 0,1 1,1 1,1-1,0 1,1 1,2-1,0 0,0 1,2-1,1 1,0 0,4 24,-3-36,1 1,0-1,0 0,1 0,0 0,1 0,-1-1,1 1,1-1,-1 0,1 0,1-1,-1 1,1-1,10 8,-8-9,0 1,0-1,1-1,0 0,0 0,0-1,0 0,0 0,1-1,-1-1,1 1,0-1,12-1,4-1,0-1,0-1,-1-1,1-1,-1-2,47-18,-58 20,-1-2,1 1,-1-2,0 0,-1 0,0-1,0-1,-1 0,0 0,-1-1,0-1,-1 0,11-17,-16 20,0 1,0-1,-1 0,0 0,-1 0,0 0,0 0,-1 0,0-1,-1 1,0-1,0 1,-1 0,0-1,-5-16,2 16,0-1,0 1,-1 0,0 0,-1 0,0 1,0 0,-1 0,0 1,-1-1,0 2,-17-15,-31-13,-4 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5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1,'226'45,"-130"-29,356 38,1-34,-157-9,424 57,-607-50,0-1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6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0,'-6'37,"-4"52,-1 9,0-33,5 1,6-56,1 1,-1-1,2 0,-1 1,1-1,1 0,0 0,0 0,1 0,0 0,1-1,0 0,1 0,0 0,0-1,0 0,1 0,1 0,-1-1,1 0,0-1,1 1,0-2,0 1,0-1,0-1,21 8,23 2,-30-10,-1-1,0-1,0-1,1-1,41-6,-18-5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6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0,'0'0,"-15"26,0 16,-8 17,1 10,5 2,-2 7,5-4,6-2,1-6,4 2,10-5,-1-5,2 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7.8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15,'0'0,"28"0,25-6,28 0,0 3,-7 3,-3 6,-3 6,25-3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8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15,'0'0,"22"0,34-6,24-1,6 5,10 2,1 5,13 13,-22 4,-25-4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8.9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588 1,'-29'0,"0"1,1 1,-1 2,-32 9,45-9,0 2,0 0,0 1,1 0,1 1,-1 1,1 1,-19 16,6-2,2 2,1 0,1 2,1 0,2 2,-24 43,33-50,0 0,1 1,1 0,2 0,0 1,2 0,0 0,2 1,0 43,3-54,2 0,-1 1,2-2,0 1,1 0,1-1,0 1,1-1,0-1,1 1,0-1,1 0,1-1,0 0,1 0,0-1,1 0,0-1,1 0,0-1,0 0,1-1,0 0,0-1,1 0,0-2,0 1,22 4,-23-8,1 0,19 0,-20-3,-1 1,22-5,-26 3,1 0,-1-1,1 0,9-5,-14 6,-1 0,1 0,0-1,-1 1,1-1,-1 0,0 0,0 0,0 0,-1-1,1 1,-1-1,1 0,-1 0,0 1,-1-1,1-1,-1 1,0 0,0 0,0 0,0-1,-1 1,0 0,1-1,-2 1,0-7,0 3,-1-1,0 1,-1 0,0 0,0 0,-1 0,0 1,0-1,0 1,-1 0,0 0,-1 1,-10-10,4 6,-25-17,-19-3,41 24,-30-8,-17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39.4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602 74,'-6'-7,"-1"1,0-1,0 1,0 1,0-1,-1 1,0 1,0-1,-1 1,1 1,-1-1,0 2,0-1,0 1,0 0,0 1,0 0,-1 1,1 0,0 0,0 1,-1 0,1 1,0-1,-13 6,-1 1,1 1,0 1,0 0,1 2,0 1,1 0,1 1,0 2,1 0,0 0,2 2,0 0,1 1,0 1,2 0,0 1,2 0,0 0,-13 40,22-50,-1-1,1 1,1 0,-1 17,3-13,0 0,1-1,0 1,2-1,-1 0,2 0,0 0,1 0,0-1,1 0,0 0,1-1,0 0,17 18,-16-20,0-1,1 0,0 0,1-1,0 0,0-1,1 0,0 0,0-2,0 1,1-2,0 0,0 0,0-1,0-1,15 2,-15-4,-1 0,0 0,1-1,-1 0,0-1,0-1,0 0,0-1,0 0,-1 0,0-1,0-1,0 0,0-1,-1 0,0 0,-1-1,1 0,-2-1,1 0,-1 0,0-1,-1 0,-1 0,1-1,-1 0,4-13,-4 6,0-1,-2 1,0-1,-1-1,-2 1,1 0,-2 0,-1-1,0 1,-8-34,5 32,-2-1,-1 1,-1 1,-1-1,0 1,-1 1,-2 0,0 0,-17-20,-12-6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31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270 56,'-3'-5,"-1"0,1 0,-1 1,0 0,0 0,0 0,0 0,-1 0,-7-4,9 7,0-1,0 1,0 0,0 0,0 1,0-1,0 1,0-1,-1 1,1 0,0 0,0 0,0 1,0-1,0 1,0-1,0 1,0 0,-5 3,-3 1,0 2,0 0,0 0,1 1,0 0,1 1,0 0,0 1,1-1,-12 19,3 2,5 0,5 1,7-29,-1 1,1-1,0 1,0 0,0-1,0 1,0-1,1 1,-1-1,1 1,0-1,-1 1,1-1,0 0,1 1,-1-1,0 0,1 0,-1 0,1 0,-1 0,1 0,0 0,0 0,3 2,3-1,-1 1,1-1,-1 0,1 0,0-1,14 2,-14-2,-1 0,1 1,-1 0,0 0,0 1,0 0,0 0,-1 1,1 0,-1 0,0 0,-1 1,1 0,-1 0,0 0,-1 1,6 9,2 7,-1-1,-1 2,-1-1,7 29,-9-22,6 44,-10-25,-3-35,-1-1,-1 0,0 0,-1 0,-5 15,-9 14,11-33,0 0,0 0,0-1,-1 0,0 0,-1-1,0 0,0-1,-1 1,-17 9,-17 6,-2-4,6-8,10-8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6:59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1,'-1'103,"11"229,13-116,26 213,-1 92,-30 0,-17-433,-2-19,-3-23,4-44,0-1,0 0,0 1,-1-1,1 0,0 1,-1-1,1 0,-1 0,1 0,-1 1,0-1,0 1,-10-2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0.4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11 298,'-3'-13,"1"1,0-1,0 1,1-1,1 1,0-1,1 1,0-1,1 0,0 1,1 0,0 0,6-13,-5 18,0 0,0 1,1-1,0 1,1-1,-1 2,1-1,0 1,1 0,-1 0,1 0,0 1,0 0,0 0,1 1,-1 0,9-2,1 1,-1 0,1 0,0 2,-1 0,1 1,0 1,21 2,-13 2,-1 1,1 1,-1 1,0 1,-1 2,0 0,0 1,29 20,14 14,80 72,29 47,-140-125,-2 0,49 76,-72-98,-1 0,0 0,-2 1,0 0,0 0,-2 1,5 31,-8-35,-1-1,-1 0,0 1,-1-1,-1 0,0 0,-1 0,-1 0,0 0,0-1,-8 15,-2-2,0-1,-2-1,-1 0,-1-1,-1-1,0-1,-2 0,-1-2,-43 31,7-12,-3-2,-122 52,82-49,16-13,67-22,-1 0,-26 1,39-4,1-1,-1 0,1-1,-1 0,1 1,0-2,-1 1,1 0,0-1,0 0,0-1,-5-2,-13-15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0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468 1,'-123'140,"95"-105,3 2,-25 45,10-4,3 3,4 0,3 2,4 2,-23 127,37-135,4 1,3 1,3-1,4 1,4-1,21 109,-9-101,38 113,-41-160,1 0,3-1,0 0,50 68,-44-73,1-1,1-1,2-2,1-1,2-1,0-2,2-1,42 23,-19-19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2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246 1,'-17'7,"0"1,0 1,1 0,1 2,-1-1,2 2,-1 0,2 1,0 0,0 1,1 1,1 0,0 0,-14 29,22-38,0 0,0 1,1-1,0 1,0 0,-1 12,1 13,3-23,0-1,1 1,0-1,1 0,0 0,0 0,0 0,1 0,0-1,1 0,9 13,6 3,42 39,85 68,-102-86,-1 1,-35-35,-1 0,0 1,-1 0,0 0,0 1,9 24,-14-28,1 0,-1 0,-1 1,1-1,-1 0,-1 1,0-1,0 1,0-1,-1 0,-1 1,-2 9,-12 21,-9 2,17-31,0 0,-15 12,-30 19,38-32,-29 14,35-19,-1 0,0-1,0 0,0 0,0-1,0 0,-16 0,-2-8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2.4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1,'0'0,"0"27,0 16,-7 29,4 3,-3-1,1-2,5-4,0-8,3-22,2-44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2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81,'0'0,"-8"-3,-1-12,-4-6,7 1,1-1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3.1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0,'-12'357,"1"-44,28 377,-11-627,1-6,-5-51,-2-3,0 0,0 0,1 0,0 0,-1 0,1 1,1-2,-1 1,0 0,1 0,-1 0,1-1,0 1,0-1,2 3,8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3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 1,'0'70,"-1"96,-4-94,0-3,-3-2,0-9,4-22,4-36,0 1,-1-1,1 0,0 0,0 0,0 0,0 1,0-1,0 0,0 0,0 0,0 1,0-1,0 0,0 0,0 0,0 1,0-1,0 0,0 0,0 0,0 1,0-1,0 0,0 0,0 0,0 1,0-1,1 0,-1 0,0 0,0 0,0 0,0 1,0-1,1 0,-1 0,0 0,0 0,0 0,0 0,1 1,-1-1,0 0,0 0,0 0,1 0,-1 0,0 0,0 0,0 0,1 0,-1 0,0 0,5-4,-1-1,0 0,0 1,0-1,-1 0,0-1,0 1,0 0,3-9,2-3,31-60,-12 20,2 2,58-81,-84 132,-1 1,1-1,0 1,0 0,0-1,1 1,-1 0,1 1,-1-1,1 1,0 0,0 0,0 0,8-2,-11 4,0 0,0 0,0 0,1 0,-1 0,0 1,0-1,0 0,0 1,0-1,0 1,0-1,0 1,0 0,0-1,0 1,0 0,0 0,0 0,-1 0,1 0,0 0,-1 0,1 0,0 0,-1 0,0 0,1 0,0 1,12 39,-11-34,23 114,-20-77,-1 1,5-1,-8-41,1 1,-1 0,1 0,0-1,0 1,0-1,0 0,0 0,1 1,0-2,-1 1,1 0,4 2,-5-3,0-1,1 0,-1 0,1 0,-1 0,1-1,-1 1,1-1,-1 1,1-1,-1 0,1 0,0 0,-1 0,1-1,-1 1,1-1,-1 1,1-1,-1 0,3-1,4-3,-1 1,-1-1,1-1,-1 1,0-1,0 0,-1-1,1 0,4-7,-5 7,24-26,3-1,0 1,2 6,-33 25,1 0,-1 1,1 0,-1 0,1 0,0 0,0 0,5-1,-6 2,0 0,0 0,-1 0,1 0,0 0,0 1,0-1,-1 1,1-1,0 1,-1-1,1 1,2 2,-1-1,0 1,0-1,0 1,0 0,-1 0,5 7,5 12,0 1,16 45,-15-36,11 21,2-6,-22-41,0-1,0 0,1 0,0-1,8 8,-10-10,0-1,0 1,0 0,0-1,0 0,0 1,0-1,1-1,-1 1,5 0,-3-1,0 0,0 0,0-1,0 0,6-1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4.2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337 1,'-28'6,"0"1,1 2,-46 20,59-22,1 1,0 0,1 1,0 1,0 0,1 0,0 1,-14 20,-5 14,25-36,1 0,0 0,-3 11,5-13,1 0,-1 0,1 1,0 8,1-13,0 0,0-1,0 1,0 0,0-1,1 1,-1 0,1-1,0 1,0-1,0 1,0-1,0 1,1-1,-1 0,1 0,-1 1,1-1,0 0,0 0,0-1,0 1,0 0,0-1,0 1,1-1,-1 0,0 1,1-1,-1 0,1-1,3 2,1-1,0-1,-1 1,1-1,0 0,-1-1,1 0,0 0,-1 0,1-1,-1 0,12-5,0-3,0 0,-2-1,1-1,-1 0,-1-2,0 1,-1-2,18-23,-30 35,12-13,-8 15,-4 10,-7 41,1-15,5 7,0-33,1 1,0-1,0 1,1-1,1 0,5 12,-8-18,1 1,0 0,1-1,-1 1,1-1,0 0,-1 0,1 0,1 0,-1-1,0 1,1-1,-1 1,1-1,0 0,7 2,-9-3,0-1,0 0,0 1,0-1,0 0,0 0,0 0,0-1,0 1,-1 0,1-1,0 1,0-1,0 0,0 1,0-1,0 0,-1 0,1 0,0 0,-1-1,1 1,-1 0,1-1,1-2,19-24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4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361 56,'0'0,"-28"-2,-28-8,-15-5,15 9,5 1,16 2,7 3,7-6,6-3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32.0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484 152,'1'-3,"2"-9,0 0,-1 0,0 0,-1-1,0-18,-1 29,-1-1,1 1,-1-1,1 1,-1-1,0 1,0 0,0-1,0 1,0 0,-1-1,1 1,0 0,-1 0,0 0,0 0,1 1,-1-1,0 0,-1 1,1-1,0 1,0 0,0 0,-1 0,1 0,-1 0,1 0,-1 1,1-1,-1 1,-3-1,-5 1,1-1,-1 2,0-1,0 2,1-1,-1 1,0 1,1 0,0 0,-16 9,5-2,1 1,1 1,-35 28,36-24,0 1,2 0,0 2,0 0,2 0,1 1,0 1,-17 41,22-44,2 0,0 0,1 0,1 1,0 0,2 0,0 0,1 0,1 0,1 0,4 28,-3-37,1 0,0 0,0 0,1 0,0-1,1 0,0 0,0 0,1 0,0-1,1 0,0 0,0-1,0 0,1 0,0-1,1 0,-1 0,1-1,0 0,1 0,-1-1,1 0,0-1,0 0,0-1,12 2,-3-2,0-1,1-1,-1 0,0-2,1 0,-1-1,0-1,0 0,-1-2,1 0,-1-1,0-1,-1-1,0 0,30-23,-34 23,-1-2,-1 1,0-1,0-1,-1 0,-1 0,0-1,14-27,-18 29,-1-1,0 1,0-1,-1 0,-1 0,0 0,0 0,-1 0,-1-1,0 1,-1 0,-2-15,0 16,0-1,0 0,-1 1,0 0,-1 0,-1 0,0 0,0 1,-10-12,-30-32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4.9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0,'-10'179,"-1"-32,8 548,9-607,0-15,-1 0,-5-56,7 31,-4-39,-1-1,2 1,5 11,-9-19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5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0,'6'188,"-3"-156,2-1,0 1,19 52,-3-36,-18-43,0 0,0-1,0 1,1-1,-1 0,1 0,0 0,0 0,0-1,1 0,-1 0,1 0,6 3,-8-5,1 0,-1 0,1 0,-1-1,1 1,0-1,-1 0,1 0,0 0,-1-1,1 1,0-1,-1 0,1 0,-1 0,1 0,-1-1,0 1,0-1,6-4,1-1,0-1,-1 0,-1-1,1 0,-1 0,-1 0,1-1,-2-1,1 1,-2-1,1 0,-1 0,-1-1,4-13,-2-2,0-1,-1 0,-2 0,-1 0,-2-31,-4 8,-4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5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0,'-10'205,"0"-35,8 151,0 26,-3-262,-5-14,-1-7,3-11,2-8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5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297 1,'-24'7,"1"0,0 2,0 1,-36 22,46-23,0 0,1 1,0 0,1 0,0 1,0 1,1 0,-13 22,7-3,5 3,11-29,-1 0,1 0,0-1,0 1,1 8,1-6,-1-1,1 0,1 0,-1 0,1 0,0 0,0 0,0-1,1 1,0-1,0 0,1 0,-1-1,1 1,6 3,0 0,1 0,0-1,0 0,1-1,25 9,9-4,1-7,0-6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6.3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0,'-1'54,"0"-16,1-1,2 0,2 1,10 44,-12-72,1-1,0 0,8 15,-7-18,0 0,0 1,1-2,9 11,-8-10,0-1,0-1,0 1,8 3,-10-6,1 1,0-1,-1-1,1 1,10 1,-9-2,-1-1,1 0,0 0,0-1,0 1,0-2,0 1,0 0,-1-1,1 0,0-1,-1 1,0-1,0 0,0 0,0-1,0 1,0-1,-1 0,0-1,5-5,0-1,0 0,-1-1,-1 0,0 0,0-1,-1 0,7-23,-3-6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7.0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41,'80'-13,"69"-7,-82 14,-50 5,-1 0,1 2,0-1,0 2,-1 0,1 1,-1 1,32 11,-44-13,0 1,1-1,-1 1,0 0,-1 0,1 0,4 4,-5-2,1 0,-1 0,-1 1,1-1,-1 1,1-1,-1 1,-1 0,1 0,-1 0,0 0,-1 0,0 0,1 0,-2 0,1 0,-1 0,0 0,-2 6,-1 7,-1 0,-2-1,0 0,-14 27,-17 18,-57 74,-24 35,39-15,51-84,22-54,2 1,0-1,1 1,1 1,1-1,1 0,1 1,1-1,4 30,-3-37,1-1,1 1,0-1,0 0,1 0,1 0,0 0,1-1,0 0,0-1,1 1,1-2,-1 1,2-1,19 16,-4-8,1-1,1-2,0 0,0-1,2-2,-1-1,1-2,1 0,41 4,-10-10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7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143 1,'21'0,"-1"1,1 0,-1 2,32 7,-43-7,-1 0,1 0,-1 1,1 0,-1 1,-1 0,1 0,0 0,-1 1,0 0,-1 1,9 10,14 25,-2 1,-1 2,-3 0,25 71,-27-59,23 105,-5 62,-33-181,9 60,-6 0,-4 0,-4 1,-5-1,-4 0,-5 0,-5-1,-3-1,-6-1,-3-1,-48 104,37-114,-3-2,-5-1,-3-3,-4-3,-70 79,67-96,6-12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8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1,'19'8,"1"0,39 8,-22-6,28 6,116 12,-108-19,-10 0,3-3,-1-4,-5-3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08.4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33,'0'0,"28"0,36 0,28 0,3 0,2 0,3 0,19-6,-2 0,-1 0,-9 6,-2-6,-5-3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10.3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0,'394'12,"-46"-1,-1 6,4-1,361 1,-253-4,-443-13,961 25,-6 21,-814-38,-15-6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33.1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1,'-7'28,"1"1,1 0,1 0,2 0,0 0,3 0,0 1,2-1,1 0,1-1,1 1,17 45,-19-64,0-1,0 0,6 10,-6-14,-1 0,1 0,0-1,1 0,-1 1,1-1,-1-1,1 1,0-1,0 0,1 0,-1 0,7 1,-9-2,1-1,0 0,-1-1,1 1,0-1,0 1,0-1,0 0,-1-1,1 1,0-1,0 1,-1-1,1 0,0-1,-1 1,1 0,-1-1,1 0,-1 0,5-4,4-4,-1-2,0 1,0-1,-1 0,-1-1,10-18,1-6,16-44,0-24,-33 95,14-41,-16 48,0-3,1 0,0 0,0 0,1 0,0 1,0-1,0 1,1 0,4-6,-7 10,-1 1,1-1,-1 1,1-1,-1 1,1 0,0-1,-1 1,1 0,0-1,-1 1,1 0,0 0,-1 0,1-1,0 1,0 0,-1 0,1 0,0 0,-1 0,1 0,0 1,0-1,0 0,1 1,-1 0,0 0,1 0,-1 0,0 0,0 0,0 0,0 0,0 1,0-1,1 2,3 5,-1 0,-1 0,4 12,-6-17,33 114,23 157,-50-231,-1 1,-2 0,-3 0,-1 0,-8 61,5-83,-1-2,-1 1,-1 0,-1-1,0 0,-2-1,0 0,-1 0,-1 0,-1-2,0 1,-1-2,-19 19,16-20,-1 0,-1-2,-27 17,-6-5,-1-8,1-10,2-10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14.7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620 67,'-14'-11,"2"2,0 0,0 0,-18-7,25 13,0 1,0 1,0-1,0 1,-1 0,1 0,0 0,-1 1,1 0,-1 0,1 0,0 1,-6 0,-5 4,1 0,0 0,0 2,0-1,1 2,0 0,1 1,0 0,0 1,-11 11,-6 8,2 1,-42 59,47-54,2 1,2 0,1 2,2 0,1 1,3 1,1 0,1 1,-5 63,11-69,3 0,0-1,3 1,0 0,3-1,0 0,3 0,17 51,3-26,10-3,6-6,-36-42,1 0,1 0,-1-1,1-1,0 0,0 0,1 0,0-2,0 1,0-1,1-1,-1 0,1-1,-1 0,1 0,0-2,18 0,16-8,-39 6,-1-1,0 1,0-1,8-5,-9 5,-1-1,0 1,1-1,-1 0,4-6,-4 6,-1 0,0-1,0 1,-1-1,1 0,-1 0,0 0,-1 0,1 0,-1 0,0-1,0 1,0 0,-1-1,0 1,0-1,0 1,-1 0,0-1,0 1,0 0,0 0,-1-1,0 1,0 0,-1 1,-2-6,-1 2,1-1,-2 1,1 0,-1 1,0 0,-1 0,0 0,0 1,0 0,-1 1,1 0,-1 0,-19-6,6 4,0 2,0 1,-30-2,-4 6,3 9,-4 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15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0 222,'27'-25,"1"2,0 1,2 1,0 1,1 2,1 1,1 2,0 1,41-11,-9 9,1 11,-53 5,0 0,23 4,-30-3,0 1,-1-1,1 1,-1 0,1 0,-1 1,0 0,0 0,0 0,0 0,-1 1,1 0,-1 0,0 0,0 0,4 6,-4-4,-1 1,0-1,0 0,0 1,-1-1,0 1,0 0,-1 0,0 0,0 0,-1 0,0 0,-1 11,-1 1,-1 1,-2-1,0 0,0 0,-16 32,-52 87,61-118,-33 58,-6 7,-61 144,106-213,0 1,-5 28,10-40,0 1,0 0,1 0,-1 0,1 0,1 0,-1 0,1 0,0 0,1-1,-1 1,1 0,0-1,1 1,-1-1,1 0,0 0,0 0,1 0,0 0,-1-1,2 1,-1-1,0 0,1 0,0-1,0 0,0 1,0-2,8 4,8 3,0-1,1-2,0 0,0-1,0-2,38 2,149 5,39 2,-120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21.0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89 208,'-89'0,"160"-58,43-22,-65 53,11 0,-49 23,0 1,0 0,14-1,-20 3,-1 1,0 0,0-1,0 2,1-1,-1 0,0 1,0 0,0 0,0 0,0 1,0-1,5 4,-6-4,-1 1,1 0,-1 1,0-1,1 0,-1 1,0-1,-1 1,1 0,0 0,-1 0,1-1,-1 1,0 1,0-1,0 0,0 6,1 6,-1 0,-1-1,0 1,-1 0,-1-1,-5 28,-33 87,32-104,-3 7,-67 219,68-213,3 0,1 1,1 0,2 61,3-87,1 0,0-1,1 1,1 0,0-1,0 0,2 1,-1-1,1-1,1 1,0-1,1 0,0 0,0-1,1 0,1 0,0-1,0 0,1-1,0 0,0 0,1-1,-1 0,2-1,-1 0,1-1,0 0,22 5,-9-4,1 0,0-2,0-1,0-1,34-2,-41-1,-1-1,1-1,-1 0,0-1,0-1,-1-1,1 0,20-12,6-10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21.4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18,'-4'-5,"-7"-5,11 9,0 1,0 0,0 0,0 0,0 0,0 0,0 0,0-1,0 1,0 0,0 0,0 0,-1 0,1 0,0 0,0 0,0 0,0 0,0-1,0 1,-1 0,1 0,0 0,0 0,0 0,0 0,0 0,0 0,-1 0,1 0,0 0,0 0,0 0,0 0,0 0,-1 0,1 0,0 0,0 0,0 0,0 1,0-1,0 0,-1 0,1 0,0 0,0 0,0 0,0 0,0 0,0 0,0 0,0 1,0-1,0 0,-1 0,1 0,0 0,0 0,0 0,0 1,-3 180,4-103,5 83,4-87,6-2,-10-53,14 31,-14-38,0 0,1-1,10 13,-10-15,1-1,1 0,-1 0,1 0,1-1,-1 0,1-1,0 0,1-1,0 0,-1-1,1 0,14 3,-18-5,1-1,0 0,0-1,10 0,-13 0,0-1,-1 1,1-1,0 0,0-1,-1 1,6-3,-4 0,0 0,0 0,0 0,5-6,-11 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21.7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163 1,'-30'103,"3"1,-14 127,22-90,-27 308,47-378,7-11,-6-46,1 0,0 0,8 21,-10-32,0-1,0 1,0-1,0 1,1-1,-1 0,1 1,-1-1,1 0,0 0,0 0,0 0,0 0,0-1,0 1,0 0,1-1,-1 0,1 0,-1 1,1-1,-1-1,1 1,0 0,4 0,13-7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22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264 0,'-14'4,"1"0,0 1,0 0,0 1,1 1,-15 10,18-10,1 0,0 0,1 1,0 0,0 0,0 1,1 0,-8 17,-1 5,2 2,0 0,3 0,0 1,2 0,2 1,1-1,0 54,4-57,3 1,0-1,2 1,1-1,2 0,0-1,3 0,0 0,24 47,-25-62,0 1,1-2,1 0,0 0,1-1,0 0,1-1,21 16,-26-23,0 0,0 0,0-1,0 0,1-1,-1 1,1-1,0-1,0 0,0 0,1-1,-1 0,0-1,0 0,1 0,-1-1,16-3,-12 0,0 0,0-1,-1-1,0 0,0-1,0 0,-1 0,0-1,-1-1,0 0,0 0,-1-1,0-1,8-10,0-5,-1 0,-1 0,-1-2,-1 0,10-34,-15 33,-1 1,-1-1,-2 0,0-1,-2 1,-2-1,0 1,-2-1,-2 1,0 0,-2 0,-1 0,-1 1,-2 0,0 0,-2 1,-1 1,-24-37,26 48,-22-26,-14-5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32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1 119,'12'-18,"2"2,26-26,-35 37,0 1,0 0,1 0,-1 0,1 1,0 0,-1 0,2 0,-1 1,0 0,0 0,13-1,-17 3,-1-1,1 1,-1 0,1 1,-1-1,1 0,-1 0,1 1,-1-1,1 0,-1 1,0 0,1-1,-1 1,0 0,1-1,-1 1,0 0,0 0,0 0,0 0,0 0,0 1,0-1,0 0,0 0,1 3,0 3,0-1,0 1,0 0,-1-1,1 8,2 13,-2-19,0-1,1 1,0-1,0 1,1-1,-1 0,2 0,8 11,-10-15,0 0,0-1,0 1,0-1,1 0,-1 1,1-1,0-1,-1 1,1 0,0-1,0 0,0 0,0 0,0-1,0 1,0-1,0 0,5 0,14-3,0-1,0-1,-1-1,34-14,-13 5,0 0,0 1,-1 5,1 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33.4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1,'22'0,"-10"-1,0 1,21 3,-29-3,-1 1,1 0,-1 0,1 0,-1 1,0-1,0 1,1-1,-1 1,0 0,0 0,-1 1,5 3,1 4,-1-1,10 19,-13-20,0-1,1 0,-1 0,2 0,-1-1,1 1,0-1,11 8,-7-8,1-1,0 0,0 0,0-2,0 1,1-1,0-1,-1 0,1-1,0 0,0-1,18-1,11-1,4 0,1-7,-1-8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33.9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1 182,'19'-21,"1"0,0 1,40-28,-45 37,0 2,1 0,0 0,0 2,1 0,32-9,-46 15,0 1,1-1,-1 0,1 1,-1 0,1 0,-1 0,0 0,1 0,-1 1,1-1,-1 1,0 0,1 0,3 2,-5-1,0-1,-1 1,1-1,0 1,-1 0,1 0,-1 0,1 0,-1 0,0 0,0 0,0 0,0 0,0 1,-1-1,1 0,-1 0,1 1,-1-1,0 1,0-1,0 4,-2 12,0-1,-1 0,-1 0,0 0,-2 0,-12 27,7-16,-24 58,-28 77,39-80,19-61,0 1,2 0,0 0,2 0,1 0,2 28,-1-43,0 0,0-1,1 1,0-1,1 1,-1-1,2 0,-1 0,1 0,-1-1,2 1,-1-1,1 0,0 0,0 0,1-1,0 0,0 0,0 0,0-1,1 0,7 4,3-1,0-2,0 1,0-2,1-1,0 0,34 1,-14-4,0-2,47-7,-22-6,-3-8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36.2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378 8,'-44'-4,"38"3,0 0,0 0,0 1,0-1,-1 1,1 0,0 1,0 0,0 0,0 0,0 1,0 0,1 0,-1 0,-9 6,2 1,2 1,-1 1,1 0,1 1,0 0,0 0,1 1,1 0,-8 16,-4 13,-26 80,34-86,1 1,2 1,1 0,2 0,2 1,1 0,3 39,1-66,1 1,5 18,-4-21,1 0,0 0,6 10,-8-15,1 0,0-1,0 1,1-1,0 0,-1 0,1 0,1 0,-1-1,0 1,1-1,0 0,0-1,0 1,0-1,0 0,0 0,0-1,1 1,-1-1,1 0,-1-1,1 1,-1-1,1 0,-1-1,1 1,9-3,23-13,-32 12,0 0,0 0,-1 0,7-6,-8 6,0-1,0 0,0 0,-1 0,0 0,0-1,0 1,-1-1,0 1,0-1,0 0,0 0,-1 0,0 0,-1 0,1-11,-2 12,1 1,-1-1,1 1,-1-1,-1 1,1 0,0 0,-1-1,0 1,0 0,0 0,-1 1,1-1,-1 0,0 1,0 0,0 0,-1 0,1 0,-1 0,1 0,-1 1,-7-4,-24-5,-3 7,1 7,-1 3,-5 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33.5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1,'0'0,"18"0,20 0,20 0,1 0,-1 0,-2 0,-6 0,-6 4,-22 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36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626 0,'-13'12,"-57"52,3 3,-68 86,-41 107,145-206,2 3,-40 111,50-104,2-4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37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1,'-21'16,"1"0,1 2,1 0,-32 41,42-47,1 0,0 0,0 0,1 1,1 0,0 0,1 1,0 0,1-1,-2 26,5-36,0 0,0 0,0 1,0-1,0 0,1 1,-1-1,1 0,0 0,0 0,0 0,0 0,1 0,-1 0,1 0,0 0,0 0,0-1,0 1,0-1,1 0,-1 1,6 2,-5-3,0-1,0 0,0 1,0-2,1 1,-1 0,0-1,1 1,-1-1,1 0,-1 0,0 0,1-1,-1 1,1-1,-1 0,0 0,0 0,0 0,1 0,-1-1,0 1,3-3,0 0,0-1,0 0,0 0,0 0,-1 0,0-1,0 0,0 0,-1 0,0-1,5-9,-7 12,-1 0,1 0,-1 0,1-1,-1 1,-1-1,1 1,-1-1,1 1,-1-1,0 1,-1-1,1 1,-1-1,0 1,0-1,0 1,-1 0,0 0,-3-7,0 2,-1 1,0 0,0 0,-1 0,0 1,-9-7,12 11,0 0,0 0,0 0,0 1,0 0,-1 0,1 0,-1 0,1 1,-1 0,0 0,1 0,-1 0,0 1,-6 0,-10 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17:37.6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267 28,'-55'-13,"43"9,-1 1,0 0,0 1,0 1,-14-1,23 2,0 1,-1 0,1-1,0 1,-1 1,1-1,0 1,0-1,0 1,0 0,0 1,1-1,-1 1,1 0,-1-1,1 1,0 1,0-1,-3 5,1 0,-1 1,2-1,-1 1,1 0,1 1,0-1,0 1,1-1,0 1,-1 15,2-18,1 1,0-1,0 0,0 1,1-1,0 0,1 0,-1 1,1-1,1 0,0-1,0 1,0 0,7 10,-8-15,0 1,0-1,1 1,-1-1,1 0,0 0,-1 0,1 0,0-1,0 1,0-1,0 0,1 0,-1 0,0 0,0 0,1-1,-1 1,0-1,1 0,-1 0,0 0,1 0,-1-1,0 1,1-1,-1 0,0 0,0 0,0-1,0 1,0-1,6-3,-3 1,0 0,0-1,0 0,-1 0,0 0,0 0,0-1,0 0,-1 0,0 0,0-1,-1 1,0-1,4-12,-5 10,0-1,-1 0,0 0,-1 0,0 0,0 0,-1 0,-1 0,-3-16,-6-15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8:57.7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473 205,'-8'-51,"7"35,-1 0,-1 0,-7-21,9 32,-1 1,0 0,0 1,0-1,0 0,0 0,-1 1,0 0,0-1,0 1,0 0,0 0,0 1,-1-1,0 1,1-1,-6-1,4 2,0 1,0-1,0 1,0 1,0-1,-1 1,1 0,0 0,0 0,0 1,0-1,0 1,0 1,-6 1,0 1,-1 0,1 1,0 1,1 0,-11 7,-2 5,0 0,2 1,0 1,1 1,-29 39,38-45,2 0,0 1,0-1,2 2,0-1,0 1,2 0,0 0,1 1,-2 23,5-31,1-1,1 1,2 15,-3-19,2-1,-1 1,0-1,1 0,0 1,1-1,-1 0,1 0,0-1,0 1,0 0,1-1,0 0,-1 0,2 0,-1 0,0-1,1 0,-1 0,8 4,-6-5,0 0,0 0,0 0,0-1,0 0,0 0,0 0,0-1,1 0,-1 0,0-1,0 0,0 0,0 0,0-1,0 0,0 0,7-3,0-2,-1-1,0 0,0 0,-1-1,0-1,-1 0,0 0,-1-1,0 0,0-1,11-20,-10 15,-1-1,-1 0,-1-1,0 0,-1 0,-1-1,4-35,-8-8,0 93,1-1,2 1,1-1,1 0,2-1,1 1,1-2,1 1,1-1,2-1,1 0,0-1,2-1,29 33,5-10,-40-38,0-1,0 0,1-1,0 0,0 0,25 8,14-6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8:58.1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0,'17'21,"-1"0,0 1,-2 0,0 1,-2 1,0 0,-2 1,13 43,-7-2,-2 0,5 79,-11-26,-12 219,-1-287,-2-1,-2 0,-28 90,13-73,-3-1,-40 69,36-81,-3-10,-3-6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8:58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1,'23'620,"-3"-207,-21 2,-5-314,3-8,0-17,-4-13,6-56,-1 0,1 0,-1 0,-4 9,5-14,-1 0,1 0,0 0,-1 0,1-1,-1 1,0 0,0-1,-2 3,4-4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8:59.3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61 164,'38'-33,"-22"17,1 2,0 0,1 1,0 1,27-13,-30 18,1 1,0 1,0 0,0 1,1 0,-1 2,1 0,0 1,0 0,-1 2,29 3,-32-2,-1 1,0 1,0 0,0 0,0 1,-1 1,1 0,-1 1,-1-1,0 2,0 0,0 0,-1 1,0 0,0 1,7 11,-4-4,-2 2,0-1,-1 2,0-1,-2 1,0 0,-2 1,0-1,-1 1,-1 0,-1 0,-1 0,-1 0,-1 1,0-1,-2 0,-1 0,0-1,-1 1,-1-1,-12 26,2-16,-2 0,0-2,-2 0,-1-1,-2-2,0 0,-1-1,-2-1,0-2,-1 0,-1-2,-1-1,-1-1,0-2,-1-1,-1-1,0-2,-1-1,-35 6,9-9,16-5,41-2,1 0,-1 0,0 0,1 0,-1-1,0 1,1-1,-1 1,1-1,-1 1,1-1,-1 0,-1-1,3 1,-1 1,1-1,-1 0,1 0,-1 0,1 0,0 1,0-1,-1 0,1 0,0 0,0 0,0 0,0 0,0 0,0-1,0 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8:59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590 1,'-33'0,"-59"9,75-7,1 2,0 0,1 1,-1 1,-20 10,22-8,1 1,0 0,1 1,0 0,1 1,0 0,1 1,-12 17,0 2,3 2,-21 45,14-19,3 2,3 0,-22 111,26-72,-6 170,22-173,4-1,4 1,4-1,4-1,5 0,3-1,44 107,-57-173,2-1,28 46,-34-62,1-1,18 19,27 15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0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1,'22'465,"-11"-303,-3 41,-5-123,-2-6,2-9,3-22,1-29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1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304 1,'-8'0,"0"0,0 1,0 0,-1 0,1 1,0 0,0 0,1 1,-1 0,0 1,1-1,0 1,0 1,-13 10,7-2,1 0,0 1,0 1,1 0,-14 27,1 0,0 7,1 7,8-3,13-48,2 1,-1 0,1-1,-1 1,2 6,-1-10,0 0,1 0,-1 0,1 0,-1-1,1 1,0 0,-1-1,1 1,0 0,0-1,3 3,-1-1,0-1,1 0,0 0,-1 0,1-1,0 1,0-1,0 0,0 0,0 0,0-1,0 0,1 1,-1-1,0-1,5 0,2 1,22 1,-25-1,0 1,0 1,1-1,-1 1,0 1,0 0,-1 0,1 0,-1 1,1 0,11 9,-9-5,0 1,0 1,-1-1,0 2,0-1,11 20,4 17,-3 12,-16-39,-1 0,-1 0,0 0,-1 27,-2-34,0 0,-4 19,1-20,0-1,-1 1,0-1,-1 0,0 0,0-1,-2 1,1-1,-1-1,0 1,-10 8,-20 10,0-7,-3-9,32-10,-1-1,1 1,-1-2,1 1,-1-1,1-1,-14-1,-15-9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1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40,'0'0,"23"0,21-6,21-4,-9 4,-2 2,-8 0,-2-6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33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10,'0'0,"21"0,23 0,23 0,3 0,1-5,0 1,4 4,7 2,-4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1.6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60,'0'0,"24"-3,25-11,25-1,-7 0,0 6,-2 6,-5 6,12 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2.0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9,'0'0,"30"0,30 0,24 0,-11 0,-7 0,-3 0,-3-9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2.4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1,'-1'96,"9"195,1-221,7-10,-14-54,1 0,-1 0,1 0,0-1,1 1,-1-1,1 0,0 0,0 0,1-1,-1 0,7 5,-9-8,1 1,0 0,0-1,0 0,0 0,0 0,0 0,0 0,0-1,1 0,-1 1,0-1,0 0,0 0,1-1,-1 1,0-1,0 1,0-1,0 0,0 0,0-1,0 1,0 0,4-4,8-6,-2-1,0 0,0 0,-1-2,-1 1,0-1,17-31,-4 7,-8 12,32-58,-33 47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2.7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0,'0'171,"1"-92,4-3,-3-63,1 0,0-1,7 16,-8-23,0 1,1-1,-1 0,1 0,1 0,6 8,-8-11,0 0,0 0,0-1,0 1,0-1,0 1,0-1,1 0,-1 1,0-1,1-1,-1 1,1 0,-1-1,1 1,0-1,-1 1,1-1,2 0,-1-1,0 0,-1 0,1 0,-1 0,1-1,-1 1,1-1,-1 0,0 0,0 0,6-5,0-1,0-2,-1 1,0-1,-1 0,0-1,11-20,-13 18,1-1,-2 1,0-1,0 0,-2-1,1 1,-2 0,0-1,-1 1,0-1,-1 1,-1 0,-4-19,1 11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3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109 114,'-10'10,"-1"-1,1 2,1-1,0 2,0-1,1 1,0 0,1 1,-7 19,11-24,0 0,1 1,0-1,0 1,1-1,1 1,-1-1,1 1,1 0,-1-1,2 1,-1-1,1 1,0-1,1 0,7 16,-9-22,0 0,0 1,0-1,0 0,1 0,-1 0,1 0,0-1,-1 1,1 0,0-1,0 1,0-1,0 0,0 1,0-1,1 0,-1 0,0 0,1-1,-1 1,0-1,1 1,-1-1,1 0,-1 0,4 0,-2 0,0-1,-1 0,1 0,-1 0,1-1,0 1,-1-1,0 0,0 0,1 0,-1 0,0-1,0 1,-1-1,1 0,-1 0,4-4,-1 0,-1-1,0 0,0 0,-1 0,0 0,0-1,-1 1,0-1,0 0,-1 0,0 1,-1-1,0-11,-3-12,-1 1,-12-44,-3-18,14 51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3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 1,'-13'384,"5"-199,7-97,1-14,0-63,0 10,0 0,-7 38,-3-33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3.8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30,'0'0,"30"-3,26-5,31-7,-3 12,-7 6,-7 5,-9 10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4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69 242,'-18'60,"3"0,2 1,4 0,-5 102,15-150,2-18,1-21,42-314,-39 294,-2 1,-1-87,-5 130,1-5,0 1,0-1,0 1,1 0,-1-1,1 1,3-7,-4 13,0 0,0-1,0 1,0 0,1-1,-1 1,0 0,0-1,1 1,-1 0,0 0,0-1,1 1,-1 0,0 0,1 0,-1 0,0-1,1 1,-1 0,0 0,1 0,-1 0,0 0,1 0,-1 0,1 0,-1 0,0 0,1 0,-1 0,0 0,1 0,-1 0,0 0,1 1,-1-1,1 0,7 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4.5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397 31,'-10'-5,"0"1,0-1,-1 2,1-1,-1 1,0 1,1 0,-1 1,0 0,0 0,0 1,0 1,0-1,0 2,0 0,0 0,1 1,-1 0,-10 6,-33 20,5 7,40-27,1 0,0 0,-7 10,10-12,1 1,0-1,-7 17,10-22,0 1,0-1,0 0,1 1,-1-1,1 1,0-1,-1 1,1-1,0 0,0 1,1-1,-1 1,0-1,1 1,0-1,-1 0,1 1,0-1,0 0,0 0,1 0,1 3,-1-3,1 0,-1 0,1 0,-1-1,1 1,-1-1,1 0,0 0,0 0,-1 0,1 0,0-1,0 1,0-1,0 0,0 0,0 0,5 0,1-2,0 0,0 0,-1-1,1 0,-1-1,1 0,-1 0,-1 0,1-1,0-1,-1 1,0-1,9-10,3-4,-2 0,0-1,18-30,-37 104,1-36,0 0,1-1,1 1,0-1,2 1,0-1,0 0,10 23,-10-29,1-1,0 0,8 11,-7-13,1 1,0-1,1 0,0-1,0 0,0 0,1 0,-1-1,2 0,-1-1,0 0,1 0,0 0,-1-1,1-1,1 1,11 0,39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4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76,'-11'-9,"-1"0,-1 1,1 0,-1 1,-1 0,1 1,-29-8,32 12,1 0,-1 1,0-1,1 2,-1 0,0 0,0 0,1 1,-1 1,1 0,-1 0,1 1,-10 4,16-6,0 0,0 1,0-1,0 1,0 0,0 0,0 0,1 0,-1 0,1 0,0 1,0-1,0 1,0 0,0 0,0 0,1 0,-1 0,1 0,0 0,0 0,0 0,0 1,1-1,-1 0,1 1,0-1,0 0,0 1,0-1,1 0,-1 1,1-1,1 4,4 9,-1 0,2 0,1-1,0 0,15 21,13 18,-1 2,-9-2,-22-45,-1 1,0 0,2 11,-4-15,-1 0,1 0,-1 0,-1 0,1 0,-1 0,0-1,0 1,-1 0,0 0,0-1,0 1,0-1,-1 0,0 0,0 0,-1 0,1 0,-1-1,0 1,0-1,-1 0,1 0,-1-1,-6 4,-27 14,-3-7,-4-7,43-6,1-1,-1 0,0 0,1 0,-1 0,1 0,-1 0,0-1,1 1,-1 0,1-1,-1 1,1-1,-1 1,1-1,0 0,-1 0,1 0,0 0,-1 0,1 0,0 0,0 0,0 0,-1-2,2-11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50:01.6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327 314,'3'-17,"0"-1,2 1,0 0,9-20,-7 21,-2 0,1-1,-2 1,4-26,-8 38,1 1,-1-1,0 1,0-1,0 1,0-1,-1 1,0-1,1 1,-1-1,-1 1,1 0,0-1,-1 1,1 0,-1 0,0 0,0 0,-1 1,1-1,0 0,-1 1,1 0,-1-1,-5-2,2 2,0 1,0-1,0 1,-1 0,1 1,-1 0,1 0,-1 0,1 0,-1 1,0 0,-10 2,-22 6,27-4,0 0,1 2,-1-1,1 1,0 1,1 0,-1 0,1 1,1 0,-11 12,16-17,1 1,0 0,0-1,0 1,1 0,-1 0,1 1,0-1,0 1,1-1,-1 1,1-1,0 1,0 0,1-1,-1 1,1 0,0 0,0 0,1-1,-1 1,1 0,0-1,0 1,1 0,0-1,-1 1,1-1,5 8,9 9,1-1,0-1,2 0,24 20,11 10,56 65,-82-79,-24-29,0 1,-1-1,0 1,0 0,0 0,-1 0,0 0,0 0,0 1,-1-1,0 1,-1-1,0 0,0 1,-1-1,1 1,-2-1,1 0,-1 1,0-1,0 0,-1 0,0 0,-1-1,1 1,-1-1,0 0,-1 0,1 0,-1 0,-1-1,1 0,-8 6,0 0,-1-1,0-1,-1 0,0-1,0 0,-1-1,0-1,0 0,0-1,-1-1,0-1,-18 2,-4-7,35 2,0-1,0 0,1 0,-1 0,1 0,-1-1,1 0,-1 1,1-1,0 0,0-1,0 1,0 0,0-1,0 0,1 0,0 1,-1-2,1 1,0 0,-2-6,2 4,0-1,0 1,1-1,0 0,1 0,-1 1,1-1,0 0,0 0,1 0,0 0,0 1,3-11,8-16,0-1,3 1,0 1,2 1,2 0,0 1,2 1,1 1,34-32,-11 18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5.2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29,'4'-4,"0"1,0 0,1 1,-1-1,1 1,-1 0,1 0,0 0,0 1,0 0,0-1,0 2,0-1,0 1,0 0,0 0,0 0,1 0,-1 1,0 0,0 0,0 1,-1-1,1 1,8 4,-4 0,-1-1,0 2,0-1,-1 1,1 0,-2 0,1 1,-1 0,0 0,-1 1,1-1,5 16,6 18,-2 1,-1 0,12 75,1 142,-24-189,-4 0,-2 0,-4 0,-3-1,-2 0,-42 129,38-160,-2-1,-1 0,-2-2,-32 42,-111 125,146-183,-38 46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5.8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19,'0'0,"27"0,22-6,28 1,2 2,-4-1,-6 4,-7 7,-2-2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6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19,'0'0,"-15"9,3 2,15 3,27-4,28-16,15 0,20-9,10 4,20-2,-7 8,-14-1,-4 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6.7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1 169,'15'-15,"2"2,0 0,0 0,1 2,1 0,0 1,0 1,26-8,-12 4,1 2,1 2,0 1,0 2,0 1,1 2,55 2,-21 10,-62-7,0 0,0 0,0 1,0 0,0 1,0 0,-1 0,8 7,-12-10,-1 1,0 0,1 0,-1 0,0 0,-1 1,1-1,0 1,-1-1,1 1,-1-1,0 1,0 0,0 0,0-1,0 1,-1 0,1 0,-1 0,0 0,1 0,-2 0,1 0,0 0,-1 0,0 3,-2 3,0 0,0-1,-1 1,-1-1,1 0,-7 9,-18 18,14-17,0 0,1 1,-19 35,29-47,1 0,0 1,1-1,-1 1,2 0,-1-1,1 1,0 0,0 0,1 0,0 0,1 0,0 0,3 14,4-1,0 1,2-2,0 1,1-1,25 32,3 7,-7 1,-25-45,-1 1,-1 0,0 0,-1 0,-1 0,0 1,0 31,-3-37,-1 0,-1 0,1 0,-1 0,-1 0,0-1,-1 1,0-1,-1 0,1 0,-2 0,-12 16,4-8,-2-2,0 0,-1 0,-1-2,0 0,-1-1,-31 16,-4-2,-92 31,121-49,0-1,-38 7,21-13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7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0 106,'23'-14,"1"0,1 2,0 1,0 1,1 1,0 1,28-5,-29 8,0 1,1 0,-1 2,42 2,-57 1,1 0,-1 0,1 1,-1 0,0 1,0 0,0 1,0 0,-1 1,1 0,-1 0,0 1,14 12,-20-16,-1 1,1 0,-1 0,1 0,-1 1,0-1,0 1,0-1,0 1,-1 0,0-1,0 1,0 0,0 0,1 7,-2-5,-1 1,1 0,-1-1,0 1,-1-1,1 0,-1 1,-5 10,-5 6,-1 0,-2-1,-30 36,35-45,-127 145,26-33,54-53,46-57,1 1,0 0,1 0,1 1,1 0,0 1,1 0,-4 22,8-30,1 1,0-1,1 0,0 0,0 0,1 1,1-1,-1 0,2 0,-1 0,1 0,1-1,0 1,0-1,1 0,9 14,-1-7,1 0,1-1,0 0,0-1,1-1,1-1,1 0,-1-1,2-1,28 12,-5-5,2-3,0-1,79 12,-36-14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7.5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629 1,'-250'442,"150"-266,-94 225,158-311,11-20,1-2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8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328 228,'7'-90,"-1"4,-6 83,0 1,0-1,0 1,0-1,-1 1,1 0,-1-1,1 1,-1-1,0 1,0 0,0 0,0 0,-3-4,3 5,-1 0,1 0,-1-1,1 1,-1 0,0 1,1-1,-1 0,0 0,0 1,1-1,-1 1,0-1,0 1,0 0,0 0,0 0,-3 0,-2 1,0 0,0 0,1 1,-1 0,0 0,1 1,0 0,-1 0,1 1,0-1,-6 6,-6 5,0 1,-18 21,20-18,0 0,1 2,1 0,1 0,-16 35,23-42,0 1,1 0,0 0,2 0,0 0,0 1,1-1,1 1,0 0,2 22,0-35,-1 0,0 1,1-1,-1 0,1 1,0-1,-1 0,1 0,0 0,1 0,-1 0,0 0,0 0,1 0,2 2,-3-3,1 0,-1 0,1 0,0 0,-1-1,1 1,-1 0,1-1,0 1,-1-1,1 0,0 0,0 1,-1-1,1 0,3-1,-1 0,0 0,1 0,-1 0,0-1,0 0,0 0,0 0,0 0,0 0,0-1,-1 0,1 0,-1 0,4-5,-2 2,-1-1,0 1,0-1,-1 1,0-1,-1 0,1-1,-1 1,0 0,-1-1,1-7,-1-6,0 1,-5-39,3 51,0 0,-1 0,0 0,0 1,-7-14,9 19,-1 1,0-1,1 1,-1-1,0 1,0-1,0 1,0 0,0-1,0 1,0 0,-1 0,1 0,0 0,-1 0,1 0,-1 0,1 0,-1 0,1 1,-1-1,0 1,1-1,-1 1,1 0,-1-1,0 1,0 0,1 0,-1 0,0 0,-2 1,-9 6,4 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08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15,'-7'-3,"0"0,0 1,0 0,0 1,0-1,0 2,0-1,-10 1,13 0,0 1,0 0,0 0,0 0,0 0,0 1,1 0,-1 0,0 0,1 0,0 0,-1 1,1-1,0 1,-4 5,0 0,1 0,0 1,0-1,1 2,0-1,1 0,0 1,0 0,1 0,-2 14,3-18,1 1,0-1,0 1,1 0,0-1,0 1,1-1,0 1,0-1,0 1,1-1,0 0,0 1,1-1,-1 0,1 0,6 8,-8-12,1 0,0 0,0 0,0 0,0 0,0 0,1 0,-1-1,0 1,1-1,-1 0,1 1,0-1,-1 0,1-1,0 1,-1 0,1-1,0 1,0-1,0 0,0 0,-1 0,1-1,0 1,0 0,0-1,-1 0,1 0,0 0,-1 0,1 0,-1 0,4-3,-1 0,1 1,-1-2,0 1,0-1,0 1,-1-1,0-1,0 1,0-1,0 1,-1-1,0 0,4-11,-6 10,1 1,-1 0,0-1,0-7,-3-34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2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0,'-6'36,"1"-1,1 1,2 0,6 69,-4-98,55 622,-31-395,-14-104,-10-98,-4 42,1-52,-11 38,13-54,0-1,0 0,-1 0,1 0,-1 0,-1-1,1 1,-1-1,0 1,0-1,0 0,0 0,-1 0,-7 6,11-10,-1 1,0-1,0 0,0 1,0-1,0 0,1 0,-1 0,0 1,0-1,0 0,0-1,0 1,0 0,0 0,0 0,0 0,1-1,-1 1,0 0,0-1,0 1,1-1,-1 1,0-1,0 1,1-1,-1 1,0-1,1 0,-1 1,1-1,-1 0,1 0,-1 0,1 1,-1-1,1 0,0 0,-1 0,1 0,0-1,-10-29,5 9,2-1,0 0,0-25,4-20,5 5,6 6,-10 51,0 0,1 1,-1-1,1 1,0 0,0-1,1 1,-1 1,1-1,6-6,-7 9,-1 0,1 1,-1-1,1 0,-1 1,1 0,0 0,0 0,0 0,0 0,0 0,0 1,0-1,0 1,0 0,0 0,0 0,0 0,0 0,0 1,0 0,5 1,31 18,6 14,4 17,0 2,-8 0,-9-3,-30-46,0 0,0 0,0 1,0-1,-1 0,0 0,0 1,0-1,0 1,-1-1,0 1,0-1,0 1,0-1,-1 1,0-1,0 0,0 1,0-1,-1 0,1 1,-1-1,0 0,-1 0,1-1,-1 1,1 0,-1-1,0 0,0 1,-1-1,1 0,-5 3,-28 16,27-18,-1 0,-19 3,15-4,0 0,-19-1,-47-3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3.3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251 1,'20'16,"0"0,-2 2,0 0,-1 1,-1 1,-1 0,0 1,-2 1,-1 0,11 26,-5-4,-3 1,-1 1,-2 1,9 67,-16-66,-2 1,-2-1,-2 1,-12 83,0-65,-2-1,-43 115,-81 117,-23-18,113-199,9-22,3-10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50:02.0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123 1,'-22'40,"2"2,-21 63,35-87,-12 36,7 3,6-2,6-3,8-6,-6-37,1-1,0 0,0 0,1 0,0-1,0 1,1-1,0 0,0-1,0 0,1 0,0 0,0-1,1 0,-1 0,1-1,14 6,16 6,-18-10,37 8,-52-13,1 0,0-1,0 1,0-1,0-1,0 1,0-1,0 0,-1 0,1-1,7-2,11-11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4.0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1,'4'22,"0"0,1 0,2-1,14 36,-10-30,14 59,-19-51,-1 1,-2 0,-2 0,-1 0,-1 0,-12 64,-26 161,31-206,1 6,-7 317,17-309,-1 1,1 2,-2 2,2-4,5-14,-2-15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4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44,'18'-8,"0"1,0 0,0 1,1 2,0 0,0 0,1 2,-1 1,23 0,-15 3,0 1,0 1,0 2,-1 0,50 20,-9 4,-5 3,-52-26,-1 0,0 0,0 0,-1 1,0 0,0 1,-1 0,0 0,0 1,7 15,-10-17,-1 0,0 0,0 1,-1-1,0 1,-1 0,1-1,-2 1,1 0,-1 0,-1 0,0-1,0 1,-3 12,-2-2,-1 1,-1-1,-1 0,0-1,-2 0,0-1,-1 0,-22 25,-1-5,-1-2,-55 41,-27 8,61-52,35-20,0-2,-36 13,11-13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4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386 0,'-35'36,"2"1,1 1,3 2,1 1,1 2,3 0,2 1,-18 49,15-22,3 0,3 1,3 1,-10 122,21-118,3-1,11 114,-4-151,1-1,2 0,2 0,1 0,2-1,31 61,-11-45,2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5.4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0,'10'163,"-5"-101,29 186,-31-231,11 70,3-8,-12-60,13 29,-16-42,1 0,0-1,0 1,1-1,-1 0,1 0,7 7,-10-11,0 0,1 0,-1 0,0 0,1 0,-1 0,1-1,-1 1,1 0,-1-1,1 1,-1-1,1 0,-1 1,1-1,0 0,-1 0,1 0,0 0,-1 0,1-1,-1 1,1 0,0-1,-1 1,1-1,-1 1,1-1,-1 0,0 0,1 0,2-2,20-23,3-15,75-128,-66 117,0 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6.1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420 420,'-29'-1,"-3"1,-1 1,-43 6,66-5,-1 1,1 0,0 0,0 1,0 0,0 0,1 1,0 1,0 0,0 0,-9 9,8-5,-1 2,-9 12,-16 29,6 6,26-49,1 1,-1-1,-1 16,4-23,1 0,-1 1,1-1,0 0,0 1,1-1,-1 0,1 1,-1-1,1 0,0 0,0 0,3 5,-3-6,0 0,0-1,1 0,-1 1,0-1,1 0,-1 1,1-1,0 0,-1 0,1 0,0-1,0 1,-1 0,1-1,0 1,0-1,0 1,0-1,0 0,0 0,0 0,0 0,3 0,5-2,0 0,0 0,0-1,0 0,0-1,-1 0,1 0,-1-1,16-11,5-7,38-35,-36 28,-32 30,1-1,0 0,0 1,-1-1,1 1,0-1,0 1,0-1,0 1,0 0,-1-1,1 1,0 0,0 0,0 0,0-1,0 1,0 0,0 0,0 1,0-1,0 0,0 0,0 0,0 1,0-1,0 0,0 1,0-1,-1 1,1-1,0 1,0-1,0 1,-1 0,1-1,0 1,-1 0,1-1,0 1,-1 0,1 0,-1 0,1 1,4 6,-1 0,0 1,5 16,-6-15,9 23,5 1,-13-28,0 1,0-1,1-1,0 1,0 0,0-1,1 0,6 4,-11-8,1 0,0 0,0 0,-1 0,1 0,0 0,0 0,0-1,0 1,0-1,0 0,0 1,0-1,0 0,0 0,-1 0,1 0,0-1,0 1,0-1,0 1,0-1,0 1,0-1,0 0,-1 0,1 0,0 0,-1 0,1 0,0-1,-1 1,0 0,3-3,1-3,-1 1,0-1,0 0,0 0,-1 0,0-1,0 1,-1-1,1-7,2-8,2-46,-5 19,-3 0,-1 0,-11-61,8 85,-1 0,-1 1,-1-1,-2 1,0 1,-2 0,-27-43,3 22,-2 10,-2 11,6 11,4 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6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0,'35'317,"-32"-254,-3 0,-16 125,2-110,2-4,8-4,3-59,2 24,-1-33,0-1,0 0,1 1,-1-1,0 0,1 1,-1-1,1 0,-1 0,1 1,-1-1,1 0,0 0,0 0,0 0,0 0,0 0,0 0,1 1,-1-2,-1 1,1-1,-1 0,1 0,-1 0,1 0,0 0,-1 0,1 0,-1 0,1 0,0 0,-1 0,1 0,-1-1,1 1,-1 0,1 0,-1 0,1-1,-1 1,1 0,-1-1,1 0,29-21,-22 13,29-24,-2 8,-32 22,0 1,1 0,0 0,0 0,-1 0,1 1,0-1,0 1,0 0,1 0,-1 1,0-1,0 1,0 0,0 0,1 0,-1 1,0-1,0 1,0 0,0 0,0 1,0-1,0 1,0 0,-1 0,1 0,-1 0,1 1,-1 0,0-1,0 1,0 0,0 1,0-1,-1 0,0 1,4 6,2 7,0 0,-1 1,-1 0,6 30,-6-21,12 30,-3-23,-13-31,-1 0,1-1,0 1,1 0,-1-1,0 1,6 3,-7-5,1 0,0 0,0 0,0 0,0 0,0 0,0-1,0 1,0-1,0 1,0-1,3 0,28-6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7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55 280,'0'0,"0"27,0 22,0 21,-5-4,1-6,-1-7,0-8,10-15,0-9,4-12,-3-13,-6-19,-3-16</inkml:trace>
  <inkml:trace contextRef="#ctx0" brushRef="#br0" timeOffset="1">25 88,'0'0,"-5"-4,2-10,-3-1,-2 0,8 0,-3-10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7.4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1,'7'109,"0"-9,-7-32,-11 87,3-89,3-8,4-51,1 0,0 1,2 13,-2-20,0 0,0 0,0-1,0 1,1 0,-1-1,0 1,0 0,0-1,1 1,-1 0,0-1,1 1,-1 0,1-1,-1 1,1-1,-1 1,1-1,-1 1,1-1,-1 1,1-1,0 0,-1 1,1-1,-1 0,1 1,0-1,0 0,-1 0,1 0,0 0,-1 0,1 1,0-1,0 0,-1-1,1 1,0 0,-1 0,1 0,0 0,-1 0,1-1,0 1,-1 0,1-1,0 1,-1-1,2 0,8-6,0-1,-1-1,0 0,0 0,-1-1,0 0,7-11,22-27,-24 35,0 0,18-13,-7 12,-22 13,0 0,0 1,0-1,0 1,0-1,0 1,0 0,0 0,0 0,0 0,0 0,0 1,0-1,1 0,-1 1,-1 0,1-1,0 1,0 0,0 0,0 0,0 0,-1 1,1-1,-1 0,1 1,-1-1,1 1,-1-1,0 1,0 0,0 0,2 3,2 5,0 0,0 0,-1 1,5 20,11 71,-7-41,2 0,4-5,-17-50,0 0,1 0,0 0,0 0,1 0,0-1,0 1,0-1,1 0,5 5,6-4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7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0,'-2'65,"-4"0,-14 65,19-124,-24 165,18-86,2-4,2-9,2-61,1-7,0 1,0 0,-1-1,1 1,-1 0,0-1,0 1,-1-1,1 1,-1-1,0 0,-2 5,3-9,1 0,0 0,-1 1,1-1,-1 0,1 0,0 0,-1 0,1 1,-1-1,1 0,0 0,-1 0,1 0,-1 0,1 0,-1 0,1 0,0 0,-1 0,1 0,-1 0,1-1,0 1,-1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8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1,'0'0,"21"5,27-2,24 7,-7-2,-2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50:02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0,'-11'22,"0"1,2 0,0 0,1 0,-6 40,-11 126,21-142,0-16,-9 91,4 164,13-239,1-2,3-4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8.5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389 11,'-74'-5,"60"3,1 0,-1 1,0 1,1 0,-1 0,0 2,1 0,-1 0,-24 8,26-4,-1 1,0 0,1 1,1 0,-19 17,-3 12,29-31,0 0,1 0,0 0,0 1,0-1,0 1,-2 13,5-18,-1-1,1 1,0-1,0 1,0-1,0 1,0-1,0 1,0-1,0 1,1-1,-1 1,0-1,1 1,0-1,-1 1,1-1,0 0,0 1,-1-1,1 0,0 0,0 1,1-1,-1 0,0 0,0 0,0 0,1-1,-1 1,0 0,1 0,-1-1,1 1,-1-1,1 1,-1-1,1 0,-1 0,1 0,-1 1,3-2,1 2,1-1,-1-1,1 1,-1-1,1 0,-1 0,0-1,0 0,0 0,6-3,7-4,25-19,-29 19,1-1,17-7,-31 16,-1 1,1-1,0 1,0 0,0-1,-1 1,1 0,0 0,0 0,0-1,0 1,0 0,0 0,0 0,0 0,-1 1,1-1,0 0,0 0,0 0,0 1,0-1,-1 0,1 1,0-1,0 1,-1-1,1 1,0-1,0 1,-1 0,1-1,-1 1,1 0,-1 0,1-1,-1 1,1 0,-1 0,0 0,1-1,-1 1,1 2,0 4,1 1,-1-1,-1 1,1 11,-1-5,1-1,0-1,1 1,1 0,0-1,1 0,8 19,-10-27,-1 0,2 0,-1 0,0 0,1 0,-1-1,1 0,0 1,0-1,1 0,-1 0,1-1,-1 1,1-1,0 1,0-1,0 0,0-1,0 1,1-1,-1 0,6 1,17-4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8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294 18,'0'0,"-27"-4,-19-4,-20 3,16 5,9 11,11 4,9 3,9-1,12-7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9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368 318,'-79'-14,"52"8,0 2,-45-3,64 7,0 0,0 1,-1 0,1 0,0 1,0 0,0 0,1 1,-1 0,1 0,-1 1,1 0,-7 6,10-7,0 1,0-1,0 1,1 0,0 0,0 0,0 1,0-1,1 1,-1-1,1 1,1 0,-1 0,1 0,-1 0,1 0,0 10,1-12,0 0,0 1,0-1,0 0,1 0,0 1,-1-1,1 0,1 0,-1 0,0 0,1 0,-1 0,1 0,0-1,0 1,0 0,0-1,1 0,-1 1,0-1,1 0,0 0,-1 0,1-1,0 1,0-1,0 0,4 2,4-1,-1 0,0 0,1-1,-1 0,1-1,-1 0,1-1,-1 0,1-1,-1 0,0 0,0-1,0-1,0 0,15-8,-12 5,-15 17,-2 5,2-5,0 1,1-1,0 0,1 0,0 1,1-1,0 0,1 0,0 0,6 18,-7-24,1 0,0 0,0 0,0 0,0 0,1-1,-1 1,1-1,0 1,0-1,0 0,1 0,-1 0,1-1,0 1,-1-1,1 0,0 0,0 0,1-1,-1 1,0-1,0 0,1 0,-1-1,1 1,5-1,18-5,4-8</inkml:trace>
  <inkml:trace contextRef="#ctx0" brushRef="#br0" timeOffset="1.03">461 1,'0'0,"-27"0,-24 0,-15 0,13 5,13 0,14 8,11-4,9-4,9-1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29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 1,'0'31,"1"30,-3 0,-11 71,-1-74,-3-7,4-18,13-33,0 0,-1 0,1 0,0 1,0-1,0 0,0 0,0 0,0 0,0 0,0 0,0 0,-1 0,1 1,0-1,0 0,0 0,0 0,0 0,0 0,0 0,0 1,0-1,0 0,0 0,0 0,0 0,0 0,0 0,0 1,0-1,0 0,0 0,0 0,0 0,0 0,1 0,-1 1,0-1,0 0,0 0,0 0,0 0,0 0,0 0,0 0,0 0,1 1,-1-1,0 0,0 0,0 0,8-6,16-19,-18 18,6-6,1 1,0 0,1 0,0 1,23-13,-32 22,0-1,0 1,0 0,0 0,1 1,-1 0,1 0,-1 0,10 0,-12 1,1 1,-1-1,1 1,-1 0,1 0,-1 0,1 0,-1 0,0 1,0 0,0-1,0 1,0 1,0-1,0 0,3 4,-1 0,-1 0,1 0,-1 0,0 1,-1 0,1-1,2 10,8 26,-3 5,5 3,-13-43,1 1,0-1,0 0,1 0,0 0,0-1,0 0,1 0,0 0,0-1,8 6,30 10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0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1,'-5'42,"1"1,3 0,4 46,-1-36,-11 378,3-279,3-58,3-14,0-5,1-14,5-24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1.0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403 122,'-14'-42,"12"34,-1 0,1 0,-7-12,7 17,1 0,-1 1,0-1,0 1,0-1,-1 1,1 0,0 0,-1 0,0 0,1 0,-1 0,-4-1,6 3,-1-1,1 1,-1-1,0 1,0 0,1 0,-1 0,0 0,1 0,-1 0,0 1,1-1,-1 0,0 1,1-1,-1 1,1 0,-1 0,1-1,-1 1,1 0,-1 0,1 0,0 1,0-1,-1 0,0 2,-5 5,1-1,1 1,-7 12,0 4,1 0,1 0,2 1,0 0,2 1,-7 51,8-20,1-2,-2-4,3-9,3-38,0 0,0 0,0-1,0 1,0 0,1 0,2 6,-3-9,1 0,-1-1,1 1,-1 0,1-1,-1 1,1-1,0 1,-1-1,1 1,0-1,0 1,-1-1,1 0,0 1,0-1,0 0,-1 0,1 1,0-1,0 0,0 0,0 0,0 0,-1 0,1 0,0 0,0-1,0 1,0 0,-1 0,1-1,0 1,0 0,-1-1,2 0,6-2,0 0,0 0,0 1,0 1,0-1,0 1,0 0,0 1,0 0,1 0,-1 1,0 0,0 1,0 0,0 0,0 0,-1 1,1 0,-1 1,1 0,-1 0,0 0,-1 1,13 10,-2 2,0 0,-1 1,24 35,-9 0,-5 8,-7 4,-7 1,-11-52,0 1,-2 24,0-28,0 0,-1 0,0 0,-1 0,-1 0,1-1,-2 0,1 1,-2-2,1 1,-1 0,-1-1,1 0,-2-1,1 0,-1 0,0 0,-1-1,0 0,0-1,0 0,-1 0,0-1,0 0,-16 5,2-4,-1-2,0 0,0-2,0 0,-1-2,1-1,0-1,0-1,0-1,1-1,-1-1,-46-19,25 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1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120 0,'17'13,"-1"1,0 1,-1 1,-1 0,0 0,-1 1,-1 1,-1 0,15 32,3 31,-3 1,26 140,-41-158,-2 1,-2 1,-4-1,-3 1,-2-1,-3 1,-4-1,-1 0,-35 109,32-138,-1-1,-2-1,-2 0,0-1,-3-1,0-1,-2 0,-2-2,0-1,-2-1,-30 23,-5-9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1.9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1,'0'0,"27"0,28 0,22 0,0 0,-7 0,3 5,7 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2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23,'0'0,"30"0,33-7,30 1,-2 4,-2-2,-2 1,10 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4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1 139,'23'-20,"1"1,1 1,38-20,-50 31,1 0,0 2,0-1,0 2,0 0,1 0,0 2,28-2,-7 7,-35-3,0 0,1 0,-1 1,0-1,0 1,0-1,0 1,1-1,-1 1,0-1,0 1,0 0,0 0,0-1,0 1,-1 0,1 0,0 0,0 0,0 0,-1 0,1 0,-1 0,1 1,0 1,-1 0,0 0,0 1,0-1,-1 0,1 0,-1 1,0-1,0 0,0 0,0 0,-3 5,-24 35,14-21,-7 10,11-18,1 0,1 0,0 1,-10 24,17-35,0 0,0 0,0 0,0 0,1 1,0-1,0 0,0 0,0 0,1 1,-1-1,1 0,0 0,0 0,1 0,-1 0,1 0,0-1,0 1,0 0,0-1,1 0,2 4,142 140,-123-119,0 0,-2 2,-1 1,21 41,-13-3,-23-53,-1 1,-1-1,-1 1,0 0,-1 0,-1 0,-1 30,-1-34,-2 1,1-1,-1 1,-1-1,-1 0,0 0,0-1,-1 1,-1-1,-8 12,-1-3,0-2,-1 1,-29 24,-10 1,-6-7,46-30,-28 11,-9-6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20.7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1 128,'92'1,"281"-10,20-5,-83 6,-89-6,177-7,396-11,-131 14,-456 14,563-3,-557 5,893 28,-526-7,-436-14,94 2,-144-7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5.4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99,'20'-13,"0"-1,1 2,1 1,0 1,0 0,1 2,32-7,3 9,-47 7,-1-1,1 1,0 1,0 0,-1 0,0 1,1 0,17 9,-23-9,-1-1,0 1,1 0,-1 0,0 0,0 0,-1 1,1 0,-1-1,0 1,0 1,0-1,0 0,-1 1,0-1,0 1,0 0,0 0,-1 0,0 0,1 6,-1 0,-1 1,-1-1,0 1,0-1,-1 0,-1 1,1-1,-9 19,-6 8,-22 39,33-66,-50 89,11-22,-63 152,101-209,-7 33,12-44,1 1,0 0,0 0,1-1,0 1,1 0,0 0,1 0,0-1,0 1,2-1,4 12,-4-13,1 0,0-1,0 0,1 0,0 0,1 0,0-1,0 0,0-1,1 0,0 0,0 0,13 5,5 1,1-1,0-1,0-1,1-2,38 5,9-2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5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761 1,'-49'44,"3"2,-66 85,-56 112,66-67,-118 272,187-376,2-16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6.3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203 11,'-23'-4,"14"2,-1 0,-19 0,25 2,0 0,0 1,1 0,-1-1,0 1,1 0,-1 1,1-1,-1 1,1 0,-5 2,2 1,1 0,-1 0,1 1,0-1,0 1,1 0,0 1,0-1,0 1,1-1,0 1,0 0,1 0,0 1,-2 11,1-2,1 0,0 1,2 0,0-1,4 29,-4-42,1 0,0 0,0 0,1 0,-1 0,1-1,0 1,0 0,4 4,-6-8,1 1,-1 0,1-1,-1 1,1 0,-1-1,1 1,0-1,-1 1,1-1,0 1,0-1,0 0,-1 1,1-1,0 0,0 0,0 1,-1-1,1 0,0 0,0 0,0 0,0 0,0 0,-1 0,1-1,0 1,0 0,0 0,-1-1,1 1,0 0,0-1,-1 1,1-1,0 1,0-1,-1 1,1-1,-1 1,1-1,-1 0,1 1,-1-1,1 0,-1 0,1 1,0-3,3-4,1-1,-1-1,-1 1,1-1,-2 1,1-1,-1 0,0 0,-1 0,1-18,-2 22,0 0,0 0,0 0,-1 0,1-1,-1 1,0 0,-1 1,1-1,-1 0,0 0,-1 1,1-1,-1 1,1-1,-1 1,-1 0,1 0,0 1,-8-7,10 9,-1 1,1-1,-1 0,1 1,-1-1,1 1,-1-1,1 1,-1 0,0 0,1 0,-1 0,1 0,-1 0,0 0,1 0,-1 1,1-1,-1 1,1-1,-1 1,1-1,-3 2,-14 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6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197 6,'-45'-2,"34"0,-1 1,0 1,0 0,0 0,0 2,-14 2,23-3,0 0,0 0,0 1,0-1,0 1,0 0,1-1,-1 2,0-1,1 0,0 0,0 1,-1-1,1 1,1-1,-1 1,0 0,1 0,-1 0,1 0,0 0,0 0,0 0,0 1,1-1,0 0,-1 6,1-3,-1 0,1 0,0 0,1 0,-1 0,1 0,1 0,-1 0,1 0,0 0,0 0,1-1,3 6,-5-8,1-1,0 1,0-1,0 1,1-1,-1 0,0 0,1 0,0 0,-1-1,1 1,0-1,0 1,0-1,0 0,0 0,0 0,0-1,0 1,0-1,0 0,1 1,-1-1,0-1,0 1,5-1,-2-1,0 1,-1-1,1 0,-1 0,1-1,-1 0,0 0,0 0,0 0,0-1,-1 0,1 0,-1 0,0 0,0-1,-1 1,1-1,-1 0,0 0,0-1,-1 1,1-1,-1 1,-1-1,1 0,-1 1,0-1,0 0,0 0,-1 0,0 0,0 0,-1 0,0 0,-2-11,-5-9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7.5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0,'36'16,"0"-3,42 11,-24-8,-21-7,0-1,43 5,-53-11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8.0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153 0,'0'0,"-9"26,0 25,-2 26,-6 1,4-7,-5-2,-3-1,3-2,0-1,5-6,8-7,13-14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8.4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0,'-19'153,"11"-67,-58 570,65-649,-17 152,5-95,0-1,3 1,3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9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380 50,'-9'-2,"0"0,1-1,-1-1,1 1,-10-7,10 5,-1 1,1 0,-1 0,-10-2,16 5,-1 1,0-1,1 1,-1 0,0 0,1 0,-1 1,0-1,1 1,-1 0,1 0,-1 0,1 0,-6 3,0 1,0 1,0 0,1 0,-1 1,1 0,1 0,-10 13,5-4,0 0,1 1,-9 19,2 3,4 3,8-1,6-36,0 0,0 0,0-1,1 1,0 0,0 0,0 0,1-1,-1 1,1-1,0 1,1-1,-1 0,1 0,5 7,2 0,1-1,0 0,23 15,-21-16,-1 0,0 0,21 23,-16-9,0 1,-2 1,0 0,-2 1,-1 0,-1 1,-1 1,-1 0,-2 0,-1 0,3 36,-8-46,-1-1,-1 1,-1 0,-1-1,0 1,-1-1,-1 0,0 0,-1 0,-1-1,-1 0,-13 20,1-5,-2-1,0-1,-2-1,-54 47,38-40,3-7,3-13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9.5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760 0,'-35'13,"0"2,1 1,1 1,0 2,1 1,2 2,-48 42,-137 145,180-169,2 1,2 2,-43 78,44-56,10-4,9 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39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60,'-40'-6,"26"3,-1 1,1 1,-1 0,1 0,-21 3,32-1,0-1,-1 1,1 0,0 0,0 1,0-1,0 0,0 1,0 0,0 0,0 0,1 0,-1 0,1 0,-1 1,1-1,0 1,0 0,0 0,1 0,-1-1,0 2,1-1,0 0,0 0,0 0,0 0,0 5,1-4,-1-1,1 1,1-1,-1 1,0 0,1-1,0 1,0-1,0 0,0 1,0-1,1 0,0 1,-1-1,4 4,-4-6,0 0,0 0,-1 0,1 0,0-1,0 1,0 0,0 0,0-1,0 1,1 0,-1-1,0 1,0-1,0 0,1 1,-1-1,2 0,-1 0,-1 0,1 0,-1-1,0 1,1-1,-1 0,0 1,1-1,-1 0,0 1,0-1,0 0,0 0,1 0,-1 0,-1 0,1-1,0 1,0 0,1-2,1-3,-1 1,1-1,-1 0,0 0,0 0,-1 0,0 0,0 0,0-1,-1 1,0 0,0-1,-1 1,1 0,-1 0,-1 0,1-1,-1 1,0 1,0-1,-1 0,0 0,0 1,-4-6,5 10,1-1,0 1,-1 0,1 0,-1 0,0 0,1 0,-1 0,0 0,1 1,-1-1,0 1,0-1,0 1,0-1,0 1,1 0,-1 0,0 0,0 0,0 1,0-1,0 0,0 1,1-1,-1 1,0 0,0-1,1 1,-1 0,0 0,1 0,-1 0,1 1,-3 1,-8 14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21.9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1,'0'155,"15"593,39 365,-16-418,-13-295,52 544,-53-521,-24-313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40.3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1,'-11'0,"1"0,-1 0,1 1,-1 1,-15 4,23-5,0 0,0 1,0-1,0 1,0 0,0-1,0 2,1-1,-1 0,1 0,0 1,-1-1,1 1,0 0,1 0,-1-1,0 1,1 0,-1 1,1-1,-1 4,-1 3,1 1,0 0,1 0,0 1,1-1,0 0,2 16,-2-22,1 1,0-1,0 0,1 0,0 1,0-1,0 0,0-1,1 1,-1 0,1-1,1 1,-1-1,1 0,-1 0,1 0,5 4,-6-7,-1 1,1-1,0 1,-1-1,1 0,0 0,-1 0,1 0,0 0,0-1,0 0,0 1,0-1,0 0,0 0,0-1,4 0,-3 0,0-1,0 1,0-1,0 0,0 0,-1 0,1-1,-1 1,0-1,1 0,2-3,0-2,1 0,-2 0,1 0,-1-1,0 0,-1 0,0 0,-1 0,5-17,-6 14,-1 0,1-1,-2 1,0 0,0 0,-3-13,-3-10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40.7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1,'0'0,"26"0,32 6,19-3,-6 2,-6 4,-7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41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178 1,'0'0,"-8"27,-10 21,-9 20,-4 3,2 12,6 10,4 5,8 15,2-3,7-18,4-23,7-7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42.2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507 0,'-73'72,"4"4,-117 163,157-193,2 1,-35 85,49-96,1 0,2 1,1 1,-5 59,12-73,1 0,1 0,2 1,0-1,1 0,2 0,10 33,-11-46,0-1,1 0,0 0,0 0,1 0,1-1,14 16,-15-19,0-1,0 0,1 0,0 0,0 0,0-1,1-1,-1 1,1-1,0 0,14 2,-14-4,0 0,0 0,1-1,-1 0,0-1,0 0,1 0,-1-1,0 0,0 0,0-1,10-5,17-11,-31 16,1 0,-1 0,0-1,-1 0,1 0,0 0,-1 0,0 0,0-1,-1 1,1-1,-1 0,0 0,0 0,0 0,-1 0,2-8,-3 9,0 0,0-1,0 1,0-1,-1 1,1 0,-1-1,0 1,-1 0,1 0,-1 0,1 0,-1 0,0 0,-1 0,1 0,-1 1,0-1,0 1,0 0,-4-4,-22-14,-7 5,31 14,-1 1,0 0,0 0,-10-1,-27 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42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738 0,'-51'30,"1"1,2 2,1 3,2 1,1 3,2 1,-42 55,25-22,4 2,3 3,-42 85,65-100,8-5,5 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43.1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0,'-13'5,"1"0,0 1,0 1,1-1,0 2,0 0,1 0,0 0,0 2,1-1,0 1,0 0,1 1,1 0,0 0,1 1,0 0,0 0,1 0,1 1,-4 18,7-26,0-1,1 1,0 0,0 0,0-1,1 1,0 0,0-1,0 1,0 0,1-1,-1 0,1 1,0-1,1 0,-1 0,1 0,0 0,3 3,-4-5,0 0,0 0,0 0,0-1,0 1,0-1,1 0,-1 0,1 1,-1-2,1 1,-1 0,1 0,-1-1,1 1,0-1,-1 0,1 0,0 0,-1 0,1 0,-1-1,1 1,0-1,-1 0,1 1,-1-1,1 0,-1-1,0 1,1 0,-1-1,0 1,3-4,-1 2,0-1,0-1,0 1,-1-1,0 1,0-1,0 0,0 0,-1 0,1 0,-2-1,1 1,0-1,-1 1,0-1,0 1,-1-1,0 0,0 1,0-1,0 0,-2-5,1 2,-1 1,0 0,0 0,-1 0,1 0,-2 0,1 0,-1 1,0 0,-1 0,0 0,0 0,0 1,-10-9,10 11,-1 0,1 0,-1 0,0 0,0 1,-11-4,-10 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43.5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176 112,'-8'-17,"-19"-31,24 44,1 1,-1-1,1 1,-1-1,-1 1,1 0,0 0,-1 0,1 1,-1-1,0 1,0 0,-8-4,10 6,0 0,0-1,0 1,0 0,0 0,0 0,0 0,0 0,0 0,0 1,0-1,0 1,0-1,1 1,-1 0,0 0,-3 2,2-1,0 0,0 1,0 0,0 0,1-1,-1 1,1 1,-4 6,3-4,0 0,0 1,1 0,0 0,0 0,0 0,1 0,0 0,0 11,1-16,0 0,0 0,0 0,0 0,1 0,-1 0,1 0,-1 0,1 0,0 0,-1 0,1 0,0 0,0-1,1 1,-1-1,0 1,0 0,1-1,-1 0,1 1,-1-1,1 0,0 0,-1 0,1 0,0 0,0 0,0 0,0-1,0 1,0-1,0 1,0-1,0 0,0 0,0 0,0 0,0 0,0 0,0-1,2 0,0 0,0 0,0 0,0 0,0-1,0 1,0-1,0 0,-1 0,1-1,-1 1,0-1,1 0,-1 0,-1 0,1 0,0 0,-1-1,1 1,3-8,0-13,-3-2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50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0,'228'0,"-156"0,0 0,2 0,-2 0,-4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50.6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0,'0'0,"27"0,21 7,29-5,-5 5,2-1,3-6,3 0,17-6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52.6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561 12,'-244'0,"233"0,-1-1,-18-5,3 2,25 4,-1 0,0 1,0 0,0-1,0 1,1 1,-1-1,0 0,1 0,-1 1,1 0,0-1,-1 1,1 0,0 0,0 0,-3 4,5-6,-15 18,1 6,1 1,0 0,2 0,-10 34,17-46,-33 102,22-63,0-2,4-5,3-16,6-11,2-18,0 0,0 1,0-1,0 0,0 0,0 1,0-1,1 0,-1 1,0-1,0 0,0 0,0 1,0-1,1 0,-1 0,0 1,0-1,1 0,-1 0,0 0,0 1,1-1,-1 0,0 0,0 0,1 0,11 1,-4-1,1 1,0 0,0 0,-1 1,1 0,-1 0,0 1,0 0,0 1,11 5,-9-2,1 0,-1 1,-1 0,1 1,-1 0,11 14,4 12,-2 1,-1 1,22 54,-15-32,-4-7,-3 0,2 2,-3 0,-8 2,-10-43,-1 0,0 0,-1 0,0 0,-1 0,-4 21,4-28,-1 0,0 0,0 0,0-1,-1 1,0 0,0-1,0 0,-1 0,0 0,0 0,0 0,-1-1,1 0,-10 7,8-8,1 1,-1-1,0-1,-8 3,-3-1,-1 0,0-2,0 0,0-1,0-1,-31-4,-7-4,3-5,45 10,0-1,1 1,-1-2,-6-4,-24-23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22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158 0,'-9'73,"0"82,8-117,-3 86,-17 301,-66 867,61-857,31 453,20-253,1 13,-8-305,-12-179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53.4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88,'1'-1,"30"-14,1 0,0 2,52-14,-25 16,0 5,-49 6,0 1,0 0,0 0,0 1,-1 0,1 1,10 4,-18-6,0-1,0 1,0 0,-1 0,1 0,0 0,-1 0,1 0,-1 1,1-1,-1 0,1 1,-1-1,0 1,0 0,0-1,0 1,0 0,0 0,0-1,-1 1,1 0,-1 0,1 0,-1 0,0 0,1 0,-1 0,0 0,-1 0,1 0,0 0,0 0,-1 0,1 0,-1-1,0 1,1 0,-1 0,0 0,0-1,-2 3,-9 15,-1 0,-1-1,-25 25,25-29,1 0,0 1,1 1,1 0,-15 29,24-42,1 1,0-1,0 0,0 0,0 1,0-1,1 0,0 1,-1-1,1 0,0 1,1-1,-1 0,1 1,-1-1,1 0,0 1,0-1,1 0,-1 0,1 0,2 3,3 4,0-1,1-1,0 0,1 0,10 7,4 5,-1 0,-1 0,-1 1,-1 1,-1 1,-1 0,-1 2,20 38,-16-9,-17-42,0 1,-1 0,0-1,-1 1,0 0,-1 0,0 0,-1 0,-1-1,0 1,-7 21,3-16,-2-1,0 0,0-1,-2 0,0 0,0-1,-17 18,-1-3,-1-2,-48 38,-65 34,142-100,-75 49,3-1,-1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54.0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770 1,'-106'78,"4"5,3 4,4 4,-120 150,170-181,6-4,4-4,1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54.6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18,'-4'-1,"-18"-4,-1 0,-41-2,56 7,1 1,-1-1,1 1,-1 0,1 1,0 0,-1 0,1 1,0 0,0 0,1 0,-9 7,7-4,0 0,0 1,1 0,0 0,0 1,1-1,-9 16,11-17,1-1,0 1,0 0,1 0,0 1,0-1,0 0,1 1,0-1,0 1,1-1,0 11,0-14,0 0,1 0,0-1,-1 1,1 0,0-1,0 1,1 0,-1-1,0 1,1-1,0 0,-1 0,1 1,0-1,0 0,0-1,4 4,-2-3,1 1,-1-1,1 0,-1-1,1 1,-1-1,1 0,0 0,0-1,6 1,-1-1,1 0,-1-1,1 0,-1-1,0 0,0-1,1 0,-2 0,18-9,-20 7,0 1,0-1,0-1,0 1,-1-1,0-1,0 1,-1-1,0 0,0 0,6-11,-10 15,0 0,0 0,0 0,0 1,0-1,0 0,-1 0,0 0,1 0,-1 0,0 0,0 0,-1-1,1 1,-1 1,1-1,-1 0,0 0,0 0,0 0,-1 0,1 1,-1-1,1 1,-1-1,0 1,0-1,0 1,0 0,-1 0,1 0,0 0,-1 1,1-1,-5-1,-20-10,0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39:55.1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306 0,'-17'0,"0"1,0 0,-1 2,1 0,1 0,-1 2,-24 9,31-9,0 0,0 0,1 1,0 0,0 1,1 0,0 1,0-1,0 1,1 1,0 0,-10 17,2 7,13-26,0 0,0 1,0-1,1 1,1-1,-1 1,1 0,0-1,1 1,0 0,2 10,-2-15,0 0,0 0,0 0,0-1,0 1,1 0,-1-1,1 1,0-1,-1 1,1-1,0 0,1 0,-1 0,0 0,1 0,-1 0,1-1,-1 1,1-1,0 1,0-1,-1 0,1 0,0-1,0 1,0-1,0 1,0-1,0 0,0 0,3 0,1-1,0-1,0 1,0-1,-1 0,1 0,-1-1,0 0,0 0,0-1,0 1,0-1,-1 0,1-1,-1 0,0 0,-1 0,1 0,-1 0,0-1,0 0,-1 0,0 0,0 0,0-1,-1 1,0-1,0 0,0 1,-1-1,1-13,-7-9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06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604 20,'-135'-10,"95"5,-1 2,0 2,-53 4,83-1,-1 0,1 0,-1 1,1 0,0 1,0 1,0-1,1 2,0 0,0 0,0 0,1 1,0 1,0 0,-15 17,15-14,1 1,1 0,-1 1,2-1,0 2,0-1,2 0,-1 1,2 0,0 0,0 0,2 0,-1 1,2-1,2 29,-1-30,1 1,1-1,0 0,1 0,0-1,1 1,1-1,0 0,0 0,1-1,0 0,1 0,1 0,0-1,0-1,0 1,14 8,-7-7,2 0,0-1,0-1,0-1,1 0,0-2,1 0,0-1,0-1,0-1,0-1,0 0,0-2,32-2,7-9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07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188 0,'35'73,"-3"1,-4 1,-2 2,23 126,-29-88,5 118,-22-168,-3 0,-3-1,-16 96,-9-29,-60 166,-68 116,152-403,-8 22,-2-1,-32 52,11-33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08.0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1,'-7'18,"0"1,2-1,0 2,-3 20,1-4,-51 378,51-350,-42 579,25-330,13-245,2-13,-3-15,12-39,0 0,-1 0,1 0,0 0,-1 0,1 0,-1 0,1-1,-1 1,1 0,-1 0,0 0,0-1,1 1,-1 0,-1 0,1-1,1 0,-1 0,1 0,-1 0,0 0,1-1,-1 1,1 0,-1 0,1-1,-1 1,1 0,-1-1,1 1,-1 0,1-1,-1 1,0-1,1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08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334 1,'10'0,"1"0,-1 1,1 1,-1-1,0 2,0 0,0 0,0 0,0 1,-1 1,1 0,-1 0,16 12,-15-7,1 0,-1 0,-1 1,0 1,0-1,-1 2,-1-1,0 1,7 18,7 31,-8 3,-11-43,-1-1,-1 0,-1 0,-1 1,-1-1,0 0,-2-1,0 1,-2-1,0 0,-1 0,-1-1,-1 0,0 0,-1-1,-2-1,0 0,0-1,-1 0,-29 24,-10-1,-7-7,-8-8,-1-7,2-11,4-7,1-2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08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428 1,'-24'22,"1"2,1 0,1 2,2 0,0 1,-15 32,-4 15,-33 93,36-70,5 1,3 1,5 2,5 0,-7 141,22-196,2 1,3 0,14 85,-1-68,9-1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09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233 1,'-6'0,"-13"-1,0 2,0 0,-26 6,40-6,-1 0,1 1,0 0,0 0,0 1,0-1,0 1,0 0,1 0,-1 1,1-1,0 1,0 0,0 0,1 0,-4 6,0 1,1 1,1 0,-1 1,2-1,0 1,1 0,0 0,0 0,2 0,0 1,0-1,1 0,1 1,0-1,1 0,0 0,6 17,-7-27,0 1,0-1,1 1,0-1,-1 0,1 0,0 0,1 0,-1 0,0-1,1 1,-1-1,1 1,0-1,0 0,0 0,0 0,0-1,5 3,-5-4,0 1,1-1,-1 0,0 0,0 0,0 0,1 0,-1-1,0 1,0-1,0 0,0 0,0 0,0 0,0-1,0 1,0-1,-1 0,1 1,0-1,3-5,2 0,-1-1,0 0,-1-1,1 0,-2 0,1 0,-2 0,1-1,3-12,-3 7,0 0,-2 0,0-1,-1 1,1-27,4 96,-6-21,1 1,2-1,16 64,2-44,-18-45,0-1,1 1,10 12,-13-17,1-1,-1 1,1 0,0-1,-1 0,1 0,0 0,1 0,-1 0,0 0,0-1,1 1,-1-1,1 0,-1 0,1-1,-1 1,7 0,23-10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23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61,'-28'-24,"23"19,0 0,-1 1,1-1,-1 1,-6-3,10 6,-1 0,1 0,-1 0,0 1,1-1,-1 1,1-1,-1 1,0 0,1 0,-1 0,1 0,-1 1,0-1,1 1,-1 0,-4 1,2 1,-1 0,1 1,0-1,0 1,0 0,0 0,1 1,0-1,0 1,0 0,-5 8,-2 5,1 1,-9 21,6-6,1 2,2-1,1 1,2 1,-4 54,7-2,8 101,1-118,-1-3,1 2,-5-2,-4-2,-5-6,7-50,0 0,-1-1,-7 16,9-23,0-1,-1 0,1 1,0-1,-1 0,0 0,1 0,-1 0,0 0,0 0,0 0,0-1,0 1,0-1,-1 0,1 1,0-1,-1 0,1 0,-3 0,-20-1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09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1,'-21'159,"7"0,6 2,26 293,-8-343,-8-91,17 153,-5-106,-2-30,-6-25,-5-21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10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1,'-12'47,"2"1,-6 65,9-51,-7 52,4 0,6 1,15 177,21-41,-23-197,4-8,1-13,1-9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10.4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1 247,'0'0,"29"0,0-1,37-5,-56 3,1 1,-1-1,0-1,0 0,0 0,0-1,-1-1,0 1,11-9,21-22,-11-1,-25 30,0 0,-1 0,0-1,-1 1,4-11,-6 16,0 0,-1-1,1 1,-1 0,1-1,-1 1,0-1,0 1,0-1,0 1,0 0,-1-1,1 1,-1-1,1 1,-1 0,0-1,0 1,0 0,0 0,-3-3,3 4,0 0,0 0,0 1,0-1,0 0,0 1,0-1,0 1,-1-1,1 1,0 0,0-1,-1 1,1 0,0 0,-1 0,1 0,0 0,0 0,-1 0,1 1,0-1,0 0,-1 1,1-1,0 1,0-1,0 1,-2 1,-33 22,22-11,1 0,0 1,1 0,0 1,2 0,-1 1,2 0,0 1,1 0,1 0,0 1,-5 25,8-30,1 1,1 0,0 0,1 0,0 0,1 0,1 0,0 0,1 0,0 0,1 0,1 0,0-1,1 0,1 0,0 0,8 14,-7-19,0 0,0 0,0 0,1-1,0 0,0-1,1 0,0 0,0-1,1 0,-1 0,1-1,0-1,20 5,-13-4,0-1,1-1,-1-1,1 0,0-1,-1-1,1-1,20-5,22-9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10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 1,'-7'53,"-2"72,4-37,-17 444,6-83,11-279,6-106,-2-4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12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506 131,'-21'-5,"0"-1,0-1,1-1,0-1,0 0,-22-16,2 3,28 16,0-1,-1 1,0 1,0 1,-24-6,33 9,0 1,-1-1,1 1,0 0,-1 1,1-1,0 1,0 0,0 0,-1 0,1 0,0 1,1 0,-1 0,0 0,0 0,1 0,-1 1,1-1,0 1,0 0,-4 5,0 1,1 0,1 0,-1 1,2 0,-1 0,-5 21,4-15,-8 29,1 3,-2 5,4 2,7-6,8-14,-3-33,-1-1,1 1,-1-1,1 1,0-1,-1 0,1 1,0-1,0 0,0 0,0 0,0 0,2 2,7 3,0 0,1-1,0-1,-1 0,15 4,35 14,-43-13,0 1,0 1,-2 1,1 0,-1 1,23 27,-20-19,-1 1,-1 2,-1-1,14 34,-10-13,-2 1,-2 1,-2 0,-2 1,7 62,-14-69,-1 0,-2 0,-2 0,-2 0,-1 0,-2 0,-16 53,15-71,-1-1,-1 1,-1-2,0 1,-2-1,-14 18,15-24,0-1,-1 0,-1-1,0 0,0-1,-1-1,-1 0,-26 13,34-19,-1 0,0-1,0 0,0-1,-1 0,1 0,0-1,-1 0,1 0,-17-1,20-1,0 0,0 0,1 0,-1-1,0 1,0-1,1 0,-1-1,1 1,-1-1,1 0,0 0,0 0,0-1,1 1,-1-1,1 0,0 0,-4-6,3 3,0 0,1 0,0 0,-3-10,-6-38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12.5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640 1,'2'13,"1"0,1 0,0-1,11 25,1 4,-3-1,-3 0,-1 1,-2 0,-2 0,0 75,-29 212,-3-121,-86 323,63-362,-7-1,-99 201,100-256,-71 107,66-134,-1-9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13.0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0,'0'0,"25"0,27 7,19-4,-11 2,-6 0,-7-1,-6 5,-5-3,-5-3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13.4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1,'0'0,"30"5,33-2,27 4,0-2,-13-5,-3 3,-6-3,0 0,2 0,-3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25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1047 247,'-129'-7,"37"0,23 4,40 2,0 1,0 1,-49 9,63-7,0 1,0 1,0 0,1 1,0 1,0 0,0 1,-21 16,4 3,2 1,0 1,2 2,1 1,2 1,1 0,1 2,2 1,-20 50,8-4,3 0,4 2,-18 111,26-85,4 0,5 0,5 1,5 0,5-1,4 1,31 125,-23-160,4-1,3-1,38 77,-48-122,0-1,2-1,0 0,2-1,35 34,-18-24,2-2,72 49,-71-58,2-1,0-3,2-1,0-2,84 21,-70-25,1-3,1-3,-1-3,72-2,-88-5,0-2,-1-2,0-2,0-2,0-1,-2-3,1-1,-2-1,0-3,-1-1,-1-2,59-46,-50 29,-1-1,-2-3,-3-1,-1-2,-2-2,-2-1,-3-2,41-84,-43 69,-4-2,-2-1,-3-1,-4 0,16-129,-26 114,-4-1,-4 0,-3 0,-24-132,17 158,-3 0,-3 2,-2 0,-3 0,-3 2,-1 1,-3 1,-3 2,-2 1,-1 1,-3 2,-2 2,-3 2,0 1,-3 3,-2 1,-61-38,43 37,-3 2,-1 3,-2 3,-1 4,-1 2,-1 4,-1 3,-1 4,-101-8,116 19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27.1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185 1,'-106'190,"91"-156,1 1,2 0,-14 66,21-77,2 0,1 0,1 0,1 1,1-1,1 0,1 0,1 0,8 24,-6-29,1 0,1-1,1 0,0-1,1 0,1 0,1-1,0 0,1-1,0-1,23 19,-5-10,1-1,1-1,1-2,1-2,0-1,1-2,57 15,-75-24,35 5,-47-10,0 1,1-1,-1 0,0-1,0 0,0 1,0-2,0 1,9-4,14-11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24.1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0 164,'0'0,"14"-18,13-9,12-9,5 7,12 6,5 5,-1 5,3 13,-8 9,-1 6,-2 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27.5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181 0,'-73'448,"68"-410,-65 593,51-435,5 206,19-326,4-7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27.9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0 244,'64'-38,"2"4,1 3,107-36,-99 45,98-18,-141 35,1 2,-1 0,1 2,-1 2,57 8,-83-8,1 0,-1 0,0 1,1 0,-1 1,0-1,0 1,-1 1,1-1,0 1,-1 0,7 6,-9-6,1 0,-1 0,-1 0,1 1,0-1,-1 1,0 0,0-1,-1 1,1 0,-1 0,0 0,0 0,-1 0,1 1,-1 4,-2 15,0 0,-1 0,-1 0,-14 42,-44 99,42-117,-114 272,-76 202,131-272,56-154,3-21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28.2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1,'0'0,"31"0,33 0,36 0,17 0,0 0,1 0,-3 0,-8 0,-4 6,-1-1,-9 1,-19-3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29.0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1394 0,'-200'191,"79"-81,-498 557,492-506,-125 211,210-303,9-17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29.5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164 105,'-2'-5,"-1"-7,-1 0,0 0,-1 1,-7-12,11 21,0 0,0 0,0 0,-1 1,1-1,0 0,-1 1,1-1,-1 1,0-1,1 1,-1 0,0-1,0 1,0 0,0 0,0 1,0-1,0 0,0 1,-1-1,1 1,0 0,0-1,0 1,0 0,-1 0,1 1,0-1,-4 1,2 1,1 0,-1-1,0 1,1 1,-1-1,1 1,0-1,0 1,0 0,0 0,0 0,1 0,-1 1,1-1,0 1,0-1,0 1,1 0,-3 5,0 4,1 0,0 0,1 0,-1 26,3-33,0 1,1-1,0 1,0-1,1 1,-1-1,2 0,-1 0,1 0,-1 0,2 0,4 7,-7-11,1 0,-1 0,1 0,0 0,-1 0,1 0,0-1,0 1,0 0,0-1,1 0,-1 1,0-1,0 0,1 0,-1-1,1 1,-1 0,1-1,-1 1,1-1,-1 0,1 0,0 0,-1 0,1-1,-1 1,1-1,-1 1,1-1,-1 0,0 0,1 0,2-1,-1-1,-1 1,1 0,-1-1,0 0,0 0,0 0,0 0,0 0,0 0,-1-1,0 1,1-1,-1 0,-1 0,4-8,-4 6,1-1,-1 1,0-1,-1 1,1-1,-1 0,-1 1,1-1,-4-12,2 11,0 1,0-1,-1 1,-1-1,1 1,-1 0,0 0,-6-7,7 10,0 1,-1-1,1 0,-1 1,0 0,0 0,0 0,0 0,-1 1,1 0,-1-1,-8-1,-15 0,0 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0:30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356 170,'-24'-39,"14"22,0 1,-1 0,-1 1,-15-17,23 29,0-1,0 1,0 0,0 0,0 1,-1-1,1 1,-1 0,1 0,-1 0,0 1,0 0,0-1,0 2,0-1,0 1,0 0,0 0,0 0,-8 2,6-1,1 1,0 0,0 1,1 0,-1 0,0 0,1 0,0 1,0 0,0 0,0 0,1 1,-1-1,1 1,0 0,1 1,-6 8,0 3,1 0,0 1,1 0,-7 32,9-29,1 1,1-1,0 40,3-50,1-1,0 0,1 0,-1 1,2-1,0 0,0-1,0 1,1 0,8 11,-10-17,0-1,1 1,-1-1,1 0,0 0,0 0,0 0,0-1,1 1,-1-1,1 1,0-1,-1-1,1 1,0 0,0-1,0 0,0 0,1 0,-1 0,0-1,0 0,0 0,1 0,-1 0,0 0,8-3,-6 2,0-1,0-1,0 1,-1-1,1 0,-1 0,0-1,0 1,0-1,0 0,-1 0,1-1,-1 0,0 1,-1-1,1-1,-1 1,5-10,-5 7,0 0,0-1,-1 1,0-1,-1 0,1 0,-2 0,1 1,-1-1,-1 0,-1-12,-1 9,0-1,-1 1,0-1,-1 1,0 0,-1 0,-10-14,-25-32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16.0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0,'-1'108,"3"118,7-163,-7-52,1-1,8 21,-9-27,0 0,0 0,0-1,0 1,1-1,-1 1,1-1,0 0,0 0,0 0,0 0,5 2,-7-4,1-1,0 1,0 0,0-1,0 1,0-1,0 1,0-1,0 0,0 0,0 0,0 0,0 0,0-1,0 1,0 0,0-1,0 0,0 1,0-1,-1 0,1 0,0 0,0 0,-1 0,3-3,8-7,-1-1,-1 0,0 0,-1-1,0-1,-1 1,9-24,-1 8,107-212,-123 240,0 0,1 0,-1 0,1 0,0 0,-1 0,1 0,0 0,0 0,0 0,-1 0,1 1,0-1,0 0,0 0,0 1,0-1,1 1,-1-1,0 1,0 0,2-1,-2 1,0 0,0 1,0-1,0 0,0 1,1-1,-1 1,0-1,0 1,0 0,0-1,0 1,-1 0,1 0,0 0,0-1,0 1,0 2,6 7,-2 0,1 1,6 19,-7-19,103 296,-95-268,0 4,-1 1,10 74,-19-55,-3-43,0-1,-2 1,0-1,-1 0,-1 0,0 0,-2 0,0-1,-1 0,-12 22,-10-1,25-35,1 0,-1 0,0-1,0 1,0-1,-1 0,1-1,-1 1,1-1,-1 1,0-1,0-1,0 1,0-1,-1 0,1 0,0 0,0-1,-1 0,1 0,0 0,0-1,-1 1,1-1,0-1,0 1,0-1,0 1,0-2,0 1,1 0,-1-1,-6-5,-17-20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16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0,'1'41,"9"52,-1-17,19 287,-20-262,-3-17,-4-21,3-27,-4-36,0 1,0-1,0 0,0 0,0 1,0-1,0 0,0 0,0 0,0 1,0-1,0 0,0 0,0 1,0-1,0 0,0 0,0 0,0 1,0-1,0 0,1 0,-1 0,0 0,0 1,0-1,0 0,0 0,1 0,-1 0,0 0,0 1,0-1,1 0,-1 0,0 0,0 0,0 0,1 0,-1 0,0 0,0 0,0 0,1 0,-1 0,0 0,0 0,1 0,-1 0,0 0,0 0,0 0,1 0,-1 0,0 0,0 0,0-1,1 1,-1 0,7-11,46-129,-34 99,5 2,8 4,-28 32,0 0,0 0,0 0,0 0,0 1,0 0,1 0,-1 0,1 0,0 0,-1 1,1 0,0 0,0 1,0-1,0 1,9 1,-8 0,-1 0,1 1,-1 0,0 0,0 0,0 0,0 1,0 0,0 0,-1 1,1-1,-1 1,0 0,0 0,5 8,11 17,-1 1,-2 0,17 39,-7-9,2-4,-1 1,-21-45,0 0,12 15,22 14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16.9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0,'0'68,"22"522,-8-485,2-14,2-27,-18-62,2 3,-1 0,1-1,0 1,0-1,0 1,1-1,-1 1,1-1,0 0,1 0,3 3,0-7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17.3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1 132,'0'0,"23"-13,20-7,15-6,10 2,3 3,-1 6,-1 6,-3 6,-1 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2.4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 0,'7'158,"-1"-39,-5-76,1 419,-9-391,-6-5,3-6,6-16,4-24,1-20,-1 0,0 0,0 1,0-1,0 0,0 0,0 0,0 0,0 0,0 0,1 0,-1 0,0 0,0 0,0 0,0 0,0 0,0 0,1 0,-1 0,0 0,0 0,0 0,0 0,0 0,0 0,1 0,-1 0,0 0,0 0,0 0,0 0,0 0,0 0,0 0,0-1,1 1,-1 0,0 0,0 0,0 0,0 0,0 0,0 0,0 0,0-1,0 1,0 0,0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17.6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  <inkml:trace contextRef="#ctx0" brushRef="#br0" timeOffset="1">106 453,'0'0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35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59,'-1'-23,"1"-12,0 35,0 0,0 0,0 0,0 0,0 0,0 0,0 0,0 0,0 0,0 0,0 0,0 0,0 0,0 0,0 0,0 0,0 0,1 0,-1 0,0 0,0 0,0 0,0 0,0 0,0 0,0 0,0 0,0 0,0 0,0 0,0 0,0 0,0 0,0 0,5 22,31 244,-17-115,15 89,38 364,-55-365,-10-175,-1-7,-5-8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35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0,'-82'260,"65"-189,-15 129,23-76,9 171,7-206,3 0,37 149,-39-208,2 1,0-2,2 0,2 0,0-1,30 42,-36-59,0-1,1-1,1 1,0-1,0-1,0 0,22 13,-23-17,0 0,1 0,-1-1,1 0,0 0,-1-1,1-1,0 0,0 0,0-1,15-1,-17 1,-1-2,1 1,-1-1,1 0,-1 0,0-1,0 0,0 0,0 0,-1-1,1 0,-1-1,10-8,-9 6,-1-1,0 0,0 0,0 0,-1-1,0 1,0-1,-1-1,4-13,-3 6,-1 1,-1-1,-1 0,0 1,-1-1,-1 0,-1 0,0 0,-1 0,-1 0,-1 1,-5-18,2 17,0 1,0 0,-2 0,0 1,0 1,-2-1,0 1,0 1,-1 0,-1 1,-15-12,18 16,-1 1,0 0,-1 0,1 1,-1 1,-1 0,1 0,0 1,-1 1,0 0,0 1,0 1,0 0,0 0,-19 2,-21 10,9 6,12 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36.3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344 7,'-46'-3,"37"2,1 0,0 0,-1 1,1 0,0 0,-1 1,1 0,0 0,0 1,0 0,0 1,-10 4,10-1,0 0,0 0,0 1,1 0,0 0,0 1,1 0,0 0,0 1,1-1,-6 13,-2 8,2 1,-13 43,10-16,3 0,2 2,-2 103,11-86,4 0,19 106,-13-125,3-1,3 0,1-1,26 54,-33-87,1 0,1-1,1-1,1 0,0-1,1 0,2-1,0-1,0 0,1-2,1 0,30 18,-39-28,0 0,0 0,1-1,-1 0,1-1,0 0,0 0,0-1,0-1,0 0,0-1,0 0,1 0,-1-1,0-1,0 0,0 0,0-1,-1 0,1-1,-1-1,1 1,-2-2,1 1,0-1,13-12,-8 4,0-2,-1 0,0 0,-1-1,-2-1,1 0,-2-1,11-25,-7 8,-1-1,-2-1,11-69,-16 55,-2 0,-2-1,-2 0,-3 1,-2 0,-3-1,-22-83,18 94,-2 1,-2 0,-1 1,-3 1,0 1,-3 0,-1 2,-2 1,-53-57,66 80,-1 0,-26-18,-23-4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3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519 175,'-38'-40,"21"21,0 0,-2 2,0 0,-25-17,38 30,0 0,0 1,-1 0,0 0,1 1,-1-1,0 2,0-1,0 1,0 0,0 0,0 1,-1 0,1 0,0 0,0 1,0 0,0 1,-11 3,8 0,0-1,1 1,-1 0,1 1,1 0,-1 1,1 0,0 0,-7 10,0 0,1 1,0 1,-12 24,17-27,2 0,-7 17,9-16,0 0,-2 17,5-18,0 1,1 17,2-25,-1 0,2 0,-1 0,1 0,1 0,0-1,0 1,0-1,6 9,-8-15,0 0,0 0,0 0,1 0,-1-1,0 1,1 0,0-1,-1 1,1-1,0 1,0-1,-1 0,1 0,0 0,0 0,1 0,-1 0,0-1,0 1,0-1,0 1,1-1,-1 0,0 0,0 0,1 0,-1 0,0 0,0-1,0 1,1-1,-1 1,0-1,0 0,0 0,0 0,0 0,0 0,0-1,2-1,3-3,0 0,-1 0,0 0,0-1,0 0,-1 0,0-1,-1 1,1-1,2-9,5-13,12-43,-16 46,24-107,-13 48,-19 86,0 0,0-1,0 1,0-1,0 1,0 0,0-1,0 1,0 0,1-1,-1 1,0 0,0-1,0 1,0 0,1-1,-1 1,0 0,0-1,1 1,-1 0,0 0,0-1,1 1,-1 0,0 0,1 0,-1-1,0 1,1 0,6 9,4 25,-10-31,31 119,-15-49,4-1,31 72,-19-80,6-10,-31-45,1 0,17 14,22 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3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92 1,'50'168,"1"-2,-48-153,53 247,-48-207,-3 1,-1-1,-5 57,-6-31,-3 0,-4 0,-4-1,-2-1,-4-1,-4-1,-61 121,57-134,6-8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5.0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0,'-10'42,"2"0,1 1,-1 77,6-84,-10 153,-7 155,17-273,1-4,-6 36,4-83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5.4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34 139,'10'-13,"0"0,1 1,0 0,1 0,0 1,1 1,0 0,29-16,-34 23,0-1,0 1,0 1,0 0,0 0,1 0,-1 1,1 0,-1 1,1 0,-1 0,1 1,-1 0,1 1,-1 0,0 0,0 0,0 1,8 4,3 3,-1 0,-1 1,0 1,0 0,-1 2,-1 0,22 25,5 16,-31-38,-1-1,-1 2,-1 0,-1 0,0 0,-1 1,5 31,-10-42,0 1,0-1,-1 1,-1 9,-1-7,0 1,-1-1,-1 0,0 1,0-2,-1 1,0 0,-1-1,-1 0,1-1,-1 1,-1-1,0-1,0 1,-1-1,-17 13,8-9,-1 0,0-1,0-1,-1 0,0-2,0 0,-1-2,-26 6,-22 0,1-2,4-2,12-3,13-6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5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381 1,'-28'30,"-2"0,2 1,1 2,2 1,-31 54,24-24,3 2,3 1,3 1,3 1,3 1,3 0,3 1,3 0,2 81,11-57,-1-70,1-1,1 1,14 36,6 2,-19-49,0-2,10 15,18 14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6.4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30 281,'24'-5,"0"0,0-2,-1-1,0 0,-1-2,23-13,-31 16,40-21,-6-2,-2-3,-40 28,-1 0,0 0,0 0,6-10,-10 13,1 0,-1 0,0-1,0 1,0-1,0 1,0-1,0 1,-1-1,1 1,-1-4,0 4,0 1,0-1,0 0,0 1,-1-1,1 0,-1 1,1-1,-1 0,1 1,-1-1,0 1,0-1,0 1,0-1,0 1,0 0,-3-3,1 3,1-1,-1 0,0 0,0 1,0-1,0 1,-1 0,1 0,-4 0,-2-1,-1 1,1 0,-1 1,1 1,0-1,-12 3,4 1,1 1,0 1,0 0,0 1,0 1,1 0,1 1,-1 1,2 0,-1 1,1 1,1 0,0 0,1 1,0 1,1 0,1 0,0 1,-7 16,12-22,0 0,1 0,0 0,0 1,1-1,0 1,1-1,0 1,0 0,1 0,1-1,1 11,-1-14,0 0,1 0,0 0,0 0,0 0,0-1,1 1,0-1,1 1,-1-1,1 0,0-1,0 1,0-1,1 0,-1 0,1 0,0 0,1-1,6 4,1-2,0 1,0-2,1 0,0 0,0-2,0 1,0-2,0 0,0-1,1 0,14-3,0-1,0-1,0-2,-1-1,37-16,-15 1,-2-5,-1-7,-4-9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1.4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1,'-3'16,"0"1,1 0,0 26,1-11,-5 114,4-58,-18 116,10-154,1-4,2 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2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1,'-52'69,"-49"77,69-90,1-2,7 1,19-42,1 1,-2 16,4-19,1 1,0 22,2-27,0 1,0 0,0 0,5 13,-4-15,1 0,0 0,0-1,0 1,1-1,5 7,-3-6,0 0,0 0,1 0,12 7,-9-7,0-1,0 0,18 6,-11-6,34 6,-34-9,0-1,19 0,27-10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6.8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1,'0'0,"0"30,0 26,5 25,3-10,7-11,-9-10,9-14,3-12,1-16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7.1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7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1,'0'79,"2"111,1-148,1 0,15 60,1-38,1-15,-19-45,0 0,0 0,1 0,-1 0,1-1,0 1,0-1,0 0,1 1,4 2,-7-5,1-1,-1 1,1 0,-1-1,1 1,0-1,0 0,-1 1,1-1,0 0,-1 0,1 0,0 0,0-1,-1 1,1 0,0-1,-1 1,1-1,-1 0,1 1,0-1,-1 0,1 0,-1 0,0 0,1 0,-1 0,2-2,4-4,0-1,0 0,-1 0,0-1,0 0,-1 0,0 0,6-17,24-86,-30 93,7-41,-9 42,1 1,0 0,1 0,12-29,-6 25,-4 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7.8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1,'-13'12,"2"0,-1 1,2 0,0 1,0 0,2 1,0 0,0 0,1 1,1 0,1 0,0 0,1 1,1 0,0-1,2 1,-1 0,3 29,0-41,0 0,0-1,0 1,0 0,1 0,0-1,0 1,0-1,0 0,1 0,-1 1,1-1,0-1,1 1,-1 0,1-1,-1 0,6 4,-6-5,0-1,0 1,1-1,-1 1,1-1,-1 0,1 0,-1 0,1-1,-1 1,1-1,-1 0,1 0,0 0,-1-1,1 1,-1-1,1 0,-1 0,1 0,-1 0,0 0,1-1,-1 0,4-2,-2 0,1 0,0 0,-1-1,0 0,0 0,-1 0,1-1,-1 0,0 1,-1-2,1 1,-1 0,0 0,-1-1,0 0,0 1,0-1,-1 0,0 0,0-13,-1 3,0 1,-2-1,0 1,-1-1,-1 1,0 0,-12-26,1-10,12 40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8.2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22 340,'0'0,"0"33,-7 26,5 21,-4-8,-1-13,7-14,0-7,4-20,2-14,-6-19,-3-18</inkml:trace>
  <inkml:trace contextRef="#ctx0" brushRef="#br0" timeOffset="1">86 126,'0'0,"0"-18,0-18,0-3,0 15,0 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8.5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0,'0'0,"-7"30,2 32,-8 31,2 8,-4 18,5-8,-1-20,6-28,-5-10,10-11</inkml:trace>
  <inkml:trace contextRef="#ctx0" brushRef="#br0" timeOffset="1">1 488,'0'0,"25"6,23-2,26 4,3 2,-5 0,-3 3,-10-1,-8-10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8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162 1,'0'0,"-17"27,1 17,-12 21,5 7,4 6,8 6,-3-5,0-10,-5-16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9.2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0,'0'0,"27"0,27 0,23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9.6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262 31,'-13'1,"1"0,0 1,-1 0,1 1,0 0,0 0,1 2,-1-1,1 2,0-1,0 2,1-1,0 1,-11 10,14-11,0 0,1 1,-1 0,2 0,-1 1,1-1,0 1,0 0,1 1,0-1,0 1,1 0,1 0,-1 0,1 0,1 0,0 0,0 1,1 11,0-19,0 1,0 0,0-1,0 1,1-1,-1 1,1-1,0 0,-1 1,1-1,0 0,1 1,-1-1,0 0,1 0,-1 0,1 0,0 0,-1 0,1-1,0 1,0 0,0-1,0 0,0 1,1-1,-1 0,0 0,1 0,-1 0,5 0,-3-1,1 0,-1 0,1 0,-1-1,0 1,1-1,-1-1,0 1,1 0,-1-1,0 0,0 0,0 0,0-1,-1 1,1-1,4-4,-2 2,-1 0,0 0,0-1,0 0,-1 0,1 0,-2 0,1-1,-1 1,0-1,0 0,0 0,-1 0,0-1,-1 1,0 0,0-1,0 1,-1-1,0 1,-1 0,0-1,-3-14,2 11,-1 0,-1-1,0 1,0 0,-1 1,-1-1,0 1,0 0,-9-10,7 10,7 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49.9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327 7,'-54'-3,"42"1,0 1,0 1,0 0,1 0,-1 1,0 1,1 0,-1 0,-12 5,13-2,0 1,0 0,1 1,-1 0,2 0,-1 1,1 0,-9 11,14-15,-1 1,1 0,1 0,-1 0,1 1,0-1,0 1,1-1,-1 1,1 0,0 0,1 0,0 0,0 0,0 1,1-1,-1 0,2 7,-1-11,0 0,1 0,-1 0,1 0,0 0,-1 0,1 0,0-1,0 1,0 0,0 0,0-1,1 1,-1-1,0 1,1-1,-1 0,1 1,0-1,-1 0,1 0,0 0,0 0,-1 0,1-1,0 1,0-1,0 1,0-1,0 1,0-1,0 0,0 0,0 0,0 0,0-1,0 1,0 0,2-1,5-1,-1 0,1-1,-1 0,0 0,0-1,0 0,12-9,-7 3,-1-1,0-1,-1 0,0-1,0 0,-2-1,0 0,10-19,-19 33,0 1,0-1,0 0,0 1,0-1,0 0,0 1,0-1,0 0,0 0,0 1,0-1,1 0,-1 1,0-1,0 0,0 0,0 1,1-1,-1 0,0 0,0 1,1-1,-1 0,0 0,0 0,1 0,-1 1,0-1,1 0,-1 0,0 0,1 0,-1 0,0 0,1 0,-1 0,0 0,0 0,1 0,-1 0,0 0,1 0,-1 0,0 0,1 0,-1 0,0-1,1 1,-1 0,0 0,0 0,1 0,-1-1,0 1,0 0,1 0,-1-1,0 1,0 0,0 0,0-1,1 1,-1 0,0 0,0-1,0 1,0 0,0-1,8 33,-7-24,4 11,0 0,1 0,1-1,1 0,1 0,0-1,2 0,0 0,20 23,-9-18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3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0,'-5'24,"2"1,-1 28,2-12,-5 101,8-73,3-5,4-13,-8-50,0 0,1 1,-1-1,0 1,1-1,-1 0,1 1,-1-1,1 0,0 1,-1-1,1 0,0 0,0 0,0 0,2 2,-3-3,1 0,-1 0,1 0,0 0,-1-1,1 1,-1 0,1 0,-1-1,0 1,1 0,-1 0,1-1,-1 1,1-1,-1 1,0 0,1-1,-1 1,0-1,1 1,-1-1,0 1,0-1,1 1,-1-1,0 0,15-49,-14 50,3-20,1 1,1 0,1 0,1 0,13-24,-18 38,1-1,0 1,0 0,0 0,0 0,1 1,0-1,0 1,0 0,0 1,1-1,-1 1,1 0,0 0,0 1,0 0,0 0,1 0,-1 1,9-2,3 3,0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50.2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0,'28'44,"-2"2,-2 0,-2 2,-3 0,21 76,-19-35,-3 2,7 109,-21-147,-3 0,-3 0,-1 0,-14 65,2-50,-2 0,-46 110,36-115,4-7,-1-7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50.6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0,'0'0,"22"6,26-3,24 3,-6 0,-4-6,-4 5,-8 5,1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50.9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36,'0'0,"24"0,34-8,29-5,-7 4,18 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51.5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0,'369'20,"-4"25,-12-3,-16-9,490 57,-688-70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44.7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1 207,'29'-23,"15"-11,0 1,71-38,-34 28,-81 43,1 0,-1-1,1 1,-1 0,1 0,-1-1,1 1,-1 0,1 0,-1 0,1 0,0-1,-1 1,1 0,-1 0,1 0,0 0,-1 0,1 1,-1-1,1 0,0 0,-1 0,1 0,-1 1,1-1,-1 0,1 1,-1-1,1 0,0 1,0 0,-1 1,0-1,1 0,-1 0,0 1,0-1,0 0,0 0,0 1,0-1,0 0,0 0,0 1,-1 0,-2 7,0 1,-7 16,-6 5,-24 56,36-77,1 0,0 0,1 0,0 0,0 0,1 1,1 10,0-17,0 1,1-1,0 0,0 1,0-1,0 0,1 0,0 0,-1 0,2 0,-1 0,0-1,1 1,-1-1,1 1,0-1,0 0,1 0,-1 0,1-1,-1 1,1-1,5 3,2 0,1 0,0-1,0 0,1-1,-1-1,25 3,15-3,8-5,4-5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45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0 170,'64'-38,"-15"7,2 2,79-33,-126 60,0 1,0-1,0 1,1 0,-1 0,1 0,6 0,-10 1,0 1,-1-1,1 0,0 0,-1 0,1 0,0 1,-1-1,1 0,-1 1,1-1,-1 1,1-1,0 0,-1 1,0-1,1 1,-1-1,1 1,0 0,-1 1,1 0,0-1,-1 1,0 0,1 0,-1-1,0 1,0 0,0 0,0 3,-1 12,-1-7,2 1,-1 0,2 0,1 13,-2-20,1-1,0 0,0 0,0 1,1-1,-1 0,1 0,-1 0,1 0,0-1,0 1,1 0,-1-1,0 1,1-1,-1 0,7 4,0-1,1 0,1 0,-1-1,1-1,-1 0,1 0,21 2,80 0,-109-5,79-3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58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97 0,'-13'49,"-11"84,17-86,-17 233,12-81,6-133,2-1,-1 4,3 4,6 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58.9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42 164,'-4'-2,"0"0,0 0,0 0,1 0,-1 0,-5-6,8 7,1 1,-1-1,0 0,0 1,1-1,-1 0,0 0,1 0,-1 0,1 0,-1 0,1 0,-1 0,1 0,0 0,0 0,-1 0,1 0,0 0,0 0,0 0,0 0,0 0,0 0,0 0,1 0,-1 0,0 0,1 0,-1 0,1-2,5-5,0 1,1 0,0 0,0 0,0 1,1 0,0 0,0 1,0 0,1 0,0 1,14-5,-4 2,1 1,0 1,0 1,0 1,22-1,-35 4,1 0,-1 0,1 1,-1 0,1 0,-1 1,0 0,1 0,-1 0,0 1,10 6,-13-7,-1 1,0-1,0 1,0 0,0 0,0 0,0 0,-1 0,1 0,-1 1,0-1,0 1,-1 0,1-1,-1 1,1 0,-1 0,0 0,-1 0,1 0,-1 0,0 0,0 5,-1 7,-1-1,-1 1,0-1,-1 0,-8 19,-35 72,23-56,-2 12,0-2,7-1,16-47,1 0,-2 21,3-24,2 0,-1 1,1-1,0 0,1 0,0 0,1 0,0 0,0 0,1 0,0-1,0 0,1 0,0 0,1 0,0-1,0 0,12 11,-11-13,-1 0,1 0,14 6,32 8,13 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1:59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323 1,'-16'-1,"0"2,0 0,-1 1,-16 4,27-4,-1 0,1 0,0 1,0 0,0 0,0 1,0-1,1 1,0 1,0-1,0 1,-6 6,-2 6,1 0,1 1,0 1,1 0,-7 21,2 1,-15 62,22-65,1 2,2-1,1 1,2-1,2 1,2 0,13 75,0-69,6-9,-18-32,1-1,0 0,-1 1,2-2,6 7,-4-6,0 0,0 0,1-1,-1 0,1-1,0 0,-1 0,1 0,0-1,0 0,0-1,0 0,0 0,15-2,15-10,-34 10,0-1,1 1,-1-1,0 0,0 0,0 0,-1 0,1-1,-1 0,0 1,0-1,0-1,0 1,-1 0,0-1,0 1,0-1,0 1,-1-1,1 0,-1 0,1-10,-2 10,0-1,0 0,0 1,-1-1,1 1,-1-1,0 0,-1 1,0 0,0-1,0 1,0 0,-1 0,0 0,0 0,0 1,0-1,-1 1,-8-8,-21-10,25 19,0-1,-1 1,1 0,-1 1,1-1,-1 2,0-1,0 2,0-1,0 1,-17 2,-13 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00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130 1,'-16'29,"2"1,1 1,2 0,0 1,-7 44,-12 165,24-166,0 2,1 0,5-1,7-7,8-5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3.6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 0,'-9'35,"2"1,1-1,2 1,2 0,1 0,4 41,-2-67,1-1,0 1,0-1,1 0,0 1,1-1,0-1,8 13,-11-19,0 0,1 0,-1 0,1 0,-1 0,1 0,0-1,0 1,0 0,0-1,0 0,0 1,0-1,0 0,1 0,-1 0,0-1,1 1,-1 0,0-1,1 0,-1 1,1-1,-1 0,1 0,-1-1,1 1,-1 0,0-1,1 1,-1-1,0 0,1 0,-1 0,0 0,0 0,2-2,10-8,0 0,-1-1,-1 0,0-1,-1 0,0-1,13-22,-10 12,-1 0,18-50,-17 38,-2 10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01.0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1,'-5'0,"-1"-1,0 1,1 1,-1-1,1 1,-1 0,1 0,-1 1,1-1,-1 1,1 1,0-1,0 1,0-1,1 2,-1-1,1 0,-1 1,1 0,0 0,1 0,-1 0,1 1,-1-1,1 1,1 0,-5 9,-6 13,2 1,0 0,2 1,1 0,-6 49,-4 152,18-160,5-3,6-2,-8-53,1 1,11 22,-11-26,1-1,0 0,1 0,0-1,0 0,0 0,1 0,9 7,-11-10,1 0,-1-1,1 0,-1 0,1 0,0 0,1-1,-1 0,0-1,0 1,1-1,-1 0,8 0,-10-1,1-1,-1 1,1-1,-1 0,9-2,-8 1,1-1,0 0,0 0,-1 0,0-1,0 0,0 0,0 0,0 0,-1-1,0 0,0 0,0 0,-1 0,1-1,-1 1,-1-1,1 0,-1 0,3-8,-4 8,0 0,0 0,0 1,0-1,-1 0,0 0,-1 0,1 0,-1 0,0 0,0 0,-1 0,0 1,0-1,0 0,-1 1,0 0,0 0,0 0,0 0,-7-7,-17-11,-8 8,-6 6,0 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01.6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279 1,'-13'0,"0"0,1 1,-1 1,0 0,1 0,-17 7,22-7,1 1,0 1,-1-1,2 1,-1 0,0 0,1 0,0 1,0 0,0 0,0 0,-7 12,0 4,2-1,0 1,1 1,1 0,-10 41,9-15,-6 84,13-104,2 1,0-1,2 0,2 1,8 35,7-7,-15-47,0 0,1 0,6 9,-7-12,1-2,-1 1,1-1,0 1,7 4,-7-7,-1 1,1-1,0 0,0-1,0 1,7 2,-5-4,0 0,0 0,-1 0,1-1,0 0,0 0,0-1,0 1,0-2,-1 1,1-1,0 0,-1 0,0-1,1 0,-1 0,0 0,0-1,-1 0,10-8,-5 3,0 1,-1-2,0 1,-1-1,0 0,0-1,-1 0,-1 0,0-1,5-14,-3 3,-2-1,-1-1,-1 1,-1-1,-1 0,-2 0,0 0,-1 1,-7-38,3 39,0 1,-1 0,-1 0,-1 0,-1 1,-1 0,0 1,-2 0,-1 1,-21-26,9 20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45.8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0 106,'35'-9,"-2"-1,40-17,-35 12,42-11,-57 21,1 0,0 1,27 0,-45 4,1-1,0 2,0-1,0 1,0 0,0 0,0 1,-1 0,1 0,-1 1,1 0,-1 0,0 0,0 1,7 5,-10-6,-1-1,0 1,0-1,-1 1,1 0,0 0,-1 0,0 0,0 0,0 0,0 0,0 1,0-1,-1 0,0 0,1 1,-1-1,-1 5,0 6,-1-1,-8 28,9-38,-108 299,20-69,68-162,4-4,3-4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46.1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13,'0'0,"23"0,24-7,31 2,0 5,4 3,0 2,-5 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46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499 1,'-31'0,"-1"1,1 2,0 1,-58 15,73-13,0 0,0 0,1 1,0 1,1 1,0 0,0 1,1 0,0 1,-19 21,-14 27,36-45,1 1,-7 19,10-22,1 1,1 1,-2 13,4-20,1 1,0 0,1 0,0-1,0 1,0 0,1 0,0-1,4 13,-4-17,0 0,0 0,1 0,-1 0,1-1,-1 1,1 0,0-1,0 1,1-1,-1 0,0 1,1-1,-1 0,1 0,0-1,-1 1,1-1,0 1,0-1,0 0,0 0,0 0,0 0,4 0,1-1,0 0,-1 0,1-1,0 0,-1 0,1-1,0 0,-1 0,0 0,1-1,-1-1,0 1,11-8,1-3,0 0,-1-1,21-22,-15 10,-1 0,-1-2,-1 0,-2-2,-1 0,-1-1,23-64,-34 81,-6 61,0-33,-29 409,26-392,-2-1,-1 1,-1-1,-2-1,0 0,-2 0,-26 47,6-34,-8-5,31-30,0 0,-1 0,-15 7,-37 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47.0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774 1,'0'0,"-23"8,-25 13,-18 11,1 13,-9 6,-1 11,-4 4,-9 17,2 1,14-7,13-2,20-4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47.47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1,'0'0,"-15"0,0 0,0 1,0 1,-20 4,30-5,1 1,0-1,0 1,0 0,1 0,-1 0,0 0,1 1,0 0,-1-1,1 1,0 1,0-1,1 0,-1 1,1-1,-1 1,1 0,-3 7,2-3,1 1,-1-1,2 1,-1 0,1 0,0 0,1 14,0-21,0 1,1-1,-1 0,1 1,-1-1,1 1,0-1,0 0,0 1,0-1,0 0,1 0,2 4,-3-5,1 0,-1 0,1 0,-1 0,1-1,-1 1,1 0,-1-1,1 1,0-1,0 1,-1-1,1 0,0 0,-1 0,1 0,0 0,0 0,-1 0,1-1,0 1,2-1,0-1,1 0,-1 0,0 0,0 0,0-1,0 0,0 1,0-2,-1 1,1 0,-1-1,0 1,0-1,0 0,4-7,-4 5,-1 1,1 0,-1-1,1 0,-2 0,1 1,-1-1,0 0,0 0,0 0,-1 0,0-7,0 13,0-1,0 1,0-1,0 1,0-1,0 1,0-1,0 1,-1 0,1-1,0 1,0-1,0 1,-1-1,1 1,0 0,0-1,-1 1,1 0,0-1,-1 1,1 0,-1-1,1 1,0 0,-1 0,1-1,-1 1,1 0,0 0,-1 0,1 0,-1 0,1 0,-1-1,1 1,-1 0,-12 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2:47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247 5,'-50'-2,"34"0,1 1,-1 1,-18 2,29-1,0 0,0 0,0 1,0 0,0-1,0 1,1 1,-1-1,1 1,-1 0,1 0,0 0,-6 7,5-5,0 1,1 0,0 0,0 0,0 1,1-1,0 1,0 0,0 0,-2 14,4-18,1-1,-1 1,1-1,0 1,0 0,0-1,0 1,1-1,-1 1,1-1,0 1,-1-1,1 1,0-1,0 0,1 1,-1-1,0 0,1 0,-1 0,1 0,0 0,0 0,-1 0,1-1,0 1,1-1,-1 1,0-1,0 0,1 0,-1 0,0 0,4 1,-1-1,1 0,-1-1,0 1,0-1,0 0,1 0,-1 0,0-1,0 0,0 0,0 0,0-1,0 0,0 1,0-2,0 1,-1-1,9-5,-7 3,1 0,-1-1,0 1,0-2,0 1,-1 0,0-1,0 0,-1 0,0 0,4-10,1-15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0.0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0,'-18'74,"-14"121,28-167,-47 544,48-533,-9 202,-5 59,11-227,0-10,1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0.5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0 156,'2'-8,"1"-1,-1 1,1-1,1 1,0 0,0 0,0 1,1-1,0 1,1 0,-1 0,2 0,-1 1,14-11,-13 13,1-1,-1 2,1-1,-1 1,1 0,0 1,0-1,0 2,1-1,-1 1,0 0,1 1,-1 0,0 0,1 1,9 2,0 1,-1 2,0-1,0 2,0 0,-1 2,0-1,-1 2,0 0,0 1,-1 0,20 21,5 10,-2 1,43 66,-32-36,-6-4,-7-2,-29-53,0 1,-1 0,0 0,-2 1,1 0,-2-1,0 1,-1 0,-1 0,-3 28,2-34,-1 0,0 0,-1 0,0 0,-1-1,0 1,0-1,-1 0,0 0,-1-1,0 0,0 0,-1 0,0 0,0-1,-1 0,-14 9,-1-3,-1 0,-1-2,0-1,0-2,0 0,-36 6,26-6,-30 9,2-2,1-2,-2-5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4.2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82,'-1'38,"2"-1,1 0,2 0,16 68,-19-100,1-1,-1 0,1 0,0 1,0-1,1-1,-1 1,1 0,-1 0,1-1,0 0,1 0,-1 1,1-2,-1 1,1 0,0-1,4 2,-5-2,1-1,0 0,-1 0,1-1,0 1,0-1,0 0,0 1,-1-2,1 1,0 0,0-1,0 0,-1 0,1 0,0 0,-1-1,1 1,-1-1,7-4,-3 1,1-1,-1 0,0 0,0 0,-1-1,0 0,0 0,-1-1,0 1,0-1,6-13,-2-3,-1-1,9-43,-2 7,-12 51,1 0,0 0,1 1,0-1,0 1,1 0,1 1,-1 0,13-13,-5 9,4 7,-16 5,-1 0,1 0,0 0,-1 0,1 1,0-1,-1 0,1 1,-1-1,3 2,-2-1,0 1,0-1,0 0,0 1,0-1,0 1,-1 0,1 0,1 2,12 27,0 8,-5 11,2 1,-11-47,0 0,0-1,0 1,0 0,0-1,1 1,0-1,-1 1,1-1,0 0,1 0,-1 0,1 0,-1 0,6 4,-7-6,0-1,1 1,-1-1,0 1,1-1,-1 0,0 1,1-1,-1 0,0 0,1 0,1 0,17-8,2-2,3 6,-1 11,5 12,1 9,3 1,3-4,-1-8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1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0,'-23'28,"1"0,1 2,2 0,0 1,3 1,-15 37,-60 210,68-190,4 2,3 1,5 0,4 0,4 1,18 182,-9-236,3 0,1 0,2-1,1-1,27 51,-18-43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2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269 0,'-24'132,"-9"153,-5 40,26-261,0-6,3-12,4-30,6-22,4-17,6-14,22-49,-12 41,5 1,-22 39,0 0,1 0,-1 0,1 1,0 0,1 0,-1 0,1 0,-1 1,1 0,0 0,0 1,11-4,-13 5,0 1,0-1,0 1,0 0,0 0,0 0,0 0,0 1,0 0,-1 0,1 0,0 0,0 0,-1 1,1 0,-1 0,1 0,-1 0,0 0,1 1,-1-1,-1 1,1 0,4 5,20 33,-6 11,-4 14,-12-41,-1-1,-1 1,-1 45,-3-54,-6 30,5-37,-1-1,1 0,-1-1,-1 1,0 0,0-1,0 0,-1 0,0 0,0 0,0-1,-1 0,0 0,0-1,-1 1,0-1,0-1,0 1,0-1,-1-1,0 1,1-1,-1-1,0 1,-1-1,1 0,0-1,0 0,-1-1,1 0,-1 0,1 0,-16-4,8 1,0-1,1-1,-1-1,1 0,0-1,1 0,0-1,0-1,0-1,1 1,1-2,0 0,-21-24,0-9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2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242 0,'10'10,"-1"0,0 0,0 1,-1 0,-1 0,1 1,-2 0,0 0,0 1,-1 0,-1 0,0 0,3 22,-2-2,-2 0,-1 0,-2 0,-1 0,-9 63,-2-42,-1-1,-40 100,-101 185,104-241,-6-12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4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426 108,'-3'-2,"1"0,0 1,0-2,0 1,0 0,0 0,0-1,-1-2,-13-15,6 13,0 0,-1 1,1 0,-1 1,0 0,0 1,-14-4,3 3,0 0,-41-2,57 7,1 0,0 0,0 1,-1 0,1 0,0 0,0 1,0 0,0 0,0 0,0 0,1 1,-1 0,1 0,0 0,-7 7,4-3,0 0,1 0,0 1,0 0,1 0,0 1,0-1,-3 12,-4 14,1 4,3 3,3 1,2-2,3-37,0 1,0-1,1 1,-1-1,1 1,0-1,-1 1,2-1,-1 0,0 1,1-1,-1 0,1 0,0 0,0 0,0 0,0-1,6 6,-1-3,1 0,0 0,0-1,0 0,15 5,-1 0,-12-4,-1 0,0 1,0 0,-1 0,0 1,0 0,0 1,-1-1,0 2,-1-1,0 1,0 0,7 14,2 9,-1 1,15 56,4 40,-23-67,-7-1,-7 0,2-43,-2-1,0 0,0 0,-2-1,0 1,-1-1,-1-1,0 1,-1-1,0-1,-2 1,1-2,-2 0,-17 17,-5-6,-2-6,-5-7,36-11,1 1,0-1,-1 1,1-1,0 0,-1-1,1 1,-1-1,1 0,0 0,0 0,0-1,-5-2,-10-13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5.3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75 1,'-4'84,"-21"122,1-22,8 156,16-323,-2 80,4-19,5-22,3-22,-7-28,-3-14,-5-16,-5-12,-1-12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5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10,'0'0,"30"0,36 0,30-6,-5 3,11 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6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399 1,'-23'3,"0"2,0 1,0 1,1 1,0 0,1 2,0 1,1 0,0 1,0 2,2 0,-1 1,2 0,-23 27,2 7,15-4,22-43,0 1,0 0,0-1,0 1,1 0,0 0,-1-1,1 1,0 0,0 0,0 0,2 4,-2-6,1 0,-1 1,1-1,0 0,-1 0,1 0,0 0,0 0,0 0,-1 0,1-1,0 1,0 0,1 0,-1-1,0 1,0-1,0 1,0-1,1 1,-1-1,0 0,0 1,1-1,-1 0,0 0,0 0,1 0,1 0,3-1,1 0,0 0,-1 0,1-1,-1 0,1-1,-1 1,0-1,0 0,0-1,11-7,5-7,31-30,-37 33,4-5,-2 0,0 0,-2-2,27-44,-42 65,-1 1,1-1,-1 1,0-1,1 1,-1-1,0 1,1-1,-1 1,0-1,0 0,0 1,1-1,-1 1,0-1,0 0,0 1,0-1,0 1,0-1,0 0,0 1,0-1,0 0,-1 1,1-1,0 1,0-1,-1 0,0 1,1 0,-1 0,0 1,0-1,1 0,-1 0,0 1,0-1,1 1,-1-1,0 1,1-1,-1 1,1-1,-1 1,1 0,-1-1,1 1,-1 0,1-1,0 1,-1 0,1 0,-4 7,1-1,0 0,1 1,0 0,0-1,1 1,-1 0,1 11,1-5,0 0,1 1,4 24,-4-34,0-1,0 0,1 0,-1 1,1-1,0 0,0-1,0 1,0 0,1 0,-1-1,1 0,0 1,0-1,1 0,-1 0,0-1,1 1,0-1,0 0,5 3,-3-3,0-1,0 1,0-1,1 0,-1-1,0 0,0 0,1 0,-1 0,0-1,0 0,0-1,1 1,8-5,1-1,0-1,-1-1,0-1,-1 0,25-22,-18 14,30-19,-48 35,0 0,0 1,0-1,0 1,0 0,0 0,0 0,5-1,-7 2,0 0,0 0,0 0,0 0,0 1,0-1,0 0,-1 0,1 1,0-1,0 0,0 1,0-1,0 1,-1 0,1-1,0 1,0-1,-1 1,1 0,0 0,-1-1,1 1,-1 0,1 0,-1 0,0 0,1 0,-1-1,0 1,1 0,-1 0,0 1,6 27,6 57,-7-38,3 9,6-5,-12-48,0 1,0-1,0 0,0 0,1 0,0 0,0 0,3 3,-5-6,0 0,0 0,0 0,1 0,-1-1,0 1,0 0,0-1,1 1,-1-1,0 0,1 1,-1-1,0 0,1 1,-1-1,1 0,-1 0,0 0,1-1,-1 1,1 0,-1 0,0-1,1 1,-1-1,0 1,0-1,2 0,18-15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6.4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6.8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61 1,'-16'529,"-18"151,32-611,-3-1,1-5,10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7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371 64,'-7'-6,"0"1,0-1,0 2,-1-1,1 1,-1 0,0 1,-10-4,14 6,-1 0,1 0,-1 1,1-1,-1 1,1 0,-1 0,0 1,1-1,-1 1,1 0,0 0,-1 0,1 1,0 0,0 0,-5 2,-2 4,0 1,0 0,0 0,1 1,1 1,-16 21,9-9,2 1,1 0,0 1,2 0,1 1,1 0,-10 52,12-39,2 0,2 0,1 0,7 77,-2-93,7 29,-6-38,1 0,0-1,1 0,0 0,1 0,0-1,1 0,15 18,-19-26,-1-1,1 1,0-1,0 0,0 0,0 0,0-1,1 1,-1-1,1 0,-1 0,8 1,-9-3,1 1,0-1,0 0,0 0,0-1,0 1,0-1,0 0,-1 0,1 0,0 0,-1-1,1 1,-1-1,1 0,-1 0,6-5,1-2,0 0,-1 0,0-1,-1 0,0-1,-1 0,0 0,0 0,-1-1,7-21,-5 9,0 0,-2-1,-1 0,3-42,-7 18,-1 0,-3 1,-2-1,-2 1,-2 0,-2 1,-2 0,-29-67,15 48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4.6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6,'-20'-3,"18"2,0 1,-1-1,1 1,-1 0,1-1,-1 1,1 0,-1 1,-2-1,-2 3,-1-1,1 1,0 0,0 0,1 1,-1 0,1 0,0 1,0 0,0 0,-10 11,7-5,1-1,0 1,1 0,0 1,1 0,-6 13,12-24,0-1,0 0,-1 0,1 0,0 1,0-1,0 0,0 0,0 1,-1-1,1 0,0 0,0 1,0-1,0 0,0 0,0 1,0-1,0 0,0 1,0-1,0 0,0 0,0 1,0-1,0 0,0 0,1 1,-1-1,0 0,0 0,0 1,0-1,0 0,1 0,-1 0,0 1,0-1,1 0,11-4,13-13,11-18,-27 26,1-1,-1 1,1 1,1 0,16-10,-24 17,0-1,0 1,0 0,0 0,0 1,0-1,0 1,0-1,0 1,0 0,0 0,0 0,0 0,0 1,1-1,-1 1,0 0,-1 0,1 0,0 0,0 1,0-1,-1 1,1-1,-1 1,1 0,-1 0,3 3,10 11,-1 0,14 21,-14-18,23 25,-24-31,1-2,-1 1,2-2,17 11,-4-6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7.7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1,'17'21,"-1"1,-1 1,-1 0,-2 1,0 1,-1 0,-2 0,11 41,0 30,-4 0,-5 1,-3 0,-5 1,-11 117,0-136,-3-1,-4 0,-3-2,-4 0,-3 0,-44 92,43-120,-2 0,-3-2,-42 49,36-49,11-18,15-18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8.0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0,'0'0,"21"0,21 0,16 0,-7 0,-10 0,-8 0,-7 0,-21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8.3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42,'0'0,"28"0,25-5,33-4,3 0,-2 0,-4 5,5-1,-6 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8.7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1,'0'0,"26"0,25 0,36 0,11 0,27 0,10 0,7 0,14 0,2 0,12 0,5 0,8 0,0 0,9 0,-2 0,-4 0,-11 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09.5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0,'12'339,"-7"-266,-3 1,7 74,0-80,-6-54,0-1,8 23,19 22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10.1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333 1,'-9'0,"-1"0,1 0,0 1,0 0,0 1,0 0,0 0,0 1,1 0,-1 1,1-1,0 2,0-1,0 1,0 0,1 1,0 0,0 0,1 1,0-1,0 1,0 1,1-1,-5 10,-12 25,1 2,3 0,2 2,1-1,3 2,-12 84,19-62,7-2,6-2,9-8,-13-46,0-1,12 18,-12-22,0-1,0 1,1-1,-1-1,6 6,-5-7,-1 0,0 0,1-1,-1 1,8 2,-7-3,0-1,0 1,0-1,0 0,8 0,-9-1,1 0,-1-1,1 1,-1-1,1 0,5-2,-7 2,1 0,0-1,-1 1,0-1,1 0,-1 0,0 0,0 0,0-1,-1 1,1-1,0 0,-1 1,0-1,1-1,-1 1,0 0,-1 0,1-1,-1 1,1-1,-1 1,0-1,0 1,-1-1,1 0,-1 0,0 1,0-1,0-4,-1 0,0 1,-1 0,0 0,0 0,0 0,-1 0,0 0,0 0,-1 1,0 0,0 0,-1 0,1 0,-9-8,-20-12,-6 8,-8 6,-5 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11.6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1,'0'0,"22"0,24 0,20 0,-7 0,-5 0,-6 0,-9 0,-3 0,-13 0,-5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12.0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1,'-11'48,"-7"82,14-86,-3 28,4 2,1 1,4-3,10-5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12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0,'5'140,"1"15,-14 157,6-234,2-8,3-5,-2-56,1 0,0 0,5 16,-5-20,1 0,0 1,0-1,6 7,-9-12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12.7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 0,'-9'472,"3"-384,1-2,3-2,0 4,2 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5.7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0,'-15'2,"38"3,278 65,38 8,956 66,15-96,-570-53,-295-1,2773 86,-3057-70,1098 76,-940-59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14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 1,'1'38,"-1"132,-24 184,17-293,-1 1,3-5,5-56,-1 10,1-1,0 1,0-1,4 20,3-18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14.9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483 1,'-20'6,"1"1,-1 1,1 1,0 0,1 2,-31 23,16-5,1 1,2 2,1 1,1 2,-23 38,34-46,1 1,2 0,0 1,2 1,1 0,2 1,-10 53,16-20,4-46,0-1,1 0,1 1,0-1,8 21,-7-28,1 1,0-1,7 12,-7-14,0-2,1 1,-1 0,1-1,0 0,1-1,-1 1,1-1,0 0,13 6,-12-7,-1-1,0 0,1-1,9 3,-11-4,-1-1,1 1,-1-1,1 0,0 0,6-2,-7 1,-1 0,1 0,-1-1,0 1,0-1,0 0,5-3,-5 2,0 0,-1 0,1 0,0-1,-1 1,0-1,0 0,0 0,0 0,-1-1,0 1,0 0,0-1,0 0,-1 1,1-1,-1 0,0-6,0 3,0-1,-1 1,-1-1,1 1,-1-1,-1 1,1-1,-2 1,-4-14,4 15,0 1,-1-1,-7-10,-22-18,-9 3,33 26,0 1,0 1,-16-6,-37-5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15.4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479 1,'-17'0,"0"1,0 0,0 2,0 0,1 1,-1 0,1 1,0 1,0 1,-18 11,18-8,0 1,0 1,1 1,1 0,0 1,1 0,0 1,-18 29,12-12,1 0,2 2,1 0,2 1,1 0,2 1,1 0,2 0,1 1,3 0,0 0,4 38,0-57,0-1,1 0,1 0,1 0,1 0,0 0,1-1,0 0,17 28,-18-37,-1 0,1-1,0 1,1-1,5 5,-5-6,0-1,0 0,0 0,1 0,-1-1,1 0,0 0,0-1,0 1,0-2,0 1,7 0,-3-1,1-1,-1 0,0-1,0 0,0-1,0 0,14-5,-7 1,0-1,-1-1,1-1,-2-1,0 0,0-1,0 0,26-27,-30 25,-1-1,0-1,0 1,-2-2,0 1,0-1,-2-1,9-26,-9 20,-2 0,0-1,-2 1,0-1,-2 0,-1-25,-2 19,-2 0,0 0,-2 1,-2 0,0 0,-2 0,-1 1,-1 0,-2 1,-27-42,2 20,0 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35.9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108 156,'-11'0,"0"1,0 1,0 0,1 0,-1 1,-18 8,18-3,11-8,0 1,0-1,-1 0,1 1,0-1,0 0,-1 1,1-1,0 0,0 1,0-1,0 0,0 1,-1-1,1 1,0-1,0 0,0 1,0-1,0 1,0-1,0 0,0 1,0-1,1 1,-1-1,0 0,0 1,0-1,0 1,1-1,-1 1,2-1,0 0,0-1,0 1,-1 0,1-1,0 1,0-1,0 0,-1 0,4-1,-1 0,12-6,0-1,-1 0,0-1,-1-1,26-24,-25 22,0 0,0 0,2 1,29-15,-41 24,5-2,0 1,0-1,1 2,13-4,-22 7,1-1,-1 1,1 0,0 0,-1 0,1 0,-1 0,1 0,-1 1,1-1,-1 1,1 0,-1 0,1 0,-1 0,0 0,0 0,0 1,1-1,-1 1,0-1,-1 1,1 0,2 2,27 41,-20-28,20 24,-10-23,5-1,7-7,6-5,3-3,2 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36.5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30,'3'-4,"-1"2,0-1,0 1,0 0,0 0,0 0,0 0,0 0,1 0,-1 1,1-1,3-1,-5 4,0-1,-1 1,1 0,0 0,-1-1,1 1,0 0,-1 0,1 0,-1 0,1 0,-1 0,1 0,-1 0,0 0,0 0,1 0,-1 0,0 0,0 1,6 15,-4-16,0 1,0 0,0-1,0 0,1 1,-1-1,0 0,1 0,-1-1,1 1,0 0,-1-1,1 1,4-1,42-2,-32 1,0 0,29-7,-29 5,0 0,0 2,0 0,0 0,1 2,16 2,15 3,-38-3,24 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36.9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0,'-41'144,"17"-53,-48 233,60-242,3 1,2 2,5-2,2-2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37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0 145,'25'-6,"-1"0,0-1,-1-2,29-14,-5 3,74-25,-65 26,-48 16,0 1,0 1,0-1,0 1,1 1,13 0,-20 0,0 1,0-1,0 0,0 1,0-1,-1 1,1-1,0 1,0 0,0 0,0 0,-1 0,1 0,-1 0,1 1,-1-1,1 0,-1 1,1-1,-1 1,0 0,0-1,0 1,0 0,0 0,0 0,-1-1,1 1,-1 0,1 0,-1 0,1 3,-1 9,-1 0,0 0,-1 0,0 0,-1-1,-1 1,-6 15,0 2,-61 178,4-15,46-116,3-6,-1-13,-1-11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37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0,'0'0,"25"5,26-1,23 2,-4 2,-1 2,3 4,-7 4,-5-9,-3-5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38.2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652 0,'-7'4,"-22"13,0 1,1 2,-41 37,2 13,4 3,3 2,3 4,-74 135,92-140,9-5,7-4,4-8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38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1,'-9'22,"2"0,1 1,0 0,2 0,-3 39,7-60,0 0,0 0,0 0,0 0,0 0,0 0,1 0,-1 0,1 0,-1 0,1 0,0 0,0 0,0 0,0 0,0 0,0-1,0 1,1 0,-1-1,0 1,1-1,0 0,-1 1,1-1,0 0,0 0,-1 0,1 0,4 1,-1-1,0 0,1 0,-1-1,0 1,1-1,-1 0,0-1,1 1,-1-1,0 0,7-2,-10 2,-1 1,1-1,0 0,0 0,-1 1,1-1,-1 0,1 0,-1 0,1-1,-1 1,1 0,-1-1,0 1,0 0,0-1,0 0,0 1,0-1,0 1,0-1,-1 0,1 0,-1 0,1 1,-1-1,0 0,0 0,1 0,-1 0,0 1,-1-1,1 0,0 0,-1 0,0-2,0-2,-1 1,0 0,0 0,0 0,-1 0,0 0,1 0,-2 1,1 0,-1-1,-3-3,4 5,0 0,-1 0,1 1,0-1,-1 1,0 0,1 0,-1 0,0 1,0-1,0 1,0 0,0 0,-1 0,1 1,0-1,0 1,0 0,-1 0,1 1,0-1,-5 2,-14 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6.5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1,'4'34,"11"38,-2-6,5 71,-1 230,-19-279,-22 129,17-160,7-12,0-41,1 1,0-1,0 0,0 0,3 7,-4-11,0 1,1-1,-1 1,0-1,0 1,1 0,-1-1,0 1,1-1,-1 0,1 1,-1-1,0 1,1-1,-1 1,1-1,-1 0,1 0,0 1,-1-1,1 0,-1 0,1 1,-1-1,1 0,0 0,-1 0,1 0,-1 0,1 0,0 0,-1 0,1 0,0 0,-1 0,1-1,-1 1,1 0,-1 0,1 0,0-1,-1 1,1 0,0-1,10-12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3:39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99 10,'-4'0,"0"0,0 0,0 0,0 1,0 0,0-1,0 1,0 1,0-1,0 0,0 1,1 0,-1 0,1 0,-1 0,1 1,0-1,-4 5,4-3,0 0,1 1,-1-1,1 1,0 0,0-1,1 1,-1 0,1 0,0 0,0 1,1-1,0 0,0 7,0 0,1 1,1-1,0 0,7 24,-7-31,-1 0,1 1,1-1,-1 0,1-1,-1 1,1 0,1-1,-1 1,1-1,-1 0,1 0,8 5,-10-8,0 0,-1 0,1 0,0 0,0-1,0 1,0-1,0 1,0-1,0 0,0 1,0-1,0 0,0-1,0 1,1 0,-1-1,3 0,-2-1,1 1,-1-1,0 0,0 0,0 0,0 0,0-1,0 1,4-6,-2 1,1-1,-1 0,-1 0,0 0,0 0,0-1,3-14,-4 15,-2-1,1 0,-1 0,-1 0,0 1,0-1,-1 0,0 0,0 0,-1 0,0 1,0-1,-1 1,-5-10,-10-14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07.3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366 0,'-37'10,"-63"23,89-28,-1 1,0 1,1 0,0 0,1 1,0 0,0 1,-16 18,12-9,1 1,0 1,1 0,1 0,1 1,1 0,-7 25,2 20,12-54,1 0,1 1,1 16,0-17,2 1,-1 0,2-1,0 0,0 1,1-1,0-1,1 1,1-1,0 0,9 11,-12-17,0 0,1 0,0 0,0 0,0-1,0 1,1-1,0-1,0 1,0-1,0 0,1 0,-1-1,1 0,-1 0,1-1,0 1,0-1,0-1,0 0,-1 0,11-1,-12 0,0 0,-1 0,1-1,0 1,-1-1,1 0,-1-1,0 1,0-1,0 0,0 0,0 0,5-6,21-24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07.7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0,'21'34,"0"0,-3 1,20 50,-4 12,33 151,-58-205,-3 1,-2 0,-1 1,-3-1,-1 1,-9 51,0-45,-2-1,-2 0,-27 61,-80 132,119-239,-12 24,-2-1,-1-1,-1-1,-37 41,40-53,-27 18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05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0,'-13'23,"1"0,1 0,1 1,1 0,1 1,2 0,-6 36,-5 187,15-179,-47 1183,48-1163,1-18,-6-2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06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38 31,'46'-7,"153"-16,-173 22,1 1,0 2,-1 1,1 0,40 13,62 30,-79-23,-10 2,-35-22,-1 1,0-1,0 1,0 0,0 0,0 0,-1 1,0-1,0 1,0 0,-1 0,1 0,-1 0,0 0,-1 0,1 0,-1 1,0-1,0 1,-1 8,0-6,-1 1,-1-1,1 0,-2 0,1 0,-1 0,0 0,0 0,-1-1,0 0,-1 1,1-1,-7 6,-12 14,-1-1,-2-2,-28 23,-93 61,94-71,-21 13,2-5,3-4,53-32,0 0,-1-1,0-1,-35 10,0-9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08.3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499 0,'-21'14,"0"0,1 1,1 1,0 1,1 0,1 2,-18 24,11-6,0 1,3 1,-23 56,-2 18,5 1,-49 238,74-260,4 0,5 1,3 0,14 146,2-146,6-18,-13-56,1 0,1-1,0 0,16 26,9 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09.1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0 465,'17'-2,"0"0,0-1,-1 0,1-1,30-13,-35 13,16-7,-2-2,0 0,0-2,-1 0,-1-2,-1-1,0-1,-1 0,37-46,-21 15,-32 41,0 0,-1 0,6-14,-9 18,-1 1,1-1,-1 0,0 1,-1-1,1 0,-1 0,0 0,0 0,-1 0,1 1,-1-1,0 0,0 0,-1 1,1-1,-4-6,4 9,-1 0,0-1,0 1,1 0,-1 0,0 0,-1 0,1 0,0 0,-1 1,1-1,0 1,-1 0,0-1,1 1,-1 0,0 1,0-1,1 0,-1 1,0 0,0-1,0 1,0 0,0 1,1-1,-1 0,0 1,0 0,0-1,-3 3,-8 2,0 1,0 0,1 1,0 1,0 0,1 1,0 0,1 1,-15 15,7-4,1 1,1 0,1 1,-15 29,17-25,1 0,2 1,0 1,-9 44,16-53,1 0,1 1,0-1,1 1,2-1,0 1,6 30,-5-43,0 1,0-1,1 0,0 0,1-1,0 1,0-1,1 0,-1 0,2 0,-1 0,1-1,0 0,0 0,0-1,1 0,12 8,-9-8,1 0,-1-1,1 0,0-1,0 0,0 0,0-1,1-1,-1 0,0-1,1 0,18-2,-7-2,-1-1,0 0,-1-2,1 0,-1-2,-1 0,0-1,0-2,-1 0,0 0,-1-2,28-27,-15 10,-3-1,0-2,-2-1,-2-1,34-66,-30 47,-2 1,-2 10,-7 19,-17 25,0 0,0-1,0 1,1 0,-1 0,0 0,0 0,0-1,0 1,1 0,-1 0,0 0,0 0,0 0,1 0,-1 0,0 0,0-1,1 1,-1 0,0 0,0 0,1 0,-1 0,0 0,0 0,1 0,-1 0,0 0,0 1,0-1,1 0,-1 0,0 0,0 0,1 0,-1 0,0 0,0 1,5 11,-1 21,-4-29,5 80,7 82,-2-101,-8-58,-1 1,2 0,-1-1,1 0,0 1,0-1,1 0,0 0,5 6,-8-12,-1-1,1 1,0-1,-1 1,1-1,-1 0,1 1,0-1,-1 0,1 1,0-1,-1 0,1 0,0 0,-1 0,1 0,0 0,1 0,-2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09.5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0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238 1,'-26'30,"1"2,2 1,1 1,2 1,-17 40,19-27,2 0,2 1,3 1,1 0,3 0,2 1,2-1,2 1,3 0,2 0,10 50,-9-74,12 33,-13-51,-1 1,1-1,10 17,-11-23,-1 1,1 0,0 0,0-1,1 0,-1 0,1 0,-1 0,1 0,0-1,0 1,0-1,1 0,-1 0,6 1,-6-2,-1-1,1 1,0-1,0 0,0 0,0 0,0-1,-1 1,1-1,0 0,0 0,-1 0,1-1,0 1,-1-1,0 0,1 0,5-4,0-2,1-1,-1-1,0 1,-1-1,0-1,-1 0,0 0,7-15,-1-2,-1-1,11-40,-14 33,-1 0,-2 0,-1-1,-2 0,-2 1,-1-1,-11-72,7 82,-2 0,-1 1,-1 0,-1 0,-1 1,-1 0,-2 1,0 0,-2 1,0 0,-26-28,-2 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1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313 1,'-25'17,"1"1,1 2,0 0,1 1,2 2,0 0,1 1,2 1,0 0,2 1,0 1,2 1,2 0,0 0,2 1,1 1,-6 41,10-23,2 1,2-1,12 87,4-52,-11-65,1 0,1 0,0 0,15 24,-18-35,-1-1,2 0,-1 0,0-1,1 1,0-1,1 0,-1-1,1 1,0-1,0 0,0 0,0-1,11 5,-14-7,0-1,0 1,0-1,0 0,0 0,0 0,0 0,0 0,0-1,-1 1,1-1,0 0,0 0,0 0,-1 0,1 0,0-1,-1 1,1-1,-1 0,0 1,0-1,1 0,1-3,3-3,0-1,-1 0,0 0,0 0,6-15,1-9,-1 0,-1-2,-2 1,-1-1,-2 0,-2 0,-1-1,-1 0,-2 1,-2-1,-8-44,4 46,-3 0,-18-49,-1 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6.9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288 79,'0'-8,"0"0,0 0,-1 1,0-1,-3-8,4 15,0-1,-1 1,1 0,-1 0,1 0,-1 0,1 0,-1 0,0-1,0 1,1 1,-1-1,0 0,0 0,0 0,0 0,0 1,0-1,0 0,0 1,0-1,0 1,-1-1,1 1,0-1,0 1,0 0,-1 0,1 0,0 0,0 0,-1 0,1 0,0 0,0 0,-1 0,1 1,0-1,-2 1,-1 1,1-1,0 1,0 0,-1 0,1 0,0 0,1 0,-1 1,0-1,1 1,-4 4,-22 37,15-21,-48 65,26-33,5 2,7 4,20-50,0 0,1 1,0-1,0 0,2 1,0 14,0-21,1 1,0 0,0-1,0 1,1-1,0 0,0 1,0-1,1 0,0 0,0 0,0-1,0 1,8 6,19 13,10-5,7-5,-14-6,1-2,1-1,-1-1,0-2,45-4,-32-2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4.2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520 133,'-28'-1,"1"-2,-32-6,30 4,13 1,-1-1,1-1,0 0,0-1,-23-15,-31-13,16 13,33 14,15 9,3 1,-9 4,9-2,0-1,1 1,0-1,0 1,0 0,0 0,1 0,-3 8,-2 19,-12 101,9-75,1-2,2-4,2-11,6-16,-2-23,1 0,-1 0,1-1,0 1,-1 0,1 0,0 0,-1 0,1 0,0-1,0 1,0 0,0-1,0 1,0-1,0 1,0-1,0 1,0-1,0 0,0 1,0-1,2 0,30 1,-16-1,-5 1,1 0,-1 1,1 0,-1 1,0 1,0 0,-1 0,1 1,-1 1,0 0,0 0,-1 1,18 15,1 7,-6-3,-2 1,0 0,-2 2,25 48,-20-26,-3-1,-4 1,-6 0,-5-5,-6-39,-1 0,0 0,-1 0,1 0,-2 0,1 0,-1-1,1 1,-2-1,1 0,-1 1,0-2,0 1,-1 0,0-1,0 0,0 0,-11 8,-18 7,-10-2,-11-6,-14-3,1-7,52-3,1 0,0-2,0 0,1 0,-1-2,-14-5,-20-15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4.8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314 0,'20'28,"-1"1,-1 0,-2 1,17 42,-14-20,23 102,-17-20,-6 1,-6 1,-7 207,-12-220,-6 0,-5-1,-6-1,-5 0,-5-2,-5-2,-5-2,-6-1,-81 140,76-165,38-65,-21 25,-20 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5.2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0,'0'0,"27"0,30 0,23 0,-3 0,0 6,2-3,-2 3,-16-1,-30-5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5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54,'0'0,"30"0,28-5,29-5,-7 2,1-2,10 7,0-2,4 1,2-4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6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 0,'-20'185,"14"-96,-12 208,15-224,2 0,-4-2,1-4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7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391 0,'-24'13,"0"1,2 2,0 0,1 1,0 1,2 1,0 0,1 2,-16 23,11-10,1 1,2 0,1 2,2 0,-16 53,25-61,0 0,2 1,2 0,0 0,2 0,1 1,4 33,5-9,-6-48,0-1,0 1,1-1,5 11,-6-13,1-1,-1 0,1 0,0 0,0 0,0-1,0 1,1-1,-1 0,1 0,-1 0,1 0,0-1,-1 1,1-1,0 0,0 0,0 0,0-1,0 1,0-1,0 0,0 0,0-1,5 0,-3 0,0-1,0 1,0-1,9-4,-10 4,-1-1,1 1,-1-1,1-1,7-6,-8 6,0-1,0 1,-1-1,1-1,3-7,-4 6,0 0,-1-1,0 1,0 0,-1-1,1 1,-2-1,1 1,-1-1,0 1,-1-1,0 1,0-1,-1 1,-2-9,1 7,0 1,0 0,-1 0,0 0,-1 1,1-1,-1 1,-1 0,1 0,-1 1,-1 0,-11-10,-19-3,-5 7,-5 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7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355 0,'-23'8,"0"1,0 0,-36 23,46-24,0 2,1-1,0 1,1 1,0 0,1 1,-10 14,3-1,2 1,0 0,2 2,0-1,2 2,2-1,0 1,2 1,1-1,2 1,0 0,2 1,4 49,0-62,1 0,6 19,-6-26,1 0,0-1,0 1,2-1,-1 1,1-2,0 1,1-1,0 0,1 0,0 0,0-1,12 8,-15-12,1 0,1-1,-1 0,0 0,1 0,-1 0,1-1,0-1,0 1,0-1,0 0,0 0,0-1,0 0,0 0,0-1,0 0,0 0,0 0,-1-1,1 0,11-6,-3 1,-1-1,0-1,-1 0,0-1,-1 0,0-1,0-1,-1 0,-1 0,14-20,-13 14,0 0,-1 0,-1-1,0-1,-2 0,0 0,6-34,-10 35,-1 0,-1-1,0 1,-2 0,0-1,-2 1,0 0,0 0,-2 0,-1 1,0-1,-1 1,-1 1,-1-1,0 1,-1 1,-1 0,-1 0,0 1,-1 1,0 0,-29-23,-12 0,29 19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8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9,'0'0,"21"0,18 0,20 0,-10 0,-8 0,-6 0,-2 0,-5 0,-9-8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8.5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53,'133'-24,"29"-2,-99 23,-5 7,-53-4,1 1,-1 0,0 0,0 1,0 0,0 0,0 0,-1 0,9 6,-11-6,0-1,0 1,0 0,0 0,0 1,0-1,-1 0,1 0,-1 1,0-1,0 1,0-1,0 1,0 0,0-1,-1 1,0 0,1 0,-1-1,0 1,0 3,-1 0,0 1,0 0,0-1,-1 1,0-1,-1 1,1-1,-7 11,-5 5,-17 21,17-25,-24 34,0 7,31-47,1 0,0 1,1-1,0 1,1 0,1 0,-4 27,7-35,-1 0,1 0,0 0,1 0,-1 0,1 0,0 0,1-1,-1 1,1 0,0 0,0-1,0 1,0-1,1 0,0 1,0-1,0-1,1 1,-1 0,1-1,0 0,0 1,7 3,6 2,0-1,0 0,1-1,0-1,21 4,95 12,-124-21,67 8,-11-5,-21-1,-30-3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9.0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 1,'-15'0,"18"0,31 0,931 73,-455-26,6-21,191 14,-593-33,-20-11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7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0,'-3'110,"4"85,13-93,0-8,-11-71,20 116,-19-123,1-1,7 15,15 19,1-3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19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113 0,'-50'213,"24"-96,13-55,3 1,-3 122,13-113,6-1,-4-59,1 0,-1 0,9 18,-4-14,1-2,10 16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20.0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479 0,'-19'1,"0"0,0 2,1 0,0 1,-1 0,1 2,1 0,-1 1,1 1,0 0,1 2,0-1,1 2,0 0,0 1,1 1,-21 24,18-16,0 0,2 1,1 1,0 1,2 0,1 1,0 0,2 0,1 1,1 0,-6 47,11-51,0 1,1 0,1 0,1-1,1 1,1 0,11 42,-10-52,1-2,9 18,-11-23,1-1,-1 0,1 0,0 0,0 0,0-1,1 1,0-1,0 0,0 0,0-1,0 0,9 4,-11-6,1 1,-1-1,1 0,0 0,0 0,-1-1,8 1,-6-2,-1 1,1-1,-1 0,1-1,-1 1,0-1,1 0,-1 0,0 0,0-1,-1 1,1-1,0 0,-1 0,0 0,1 0,-1-1,0 1,-1-1,1 0,-1 0,3-5,-2 3,0-1,0 0,0 0,-1 0,0 0,-1 0,0 0,0 0,0 0,-1-1,0 1,0 0,-2-11,1 13,-1-1,0 1,1 0,-2 0,-2-5,3 6,-1 0,0 0,-1 0,1 0,-7-5,5 4,-1 1,0 0,-13-7,-21-4,8 9,11 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20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467 23,'-17'1,"0"0,0 1,1 1,-1 0,1 1,0 1,0 0,0 1,-17 10,14-5,0 0,2 2,-1 0,2 1,-1 0,-23 29,24-23,0 1,2 0,0 1,2 1,0 0,2 0,0 1,2 0,0 1,2 0,1 0,-4 46,11-5,-1-56,1 0,0-1,0 1,5 10,-4-12,1 0,0 0,0 0,1 0,0-1,0 1,1-1,0-1,0 1,0-1,1 0,0-1,0 1,1-1,-1-1,1 1,0-1,0-1,1 0,-1 0,1 0,0-1,-1 0,1-1,0 0,0 0,0-1,0-1,0 1,0-1,0 0,-1-1,1 0,0-1,-1 0,1 0,-1-1,0 0,0 0,-1-1,1 0,8-7,-8 4,1 0,-1 0,-1-1,0 0,0 0,-1-1,0 1,-1-2,5-11,-4 7,-1-1,-1 0,0 0,-1 0,1-30,-4 15,-1 1,-2-1,-1 0,-2 1,0-1,-16-40,10 39,-1 0,-2 1,-1 1,-1 0,-34-43,21 39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31.2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28 279,'-5'2,"-11"7,15-8,1-1,0 0,-1 0,1 0,0 0,0 0,-1 0,1 1,0-1,-1 0,1 0,0 1,0-1,0 0,-1 0,1 1,0-1,0 0,0 0,-1 1,1-1,0 0,0 1,0-1,0 0,0 1,0-1,0 0,0 1,0-1,0 0,0 1,0-1,0 1,7-26,1 1,0 0,2 0,0 1,16-25,-17 33,0 1,1 0,1 1,0 0,0 1,2 0,19-15,-30 26,-1-1,1 1,0 0,0 0,0 0,0 0,0 0,0 1,0-1,0 0,0 1,0 0,1-1,-1 1,0 0,0 0,0 0,0 1,3-1,-2 2,-1-1,1 0,0 1,-1-1,1 1,-1 0,1 0,-1 0,0 0,0 0,0 1,3 4,6 8,0 0,21 20,-26-30,0 0,0-1,0 1,1-1,-1-1,1 1,0-1,15 5,-7-4,2 0,-1-2,0 1,0-2,23 0,9-3,6 0,8-3,1-3,-12-3,-9-6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31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1 211,'3'-14,"1"0,1 0,0 1,1 0,0 0,1 0,1 1,0 0,0 0,12-11,-14 16,1-1,0 2,0-1,1 1,14-10,-21 15,1 0,0 0,-1 0,1 1,0-1,0 0,0 1,-1-1,1 1,0 0,0-1,0 1,0 0,0 0,0 0,0 1,0-1,0 0,-1 1,1-1,0 1,0-1,0 1,-1 0,1 0,0 0,-1 0,1 0,-1 0,1 1,-1-1,0 0,1 1,-1-1,1 3,27 42,-25-38,1 1,0-1,0 0,0 0,1-1,1 0,-1 0,1 0,0-1,12 9,12 0,10-4,7-3,-18-6,0-2,37-5,1-6,-1-9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34.8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319 0,'-21'8,"0"0,1 1,0 1,-31 21,38-21,1 0,0 0,1 2,0-1,1 1,0 1,-10 16,-9 25,4 7,4 8,10 2,11-5,0-57,1-1,0 1,1-1,3 12,-3-17,-1 1,1-1,-1 0,1 1,0-1,0 0,1 0,-1 0,3 2,-3-4,-1 0,1 1,-1-1,1 0,-1 0,1-1,0 1,-1 0,1-1,0 1,0-1,0 1,-1-1,1 0,0 1,0-1,0 0,0-1,2 1,-1-1,1 0,-1 0,1 0,-1-1,1 1,-1-1,0 0,0 0,4-3,1-2,0 0,-1-1,1 0,-1 0,9-16,-3 0,-2-1,0 0,11-45,-14 44,1-13,-8 32,0 0,1-1,-1 1,1 0,1 0,0 0,0 1,0-1,0 1,1-1,8-9,-12 16,1-1,0 1,-1-1,1 0,0 1,0-1,0 1,0 0,0-1,-1 1,1 0,0-1,0 1,0 0,0 0,0 0,0 0,0 0,0 0,0 0,0 0,0 0,0 1,-1-1,1 0,0 1,0-1,0 0,0 1,0-1,-1 1,1-1,0 1,0 0,-1-1,1 1,0 0,-1-1,1 1,-1 0,1 0,-1-1,1 1,-1 1,5 5,-2 0,1 0,-1 0,2 9,129 371,-113-323,-4 1,-5-3,-10-46,-1 0,-1-1,0 1,-1-1,-1 1,0-1,-1 1,-1-1,-1 0,0 0,-1-1,0 0,-1 0,0 0,-2-1,1 0,-2 0,1-1,-2 0,0-1,0 0,-1-1,-19 13,-13 1,1-7,38-16,0 1,0-2,0 1,0 0,-8-1,-22-6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35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411 34,'-74'-16,"56"11,0 0,1 2,-24-2,35 5,0 0,-1 1,1-1,0 1,0 0,0 1,0 0,0 0,0 0,0 0,0 1,1 0,-8 5,7-2,-1-1,1 1,0 1,1-1,0 1,0 0,0 0,-6 14,-4 20,12-29,1 1,0 0,0 14,2-22,0 0,0 0,1 0,-1 0,1 0,0 0,1 0,-1 0,1-1,4 9,-5-12,0 1,0-1,0 0,0 0,0 0,0 0,0 0,0 0,1 0,-1 0,0 0,1-1,-1 1,0 0,1-1,-1 1,1-1,-1 0,1 1,-1-1,1 0,-1 0,1 0,0 0,-1 0,1 0,-1 0,1-1,-1 1,1-1,-1 1,0-1,1 1,-1-1,1 0,-1 0,0 0,2-1,6-4,-1 0,0-1,0 1,9-12,21-30,-24 31,0-1,18-15,-31 31,0 1,0 0,0 0,1 0,-1 0,0 0,0 0,1 1,-1-1,1 0,-1 1,1-1,-1 1,1-1,-1 1,1 0,-1-1,1 1,-1 0,1 0,0 0,-1 1,1-1,1 0,-1 2,0-1,0 0,0 0,-1 1,1-1,0 1,-1-1,0 1,1 0,-1-1,0 1,1 0,-1 0,1 4,3 8,-1-1,0 1,4 27,0 16,-3-1,-2 1,-2 0,-3-1,-2 1,-3-1,-2 0,-3 0,-2-1,-2-1,-42 93,27-86,-52 76,44-80,0-8,32-41,0-1,-16 13,-13-2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35.9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442 0,'-41'44,"2"2,1 1,-44 76,-72 167,118-213,8-6,5-10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36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303 28,'-60'-13,"47"9,-1 0,0 2,-23-3,32 5,-1 0,1 1,-1 0,1-1,0 2,0-1,-1 1,1-1,0 1,0 1,1-1,-1 1,-6 4,3 0,0 1,1-1,0 1,0 1,1-1,0 1,0 0,1 0,0 1,1 0,-6 17,8-20,1-1,-1 1,1 0,0 0,1 0,0 0,0 0,2 11,-2-14,1 0,0 0,1 0,-1-1,1 1,-1-1,1 1,0-1,1 0,-1 1,0-1,1 0,0 0,0-1,-1 1,5 2,-3-3,0 0,0 0,0-1,1 0,-1 1,0-1,1-1,-1 1,1 0,-1-1,1 0,0 0,-1-1,1 1,-1-1,1 0,-1 0,0-1,1 1,-1-1,6-3,-5 3,1-1,-1 0,0 0,0 0,0-1,0 1,-1-1,1 0,-1-1,0 1,0-1,-1 0,1 0,-1 0,4-9,-6 12,0 0,-1 0,1-1,-1 1,1 0,-1 0,0 0,0 0,0-1,0 1,0 0,-1 0,1 0,-1 0,1-1,-1 1,0 0,0 0,0 0,0 0,0 1,0-1,0 0,-1 0,1 1,-1-1,1 1,-1-1,-3-1,2 0,-1 1,0 1,0-1,0 0,0 1,0 0,0 0,0 0,0 1,0-1,0 1,0 0,0 0,-8 1,-18 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4:36.9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214 46,'-40'-2,"25"1,0 1,0 0,-20 3,31-3,0 1,-1 0,1 1,1-1,-1 1,0-1,0 1,0 0,1 0,0 1,-1-1,1 1,0 0,0 0,0 0,-3 4,2-1,0 0,1 0,0 0,0 0,1 0,-1 1,1-1,1 1,-1 0,1-1,0 1,1 0,0 0,0-1,0 1,1 0,0 0,0-1,1 1,-1 0,2-1,-1 1,1-1,0 0,0 0,4 6,-5-10,0 0,-1 0,1 0,0-1,0 1,0 0,1-1,-1 0,0 1,0-1,1 0,-1 0,1 0,-1-1,1 1,-1-1,1 1,-1-1,1 0,0 0,-1 0,1 0,-1 0,1-1,-1 1,1-1,-1 1,1-1,-1 0,1 0,-1 0,0-1,1 1,2-3,2-1,-1 1,1-2,-1 1,0-1,-1 0,1 0,-1-1,-1 1,8-14,-6 7,0 1,-2-1,0 0,5-20,-8 25,0 1,-1-1,0 1,0 0,0-1,-1 1,0 0,0-1,-5-12,-7-11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7.7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19,'-27'-9,"21"7,0 0,0 1,0-1,-1 1,-7 0,11 1,-1 0,1 1,0-1,-1 1,1 0,0 0,0 0,0 0,0 1,0-1,0 1,0 0,-4 3,-1 2,0 0,0 1,1 0,0 1,1-1,0 1,0 0,0 1,-6 17,5-11,2 0,0 1,1-1,1 1,-3 29,6-44,0 0,0 0,0-1,0 1,0 0,0 0,0 0,0-1,1 1,-1 0,1 0,-1-1,1 1,0 0,0-1,0 1,0-1,0 1,0-1,0 1,0-1,1 0,-1 0,0 1,1-1,-1 0,1 0,-1 0,1-1,0 1,-1 0,1 0,0-1,-1 1,1-1,0 0,0 0,0 1,-1-1,4-1,1 1,-1 0,1-1,-1 0,0 0,0-1,1 1,-1-1,0 0,0 0,0-1,-1 0,9-6,-3 1,-1-2,0 0,0 0,-1 0,11-20,-14 22,-1 1,0-1,-1 0,0 0,0-1,-1 1,0 0,0-1,0-14,-2 23,0 0,1-1,-1 1,0-1,0 1,0-1,0 0,0 1,0-1,0 1,0-1,0 1,0-1,0 1,0-1,-1 1,1-1,0 1,0-1,0 1,-1 0,1-1,0 1,-1-1,1 1,0 0,-1-1,1 1,0 0,-1-1,1 1,-1 0,1-1,-1 1,1 0,-1 0,0-1,1 2,-1-1,0 1,0-1,0 1,1-1,-1 1,0-1,1 1,-1 0,0-1,1 1,-1 0,1 0,-1-1,1 1,0 0,-1 0,1 0,0 0,-1 1,-1 7,0 1,1 0,0-1,1 1,0 0,0 0,1 0,0 0,1-1,0 1,0 0,1-1,0 0,8 15,6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47.6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0,'1'54,"10"76,-7-106,1 0,1 0,1-1,1 1,14 28,2-15,3-11,-24-23,0-1,0 0,0 0,1-1,-1 1,1-1,-1 1,1-1,-1 0,1-1,0 1,-1 0,1-1,0 0,0 0,5-1,-4 0,0 0,0-1,0 0,0 1,0-2,-1 1,1-1,-1 1,1-1,5-6,3-4,0-1,0 0,-1-1,-1 0,12-22,0-5,20-54,-17 34,-25 61,-1 0,0 0,0 1,1-1,-1 0,1 0,-1 0,1 0,-1 0,1 0,0 1,-1-1,1 0,0 0,-1 1,1-1,0 0,0 1,0-1,0 1,-1-1,1 1,0 0,0-1,0 1,2 0,-2 0,0 0,0 0,-1 1,1-1,0 0,0 1,0-1,-1 1,1-1,0 1,-1-1,1 1,0 0,0 0,0 0,8 10,0 0,-1 1,0 0,-1 0,0 0,9 25,-2-6,12 26,-2 1,-3 1,-3 0,-2 2,8 70,-21-96,-2 0,-1 0,-2 0,-1-1,-2 1,-1-1,-2 0,-1 0,-2-1,-1 0,-1-1,-22 37,27-56,0-1,-12 14,12-18,1 1,-2-1,-8 7,9-10,1 0,0 0,-1-1,0 0,-12 5,16-8,1 0,-1 0,1 0,-1 0,0-1,1 0,-1 0,0 0,1 0,-1 0,1 0,-1-1,0 0,1 0,-1 0,-4-2,-18-18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48.2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1,'44'434,"-37"-335,1-14,-5-16,-2-47,-2-17,1 0,0 1,0-1,1 1,-1-1,1 1,1-1,1 8,-2-13,-1 0,0 0,1 0,-1 0,0 0,1 0,-1 0,0 0,1 0,-1 0,0 0,1 0,-1 0,0 0,1 0,-1 0,0 0,1 0,-1 0,0 0,1 0,-1-1,0 1,0 0,1 0,-1 0,0-1,0 1,1 0,-1 0,0-1,0 1,1 0,-1 0,0-1,0 1,0 0,0-1,0 1,1 0,-1-1,0 1,0 0,0-1,9-18,19-63,-17 48,1 1,21-44,-19 53,28-38,-15 35,-24 25,-1 0,1 0,0 0,0 0,1 1,-1-1,0 1,0 0,1-1,-1 2,1-1,-1 0,1 1,-1 0,1-1,-1 1,1 1,-1-1,1 0,-1 1,1 0,-1 0,1 0,-1 0,0 1,0-1,0 1,0 0,0-1,0 2,5 3,2 4,0-1,-1 2,0-1,-1 1,0 1,12 23,35 90,-31-64,0-2,-3-1,3-11,-22-43,0 0,1 0,0-1,-1 1,1-1,6 5,-8-7,0 0,0-1,1 1,-1-1,0 1,1-1,-1 1,0-1,1 0,-1 0,1 1,-1-1,3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48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1,'11'273,"-3"-85,-5-94,-2-16,1-12,0-18,-1-22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48.9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1 170,'0'0,"30"-17,22-13,32-12,0 10,-3 8,-5 9,2 6,3 15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49.4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110 27,'-13'-13,"13"12,-1 0,1 1,-1-1,1 0,-1 0,1 0,-1 1,0-1,0 0,1 1,-1-1,0 1,0-1,0 1,1-1,-1 1,0-1,0 1,0 0,0-1,0 1,0 0,0 0,0 0,0 0,0 0,0 0,0 0,0 0,-1 1,-2 0,0 1,1 0,-1 0,1 0,0 0,-1 1,1-1,0 1,0 0,0 0,1 0,-1 0,1 0,-4 7,3-5,0 0,1 1,-1 0,1-1,0 1,1 0,0 0,-1 0,1 10,1-14,0-1,0 1,0-1,0 0,0 1,0-1,1 0,-1 1,1-1,-1 0,1 1,-1-1,1 0,0 0,1 2,-2-2,1-1,-1 1,1-1,-1 0,1 1,0-1,-1 0,1 1,-1-1,1 0,0 0,0 0,-1 0,1 1,0-1,-1 0,1 0,0 0,-1 0,1-1,0 1,0 0,1-1,0 1,0-1,-1 0,1 0,0 0,-1 0,1 0,-1 0,1-1,-1 1,1-1,-1 1,0-1,0 1,0-1,0 1,0-1,0 0,0 0,0-2,2-4,-2-1,1 1,-1-1,0-10,0 16,-1-1,0 1,-1-1,1 1,-1 0,1-1,-1 1,0 0,0 0,0-1,-1 1,1 0,-4-5,2 6,1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49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0,'-3'3,"0"1,1-1,-1 1,1 0,-1 0,1 0,0 0,1 0,-1 0,1 0,-1 1,1-1,1 0,-1 1,1-1,-1 1,1-1,0 1,1-1,0 6,-1-10,0 0,0 0,0 1,0-1,0 0,0 0,0 0,0 0,0 0,1 0,-1 1,0-1,0 0,0 0,0 0,0 0,0 0,0 0,0 1,0-1,0 0,1 0,-1 0,0 0,0 0,0 0,0 0,0 0,0 0,1 0,-1 0,0 0,0 0,0 0,0 0,0 0,1 0,-1 0,0 0,0 0,0 0,0 0,0 0,1 0,-1 0,0 0,0 0,0 0,0 0,0 0,0 0,1 0,-1 0,0 0,0-1,0 1,0 0,0 0,0 0,0 0,0 0,0 0,0 0,1-1,-1 1,0 0,0 0,0 0,0-1,0 1,1-1,-1 1,0-1,0 0,0 1,1-1,-1 1,0-1,0 0,0 1,0-1,0 1,0-1,0 0,0 1,0-1,-1 0,1-1,-1 1,0 0,1 0,-1 0,0 0,0 0,0 0,0 0,0 1,0-1,0 0,0 0,0 1,0-1,0 1,0-1,0 1,-1-1,1 1,0 0,0-1,-1 1,1 0,0 0,0 0,-1 0,1 0,-3 1,-12-1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1.4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79,'1'-66,"4"54,-4 12,-1 0,0 0,1 0,-1 0,1 0,-1 0,0 0,1 0,-1 0,0 0,1 0,-1 0,0 0,1 1,-1-1,0 0,1 0,-1 0,0 0,0 1,1-1,-1 0,0 0,0 1,1-1,-1 0,0 1,0-1,0 0,0 1,1-1,-1 0,0 1,0-1,4 9,0 1,-1-1,0 0,-1 1,2 11,-2-8,11 78,0 174,-12-218,2 402,-3-353,0-30,3-7,4-5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1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0,'-5'23,"2"0,0 0,1 34,0-13,-7 532,10-410,0-62,4-13,3-14,5-11,7-15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2.4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275 21,'-16'0,"1"1,-1 0,-22 5,31-4,0 0,0 0,1 1,-1 0,1 0,0 1,0-1,0 1,-11 10,6-3,0 2,0-1,1 1,1 1,0-1,1 2,1-1,0 1,1 0,0 0,1 1,1 0,-3 19,4 20,3-50,1 0,-1 0,1 1,1-1,-1 0,3 7,-3-11,0 1,-1 0,1 0,0-1,0 1,1 0,-1-1,0 1,0-1,1 1,-1-1,1 0,-1 1,1-1,0 0,-1 0,1 0,0-1,0 1,0 0,-1-1,1 1,0-1,0 1,0-1,0 0,0 0,0 0,0 0,0 0,0 0,0-1,0 1,0 0,0-1,-1 0,5-1,2-2,0 0,0-1,0 0,-1-1,0 1,12-12,-4 1,-1-1,-1 0,-1 0,0-2,-1 1,15-35,-8 7,21-88,-31 112,-3 18,-1 15,14 135,-10-59,16 90,14 136,-33-240,-3 0,-9 91,5-143,0 0,-1-1,-1 1,-2-1,0 0,0 0,-2-1,-1 0,-17 29,20-38,-1-1,-14 14,15-18,0 0,0 0,-1 0,-12 6,12-8,0 1,0-2,0 1,0-1,-11 2,10-3,1-1,-1 1,0-1,0-1,-10 0,11-1,1 1,-1-1,0 0,1-1,-1 1,1-1,0 0,0-1,0 0,1 0,-1 0,-6-7,-10-19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2.8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0,'0'0,"26"0,30 0,29 0,-8 0,-6 0,-9 6,-5-6,-12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1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1,'0'0,"-4"17,0 12,-7 13,-3-8,1-12,3-6,1-5,7-4,2-5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8.1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164 0,'-17'11,"0"1,2 1,-1 1,2 0,0 0,0 2,2-1,0 2,-10 17,20-31,1 0,0 0,0 0,0-1,0 1,0 0,0 0,1 1,-1-1,1 0,0 0,0 0,0 0,0 0,2 4,-2-5,1-1,-1 0,1 0,0 1,-1-1,1 0,0 0,0 0,0 0,0 0,0 0,0 0,0 0,0 0,0-1,0 1,1 0,-1-1,0 1,1-1,-1 1,0-1,1 1,-1-1,0 0,1 0,-1 0,1 0,-1 0,0 0,1 0,-1 0,0-1,1 1,-1 0,3-2,1 0,0 1,-1-1,1-1,0 1,-1-1,0 0,0 0,7-6,30-34,-34 35,10-11,-2 0,-1-1,-1-1,15-29,-23 41,-3 11,-3 19,-1 0,3-2,1 0,1 0,1 0,9 27,-11-38,1 0,1 0,-1-1,1 1,1-1,-1 0,1 0,1 0,-1 0,1-1,0 0,10 7,10 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3.1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 0,'0'0,"-7"28,3 28,-10 26,3 5,-5 5,7-2,7-4,-4-6,6-5,-3-1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4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416 5,'-48'-2,"34"1,0 0,0 1,-17 2,25-1,0 0,1 1,-1 0,0 0,1 0,-1 0,1 1,0 0,0 0,0 1,-5 4,-2 4,0 0,1 1,0 0,1 1,1 1,-12 23,-38 99,42-91,2 0,2 2,2 0,2 0,2 1,2 0,3 0,4 61,12-16,-8-69,1 0,1 0,19 40,-20-51,0 0,12 15,-14-22,0 0,1-1,0 0,0 0,1 0,0-1,-1 0,2 0,-1-1,1 0,-1 0,1 0,0-1,0-1,1 1,9 1,-13-4,0 0,0 0,0 0,0 0,7-2,-7 1,0-1,0 1,0-1,-1 0,1 0,-1 0,0-1,1 1,-1-1,0 0,-1-1,1 1,0-1,-1 1,0-1,0 0,0 0,0 0,-1-1,0 1,0-1,0 1,0-1,-1 0,1 0,0-8,-1 2,0 1,0-1,-1 0,-1 0,0 1,0-1,-1 0,0 1,-1 0,0-1,-7-13,-15-21,17 33,-1 1,-11-12,10 14,1 1,-18-13,18 15,-1 0,0 1,-11-5,-35-7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5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369 0,'-10'1,"0"-1,0 1,0 1,0 0,0 0,0 1,1 0,-1 0,1 1,-12 7,9-3,1 0,0 1,0 0,1 0,0 1,-14 19,5-2,2 0,1 2,1 0,1 0,-15 52,16-38,2 2,2-1,-6 71,13-82,1 0,2 0,1 0,2 0,11 48,-11-68,0-1,1 1,0-1,0 0,2 0,13 20,-17-28,0-1,0 1,0-1,0 1,1-1,-1 0,1-1,0 1,-1 0,1-1,1 0,-1 0,0 0,0-1,1 1,-1-1,1 0,-1 0,1-1,0 1,-1-1,8-1,-1-1,-1 0,1-1,-1 0,0-1,0 0,0-1,0 0,-1 0,0-1,0 0,-1-1,1 0,-1 0,-1-1,0 0,0 0,0-1,8-14,-5 6,-1-1,0 0,-1-1,-1 1,-1-2,-1 1,0-1,-2 1,2-25,-4 17,-1 0,-1 1,-2-1,-1 0,0 1,-3 0,0 0,-1 1,-1 0,-2 0,0 1,-2 0,0 1,-30-37,18 35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5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407 75,'-3'-3,"0"-1,0 1,0-1,-1 1,1 0,-1 0,1 0,-1 1,0 0,0-1,-1 1,1 1,0-1,-1 0,1 1,-1 0,1 0,-9 0,7 1,-1 1,1-1,0 1,0 1,-1-1,1 1,0 0,1 1,-1-1,0 1,1 0,-1 1,-6 5,-1 2,0 0,1 1,1 0,-14 18,-8 23,10 2,20-47,0 0,1 0,1 1,-1-1,1 1,1 0,0 15,0-22,0 0,0 0,1 0,-1 0,0 0,1 0,0 0,-1 0,1 0,0-1,0 1,0 0,0 0,0-1,1 1,-1 0,0-1,1 1,-1-1,1 0,-1 1,1-1,0 0,0 0,-1 0,1 0,0-1,0 1,0 0,0-1,0 1,0-1,0 0,0 0,0 1,0-1,4-1,-3 0,1 1,-1-1,1 0,-1-1,0 1,0 0,0-1,0 0,0 0,0 0,0 0,0 0,-1 0,1-1,3-5,2-1,-2-1,1 0,7-15,41-113,1 0,-47 123,-8 15,-1 0,0 0,0 0,0 0,0 0,0 0,0 0,1 0,-1 0,0 0,0 0,0 0,0 0,1 0,-1 0,0 0,0 0,0 0,0 0,0 0,1 0,-1 0,0 0,0 0,0 0,0 0,0 0,1 0,-1 0,0 0,0 0,0 1,0-1,0 0,0 0,0 0,1 0,-1 0,0 0,0 0,0 1,0-1,0 0,0 0,0 0,4 30,-3-18,27 200,-12-105,5 190,-21-263,-2 0,-2 0,0-1,-3 0,0 0,-3 0,0-1,-2 0,-31 57,32-72,0 0,-2 0,0-1,-17 15,-14 7,34-31,-1 0,-19 8,22-12,0 0,-1 0,1-1,-10 2,11-3,0-1,0 1,0-1,-11-2,15 2,-1-1,1 0,0 1,0-2,-1 1,1 0,0-1,-4-2,-21-19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7.0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0,'3'0,"10"0,1 0,-1 1,24 4,-35-4,-1-1,1 1,-1-1,0 1,0 0,1-1,-1 1,0 0,0 0,0 0,1 0,-1 0,0 0,-1 0,1 0,0 0,0 1,0-1,-1 0,1 1,0-1,-1 0,0 1,1-1,-1 1,0-1,1 0,-1 1,0-1,0 1,0-1,0 1,-1-1,1 1,0-1,-1 3,-1 4,-1 0,0 0,0-1,-8 15,-21 31,-42 52,20-30,14-15,21-28,1 1,1 1,2 1,2 0,-15 61,26-86,0 1,1-1,0 0,1 0,0 0,0 0,1 1,1-1,0 0,6 19,-6-23,1 0,0 0,0 0,1-1,-1 1,1-1,1 0,-1 0,1 0,-1-1,1 1,1-1,-1 0,0-1,1 1,0-1,0 0,7 2,2-1,0-1,0 0,0 0,0-2,24 0,30-1,3-6,4-7,3-6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7.4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117 0,'-45'145,"23"-71,-16 66,29-70,7-52,1 1,1 0,1-1,0 1,2-1,0 1,1-1,8 25,-9-36,0-1,1 1,0-1,0 0,6 7,-4-7,0 0,0 0,1-1,10 7,-9-6,1-1,1-1,13 5,-6-3,1-1,0-1,0-1,30 2,-41-5,0 0,0 0,0-1,0 0,0-1,7-1,-2-2,0-1,16-9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7.7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85 0,'-6'52,"1"55,3-45,-3 55,-19 235,11-251,6-11,-9 79,13-137,0 12,2-9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8.1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0,'0'0,"26"10,28-2,20 4,-6-6,-10 2,-5 2,-9-4,-8-9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8.4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90 0,'0'0,"-5"33,-1 36,-9 30,-3 19,0-12,7-13,2-24,2 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5:59.9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0,'-1'212,"8"369,1-283,-9-228,3-9,3-6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8.5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0,'8'41,"2"-2,1 1,26 56,-13-42,-3-5,-18-41,1-1,0 0,0 0,0 0,8 7,-11-13,0 1,0-1,0 0,0 0,0 0,0-1,0 1,1 0,-1 0,0-1,1 1,-1 0,1-1,-1 0,0 1,1-1,-1 0,1 0,-1 1,1-1,-1-1,1 1,-1 0,1 0,-1 0,1-1,-1 1,1-1,-1 1,0-1,1 1,-1-1,0 0,0 0,3-2,7-6,-1-2,0 1,-1-1,12-18,19-23,-17 28,1 5,8-1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0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221 1,'-10'2,"-1"1,1 1,1-1,-1 2,0-1,1 1,-12 9,15-9,-1 0,2 1,-1 0,1 0,0 1,0-1,0 1,1 0,0 0,-3 10,-7 18,3 0,0 1,-7 55,9-29,1 81,8-99,3 0,14 78,-11-95,17 49,-17-61,1 0,0 0,1-1,0 0,1 0,15 17,-20-27,-1 0,1 0,0-1,1 1,-1-1,0 1,1-2,0 1,0 0,0-1,0 0,0 0,0 0,0-1,1 0,-1 0,0 0,1 0,-1-1,1 0,-1 0,9-2,-4-1,0 0,0-1,-1 0,0 0,0-1,0-1,0 1,-1-1,0-1,0 0,-1 0,1 0,-2-1,10-13,3-6,-1-2,-2 0,14-33,-20 37,-1 0,-1 0,-1-1,-1 0,-2 0,0-1,-2 1,-1-1,-1 0,-1 1,-2-1,0 1,-2 0,-1 0,-1 0,-1 0,-1 1,-1 1,-1 0,-20-32,21 42,-1 1,0 0,0 1,-17-14,-3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1.2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324 48,'-11'-7,"-1"0,1 1,-1 0,0 1,-1 0,-20-5,27 9,1 1,0-1,-1 1,1 0,0 1,-1-1,1 1,0 0,0 0,-1 1,1 0,0-1,0 2,1-1,-1 0,0 1,1 0,0 0,-5 5,-1 1,1 0,0 1,0 1,-11 17,-3 13,3 1,9 1,10-38,0 0,0-1,1 1,0 0,0 0,0 0,1-1,0 1,0 0,0-1,0 1,1 0,3 7,-3-9,1 0,-1 0,1 0,0 0,0 0,0 0,0-1,0 0,1 1,-1-1,1 0,-1-1,1 1,0-1,0 0,6 2,7 1,0 1,0 1,30 16,-37-17,-1 1,0 0,-1 1,1 0,-1 1,0-1,10 15,9 15,-20-25,-1 0,0 0,-1 1,0 0,-1 0,0 0,-1 1,0-1,-1 1,-1 0,0-1,-1 1,-2 16,0-12,-1-1,-1 0,-1 0,0 0,-1-1,0 0,-2 0,0 0,-1-1,-10 14,-11 9,24-33,0 1,0-1,0 0,-1-1,1 1,-1-1,-1-1,-14 7,-18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3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126 1,'-23'374,"-31"-7,30-233,13-74,2-4,5-2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3.7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253 0,'-13'0,"0"1,0 0,0 0,0 1,1 1,-22 8,27-8,0 0,0 0,0 1,1 1,-1-1,1 1,0 0,1 0,-1 1,1-1,0 1,-6 10,3-1,0 0,0 1,2 0,0 0,1 1,0 0,2 0,0 0,0 0,2 0,0 26,7 9,-5-48,1 1,-1-1,1 0,-1 0,1 0,0 0,4 5,-5-8,0 1,1 0,-1 0,1-1,0 1,-1-1,1 0,0 1,0-1,0 0,0 0,0 0,0 0,0 0,0-1,1 1,-1-1,0 1,4-1,-2 0,0-1,0 1,0-1,0 0,0 0,0 0,0-1,-1 1,1-1,4-3,1 0,-1-1,1-1,-2 0,1 0,-1 0,0-1,11-16,3-14,-2-1,-2-1,22-78,-37 113,0-1,0 0,0 1,1 0,4-7,-7 11,1 1,-1-1,1 1,-1-1,1 1,-1-1,1 1,0-1,-1 1,1-1,0 1,-1-1,1 1,0 0,-1 0,1-1,0 1,0 0,1 0,-1 0,0 0,0 1,-1-1,1 0,0 1,0-1,0 1,0-1,-1 1,1 0,0-1,0 1,-1 0,1-1,-1 1,1 0,-1 0,1 0,-1-1,1 3,7 14,-2 1,0 0,-1 0,0 0,-2 1,2 31,-2-25,30 388,-33-347,-7 0,3-40,-3 1,0-2,-12 30,-8 4,-5-6,26-44,-1-1,0 1,-1-1,0-1,0 0,-1 0,-13 9,18-14,1 0,-1 0,0 0,0-1,0 1,0-1,0 0,0 0,0-1,0 1,0-1,0 0,0 0,-1 0,1 0,0-1,0 0,0 0,0 0,0 0,0-1,-6-2,-18-15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4.4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310 55,'-3'-1,"0"-1,1 1,-1-1,0 0,1 0,-1 0,1 0,0 0,0 0,-4-6,-10-8,13 14,1 1,-1-1,1 1,-1 0,0 0,0 0,1 0,-1 0,0 1,0-1,0 1,0 0,0-1,0 2,0-1,0 0,0 0,1 1,-1 0,0-1,0 1,0 0,1 1,-1-1,0 0,1 1,0-1,-1 1,1 0,-4 3,-4 5,0 1,0 0,1 0,-13 24,-4 10,-1 10,2 7,3-1,19-49,0 0,0 0,1 0,1 0,0 0,1 15,5-1,-3-24,-1 0,0-1,0 1,1 0,-1-1,1 1,-1-1,1 0,0 0,-1 1,1-1,0 0,0 0,0-1,0 1,0 0,0-1,2 1,45 6,-22-5,3 7,-16-3,-1 0,1 1,-2 1,1 0,-1 1,0 0,-1 1,0 0,-1 1,0 0,0 1,-2 0,1 0,10 22,-11-17,0-1,-1 2,-1-1,-1 1,0-1,-2 1,0 1,0-1,-2 0,0 1,-4 28,-6 3,6-41,0-1,-1 1,-8 13,7-13,-1 0,-1 0,-10 11,8-11,-1-1,1 0,-12 7,15-11,0-1,0 1,0-1,0 0,-1-1,1 0,-1 0,1 0,-1 0,0-1,0 0,0-1,0 0,-11-1,-35-12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4.9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0,'0'0,"26"0,32 0,22 0,-7 6,-7 1,3 3,-10-3,-1-7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5.2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0,'0'0,"-14"27,-8 11,-2 19,4 8,5 10,4 3,5-2,2 2,4-10,0 0,0-2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7.3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190 346,'19'-13,"0"-1,-1-1,-1-1,18-20,-26 25,1-1,-2 0,0 0,0-1,-1 0,-1 0,8-24,-13 33,0 0,0 0,0 0,0 0,-1 0,0 0,0-1,0 1,0 0,-1 0,0 0,0 0,0 0,0 0,0 0,-1 0,0 0,0 1,-2-5,1 5,0-1,0 1,-1-1,1 1,-1 0,0 0,0 1,0-1,0 1,0 0,-1 0,1 0,0 0,-1 1,0 0,-8-1,3 1,-1 0,1 1,-1 0,0 1,1 0,-1 1,1 0,0 1,0 0,0 0,0 1,-16 9,14-6,0 0,1 1,0 0,0 1,1 1,0-1,1 1,0 1,-9 15,15-22,1 1,-1 0,1 0,1 0,-1 0,1 0,0 0,0 0,0 1,1-1,0 0,0 1,0-1,0 0,1 0,0 1,0-1,1 0,-1 0,1 0,5 9,4 7,1-1,1 0,24 28,-23-30,47 56,38 52,-93-118,0 1,0 0,0 0,-1 0,-1 0,0 1,0 0,-1 0,3 12,-9 6,-6 1,7-25,-1-1,1 1,-1 0,1-1,-6 5,3-4,0 0,-1 0,1 0,-1-1,0 0,0 0,0-1,-1 0,1 0,-1 0,1-1,-1 1,1-2,-1 1,0-1,1 0,-1 0,0-1,1 0,-1 0,1-1,-1 1,-8-5,9 4,-1 0,1-1,0 0,0 0,0-1,0 0,0 0,1 0,-1 0,1-1,1 0,-1 0,0 0,1-1,0 0,1 0,-1 0,1 0,0 0,1 0,-1-1,-1-11,3 6,0 0,1-1,1 1,0 0,1 0,0 0,0 1,2-1,-1 0,2 1,-1 0,1 0,11-16,5-5,2 1,48-53,-31 40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7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155 0,'-32'175,"14"-64,-62 253,71-301,1-1,1-3,7-45,-1 0,2-1,0 1,5 22,2-9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8.8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172 1,'-10'14,"-19"27,2 1,2 1,-31 73,50-101,2 0,0 1,0-1,2 1,0-1,0 25,2-28,1-1,1 1,0-1,0 0,1 0,0 0,1 0,1 0,0-1,6 11,-2-7,0-1,0-1,22 22,3-6,8-7,-32-17,0-1,0 0,0 0,0-1,0-1,1 1,12-1,20-8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8.9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175 1,'-16'12,"1"2,0 0,1 1,1 0,0 1,1 0,1 1,-11 22,2 2,3 3,15-37,0 0,1 0,0 0,0 0,1 0,0 0,2 13,-2-19,0 0,0 0,0 1,1-1,-1 0,1 0,-1 0,1 0,-1 0,1 0,0 1,-1-1,1-1,0 1,0 0,0 0,0 0,0 0,0-1,1 2,0-2,-1 1,1-1,-1 0,1 0,0 0,-1 0,1 0,0-1,-1 1,1 0,-1-1,1 1,0-1,-1 0,1 1,-1-1,0 0,1 0,2-2,4-3,0-1,0 0,-1 0,0-1,0 0,-1-1,0 1,0-1,5-10,36-90,-46 108,-1 1,0-1,0 1,0 0,0 0,0 0,0 0,0 0,1 0,-1 0,0 0,0 0,0 0,0 0,0 0,0 0,0 0,1 0,-1 0,0 0,0 0,0 0,0 0,0 0,0 0,0 0,1 0,-1 0,0 0,0 0,0 0,0 1,0-1,0 0,0 0,0 0,0 0,0 0,1 0,-1 0,0 0,0 0,0 1,0-1,0 0,0 0,0 0,0 0,0 0,0 0,0 0,0 1,0-1,0 0,0 0,0 0,0 0,0 0,6 16,6 20,-9-24,1-1,0 1,1-1,0 0,1-1,12 19,13 7,10 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9.2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149 1,'0'0,"-9"30,-9 27,-6 24,1 1,1 11,8 5,-2 17,7-4,1-13,3-14,7-28,4-23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09.9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343 48,'-12'-3,"1"-2,-21-10,22 10,1 1,0 0,-19-5,24 8,0 0,0 1,1 0,-1 0,0 0,0 0,0 0,1 1,-1 0,0 0,0 0,1 0,-1 0,-4 3,0 1,0 0,1 0,-1 1,1 0,0 1,1-1,-11 14,4-2,0 1,-9 21,4-5,2 2,1-1,14-33,0 0,0 1,0-1,0 0,1 1,0-1,0 1,0-1,0 1,0-1,1 0,-1 1,1-1,0 0,0 1,0-1,1 0,1 4,1-2,-1 0,1 0,0-1,1 0,-1 1,0-1,1-1,0 1,0-1,7 4,-2-2,13 7,39 28,-29-10,-1 6,-2 10,-24-34,0 1,0 0,-1 0,-1 0,0 1,-1-1,0 1,-1 0,-1 0,0 19,-9 14,-7-8,-10-3,-6-8,-2-10,30-17,1 0,-1 0,0-1,0 1,0-1,0 0,0 0,-3 0,-22-7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0.3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34,'55'-15,"-44"11,1 1,-1 0,1 0,-1 1,1 0,-1 1,20 1,-28 0,0 1,-1-1,0 1,1 0,-1 0,1 0,-1 0,0 0,0 0,1 1,-1-1,0 1,0 0,-1-1,1 1,0 0,0 0,-1 0,0 0,1 1,-1-1,0 0,0 1,0-1,0 0,0 1,-1-1,1 1,-1-1,0 1,1 4,-1 8,0 0,0 0,-2 0,-2 16,3-25,-63 275,27-133,19-79,3-8,-3-11,-4-14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0.7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44,'0'0,"25"-2,31-7,22-5,1 7,3 1,7 3,4 3,17-3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1.0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0,'0'0,"28"6,33-3,16 2,-15 2,-1-4,-10 6,-15-6,-14-10,-6-13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1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0,'0'0,"-15"26,-1 19,-6 18,5 5,1 10,5 2,-5 1,4-4,4-3,2 1,4-10,7-3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1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89,'12'-3,"-1"0,1 0,-1-1,19-9,6-2,3 1,44-10,-69 21,1 1,-1 0,1 0,0 2,-1 0,25 3,-35-3,0 0,0 1,-1 0,1 0,0 0,0 0,-1 1,1-1,-1 1,1 0,-1 0,0 0,0 1,0-1,0 1,0 0,-1-1,1 1,-1 0,1 1,-1-1,0 0,-1 1,1-1,0 1,-1-1,0 1,0 0,0 0,0 0,-1-1,1 1,-1 0,0 6,-2 13,-1 1,-1-1,0 0,-10 26,-38 93,37-105,-93 242,55-143,11-25,15-11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2.2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1,'0'0,"30"0,37 0,33 0,11 0,-9 0,-7 0,-23 0,4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2.5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353 62,'26'-13,"42"-16,-56 24,1 2,0-1,0 2,1-1,20 1,-30 1,1 1,-1 1,0-1,0 1,1 0,-1 0,0 0,0 0,0 1,0-1,0 1,5 4,-7-5,0 1,-1-1,1 1,-1-1,0 1,1 0,-1 0,0 0,0 0,0 0,0 0,-1 0,1 0,0 0,-1 0,0 0,1 0,-1 1,0-1,0 0,0 0,0 0,-1 0,1 1,0-1,-2 3,-1 4,0 0,-1 0,0 0,0 0,-1-1,0 0,-9 11,-51 54,35-42,-184 213,153-168,-64 105,108-152,-20 47,31-62,1 0,0 0,1 0,1 1,1-1,0 1,0 0,2 24,1-31,0 0,0 1,1-1,0 0,1 0,-1 0,2 0,-1 0,1-1,0 0,1 1,-1-1,1-1,1 1,-1-1,11 9,-5-7,0 0,1 0,0-1,0 0,1-1,25 8,-10-6,0-1,39 4,7-5,1-6,5-5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3.5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365 566,'52'-79,"71"-123,-102 150,-6-4,-14 46,1 0,-1 0,-1-14,0 18,-1 0,0 0,0 0,-1 0,1 0,-4-7,3 9,0 0,-1 0,1-1,-1 1,0 1,0-1,-6-5,4 4,-1 1,0 1,1-1,-1 1,-1 0,1 0,0 1,-1-1,1 1,-1 1,0 0,0 0,1 0,-1 0,0 1,0 0,0 1,0 0,1 0,-1 0,0 1,-6 2,6-2,1 0,0 1,1-1,-1 1,0 0,1 1,-1-1,1 1,0 0,1 1,-1-1,1 1,-1 0,1 0,1 0,-1 1,1-1,0 1,0 0,1 0,-1 0,1 0,-2 10,3-2,1 0,0 0,0 0,2 0,0-1,0 1,7 20,38 90,-37-102,53 149,-57-151,-1 1,-1-1,0 1,-2 0,-1 0,-1 35,-2-46,0 1,-1 0,0-1,-1 1,0-1,0 0,-1 0,0-1,-1 1,0-1,-1 0,0-1,0 0,-9 8,3-4,0-1,-1 0,-1-1,0 0,0-1,-1-1,-31 12,39-18,0 0,0 0,-1-1,1 0,0 0,-1-1,1 0,0-1,-1 1,1-2,0 1,0-1,0 0,-15-7,19 7,-1 0,1 0,0-1,0 1,0-1,0 0,0-1,1 1,-1 0,1-1,0 0,0 0,1 0,-1 0,1 0,-1-1,2 1,-1 0,0-1,1 0,0 1,0-1,0 0,0 0,1 0,0-7,1 0,1 1,0 0,1 0,0 0,1 0,0 0,1 1,0 0,0 0,12-17,-1 7,0 0,1 2,33-29,1 5,5 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39.8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0,'98'5,"131"22,-65-5,209 28,94 9,-52-34,-101-7,1542 41,-339-45,-215 33,-923-30,741 44,-521-27,357 46,-657-47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4.1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356 38,'-7'-4,"0"-1,-1 1,1 0,-1 0,0 1,0 0,0 0,0 1,0 0,-1 1,1 0,0 0,-1 1,1 0,-1 0,-11 2,10 1,-1 0,1 0,0 1,0 0,1 0,0 1,-1 1,1 0,1 0,-1 0,1 1,-12 14,-9 14,8 2,19-31,-1 1,1-1,0 0,1 1,-1-1,1 1,1-1,-1 1,2 12,-1-17,0 0,0-1,1 1,-1 0,1-1,-1 1,1 0,0-1,0 1,0-1,-1 1,1-1,1 0,-1 1,0-1,0 0,3 2,-2-2,0 0,0 0,0-1,0 1,0 0,1-1,-1 0,0 1,0-1,1 0,-1 0,0 0,0-1,1 1,-1 0,0-1,3-1,5-1,-1 0,0-1,0-1,0 1,0-2,-1 1,14-13,53-55,-39 36,-17 17,34-31,-49 48,0 0,1 0,-1 0,1 0,-1 1,1 0,0 0,-1 0,1 0,0 1,6-1,-10 2,1 0,0 0,-1 0,1 1,0-1,-1 1,1-1,-1 1,1 0,-1-1,1 1,-1 0,1 0,-1 0,0 0,1 0,-1 0,0 1,0-1,0 0,0 1,0-1,0 1,0-1,-1 1,1-1,0 1,-1-1,1 1,-1 0,0-1,1 3,1 7,0 1,0 0,-1 15,-1-24,0 98,-5 0,-32 183,31-257,0 0,-2 0,0-1,-2 0,-1-1,-1 0,-1 0,-1-1,-2-1,-28 34,1-12,33-37,0 1,-1-1,0-1,0 0,-21 9,25-13,0 0,0 0,0-1,0-1,-1 1,1-1,-1 0,1-1,-1 0,1 0,-9-1,-14-9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4.6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60,'112'-25,"-22"3,-70 18,1 0,-1 2,1 0,0 2,36 3,-55-3,0 0,0 1,0-1,1 1,-1-1,0 1,0 0,0 0,0 0,0 0,-1 0,1 0,0 0,0 1,-1-1,1 1,-1-1,1 1,-1 0,1-1,-1 1,0 0,0 0,0 0,0 0,0 3,0-1,-1 0,1 0,-1 0,0 0,-1 0,1 0,-1 0,1 0,-1 0,0 0,-1 0,1 0,-4 6,-12 19,-1 0,-2 0,-24 26,14-18,-7 10,-11 13,-40 66,76-106,1 0,1 0,1 2,0-1,2 1,0 0,-6 42,12-58,1 0,0 0,0 0,0 1,0-1,1 0,0 0,1-1,-1 1,1 0,0 0,0-1,1 1,0-1,0 1,0-1,1 0,5 6,-2-5,-1 0,2 0,-1-1,1 0,-1 0,1 0,1-1,-1-1,0 1,1-1,16 3,43 4,1-2,123-2,-109-9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5.9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0,'0'0,"32"0,31 0,29 0,-12 0,-6 0,-1 0,5 0,17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6:16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1,'0'0,"19"0,32 0,29 0,4 0,6 0,2 0,6 0,40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15.6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0 157,'22'-17,"16"-12,61-37,-87 59,0 1,1 0,0 1,0 0,0 1,1 1,-1 0,1 1,23-2,-33 4,-1 0,1 1,-1-1,1 1,-1-1,1 1,-1 0,1 0,-1 1,6 2,-8-3,0 0,0-1,0 1,0 0,0 0,0 0,0 0,-1 0,1 0,0 0,-1 1,1-1,-1 0,1 0,-1 0,1 0,-1 1,0-1,0 0,0 1,0-1,0 0,0 0,0 1,0-1,0 0,0 0,-1 1,1-1,0 0,-1 0,-1 2,-11 26,-1-1,-29 42,40-66,1 0,0 0,0 1,0-1,0 1,1-1,0 1,0-1,0 1,0 0,1-1,-1 1,1 0,1 0,-1-1,1 1,-1 0,1-1,1 1,1 5,0-2,1 0,0-1,0 1,1-1,0 0,1 0,-1 0,1 0,0-1,10 7,25 24,-1 2,44 54,-42-39,-8 2,-29-45,0 1,7 22,-10-24,0 1,0 0,-1 0,-1 0,1-1,-2 1,0 0,0 0,-1 0,0-1,-1 1,0-1,0 1,-6 9,2-7,0-1,0-1,-1 1,0-1,-1-1,0 0,-1 0,0 0,-1-1,-18 12,-24 8,-2-8,47-19,0 0,0 0,-1-1,-9 0,15-1,-1 0,0 0,1-1,-1 1,1-1,-1 0,1 0,-1 0,-3-3,4 3,0-1,1 0,-1 0,1-1,-1 1,1 0,-3-5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16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0 113,'42'-25,"63"-28,-88 46,0 1,0 1,1 0,-1 1,1 1,0 1,20 0,0 6,-35-4,-1 1,1-1,-1 1,1 0,-1 0,0 0,0 0,1 0,-1 1,0-1,0 1,0-1,0 1,-1 0,1 0,0 0,-1 0,1 0,-1 0,0 0,0 0,1 0,-2 1,1-1,0 1,0-1,-1 0,1 1,-1-1,0 1,0-1,0 1,0 0,0-1,0 1,-1-1,0 3,-8 28,-2-1,-1 0,-2-1,-26 45,22-43,0 3,-10 15,3 0,-25 73,45-109,0 1,2 0,0 1,0-1,2 0,0 1,0 0,2-1,0 1,1-1,1 0,8 30,-6-35,-1-1,2 1,0-1,0 0,1 0,0 0,1-1,0 0,0-1,1 0,16 12,-9-9,1 0,0-1,1-1,0-1,0-1,25 7,22-2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16.5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577 36,'-20'1,"0"0,0 1,0 1,0 1,0 1,1 1,-1 0,1 1,1 1,0 1,0 1,1 1,-31 23,25-14,1 2,1 0,0 1,2 1,1 1,1 1,1 0,-20 47,18-31,2 1,-19 78,29-93,1 0,2 0,1 1,1-1,5 48,-3-66,0-1,1 1,0-1,1 0,0 0,1 0,0 0,0 0,1-1,0 0,6 8,-8-12,1-1,-1 1,1-1,-1 0,1 0,0 0,0-1,0 1,1-1,-1 0,1 0,-1-1,1 1,-1-1,1 0,0 0,0-1,-1 0,1 1,0-1,0-1,0 1,6-2,2-1,0-1,0 0,-1 0,1-2,-1 1,17-12,1-4,32-27,-31 20,-2-1,-1-2,-1 0,-2-2,-1-1,-1-1,-3-1,0-1,-3 0,22-66,-31 77,-1 0,-1 0,-1-1,-2 0,0 0,-2 0,-1 0,-4-31,2 49,1 0,-1 0,-1 0,0 1,0-1,-1 1,0 0,0 0,-1 0,0 0,0 1,-1 0,0 0,0 0,-11-8,-23-11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18.8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414 51,'-27'-4,"0"-2,-27-9,30 8,0 1,-40-6,59 12,0 0,1 0,-1 0,0 1,0-1,1 1,-1 0,1 0,-1 1,1 0,-1-1,1 1,0 1,0-1,0 1,0-1,1 1,-7 6,3-1,0 1,0-1,1 1,0 1,1-1,0 1,-4 10,-6 22,3 4,1 6,1 1,6-15,4-37,-1 0,1-1,0 1,0 0,0-1,0 1,1 0,-1 0,0-1,0 1,0 0,0-1,1 1,-1-1,0 1,1 0,-1-1,0 1,1-1,-1 1,1-1,-1 1,1-1,-1 1,1-1,-1 1,1-1,0 0,-1 1,1-1,-1 0,1 1,0-1,-1 0,1 0,0 0,-1 0,1 0,0 0,0 0,-1 0,1 0,0 0,-1 0,1 0,0 0,0-1,5 0,-1-1,1 0,-1-1,8-3,-8 3,0 1,-1-1,1 1,0 0,0 0,0 0,0 1,0 0,1 0,-1 0,0 1,0-1,1 1,-1 1,0-1,1 1,-1 0,0 0,0 0,0 1,0 0,0 0,0 0,0 0,7 6,-5-2,0-1,-1 2,1-1,-1 1,-1 0,1 0,-1 0,0 1,-1 0,0 0,5 11,2 13,12 54,-22-81,11 54,-10-34,-1 0,-1 1,-1-1,-2 0,0-1,-2 1,0-1,-2 1,0-2,-2 1,-13 25,3-17,-5-4,-8-3,-5-8,32-16,1 0,0 0,-1 0,1-1,-1 1,-4-1,-25-6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19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230 454,'41'-58,"16"-28,-31 40,-5-2,-17 39,-1-1,0 0,-1 1,0-1,-1 0,0 0,0 0,-1 0,-2-19,2 24,-1 1,0-1,-1 1,1-1,-1 1,0 0,0 0,0-1,-1 1,0 1,1-1,-1 0,-1 1,1-1,0 1,-1 0,1 0,-1 0,0 1,0-1,0 1,-1 0,-4-2,0 2,1-1,-1 1,0 1,0-1,0 1,0 1,0 0,0 0,0 1,0 0,0 1,0-1,1 2,-1-1,-8 5,5-2,0 1,0 0,1 1,0 0,1 0,-1 1,1 1,1 0,-16 18,21-21,0 0,0 0,1 1,0-1,0 1,0 0,1 0,0 0,0 0,1 0,0 0,0 0,1 1,0-1,0 0,1 0,0 1,0-1,0 0,1 0,0 0,3 7,8 15,0 0,2-1,32 46,-23-37,-4-5,-1 0,22 54,-37-76,0 1,0-1,-1 1,-1 0,0 0,-1 0,0 0,0 0,-1 0,-1 0,1 1,-2-1,-3 12,-10 10,-9-4,-7-2,27-24,0-1,-1 1,0-1,1 0,-1 0,-6 2,7-3,0 0,1-1,-1 1,0-1,0 0,0 0,0 0,0 0,0-1,0 1,1-1,-1 0,0 0,0 0,1-1,-1 0,1 1,-1-1,1 0,0-1,0 1,0 0,0-1,0 0,0 0,1 0,-1 0,-2-4,2 1,0 0,0 0,1 0,0 0,0 0,0 0,1-1,0 1,0-1,0 1,1-1,0 1,0-1,1 1,0-1,3-10,3-3,0 0,2 1,0 0,1 0,1 1,1 1,0 0,27-28,0 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19.9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86,'180'-40,"12"0,-139 35,-43 5,0 0,0 0,0 1,0 1,0 0,0 0,0 1,12 4,-18-4,1-1,0 1,-1-1,1 1,-1 1,0-1,0 1,0-1,0 1,-1 0,1 1,-1-1,0 0,-1 1,1 0,-1-1,3 9,-1 0,-1 1,0 0,-1 0,-1 0,0 0,-2 27,-3-1,-11 45,-21 78,16-82,-1-1,0-2,-6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47.6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 0,'0'23,"-7"197,1-157,-3-3,-1-1,3-3,6-46,0-1,1 1,1 11,0-16,0-1,0 0,0 1,1-1,-1 0,1 0,0 0,3 3,-2-3,0 0,0 0,0-1,1 1,-1-1,6 4,3 0,1 0,0 0,0-1,1-1,0 0,22 4,-16-4,38 10,1-5,0-7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20.2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0 110,'0'0,"30"-3,31-15,26-8,-13 4,2 2,-1 8,0 3,-3 9,-7 9,-2-3,12 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5.1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435 59,'-29'-19,"19"12,-1 0,-19-10,25 16,1-1,0 1,-1 0,1 0,-1 0,1 0,-1 1,0 0,1 0,-1 0,-7 1,1 2,0 0,0 1,0 0,0 1,0 0,1 1,0 0,0 0,1 1,0 1,0-1,-14 17,7-5,0 1,1 0,1 1,-21 44,8 0,10-2,14-51,2 1,-1-1,2 15,0-23,0-1,0 1,0-1,1 1,0-1,-1 0,1 1,0-1,1 0,-1 0,1 1,-1-1,1 0,0-1,0 1,4 4,-5-6,0-1,0 1,1 0,-1-1,0 1,0-1,1 0,-1 1,0-1,1 0,-1 0,0 0,1 1,-1-1,0-1,1 1,-1 0,0 0,1 0,-1-1,0 1,1-1,-1 1,0-1,0 0,0 1,1-1,-1 0,0 0,0 0,0 1,1-3,5-4,1 0,-1-1,7-10,-8 11,16-24,-1 0,32-67,16-27,-68 124,-1 0,1 0,0 0,-1 0,1 0,0 0,0 0,-1 0,1 0,0 0,0 1,0-1,0 0,0 1,0-1,0 1,0-1,1 1,-1-1,0 1,0 0,0 0,0-1,3 1,-3 1,1-1,-1 1,1 0,-1-1,0 1,1 0,-1 0,0 0,0 0,0 0,1 0,-1 0,0 1,-1-1,1 0,1 2,4 8,-1 1,0-1,5 20,-10-29,20 56,2-1,2-2,59 97,-54-108,3-9,-1-10,0-9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5.5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20,'2'-1,"14"-4,0 1,1 0,27-1,-39 4,0 1,-1 1,1-1,0 1,-1-1,1 1,0 1,-1-1,1 1,-1 0,1 0,-1 0,0 0,0 1,0 0,0 0,4 4,0 2,1 1,-2 0,0 0,0 1,0-1,8 22,22 75,-35-98,23 78,-4 1,-4 1,-4 1,-4 0,-2 101,-11-131,-2 1,-2-1,-23 79,-71 163,72-234,23-55,0 0,-13 15,-22 18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6.0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140 0,'-14'49,"1"-1,3 2,-4 54,-1 147,15-249,-5 275,-26 352,22-555,2-15,5-46,1-8,1 0,-1 0,0 1,-1-1,1 0,-1 0,-4 8,1-10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6.5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26,'82'-13,"-60"9,0 0,0 2,29 0,-43 2,0 1,0 0,0 1,-1 0,1 0,-1 0,1 1,-1 0,0 1,0 0,0 0,0 0,6 6,-3 0,0-1,-1 1,-1 0,1 1,-2 0,1 1,-2-1,7 15,-6-9,0 1,-1-1,-1 1,-1 0,4 26,-8-30,0-1,-1 0,-1 0,0 0,0 0,-1 0,-1 0,0 0,-1-1,0 0,-1 0,0 0,-12 15,-3 2,0-2,-2 0,-50 44,49-51,0-2,-1-1,-1-1,-36 17,6-9,-4-10,49-12,1-1,-1 0,-17-1,-35-11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7.1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446 0,'-32'13,"23"-10,0 0,0 1,0 0,1 1,-16 11,11-5,0 2,1-1,1 2,0-1,1 2,1-1,-9 18,-50 120,67-150,-30 86,3 2,-22 120,-8 193,45-154,15-199,2 0,20 96,-9-98,-13-41,2 0,-1-1,1 1,5 7,23 18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7.9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1040,'11'-85,"36"-137,44-78,-47 160,-20 61,0 5,1 10,-22 57,0 0,0 1,0-1,1 1,0 0,0 0,1 0,0 1,0-1,7-5,-11 11,0-1,-1 1,1 0,0-1,0 1,0 0,0 0,-1 0,1 0,0 0,0 0,0 0,0 0,0 0,-1 0,1 0,0 1,0-1,0 0,-1 0,1 1,0-1,0 1,-1-1,1 1,0-1,-1 1,1-1,0 1,-1 0,1-1,-1 1,1 0,-1-1,1 1,-1 0,0 0,1-1,-1 1,0 0,1 1,1 5,1 1,-1 0,2 11,-3-15,36 302,-21-143,-11-123,38 278,-31-248,2-16,0-12,-13-40,0 0,0 0,-1 0,1 0,-1 0,0 0,1 0,-1 1,0 2,-5-4,-6-9,-6-11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8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1,'0'0,"24"9,31 3,22 6,-2-6,-8-3,6-3,-4-6,-7-6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9.1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1,'-5'34,"-3"60,5-47,-4 100,14 169,0-212,-4-13,-2-19,-1-15,0-27,8-70,-2 10,3-2,2 3,-1 6,1 7,2 7,0 5,-3 3,-1-2,6-8,-12 5,17-14,3 3,6 5,-25 11,0 1,0-1,0 1,0 0,1 0,5 1,-5 0,-1 0,1 1,0-1,-1 1,1 0,3 3,-2-2,-1 0,0 1,0 0,0 0,5 5,-5-2,0-1,0 0,-1 1,7 12,11 42,-6 2,-6-5,-3-12,0-25,-7-21,0 0,0 0,0 0,0 1,1-1,-1 0,0 0,0 0,0 0,0 0,1 0,-1 1,0-1,0 0,0 0,1 0,-1 0,0 0,0 0,1 0,-1 0,0 0,0 0,0 0,1 0,-1 0,0 0,0 0,0 0,1 0,-1 0,0-1,0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9.5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1,'0'248,"1"-169,8-9,-8-61,2 0,-1 0,1 1,1-2,5 13,-8-19,0-1,-1 0,1 1,0-1,0 0,0 0,0 0,0 1,0-1,0 0,0 0,0-1,1 1,-1 0,0 0,1-1,-1 1,0 0,1-1,-1 0,1 1,-1-1,1 0,-1 0,1 0,-1 1,1-2,-1 1,1 0,-1 0,1 0,-1-1,1 1,-1-1,0 1,1-1,-1 1,0-1,1 0,-1 0,0 0,0 0,2-1,12-11,-1-1,0-1,-1 0,-1 0,15-26,18-21,-23 37,-14 16,0 0,0 0,-1-1,-1 1,10-19,-13 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47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0,'-2'46,"-13"70,3-23,8-20,4 0,13 112,-1-46,-7-73,0-3,2-3,3-5,1-4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7:59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73,'-1'16,"1"-9,-1 0,2-1,-1 1,1 0,-1-1,3 8,-2-13,-1 0,1 1,-1-1,1 0,0 0,0 1,0-1,0 0,-1 0,1 0,1 0,-1 0,0 0,0 0,0-1,0 1,1 0,-1-1,0 1,1-1,-1 1,0-1,1 1,-1-1,0 0,1 0,-1 0,1 0,-1 0,1 0,-1 0,0 0,3-1,6-1,0 0,0-1,0 0,0-1,0 0,-1-1,0 1,0-2,0 1,-1-1,0-1,0 1,0-2,-1 1,0-1,-1 0,1 0,7-14,-14 21,1-1,0 0,-1 1,1-1,-1 0,1 0,-1 0,0 1,0-1,0 0,0 0,0 0,0 1,0-1,-1 0,1 0,-1 0,0-2,0 3,0 0,1 1,-1-1,0 0,1 1,-1-1,0 0,0 1,1-1,-1 1,0-1,0 1,0 0,0-1,0 1,0 0,0 0,0-1,0 1,0 0,1 0,-1 0,0 0,0 0,0 1,0-1,0 0,0 0,0 0,0 1,0-1,0 1,0-1,1 1,-1-1,0 1,-1 0,-4 3,1 0,-1 0,1 1,0 0,0 0,0 0,1 1,0-1,0 1,0 0,1 0,0 0,0 1,0-1,-2 12,1-5,1 1,0-1,2 1,-1 0,2 0,1 26,0-34,0 0,0 0,0 0,1-1,0 1,0 0,0-1,1 0,0 1,0-1,0 0,1-1,0 1,0-1,0 1,8 6,-8-9,0 0,-1 1,1-1,0 0,0-1,0 1,0-1,1 0,-1 0,0 0,1 0,-1-1,0 0,1 0,-1 0,0 0,1-1,-1 0,0 1,1-2,-1 1,0 0,7-4,21-15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0.6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67 1,'-55'269,"51"-243,2-18,0 3,1 0,-1 18,6-7,-3-22,-1 1,1 0,-1-1,0 1,1-1,-1 1,1-1,0 1,-1-1,1 1,-1-1,1 0,0 1,-1-1,1 0,0 1,-1-1,1 0,0 0,-1 0,1 1,0-1,1 0,0-1,0 1,-1 0,1-1,0 1,0-1,-1 0,1 1,0-1,-1 0,1 0,0 0,-1 0,0 0,1-1,-1 1,0 0,2-3,20-30,-18 26,38-58,-36 58,-1 1,1-1,0 1,0 0,1 1,9-6,-16 11,-1 1,1-1,0 1,-1-1,1 1,0-1,0 1,-1 0,1 0,0-1,0 1,0 0,0 0,-1 0,1 0,0 0,0 0,0 0,0 0,-1 0,1 0,0 1,0-1,0 0,-1 0,1 1,0-1,0 1,-1-1,1 1,0-1,-1 1,1-1,0 1,-1-1,1 1,-1 0,1-1,-1 1,1 0,-1 0,0-1,1 1,-1 0,0 0,1 1,1 5,0 1,0 0,-1 0,1 9,-1-6,13 72,-1-42,-11-36,0 0,0-1,1 1,-1-1,1 1,0-1,0 0,1 0,-1-1,1 1,0-1,0 1,0-1,0 0,8 4,-7-6,-1 1,1-1,-1 0,1 0,0-1,0 1,-1-1,1 0,0 0,0-1,-1 1,1-1,0 0,-1 0,1-1,-1 0,6-2,10-6,0-2,-1 0,-1-1,32-28,-9 1,-9-1,-27 35,-2-1,1 0,4-12,-7 17,0-1,-1 1,1 0,-1-1,0 1,0 0,0-1,0 1,0 0,0-1,-1 1,1 0,-1-1,1 1,-1 0,-2-4,3 5,-1 0,1 1,-1-1,0 0,1 0,-1 1,0-1,0 0,0 1,1-1,-1 1,0-1,0 1,0 0,0-1,0 1,0 0,0-1,0 1,0 0,0 0,0 0,0 0,0 0,0 0,0 0,0 0,0 1,0-1,0 0,0 1,0-1,0 0,0 1,1-1,-1 1,0-1,0 1,-1 1,-18 14,-1 5,4 7,15-23,0-2,0-1,1 1,0-1,-1 1,1 0,0-1,1 1,-1 0,0 0,1 0,-1 3,1-6,0 1,0-1,0 0,1 0,-1 1,0-1,0 0,0 0,0 1,0-1,1 0,-1 0,0 1,0-1,0 0,1 0,-1 0,0 1,0-1,0 0,1 0,-1 0,0 0,1 0,-1 0,0 0,0 1,1-1,-1 0,0 0,1 0,-1 0,14-6,3-11,-13 12,-1 2,0-1,1 1,-1 0,1-1,7-4,-11 8,0 0,1 0,-1 0,1 0,-1 1,0-1,1 0,-1 0,1 0,-1 0,0 0,1 1,-1-1,0 0,1 0,-1 0,0 1,1-1,-1 0,0 1,1-1,-1 0,0 1,0-1,0 0,1 1,-1-1,0 0,0 1,0-1,0 1,0-1,0 0,1 1,-1-1,0 1,0-1,0 0,-1 1,5 23,-4-21,3 29,0 6,4 3,5-7,-11-32,0 0,0 0,1 0,-1 0,0-1,1 1,-1-1,1 1,-1-1,1 1,0-1,-1 0,1 0,0 0,0 0,0 0,0 0,0 0,0-1,0 1,0-1,1 0,-1 1,0-1,0 0,0 0,0 0,0-1,1 1,-1 0,0-1,0 1,0-1,0 0,0 0,0 0,0 0,-1 0,4-2,28-22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1.1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39,'0'-2,"1"0,-1-1,0 1,1 0,-1 0,1 0,0-1,0 1,0 0,0 0,0 0,0 1,0-1,0 0,1 0,-1 1,3-3,-3 4,-1 0,0 0,0 0,0 1,0-1,1 0,-1 0,0 0,0 0,0 1,0-1,0 0,0 0,0 0,0 1,1-1,-1 0,0 0,0 1,0-1,0 0,0 0,0 0,0 1,0-1,0 0,-1 0,1 1,0-1,0 0,0 0,0 0,0 1,0-1,0 0,0 0,-1 0,1 1,0-1,0 0,0 0,-1 3,-17 122,-2 11,15-116,-1 4,1 0,-3 47,8-71,0 0,0 0,0 0,0 0,0 0,0 0,0 0,1 0,-1-1,0 1,0 0,0 0,0 0,0 0,0 0,0 0,0 0,0 0,0 0,0 0,0 0,0 0,1 0,-1 0,0 0,0 0,0 0,0 0,0 0,0 0,0 0,0 0,0 0,0 0,1 0,-1 0,0 0,0 0,0 0,0 0,0 0,0 0,0 0,0 0,0 0,0 0,0 0,0 0,1 0,-1 0,0 0,0 1,0-1,0 0,0 0,0 0,0 0,0 0,0 0,0 0,0 0,0 0,0 0,0 0,0 1,0-1,0 0,0 0,0 0,9-10,8-16,15-35,-12 23,35-54,-35 70,-11 19,-8 4,-1-1,0 0,1 1,-1 0,0-1,1 1,-1-1,0 1,0-1,1 1,-1-1,0 1,0 0,0-1,0 1,0-1,0 1,0 0,0-1,0 2,-2 40,1-26,0-1,1 1,1 0,0 0,4 16,-5-31,1-1,-1 1,0 0,0 0,0 0,1 0,-1-1,0 1,1 0,-1 0,0-1,1 1,-1 0,1-1,-1 1,1 0,0-1,-1 1,1-1,0 1,-1-1,1 1,0-1,0 1,-1-1,1 0,0 1,0-1,0 0,0 0,-1 0,1 0,0 1,0-1,0 0,0-1,-1 1,1 0,0 0,0 0,0 0,0-1,-1 1,1 0,0-1,0 1,-1-1,1 1,0 0,0-1,-1 0,1 1,0-2,5-2,0-2,-1 1,0 0,7-10,56-90,-68 104,1 0,-1 0,1 0,-1 0,1 0,0 1,0-1,-1 0,1 0,0 1,0-1,0 0,0 1,0-1,0 1,0-1,0 1,0-1,0 1,0 0,0 0,0-1,1 1,-1 1,0 0,0 0,0 0,0-1,0 1,0 0,-1 0,1 0,0 0,-1 1,1-1,-1 0,1 0,-1 0,0 0,1 1,-1-1,0 0,0 0,0 3,8 55,-2-17,6 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1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275 0,'-12'1,"0"-1,1 2,-1 0,1 0,0 1,0 0,0 1,0 0,0 1,1 0,0 1,0 0,0 0,-13 13,13-10,0 1,1-1,1 2,0-1,0 1,1 0,0 1,1 0,1 0,0 0,0 1,-4 18,9-30,-1 1,1 0,0-1,0 1,-1 0,1 0,0-1,0 1,0 0,1-1,-1 1,0 0,1 0,-1-1,1 1,-1-1,1 1,0 0,2 2,-2-3,0-1,0 1,0-1,0 1,0 0,0-1,0 0,0 1,1-1,-1 0,0 0,0 1,0-1,1 0,-1 0,0 0,0-1,1 1,-1 0,0 0,0-1,0 1,1-1,-1 1,0-1,0 1,1-2,6-2,-1-1,0 0,0 0,0 0,-1-1,12-13,29-43,-47 61,18-31,-13 13,-5 19,0-1,0 1,0-1,0 1,0 0,0-1,0 1,0 0,0-1,0 1,0 0,0-1,0 1,0 0,0-1,0 1,-1 0,1 0,0-1,0 1,0 0,-1-1,1 1,0 0,0 0,-1 0,1-1,0 1,0 0,-1 0,1 0,0-1,-1 1,-1 0,1 0,0 1,0-1,-1 0,1 0,0 1,0-1,0 1,-1-1,1 1,0 0,0-1,0 1,0 0,0 0,0 0,0-1,0 1,1 0,-1 0,0 0,0 1,1-1,-1 0,0 1,-12 31,11-27,1 1,0-1,1 0,-1 1,1-1,1 1,-1-1,1 0,0 1,3 8,-3-13,0 1,0-1,0 1,0-1,1 1,-1-1,1 0,-1 0,1 0,0 1,0-2,0 1,0 0,0 0,0-1,0 1,1-1,-1 1,0-1,1 0,0 0,-1 0,1-1,-1 1,1-1,4 1,3-1,1 0,0-1,0 0,0-1,-1 0,1-1,-1 0,0-1,11-4,14-10,37-24,-42 24,-20 11,9-4,30-22,-45 30,-1-1,1 1,-1 0,1-1,-1 0,0 0,0 0,-1 0,1 0,-1-1,0 1,0-1,2-6,-4 10,1 1,-1-1,0 0,0 1,0-1,1 0,-1 1,0-1,0 0,0 1,0-1,0 0,0 1,-1-1,1 0,0 1,0-1,0 0,0 1,-1-1,1 0,0 1,-1-1,1 1,-1-1,1 1,0-1,-1 1,1-1,-1 1,1-1,-1 1,0-1,1 1,-1 0,1 0,-1-1,0 1,1 0,-1 0,0-1,1 1,-1 0,0 0,1 0,-1 0,0 0,1 0,-1 0,0 0,1 1,-2-1,-2 1,-1 0,0 0,1 1,-1 0,0 0,-4 2,-4 5,0 0,0 1,1 0,0 0,0 2,2-1,-1 2,1-1,1 1,0 1,-7 16,10-10,6-20,0 1,0-1,0 0,0 0,0 0,0 1,0-1,0 0,0 0,0 1,1-1,-1 0,0 0,0 0,0 0,0 1,0-1,1 0,-1 0,0 0,0 0,0 0,1 0,-1 1,0-1,0 0,1 0,-1 0,0 0,0 0,0 0,1 0,-1 0,0 0,0 0,1 0,-1 0,0 0,0 0,1 0,2-1,0 0,0-1,0 1,-1-1,1 1,0-1,-1 0,1 0,3-3,32-39,-29 33,0 0,0 1,15-12,-24 21,0 1,0 0,1-1,-1 1,0 0,1 0,-1-1,1 1,-1 0,0 0,1-1,-1 1,1 0,-1 0,0 0,1 0,-1 0,1 0,-1 0,1 0,-1 0,0 0,1 0,-1 0,1 0,-1 0,1 0,-1 0,1 0,-1 0,0 1,1-1,-1 0,0 0,1 1,-1-1,1 0,-1 0,0 1,1-1,-1 0,0 1,0-1,1 0,-1 1,0-1,0 1,0-1,1 0,-1 2,5 25,-5-23,2 16,9 56,-2-44,2-8,0-5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2.2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1,'19'27,"-2"2,-1 0,-2 0,-1 1,-1 1,-1 1,11 59,-10-7,2 118,-19 79,-21-22,16-200,-4-1,-26 78,21-88,-1-17,4-20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2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0,'0'0,"30"0,23 7,21-5,-12 7,-7 0,-10 0,-3-3,-9-3,-8-3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3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9,'0'0,"23"0,28 0,22 0,3 0,-10 0,3 0,-7 0,1-9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4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0,'0'473,"0"-404,-1 1,-3-4,0 2,-1-5,4-7,1-18,0-16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4.5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48 1,'-22'301,"-1"-26,22-198,0-4,0-2,1 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5.2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422 70,'-47'-7,"22"3,-1 1,0 1,-39 1,57 2,0 0,-1 1,1-1,0 2,1-1,-1 1,0 0,1 1,-1 0,1 0,0 0,1 1,-1 0,1 0,-7 8,3-2,1 1,-9 14,-14 29,8 3,20-45,1 1,-3 17,5-26,1 1,-1 0,1-1,1 1,-1 0,1-1,0 1,0 0,1-1,2 7,-3-10,-1 0,1-1,1 1,-1 0,0-1,0 1,0 0,1-1,-1 0,1 1,-1-1,1 0,0 0,0 0,-1 0,1 0,0 0,0 0,0 0,0-1,0 1,0-1,0 0,0 1,0-1,0 0,0 0,0 0,0-1,0 1,2-1,3-1,0 0,0 0,0 0,-1-1,1-1,-1 1,0-1,0 0,0 0,0-1,-1 1,0-1,9-11,3-6,-1-1,16-31,-18 30,14-28,34-90,-53 120,-9 22,1-3,0-1,0 1,1 0,-1 0,1 0,4-5,-6 8,0 0,0-1,1 1,-1 0,0 0,0 0,0 0,0 0,1 0,-1 0,0 0,0 0,0 0,1 0,-1 0,0 0,0 0,0 0,1 0,-1 0,0 0,0 0,0 0,1 0,-1 0,0 0,0 1,0-1,0 0,0 0,1 0,-1 0,0 0,0 0,0 1,0-1,0 0,0 0,1 0,6 18,0 16,-1-1,2 64,-5-47,37 403,-35-346,-8-23,-8-18,8-55,0-1,-1 1,0-1,-1 0,0 0,-12 17,14-23,0 0,0 0,0 0,-1-1,1 0,-1 0,0 0,0 0,0 0,-1-1,1 0,-1 0,1 0,-1 0,1-1,-1 0,-8 2,-23-4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48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1 197,'12'-17,"1"1,1 0,1 1,0 1,1 0,0 1,1 0,1 2,0 0,0 1,1 1,0 1,1 0,27-6,-38 12,-1 0,0 0,16 0,-20 2,-1 0,1 0,-1 0,1 1,-1 0,0-1,1 1,-1 0,1 0,-1 1,0-1,0 1,0 0,0-1,0 1,0 1,0-1,3 4,-4-3,1 1,-1 0,1 0,-1 0,0 1,-1-1,1 0,-1 1,0-1,0 1,0-1,0 7,-1 5,0 0,-2 0,0 0,0 0,-1-1,-10 29,-40 84,48-117,-24 56,9 1,15-50,1-1,1 1,1 0,1 0,0 0,2 23,0-33,0-1,0 1,1-1,0 1,0-1,1 1,0-1,1 0,-1 0,1-1,0 1,1-1,0 0,0 0,0 0,0-1,8 6,-1-3,0 0,1-1,0 0,0-1,1-1,0 0,23 5,103 11,-120-19,46 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5.6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27,'39'6,"70"1,-52-4,636 6,-470-9,306-20,-181 3,-89 8,-138 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7.2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0 210,'23'-22,"1"1,1 2,1 0,34-19,-4 5,1 5,1 7,-6 12,-48 9,1 0,-1 0,1 0,-1 1,0-1,8 3,-10-2,-1-1,1 1,-1 0,0 0,1-1,-1 1,0 0,0 0,1 0,-1 1,0-1,0 0,0 0,0 1,-1-1,1 0,0 1,0-1,-1 1,1-1,-1 1,1-1,-1 1,0-1,0 1,0 0,0-1,0 1,0-1,0 1,-1 3,0 4,-2 0,1 0,-1 0,-5 10,5-13,-10 25,8-23,1 0,0 1,0 0,1 0,1 0,-1 0,1 1,1-1,0 1,0-1,1 12,8 6,11-2,7 5,6 2,-2 3,-25-29,-1-1,0 1,0 0,-1 0,0 0,0 1,0-1,-1 1,0-1,0 1,2 13,-4-15,0 1,0 0,-1 0,0 0,1-1,-2 1,1 0,-1-1,0 1,0-1,0 0,-1 0,0 0,-5 8,-2 0,-1-1,1-1,-2 1,0-2,0 0,-17 11,-13 3,-7-3,40-18,-1 0,0-1,-15 2,-26-6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7.6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38,'98'-18,"-74"12,0 1,0 1,0 1,0 2,27 0,-47 1,-1 1,0-1,0 1,0-1,0 1,0 0,0 0,0 0,0 0,0 1,0-1,2 3,-4-3,0 0,0 0,0 0,0 1,-1-1,1 0,0 0,-1 1,1-1,-1 0,0 1,1-1,-1 0,0 1,0-1,0 1,0-1,0 0,0 1,0-1,0 1,-1-1,1 0,0 1,-1-1,1 0,-1 0,-1 3,-7 13,0-1,-2 0,-21 25,8-9,-11 14,-60 84,80-107,1 1,1 1,-16 43,16-17,12-44,1 0,-1 0,1 0,0 0,1 0,0 0,0 0,0 0,1-1,0 1,0 0,1-1,0 1,0-1,0 0,6 7,-5-7,0-2,0 1,1 0,6 5,-7-7,1 0,-1 0,1 0,0 0,8 2,31 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8.0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351 27,'-25'5,"-1"1,1 1,-43 19,55-19,1 0,0 1,0 0,0 0,1 1,1 1,0 0,-13 17,11-12,1 0,1 1,0 1,1-1,1 2,1-1,-8 29,12-37,1 1,0 0,1-1,0 1,0 0,1 0,0 0,1 0,0 0,1-1,0 1,1 0,-1-1,2 0,8 18,-10-23,1 0,-1 0,1 0,0 0,1 0,-1-1,1 1,-1-1,1 0,0 0,0-1,0 1,1-1,-1 0,0 0,10 3,-7-4,0 0,0 0,0-1,0 0,0 0,0-1,0 1,0-1,-1-1,12-3,-2-1,-1 0,0-1,0-1,-1-1,0 0,-1 0,1-1,-2-1,13-13,-16 14,-1-1,0 0,-1 0,0-1,0 0,-1 0,-1-1,0 1,-1-1,0 0,-1 0,0-1,-1 1,0-25,-2 28,0 0,-1 0,0 0,-1 0,0 0,-1 1,0-1,0 1,-1-1,-1 1,1 0,-1 0,-1 1,0 0,0 0,0 0,-1 1,0-1,-1 2,-10-9,9 9,-1 0,0 1,-1 0,1 0,-19-5,-12 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09.2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198 86,'-15'-21,"10"12,-1 0,-14-15,18 22,0 0,-1 0,1 0,-1 0,1 0,-1 1,0-1,0 1,0 0,0 0,0 0,0 0,0 0,-4 0,5 1,-1 0,1 0,-1 1,1-1,0 1,-1 0,1-1,0 1,-1 0,1 0,0 1,0-1,0 0,0 1,0-1,0 1,1-1,-1 1,0 0,1 0,0 0,-1 0,-1 3,-3 6,1 0,-1 0,-3 14,9-25,-7 22,0 0,2 0,-5 31,9-43,0 0,1 0,0 0,1 0,0 0,0 0,1 0,0-1,1 1,4 11,-5-17,0-1,0 0,0 0,0 0,1 0,-1 0,1 0,0-1,0 1,0-1,0 0,0 0,1 0,4 2,5 1,1 0,23 4,-26-6,0-1,0 1,-1 1,18 8,-6 4,-2 5,-5 8,-3 10,-9-26,0 1,-1 0,0 0,0 21,-8 10,2-30,-1 1,0-2,-14 29,-8-4,-2-6,-7-7,31-24,0 1,0-1,-1 0,-10 3,13-4,-1-1,1 1,-1-1,1 0,-1 0,1 0,-5-1,-18-9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10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116 399,'17'-19,"12"-13,29-44,-51 65,0-1,0 1,-1-1,-1-1,0 1,0-1,-2 0,4-16,-7 23,0 0,0-1,-1 1,1 0,-2 0,1 0,0 0,-1 0,0 0,-1 0,1 1,-1-1,0 1,0 0,-1 0,0 0,0 0,-6-6,8 8,-1 1,0-1,0 0,0 1,0-1,-1 1,1 0,0 0,-1 1,0-1,1 1,-1-1,0 1,0 0,0 1,0-1,1 1,-1-1,0 1,0 1,0-1,0 0,0 1,0 0,0 0,0 0,1 0,-1 1,-5 2,7-3,0 0,1 1,-1-1,1 0,-1 1,1 0,0-1,-1 1,1 0,0-1,0 1,0 0,0 0,0 0,1 0,-1 0,1 0,-1 0,1 0,0 0,0 0,0 0,0 1,0-1,0 0,0 0,1 0,-1 0,2 4,2 6,1 0,0 0,12 20,-10-19,25 48,-3 0,41 129,-65-171,-1 0,-1-1,0 2,-2-1,0 0,-2 20,1-32,-1 0,0 0,0 1,0-1,-1 0,0 0,-1 0,1-1,-1 1,-1 0,1-1,-1 0,0 0,-1 0,1 0,-1-1,0 0,-11 9,12-12,1 1,-1-1,0-1,0 1,0 0,0-1,0 0,-1 0,1 0,0-1,0 1,-1-1,1 0,0 0,-6-1,4 0,0-1,0 0,0 0,1 0,-1-1,0 1,1-1,0-1,-10-6,8 4,1 0,-1-1,1 1,0-1,1 0,-1-1,2 1,-1-1,1 0,0 0,0-1,1 1,0-1,-2-13,4 14,1 0,0 0,0 0,0 0,1 0,0 0,1 0,0 0,0 0,1 0,-1 1,2 0,-1-1,7-8,-1 3,2-1,0 1,0 1,1 0,25-18,-13 12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11.0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1 101,'26'-6,"-1"-1,1 0,34-17,38-12,-87 33,4-2,-1 2,0 0,1 0,27 0,-39 3,0 0,0 0,0 0,0 1,0-1,0 1,0 0,0 0,0 0,-1 0,1 0,0 1,-1-1,1 1,-1 0,1 0,-1 0,0 0,0 0,0 0,0 0,0 1,-1-1,1 1,-1 0,1-1,-1 1,0 0,0 0,1 3,0 4,-1 0,0 1,0-1,-1 1,0-1,-1 1,-3 19,-24 76,17-72,-57 205,51-167,6-3,5-13,8-22,-2-33,0-1,0 0,0 1,0-1,0 0,0 1,0-1,0 0,1 1,-1-1,0 0,0 1,0-1,1 0,-1 1,0-1,0 0,1 0,-1 1,0-1,1 0,-1 0,0 0,1 1,-1-1,1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11.3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69,'44'6,"0"-3,0-1,78-8,-105 5,67-6,-8-2,-5-3,-57 9,1-1,17-7,13-15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8:11.7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61,'464'-22,"75"-2,-238 16,-155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9:57.1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0 159,'44'-42,"-27"24,1 1,0 1,1 1,0 1,40-23,-54 38,-6 8,-7 16,2-8,5-13,0 0,1 0,-1-1,1 1,0 0,0 0,1 0,-1-1,1 1,-1 0,1 0,0-1,1 1,-1 0,0-1,1 0,0 1,0-1,0 0,0 0,1 0,-1 0,1 0,0 0,0-1,0 0,0 1,0-1,0 0,1 0,-1-1,7 3,7 2,0 0,0-2,1 0,0-1,0-1,24 1,110-10,-128 5,50-4,-2-2,-5 3,-7-7,-9-5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55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440 46,'-28'-2,"-1"0,1-3,-29-7,25 5,-60-7,70 13,11 0,1 0,-1 1,-19 2,27-2,0 1,0 0,0 0,0 0,0 0,0 0,0 0,1 1,-1 0,1-1,-1 1,1 0,0 0,0 0,-1 0,1 1,1-1,-3 4,0 0,0 1,1 0,-5 14,5-15,1 0,0 0,0 0,1 0,-1 0,1 7,0-2,-2 27,2 3,1 1,-2 1,2-7,3-8,4-14,-5-13,1 0,0 0,0 0,0 0,0-1,0 1,0-1,0 1,0-1,0 0,0 0,6-2,12 2,-12 2,0 1,-1-1,1 2,-1-1,0 1,0 0,0 1,0 0,-1 0,9 8,8 7,5 6,3 6,-1 10,-2 11,-7-7,22 70,-30-64,-13-42,0 0,-1 0,-1 14,-1-5,-1 0,-1 0,-1 0,-1 0,0-1,-1 0,-1 0,-1-1,-13 20,-5 1,22-31,-1-1,0 0,0-1,-1 1,0-1,0-1,0 1,0-1,-1 0,0-1,1 0,-18 4,-14-3,-2-8,-1-10,0-8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9:57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0 125,'8'-5,"22"-17,0 2,2 1,0 1,36-13,-64 29,1 0,0 1,0 0,-1 0,1 0,0 0,0 1,0 0,0 0,0 0,5 1,-7 0,1 0,-1 1,0-1,0 1,1-1,-1 1,0 0,-1 0,1 1,0-1,-1 0,1 1,-1 0,1-1,1 5,-3-6,6 10,0-1,1-1,0 1,0-1,20 16,2-7,10-1,11-4,157 22,-141-28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9:58.1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726 104,'-17'-8,"0"1,0 1,-1 0,0 2,0 0,0 0,0 2,-1 0,-29 2,27 2,0 1,0 0,0 2,0 0,1 2,0 0,0 1,-21 13,16-7,1 1,1 1,0 1,1 1,1 1,1 1,0 1,-18 27,26-32,0 1,2 1,0-1,2 1,-1 1,2 0,1 0,0 0,2 1,0 0,1-1,-1 29,4-38,0 0,1 0,1 0,-1 0,1 0,1 0,0 0,0-1,1 0,1 0,-1 0,10 14,-9-16,1-1,0 0,-1 0,2-1,-1 1,1-1,0-1,0 1,0-1,0-1,1 1,0-1,0 0,0-1,14 3,-6-3,-1-1,0-1,1 0,-1-1,1-1,-1 0,0-1,0-1,0 0,-1-1,16-7,-2-1,-2-1,0-1,0-2,40-33,-46 32,-2 0,0-1,-1-1,-1-1,-1 0,-1-1,-1-1,-1 0,0 0,14-49,-22 57,0-1,-1 0,-1 0,0 0,-1 0,-1 0,-1-1,-3-18,2 23,-1 1,0-1,-1 1,0-1,-1 1,0 1,-1-1,0 1,0 0,-1 0,-16-17,-15-8,-1 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9:58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681 0,'-51'39,"2"2,2 3,-73 85,-102 165,210-278,-29 43,2-3,1-6,5-13,5-12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9:59.0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302 89,'-5'-8,"-1"1,-1-1,1 1,-1 1,-1-1,1 1,-1 0,0 1,-1 0,1 0,-14-5,16 8,1 1,-1-1,0 1,0 0,1 0,-1 1,0 0,0 0,0 0,0 1,1-1,-1 2,0-1,0 0,1 1,-1 0,1 1,0-1,0 1,-7 4,6-2,-1 0,1 1,1-1,-1 1,1 0,0 1,0-1,0 1,1 0,0 1,1-1,-6 16,8-20,0 1,0 0,0 0,0-1,1 1,-1 0,1 0,0 0,0 0,1 0,-1-1,1 1,0 0,0 0,0-1,0 1,1 0,0-1,-1 1,1-1,0 0,1 0,-1 0,1 0,-1 0,1 0,0-1,0 1,3 1,-1-1,0 0,1-1,-1 0,0 0,1-1,0 1,-1-1,1 0,0-1,-1 1,1-1,0 0,0-1,-1 0,1 1,0-2,-1 1,1-1,-1 0,0 0,1 0,-1-1,5-3,-6 4,0 0,-1 0,1-1,-1 1,1-1,-1 0,0 0,0-1,0 1,0-1,-1 1,1-1,-1 0,0 0,0 0,0 0,-1 0,0 0,1-1,-2 1,1 0,0-1,-1 1,0 0,0-1,0 1,0-1,-1 1,-2-9,2 10,0 1,0-1,0 0,-1 1,1-1,-1 1,0-1,0 1,0 0,0 0,0 0,0 0,-1 0,1 0,0 0,-1 1,0-1,-3 0,1 0,0 0,-1 1,1-1,-1 1,1 0,-1 1,0 0,-8 0,-9 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49:59.5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256 128,'-20'-13,"6"5,0-1,0 2,-1 0,-24-8,35 14,0 0,-1 0,1 0,0 1,-1-1,1 1,0 0,-1 1,1-1,-1 1,1 0,0 0,0 0,-1 1,1-1,0 1,0 0,1 0,-1 1,0-1,-5 5,5-2,-1-1,1 0,0 1,1 0,-1 0,1 0,0 1,1-1,-1 0,1 1,-2 6,3-10,1 0,0 0,-1 0,1 0,0-1,0 1,0 0,0 0,1 0,-1 0,0-1,1 1,-1 0,1 0,0-1,1 4,-1-4,1 1,-1-1,1 1,-1-1,1 0,0 0,-1 0,1 0,0 0,0 0,0 0,0 0,0-1,0 1,0-1,0 0,0 1,3-1,-1 0,1 0,-1-1,1 1,-1-1,0 0,0 0,1-1,-1 1,0-1,0 0,0 0,0 0,-1 0,1-1,-1 0,1 1,-1-1,0-1,0 1,0 0,-1-1,1 1,3-7,-4 6,0 0,0 0,0 0,0 0,0 0,-1-1,0 1,0 0,0-1,-1 1,1-1,-1 1,0-1,0 1,-1-1,1 1,-1-1,0 1,0 0,-1-1,1 1,-1 0,-2-5,-17-15,-5 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15.3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150 0,'-14'65,"4"1,-4 102,13-152,-6 210,1-118,-5-6,-1-11,-3-19,-3-21,16-48,1 0,-1-1,1 0,-1 1,0-1,0 0,0 0,0 0,-4 3,6-5,-1 0,1 1,-1-1,1 0,-1 0,1 0,-1 1,1-1,0 0,-1 0,1 0,-1 0,1 0,-1 0,1 0,-1 0,1 0,-1 0,1 0,-1 0,1 0,-1-1,0 1,0-1,1 1,-1-1,1 1,-1-1,1 0,-1 1,1-1,0 0,-1 1,1-1,0 0,0 0,-1 1,1-1,0 0,0 0,0-1,-1-6,1 0,0 0,1 1,2-15,5-10,7-4,7-2,4 3,-21 31,-1-1,0 1,1 1,9-7,-9 7,-1 1,0 0,1 0,0 1,-1-1,1 1,0 0,0 0,0 0,0 1,-1 0,1 0,0 0,0 1,0-1,0 1,0 0,-1 1,1-1,0 1,-1 0,1 0,-1 0,0 1,0-1,0 1,6 5,4 5,-1 0,0 0,-1 1,-1 1,0 0,9 17,12 27,-8-3,-4-2,-18-46,-1-1,0 1,0-1,0 12,-1-15,-1 1,1-1,-1 0,0 0,0 0,0 0,-3 5,3-6,0-1,0 1,-1-1,0 1,1-1,-1 0,0 0,0 0,0 0,0 0,-1 0,1-1,0 1,-1-1,1 1,-1-1,1 0,-4 1,1-1,0 0,1-1,-1 1,0-1,0 0,1 0,-1-1,0 1,0-1,-4-2,-4-1,0-1,0 0,1-1,0 0,0-1,-18-14,13 7,2 0,-1-1,2-1,0 0,1-1,-21-36,10 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15.6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378 1,'16'31,"-2"0,-2 1,0 1,-2 0,-2 0,-1 1,-2 0,-1 1,-1-1,-3 50,-6-29,-2 1,-2-1,-3 0,-2-1,-2-1,-43 88,14-50,-5-3,-111 149,122-189,-1-8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18.2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413 0,'-23'6,"1"0,0 1,-35 18,43-17,1 1,0 0,0 0,1 1,0 1,-13 16,4-2,0 2,2 0,2 1,0 1,2 1,0 0,3 1,-18 63,24-70,1 0,2 0,0 0,1 0,2 1,0-1,2 0,0 1,2-1,1 0,0-1,18 45,-19-60,0 0,0 0,1 0,0-1,0 0,1 0,0 0,8 7,-9-10,0-1,-1 1,1-1,0 0,1 0,-1-1,0 0,1 0,0 0,-1 0,1-1,0 0,8 1,18-6,-28 3,0 0,-1 0,1-1,-1 0,1 0,-1 0,4-2,-3 0,-1 1,1-1,0 0,-1-1,0 1,0 0,0-1,-1 0,1 0,-1 0,0 0,1-8,-2 10,0-1,-1 0,0 1,1-1,-1 0,-1 1,0-7,0 7,1 1,-1-1,0 0,0 1,0-1,0 1,0 0,-1-1,1 1,-1 0,-1-2,0 2,1-1,-1 1,0 0,1 1,-1-1,0 1,0-1,-1 1,-4-2,-34-4,1 7,8 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18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344 1,'-30'18,"2"1,1 2,0 1,1 1,-42 50,52-53,1 2,0 0,2 1,1 0,1 1,1 0,1 1,-8 33,11-27,0 1,2-1,1 1,2 0,1 0,7 48,-5-67,0-1,1 0,8 20,-9-26,1 0,0-1,1 1,-1-1,1 1,0-1,0 0,0 0,1-1,0 1,0-1,0 0,0-1,1 1,-1-1,1 0,0 0,0-1,0 1,1-2,-1 1,13 1,-11-2,0-1,0 0,0 0,0-1,0-1,0 1,0-1,-1 0,1-1,-1 0,1 0,-1 0,0-1,0 0,0-1,-1 0,1 0,6-7,1-4,-1 0,0 0,-2-1,1-1,-2 0,-1 0,0-1,-1 0,-2-1,1 0,-2 0,-1 0,3-27,-5 22,0 0,-2 0,-1 0,0 0,-2 0,-1 0,-1 1,-1 0,-2 0,-16-39,19 53,0 0,-1 1,0-1,-1 1,-8-9,-9-4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0.3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324 2,'-20'0,"-3"-1,-1 1,0 2,-38 7,54-7,0 0,1 1,-1 0,1 0,0 1,0 0,0 0,0 0,1 1,0 0,0 1,0-1,1 1,-9 11,5-3,0 0,0 1,1 0,-10 28,10-5,8-32,0 0,0-1,0 1,1 0,0-1,0 1,1-1,-1 1,1-1,1 0,-1 0,1 0,5 8,-7-10,1-1,0 1,0-1,0 0,0 0,0 0,1 0,-1-1,0 1,1 0,0-1,-1 0,1 1,0-1,-1 0,1-1,0 1,0 0,0-1,0 0,0 1,0-1,0 0,0-1,0 1,0 0,4-2,1-1,0-1,0 0,-1 0,1 0,-1-1,0 0,-1-1,1 1,-1-1,0 0,0-1,-1 0,0 0,7-12,0-2,-1-1,-2 1,0-2,7-23,-12 30,-1 1,0 0,2-30,-16 159,14 8,2-47,1-2,-3-1,-7-5,-8-7,8-48,0-1,-9 18,10-22,-1-1,0 0,-1 0,-7 8,8-10,0 0,0-1,0 0,-1 0,-7 5,7-6,1 0,-1-1,1 1,-1-1,0 0,-5 1,4-2,0 0,1 0,-1 0,-10-2,13 1,-1 0,1 0,0 0,-1 0,1 0,0-1,0 1,0-1,0 0,0 0,0 0,0 0,1-1,-1 1,1-1,0 1,-3-5,-13-24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4:56.8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54 550,'32'-23,"-2"-1,0-1,-1-1,-2-2,-1-1,-1-1,26-41,-25 22,-6-3,-18 41,1 0,0-19,-2 23,-1 1,0 0,0-1,-1 1,0-1,0 1,0 0,-1 0,0 0,0 0,-6-11,6 13,-1 1,0-1,0 1,0-1,-1 1,-4-4,3 4,0 0,0 0,0 0,-1 1,1-1,0 1,-1 0,0 1,1 0,-1 0,0 0,-6 0,-32 3,31 1,1 0,0 0,0 1,1 1,-1 0,1 1,0 0,0 0,-13 12,18-14,1 0,0 1,0-1,1 1,-1 1,1-1,0 0,0 1,1 0,0 0,0 0,0 0,1 1,0-1,0 1,0-1,1 1,-1 11,3-13,0 1,0-1,0 0,0 1,1-1,0 0,0 0,1 0,-1 0,6 8,37 44,20 12,-31-33,36 47,-57-65,-1 0,-1 1,0 0,-2 1,0 0,6 22,-12-29,0-1,0 1,-2 0,1 0,-2 1,0-1,0 0,-1 0,-1 0,0 0,-5 18,2-21,0 0,0 1,-1-2,0 1,-1-1,0 0,0 0,-1 0,-11 8,-9 5,-5-3,25-15,0-1,0 1,0-2,0 1,-1-2,1 1,-15 1,20-3,0 0,0 0,0 0,0 0,1 0,-1-1,0 1,0-1,1 0,-1 0,0 0,1 0,-1 0,1 0,-1-1,1 1,-1-1,1 0,0 0,0 0,0 0,0 0,0 0,1 0,-1-1,1 1,-2-3,1-3,0 0,0 1,1-1,0 0,0 1,1-1,0 0,0 0,1 0,0 1,0-1,4-11,1-2,2 1,0 0,14-25,12-8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0.8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 78,'94'-52,"-84"48,0-1,1 2,-1-1,1 2,0-1,0 1,18 0,-27 2,0-1,0 1,0 0,0 1,0-1,0 0,0 0,0 1,0-1,0 1,0 0,0-1,0 1,0 0,-1 0,1 1,0-1,-1 0,1 0,0 1,-1-1,0 1,1-1,-1 1,0 0,0-1,1 3,-1 0,0-1,0 1,-1 0,0 0,1-1,-2 1,1 0,0-1,-1 1,1 0,-1-1,0 1,0 0,-3 5,-16 32,-2 0,-1-1,-58 71,60-81,-19 26,8 2,27-48,0 1,1 1,1-1,0 1,0-1,1 1,-1 21,3-29,0 0,0 0,1 0,-1 0,1 0,0 0,0 0,0 0,1-1,-1 1,1 0,0-1,0 1,0-1,1 1,-1-1,1 0,-1 0,1 0,0-1,1 1,-1-1,0 1,1-1,-1 0,6 2,1-1,-1 0,1 0,0-1,1 0,-1-1,0 0,0-1,17-1,-2-2,0 0,33-11,1-7,-4-7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1.1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1,'-5'0,"0"0,-1 1,1-1,0 1,0 0,-1 1,1 0,0-1,0 2,1-1,-1 0,0 1,1 0,-6 5,4-3,0 1,0 0,1 1,0 0,0 0,0 0,1 0,-5 12,3-4,0 1,2 0,0 0,0 0,2 1,0-1,1 1,2 31,9 7,-8-46,2 1,0-1,6 13,-5-14,0-1,0 1,12 12,-9-13,0 0,0 0,1 0,0-1,0 0,0-1,1 0,0 0,0-1,20 5,-24-7,0-1,0 0,1 0,-1-1,0 0,0 0,0-1,0 1,1-1,-1 0,0-1,0 0,0 0,-1 0,1 0,0-1,-1 0,0 0,0-1,9-7,13-19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1.5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397 0,'-22'37,"2"1,1 1,1 1,3 0,-11 45,-57 429,73-406,4-26,6-72,-1 3,0-1,-1 1,-6 21,8-32,-1 0,1 0,-1 0,0 0,0 0,0 0,0-1,0 1,0 0,0-1,-1 1,1-1,0 1,-1-1,1 0,-1 1,0-1,1 0,-1 0,0 0,0 0,0 0,0-1,0 1,0-1,0 1,0-1,0 0,-4 1,-4-3,-1 0,0 0,0-1,-16-6,-22-10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1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1,'10'8,"-1"-1,2 0,-1-1,1 0,0-1,22 8,-13-5,35 12,82 19,65 3,-89-20,200 39,397 26,-90-59,431 37,-887-45,119 11,-81-18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3.1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88,'12'-2,"0"-1,0 0,0-1,-1-1,21-10,-7 3,-3 2,-3 1,0 1,33-9,-40 17,-13 7,-14 13,12-17,-91 90,93-92,1 0,-1 0,0 0,0 0,1-1,-1 1,1 0,-1 0,0 0,1 0,0 1,-1-1,1 0,0 0,0 0,-1 0,1 0,0 0,0 2,1-2,-1 0,0 0,1-1,-1 1,1 0,-1-1,1 1,-1-1,1 1,0 0,-1-1,1 1,0-1,-1 1,1-1,0 0,0 1,0-1,-1 0,2 1,7 1,0-1,0 0,0 0,11-1,-1 1,-5 1,0 1,0 0,-1 1,0 0,0 1,0 0,0 1,-1 1,0 0,0 1,-1 0,0 0,0 2,-1-1,0 1,-1 1,0-1,-1 2,8 12,7 23,-19-36,0 0,-1 0,0 1,-1-1,0 1,-1-1,-1 1,1-1,-2 1,0-1,0 1,-1-1,0 1,-5 11,2-8,-1-1,-1-1,0 1,0-1,-2 0,1-1,-2 0,0 0,0-1,-18 15,13-14,0-1,-1-1,-1 0,1-1,-2 0,1-2,-23 7,29-11,1 0,-1-1,-12 1,12-3,-1 0,-21-2,22 0,0 0,-20-7,-18-12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3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57,'21'-5,"0"0,29-12,-37 11,0 1,0 1,1 0,-1 1,1 0,0 1,24 0,-37 2,1 0,-1 0,1 0,-1 0,0 0,1 1,-1-1,0 0,1 1,-1-1,0 1,1 0,-1-1,0 1,0 0,1 0,-1 0,0 0,0 0,0 0,0 0,1 2,-1-1,-1 0,1 0,-1 0,1 0,-1 0,0 0,0 0,0 0,0 0,0 0,0 0,0 0,-2 4,-2 6,0-1,0 0,-2 0,-7 13,-71 98,44-66,4 1,24-38,1 0,1 1,0 0,2 1,1 0,0 1,-4 25,10-39,0-1,0 1,1-1,0 0,0 1,1-1,0 1,0-1,1 0,-1 0,2 1,-1-1,1-1,0 1,1 0,-1-1,1 1,0-1,1 0,0-1,0 1,0-1,0 0,1 0,8 5,-5-4,1-1,0 0,0 0,0-1,1 0,-1 0,1-2,0 1,0-1,19 1,20-3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4.0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471 0,'-20'0,"0"1,1 1,-1 0,1 2,-30 8,34-6,1 0,0 0,0 2,0 0,1 0,0 1,-15 14,6-2,0 0,1 2,1 0,2 2,-19 29,29-39,0-1,0 1,2 0,0 1,1-1,0 1,1 0,1 1,0-1,2 1,-1 19,3-30,-1 0,1 0,0 0,0 0,1 0,-1 0,1 0,1 0,-1-1,1 1,0-1,0 0,1 1,0-1,0-1,0 1,0-1,1 1,6 4,-5-6,0 1,0-1,0 0,1-1,-1 1,1-1,-1-1,1 1,0-1,-1 0,1-1,0 0,0 0,0 0,0-1,-1 0,11-2,-2-2,0 0,0-1,0-1,-1 0,0-1,-1-1,0 0,0 0,-1-1,0-1,0 0,-2-1,1 0,-1-1,-1 0,-1 0,1-1,-2 0,0 0,-1-1,5-16,-8 17,-1 1,0 0,-1 0,0-1,-1 1,-1-1,0 1,0 0,-8-25,6 27,0 0,-1 0,-1 1,0-1,0 1,-1 0,0 1,-1-1,0 1,0 1,-16-15,-8-1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5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260 62,'-31'-23,"24"17,0 0,-1 1,0 0,0 0,-15-6,20 11,1-1,-1 1,0 0,0 0,1 0,-1 0,0 1,1-1,-1 1,1-1,-1 1,0 0,1 0,-1 0,1 1,0-1,-1 0,1 1,0 0,0-1,-3 4,-3 2,0 1,1 0,-10 14,4-4,1 1,-13 29,21-41,1 1,1-1,-1 1,1 0,0 0,1 0,-1 0,2 0,-1 15,2-23,-1 1,0 0,0 0,1 0,-1-1,0 1,1 0,-1 0,1-1,-1 1,1 0,-1-1,1 1,-1 0,1-1,0 1,-1-1,1 1,0-1,0 1,-1-1,1 0,0 1,0-1,0 0,-1 0,3 1,27 1,-14-1,-8 0,0 1,0 0,0 0,-1 1,1 0,-1 1,1-1,-1 1,0 1,0-1,-1 1,0 1,0-1,0 1,0 0,6 9,11 20,-8 4,-6 7,-8 2,-9-1,-6-2,-8-2,-6-7,-5-8,30-25,-1-1,0 0,0 0,0 0,0-1,-5 2,7-2,0-1,0 1,0-1,0 0,0 0,0 0,0 0,0 0,0 0,0 0,0-1,0 1,0-1,0 1,0-1,1 0,-1 0,0 0,0 0,1 0,-1 0,0 0,1 0,-3-3,-7-16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6.3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321 407,'13'-17,"1"-1,-2 0,-1 0,0-2,-1 1,-1-1,7-22,-13 31,0 0,-1 0,0-1,-1 1,0 0,-2-19,1 22,-1 1,-1 0,1 0,-1 0,-1 0,1 0,-1 0,0 1,-1-1,1 1,-7-7,7 9,0 0,0 0,-1 0,1 1,-1 0,0 0,0 0,-1 0,1 0,0 1,-1 0,0 0,1 0,-1 0,0 1,0 0,0 0,0 0,0 1,0-1,0 1,0 0,0 1,0-1,0 1,0 0,0 1,0-1,-8 4,7-2,0 0,0 1,0-1,1 1,0 0,0 0,0 1,0-1,0 1,1 0,0 0,0 1,1-1,-1 1,1 0,1 0,-1 0,1 0,0 1,0-1,1 0,-2 11,4 6,0-1,2 0,0 0,2 0,0 0,11 28,-8-26,23 67,12 40,-41-123,0 0,-1 0,0 1,0-1,-1 0,0 1,0-1,-1 0,0 1,0-1,-1 0,-3 10,3-14,0 0,-1 0,1 0,-1 0,1 0,-1 0,0-1,-1 0,1 1,0-1,-1 0,0-1,0 1,0-1,0 1,0-1,0 0,-1-1,1 1,-1-1,1 0,-10 1,7-1,-1-1,0 0,0-1,0 0,1 0,-1 0,1-1,-1 0,1-1,-1 1,1-2,0 1,0-1,1 0,-1 0,1-1,0 1,0-2,0 1,1-1,0 1,0-1,0-1,1 1,-7-14,10 18,0-1,0 0,0 0,1 0,-1-1,1 1,-1 0,1 0,0 0,0 0,1 0,-1 0,1 0,0-4,1 1,1 0,-1 1,1-1,0 1,0 0,7-9,5-2,0 0,0 1,20-14,-31 26,105-73,-35 28,-32 18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7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1 111,'28'-6,"-1"-1,1-1,29-13,-29 10,19-8,-26 10,-1 1,1 0,24-4,-42 11,-1 1,1 0,0-1,-1 1,1 0,0 0,-1 1,1-1,0 0,-1 1,1 0,-1-1,1 1,-1 0,1 0,-1 1,0-1,1 0,-1 1,0 0,0-1,0 1,0 0,0 0,-1 0,1 0,0 0,-1 1,0-1,1 0,-1 1,0-1,0 1,0-1,-1 1,2 4,1 10,-1 0,-1-1,0 1,-2 28,1-40,-4 39,-1-1,-12 45,-28 86,34-138,-7 30,-2-8,2-13,2-20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05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602 224,'118'-201,"-117"200,0 0,-1 0,1 0,0 0,-1 0,1-1,-1 1,1 0,-1 0,0 0,0-1,1 1,-1 0,0 0,0-1,0 0,-1 2,1-1,-1 1,1 0,0 0,-1 0,1 0,-1 0,1 0,-1 0,1 0,-1 0,1 0,-1 0,1 0,-1 0,1 0,-1 0,1 0,0 0,-1 1,1-1,-1 0,1 0,-1 1,1-1,-1 1,-38 28,-28 39,-90 115,123-141,-44 54,5 4,4 2,-75 150,119-203,-3-3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27.3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62,'0'0,"27"0,27 0,26 0,-5-8,0-4,0 4,2 1,1-2,-13-8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59.2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0 170,'9'-19,"1"1,0 1,1 0,1 1,1 0,0 0,22-19,-32 33,0 0,0 0,0 1,0-1,0 0,0 1,3-1,-5 2,0-1,-1 1,1 0,-1 0,1 0,0 0,-1 0,1 0,0 0,-1 0,1 0,0 0,-1 0,1 0,-1 1,1-1,0 0,-1 0,1 1,-1-1,1 0,-1 1,1-1,-1 0,1 1,-1-1,1 1,-1-1,1 1,-1-1,0 1,1-1,-1 1,0 0,0-1,1 1,-1-1,0 1,0 0,0-1,0 1,0-1,0 1,0 1,3 48,-3-36,0 1,1-1,1 0,0 0,6 19,-7-30,1 1,-1-1,1 0,0 0,0 0,0 0,0 0,0 0,1 0,-1-1,1 1,-1-1,1 0,0 1,0-1,0-1,1 1,-1 0,0-1,1 0,-1 1,1-1,-1-1,1 1,-1 0,5-1,4 0,0 0,0-1,0 0,0-1,0 0,-1-1,13-5,-12 4,35-11,4-5,1-6,-10-4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0:59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0 169,'1'-1,"72"-88,-62 77,1 0,1 1,-1 0,26-15,-37 25,0 0,0 1,1-1,-1 1,0-1,0 1,0-1,1 1,-1-1,0 1,1 0,-1 0,0 0,1 0,-1 0,0 0,1 0,-1 0,0 0,0 1,1-1,-1 1,0-1,0 1,1-1,-1 1,0-1,0 1,0 0,0 0,0 0,0 0,0 0,0 0,0 0,-1 0,1 0,0 0,-1 0,1 0,-1 0,1 2,4 8,-2-1,0 1,0 0,2 13,-2-4,-1-14,0 0,0 0,0-1,0 1,1-1,0 0,0 1,0-1,1-1,0 1,0 0,0-1,0 0,1 0,-1 0,1-1,6 4,22 7,9-8,6-5,13-2,13-4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00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 1,'-18'136,"7"-39,-9 73,1 184,18-266,1-14,3-7,-2-57,0 1,1-1,4 14,-4-18,0-1,1 1,0-1,6 9,-8-14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00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208 46,'-2'1,"-80"57,71-48,0-1,0 2,1 0,-15 21,-3 18,9 6,16-43,1 0,0 0,1 0,1 14,-1-24,1 0,0 1,1-1,-1 0,0 0,1 0,0 1,0-1,0 0,0 0,0 0,0-1,1 1,0 0,-1 0,1-1,0 1,0-1,1 1,-1-1,0 0,4 2,-3-3,-1 0,1 0,-1-1,1 1,0-1,-1 0,1 0,0 0,-1 0,1 0,0 0,-1-1,1 1,-1-1,1 0,0 0,-1 0,0 0,1 0,3-3,4-2,-1-1,0 0,12-13,4-7,-1-2,-2-1,-1-1,-2-1,23-49,-31 56,12-39,-4 8,-19 56,0-1,0 1,0 0,0-1,0 1,0 0,0-1,0 1,0 0,0 0,0-1,1 1,-1 0,0 0,0-1,0 1,0 0,0 0,1-1,-1 1,0 0,0 0,0 0,1-1,-1 1,0 0,0 0,1 0,-1 0,0 0,0-1,1 1,-1 0,0 0,1 0,-1 0,0 0,0 0,1 0,-1 0,0 0,1 0,5 14,0 22,35 236,2 22,-41-264,-1-1,-1 0,-2 0,-5 34,3-43,-2 0,0 0,0 0,-2-1,-1 0,-16 28,9-23,0-1,-2 0,0-1,-2-2,0 0,-35 27,8-18,39-25,-1 0,0-1,-12 3,-24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01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519 1,'-62'74,"4"2,3 3,4 2,-46 99,-5 27,58-113,13-15,13-30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01.6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157 88,'-33'-3,"26"2,1 0,-1 1,1 0,-11 0,15 1,-1 0,0-1,0 1,0 0,1 0,-1 1,0-1,1 1,-1-1,1 1,-1 0,1 0,-4 4,2-1,-1 1,1 1,0-1,1 1,-1-1,2 1,-1 0,0 0,1 0,-2 13,3-15,1 0,-1 0,1 0,-1-1,2 1,-1 0,0 0,1 0,0 0,0 0,0 0,1 0,0-1,0 1,0-1,0 1,5 5,-6-8,0-1,0 0,0 0,0 1,0-1,1 0,-1 0,0 0,1 0,-1 0,0-1,1 1,0 0,-1-1,1 1,-1-1,1 1,0-1,-1 0,1 0,0 0,-1 0,3 0,-1-1,-1 0,0 1,0-2,1 1,-1 0,0 0,0-1,0 1,0-1,0 0,0 1,-1-1,4-4,1-3,0 0,-1-1,0 0,0 0,5-18,-8 20,0-1,0 1,-1-1,-1 0,1 1,-1-1,-1 0,1 1,-1-1,-1 1,0-1,0 1,-1-1,0 1,0 0,-1 0,0 1,0-1,-9-11,11 17,0 0,1 0,-1 1,0-1,0 0,0 1,-1-1,1 1,0 0,0 0,-1 0,1 0,0 0,-1 0,1 1,-1-1,0 1,1 0,-1-1,1 1,-1 0,1 1,-1-1,1 0,-4 2,-16 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02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171 42,'-14'0,"0"0,0 0,1 2,-1 0,1 0,-22 8,32-9,0 0,0 1,0 0,-1 0,2 0,-1 0,0 0,0 0,1 1,-1-1,1 1,0 0,-1 0,1 0,1 0,-1 0,0 0,1 0,0 0,-1 1,1-1,1 1,-1-1,0 1,1-1,0 1,0-1,0 1,0 0,1 3,-1-5,0-1,0 1,1-1,-1 1,0 0,1-1,-1 1,1-1,-1 1,1-1,0 1,0-1,0 0,0 1,0-1,0 0,0 0,0 1,0-1,1 0,-1 0,0 0,1-1,-1 1,1 0,-1 0,1-1,-1 1,1-1,-1 1,1-1,0 0,-1 0,1 1,-1-1,1 0,2-1,0 1,1-1,-1 0,0 1,0-2,0 1,0 0,0-1,0 0,0 0,-1 0,1 0,-1-1,6-3,-4 0,-1 1,1-1,-1 0,0 0,0 0,-1 0,0-1,0 1,0-1,-1 0,0 0,0 0,-1 0,0 0,0 0,-1 0,0-14,-6-8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18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441 42,'-12'-7,"0"1,-1 1,0 0,0 0,0 1,-1 1,1 0,-15 0,20 3,-1 0,0 0,0 1,1 0,-1 1,1 0,-1 1,1-1,0 2,0-1,0 1,0 0,-12 9,4 0,1 1,0 0,1 1,1 0,0 1,1 1,1 0,0 0,2 1,0 0,1 1,0 0,2 1,0-1,1 1,-3 37,7-41,1 1,0-1,2 1,0-1,6 26,-6-34,0-1,0 0,1 0,0 0,1 0,-1-1,1 1,1-1,-1 0,1 0,0 0,0-1,1 1,6 4,22 6,7-6,-35-9,-1-1,1 0,0 0,0-1,7-1,31-11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19.3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0,'14'15,"-1"0,-1 1,0 0,-1 1,-1 0,-1 1,0 0,-1 0,-1 1,-1 0,4 22,5 33,-5 1,-2 0,-4 1,-2-1,-5 1,-15 101,11-132,-2 0,-2-1,-2-1,-1 0,-3 0,-1-2,-2 0,-46 68,22-53,35-46,-1-1,0 1,0-2,-1 1,0-1,-24 12,-13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2.1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68,'17'-3,"0"0,0-1,0-1,19-9,28-7,-41 15,1 1,29-1,-8 6,-40 1,0-1,0 1,0 0,0 0,0 1,-1-1,1 1,0 0,-1 0,0 1,1 0,3 3,-5-4,-2 0,1 0,0 1,0-1,-1 0,1 1,-1-1,0 1,0 0,0-1,0 1,0 0,0 0,-1-1,1 1,-1 0,0 0,0 0,0 0,0 0,-1 0,0 5,-4 8,-1 0,0-1,-1 1,-1-1,-1 0,0-1,-13 16,-4 8,-44 76,40-58,25-45,0 0,1 1,0 0,1 0,1 0,0 0,0 1,1-1,1 0,0 14,1-19,0 0,0-1,1 1,0-1,0 0,0 1,1-1,-1 0,2 0,-1-1,1 1,0-1,0 1,0-1,1 0,-1-1,1 1,0-1,1 0,7 4,3 1,0-2,1 0,0-1,29 7,75 9,-90-17,25 3,-3-1,-1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05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325 1,'-12'0,"-9"0,0 0,0 1,-25 6,38-5,1 0,-1 0,1 1,-1 1,1-1,0 1,1 0,-1 1,1-1,-1 1,-9 11,4-3,1 1,1 0,0 0,0 1,1 0,1 1,1 0,0 1,1-1,1 1,1 0,-5 31,8-36,1 0,0-1,2 18,-1-22,0 1,1-1,0 0,1 0,4 10,-5-12,1-1,-1 0,1 0,0 0,0 0,0 0,6 4,-7-6,1 0,-1-1,0 1,1-1,-1 1,1-1,0 0,-1 0,1 0,0 0,-1-1,1 1,0-1,0 1,0-1,0 0,0 0,3-1,-2 0,0 0,0-1,1 1,-1-1,0 0,0 0,0 0,-1-1,1 1,5-6,-1 0,1-1,-1 0,-1 0,0-1,0 0,-1-1,8-16,-9 14,0-1,-1 0,4-22,-7 29,0 0,-1 0,0 0,0 0,0 0,-1 0,0 0,0 0,-3-9,4 15,0 1,-1-1,1 0,0 0,-1 0,1 1,-1-1,1 0,-1 1,1-1,-1 0,1 1,-1-1,0 1,1-1,-1 1,0-1,0 1,1-1,-1 1,0 0,0-1,0 1,1 0,-1 0,0-1,0 1,0 0,-1 0,-14 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23.1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279 421,'-59'58,"55"-53,11-8,11-9,-4-3,-1 0,0-1,14-25,4-4,16-27,-27 30,-16 31,0-1,-1 0,0 0,-1 0,0 0,-1 0,-1-24,0 31,0 1,-1 0,0-1,1 1,-2-1,1 1,0 0,-1 0,0 0,0 0,0 0,-1 0,1 0,-1 1,0-1,0 1,0 0,0 0,-1 0,1 0,-1 1,1-1,-1 1,-7-3,3 2,-1 1,1 0,-1 1,0-1,1 2,-1-1,0 1,0 0,0 1,0 0,1 1,-1 0,1 0,-1 1,1 0,-12 5,4 0,0 1,0 0,1 1,0 1,1 0,-25 26,33-31,0 1,0 0,1 0,0 0,1 0,0 1,0 0,1 0,-1 0,2 0,-1 0,1 1,-2 16,4-16,0 0,1 1,0-1,1 0,-1 1,2-1,-1 0,1-1,1 1,0 0,0-1,10 15,12 13,48 53,-15-22,-20-22,22 27,-54-62,0 0,-1 0,-1 0,0 1,8 20,-12-24,0-1,0 0,-1 0,1 1,-1-1,-1 1,1-1,-1 0,0 0,-1 1,1-1,-1 0,-1 0,1 0,-1-1,0 1,0 0,0-1,-1 0,0 0,0 0,-7 6,2-2,-1 0,1-1,-2 0,1-1,-1 0,0-1,0 0,-1-1,0 0,-17 5,23-9,0 0,0 0,0-1,0 0,-8 0,8-1,0 1,0-1,1 0,-1 0,0-1,0 0,1 0,0 0,-1-1,1 1,0-1,0-1,0 1,0-1,1 0,0 0,0 0,0 0,-5-7,6 5,-1-1,1 0,0 0,0 0,1 0,0 0,0-1,1 1,0-1,0 1,1-1,0 1,0-1,3-14,-1 9,1 1,1-1,0 1,1-1,0 1,1 0,0 1,1-1,0 1,10-11,11-11,57-49,-67 65,16-14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23.4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141 1,'-35'156,"17"-62,-50 254,57-266,4-6,5-5,10-5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23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643 1,'-33'20,"0"1,1 2,1 1,2 2,-31 33,-118 157,7 37,141-198,5-14,5-11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24.36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1,'-16'6,"0"1,1 0,-1 1,1 1,1 0,0 1,0 1,1 0,0 1,1 0,0 1,1 0,1 1,0 0,1 1,0 0,1 1,1-1,1 1,-9 32,14-45,1 0,-1 1,1-1,0 0,0 0,0 0,1 0,0 5,-1-7,0-1,0 0,0 1,0-1,1 1,-1-1,0 0,0 1,0-1,1 1,-1-1,0 0,1 1,-1-1,0 0,1 1,-1-1,0 0,1 0,-1 0,0 1,1-1,0 0,0 0,-1 0,1 0,0 0,-1 0,1-1,0 1,0 0,-1 0,1-1,0 1,-1 0,1-1,-1 1,1-1,0 1,-1-1,1 1,-1-1,1 0,2-3,0 0,-1-1,1 1,-1 0,0-1,-1 1,1-1,-1 0,1 0,-1 0,-1 1,1-1,-1 0,0 0,0 0,0 0,-2-9,1 11,1-1,-1 1,0-1,1 1,-2-1,1 1,0 0,-1-1,1 1,-1 0,0 0,0 0,0 0,0 1,-1-1,1 1,-1-1,1 1,-1 0,0 0,0 0,0 0,0 0,0 1,-5-2,6 3,1 0,-1-1,0 1,0 0,0 1,0-1,0 0,0 0,1 1,-1-1,0 1,0 0,1-1,-4 3,-10 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1:24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81,'-61'-13,"50"10,0 0,0 1,0 0,-1 1,1 0,-23 1,31 1,0 0,-1-1,1 1,0 0,0 1,0-1,0 1,0-1,0 1,0 0,0 0,1 0,-1 0,1 1,-1-1,1 1,0 0,-3 4,2-2,1 0,-1 0,1 1,0-1,1 1,-1 0,1-1,0 1,0 0,1 9,0-9,0 0,1 0,-1 1,1-1,1 0,0 0,-1 0,2 0,4 10,-5-13,0 0,0 0,0-1,0 1,0 0,1-1,-1 1,1-1,-1 0,1 0,0 0,0 0,0 0,0-1,0 1,1-1,4 1,-5-1,0-1,0 0,0 0,0 0,-1 0,1 0,0-1,0 1,0-1,-1 0,1 1,0-1,-1-1,1 1,-1 0,1-1,-1 1,0-1,1 0,-1 0,0 0,0 0,0 0,-1 0,1 0,0-1,-1 1,0 0,2-5,2-2,-1 0,0-1,-1 0,0 1,-1-1,3-20,-4 16,-1 0,0 0,0 0,-5-25,-9-14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29.9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66 1,'-15'39,"3"1,1 0,2 1,1 0,-2 66,10-48,1-49,0-1,1 1,1-1,-1 1,1-1,8 16,-10-22,1 0,-1 0,1 0,0-1,0 1,0-1,0 1,0-1,0 0,1 0,-1 0,1 0,-1 0,1 0,0-1,0 1,0-1,0 0,0 0,0 0,0 0,0-1,6 1,-5-1,-1-1,1 0,-1 0,1 0,-1 0,0 0,0-1,1 0,-1 0,0 0,0 0,0 0,-1 0,6-6,-1 0,1 0,-1-1,9-15,-5 2,0-1,-2-1,-1 0,-1-1,7-39,7-21,-20 79,1 0,0 0,0 1,1-1,0 1,4-7,-6 11,-1 0,1 0,0 0,0 0,0 0,-1 1,1-1,0 0,0 0,0 1,0-1,0 1,0-1,1 1,-1 0,0-1,0 1,0 0,0 0,0 0,1-1,-1 1,0 0,0 1,0-1,0 0,1 0,-1 0,0 1,0-1,0 1,0-1,0 1,0-1,0 1,0-1,0 1,0 0,1 1,4 4,0 0,0 0,-1 0,0 1,0 0,-1 0,6 13,23 58,-32-75,22 65,-2 2,-3 0,-3 0,-4 2,4 101,-14-143,-2 0,-1 0,-2 0,-1 0,-1-1,-1 0,-2 0,0 0,-2-2,-28 52,6-34,-1-8,31-34,1-1,0 0,-1 0,0 0,0 0,1 0,-1 0,0-1,0 1,0-1,-1 0,1 0,0 0,0 0,-1-1,1 1,0-1,-1 0,-3 0,5-1,0 0,0 0,0 0,0 0,0 0,0 0,0-1,-2-1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0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0,'7'199,"-1"-54,0 81,-6-129,-3-12,-3-23,1-37,2-8,7-27,8-29,2 0,2 1,1 1,2 0,1 2,31-40,-31 49,2 2,30-28,-1 11,0 8,2 11,-48 20,0 0,0 1,1 0,-1 0,0 1,1-1,-1 1,1 0,-1 1,0-1,1 1,-1 0,11 4,-10-2,-1-1,1 2,0-1,-1 1,0 0,0 0,0 0,0 1,-1-1,0 1,6 8,6 12,-1 1,-1 0,-1 1,12 38,27 117,-39-128,0-4,0-9,-4-15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0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166 1,'-20'38,"1"1,2 1,-14 50,-20 128,29-43,18-94,2-4,6-6,-2-62,0 0,0 0,0 0,8 15,-8-19,1 0,1 0,-1 0,1 0,0-1,0 0,0 0,0 0,1 0,-1-1,1 0,0 0,0 0,1 0,-1-1,0 0,1 0,0 0,-1-1,1 0,0 0,0 0,-1-1,1 1,0-2,0 1,0-1,-1 1,1-2,10-2,20-10,-30 11,0 0,0 0,0 0,6-6,21-26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1.3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0 119,'0'0,"26"-3,32-15,22-3,2 0,0 10,8 2,-6 0,-2 3,-3-4,-4-1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1.83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1,'-3'5,"0"0,1 0,0 1,0-1,0 1,1 0,0-1,-1 10,-7-35,1 12,8 8,0 0,-1 0,1 0,0 1,-1-1,1 0,0 0,-1 0,1 0,0 1,0-1,-1 0,1 0,0 1,0-1,-1 0,1 0,0 1,0-1,0 0,0 1,0-1,-1 0,1 1,0-1,0 0,0 1,0-1,0 0,0 1,0-1,0 1,-7 23,7-10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06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256 99,'-10'-8,"-2"-1,1 0,-2 1,0 0,0 1,-17-8,26 14,0 0,-1 0,1 0,0 0,0 1,-1 0,1 0,0 0,-1 0,1 1,0-1,0 1,-1 0,1 0,0 1,0 0,0-1,0 1,1 0,-1 1,0-1,-5 5,3-1,1-1,-1 1,1 0,0 0,0 1,-4 8,7-12,1-1,-1 1,1 0,0-1,0 1,0 0,0 0,0 0,0 0,1 0,0 0,-1 0,1 0,0 0,1 0,-1 0,0 0,1 0,1 5,-1-7,-1 0,1 0,0 0,-1-1,1 1,0 0,0 0,-1 0,1-1,0 1,0 0,0-1,0 1,0-1,0 1,0-1,0 0,0 1,0-1,0 0,0 0,2 1,0-1,0 0,0-1,0 1,0 0,0-1,0 0,-1 0,5-1,0-1,0 0,0-1,-1 0,1 0,9-9,-11 9,0-1,-1 0,0 0,0 0,0 0,-1-1,1 1,-1-1,2-7,-4 10,0 0,0 0,-1 0,1 0,-1 0,0 0,0 0,0 0,0 0,-1-1,1 1,-1 0,0 0,0 0,0 0,0 0,0 1,-1-1,1 0,-4-3,-8-14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2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115 70,'-7'-9,"2"1,0 0,-1 1,0-1,0 1,-9-6,14 12,0 0,0 0,0 0,0 0,-1 1,1-1,0 0,-1 1,1-1,0 1,-1 0,1-1,0 1,-1 0,1 0,-1 0,1 0,0 0,-1 0,1 0,-1 0,1 1,0-1,-1 0,1 1,0-1,-1 1,1 0,0-1,0 1,0 0,0 0,-1 0,1 0,0 0,0 0,1 0,-1 0,0 0,0 0,0 0,0 2,-1 0,1 0,-1 1,1-1,0 0,0 1,0-1,0 1,0-1,1 1,0 0,0 6,0-8,0 0,0 0,0 0,0 0,1 0,-1 0,1-1,-1 1,1 0,0 0,0 0,0-1,0 1,0 0,0-1,0 1,1-1,-1 1,0-1,1 0,-1 0,1 1,2 0,-4-2,0 0,0 0,1 1,-1-1,0 0,0 0,0 0,1 0,-1 1,0-1,0 0,0 0,1 0,-1 0,0 0,0 0,1 0,-1 0,0 0,0 0,1 0,-1 0,0 0,0 0,1 0,-1 0,0 0,0 0,1 0,-1 0,0-1,0 1,1 0,-1 0,0 0,0 0,0-1,1 1,-1 0,0 0,0 0,0-1,-3-12,-12-12,10 20,4 4,1 1,-1 0,0-1,1 1,-1 0,1-1,-1 1,1-1,-1 1,1-1,-1 1,1-1,0 1,-1-1,1 1,0-1,-1 0,1 1,0-1,0 1,-1-1,1 0,0 1,0-1,0 0,0 0,0 1,0-1,0 0,0 1,0-1,0 0,1 1,-1-1,1-1,6-4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3.3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303 78,'-7'-9,"0"1,-1 0,0 0,-1 0,1 1,-16-9,21 14,-1 0,1 0,-1 1,1-1,-1 1,0 0,0 0,1 0,-1 1,0 0,0-1,0 1,0 0,0 1,1-1,-1 1,0 0,0 0,0 0,1 0,-1 1,-5 2,3 0,-1 0,1 1,0 0,0 0,0 1,0-1,1 1,0 1,1-1,-1 1,-4 9,-1 5,1 1,-10 35,2 3,5-4,11-48,0 1,1-1,0 0,0 1,1-1,2 13,-3-20,0 1,1-1,-1 0,0 1,1-1,-1 0,1 1,-1-1,1 0,0 1,0-1,-1 0,1 0,0 0,0 0,0 0,0 0,0 0,0 0,1 0,-1-1,0 1,0 0,1-1,-1 1,0-1,1 1,-1-1,0 0,1 1,-1-1,1 0,-1 0,0 0,1 0,-1 0,1 0,-1-1,0 1,1 0,-1-1,0 1,1-1,-1 1,0-1,2-1,28-14,-17 8,1 1,-1 1,1 0,22-6,-33 11,0 0,0 1,0-1,-1 1,1 0,0 0,0 0,0 1,0-1,-1 1,1 0,0 0,-1 0,1 1,0-1,-1 1,0 0,1 0,-1 0,0 0,0 1,0-1,4 6,-1-1,-1 0,-1 0,1 0,-1 1,0 0,-1 0,3 9,13 60,-18-72,8 50,-4 9,-8 0,1-51,0 0,-7 18,6-23,0 1,-1 0,0-1,-6 10,3-9,0 0,-1 0,0 0,0-1,-1 0,0-1,-17 11,17-13,0-1,0 0,-12 4,-20 2,38-9,-1-1,1 1,0-1,-1 0,1 0,0 0,0 0,-1-1,1 0,0 1,-5-3,3-5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3.6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106 0,'0'0,"-20"22,-6 4,-7 4,7-12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4.5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347 98,'-14'-24,"9"16,0-1,-1 1,0 0,0 0,-8-7,12 13,0 0,0 0,0 1,-1-1,1 1,-1 0,1 0,-1-1,0 2,1-1,-1 0,0 0,1 1,-1 0,0-1,0 1,0 0,1 0,-1 1,0-1,0 1,1-1,-4 2,-1 1,-1 0,1 0,0 1,0 0,0 1,0-1,1 1,0 0,0 1,0 0,-9 12,2 0,1 0,1 0,-11 27,4 0,3 3,7-2,7-38,0 0,1 0,0 1,0-1,1 0,3 13,-4-20,1 1,-1 0,1-1,-1 1,1 0,-1-1,1 1,0-1,0 1,0-1,0 0,0 1,0-1,0 0,1 0,-1 1,0-1,1 0,-1 0,0-1,1 1,-1 0,1 0,0-1,-1 1,1-1,-1 1,1-1,0 0,0 0,-1 1,1-1,0 0,-1-1,1 1,0 0,-1 0,4-2,-4 2,9-3,1 0,0 1,0 0,20 0,-27 2,-1 1,1-1,-1 1,0 0,1-1,-1 2,1-1,-1 0,0 1,0-1,0 1,0 0,0 0,0 0,0 0,-1 1,1-1,-1 1,4 4,0 3,0 0,0 1,-2-1,1 1,-1 0,0 0,3 19,0 18,-6-22,-1 0,-6 42,-6-5,7-47,-1-1,0 1,-1-1,0-1,-2 1,1-1,-2-1,0 1,-12 11,-19 13,32-32,0 0,-18 9,21-13,1 1,-1-1,0 0,0 0,-7 0,11-1,1-1,-1 0,0 0,0 0,1 0,-1 0,0-1,0 1,1 0,-1-1,0 0,1 1,-1-1,0 0,-2-1,2 0,0 0,0 0,1 0,-1-1,0 1,1 0,-3-6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5.3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395 29,'-28'-13,"25"11,0 0,-1 0,0 1,1-1,-1 1,0 0,0 0,0 0,0 0,0 0,0 1,1 0,-1 0,0 0,0 0,0 1,0 0,0-1,-6 3,1 1,-1 1,1-1,0 2,0-1,1 1,0 0,0 1,0 0,0 1,-9 12,2 0,0 0,2 1,-16 32,13-17,3-2,12-32,0 0,1 0,-1 0,1 0,-1-1,1 1,0 0,0 0,0 0,0 0,0 0,0 0,1 0,-1 0,1 0,-1 0,1 0,0 0,0 0,0-1,0 1,0 0,0-1,0 1,0-1,1 1,-1-1,1 1,-1-1,1 0,1 1,6 3,-1-1,1 0,0-1,0 0,15 2,22 9,-35-8,0 1,-1 1,1-1,-1 1,-1 1,0 0,0 0,-1 1,14 20,1 11,-2 10,-6 10,-12-45,2 31,-6-35,1 1,-2-1,0 0,0 0,-1-1,0 1,-1-1,-1 1,0-1,0 0,-1-1,0 1,-1-1,0 0,-1-1,0 0,0 0,-1-1,0 0,-12 8,-20 8,-5-10,-4-8,38-6,0 0,-21-4,28 3,0 0,0 0,1 0,-1-1,0 0,1 0,-1 0,-3-4,4 3,0-1,0 0,1 0,-1 0,1 0,-3-5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6.1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69 1,'-2'34,"-1"1,-2-1,-16 57,2-14,14-50,0-9,2-1,-3 38,6-55,0 0,0 0,0 1,0-1,1 0,-1 0,0 1,0-1,0 0,0 0,0 1,1-1,-1 0,0 0,0 0,0 0,1 1,-1-1,0 0,0 0,0 0,1 0,-1 0,0 0,0 0,1 1,-1-1,0 0,0 0,1 0,-1 0,0 0,0 0,1 0,-1 0,0 0,0 0,1-1,-1 1,0 0,0 0,1 0,-1 0,0 0,0 0,1 0,-1-1,0 1,0 0,0 0,0 0,1-1,-1 1,0 0,0 0,0 0,0-1,18-12,-16 11,47-42,55-63,-5 3,-96 101,-1 1,1-1,-1 1,1 0,0 0,0 0,0 0,0 0,1 1,5-3,-8 4,-1 0,1 0,-1 0,1 0,-1 0,1 0,-1 0,1 0,-1 1,1-1,-1 0,1 0,-1 0,1 1,-1-1,0 0,1 0,-1 1,1-1,-1 0,0 1,1-1,-1 0,0 1,0-1,1 1,-1-1,0 1,1 1,0 1,-1-1,1 0,-1 1,1-1,-1 1,0-1,0 0,-1 4,-7 41,6-37,0 1,0-1,1 1,0 17,1-28,0 1,0 0,1 0,-1 0,0-1,0 1,0 0,1 0,-1 0,0-1,1 1,-1 0,1-1,-1 1,1 0,-1-1,1 1,-1 0,1-1,0 1,-1-1,1 1,0-1,-1 0,1 1,0-1,0 0,-1 1,1-1,0 0,0 0,0 0,-1 0,1 0,0 1,0-2,0 1,0 0,-1 0,1 0,0 0,1-1,3 0,0 0,-1-1,1 0,0 0,7-4,11-8,22-19,-8 1,-2 3,-2 7,-31 21,0 0,0-1,1 1,-1 1,0-1,0 0,1 0,-1 1,1 0,-1-1,0 1,1 0,-1 0,1 0,-1 0,1 1,-1-1,5 2,-5-1,0 1,1-1,-1 1,0 0,0-1,0 1,0 0,0 0,0 0,-1 1,1-1,-1 0,0 1,1-1,-1 1,1 3,7 26,-4 6,4 2,-8-36,0 0,1 0,-1 0,1 0,0 0,0-1,0 1,0-1,1 1,0-1,-1 0,1 0,0 0,1 0,-1-1,0 1,1-1,-1 0,1 0,0 0,0 0,0-1,0 0,0 0,4 1,25-2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6.5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49 0,'0'0,"0"27,-7 23,4 19,-5-4,-1-11,0-7,2-10,4-14,3-11,-3-14,3-16,0-15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6.8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1 309,'0'0</inkml:trace>
  <inkml:trace contextRef="#ctx0" brushRef="#br0" timeOffset="1">526 0,'7'51,"-2"-18,-2 1,-1 0,-3 57,-7-30,-26 99,-31 53,51-169,-17 55,8-13,14-19,7-13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7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452 1,'0'0,"-7"29,-2 28,-15 29,-9 0,-6-5,-8 2,-4-6,-1-5,-6-16,7-13,9-24,19-24,13-16,5-15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37.5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06.6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553 86,'-10'-10,"-1"1,1 0,-1 0,-1 1,0 0,0 1,-19-7,24 11,0 1,0 0,0 0,-1 1,1 0,-1 1,1-1,-1 1,1 1,-1 0,1 0,-1 0,1 1,0 0,-10 4,2 0,1 2,0 0,1 0,0 2,0-1,0 2,2 0,-1 0,1 1,1 0,0 1,1 0,0 0,-10 24,-1 5,2 1,2 1,-18 82,20-62,3 1,2 0,3 0,4 1,2 0,12 94,-3-93,-5-45,0-4,1 34,-5-50,0 1,0-1,0 0,0 0,-1 1,1-1,-1 0,-1 4,2-5,-1 0,1-1,-1 1,0 0,0 0,1-1,-1 1,0-1,0 1,0-1,0 1,0-1,-1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5.4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 0,'-6'45,"0"48,4-38,-8 770,11-766,1 42,2-17,-2-19,-1-51,0-10,-1-1,0 1,0 0,0-1,0 1,0 0,-1-1,1 1,-1 0,0-1,0 1,-1-1,-1 5,-8-2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5.8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20 201,'3'-12,"1"0,1 0,0 1,0 0,1 0,1 0,0 1,0 0,1 0,0 0,1 1,0 1,0-1,13-7,-15 11,-1 0,1 1,0 1,0-1,0 1,0 0,1 0,-1 1,1 0,0 1,-1 0,1 0,0 0,0 1,0 0,0 1,-1-1,1 2,0-1,-1 1,1 0,-1 1,10 4,-6-1,-1 1,0 0,-1 1,1 0,-1 0,-1 1,0 0,0 1,-1 0,0 0,-1 0,0 1,0 0,6 19,-3-4,-2 0,0 1,-1 0,-2 0,2 40,-5-49,-1-1,-1 1,0-1,-1 1,-1-1,0 0,-1 0,-1 0,-1 0,-1-1,0 0,-1 0,0-1,-2 0,1 0,-19 19,8-13,-2 0,-1-2,0-1,-1 0,-1-2,-51 25,21-20,4-6,45-14,0 0,0 0,0 0,-10-1,13 0,-1-1,1 0,0 1,0-2,0 1,-6-3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6.2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357 0,'-9'1,"1"-1,0 1,0 1,-1-1,1 1,0 1,1 0,-1 0,0 0,1 1,0 0,0 0,0 1,0 0,1 0,0 1,0 0,0 0,-8 12,-1 4,1 1,0 0,2 1,-17 48,2 7,2 2,5 0,-19 145,34-166,2 1,3-1,3 0,2 0,25 116,-22-148,1 0,1-1,1 0,2-1,17 28,4-4,8-4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6.9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0 958,'6'-28,"0"0,2 1,1 0,19-40,-4 8,125-289,-43 107,-79 179,-8 19,-18 40,0 1,1 0,0-1,-1 1,1 0,0 0,0 0,0 0,0 1,4-4,-5 5,-1 0,1-1,0 1,0 0,0 0,-1 0,1 0,0 0,0 0,0 0,-1 0,1 0,0 0,0 0,-1 0,1 0,0 1,0-1,0 0,-1 0,1 1,0-1,-1 1,1-1,0 1,-1-1,1 1,-1-1,1 1,-1-1,1 1,-1 0,1-1,-1 1,1 0,-1 0,0-1,1 2,2 7,0 0,0-1,-1 1,0 0,0 0,0 12,0-5,27 324,-6-61,22 1,-27-214,-15-57,0 1,10 17,-12-25,0 0,1 0,-1 0,1 0,0 0,-1-1,1 1,0 0,4 2,-6-4,0 0,0 0,0 0,1 0,-1 1,0-1,0 0,1 0,-1 0,0 0,0 0,0 0,1 1,-1-1,0 0,1 0,-1 0,0 0,0 0,1 0,-1 0,0 0,0 0,1 0,-1-1,0 1,0 0,1 0,-1 0,0 0,0 0,1 0,-1 0,0-1,0 1,0 0,1 0,-1 0,0-1,0 1,0 0,1-1,-4-14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7.2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90,'0'0,"24"0,28 0,24 0,12 0,3-6,-2 0,-12 4,-4-2,-10 1,-14-12,-13-8,-11-8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7.6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 0,'-11'202,"1"-27,15 83,1-142,-2-12,-1-15,5-5,-11-106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8.1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8 156,'1'-6,"1"0,0 1,0-1,0 1,1-1,0 1,0 0,0 0,1 0,0 0,6-6,0 1,1 0,0 1,20-13,-22 17,0 0,-1 1,1 0,1 1,-1 0,1 0,-1 1,1 0,0 0,-1 1,17 1,-22 0,0 0,0 1,1-1,-1 1,0 0,0 0,0 1,-1-1,1 1,0 0,0 0,-1 0,1 0,-1 1,0-1,0 1,0 0,0 0,0 0,0 0,-1 1,0-1,1 1,-1-1,-1 1,1 0,0 0,-1 0,2 7,-2-6,0 1,-1-1,1 1,-1 0,0-1,0 1,-1 0,0-1,0 1,0-1,-4 11,1-7,0-1,0 0,-1 0,0-1,-1 1,-10 10,-6 3,-1-1,-1-1,-36 21,49-33,-25 18,14-10,1-1,-30 14,50-27,0-1,1 0,-1 0,1 1,-1-1,0 0,1 1,-1-1,1 0,-1 1,0-1,1 1,0-1,-1 1,1-1,-1 1,1-1,-1 1,1-1,0 1,0 0,-1 0,1 0,0-1,0 1,1-1,-1 1,0-1,0 1,1-1,-1 1,0-1,1 1,-1-1,0 0,1 1,-1-1,1 1,-1-1,0 0,1 0,-1 1,1-1,0 0,37 14,-29-11,12 4,1 2,-2 1,1 0,-1 2,-1 0,0 1,-1 1,0 0,-2 2,1 0,-2 1,0 0,13 21,6 15,-9 1,-8 0,-11 2,-10-2,3-44,-2 0,0 1,-5 11,3-11,0-1,-1 0,0 0,0-1,-1 0,-1 0,1 0,-13 9,-29 19,38-30,0 0,0-1,-19 7,24-11,0 0,0-1,1 1,-1-2,0 1,0 0,0-1,0-1,-10 0,-20-7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8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89 0,'16'5,"0"1,0 0,-1 1,0 1,0 0,22 17,-27-16,-1 0,0 0,0 1,-1 0,0 1,-1-1,0 2,-1-1,6 16,1 7,-2 0,-1 0,-2 1,7 65,-6 143,-10-162,-3 0,-4-1,-4 0,-3 0,-40 123,28-130,-2-2,-3-1,-61 96,85-153,-1-1,-1 0,0-1,-18 17,0-8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8.98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1,'0'0,"26"0,25 0,29 0,-2 0,2 0,-1 0,-8 0,-18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49.3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35,'0'0,"28"0,34 0,28-6,-3-3,7 0,1 0,0 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07.0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91,'0'0,"30"-12,19-6,33-8,3 4,8 10,-7 12,-6 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50.1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47,'290'-9,"-70"1,368 3,137-3,876-8,-386 73,-878-24,47 3,-250-30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52.0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209 1,'-9'3,"1"0,0 0,0 1,0 0,0 0,1 1,0 0,0 0,0 1,1-1,-1 2,1-1,1 1,-1 0,1 0,0 0,1 1,-6 12,-53 148,55-144,2 6,6-30,0 1,0-1,0 1,0-1,0 1,0-1,0 1,1-1,-1 1,0-1,0 1,0-1,1 0,-1 1,0-1,1 1,-1-1,0 0,1 1,-1-1,0 0,1 1,-1-1,1 0,-1 0,1 1,-1-1,1 0,-1 0,1 0,-1 0,1 0,-1 1,1-1,-1 0,1 0,-1 0,1 0,-1 0,1-1,-1 1,1 0,-1 0,1 0,-1 0,0-1,1 1,-1 0,1 0,0-1,20-6,1 0,-1 1,1 0,32-3,-47 9,0-1,0 1,-1 1,1-1,-1 1,1 0,0 1,-1-1,0 1,1 1,-1-1,0 1,0 0,0 0,-1 1,8 5,10 15,-1 6,-3 5,-7 6,-11-32,0 0,0 0,-1 0,0-1,0 1,-1 0,0 0,-3 9,-11 24,11-36,1 1,-1-1,-10 12,-20 13,-7-5,-6-5,4-6,14-5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52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90,'0'0,"25"-12,20-6,12-5,-1 5,2 9,4-1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52.9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276 1,'0'0,"-20"17,-8 16,-10 6,2 0,-3-1,6 1,4-6,7-6,6-9,2-7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53.9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266 1,'-8'0,"-11"0,0 0,0 1,-29 6,42-5,1-1,-1 1,1 0,0 0,0 1,-1 0,2 0,-1 0,0 0,1 1,-1 0,1 0,0 0,0 0,1 1,-4 4,-5 13,0 0,-11 35,11-21,4 5,5-4,3-34,0 0,0 1,1-1,-1 0,1 0,-1 0,1 0,0 0,0 0,0 0,1-1,-1 1,1 0,-1-1,1 1,0-1,0 1,4 3,-3-4,1-1,-1 1,0 0,1-1,0 0,-1 0,1 0,0 0,-1-1,1 1,0-1,0 0,-1 0,1 0,4-1,30-5,-23 3,0 1,0 1,21 0,-32 1,0 0,-1 1,1-1,-1 1,1 0,0 0,-1 0,0 1,1-1,-1 1,0 0,0 0,0 0,0 0,0 0,0 1,0-1,-1 1,3 3,8 15,-3 6,-9-18,0 0,0 1,-1-1,0 0,-1 0,0 0,0 0,-1 0,-1 0,-3 12,-12 15,-6-1,-3-2,-6-4,27-25,0 0,-1 0,1 0,-1-1,0 0,0 0,0-1,0 0,-1 0,1 0,0-1,-1 0,1-1,-9 0,-18-7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55.0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259 1,'-9'-1,"1"1,-1 1,0-1,1 2,-1-1,1 1,-1 0,1 1,0 0,0 0,0 1,0 0,1 0,-1 1,1-1,0 2,1-1,-1 1,1 0,0 1,1-1,-1 1,-7 14,-1 8,1 0,1 1,2 0,-11 50,21-79,-1 1,1-1,0 0,0 0,0 0,-1 0,1 0,0 1,0-1,1 0,-1 0,0 0,0 0,0 0,1 1,-1-1,1 0,-1 0,1 0,0 1,0-1,0 0,0-1,0 1,-1-1,1 1,0-1,0 1,0-1,0 0,0 0,0 1,0-1,0 0,1 0,-1 0,0 0,0 0,1 0,7-2,0 0,0-1,0 0,11-5,-5 2,-11 5,1 0,0 0,0 0,0 1,0 0,0 0,0 0,0 0,0 1,0 0,0 0,0 0,0 1,-1-1,1 1,0 0,-1 1,0-1,1 1,-1 0,0 0,0 0,-1 0,1 1,-1-1,1 1,4 8,18 28,-22-30,8 22,-5 4,-10 5,2-34,-1 0,0 0,-5 12,3-12,1-1,-1 0,-8 11,-18 13,-7-6,-3-7,32-15,0-1,-1 0,-11 1,-24-3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4:57.4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2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4.64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145 18,'-6'-7,"6"7,0-1,0 1,0-1,0 1,-1-1,1 1,0-1,0 1,-1-1,1 1,0-1,-1 1,1-1,0 1,-1-1,1 1,-1 0,1-1,-1 1,1 0,-1 0,1-1,-1 1,1 0,-1 0,1 0,-1-1,0 1,1 0,-1 0,1 0,-1 0,1 0,-1 0,0 0,0 1,-9 9,0 2,1-1,0 1,1 1,1-1,0 1,-6 16,2-1,1 1,-9 45,15-55,-1 30,5-33,0-1,4 19,-2-21,0-2,8 24,-7-28,0 0,0 0,1 0,0-1,6 9,-7-12,0 1,1-1,-1 0,1 1,0-2,0 1,8 4,-8-5,0-1,0 0,0 0,0 0,1 0,-1-1,0 0,1 0,-1 0,0 0,1-1,-1 1,0-1,0 0,0 0,1-1,-1 0,-1 1,1-1,0 0,0-1,-1 1,5-4,1-1,-1 0,0-1,0 0,-1 0,1 0,-2-1,0 0,6-12,-5 8,-2-2,0 1,0-1,-2 0,1 0,-2 0,0 0,-1 0,-1-1,0 1,-1 0,0 0,-2-1,1 1,-2 0,0 1,-1-1,0 1,-1 0,-1 0,-9-15,13 26,0-1,1 0,-1 1,-1-1,1 1,0 0,-1 0,0 1,1-1,-1 1,0-1,-1 1,1 0,0 1,0-1,-1 1,1 0,-1 0,1 0,-1 1,0-1,1 1,-7 1,-9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4.9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1,'0'0,"-17"18,-3 10,-5 12,11-14,-3-2,3-6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19.16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287 0,'-164'0,"161"0,-1 0,0 1,1-1,-1 1,1 0,-1 0,1 0,-1 1,1-1,0 1,-1 0,1-1,0 2,0-1,1 0,-1 0,0 1,1 0,-1-1,1 1,0 0,0 0,0 0,0 1,1-1,-1 0,-1 6,-2 7,0 1,1 1,1-1,-1 23,4-38,-5 42,-2 3,-1 0,7-8,1-38,0 1,0-1,0 0,0 1,0-1,0 0,1 0,-1 1,1-1,-1 0,1 0,-1 0,1 1,0-1,-1 0,1 0,0 0,0 0,0 0,0-1,0 1,0 0,0 0,0 0,0-1,0 1,0-1,0 1,1-1,-1 1,0-1,0 0,1 1,-1-1,0 0,0 0,1 0,-1 0,0 0,1 0,-1-1,2 1,9-3,-1 1,0-2,0 1,11-7,1 1,-15 6,1 0,0 1,0-1,0 2,1-1,-1 1,0 1,1 0,-1 0,0 0,1 2,-1-1,0 1,0 0,0 1,9 4,17 14,1 11,-2 12,0 15,-5 3,-24-48,0 0,0 0,-2 0,0 1,0-1,0 24,-6 20,2-46,-2 1,1 0,-2-1,0 0,0 0,-1 0,-1 0,0-1,0 0,-11 14,-16 11,22-27,0-1,0 0,-1-1,0 0,-16 6,-26 7,-1-9,4-8,2-7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5.7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85,'16'-3,"-1"-1,1 0,-1-2,0 0,19-10,14-6,-33 16,0 1,20-4,-32 8,1 0,-1 0,1 1,0 0,-1 0,1 0,0 0,-1 0,1 1,-1-1,1 1,-1 0,1 0,-1 1,1-1,3 3,-6-3,0 0,0 0,0 1,0-1,0 0,-1 1,1-1,-1 0,1 1,-1-1,1 1,-1-1,0 1,1-1,-1 1,0 0,0-1,0 1,0-1,-1 1,1-1,0 1,-1-1,1 1,-1 1,-18 44,14-36,2-4,1-1,-1 1,1 0,1 0,-1-1,1 1,0 0,1 0,0 0,0 0,0 0,1 0,0 0,0 0,1 0,0 0,0-1,1 1,0-1,6 11,2 10,-2 8,-1 7,-5 6,-7 2,1-36,0 0,-1-1,-1 1,0-1,-9 18,8-22,1 0,-14 15,-15 8,29-28,1-1,-1 0,1 0,-1-1,-7 3,8-3,-1-1,1 0,0 0,-1-1,1 1,0-1,-7 0,-34-9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6.5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179 6,'-14'6,"-1"0,1 1,0 0,1 1,0 1,0 0,-16 15,24-19,0 0,0 0,1 0,0 1,0 0,0 0,1 0,0 0,0 0,0 0,1 1,0 0,0-1,1 1,-1 0,2 0,-1 0,1-1,0 9,0-12,0-1,1 1,-1 0,1 0,-1-1,1 1,0 0,0-1,0 1,1-1,-1 1,0-1,1 0,0 0,-1 1,1-1,3 2,-3-3,0 0,0 0,0 0,0 0,0 0,0 0,0-1,0 1,1-1,-1 0,0 1,0-1,1 0,-1 0,0-1,5 0,0-1,-1 0,1 0,0-1,-1 0,1 0,-1-1,0 0,0 0,-1 0,1-1,-1 0,5-5,0-3,0 0,-1-1,-1 0,0 0,7-20,-3 3,12-52,-21 143,0 104,-2-117,-3 0,-4 0,-6-2,8-38,1 1,-1-1,-8 11,7-13,1 1,-1-1,0 0,-6 4,6-5,0 0,-1-1,1 0,-9 3,-24 4,1-10,5-10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6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1,'0'0,"25"0,22 0,24 0,-14 0,-2 0,-11 0,-8 0,-13 0,-3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7.2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1,'0'0,"-9"27,-2 23,-11 22,8-13,3-12,4-8,4-6,0-3,3-3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8.5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3 197,'61'-66,"-32"36,40-55,-63 73,-10 8,3 4,-1 1,1-1,-1 1,1-1,-1 1,1 0,-1-1,1 1,0 0,-1 0,1 0,-2 2,-8 8,0 2,0-1,1 1,1 1,0 0,1 0,1 1,-8 18,3 1,2 0,-12 61,19-75,0-1,1 1,2 0,0 0,3 28,-2-42,0-1,0 1,0-1,0 1,1-1,0 1,0-1,1 0,0 0,0 0,0 0,0 0,1-1,-1 1,1-1,0 0,1 0,-1-1,1 1,-1-1,1 0,0 0,6 2,-7-4,0 0,-1 0,1 0,0-1,0 1,0-1,0 0,-1 0,1 0,0-1,0 1,0-1,0 0,-1 0,1-1,0 1,-1-1,1 1,-1-1,0 0,0 0,0-1,0 1,0-1,0 1,3-5,2-2,0-1,-1 1,0-2,-1 1,0-1,9-23,-11 21,0-1,-1 1,0-1,-1 0,-1 0,0 0,-1 0,0 0,-1 0,-1 1,-4-17,4 20,0 1,-1-1,0 1,-1 0,0 0,0 1,-1-1,0 1,-1 0,0 0,0 0,-1 1,1 0,-2 1,1-1,-15-8,18 13,0 0,0 0,0 0,-1 1,1-1,-1 1,1 1,-1-1,1 0,-1 1,1 0,-8 1,-2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8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80 0,'0'0,"-8"18,-9 9,-2 6,3-10,4-8,4-8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9.2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260 1,'-11'0,"1"0,-1 1,1 0,-1 0,1 1,0 1,0 0,0 0,0 1,1 0,0 1,-1 0,1 0,1 1,-1 0,1 1,0 0,1 0,0 1,0 0,0 0,1 0,0 1,1 0,0 0,0 0,-5 18,-2 17,4 4,7-38,1 1,1 19,1-20,-1-1,1 1,7 17,-6-20,0-1,0 0,0 0,1 0,0-1,0 1,1-1,0 0,0 0,0 0,0-1,1 0,-1 0,1 0,0-1,0 0,1 0,-1 0,1-1,-1 0,1 0,8 1,-9-2,0-1,1 0,-1 0,0 0,0-1,1 0,-1 0,0 0,0-1,0 0,0 0,0 0,-1-1,1 0,-1 0,0-1,1 1,-1-1,-1 0,1 0,-1-1,1 0,-2 1,8-11,-4 2,-1-1,0 1,-1-1,0 0,-1 0,-1 0,0-1,-1 1,-1-1,0 1,-1-1,0 0,-2 1,1-1,-2 1,0-1,0 1,-2 0,0 0,-7-14,10 23,-1 0,0 0,0 1,0-1,0 1,-1-1,0 1,0 0,-5-4,-15-8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5:09.8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375 29,'-36'-14,"31"12,0-1,0 1,-1 0,1 1,0-1,-1 1,1 0,-9 0,5 2,0 0,0 1,1-1,-1 2,0-1,1 1,0 1,0-1,0 2,0-1,0 1,1 0,0 0,-11 11,-1 3,0 0,2 2,-24 35,16-17,7 6,15-36,1 1,0-1,-1 15,3-11,0 0,3 21,-1-20,1-1,7 22,-5-23,0-1,12 20,-13-24,0-1,0 0,1 0,0-1,0 1,1-1,-1 0,1-1,0 1,12 5,-13-8,-1 0,1 0,-1-1,1 1,6 0,-7-2,0 1,0-1,0 0,0 0,0-1,0 1,0-1,0 0,0 0,0 0,-1-1,1 1,0-1,-1 0,1 0,-1 0,1 0,-1-1,0 1,0-1,0 0,-1 0,1 0,-1 0,1 0,-1-1,0 1,0-1,0 0,-1 1,0-1,1 0,-1 0,0 0,-1 0,1 0,-1 0,0 0,0 0,0 0,0 0,-1 0,1 0,-1 0,0 0,-1 0,1 1,-1-1,-2-4,1 2,0 1,-1 0,0 0,-1 0,1 0,-1 0,1 1,-2 0,1 0,0 1,-1-1,1 1,-1 0,0 1,0-1,0 1,0 0,-1 1,1-1,-11 0,-29-2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15.8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19,'0'0,"31"0,26 0,32-6,-5 0,11 3,21-1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16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16,'0'0,"24"0,27 0,23 0,2 0,-6-7,2 2,-3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2.5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225 519,'125'-131,"-90"88,-5-4,-8-3,-19 42,0-1,-1 1,0-1,0-10,-2 12,0 0,0 0,-1 0,0 0,-3-11,2 12,0-1,0 1,-1 0,0 0,-6-10,4 9,-1 0,0 1,0-1,-1 1,0 1,0-1,0 1,0 0,-1 1,0 0,-9-4,3 3,0 0,0 1,-1 0,0 2,-27-3,-12 7,3 8,42-7,1 0,0 0,1 1,-1 0,0 0,1 1,0 0,0 0,1 1,-7 7,10-11,1 1,0-1,0 1,0-1,1 1,-1 0,1 0,-1 0,1 0,0 0,0 0,0 1,1-1,-1 0,1 0,0 1,0-1,0 0,0 0,0 1,1-1,-1 0,1 0,0 0,0 1,0-1,0 0,1 0,2 4,9 10,0-2,1 0,0 0,1-1,25 18,3 3,-12-9,-2 1,-1 1,-2 2,43 61,-62-80,0 0,-1 0,-1 1,0 0,0 0,-1 1,-1-1,0 1,0 0,-2 0,1 0,-2 0,0 0,0 0,-1 0,-1 0,0-1,-7 24,4-22,-1 0,0 0,0-1,-2 0,1-1,-2 1,1-1,-2-1,-18 19,-11 2,-6-3,37-25,0-1,-1 1,0-2,0 1,1-1,-1 0,-1-1,1 0,0 0,0-1,-16-2,21 2,0-1,0 0,0 0,0 0,0-1,0 1,0-1,0 0,1 0,-1 0,1 0,0-1,0 0,0 1,0-1,0 0,0-1,1 1,-1 0,1-1,0 1,0-1,0 0,1 0,-1 1,1-1,0 0,-1-5,1-3,0 0,0 0,1 0,1-1,0 1,0 0,1 0,1 0,0 1,1-1,0 0,1 1,9-16,-3 7,1 1,1 0,1 1,1 1,0 0,24-20,11-5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16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330 46,'-48'-15,"38"11,0 0,0 1,-17-2,23 4,0 1,0 0,1 0,-1 1,0-1,0 1,0 0,0 0,0 0,1 0,-1 0,0 1,-4 3,0 1,0 0,1 0,0 1,1 0,-1 0,1 1,1 0,-1 0,1 0,-6 15,-2 7,-17 59,15-29,4 0,2 0,-2 73,10-95,5 50,-1-67,0-1,1 0,1 0,0-1,12 25,-14-37,0-1,0 0,0 1,1-1,0-1,0 1,1-1,-1 1,1-1,1-1,-1 1,0-1,1 0,0 0,0 0,0-1,1 0,8 3,-10-5,0 0,0-1,1 0,-1 1,0-2,0 1,0-1,0 1,0-1,0-1,0 1,-1-1,1 0,0 0,-1 0,1-1,7-5,3-4,0 0,-1-1,17-19,-10 8,-1-1,-1-1,-1-1,-2-1,-1 0,-1-1,-1-1,-2 0,13-51,-16 46,-2-1,-2 0,-1 0,-1 0,-2 0,-2 0,-2 0,-10-48,12 72,-1 0,-1 1,0 0,0-1,-1 1,-1 1,-6-11,-13-8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17.3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116 1,'0'0,"-16"24,-9 5,-5 10,9-6,-2-4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19.0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216 29,'-36'-2,"28"1,0 0,1 1,-1 0,-13 2,18-2,0 1,0 0,-1 0,1 1,0-1,1 1,-1-1,0 1,0 0,1 0,-1 0,1 0,0 1,-5 4,-1 5,0 1,1-1,1 1,0 1,0-1,1 1,1 0,-3 16,-13 115,17-107,2 0,1-1,2 1,8 46,-8-70,1 0,1 1,0-2,1 1,0-1,1 1,1-1,0-1,0 1,1-1,1-1,0 0,1 0,11 10,-16-17,0-1,0 1,0-1,0 0,1 0,-1-1,1 0,0 0,0 0,0-1,0 1,0-1,0-1,0 1,0-1,0 0,1-1,-1 1,0-1,0-1,0 1,0-1,0 0,-1 0,1 0,10-7,-2 0,-1 0,0 0,-1-2,0 1,-1-1,0-1,-1 0,0-1,10-17,-10 14,0 0,-1-1,-2 0,1-1,-2 0,0 0,-1-1,-1 1,-1-1,-1 0,0 0,-2 0,0 0,-1 0,0 0,-2 0,0 0,-2 1,0 0,-8-21,5 20,-1-1,-1 1,-1 0,-1 1,-23-29,24 35,0 1,-1 0,0 0,0 1,-1 1,-1 0,1 0,-22-8,0 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19.8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118 529,'75'-74,"-51"52,-1-1,0-1,27-39,-43 53,-1-1,0 1,0-1,-1-1,0 1,-1-1,-1 0,0 0,0 0,-1 0,-1 0,0 0,0-1,-2 1,-1-18,-10-10,-9 6,18 30,0 1,0-1,-1 1,0 0,-6-5,4 5,1 0,-1 1,0 0,0 0,0 0,0 0,0 1,-1 0,1 0,0 1,-1 0,1 0,0 0,-1 1,1 0,0 0,0 1,0-1,0 1,0 1,0-1,0 1,-9 7,10-7,0 0,1 0,-1 1,1-1,0 1,0 0,1 1,-1-1,1 0,0 1,0 0,0 0,1 0,0 0,0 0,0 1,0-1,1 1,0-1,0 1,1-1,-1 1,1-1,1 1,-1 0,1-1,1 9,10 21,1 0,2-1,1-1,24 35,-19-32,-1 1,29 76,-46-101,0-1,0 0,-1 1,0-1,-1 1,-1 0,0 0,0-1,-1 1,-5 20,4-25,0 0,-1 0,1 0,-2-1,1 1,-1-1,0 1,0-1,-1 0,1-1,-1 1,-1-1,1 0,-1 0,0-1,0 0,-13 7,14-8,-1-1,1 0,-1-1,0 1,1-1,-1 0,0-1,0 1,0-1,1 0,-1-1,0 1,0-1,0 0,1-1,-1 1,1-1,-1 0,1-1,0 1,0-1,0 0,0 0,0-1,0 1,1-1,0 0,0 0,0-1,0 1,1-1,0 0,0 0,0 0,0 0,1-1,0 1,0-1,0 1,1-1,0 0,0 1,0-1,1 0,0 0,0 0,0 1,1-1,2-10,2 0,0 1,2-1,0 1,1 1,0-1,1 1,1 0,0 1,13-13,18-18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20.4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43 1,'2'177,"-5"192,-3-306,0-6,-4 0,2-3,1-1,3-4,3-9,1-18,0-14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21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303 64,'-36'-10,"25"6,-1 1,0 0,0 1,-24-1,32 3,-1 0,1 1,0-1,0 1,0 0,0 1,0-1,0 1,0 0,0 0,1 0,-1 0,1 0,-1 1,1 0,0-1,0 1,-4 6,-2 4,0 0,1 0,0 1,1 1,1-1,0 1,-5 22,-18 111,14 1,15-77,4-7,-2-53,0 1,8 20,-8-27,0-1,0 0,1 0,0 0,0 0,0-1,0 1,1-1,0 0,-1 0,2 0,6 5,-9-7,1-1,0 1,0-1,0 0,0 0,0 0,0 0,0-1,0 1,0-1,0 0,1 0,-1 0,0 0,0 0,0-1,0 1,0-1,0 0,0 0,0 0,0 0,3-3,7-3,-1-1,0 0,0-1,-1 0,-1-1,1-1,-2 1,1-1,-1-1,-1 0,0 0,-1-1,7-15,-5 5,0-1,-1 1,-1-1,-2-1,0 1,2-48,-6 45,-2 0,0 0,-2 1,-1-1,-10-32,9 42,-1 0,0 0,-1 1,-1 0,-1 0,0 1,-1 0,-23-25,31 37,-1 0,1 1,-1-1,0 1,0 0,0 0,0 0,0 0,-1 0,1 1,-6-2,-12-1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22.5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277 545,'33'-55,"-14"26,-1-1,-2-1,-1 0,20-62,-32 80,0 0,1-19,-5-25,0 45,-1 0,-5-19,4 23,0 0,0 0,-1 1,-7-11,7 12,0 1,0-1,-1 1,-9-8,10 10,1 1,-1 0,1-1,-1 2,0-1,-7-2,7 3,0 0,0 0,0 0,0 1,0-1,-7 1,6 1,0 0,0 0,0 1,0-1,1 1,-1 0,1 0,-1 0,1 1,-1 0,1 0,0 0,1 0,-1 1,0-1,1 1,0 0,0 0,0 0,0 0,1 1,-1-1,1 1,-2 6,0 2,0 0,0 0,2 0,-1 1,2-1,0 1,0-1,3 17,3 9,3 1,1-1,17 46,-14-52,-2 1,-1 0,-2 0,-1 0,1 38,-8-63,1 1,-1-1,-1 0,0 1,0-1,-1 0,0 0,0 0,-1 0,-1-1,1 0,-9 12,10-15,-1-1,0 1,0-1,-1 0,1 0,-1 0,1-1,-1 1,-1-1,1 0,0-1,-1 1,1-1,-1 0,1 0,-1-1,0 0,0 0,0 0,-11-1,12 0,0-1,0 0,0 0,1 0,-1 0,0-1,1 0,-1 0,1 0,-1 0,1-1,0 0,0 0,0 0,0 0,1 0,0-1,-1 0,1 0,0 0,1 0,-5-8,4 7,1-1,0 0,0 0,0 0,1 0,-1-1,1 1,1 0,0-1,-1 1,2 0,-1-1,1 1,0 0,0 0,1 0,3-8,1 0,2 0,0 1,0 0,1 0,1 1,0 0,1 1,0 0,1 1,0 0,1 0,19-10,6-1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22.9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23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  <inkml:trace contextRef="#ctx0" brushRef="#br0" timeOffset="1">454 13,'0'0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35.65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 0,'0'8,"-4"7,-1 4,-4 4,-1 1,2 1,-2 8,1 3,-2-1,0-3,3-2,3-7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2.9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865 1,'-65'41,"1"3,3 2,-88 87,-140 181,127-109,132-161,2-3,12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45.7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0 239,'72'-75,"-50"51,0 0,2 1,1 2,52-35,-74 53,1 1,-1 1,1-1,-1 1,1-1,0 1,0 0,0 0,0 1,0-1,0 1,0 0,0 0,5 1,-7-1,1 1,-1 0,1 0,-1 0,1 0,-1 0,0 1,1-1,-1 1,0-1,0 1,0 0,0 0,-1 0,1 0,0 0,-1 0,1 0,-1 1,0-1,0 0,1 4,3 9,-1-1,3 18,2 11,4-3,-10-31,1 0,1 0,0-1,0 0,1 0,-1 0,2-1,-1 1,1-2,0 1,1-1,-1 0,1 0,0-1,1 0,-1 0,1-1,0-1,19 6,13-2,4-5,-28-2,1-2,25-4,-28 1,-21 6,24-14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46.16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1 242,'9'-11,"137"-138,-96 108,-40 35,-1 0,1 0,0 0,19-6,-27 11,1 0,0 0,0 1,0-1,0 1,0 0,-1 0,1 0,0 0,5 1,-6 0,-1-1,1 1,-1 0,1-1,-1 1,1 0,-1 0,0 0,1 0,-1 0,0 0,0 1,0-1,0 0,0 1,0-1,0 0,0 1,1 2,2 8,-1 1,0-1,-1 1,2 24,2 11,5-11,-6-28,1 0,-1 0,2 0,-1-1,1 0,0 0,1-1,0 0,0 0,1 0,-1-1,1-1,1 1,-1-2,19 8,33 8,11-2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47.1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286 527,'68'-151,"-30"73,-30 60,8-29,-13 34,0 0,2-24,-4 29,-1-1,-1 1,1 0,-1-1,-1 1,1 0,-1 0,-1 0,0 0,0 0,-8-13,9 16,-1 1,0 0,-1 0,1 0,-1 0,1 1,-1 0,0-1,0 1,-1 1,1-1,0 1,-1-1,0 1,1 1,-1-1,0 1,0-1,0 1,0 1,-6-1,-3 1,1 1,-1 1,1 0,0 0,0 1,0 1,0 1,-18 8,15-5,0 0,0 1,1 1,0 1,-24 22,33-27,1 0,-1 0,1 1,1-1,0 1,0 0,0 0,-3 10,6-14,0-1,0 0,0 1,1-1,0 0,-1 1,1-1,0 1,0-1,0 1,0-1,1 0,-1 1,1-1,-1 1,1-1,0 0,0 0,0 1,0-1,1 0,-1 0,0 0,1 0,-1 0,1-1,0 1,0 0,-1-1,1 1,4 1,12 6,0-1,1 0,0-2,34 8,25 8,-51-12,-1 1,1 2,-2 0,0 2,0 1,-2 0,37 35,-49-41,0 1,-1 0,-1 1,0 1,-1-1,0 1,-1 1,0-1,-1 1,-1 0,0 1,-1-1,-1 1,0 0,-1 0,1 24,-4-22,-1 0,0 0,-2-1,1 1,-2 0,-1-1,-9 21,-12 11,-3-3,-3-4,26-34,-1 1,0-2,-10 8,8-8,1 0,-22 8,23-11,0 0,0-1,0 0,-1-1,1 1,-1-1,1-1,-1 0,1 0,-12-2,16 1,0 0,0 0,0 0,0-1,0 1,0-1,0 0,1 0,-1 0,1-1,0 1,0-1,-1 0,2 0,-1 0,0 0,1 0,-1-1,1 1,0-1,0 0,-2-5,1-1,0 0,1-1,0 1,1-1,0 0,0 1,1-1,2-14,2-8,12-44,-4 34,2 1,1 0,3 1,1 1,2 0,30-41,-14 30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47.5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170 0,'0'0,"-22"27,-6 15,-14 14,6-3,-6-8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6:48.6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 0,'0'61,"-17"532,14-526,3-9,2-4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19.86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310 352,'-7'1,"0"0,0 0,-1 1,1 0,1 1,-1-1,0 1,1 0,-1 1,1-1,-10 9,-25 12,31-19,1 1,-1 0,1 1,1 0,-1 1,1 0,0 0,1 0,0 1,0 0,1 1,0-1,1 1,0 0,1 1,-5 12,-2 15,1 1,1 0,-3 49,8-51,0 63,4-90,0 1,1-1,1 0,0 0,0 0,1 0,0-1,1 1,0-1,0 1,7 9,-4-11,0-1,0 0,0 0,1-1,0 0,13 7,-9-5,0 0,15 14,-7-4,0-1,35 24,-45-35,0 0,0 0,1-1,0-1,0 0,0 0,0-1,17 2,35 2,165 9,703-16,-897 1,50 10,15 0,346-8,-227-5,-97 3,140-3,-124-11,-61 4,538-43,-402 36,-74 0,-1-5,140-41,-240 54,0 1,72-3,78 11,-73 1,127-2,-218 1,-1 2,0 0,0 1,24 9,0 0,-28-9,17 5,0-1,0-2,54 2,93 3,-80-2,281-5,-213-6,794 2,-950 0,1-1,-1 0,0-1,0 0,0-1,0-1,-1-1,1 0,14-7,-19 6,1 1,-1-1,0-1,-1 0,1 0,-1-1,-1 0,0 0,0-1,0 0,-1 0,7-14,1-5,-1 0,-1-1,-1 0,8-38,-1-6,-12 54,-1 1,-1-1,-1 0,0 0,-2-1,0-26,-20-72,7 51,-10-37,21 99,-1-1,0 1,0 0,-1 0,1 0,-1 0,0 1,0-1,-1 1,1 0,-1 0,0 0,0 0,-1 0,1 1,-1 0,-7-4,-7-3,-1 1,-1 1,-23-6,9 3,9 3,-1 1,1 1,-1 2,-38-2,-109 7,69 1,-834-2,792 13,14-1,-167-12,138-1,86-2,-78-15,129 15,-106-19,60 12,-32-3,80 10,0-1,-42-13,-14-4,10 10,0 2,-92 0,-711 11,723-14,18 0,21 10,-112-5,-474-6,547 24,-48 1,12-14,-133 4,247 5,0 3,-87 25,31-6,83-20,-245 60,219-47,-106 29,159-48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29.62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4024 0,'-1'127,"4"213,25-4,-6-135,-3 239,-34-85,4 146,12-319,0-43,-11 288,1-368,-3 0,-31 92,24-90,-21 118,33-86,-2 10,6-89,0 0,0 0,-2 0,1 0,-9 16,-10 15,-81 143,97-176,1 1,0-1,-6 23,-10 19,13-40,1-1,-2 0,1-1,-2 0,-15 15,-26 30,39-41,-52 64,56-71,-1 0,1 0,-1-1,-1-1,-21 13,-50 25,54-27,-2-2,-45 18,8-13,-1-2,-1-3,-91 8,-213-8,276-15,37 1,1-3,0-2,-75-15,-227-42,268 46,-59-16,-36-5,-37 8,-255-66,391 73,-152-13,234 32,0 0,0 0,0 0,0-1,0 0,1 0,-1 0,0-1,-10-7,12 7,1-1,0 0,-1 0,2 0,-1-1,0 1,1-1,0 0,0 0,0 0,1 0,-3-8,-11-28,-46-136,53 146,2 0,1-1,-4-57,12 66,0 1,1 0,1 0,1 0,10-29,-1 4,-3-4,-3 0,-2-1,0-57,1-16,9-538,-18 436,2 190,-1-50,4 0,16-100,-12 147,0 6,-1 0,0-48,-5 32,-3-207,-9 156,-1-23,10-225,3 179,1 159,-1 1,1-1,0 1,1 0,0 0,1 0,0 0,1 1,0-1,9-13,-5 10,-1-2,-1 1,9-26,12-46,-15 48,-1 0,-2 0,7-52,-17 84,1 1,-1 0,1-1,0 1,1 0,-1 0,4-7,-4 10,1 0,-1 1,1-1,-1 0,1 1,-1-1,1 1,0-1,0 1,0 0,-1 0,1 0,1 0,-1 0,0 0,0 1,0-1,0 1,0-1,4 1,24-2,1 1,-1 2,0 1,32 7,32 2,52 0,226 9,-355-19,-1 1,1 1,-1 0,0 1,0 1,0 1,25 12,-17-8,45 14,238 40,-223-49,100 6,-146-18,473 7,-315-12,-9-11,-7 1,-142 10,-1-2,56-13,-54 8,77-5,2 15,-66 1,70-6,-107 1,0 0,0-1,17-7,-15 5,-1 1,25-5,6 5,92 4,-108 1,-10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0.7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394 102,'-12'-5,"1"0,1 0,-1-1,-14-11,-25-13,37 25,0 1,-1 0,1 1,-1 0,0 1,-24-1,-28-4,54 6,0-1,-20 2,19 0,12 0,0 0,0 0,0 1,0-1,0 0,1 0,-1 1,0-1,0 1,0-1,0 1,1-1,-1 1,0-1,1 1,-1 0,0-1,1 1,-1 0,1-1,-1 1,1 0,-1 0,1 0,-1 0,1-1,0 1,0 0,-1 0,1 0,0 0,0 0,0 0,0 1,1 34,-1-34,14 83,31 104,4 16,-25-60,8 262,-28-267,-4-74,-4-2,3-45,-1-1,0 1,-11 34,-4-17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1.3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65,'12'-9,"1"1,0 0,0 1,0 1,1 0,0 0,17-3,-22 7,1 1,-1 0,1 0,-1 1,1 0,-1 1,1 0,-1 0,1 1,-1 0,0 1,11 4,-4 1,-1 0,1 1,-2 1,1 0,-1 1,0 0,-1 2,-1-1,0 1,12 18,7 14,-5 3,-7 6,-6 4,-10-2,-6-3,2-45,-1 0,1 0,-2 0,1-1,-1 1,-1-1,1 1,-1-1,0-1,-1 1,-9 11,6-9,-1-1,0-1,0 1,-1-2,1 1,-1-1,-19 8,-19 4,-11-1,-5-8,-5-3,-1-5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1.9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376 1,'-26'24,"2"2,1 0,1 2,1 0,2 1,1 2,-16 34,0 9,4 1,2 2,5 1,2 0,4 2,-7 87,16-79,4 167,7-214,1 0,2-1,1 0,3-1,1 0,24 55,-6-42,7-1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3.4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248 107,'-49'-9,"30"5,-1 1,-19-1,34 3,-1 1,1 1,-1-1,1 1,-1 0,1 0,-1 1,1-1,0 1,0 0,-8 5,9-4,0 0,0 0,1 0,-1 1,1-1,0 1,0 0,0 0,1 0,-1 0,1 0,0 0,0 1,1-1,-1 1,1 0,0-1,0 1,1 0,-1 0,1-1,0 1,0 0,1 0,-1 0,1-1,2 8,-2-8,1 0,-1 0,0 0,1-1,0 1,0 0,0-1,0 0,1 1,-1-1,1 0,0 0,0 0,0-1,0 1,0-1,1 0,-1 1,1-2,-1 1,1 0,0-1,0 1,0-1,0 0,0-1,0 1,0-1,0 1,0-1,0 0,7-2,-4 1,0 0,-1-1,1 1,-1-2,0 1,1-1,-1 0,0 0,-1 0,1-1,-1 0,1 0,-1-1,0 1,-1-1,1 0,-1-1,0 1,0-1,-1 1,0-1,0 0,0-1,0 1,-1 0,0-1,-1 1,1-1,-1 1,-1-1,1 0,-1 0,0 1,-1-1,1 0,-3-7,1 7,0 0,-1 0,0 0,0 0,-1 1,0-1,0 1,0 0,-1 0,-8-7,10 9,-1 1,0 0,0 0,0 0,0 1,0-1,-1 1,1 0,-1 0,0 1,1-1,-1 1,0 0,0 0,0 1,-9 0,-12 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2.6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243 1,'-17'16,"0"1,1 0,0 2,2 0,0 0,1 2,1-1,1 2,-14 40,6-9,3 2,-17 109,23-91,0 130,11-160,2-1,2 1,2-1,18 62,-21-91,1 0,0 0,1-1,0 1,1-1,1-1,0 1,0-2,12 13,-16-20,0 1,0 0,0-1,0 0,0 0,1 0,0-1,-1 0,1 1,0-2,0 1,0 0,0-1,0 0,1 0,-1-1,0 1,0-1,1 0,-1-1,0 1,0-1,1 0,-1-1,0 1,6-3,2-3,0 0,-1 0,0-1,0 0,-1-1,0-1,11-12,-4 2,-2 0,0-1,14-24,-16 20,-2-1,-1 0,-1-1,-1 0,-1-1,-1 0,-2 0,-1 0,-1-1,-2 1,0-1,-5-37,0 32,-1 0,-2 1,-1-1,-2 1,-1 1,-1 0,-2 1,-1 0,-38-56,42 72,-1 0,0 1,-1 1,0 0,-1 0,-31-20,20 16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6.4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46,'0'0,"28"0,24 0,20 0,-2-6,-3 0,8 0,-6-6,-2-3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7.31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68 1,'-16'52,"2"0,3 0,1 2,-3 78,10-60,3-38,1-1,9 57,-7-76,0 1,1 0,1-1,0 0,1 0,1 0,0-1,13 19,7-2,1-3,5-4,10-4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8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365 5,'-59'-3,"40"2,-40 1,52 1,-1 0,0 0,0 1,1 1,-1-1,1 1,0 0,-10 6,8-3,-1 1,2-1,-1 2,1-1,0 1,0 1,-9 13,-12 31,4 9,20-45,-6 32,9-38,1 0,0 0,2 18,0-24,-1 0,1 0,0 0,0 0,1 0,-1-1,1 1,0 0,1-1,-1 1,1-1,0 0,0 0,0 0,0 0,1-1,7 6,-8-6,0-1,1 0,0-1,0 1,-1-1,1 0,0 0,0 0,0 0,0-1,0 1,0-1,0 0,0 0,0-1,0 1,0-1,0 0,0 0,0 0,0-1,6-3,3-2,0 0,-1-1,0-1,0 0,-1-1,0 0,-1 0,0-1,-1-1,0 1,14-26,-16 25,-1-1,0 0,-1 0,0 0,-1-1,0 1,-1-1,-1 0,0 0,-1 0,-1-1,-1-20,1 34,0 0,0 0,0 0,-1 0,1 0,0 0,-1 0,1-1,0 1,-1 1,1-1,-1 0,1 0,-1 0,0 0,1 0,-1 0,-1-1,1 2,0 0,1 0,-1 0,1-1,-1 1,0 0,1 0,-1 0,0 0,1 0,-1 0,1 1,-1-1,0 0,1 0,-1 0,1 0,-1 1,0-1,1 0,-1 1,0 0,-2 1,0 0,1 0,-1 1,1-1,0 1,0 0,0 0,0 0,-3 5,3 0,-1-1,1 1,0 0,0 0,1 0,0 0,0 0,1 0,0 0,1 0,0 0,0 0,1 0,-1-1,2 1,4 11,-5-15,0 1,1 0,0-1,0 1,1-1,-1 0,1 0,0 0,0 0,0-1,0 0,1 1,-1-2,1 1,0 0,0-1,0 0,0 0,0-1,0 1,1-1,-1 0,0-1,1 1,6-1,-4 0,0-1,0 0,0 0,0-1,0 0,0 0,0-1,-1 0,1-1,-1 1,0-1,0-1,-1 1,7-6,7-8,0-2,30-39,-18 21,-32 37,1 0,-1 0,1 0,0 1,-1-1,1 0,0 0,0 1,0-1,0 0,-1 1,1-1,0 1,0-1,0 1,0 0,0-1,0 1,0 0,0 0,1 0,-1-1,1 1,-1 1,0-1,-1 1,1-1,0 1,0 0,0-1,-1 1,1 0,0 0,-1-1,1 1,0 0,-1 0,1 0,-1 0,0 0,1 0,-1 0,1 1,1 9,1 0,-2 0,2 16,-3-19,13 90,0-37,-9-46,1-1,10 18,-10-22,0-1,1 0,11 13,-12-16,0-1,0 0,1 0,0 0,7 4,-11-8,0 1,1 0,-1-1,1 0,0 0,-1 0,1 0,0 0,0 0,0-1,0 1,0-1,-1 0,1 0,0 0,0 0,0 0,0-1,0 1,0-1,-1 0,1 0,0 0,5-3,23-20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8.5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8.8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17,'0'0,"27"0,33 0,26 0,-2 0,-8 0,-4 0,-1-17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9.2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46 0,'0'0,"-7"31,1 24,-6 32,3 8,3 3,0 12,6-14,6-28,0-6,5-5,9-12,5-7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7:59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 1,'27'19,"-1"2,-1 1,-1 1,31 39,-40-42,-1 1,0 1,-2 1,0 0,-2 0,12 38,-7-6,-1 1,-4 0,-2 0,-2 1,-3 0,-2 0,-3 1,-2-1,-15 73,-98 275,81-297,-91 262,109-313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8:01.7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52 87,'-3'-6,"0"0,1 0,0 0,-2-11,2 10,0 1,0-1,0 1,-4-7,6 13,0-1,0 1,0 0,0-1,-1 1,1 0,0-1,0 1,0 0,-1-1,1 1,0 0,-1-1,1 1,0 0,-1 0,1 0,0-1,-1 1,1 0,-1 0,1 0,0 0,-1 0,1 0,-1-1,1 1,0 0,-1 0,1 0,-1 0,1 1,0-1,-1 0,1 0,-1 0,1 0,0 0,-1 0,1 1,-1-1,1 0,0 0,-1 1,1-1,-8 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8:03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0,'0'0,"24"0,17 0,19 0,-10 6,-4-4,-16 4,-8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3.8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167 140,'-12'-14,"7"7,0 1,-1 0,1 0,-1 1,-12-9,16 13,0 0,0 0,0 0,0 0,0 1,-1-1,1 1,0-1,0 1,-1 0,1 0,0 0,-1 0,1 0,0 0,0 1,-1-1,1 1,0 0,0-1,0 1,0 0,0 0,0 0,-3 2,1 1,-1 0,1 0,0 1,0-1,1 1,0 0,-1 0,1 0,1 0,-1 0,1 1,0-1,0 1,1 0,-1-1,1 1,1 0,-1 0,1 0,0 0,0-1,1 1,-1 0,1 0,3 9,-3-13,0 0,-1 0,1 0,0-1,0 1,0 0,0 0,0-1,1 1,-1-1,0 1,1-1,-1 0,1 1,0-1,-1 0,1 0,0 0,0 0,-1-1,1 1,0 0,0-1,0 1,0-1,0 0,0 1,0-1,0 0,0 0,0 0,0-1,0 1,0 0,0-1,0 1,0-1,-1 0,1 0,3-1,2-2,-1 1,0-1,0 0,0-1,0 1,0-1,-1 0,0-1,8-11,-9 10,0 0,0 0,-1 0,0-1,-1 0,0 0,0 0,0 0,-1 0,0-8,-1 11,0-1,0 1,0 0,-1-1,0 1,0 0,0-1,-1 1,1 0,-1 0,-1 0,1 0,-1 0,1 1,-8-9,-15-6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8:04.33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0,'0'0,"27"6,29-2,28 1,-2 1,-1-6,-3 3,0-3,-1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8:06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1,'19'7,"1"-1,0 0,0-1,0-1,41 2,-40-4,771 48,-405-32,467 18,235 15,-608-15,733 46,-1052-74,609 38,-564-28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8:07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428 17,'-182'-12,"166"10,0 0,0 1,0 1,-25 3,35-2,1 0,0 0,0 1,0 0,0 0,0 0,0 1,1-1,-1 1,1 0,-1 0,1 1,0-1,1 1,-1 0,0 0,-3 7,-9 17,1 5,2 8,4 2,7-5,2-36,0 0,1 1,-1-1,1 0,-1 0,1 0,0 0,0 0,0 0,0 0,0 0,0 0,1 0,-1 0,1 0,-1-1,1 1,0-1,-1 1,1-1,0 0,0 0,4 2,4 2,1-1,0-1,19 4,8 3,-27-5,-1-1,0 2,0-1,-1 1,0 1,0 0,0 0,-1 0,0 1,-1 1,1-1,6 12,10 21,-1 8,-17-36,-2 0,5 21,-7-21,-1 1,0 0,-1-1,0 1,-1-1,-1 1,0-1,-1 1,-1-1,0 0,-9 20,-12 15,20-42,1 0,-1 0,-1-1,-9 9,8-9,0 0,0-1,0 0,-10 4,10-4,-1-2,0 1,0-1,-10 1,-30-2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8:08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173 0,'0'0,"-18"20,-8 8,-5 5,7-7,4-2,1 0,5-10,2-1,6-13,4-7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8:08.8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308 26,'-21'-1,"1"-1,-36-8,33 5,-37-3,56 8,0 0,0 1,1-1,-1 1,0-1,0 1,1 0,-1 0,1 1,-1-1,1 1,0 0,-1 0,1 0,0 0,0 0,0 1,0 0,1-1,-1 1,1 0,0 0,-3 5,-1 3,0 0,2 0,-1 0,1 0,1 1,-3 17,0 8,-1 35,7-65,0 0,0 0,0-1,1 1,0 0,3 11,-3-16,-1 1,1-1,0 0,1 0,-1 1,0-1,1 0,-1 0,1 0,-1 0,1-1,0 1,0 0,0-1,0 1,0-1,0 0,0 1,1-1,-1 0,4 1,7 1,-1 2,0-1,0 2,0-1,0 2,-1-1,10 9,4 8,-1 5,-1 8,-3 6,-16-31,-1 1,0-1,0 0,-1 1,-1-1,1 14,-7 22,-7-2,9-36,-1 0,-1 0,0 0,0-1,0 0,-1 0,-9 8,11-11,0-1,-1 0,0 0,0 0,0-1,0 1,0-1,-1 0,0-1,1 0,-1 0,-10 3,-10-5,-1-9,2-8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58:09.6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40,'-68'-18,"-1"-1,62 18,0 0,1 1,-1-1,0 1,1 1,-1-1,0 1,-8 2,11-1,0 0,-1 0,1 0,0 1,0-1,0 1,1 0,-1 0,1 0,-1 1,1-1,0 1,1 0,-1-1,0 1,1 1,-3 5,-3 9,1 0,-8 33,11-36,-2 8,2 1,0 0,1 44,3-68,0-1,0 0,0 1,0-1,0 1,0-1,1 1,-1-1,0 1,0-1,0 1,1-1,-1 0,0 1,1-1,-1 0,0 1,1-1,-1 0,0 1,1-1,-1 0,1 0,-1 1,1-1,-1 0,1 0,-1 0,0 0,1 0,0 1,20 0,-10-1,6 3,1 2,-1 0,0 1,-1 0,0 2,0 0,0 0,25 20,-5-2,1 6,-3 8,-5 8,-25-40,-1 0,0 1,0-1,1 10,-3-13,0 1,-1-1,0 1,0-1,0 1,-1-1,-1 7,0-5,-1 1,1-1,-2 1,1-1,-1 0,0-1,-1 1,0-1,0 1,0-1,0-1,-1 1,0-1,0 0,-1 0,0-1,-12 7,3-4,0 0,0 0,0-2,-1 0,0-1,0-1,-21 2,-17-1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5.1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217 33,'-15'0,"-1"-2,-19-4,-8-1,-13-4,31 5,25 6,-1 0,0 0,0 0,1 0,-1 0,0 0,0 0,1 1,-1-1,0 0,1 1,-1-1,0 0,1 1,-1-1,0 1,1-1,-1 1,1-1,-1 1,1 0,-1-1,1 1,0 0,-1-1,1 1,0 0,-1-1,1 1,0 1,-7 22,5 7,1-1,6 46,-2-35,0 7,0 0,-3 5,-2-2,5-11,-3-39,0 0,1 1,-1-1,0 0,1 0,-1 0,1 1,-1-1,1 0,0 0,-1 0,1 0,0 0,0 0,0 0,0 0,0-1,0 1,0 0,0 0,0-1,0 1,0-1,0 1,0-1,1 1,-1-1,0 0,0 1,2-1,3 0,0 0,-1 0,1-1,0 0,8-2,9-1,-13 3,-1 1,1 0,-1 0,1 1,0 0,-1 1,0 0,1 1,-1 0,0 0,0 1,0 0,-1 0,0 1,1 0,-2 1,11 8,8 14,-21-22,-1 1,0 0,0 0,-1 0,0 0,0 0,3 12,0 20,-7-26,-1 0,0-1,0 1,-2-1,1 1,-2-1,0 0,-8 15,-10 11,-6-8,-5-5,29-22,0-1,0 1,0-1,-10 2,-16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5.4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107 1,'0'0,"-14"14,-5 9,-1 10,5-6,0-4,3 2,1-2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5.87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220 1,'-18'13,"1"1,1 2,1-1,0 2,1 0,0 0,2 2,0-1,1 2,1-1,1 1,-10 32,9-20,2 1,1-1,2 1,1 0,1 1,2-1,6 54,6-26,-8-49,1 0,8 17,-9-23,1 1,0-1,0 0,8 9,-11-13,1 0,0 0,0-1,0 1,1 0,-1-1,0 0,1 1,-1-1,1 0,-1 0,1 0,-1 0,1-1,0 1,-1-1,1 0,0 1,-1-1,1 0,0-1,-1 1,1 0,0-1,-1 0,1 1,0-1,-1 0,1 0,-1-1,0 1,1 0,-1-1,3-2,3-2,-1 0,0-1,0 0,0-1,-1 1,0-1,0 0,5-11,-3 2,0-2,-1 1,-1-1,-1 0,-1 0,0-1,-1 1,-2-1,0 0,-1 1,0-1,-6-27,2 19,-2 0,-1 1,-1 0,-1 0,-2 1,-1 0,0 0,-19-25,14 27,-1 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6.51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328 6,'-56'-3,"35"2,1 0,-22 2,36-1,-1 1,0 1,1-1,-1 1,1 0,0 1,0-1,-1 1,1 0,-6 5,4-1,0-1,0 1,1 1,0 0,1 0,-7 9,-6 15,2 2,2 1,14-32,0 0,0 0,1 0,-1 1,1-1,0 0,-1 0,1 1,1-1,-1 0,0 1,1-1,2 6,-2-6,0-1,0 0,1 0,-1 0,1 0,-1 0,1 0,0 0,0 0,0-1,0 1,0-1,1 1,-1-1,0 0,0 0,1 0,3 1,51 15,-37-13,0 2,-1 0,36 18,-20 1,-3 6,-28-25,0-1,0 1,0 0,-1 0,0 0,0 0,-1 1,1-1,-1 1,-1-1,1 1,-1 0,-1 0,1 0,-1 0,-1 8,0-3,-1-1,-1 0,0 0,0 0,-1-1,0 1,-1-1,0 0,-8 11,-15 20,-4-5,-6-7,31-25,0 0,0 0,-12 4,-22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4.8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74 1,'-47'234,"40"-190,-1-2,3-21,-2 32,10-32,-3-19,1 0,0-1,0 1,1-1,-1 1,0-1,0 0,1 1,-1-1,1 0,1 1,5 3,0-1,0-1,1 1,0-1,-1-1,17 3,30 4,9-3,4-8,1-4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7.5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0 271,'166'-218,"-163"214,3-4,0 1,1-1,11-8,-16 15,-1-1,1 1,-1 1,1-1,-1 0,1 0,0 0,-1 1,1-1,0 1,2-1,-3 1,0 0,0 0,0 0,-1 1,1-1,0 0,0 0,0 1,0-1,-1 0,1 1,0-1,0 1,-1-1,1 1,0-1,-1 1,1 0,-1-1,1 1,0 0,-1-1,1 1,-1 1,7 12,0 0,-2 1,0 0,4 17,-5-14,2 0,9 24,7-8,-16-26,1 0,1-1,-1 0,1-1,1 0,-1 0,1 0,0-1,0-1,15 6,-8-4,1-1,-1-1,1-1,0 0,27 0,9-6,-3-9,-4-7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7.9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0 208,'32'-34,"2"0,0 2,3 2,43-28,-78 57,2-2,1 0,0 0,0 1,0-1,8-1,-11 4,-1-1,1 1,-1 0,1 0,-1 0,1 0,-1 1,1-1,-1 0,1 1,-1-1,1 0,-1 1,0 0,1-1,-1 1,0 0,1 0,-1 0,0 0,0 0,0 0,2 2,6 8,-1 0,0 1,-1 0,9 18,-9-15,1 0,19 26,-19-32,0 0,0-1,1 0,0 0,14 9,17 3,-30-16,1 0,20 3,37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8.7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391 59,'-7'-7,"0"0,0 1,0 0,-1 1,0-1,0 1,-10-4,14 8,0-1,0 1,-1 0,1 0,-1 1,1-1,0 1,-1 0,1 0,-1 0,1 1,-1 0,1 0,-1 0,1 0,0 0,-5 3,-3 2,0 1,1 1,-1-1,1 2,1 0,-1 0,-16 20,10-8,1 1,-28 48,15-5,23-48,-8 31,12-35,0 1,1 0,1-1,0 1,2 17,-2-26,1 0,0 0,0 0,0 0,1 0,0 0,0 0,0 0,0-1,1 1,0-1,-1 0,2 0,-1 0,0 0,8 6,-8-8,-1-1,1 0,0 1,0-1,0 0,0-1,0 1,0 0,0-1,0 0,0 0,0 0,1 0,-1 0,0 0,0-1,0 0,0 1,0-1,0 0,0 0,-1-1,1 1,0-1,-1 1,1-1,3-3,5-4,-1 1,-1-2,1 1,-1-1,8-13,2-4,-1-2,-2-1,21-50,26-100,-52 145,-4 20,-7 15,1 0,-1 0,0-1,0 1,0 0,0 0,0 0,0 0,1 0,-1 0,0 0,0 0,0 0,0 0,1 0,-1 0,0 0,0 0,0 0,0 0,1 0,-1 0,0 0,0 0,0 0,0 0,1 0,-1 0,0 0,0 0,0 0,0 1,0-1,0 0,1 0,-1 0,0 0,0 0,0 0,0 0,0 1,0-1,0 0,0 0,10 29,-9-22,104 307,-82-255,6 25,0 2,-20-55,-1 1,-2 0,-1 0,-1 1,-2-1,-1 1,-6 49,3-64,-2 1,0-1,-1 0,-1 0,0-1,-11 20,10-25,0 0,-1-1,0 0,0-1,-1 1,-1-2,1 1,-2-1,-14 9,16-12,0 0,0-1,-11 3,11-4,0-1,-1-1,1 0,-1 0,0 0,1-2,-1 1,-17-2,-31-6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9.08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161 1,'-5'151,"-30"193,-51 144,84-473,-17 86,8-15,9-18,6-15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9.5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722 1,'-79'64,"3"4,3 4,3 2,3 4,-72 110,30 1,71-110,13-15,3-10,-2-5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09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291 1,'-14'0,"-1"1,1 0,0 1,0 0,1 1,-1 1,-26 10,31-9,0 0,0 0,1 1,-1 0,1 0,1 1,-1 0,1 0,0 1,1 0,-10 15,8-9,0 0,1 1,1 0,-9 27,14-34,-1 0,1 0,0 0,1 9,0-13,0 0,1 0,-1 0,1 0,0 0,1 0,-1 0,0 0,1-1,0 1,0-1,0 1,1-1,-1 0,1 1,-1-1,1 0,0-1,0 1,5 3,-5-5,0 1,0-1,0 1,0-1,0 0,0 0,0-1,1 1,-1-1,0 1,0-1,1 0,-1 0,0 0,0-1,1 1,-1-1,0 0,0 0,0 0,0 0,0 0,0-1,0 0,-1 1,4-4,-1 1,0 0,0 0,0-1,-1 0,0 0,0 0,-1-1,1 1,-1-1,0 1,-1-1,1 0,1-7,-3 8,0 0,0 1,0-1,-1 0,1 0,-1 0,0 1,-1-1,1 0,-1 0,0 0,0 1,0-1,-1 1,0-1,0 1,0-1,-3-4,3 7,1 0,-1 0,0 1,0-1,0 0,0 1,0-1,-1 1,1 0,0-1,-1 1,1 0,0 0,-1 1,1-1,-4 0,-18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8:00:10.3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176 1,'-11'-1,"0"2,0-1,-1 1,1 1,0 0,-13 5,19-5,0 0,1 1,-1-1,1 1,-1 0,1 0,0 1,0-1,1 1,-1 0,1 0,0 0,0 0,0 0,-3 8,2-4,1 0,0 1,1 0,-1-1,2 1,-1 0,1 0,1 17,0-22,0 1,1-1,0 0,-1 0,1 0,1 0,-1-1,1 1,3 7,-4-10,0 1,1 0,-1-1,1 1,-1-1,1 1,-1-1,1 0,0 1,0-1,-1 0,1 0,0-1,0 1,0 0,0-1,0 1,0-1,4 1,-2-1,-1 0,0 0,0-1,0 1,0-1,0 0,0 1,0-2,0 1,0 0,0 0,-1-1,1 1,-1-1,1 0,-1 0,4-3,-3 2,0-1,0 1,0-1,-1 0,1 1,-1-1,0-1,0 1,0 0,0 0,1-6,0-16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2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1,'21'37,"43"55,-26-40,-3-2,151 195,-157-215,-1-1,-7-3,-9-7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5.2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 1,'-9'180,"3"-95,-2 182,8-236,0 68,0-7,0-8,2-5,12-9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5.6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93,'38'-20,"80"-30,-102 44,0 2,1 0,-1 1,1 1,-1 0,1 1,0 1,16 2,-29-2,0 1,0-1,-1 1,1 0,0 0,-1 1,1-1,-1 1,1 0,-1 0,4 3,-5-4,0 1,-1 0,1-1,-1 1,1 0,-1 0,0 0,1 0,-1 1,0-1,-1 0,1 0,0 1,0 2,-1 1,1-1,-2 1,1 0,-1-1,1 1,-1 0,-1-1,1 0,-1 1,0-1,-1 0,1 0,-6 9,-37 52,-54 60,-33 49,92-106,30-50,-11 29,17-37,1 2,0-1,0 0,1 1,1-1,0 1,1-1,0 1,4 23,-3-29,1 0,0 0,0 0,1 0,-1 0,2-1,-1 1,1-1,0 0,0 0,0 0,1-1,0 1,0-1,1 0,-1-1,1 1,9 4,-1-1,0-2,1 0,0 0,0-2,0 0,18 2,-3-2,1-1,36-2,-1-6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6.0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701 1,'-35'16,"2"2,0 2,1 1,1 1,1 1,-30 30,-6 15,-72 94,90-101,4 3,-41 77,54-80,10-9,10-10,9-12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6.5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241 1,'-15'3,"0"2,0-1,0 2,1 0,0 0,-23 16,26-14,1 0,0 1,1 0,0 1,1 0,-1 0,2 1,-9 15,12-18,0 1,0-1,1 1,0 0,0 0,1 0,1 0,-1 0,2 1,-1-1,1 0,0 1,3 10,-3-15,1 1,1-1,-1 0,1 1,0-1,0 0,0 0,1 0,0 0,0 0,0-1,1 0,-1 1,1-1,0 0,0-1,1 1,-1-1,1 0,-1 0,1 0,0 0,8 2,-4-3,0 1,1-1,-1-1,1 0,0 0,-1-1,1 0,0-1,-1 0,1-1,12-3,-15 3,1 0,-1 0,0-1,-1 0,1 0,0-1,-1 0,0 0,0-1,0 1,-1-1,1-1,-1 1,0-1,5-8,-8 11,0 0,-1-1,1 1,-1 0,0-1,0 1,-1-1,1 1,-1-1,1 0,-1 1,0-1,0 1,-2-6,1 3,-1 0,0-1,0 1,0 0,-1 1,0-1,-6-9,3 6,-1 0,-1 1,1 0,-1 0,-1 1,1 0,-1 0,-1 1,-9-6,13 9,0 0,0 1,-1-1,1 1,-1 1,0-1,1 1,-1 0,0 0,0 1,-8 1,-12 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5:26.9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192 19,'-10'0,"1"0,-1 1,1 0,-1 1,1-1,0 2,0-1,0 2,0-1,-11 7,14-7,1 1,-1 0,1 1,0-1,0 1,1 0,-1 0,1 1,0-1,1 1,-1 0,1 0,1 0,-5 13,4-11,1 1,0-1,0 1,1 0,1 0,-1 0,1 0,1 0,-1 0,2-1,-1 1,1 0,4 12,-4-17,0 1,0-1,0 0,1 0,-1 0,1 0,0-1,0 1,0-1,1 1,-1-1,1 0,-1 0,1-1,0 1,0-1,1 0,-1 0,0 0,1-1,-1 0,1 1,-1-1,1-1,0 1,-1-1,6 0,-5 0,0 0,1-1,-1 1,0-1,1 0,-1-1,0 1,0-1,0 0,0-1,-1 1,1-1,-1 0,1 0,-1 0,0 0,0-1,0 0,-1 0,1 0,-1 0,0-1,0 1,0-1,-1 1,0-1,0 0,0 0,0 0,1-8,-1 3,0 0,-1 0,0 0,-1 0,0 0,0-1,-1 1,0 0,-1 0,0 0,-1 0,0 0,0 1,-1-1,-6-10,-17-16,-5 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05.4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 1,'3'135,"0"42,-14 83,-3 173,14-375,0-7,0 0,-2-2,0-2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06.11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83,'43'-24,"-29"15,1 0,0 2,0-1,1 2,26-8,0 9,-27 4,0 1,-1 1,1 0,-1 0,1 1,-1 1,0 1,0 0,0 1,23 11,2 9,-29-18,-1 1,-1 1,1-1,-1 1,0 1,-1 0,8 14,-4-5,-2 1,0 0,7 27,-5 0,-8-28,-2 0,0 0,-1 0,-1 0,0 0,-2 0,0-1,-9 28,8-33,-1 1,0-1,-1 0,0-1,-1 1,-1-1,0-1,0 0,-1 0,-1 0,0-1,-11 9,-20 8,-5-7,26-14,0-1,0 0,-27 1,-7-3,3-5,0-3,0-5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07.5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445 0,'-17'8,"1"0,-1 0,1 2,1 0,0 1,0 0,1 1,1 1,0 0,0 1,1 0,-10 18,-6 11,2 3,2 0,-20 51,19-34,3 1,2 0,3 2,3 0,3 1,3 0,0 100,10-106,2-1,3 0,3 0,30 104,-34-146,1 0,1 0,1 0,17 27,-1-13,2-4,5-2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3.0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277 1,'-19'0,"0"0,0 1,1 2,-1-1,-24 9,38-10,0 1,0 0,0 0,0 1,0 0,0-1,1 2,-1-1,1 0,0 1,0 0,0 0,1 0,-1 0,1 1,0-1,1 1,-1 0,1 0,-1 0,2 0,-1 0,-1 6,2-3,0 0,1-1,0 1,0 0,0 0,1-1,1 1,-1 0,1-1,0 1,6 11,4 7,27 43,-37-65,22 36,1 3,0 1,-3 3,-9-3,-12-38,0 0,0 0,-1 0,0 10,-1-12,1 1,-1-1,-1 1,1-1,-3 7,2-8,1 0,-1 0,0 0,0 0,0 0,-5 4,1-2,0-1,0 0,-1 0,1-1,-1 1,0-2,0 1,0-1,0 0,0 0,-14 1,-15 0,1-4,-2-4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3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286 0,'-20'6,"1"0,0 2,1 0,0 1,-29 20,35-20,0 0,1 1,0 1,1 0,1 0,-1 1,2 0,-11 19,-3 14,8 2,8 0,8-4,-2-40,1 0,-1-1,1 1,-1-1,1 1,0-1,0 0,0 1,0-1,0 0,1 1,-1-1,1 0,-1 0,1 0,0 0,0-1,-1 1,2 0,-1-1,0 1,0-1,0 0,1 0,-1 0,0 0,1 0,-1 0,1-1,-1 1,1-1,-1 0,1 1,0-1,-1-1,1 1,-1 0,1 0,-1-1,1 0,-1 1,1-1,-1 0,0 0,1 0,-1-1,0 1,4-3,5-4,0-1,0 0,-1-1,0 0,-1 0,0-1,0-1,-1 1,11-23,-5 4,-1 0,-1-1,8-33,-10 16,-9 43,0 1,-1 0,0-1,0 1,0-1,0 1,-1 0,-2-9,4 60,4-16,1 0,2-1,12 32,-15-50,0 0,2 1,-1-2,1 1,1-1,0 0,0 0,1-1,17 15,10-1,-30-21,1 1,-1-2,1 1,7 1,28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3.1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1 478,'0'0,"12"-16,13-13,15-16,8-1,1-3,2 1,3 2,-3 1,-2 3,3 2,-3 4,-6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4.2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321 13,'-28'-4,"9"1,0 0,-28 1,40 2,0 1,0 0,-1 0,1 1,0 0,0 0,0 1,1 0,-13 7,8-3,0 2,1 0,-1 0,2 0,0 2,0-1,-9 15,-4 10,10 5,11-35,0 0,0 0,1 1,0-1,0 6,0-8,1-1,-1 1,0-1,1 1,-1-1,1 1,0-1,0 1,0-1,0 0,0 1,1-1,-1 0,1 0,-1 0,1 0,0 0,-1 0,1-1,0 1,1-1,-1 1,0-1,0 0,0 1,1-1,-1 0,1-1,-1 1,1 0,-1-1,1 1,-1-1,4 0,1 0,-1-1,0 0,1 0,-1 0,0-1,0 0,0 0,0 0,0-1,0 0,-1 0,1 0,5-5,-2 0,0-1,-1 1,1-1,-2-1,1 1,-1-1,-1-1,8-15,-12 22,0-1,1 0,-2-1,1 1,-1 0,1 0,-1-1,-1 1,1-1,-1 1,0-1,0 1,-1-1,1 1,-1 0,-1-1,1 1,-1 0,0 0,-4-10,6 15,-1-1,1 0,0 1,-1-1,1 1,0-1,-1 1,1-1,0 1,-1-1,1 1,-1-1,1 1,-1 0,1-1,-1 1,1 0,-1-1,0 1,1 0,-1 0,1 0,-1-1,0 1,1 0,-1 0,0 0,1 0,-1 0,1 0,-2 0,1 1,0 0,-1 0,1 0,0 0,0 0,0 0,0 0,1 0,-1 0,0 0,0 0,1 0,-2 3,-1 3,0 0,1 1,0 0,-2 9,3-6,1 1,0-1,1 0,0 1,1-1,0 0,7 17,-4-11,2-1,0-1,0 1,14 19,7-1,-22-28,-1-1,1 0,0-1,1 1,-1-1,1-1,0 1,10 3,17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4.6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279 90,'-2'-8,"-1"1,1 0,-1 0,0 1,-1-1,0 1,0-1,0 1,-6-5,8 9,0 0,0 0,-1 1,1-1,-1 1,1-1,-1 1,1 0,-1 0,0 0,0 1,1-1,-1 1,0-1,0 1,0 0,0 0,1 0,-1 1,0-1,0 1,0-1,1 1,-1 0,0 0,1 0,-4 2,-4 2,0 1,0 0,1 0,-1 1,1 0,1 1,-1 0,2 1,-9 10,7-7,1-1,0 2,1-1,0 1,1 1,-8 24,12-30,1 0,0 0,0-1,0 1,1 0,1 0,1 12,7 13,-8-30,0 1,0-1,1 0,0 0,-1 0,1 0,0 0,1 0,-1-1,0 1,1-1,-1 1,1-1,0 0,0 0,0 0,0 0,0-1,0 1,0-1,1 0,-1 0,1 0,-1 0,0 0,1-1,-1 0,1 0,-1 0,1 0,4-1,-2 0,1-1,0 0,-1 0,0 0,1-1,-1 0,0 0,0-1,-1 0,1 0,-1 0,1-1,-1 1,-1-1,6-7,-3 1,0 0,0-1,-1 0,-1 0,5-14,6-25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5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 0,'-8'78,"4"0,10 135,-2-143,32 281,-25-301,1-5,7-4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6.0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322 31,'-11'-2,"-1"-1,-18-7,23 7,1 0,0 1,0 0,-1 1,1-1,-1 1,0 0,1 1,-1 0,0 0,-12 1,11 2,-1-1,1 1,0 1,0-1,1 1,-1 1,1-1,0 1,0 1,0-1,1 1,-12 13,10-9,0 1,0 1,1-1,0 1,1 0,0 1,-6 20,5 5,7-33,0-1,0 0,0 1,1-1,-1 1,1-1,0 0,0 1,1-1,-1 0,1 0,0 0,0 0,0 0,1 0,-1-1,5 5,-4-5,-1-1,1 0,0 0,0 0,0 0,0-1,0 1,0-1,1 0,-1 0,0 0,1 0,-1-1,1 1,-1-1,1 0,-1 0,1 0,-1 0,1-1,-1 0,5-1,2-1,0-1,1 0,-2-1,1 0,-1 0,1-1,-1 0,-1-1,0 0,1-1,-2 1,8-10,-7 7,0-1,0 0,-1-1,0 1,-1-1,0-1,-1 1,-1-1,4-15,-7 26,3-35,-4 36,0 0,0 0,0 0,0 1,0-1,0 0,0 0,-1 0,1 1,0-1,-1 0,1 0,0 1,-1-1,0-1,0 2,1 0,0 0,-1-1,1 1,-1 0,1 0,-1 0,1 0,-1 0,1 0,-1 0,1 0,-1 0,1 0,-1 0,1 0,-1 1,1-1,-1 0,1 0,-1 0,1 1,-1-1,1 0,0 0,-1 1,1-1,-1 1,-2 1,1 1,-1 0,1-1,0 1,0 0,0 0,0 0,0 1,1-1,0 0,-1 1,1-1,0 1,1-1,-2 7,1 6,-1 0,2 18,1-22,0 0,0 0,1 0,1-1,0 1,0-1,1 1,1-1,0 0,0-1,1 1,14 18,11 1,-25-26,0 0,-1 0,1-1,0 0,1 0,-1-1,0 0,1 0,-1 0,1-1,0 0,6 1,-3-2,0-1,0 1,-1-2,1 1,-1-1,1-1,13-5,3-3,-2-2,1-1,-2-1,41-33,-24 15,-5 1,-7-1,-25 27,0 1,0 0,-1-1,3-8,-4 12,0-1,0 1,0-1,-1 0,1 1,-1-1,0 0,0 1,0-1,0 0,0 0,-1 1,1-1,-1 1,1-1,-1 0,0 1,0-1,0 1,-1-1,1 1,0 0,-1 0,0-1,0 1,1 0,-1 1,0-1,0 0,-1 0,1 1,0-1,0 1,-1 0,1 0,-1 0,1 0,-1 0,0 0,1 1,-1-1,0 1,1 0,-1 0,0 0,0 0,1 0,-1 0,0 1,1 0,-1-1,1 1,-4 1,-3 2,1 1,-1-1,1 2,0-1,0 1,0 0,1 1,0-1,0 2,1-1,0 1,0-1,1 2,-8 14,5 5,7-26,1 0,-1 1,1-1,0 1,0-1,0 0,0 1,0-1,1 1,-1-1,1 0,-1 1,1-1,0 0,0 0,0 1,0-1,0 0,1 0,-1 0,1 0,-1-1,1 1,0 0,-1 0,1-1,0 0,0 1,0-1,1 0,-1 0,0 0,3 1,-1-1,1 0,0 0,-1-1,1 1,-1-1,1 0,0 0,-1-1,1 0,0 1,-1-2,1 1,-1 0,0-1,1 0,6-4,-3 1,-1-1,1 1,-1-2,9-10,4-7,-4-4,-5 4,-10 23,-1 0,1 1,-1-1,1 0,-1 0,1-1,-1 1,0 0,1 0,-1 0,0 0,0 0,0 0,0 0,0 0,0 0,0-2,-2 4,1 3,0 0,0 0,1 0,-1 1,1-1,0 0,0 0,0 1,0-1,1 0,1 4,-2-5,2 12,1 0,0 0,1-1,11 28,6-5,-17-32,-1-1,2 1,-1-1,0 0,1 0,0 0,0 0,0-1,0 0,1 0,-1-1,1 1,0-1,-1 0,12 2,-12-4,0 1,-1-1,1 0,0 0,0 0,0-1,0 0,0 0,0 0,-1-1,1 1,0-1,-1 0,1 0,-1-1,0 0,0 1,0-1,0 0,4-5,17-20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6.4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 39,'8'-24,"-8"23,0 1,1-1,-1 0,1 0,-1 0,1 0,-1 1,1-1,-1 0,1 0,0 1,-1-1,1 0,0 1,0-1,-1 1,1-1,0 1,0 0,0-1,0 1,1-1,-2 2,1-1,-1 0,1 0,-1 1,1-1,-1 0,0 1,1-1,-1 1,0-1,1 0,-1 1,0-1,0 1,1-1,-1 1,0-1,0 1,0-1,0 1,0-1,0 1,1-1,-1 1,0-1,-1 1,1 0,0 0,-1 21,1-19,-21 195,15-140,0-8,5-38,0-8,0 1,0 0,1 0,0 0,0-1,0 1,1 0,1 6,-2-11,0 1,0-1,0 0,0 0,0 0,0 1,0-1,0 0,1 0,-1 0,0 0,0 1,0-1,0 0,0 0,1 0,-1 0,0 0,0 0,0 1,1-1,-1 0,0 0,0 0,0 0,1 0,-1 0,0 0,0 0,0 0,1 0,-1 0,0 0,0 0,0 0,1 0,-1 0,0 0,0 0,1 0,8-8,7-14,-15 21,21-34,51-76,-63 99,0 1,0 0,1 0,0 1,1 1,21-14,-31 22,-1 0,1 0,0 0,1 0,-1 0,0 0,0 1,0-1,0 1,0-1,1 1,-1 0,0 0,0 0,1 0,-1 0,0 1,0-1,3 2,-2-1,0 1,0-1,0 1,-1 0,1 0,-1 0,1 1,-1-1,0 0,0 1,4 5,2 7,0 0,-2 0,0 1,6 20,-7-18,6 16,26 69,-17-65,-15-30,0-1,1 0,-1 0,1-1,1 0,-1 0,1 0,0-1,0 0,1 0,-1-1,1 0,0 0,0 0,1-1,13 3,13-4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7.0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105 0,'-15'313,"6"-176,-38 393,37-457,0-5,2-22,3-15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7.4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316 0,'-18'6,"1"1,0 0,0 1,0 1,1 0,0 2,1-1,0 2,1 0,-13 15,-6 14,3 2,1 3,7-2,20-38,-1 0,1 0,1 0,-1 0,1 0,0 0,1 0,-1 0,1 0,0 0,1 1,0-1,0 0,0 0,0 0,1 0,0 0,1-1,-1 1,1-1,0 1,0-1,1 0,-1 0,1 0,0 0,1-1,-1 0,1 0,0 0,0 0,8 4,147 69,-113-57,-40-16,1-1,-1 0,1-1,0 1,0-2,0 1,15 0,13-5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7.8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 0,'0'497,"0"-406,-2 9,0-33,2 0,16 107,-5-134,-9-36,-1-1,1 0,0 1,0-1,0 0,3 4,17 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8.3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237 33,'-3'-4,"-1"1,0 0,0 0,0 1,0-1,0 1,0 0,-1 0,1 0,-1 0,1 1,-1 0,0 0,1 0,-1 1,0-1,0 1,0 0,1 1,-1-1,-6 2,4 0,1 1,-1-1,1 1,0 1,0-1,0 1,0 0,1 0,0 1,0-1,0 1,0 1,1-1,-6 8,4-3,0 0,1 0,0 1,1-1,0 1,0 0,1 0,1 0,0 1,0-1,1 1,1-1,0 1,0-1,1 0,1 1,3 12,-4-21,0 1,0-1,1 0,-1 0,1 0,0 0,0 0,0 0,0 0,1 0,-1-1,1 0,-1 1,1-1,0 0,0 0,0 0,0-1,0 1,0-1,1 1,-1-1,0 0,1-1,-1 1,1 0,-1-1,1 0,-1 0,1 0,-1 0,7-2,0 0,0 0,0-1,0 0,0-1,0 0,-1 0,0-1,0-1,15-11,-13 8,0-1,-1 0,-1-1,0 0,0-1,-1 0,0 0,-1-1,-1 0,0 0,-1 0,5-18,-10 28,1 0,-1 0,0 1,0-1,0 0,-1 0,1 0,-2-5,2 8,0-1,0 1,-1 0,1-1,0 1,0-1,0 1,-1-1,1 1,0 0,0-1,-1 1,1-1,0 1,-1 0,1-1,-1 1,1 0,0 0,-1-1,0 1,0 0,1 0,-1 0,1 0,-1 1,1-1,-1 0,0 0,1 1,-1-1,1 0,-1 1,1-1,-1 0,1 1,0-1,-1 1,1-1,-1 1,1-1,0 1,0-1,-1 2,-3 4,1 1,0-1,0 1,1 0,-1 0,2 0,-1 0,1 0,0 0,0 1,1-1,0 0,0 1,1-1,0 0,0 0,1 0,0 0,0 0,4 8,-2-5,1 1,0-1,1 0,1-1,-1 1,1-1,1 0,0-1,0 0,0 0,1-1,11 7,-8-7,-1 0,1-1,0-1,1 0,14 3,20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8.9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273 13,'-36'-5,"19"2,0 1,0 1,1 0,-30 3,41-1,0 0,-1 0,1 1,0-1,0 1,1 1,-1-1,0 0,1 1,-1 0,1 0,0 1,0-1,0 1,0 0,1 0,0 0,0 0,-4 7,2-1,0 1,0-1,1 1,1 0,0 1,0-1,1 1,0-1,1 1,1-1,1 22,0-24,0 0,0 0,1 0,0 1,1-2,0 1,0 0,1-1,0 1,0-1,1 0,0 0,1-1,0 0,7 7,-10-11,0 0,1 0,0-1,0 0,0 0,0 0,0 0,0 0,0-1,1 0,-1 0,0 0,1 0,-1-1,1 0,-1 0,1 0,-1 0,1-1,-1 1,0-1,1 0,-1-1,0 1,0-1,8-4,-3 1,0 0,-1-1,0 0,0 0,0-1,-1 0,0 0,0 0,-1-1,11-17,-8 7,-1 1,0-1,-1-1,-1 1,-1-1,-1 0,0 0,-2-1,0 1,-1-1,-3-35,-2 41,-3 20,-2 24,7-13,1 0,0 0,1 0,1 0,1 0,6 26,-2-16,2 0,1-1,15 30,1-9,-18-39,-1 1,1-1,1 0,-1-1,1 0,0 0,1 0,0-1,13 7,-18-11,0 0,-1-1,1 1,0-1,0 1,-1-1,1 0,0-1,0 1,0-1,0 1,1-1,-1 0,0-1,0 1,0-1,0 0,0 0,-1 0,1 0,0-1,0 1,-1-1,1 0,-1 0,1-1,5-4,12-18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6:49:13.7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8,'0'0,"21"0,22 0,17 0,0 0,1 0,6 0,-5 0,-3 0,-1 0,3-7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9.2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0,'1'94,"4"-1,28 145,-19-175,-1-15,4-12,-16-35,-1 1,1 0,0 0,1-1,-1 1,0-1,0 1,1-1,-1 1,1-1,-1 0,1 0,-1 0,1 1,0-2,0 1,-1 0,1 0,0 0,0-1,3 1,-3-1,1-1,-1 1,0-1,0 0,0 0,1 0,-1 0,0 0,0 0,0 0,-1-1,1 1,0-1,0 1,-1-1,1 0,-1 0,2-2,16-22,19-34,-3 4,-8 19,0 3,4 6,2 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19.7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235 6,'-7'-1,"-9"-1,0 0,0 1,-20 2,30-1,1 1,-1 0,1 1,0-1,0 1,0 0,0 0,0 1,0-1,0 1,1 0,-1 1,-4 4,2-1,1 0,-1 1,2-1,-1 1,1 1,1-1,-1 1,1 0,1 0,0 0,-3 12,-1 17,7-34,-1-1,1 1,0 0,1-1,-1 1,0 0,1-1,0 1,0 0,0-1,0 1,1-1,-1 0,5 6,-5-7,0-1,1 0,-1 1,1-1,-1 0,1 1,0-1,-1 0,1 0,0 0,0-1,0 1,0 0,0-1,0 1,0-1,0 0,0 1,0-1,0 0,0 0,0-1,0 1,0 0,0-1,0 1,0-1,2 0,2-2,1 0,-1 0,0-1,0 0,0 0,-1 0,1 0,-1-1,7-8,4-6,18-27,-19 22,19-42,-34 66,0 0,0 0,0 1,0-1,1 0,-1 0,0 1,0-1,0 0,0 0,0 1,0-1,1 0,-1 0,0 0,0 1,0-1,0 0,1 0,-1 0,0 0,0 1,0-1,1 0,-1 0,0 0,0 0,1 0,-1 0,0 0,0 0,1 0,-1 0,0 0,0 0,1 0,-1 0,0 0,0 0,1 0,-1 0,0 0,0 0,1 0,-1 0,0 0,0-1,1 1,-1 0,0 0,0 0,0 0,1-1,-1 1,0 0,0 0,0 0,0-1,0 1,1 0,-1 0,0 0,0-1,0 1,0-1,7 27,-7-23,11 50,-4-15,22 70,-25-97,1 0,-1-1,2 0,-1 0,2 0,-1-1,1 0,0 0,1 0,0-1,9 7,-14-13,0 1,0-1,0 0,1 0,-1 0,0-1,1 1,-1-1,1 0,-1 0,1 0,-1 0,1-1,0 1,0-1,-1 0,1 0,0 0,-1-1,1 1,0-1,-1 0,1 0,-1 0,1-1,-1 1,1-1,4-3,17-16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0.2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195 0,'8'0,"-1"1,1-1,0 2,0-1,0 1,-1 0,1 0,-1 1,0 0,0 0,0 1,13 8,-12-5,0 0,-1 0,1 1,-2 0,1 0,-1 0,0 1,-1 0,6 12,12 38,-2 0,20 96,-33-123,18 81,-4 1,8 158,-27-202,-3 0,-3 0,-4-1,-2 1,-24 86,17-99,-4-1,-1 0,-4-1,-51 85,50-99,-1-2,-3-1,-1-1,-2-2,-1-1,-49 37,48-45,9-7,10-9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0.8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0 109,'0'0,"24"0,21-7,24-4,6 0,13-2,-6 4,-2 0,-2 4,-4-1,-1-1,-6-4,-17 0,-7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1.26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61,'0'0,"25"0,31-3,27-3,22-5,4 2,3 2,7 0,2 0,12 1,7 1,-5 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5.0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30,'170'-15,"0"1,210 31,-1 20,-290-27,756 64,41-43,-705-28,920 25,-781-17,273 18,-389-11,-153-13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6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142 1,'-8'24,"2"1,1 1,-4 40,-2 11,2-35,-24 66,17-61,-1 0,2 2,6 1,8-42,0 1,0-1,0 0,1 0,0 0,1 1,0-1,0 0,1 0,0 0,1 0,-1 0,1-1,1 1,-1-1,1 0,1 0,-1 0,1 0,1-1,-1 0,11 10,13 7,6 1,-12-11,0-1,1-1,0-2,38 11,-11-9,-7-9,-37-2,-1-1,0 0,0 0,9-3,19-14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6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42 0,'-9'30,"1"1,1-1,-4 50,5 90,9 29,-1 249,-4-392,4-7,9-4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7.63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7 163,'0'0,"0"0,0 0,0 0,0 0,-1 0,1 0,0 0,0 0,0 0,0 0,-1 0,1 0,0 0,0 0,0 0,-1 0,1 0,0 0,0 0,0 0,0 0,-1 0,1 0,0 0,0 0,0 0,0 0,-1-1,1 1,0 0,0 0,0 0,0 0,0 0,0-1,-1 1,1 0,0 0,0 0,0 0,0-1,0 1,0 0,0 0,0 0,0 0,0-1,0 1,0 0,0 0,0 0,0-1,0 1,0 0,0 0,0 0,0 0,0-1,13-12,34-19,-36 25,30-20,4 2,3 2,2 5,0 8,-42 9,1 0,-1 1,13 2,-18-2,0 0,-1 1,1-1,0 1,0 0,0 0,-1 0,1 0,0 0,-1 1,1-1,-1 1,0 0,1-1,-1 1,0 0,0 0,0 1,-1-1,4 4,-3-2,-1 1,1-1,-1 0,0 0,0 1,-1-1,1 1,-1-1,0 1,0-1,0 1,-1 4,-3 11,-1 0,-1 0,-1 0,-13 28,-51 92,36-73,-35 93,65-145,1 0,-3 17,6-27,0-1,1 1,0 0,0 0,0 0,0 0,1 0,0 0,0 0,0-1,1 1,-1 0,1-1,0 1,5 7,-2-6,-1-1,0-1,1 1,0-1,0 1,0-1,1-1,-1 1,1-1,10 4,6 1,1-1,0-1,1-1,-1-1,33 1,146-3,-142-3,31 1,-8-3,-2-3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16T17:07:28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1,'6'194,"0"-51,2 102,1 221,-7-346,5-71,3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579D7-C37A-E31A-61A2-C1D8A7825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CE00298-C102-E067-A644-AFF3F42B8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3DC369-E1F8-1F67-9144-F2CFDD41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953248-8FE9-4753-2D2F-7D0903D0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924843-E9D2-BB6D-C5E4-BD13DF6C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7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0DA078-D659-62A3-CCE5-061E5E81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A6C3FD-8550-1373-20EF-D7F6B1DA0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162726-2D52-F8D4-5D3A-809A0871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5C68F6-3616-6724-BE37-D7B83935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929825-499E-1D00-DDB3-FE948EEE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9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0C2BB5A-1D7E-879C-1D87-B22B0A0EF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7EF813B-2E3D-B933-91D6-EFB73CCBB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4C930C-540B-91C3-C72A-6A3B32AF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8232C3-2B50-6840-17B1-7D123E10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E4EF9E-B308-813A-34B7-F152A169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91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927CA5-F438-F0FF-375D-6E187D47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E1AE4B-2510-85B3-AE02-D95749BB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5E4066-D233-6EB4-D664-2095D5D7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3A2EC2-4BC8-FEC1-1CD5-CC2A6BBA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49C59F-2DAF-AEB8-A618-BB2FFDBC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27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1C7D65-DBCD-1FFE-A972-C9839E22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3925A9-22DF-503E-02BE-41E436E0E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7F1BC8-A26B-9DD8-7E3F-94A98967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275F6E-8ADB-D0EC-9E74-66A25B8C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4ECE61-146E-4130-3F6B-DD105568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1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772FBE-EBE7-B198-1D63-2EC09CED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7E6F25-02EF-5C6D-E5A3-A4D5C4A21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F120F21-E0F9-79D0-FAA8-CCBD8B0A2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9D412B-182A-F852-9D09-3CB6AC2D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B09941-DE84-049C-6285-D94437D7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3624B6-F36F-AE66-0891-B3418E84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9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95C0A-5182-A492-D92B-75554E89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E1A0E1-056F-400D-FF46-6F479A6E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C1EA4A-6499-BB44-D5F0-B22170ABD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D3D56A9-824D-C5F0-4BB9-102FC4991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4D281B-BEDD-4647-9147-F926F8034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287BC5A-5117-CDFE-B22A-80F5E5AA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6DB8D7-C2EF-477B-DAEF-050A8576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C35978-EE50-34D7-5624-7A0377A0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22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A2C927-F05A-7DB7-D3AE-4AA1B531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255A298-7293-FC7B-E9F0-640B8E36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8BCE3C-DF95-AFCF-3F01-7C1B32E4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06514C-F5AE-66E4-E482-4AE4916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37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2EB14EF-C598-E915-D816-5BE448ED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B1A22AA-0FBA-EB2A-1F13-9D7DADFF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9FAE19-5CCA-495F-57DA-855D4D8D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35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C478F-8F08-73D6-6BED-EC98F5A6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EE8417-1501-6A4B-7118-6796C8A6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ADB1F7-637D-D7AF-C89E-1FE4E8EBC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0BDC44-4632-66D7-3750-373F77C3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B45C0E-2197-BB37-5037-6C7F2547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706593-EC43-827A-FA77-7EC4E47C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87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CC98F9-FAC2-DB21-D400-72D4D7BB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975A76-67AC-D103-8591-6E47A7A8F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5C3E8A-E111-A4D1-87EF-B3B774E88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B663A3-3F51-69FF-AD38-1047D0E8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EB9568-1DA8-AF88-DABD-349409F6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02C976-487B-EC1C-4E7B-E6738C35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157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36419B0-359B-D113-AFC8-5006191D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AD89500-40FB-9BB7-C7B0-165EC2468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74F4A8-0F06-E59B-2AE7-003916375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58579-85A4-4380-B338-612902BCF77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C350C3-F124-CA1A-5615-EEBF03985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7C084C-9A78-6E85-E89A-9D65F93AF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416396-ED72-42D2-B5D0-00D89A82C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3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0.xml"/><Relationship Id="rId21" Type="http://schemas.openxmlformats.org/officeDocument/2006/relationships/customXml" Target="../ink/ink302.xml"/><Relationship Id="rId42" Type="http://schemas.openxmlformats.org/officeDocument/2006/relationships/image" Target="../media/image326.png"/><Relationship Id="rId63" Type="http://schemas.openxmlformats.org/officeDocument/2006/relationships/customXml" Target="../ink/ink323.xml"/><Relationship Id="rId84" Type="http://schemas.openxmlformats.org/officeDocument/2006/relationships/image" Target="../media/image347.png"/><Relationship Id="rId138" Type="http://schemas.openxmlformats.org/officeDocument/2006/relationships/image" Target="../media/image374.png"/><Relationship Id="rId159" Type="http://schemas.openxmlformats.org/officeDocument/2006/relationships/customXml" Target="../ink/ink371.xml"/><Relationship Id="rId170" Type="http://schemas.openxmlformats.org/officeDocument/2006/relationships/image" Target="../media/image390.png"/><Relationship Id="rId107" Type="http://schemas.openxmlformats.org/officeDocument/2006/relationships/customXml" Target="../ink/ink345.xml"/><Relationship Id="rId11" Type="http://schemas.openxmlformats.org/officeDocument/2006/relationships/customXml" Target="../ink/ink297.xml"/><Relationship Id="rId32" Type="http://schemas.openxmlformats.org/officeDocument/2006/relationships/image" Target="../media/image321.png"/><Relationship Id="rId53" Type="http://schemas.openxmlformats.org/officeDocument/2006/relationships/customXml" Target="../ink/ink318.xml"/><Relationship Id="rId74" Type="http://schemas.openxmlformats.org/officeDocument/2006/relationships/image" Target="../media/image342.png"/><Relationship Id="rId128" Type="http://schemas.openxmlformats.org/officeDocument/2006/relationships/image" Target="../media/image369.png"/><Relationship Id="rId149" Type="http://schemas.openxmlformats.org/officeDocument/2006/relationships/customXml" Target="../ink/ink366.xml"/><Relationship Id="rId5" Type="http://schemas.openxmlformats.org/officeDocument/2006/relationships/customXml" Target="../ink/ink294.xml"/><Relationship Id="rId95" Type="http://schemas.openxmlformats.org/officeDocument/2006/relationships/customXml" Target="../ink/ink339.xml"/><Relationship Id="rId160" Type="http://schemas.openxmlformats.org/officeDocument/2006/relationships/image" Target="../media/image385.png"/><Relationship Id="rId181" Type="http://schemas.openxmlformats.org/officeDocument/2006/relationships/customXml" Target="../ink/ink382.xml"/><Relationship Id="rId22" Type="http://schemas.openxmlformats.org/officeDocument/2006/relationships/image" Target="../media/image316.png"/><Relationship Id="rId43" Type="http://schemas.openxmlformats.org/officeDocument/2006/relationships/customXml" Target="../ink/ink313.xml"/><Relationship Id="rId64" Type="http://schemas.openxmlformats.org/officeDocument/2006/relationships/image" Target="../media/image337.png"/><Relationship Id="rId118" Type="http://schemas.openxmlformats.org/officeDocument/2006/relationships/image" Target="../media/image364.png"/><Relationship Id="rId139" Type="http://schemas.openxmlformats.org/officeDocument/2006/relationships/customXml" Target="../ink/ink361.xml"/><Relationship Id="rId85" Type="http://schemas.openxmlformats.org/officeDocument/2006/relationships/customXml" Target="../ink/ink334.xml"/><Relationship Id="rId150" Type="http://schemas.openxmlformats.org/officeDocument/2006/relationships/image" Target="../media/image380.png"/><Relationship Id="rId171" Type="http://schemas.openxmlformats.org/officeDocument/2006/relationships/customXml" Target="../ink/ink377.xml"/><Relationship Id="rId12" Type="http://schemas.openxmlformats.org/officeDocument/2006/relationships/image" Target="../media/image311.png"/><Relationship Id="rId33" Type="http://schemas.openxmlformats.org/officeDocument/2006/relationships/customXml" Target="../ink/ink308.xml"/><Relationship Id="rId108" Type="http://schemas.openxmlformats.org/officeDocument/2006/relationships/image" Target="../media/image359.png"/><Relationship Id="rId129" Type="http://schemas.openxmlformats.org/officeDocument/2006/relationships/customXml" Target="../ink/ink356.xml"/><Relationship Id="rId54" Type="http://schemas.openxmlformats.org/officeDocument/2006/relationships/image" Target="../media/image332.png"/><Relationship Id="rId75" Type="http://schemas.openxmlformats.org/officeDocument/2006/relationships/customXml" Target="../ink/ink329.xml"/><Relationship Id="rId96" Type="http://schemas.openxmlformats.org/officeDocument/2006/relationships/image" Target="../media/image353.png"/><Relationship Id="rId140" Type="http://schemas.openxmlformats.org/officeDocument/2006/relationships/image" Target="../media/image375.png"/><Relationship Id="rId161" Type="http://schemas.openxmlformats.org/officeDocument/2006/relationships/customXml" Target="../ink/ink372.xml"/><Relationship Id="rId182" Type="http://schemas.openxmlformats.org/officeDocument/2006/relationships/image" Target="../media/image396.png"/><Relationship Id="rId6" Type="http://schemas.openxmlformats.org/officeDocument/2006/relationships/image" Target="../media/image308.png"/><Relationship Id="rId23" Type="http://schemas.openxmlformats.org/officeDocument/2006/relationships/customXml" Target="../ink/ink303.xml"/><Relationship Id="rId119" Type="http://schemas.openxmlformats.org/officeDocument/2006/relationships/customXml" Target="../ink/ink351.xml"/><Relationship Id="rId44" Type="http://schemas.openxmlformats.org/officeDocument/2006/relationships/image" Target="../media/image327.png"/><Relationship Id="rId65" Type="http://schemas.openxmlformats.org/officeDocument/2006/relationships/customXml" Target="../ink/ink324.xml"/><Relationship Id="rId86" Type="http://schemas.openxmlformats.org/officeDocument/2006/relationships/image" Target="../media/image348.png"/><Relationship Id="rId130" Type="http://schemas.openxmlformats.org/officeDocument/2006/relationships/image" Target="../media/image370.png"/><Relationship Id="rId151" Type="http://schemas.openxmlformats.org/officeDocument/2006/relationships/customXml" Target="../ink/ink367.xml"/><Relationship Id="rId172" Type="http://schemas.openxmlformats.org/officeDocument/2006/relationships/image" Target="../media/image391.png"/><Relationship Id="rId13" Type="http://schemas.openxmlformats.org/officeDocument/2006/relationships/customXml" Target="../ink/ink298.xml"/><Relationship Id="rId18" Type="http://schemas.openxmlformats.org/officeDocument/2006/relationships/image" Target="../media/image314.png"/><Relationship Id="rId39" Type="http://schemas.openxmlformats.org/officeDocument/2006/relationships/customXml" Target="../ink/ink311.xml"/><Relationship Id="rId109" Type="http://schemas.openxmlformats.org/officeDocument/2006/relationships/customXml" Target="../ink/ink346.xml"/><Relationship Id="rId34" Type="http://schemas.openxmlformats.org/officeDocument/2006/relationships/image" Target="../media/image322.png"/><Relationship Id="rId50" Type="http://schemas.openxmlformats.org/officeDocument/2006/relationships/image" Target="../media/image330.png"/><Relationship Id="rId55" Type="http://schemas.openxmlformats.org/officeDocument/2006/relationships/customXml" Target="../ink/ink319.xml"/><Relationship Id="rId76" Type="http://schemas.openxmlformats.org/officeDocument/2006/relationships/image" Target="../media/image343.png"/><Relationship Id="rId97" Type="http://schemas.openxmlformats.org/officeDocument/2006/relationships/customXml" Target="../ink/ink340.xml"/><Relationship Id="rId104" Type="http://schemas.openxmlformats.org/officeDocument/2006/relationships/image" Target="../media/image357.png"/><Relationship Id="rId120" Type="http://schemas.openxmlformats.org/officeDocument/2006/relationships/image" Target="../media/image365.png"/><Relationship Id="rId125" Type="http://schemas.openxmlformats.org/officeDocument/2006/relationships/customXml" Target="../ink/ink354.xml"/><Relationship Id="rId141" Type="http://schemas.openxmlformats.org/officeDocument/2006/relationships/customXml" Target="../ink/ink362.xml"/><Relationship Id="rId146" Type="http://schemas.openxmlformats.org/officeDocument/2006/relationships/image" Target="../media/image378.png"/><Relationship Id="rId167" Type="http://schemas.openxmlformats.org/officeDocument/2006/relationships/customXml" Target="../ink/ink375.xml"/><Relationship Id="rId188" Type="http://schemas.openxmlformats.org/officeDocument/2006/relationships/image" Target="../media/image399.png"/><Relationship Id="rId7" Type="http://schemas.openxmlformats.org/officeDocument/2006/relationships/customXml" Target="../ink/ink295.xml"/><Relationship Id="rId71" Type="http://schemas.openxmlformats.org/officeDocument/2006/relationships/customXml" Target="../ink/ink327.xml"/><Relationship Id="rId92" Type="http://schemas.openxmlformats.org/officeDocument/2006/relationships/image" Target="../media/image351.png"/><Relationship Id="rId162" Type="http://schemas.openxmlformats.org/officeDocument/2006/relationships/image" Target="../media/image386.png"/><Relationship Id="rId183" Type="http://schemas.openxmlformats.org/officeDocument/2006/relationships/customXml" Target="../ink/ink383.xml"/><Relationship Id="rId2" Type="http://schemas.openxmlformats.org/officeDocument/2006/relationships/image" Target="../media/image306.png"/><Relationship Id="rId29" Type="http://schemas.openxmlformats.org/officeDocument/2006/relationships/customXml" Target="../ink/ink306.xml"/><Relationship Id="rId24" Type="http://schemas.openxmlformats.org/officeDocument/2006/relationships/image" Target="../media/image317.png"/><Relationship Id="rId40" Type="http://schemas.openxmlformats.org/officeDocument/2006/relationships/image" Target="../media/image325.png"/><Relationship Id="rId45" Type="http://schemas.openxmlformats.org/officeDocument/2006/relationships/customXml" Target="../ink/ink314.xml"/><Relationship Id="rId66" Type="http://schemas.openxmlformats.org/officeDocument/2006/relationships/image" Target="../media/image338.png"/><Relationship Id="rId87" Type="http://schemas.openxmlformats.org/officeDocument/2006/relationships/customXml" Target="../ink/ink335.xml"/><Relationship Id="rId110" Type="http://schemas.openxmlformats.org/officeDocument/2006/relationships/image" Target="../media/image360.png"/><Relationship Id="rId115" Type="http://schemas.openxmlformats.org/officeDocument/2006/relationships/customXml" Target="../ink/ink349.xml"/><Relationship Id="rId131" Type="http://schemas.openxmlformats.org/officeDocument/2006/relationships/customXml" Target="../ink/ink357.xml"/><Relationship Id="rId136" Type="http://schemas.openxmlformats.org/officeDocument/2006/relationships/image" Target="../media/image373.png"/><Relationship Id="rId157" Type="http://schemas.openxmlformats.org/officeDocument/2006/relationships/customXml" Target="../ink/ink370.xml"/><Relationship Id="rId178" Type="http://schemas.openxmlformats.org/officeDocument/2006/relationships/image" Target="../media/image394.png"/><Relationship Id="rId61" Type="http://schemas.openxmlformats.org/officeDocument/2006/relationships/customXml" Target="../ink/ink322.xml"/><Relationship Id="rId82" Type="http://schemas.openxmlformats.org/officeDocument/2006/relationships/image" Target="../media/image346.png"/><Relationship Id="rId152" Type="http://schemas.openxmlformats.org/officeDocument/2006/relationships/image" Target="../media/image381.png"/><Relationship Id="rId173" Type="http://schemas.openxmlformats.org/officeDocument/2006/relationships/customXml" Target="../ink/ink378.xml"/><Relationship Id="rId19" Type="http://schemas.openxmlformats.org/officeDocument/2006/relationships/customXml" Target="../ink/ink301.xml"/><Relationship Id="rId14" Type="http://schemas.openxmlformats.org/officeDocument/2006/relationships/image" Target="../media/image312.png"/><Relationship Id="rId30" Type="http://schemas.openxmlformats.org/officeDocument/2006/relationships/image" Target="../media/image320.png"/><Relationship Id="rId35" Type="http://schemas.openxmlformats.org/officeDocument/2006/relationships/customXml" Target="../ink/ink309.xml"/><Relationship Id="rId56" Type="http://schemas.openxmlformats.org/officeDocument/2006/relationships/image" Target="../media/image333.png"/><Relationship Id="rId77" Type="http://schemas.openxmlformats.org/officeDocument/2006/relationships/customXml" Target="../ink/ink330.xml"/><Relationship Id="rId100" Type="http://schemas.openxmlformats.org/officeDocument/2006/relationships/image" Target="../media/image355.png"/><Relationship Id="rId105" Type="http://schemas.openxmlformats.org/officeDocument/2006/relationships/customXml" Target="../ink/ink344.xml"/><Relationship Id="rId126" Type="http://schemas.openxmlformats.org/officeDocument/2006/relationships/image" Target="../media/image368.png"/><Relationship Id="rId147" Type="http://schemas.openxmlformats.org/officeDocument/2006/relationships/customXml" Target="../ink/ink365.xml"/><Relationship Id="rId168" Type="http://schemas.openxmlformats.org/officeDocument/2006/relationships/image" Target="../media/image389.png"/><Relationship Id="rId8" Type="http://schemas.openxmlformats.org/officeDocument/2006/relationships/image" Target="../media/image309.png"/><Relationship Id="rId51" Type="http://schemas.openxmlformats.org/officeDocument/2006/relationships/customXml" Target="../ink/ink317.xml"/><Relationship Id="rId72" Type="http://schemas.openxmlformats.org/officeDocument/2006/relationships/image" Target="../media/image341.png"/><Relationship Id="rId93" Type="http://schemas.openxmlformats.org/officeDocument/2006/relationships/customXml" Target="../ink/ink338.xml"/><Relationship Id="rId98" Type="http://schemas.openxmlformats.org/officeDocument/2006/relationships/image" Target="../media/image354.png"/><Relationship Id="rId121" Type="http://schemas.openxmlformats.org/officeDocument/2006/relationships/customXml" Target="../ink/ink352.xml"/><Relationship Id="rId142" Type="http://schemas.openxmlformats.org/officeDocument/2006/relationships/image" Target="../media/image376.png"/><Relationship Id="rId163" Type="http://schemas.openxmlformats.org/officeDocument/2006/relationships/customXml" Target="../ink/ink373.xml"/><Relationship Id="rId184" Type="http://schemas.openxmlformats.org/officeDocument/2006/relationships/image" Target="../media/image397.png"/><Relationship Id="rId3" Type="http://schemas.openxmlformats.org/officeDocument/2006/relationships/customXml" Target="../ink/ink293.xml"/><Relationship Id="rId25" Type="http://schemas.openxmlformats.org/officeDocument/2006/relationships/customXml" Target="../ink/ink304.xml"/><Relationship Id="rId46" Type="http://schemas.openxmlformats.org/officeDocument/2006/relationships/image" Target="../media/image328.png"/><Relationship Id="rId67" Type="http://schemas.openxmlformats.org/officeDocument/2006/relationships/customXml" Target="../ink/ink325.xml"/><Relationship Id="rId116" Type="http://schemas.openxmlformats.org/officeDocument/2006/relationships/image" Target="../media/image363.png"/><Relationship Id="rId137" Type="http://schemas.openxmlformats.org/officeDocument/2006/relationships/customXml" Target="../ink/ink360.xml"/><Relationship Id="rId158" Type="http://schemas.openxmlformats.org/officeDocument/2006/relationships/image" Target="../media/image384.png"/><Relationship Id="rId20" Type="http://schemas.openxmlformats.org/officeDocument/2006/relationships/image" Target="../media/image315.png"/><Relationship Id="rId41" Type="http://schemas.openxmlformats.org/officeDocument/2006/relationships/customXml" Target="../ink/ink312.xml"/><Relationship Id="rId62" Type="http://schemas.openxmlformats.org/officeDocument/2006/relationships/image" Target="../media/image336.png"/><Relationship Id="rId83" Type="http://schemas.openxmlformats.org/officeDocument/2006/relationships/customXml" Target="../ink/ink333.xml"/><Relationship Id="rId88" Type="http://schemas.openxmlformats.org/officeDocument/2006/relationships/image" Target="../media/image349.png"/><Relationship Id="rId111" Type="http://schemas.openxmlformats.org/officeDocument/2006/relationships/customXml" Target="../ink/ink347.xml"/><Relationship Id="rId132" Type="http://schemas.openxmlformats.org/officeDocument/2006/relationships/image" Target="../media/image371.png"/><Relationship Id="rId153" Type="http://schemas.openxmlformats.org/officeDocument/2006/relationships/customXml" Target="../ink/ink368.xml"/><Relationship Id="rId174" Type="http://schemas.openxmlformats.org/officeDocument/2006/relationships/image" Target="../media/image392.png"/><Relationship Id="rId179" Type="http://schemas.openxmlformats.org/officeDocument/2006/relationships/customXml" Target="../ink/ink381.xml"/><Relationship Id="rId15" Type="http://schemas.openxmlformats.org/officeDocument/2006/relationships/customXml" Target="../ink/ink299.xml"/><Relationship Id="rId36" Type="http://schemas.openxmlformats.org/officeDocument/2006/relationships/image" Target="../media/image323.png"/><Relationship Id="rId57" Type="http://schemas.openxmlformats.org/officeDocument/2006/relationships/customXml" Target="../ink/ink320.xml"/><Relationship Id="rId106" Type="http://schemas.openxmlformats.org/officeDocument/2006/relationships/image" Target="../media/image358.png"/><Relationship Id="rId127" Type="http://schemas.openxmlformats.org/officeDocument/2006/relationships/customXml" Target="../ink/ink355.xml"/><Relationship Id="rId10" Type="http://schemas.openxmlformats.org/officeDocument/2006/relationships/image" Target="../media/image310.png"/><Relationship Id="rId31" Type="http://schemas.openxmlformats.org/officeDocument/2006/relationships/customXml" Target="../ink/ink307.xml"/><Relationship Id="rId52" Type="http://schemas.openxmlformats.org/officeDocument/2006/relationships/image" Target="../media/image331.png"/><Relationship Id="rId73" Type="http://schemas.openxmlformats.org/officeDocument/2006/relationships/customXml" Target="../ink/ink328.xml"/><Relationship Id="rId78" Type="http://schemas.openxmlformats.org/officeDocument/2006/relationships/image" Target="../media/image344.png"/><Relationship Id="rId94" Type="http://schemas.openxmlformats.org/officeDocument/2006/relationships/image" Target="../media/image352.png"/><Relationship Id="rId99" Type="http://schemas.openxmlformats.org/officeDocument/2006/relationships/customXml" Target="../ink/ink341.xml"/><Relationship Id="rId101" Type="http://schemas.openxmlformats.org/officeDocument/2006/relationships/customXml" Target="../ink/ink342.xml"/><Relationship Id="rId122" Type="http://schemas.openxmlformats.org/officeDocument/2006/relationships/image" Target="../media/image366.png"/><Relationship Id="rId143" Type="http://schemas.openxmlformats.org/officeDocument/2006/relationships/customXml" Target="../ink/ink363.xml"/><Relationship Id="rId148" Type="http://schemas.openxmlformats.org/officeDocument/2006/relationships/image" Target="../media/image379.png"/><Relationship Id="rId164" Type="http://schemas.openxmlformats.org/officeDocument/2006/relationships/image" Target="../media/image387.png"/><Relationship Id="rId169" Type="http://schemas.openxmlformats.org/officeDocument/2006/relationships/customXml" Target="../ink/ink376.xml"/><Relationship Id="rId185" Type="http://schemas.openxmlformats.org/officeDocument/2006/relationships/customXml" Target="../ink/ink384.xml"/><Relationship Id="rId4" Type="http://schemas.openxmlformats.org/officeDocument/2006/relationships/image" Target="../media/image307.png"/><Relationship Id="rId9" Type="http://schemas.openxmlformats.org/officeDocument/2006/relationships/customXml" Target="../ink/ink296.xml"/><Relationship Id="rId180" Type="http://schemas.openxmlformats.org/officeDocument/2006/relationships/image" Target="../media/image395.png"/><Relationship Id="rId26" Type="http://schemas.openxmlformats.org/officeDocument/2006/relationships/image" Target="../media/image318.png"/><Relationship Id="rId47" Type="http://schemas.openxmlformats.org/officeDocument/2006/relationships/customXml" Target="../ink/ink315.xml"/><Relationship Id="rId68" Type="http://schemas.openxmlformats.org/officeDocument/2006/relationships/image" Target="../media/image339.png"/><Relationship Id="rId89" Type="http://schemas.openxmlformats.org/officeDocument/2006/relationships/customXml" Target="../ink/ink336.xml"/><Relationship Id="rId112" Type="http://schemas.openxmlformats.org/officeDocument/2006/relationships/image" Target="../media/image361.png"/><Relationship Id="rId133" Type="http://schemas.openxmlformats.org/officeDocument/2006/relationships/customXml" Target="../ink/ink358.xml"/><Relationship Id="rId154" Type="http://schemas.openxmlformats.org/officeDocument/2006/relationships/image" Target="../media/image382.png"/><Relationship Id="rId175" Type="http://schemas.openxmlformats.org/officeDocument/2006/relationships/customXml" Target="../ink/ink379.xml"/><Relationship Id="rId16" Type="http://schemas.openxmlformats.org/officeDocument/2006/relationships/image" Target="../media/image313.png"/><Relationship Id="rId37" Type="http://schemas.openxmlformats.org/officeDocument/2006/relationships/customXml" Target="../ink/ink310.xml"/><Relationship Id="rId58" Type="http://schemas.openxmlformats.org/officeDocument/2006/relationships/image" Target="../media/image334.png"/><Relationship Id="rId79" Type="http://schemas.openxmlformats.org/officeDocument/2006/relationships/customXml" Target="../ink/ink331.xml"/><Relationship Id="rId102" Type="http://schemas.openxmlformats.org/officeDocument/2006/relationships/image" Target="../media/image356.png"/><Relationship Id="rId123" Type="http://schemas.openxmlformats.org/officeDocument/2006/relationships/customXml" Target="../ink/ink353.xml"/><Relationship Id="rId144" Type="http://schemas.openxmlformats.org/officeDocument/2006/relationships/image" Target="../media/image377.png"/><Relationship Id="rId90" Type="http://schemas.openxmlformats.org/officeDocument/2006/relationships/image" Target="../media/image350.png"/><Relationship Id="rId165" Type="http://schemas.openxmlformats.org/officeDocument/2006/relationships/customXml" Target="../ink/ink374.xml"/><Relationship Id="rId186" Type="http://schemas.openxmlformats.org/officeDocument/2006/relationships/image" Target="../media/image398.png"/><Relationship Id="rId27" Type="http://schemas.openxmlformats.org/officeDocument/2006/relationships/customXml" Target="../ink/ink305.xml"/><Relationship Id="rId48" Type="http://schemas.openxmlformats.org/officeDocument/2006/relationships/image" Target="../media/image329.png"/><Relationship Id="rId69" Type="http://schemas.openxmlformats.org/officeDocument/2006/relationships/customXml" Target="../ink/ink326.xml"/><Relationship Id="rId113" Type="http://schemas.openxmlformats.org/officeDocument/2006/relationships/customXml" Target="../ink/ink348.xml"/><Relationship Id="rId134" Type="http://schemas.openxmlformats.org/officeDocument/2006/relationships/image" Target="../media/image372.png"/><Relationship Id="rId80" Type="http://schemas.openxmlformats.org/officeDocument/2006/relationships/image" Target="../media/image345.png"/><Relationship Id="rId155" Type="http://schemas.openxmlformats.org/officeDocument/2006/relationships/customXml" Target="../ink/ink369.xml"/><Relationship Id="rId176" Type="http://schemas.openxmlformats.org/officeDocument/2006/relationships/image" Target="../media/image393.png"/><Relationship Id="rId17" Type="http://schemas.openxmlformats.org/officeDocument/2006/relationships/customXml" Target="../ink/ink300.xml"/><Relationship Id="rId38" Type="http://schemas.openxmlformats.org/officeDocument/2006/relationships/image" Target="../media/image324.png"/><Relationship Id="rId59" Type="http://schemas.openxmlformats.org/officeDocument/2006/relationships/customXml" Target="../ink/ink321.xml"/><Relationship Id="rId103" Type="http://schemas.openxmlformats.org/officeDocument/2006/relationships/customXml" Target="../ink/ink343.xml"/><Relationship Id="rId124" Type="http://schemas.openxmlformats.org/officeDocument/2006/relationships/image" Target="../media/image367.png"/><Relationship Id="rId70" Type="http://schemas.openxmlformats.org/officeDocument/2006/relationships/image" Target="../media/image340.png"/><Relationship Id="rId91" Type="http://schemas.openxmlformats.org/officeDocument/2006/relationships/customXml" Target="../ink/ink337.xml"/><Relationship Id="rId145" Type="http://schemas.openxmlformats.org/officeDocument/2006/relationships/customXml" Target="../ink/ink364.xml"/><Relationship Id="rId166" Type="http://schemas.openxmlformats.org/officeDocument/2006/relationships/image" Target="../media/image388.png"/><Relationship Id="rId187" Type="http://schemas.openxmlformats.org/officeDocument/2006/relationships/customXml" Target="../ink/ink385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9.png"/><Relationship Id="rId49" Type="http://schemas.openxmlformats.org/officeDocument/2006/relationships/customXml" Target="../ink/ink316.xml"/><Relationship Id="rId114" Type="http://schemas.openxmlformats.org/officeDocument/2006/relationships/image" Target="../media/image362.png"/><Relationship Id="rId60" Type="http://schemas.openxmlformats.org/officeDocument/2006/relationships/image" Target="../media/image335.png"/><Relationship Id="rId81" Type="http://schemas.openxmlformats.org/officeDocument/2006/relationships/customXml" Target="../ink/ink332.xml"/><Relationship Id="rId135" Type="http://schemas.openxmlformats.org/officeDocument/2006/relationships/customXml" Target="../ink/ink359.xml"/><Relationship Id="rId156" Type="http://schemas.openxmlformats.org/officeDocument/2006/relationships/image" Target="../media/image383.png"/><Relationship Id="rId177" Type="http://schemas.openxmlformats.org/officeDocument/2006/relationships/customXml" Target="../ink/ink38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6.png"/><Relationship Id="rId21" Type="http://schemas.openxmlformats.org/officeDocument/2006/relationships/customXml" Target="../ink/ink395.xml"/><Relationship Id="rId42" Type="http://schemas.openxmlformats.org/officeDocument/2006/relationships/image" Target="../media/image419.png"/><Relationship Id="rId63" Type="http://schemas.openxmlformats.org/officeDocument/2006/relationships/customXml" Target="../ink/ink416.xml"/><Relationship Id="rId84" Type="http://schemas.openxmlformats.org/officeDocument/2006/relationships/image" Target="../media/image440.png"/><Relationship Id="rId138" Type="http://schemas.openxmlformats.org/officeDocument/2006/relationships/customXml" Target="../ink/ink454.xml"/><Relationship Id="rId159" Type="http://schemas.openxmlformats.org/officeDocument/2006/relationships/image" Target="../media/image477.png"/><Relationship Id="rId170" Type="http://schemas.openxmlformats.org/officeDocument/2006/relationships/image" Target="../media/image482.png"/><Relationship Id="rId191" Type="http://schemas.openxmlformats.org/officeDocument/2006/relationships/customXml" Target="../ink/ink481.xml"/><Relationship Id="rId205" Type="http://schemas.openxmlformats.org/officeDocument/2006/relationships/customXml" Target="../ink/ink488.xml"/><Relationship Id="rId107" Type="http://schemas.openxmlformats.org/officeDocument/2006/relationships/image" Target="../media/image451.png"/><Relationship Id="rId11" Type="http://schemas.openxmlformats.org/officeDocument/2006/relationships/customXml" Target="../ink/ink390.xml"/><Relationship Id="rId32" Type="http://schemas.openxmlformats.org/officeDocument/2006/relationships/image" Target="../media/image414.png"/><Relationship Id="rId53" Type="http://schemas.openxmlformats.org/officeDocument/2006/relationships/customXml" Target="../ink/ink411.xml"/><Relationship Id="rId74" Type="http://schemas.openxmlformats.org/officeDocument/2006/relationships/image" Target="../media/image435.png"/><Relationship Id="rId128" Type="http://schemas.openxmlformats.org/officeDocument/2006/relationships/customXml" Target="../ink/ink449.xml"/><Relationship Id="rId149" Type="http://schemas.openxmlformats.org/officeDocument/2006/relationships/image" Target="../media/image472.png"/><Relationship Id="rId5" Type="http://schemas.openxmlformats.org/officeDocument/2006/relationships/customXml" Target="../ink/ink387.xml"/><Relationship Id="rId95" Type="http://schemas.openxmlformats.org/officeDocument/2006/relationships/customXml" Target="../ink/ink432.xml"/><Relationship Id="rId160" Type="http://schemas.openxmlformats.org/officeDocument/2006/relationships/customXml" Target="../ink/ink465.xml"/><Relationship Id="rId181" Type="http://schemas.openxmlformats.org/officeDocument/2006/relationships/customXml" Target="../ink/ink476.xml"/><Relationship Id="rId22" Type="http://schemas.openxmlformats.org/officeDocument/2006/relationships/image" Target="../media/image409.png"/><Relationship Id="rId43" Type="http://schemas.openxmlformats.org/officeDocument/2006/relationships/customXml" Target="../ink/ink406.xml"/><Relationship Id="rId64" Type="http://schemas.openxmlformats.org/officeDocument/2006/relationships/image" Target="../media/image430.png"/><Relationship Id="rId118" Type="http://schemas.openxmlformats.org/officeDocument/2006/relationships/customXml" Target="../ink/ink444.xml"/><Relationship Id="rId139" Type="http://schemas.openxmlformats.org/officeDocument/2006/relationships/image" Target="../media/image467.png"/><Relationship Id="rId85" Type="http://schemas.openxmlformats.org/officeDocument/2006/relationships/customXml" Target="../ink/ink427.xml"/><Relationship Id="rId150" Type="http://schemas.openxmlformats.org/officeDocument/2006/relationships/customXml" Target="../ink/ink460.xml"/><Relationship Id="rId171" Type="http://schemas.openxmlformats.org/officeDocument/2006/relationships/customXml" Target="../ink/ink471.xml"/><Relationship Id="rId192" Type="http://schemas.openxmlformats.org/officeDocument/2006/relationships/image" Target="../media/image493.png"/><Relationship Id="rId206" Type="http://schemas.openxmlformats.org/officeDocument/2006/relationships/image" Target="../media/image500.png"/><Relationship Id="rId12" Type="http://schemas.openxmlformats.org/officeDocument/2006/relationships/image" Target="../media/image404.png"/><Relationship Id="rId33" Type="http://schemas.openxmlformats.org/officeDocument/2006/relationships/customXml" Target="../ink/ink401.xml"/><Relationship Id="rId108" Type="http://schemas.openxmlformats.org/officeDocument/2006/relationships/customXml" Target="../ink/ink439.xml"/><Relationship Id="rId129" Type="http://schemas.openxmlformats.org/officeDocument/2006/relationships/image" Target="../media/image462.png"/><Relationship Id="rId54" Type="http://schemas.openxmlformats.org/officeDocument/2006/relationships/image" Target="../media/image425.png"/><Relationship Id="rId75" Type="http://schemas.openxmlformats.org/officeDocument/2006/relationships/customXml" Target="../ink/ink422.xml"/><Relationship Id="rId96" Type="http://schemas.openxmlformats.org/officeDocument/2006/relationships/image" Target="../media/image446.png"/><Relationship Id="rId140" Type="http://schemas.openxmlformats.org/officeDocument/2006/relationships/customXml" Target="../ink/ink455.xml"/><Relationship Id="rId161" Type="http://schemas.openxmlformats.org/officeDocument/2006/relationships/image" Target="../media/image478.png"/><Relationship Id="rId182" Type="http://schemas.openxmlformats.org/officeDocument/2006/relationships/image" Target="../media/image488.png"/><Relationship Id="rId6" Type="http://schemas.openxmlformats.org/officeDocument/2006/relationships/image" Target="../media/image401.png"/><Relationship Id="rId23" Type="http://schemas.openxmlformats.org/officeDocument/2006/relationships/customXml" Target="../ink/ink396.xml"/><Relationship Id="rId119" Type="http://schemas.openxmlformats.org/officeDocument/2006/relationships/image" Target="../media/image457.png"/><Relationship Id="rId44" Type="http://schemas.openxmlformats.org/officeDocument/2006/relationships/image" Target="../media/image420.png"/><Relationship Id="rId65" Type="http://schemas.openxmlformats.org/officeDocument/2006/relationships/customXml" Target="../ink/ink417.xml"/><Relationship Id="rId86" Type="http://schemas.openxmlformats.org/officeDocument/2006/relationships/image" Target="../media/image441.png"/><Relationship Id="rId130" Type="http://schemas.openxmlformats.org/officeDocument/2006/relationships/customXml" Target="../ink/ink450.xml"/><Relationship Id="rId151" Type="http://schemas.openxmlformats.org/officeDocument/2006/relationships/image" Target="../media/image473.png"/><Relationship Id="rId172" Type="http://schemas.openxmlformats.org/officeDocument/2006/relationships/image" Target="../media/image483.png"/><Relationship Id="rId193" Type="http://schemas.openxmlformats.org/officeDocument/2006/relationships/customXml" Target="../ink/ink482.xml"/><Relationship Id="rId207" Type="http://schemas.openxmlformats.org/officeDocument/2006/relationships/customXml" Target="../ink/ink489.xml"/><Relationship Id="rId13" Type="http://schemas.openxmlformats.org/officeDocument/2006/relationships/customXml" Target="../ink/ink391.xml"/><Relationship Id="rId109" Type="http://schemas.openxmlformats.org/officeDocument/2006/relationships/image" Target="../media/image452.png"/><Relationship Id="rId34" Type="http://schemas.openxmlformats.org/officeDocument/2006/relationships/image" Target="../media/image415.png"/><Relationship Id="rId55" Type="http://schemas.openxmlformats.org/officeDocument/2006/relationships/customXml" Target="../ink/ink412.xml"/><Relationship Id="rId76" Type="http://schemas.openxmlformats.org/officeDocument/2006/relationships/image" Target="../media/image436.png"/><Relationship Id="rId97" Type="http://schemas.openxmlformats.org/officeDocument/2006/relationships/customXml" Target="../ink/ink433.xml"/><Relationship Id="rId120" Type="http://schemas.openxmlformats.org/officeDocument/2006/relationships/customXml" Target="../ink/ink445.xml"/><Relationship Id="rId141" Type="http://schemas.openxmlformats.org/officeDocument/2006/relationships/image" Target="../media/image468.png"/><Relationship Id="rId7" Type="http://schemas.openxmlformats.org/officeDocument/2006/relationships/customXml" Target="../ink/ink388.xml"/><Relationship Id="rId162" Type="http://schemas.openxmlformats.org/officeDocument/2006/relationships/customXml" Target="../ink/ink466.xml"/><Relationship Id="rId183" Type="http://schemas.openxmlformats.org/officeDocument/2006/relationships/customXml" Target="../ink/ink477.xml"/><Relationship Id="rId24" Type="http://schemas.openxmlformats.org/officeDocument/2006/relationships/image" Target="../media/image410.png"/><Relationship Id="rId40" Type="http://schemas.openxmlformats.org/officeDocument/2006/relationships/image" Target="../media/image418.png"/><Relationship Id="rId45" Type="http://schemas.openxmlformats.org/officeDocument/2006/relationships/customXml" Target="../ink/ink407.xml"/><Relationship Id="rId66" Type="http://schemas.openxmlformats.org/officeDocument/2006/relationships/image" Target="../media/image431.png"/><Relationship Id="rId87" Type="http://schemas.openxmlformats.org/officeDocument/2006/relationships/customXml" Target="../ink/ink428.xml"/><Relationship Id="rId110" Type="http://schemas.openxmlformats.org/officeDocument/2006/relationships/customXml" Target="../ink/ink440.xml"/><Relationship Id="rId115" Type="http://schemas.openxmlformats.org/officeDocument/2006/relationships/image" Target="../media/image455.png"/><Relationship Id="rId131" Type="http://schemas.openxmlformats.org/officeDocument/2006/relationships/image" Target="../media/image463.png"/><Relationship Id="rId136" Type="http://schemas.openxmlformats.org/officeDocument/2006/relationships/customXml" Target="../ink/ink453.xml"/><Relationship Id="rId157" Type="http://schemas.openxmlformats.org/officeDocument/2006/relationships/image" Target="../media/image476.png"/><Relationship Id="rId178" Type="http://schemas.openxmlformats.org/officeDocument/2006/relationships/image" Target="../media/image486.png"/><Relationship Id="rId61" Type="http://schemas.openxmlformats.org/officeDocument/2006/relationships/customXml" Target="../ink/ink415.xml"/><Relationship Id="rId82" Type="http://schemas.openxmlformats.org/officeDocument/2006/relationships/image" Target="../media/image439.png"/><Relationship Id="rId152" Type="http://schemas.openxmlformats.org/officeDocument/2006/relationships/customXml" Target="../ink/ink461.xml"/><Relationship Id="rId173" Type="http://schemas.openxmlformats.org/officeDocument/2006/relationships/customXml" Target="../ink/ink472.xml"/><Relationship Id="rId194" Type="http://schemas.openxmlformats.org/officeDocument/2006/relationships/image" Target="../media/image494.png"/><Relationship Id="rId199" Type="http://schemas.openxmlformats.org/officeDocument/2006/relationships/customXml" Target="../ink/ink485.xml"/><Relationship Id="rId203" Type="http://schemas.openxmlformats.org/officeDocument/2006/relationships/customXml" Target="../ink/ink487.xml"/><Relationship Id="rId208" Type="http://schemas.openxmlformats.org/officeDocument/2006/relationships/image" Target="../media/image501.png"/><Relationship Id="rId19" Type="http://schemas.openxmlformats.org/officeDocument/2006/relationships/customXml" Target="../ink/ink394.xml"/><Relationship Id="rId14" Type="http://schemas.openxmlformats.org/officeDocument/2006/relationships/image" Target="../media/image405.png"/><Relationship Id="rId30" Type="http://schemas.openxmlformats.org/officeDocument/2006/relationships/image" Target="../media/image413.png"/><Relationship Id="rId35" Type="http://schemas.openxmlformats.org/officeDocument/2006/relationships/customXml" Target="../ink/ink402.xml"/><Relationship Id="rId56" Type="http://schemas.openxmlformats.org/officeDocument/2006/relationships/image" Target="../media/image426.png"/><Relationship Id="rId77" Type="http://schemas.openxmlformats.org/officeDocument/2006/relationships/customXml" Target="../ink/ink423.xml"/><Relationship Id="rId100" Type="http://schemas.openxmlformats.org/officeDocument/2006/relationships/image" Target="../media/image448.png"/><Relationship Id="rId105" Type="http://schemas.openxmlformats.org/officeDocument/2006/relationships/customXml" Target="../ink/ink437.xml"/><Relationship Id="rId126" Type="http://schemas.openxmlformats.org/officeDocument/2006/relationships/customXml" Target="../ink/ink448.xml"/><Relationship Id="rId147" Type="http://schemas.openxmlformats.org/officeDocument/2006/relationships/image" Target="../media/image471.png"/><Relationship Id="rId168" Type="http://schemas.openxmlformats.org/officeDocument/2006/relationships/image" Target="../media/image481.png"/><Relationship Id="rId8" Type="http://schemas.openxmlformats.org/officeDocument/2006/relationships/image" Target="../media/image402.png"/><Relationship Id="rId51" Type="http://schemas.openxmlformats.org/officeDocument/2006/relationships/customXml" Target="../ink/ink410.xml"/><Relationship Id="rId72" Type="http://schemas.openxmlformats.org/officeDocument/2006/relationships/image" Target="../media/image434.png"/><Relationship Id="rId93" Type="http://schemas.openxmlformats.org/officeDocument/2006/relationships/customXml" Target="../ink/ink431.xml"/><Relationship Id="rId98" Type="http://schemas.openxmlformats.org/officeDocument/2006/relationships/image" Target="../media/image447.png"/><Relationship Id="rId121" Type="http://schemas.openxmlformats.org/officeDocument/2006/relationships/image" Target="../media/image458.png"/><Relationship Id="rId142" Type="http://schemas.openxmlformats.org/officeDocument/2006/relationships/customXml" Target="../ink/ink456.xml"/><Relationship Id="rId163" Type="http://schemas.openxmlformats.org/officeDocument/2006/relationships/image" Target="../media/image479.png"/><Relationship Id="rId184" Type="http://schemas.openxmlformats.org/officeDocument/2006/relationships/image" Target="../media/image489.png"/><Relationship Id="rId189" Type="http://schemas.openxmlformats.org/officeDocument/2006/relationships/customXml" Target="../ink/ink480.xml"/><Relationship Id="rId3" Type="http://schemas.openxmlformats.org/officeDocument/2006/relationships/customXml" Target="../ink/ink386.xml"/><Relationship Id="rId25" Type="http://schemas.openxmlformats.org/officeDocument/2006/relationships/customXml" Target="../ink/ink397.xml"/><Relationship Id="rId46" Type="http://schemas.openxmlformats.org/officeDocument/2006/relationships/image" Target="../media/image421.png"/><Relationship Id="rId67" Type="http://schemas.openxmlformats.org/officeDocument/2006/relationships/customXml" Target="../ink/ink418.xml"/><Relationship Id="rId116" Type="http://schemas.openxmlformats.org/officeDocument/2006/relationships/customXml" Target="../ink/ink443.xml"/><Relationship Id="rId137" Type="http://schemas.openxmlformats.org/officeDocument/2006/relationships/image" Target="../media/image466.png"/><Relationship Id="rId158" Type="http://schemas.openxmlformats.org/officeDocument/2006/relationships/customXml" Target="../ink/ink464.xml"/><Relationship Id="rId20" Type="http://schemas.openxmlformats.org/officeDocument/2006/relationships/image" Target="../media/image408.png"/><Relationship Id="rId41" Type="http://schemas.openxmlformats.org/officeDocument/2006/relationships/customXml" Target="../ink/ink405.xml"/><Relationship Id="rId62" Type="http://schemas.openxmlformats.org/officeDocument/2006/relationships/image" Target="../media/image429.png"/><Relationship Id="rId83" Type="http://schemas.openxmlformats.org/officeDocument/2006/relationships/customXml" Target="../ink/ink426.xml"/><Relationship Id="rId88" Type="http://schemas.openxmlformats.org/officeDocument/2006/relationships/image" Target="../media/image442.png"/><Relationship Id="rId111" Type="http://schemas.openxmlformats.org/officeDocument/2006/relationships/image" Target="../media/image453.png"/><Relationship Id="rId132" Type="http://schemas.openxmlformats.org/officeDocument/2006/relationships/customXml" Target="../ink/ink451.xml"/><Relationship Id="rId153" Type="http://schemas.openxmlformats.org/officeDocument/2006/relationships/image" Target="../media/image474.png"/><Relationship Id="rId174" Type="http://schemas.openxmlformats.org/officeDocument/2006/relationships/image" Target="../media/image484.png"/><Relationship Id="rId179" Type="http://schemas.openxmlformats.org/officeDocument/2006/relationships/customXml" Target="../ink/ink475.xml"/><Relationship Id="rId195" Type="http://schemas.openxmlformats.org/officeDocument/2006/relationships/customXml" Target="../ink/ink483.xml"/><Relationship Id="rId190" Type="http://schemas.openxmlformats.org/officeDocument/2006/relationships/image" Target="../media/image492.png"/><Relationship Id="rId204" Type="http://schemas.openxmlformats.org/officeDocument/2006/relationships/image" Target="../media/image499.png"/><Relationship Id="rId15" Type="http://schemas.openxmlformats.org/officeDocument/2006/relationships/customXml" Target="../ink/ink392.xml"/><Relationship Id="rId36" Type="http://schemas.openxmlformats.org/officeDocument/2006/relationships/image" Target="../media/image416.png"/><Relationship Id="rId57" Type="http://schemas.openxmlformats.org/officeDocument/2006/relationships/customXml" Target="../ink/ink413.xml"/><Relationship Id="rId106" Type="http://schemas.openxmlformats.org/officeDocument/2006/relationships/customXml" Target="../ink/ink438.xml"/><Relationship Id="rId127" Type="http://schemas.openxmlformats.org/officeDocument/2006/relationships/image" Target="../media/image461.png"/><Relationship Id="rId10" Type="http://schemas.openxmlformats.org/officeDocument/2006/relationships/image" Target="../media/image403.png"/><Relationship Id="rId31" Type="http://schemas.openxmlformats.org/officeDocument/2006/relationships/customXml" Target="../ink/ink400.xml"/><Relationship Id="rId52" Type="http://schemas.openxmlformats.org/officeDocument/2006/relationships/image" Target="../media/image424.png"/><Relationship Id="rId73" Type="http://schemas.openxmlformats.org/officeDocument/2006/relationships/customXml" Target="../ink/ink421.xml"/><Relationship Id="rId78" Type="http://schemas.openxmlformats.org/officeDocument/2006/relationships/image" Target="../media/image437.png"/><Relationship Id="rId94" Type="http://schemas.openxmlformats.org/officeDocument/2006/relationships/image" Target="../media/image445.png"/><Relationship Id="rId99" Type="http://schemas.openxmlformats.org/officeDocument/2006/relationships/customXml" Target="../ink/ink434.xml"/><Relationship Id="rId101" Type="http://schemas.openxmlformats.org/officeDocument/2006/relationships/customXml" Target="../ink/ink435.xml"/><Relationship Id="rId122" Type="http://schemas.openxmlformats.org/officeDocument/2006/relationships/customXml" Target="../ink/ink446.xml"/><Relationship Id="rId143" Type="http://schemas.openxmlformats.org/officeDocument/2006/relationships/image" Target="../media/image469.png"/><Relationship Id="rId148" Type="http://schemas.openxmlformats.org/officeDocument/2006/relationships/customXml" Target="../ink/ink459.xml"/><Relationship Id="rId164" Type="http://schemas.openxmlformats.org/officeDocument/2006/relationships/customXml" Target="../ink/ink467.xml"/><Relationship Id="rId169" Type="http://schemas.openxmlformats.org/officeDocument/2006/relationships/customXml" Target="../ink/ink470.xml"/><Relationship Id="rId185" Type="http://schemas.openxmlformats.org/officeDocument/2006/relationships/customXml" Target="../ink/ink478.xml"/><Relationship Id="rId4" Type="http://schemas.openxmlformats.org/officeDocument/2006/relationships/image" Target="../media/image400.png"/><Relationship Id="rId9" Type="http://schemas.openxmlformats.org/officeDocument/2006/relationships/customXml" Target="../ink/ink389.xml"/><Relationship Id="rId180" Type="http://schemas.openxmlformats.org/officeDocument/2006/relationships/image" Target="../media/image487.png"/><Relationship Id="rId26" Type="http://schemas.openxmlformats.org/officeDocument/2006/relationships/image" Target="../media/image411.png"/><Relationship Id="rId47" Type="http://schemas.openxmlformats.org/officeDocument/2006/relationships/customXml" Target="../ink/ink408.xml"/><Relationship Id="rId68" Type="http://schemas.openxmlformats.org/officeDocument/2006/relationships/image" Target="../media/image432.png"/><Relationship Id="rId89" Type="http://schemas.openxmlformats.org/officeDocument/2006/relationships/customXml" Target="../ink/ink429.xml"/><Relationship Id="rId112" Type="http://schemas.openxmlformats.org/officeDocument/2006/relationships/customXml" Target="../ink/ink441.xml"/><Relationship Id="rId133" Type="http://schemas.openxmlformats.org/officeDocument/2006/relationships/image" Target="../media/image464.png"/><Relationship Id="rId154" Type="http://schemas.openxmlformats.org/officeDocument/2006/relationships/customXml" Target="../ink/ink462.xml"/><Relationship Id="rId175" Type="http://schemas.openxmlformats.org/officeDocument/2006/relationships/customXml" Target="../ink/ink473.xml"/><Relationship Id="rId196" Type="http://schemas.openxmlformats.org/officeDocument/2006/relationships/image" Target="../media/image495.png"/><Relationship Id="rId200" Type="http://schemas.openxmlformats.org/officeDocument/2006/relationships/image" Target="../media/image497.png"/><Relationship Id="rId16" Type="http://schemas.openxmlformats.org/officeDocument/2006/relationships/image" Target="../media/image406.png"/><Relationship Id="rId37" Type="http://schemas.openxmlformats.org/officeDocument/2006/relationships/customXml" Target="../ink/ink403.xml"/><Relationship Id="rId58" Type="http://schemas.openxmlformats.org/officeDocument/2006/relationships/image" Target="../media/image427.png"/><Relationship Id="rId79" Type="http://schemas.openxmlformats.org/officeDocument/2006/relationships/customXml" Target="../ink/ink424.xml"/><Relationship Id="rId102" Type="http://schemas.openxmlformats.org/officeDocument/2006/relationships/image" Target="../media/image449.png"/><Relationship Id="rId123" Type="http://schemas.openxmlformats.org/officeDocument/2006/relationships/image" Target="../media/image459.png"/><Relationship Id="rId144" Type="http://schemas.openxmlformats.org/officeDocument/2006/relationships/customXml" Target="../ink/ink457.xml"/><Relationship Id="rId90" Type="http://schemas.openxmlformats.org/officeDocument/2006/relationships/image" Target="../media/image443.png"/><Relationship Id="rId165" Type="http://schemas.openxmlformats.org/officeDocument/2006/relationships/customXml" Target="../ink/ink468.xml"/><Relationship Id="rId186" Type="http://schemas.openxmlformats.org/officeDocument/2006/relationships/image" Target="../media/image490.png"/><Relationship Id="rId27" Type="http://schemas.openxmlformats.org/officeDocument/2006/relationships/customXml" Target="../ink/ink398.xml"/><Relationship Id="rId48" Type="http://schemas.openxmlformats.org/officeDocument/2006/relationships/image" Target="../media/image422.png"/><Relationship Id="rId69" Type="http://schemas.openxmlformats.org/officeDocument/2006/relationships/customXml" Target="../ink/ink419.xml"/><Relationship Id="rId113" Type="http://schemas.openxmlformats.org/officeDocument/2006/relationships/image" Target="../media/image454.png"/><Relationship Id="rId134" Type="http://schemas.openxmlformats.org/officeDocument/2006/relationships/customXml" Target="../ink/ink452.xml"/><Relationship Id="rId80" Type="http://schemas.openxmlformats.org/officeDocument/2006/relationships/image" Target="../media/image438.png"/><Relationship Id="rId155" Type="http://schemas.openxmlformats.org/officeDocument/2006/relationships/image" Target="../media/image475.png"/><Relationship Id="rId176" Type="http://schemas.openxmlformats.org/officeDocument/2006/relationships/image" Target="../media/image485.png"/><Relationship Id="rId197" Type="http://schemas.openxmlformats.org/officeDocument/2006/relationships/customXml" Target="../ink/ink484.xml"/><Relationship Id="rId201" Type="http://schemas.openxmlformats.org/officeDocument/2006/relationships/customXml" Target="../ink/ink486.xml"/><Relationship Id="rId17" Type="http://schemas.openxmlformats.org/officeDocument/2006/relationships/customXml" Target="../ink/ink393.xml"/><Relationship Id="rId38" Type="http://schemas.openxmlformats.org/officeDocument/2006/relationships/image" Target="../media/image417.png"/><Relationship Id="rId59" Type="http://schemas.openxmlformats.org/officeDocument/2006/relationships/customXml" Target="../ink/ink414.xml"/><Relationship Id="rId103" Type="http://schemas.openxmlformats.org/officeDocument/2006/relationships/customXml" Target="../ink/ink436.xml"/><Relationship Id="rId124" Type="http://schemas.openxmlformats.org/officeDocument/2006/relationships/customXml" Target="../ink/ink447.xml"/><Relationship Id="rId70" Type="http://schemas.openxmlformats.org/officeDocument/2006/relationships/image" Target="../media/image433.png"/><Relationship Id="rId91" Type="http://schemas.openxmlformats.org/officeDocument/2006/relationships/customXml" Target="../ink/ink430.xml"/><Relationship Id="rId145" Type="http://schemas.openxmlformats.org/officeDocument/2006/relationships/image" Target="../media/image470.png"/><Relationship Id="rId166" Type="http://schemas.openxmlformats.org/officeDocument/2006/relationships/image" Target="../media/image480.png"/><Relationship Id="rId187" Type="http://schemas.openxmlformats.org/officeDocument/2006/relationships/customXml" Target="../ink/ink479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12.png"/><Relationship Id="rId49" Type="http://schemas.openxmlformats.org/officeDocument/2006/relationships/customXml" Target="../ink/ink409.xml"/><Relationship Id="rId114" Type="http://schemas.openxmlformats.org/officeDocument/2006/relationships/customXml" Target="../ink/ink442.xml"/><Relationship Id="rId60" Type="http://schemas.openxmlformats.org/officeDocument/2006/relationships/image" Target="../media/image428.png"/><Relationship Id="rId81" Type="http://schemas.openxmlformats.org/officeDocument/2006/relationships/customXml" Target="../ink/ink425.xml"/><Relationship Id="rId135" Type="http://schemas.openxmlformats.org/officeDocument/2006/relationships/image" Target="../media/image465.png"/><Relationship Id="rId156" Type="http://schemas.openxmlformats.org/officeDocument/2006/relationships/customXml" Target="../ink/ink463.xml"/><Relationship Id="rId177" Type="http://schemas.openxmlformats.org/officeDocument/2006/relationships/customXml" Target="../ink/ink474.xml"/><Relationship Id="rId198" Type="http://schemas.openxmlformats.org/officeDocument/2006/relationships/image" Target="../media/image496.png"/><Relationship Id="rId202" Type="http://schemas.openxmlformats.org/officeDocument/2006/relationships/image" Target="../media/image498.png"/><Relationship Id="rId18" Type="http://schemas.openxmlformats.org/officeDocument/2006/relationships/image" Target="../media/image407.png"/><Relationship Id="rId39" Type="http://schemas.openxmlformats.org/officeDocument/2006/relationships/customXml" Target="../ink/ink404.xml"/><Relationship Id="rId50" Type="http://schemas.openxmlformats.org/officeDocument/2006/relationships/image" Target="../media/image423.png"/><Relationship Id="rId104" Type="http://schemas.openxmlformats.org/officeDocument/2006/relationships/image" Target="../media/image450.png"/><Relationship Id="rId125" Type="http://schemas.openxmlformats.org/officeDocument/2006/relationships/image" Target="../media/image460.png"/><Relationship Id="rId146" Type="http://schemas.openxmlformats.org/officeDocument/2006/relationships/customXml" Target="../ink/ink458.xml"/><Relationship Id="rId167" Type="http://schemas.openxmlformats.org/officeDocument/2006/relationships/customXml" Target="../ink/ink469.xml"/><Relationship Id="rId188" Type="http://schemas.openxmlformats.org/officeDocument/2006/relationships/image" Target="../media/image491.png"/><Relationship Id="rId71" Type="http://schemas.openxmlformats.org/officeDocument/2006/relationships/customXml" Target="../ink/ink420.xml"/><Relationship Id="rId92" Type="http://schemas.openxmlformats.org/officeDocument/2006/relationships/image" Target="../media/image444.png"/><Relationship Id="rId2" Type="http://schemas.openxmlformats.org/officeDocument/2006/relationships/image" Target="../media/image305.png"/><Relationship Id="rId29" Type="http://schemas.openxmlformats.org/officeDocument/2006/relationships/customXml" Target="../ink/ink39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7.xml"/><Relationship Id="rId21" Type="http://schemas.openxmlformats.org/officeDocument/2006/relationships/customXml" Target="../ink/ink499.xml"/><Relationship Id="rId42" Type="http://schemas.openxmlformats.org/officeDocument/2006/relationships/image" Target="../media/image522.png"/><Relationship Id="rId63" Type="http://schemas.openxmlformats.org/officeDocument/2006/relationships/customXml" Target="../ink/ink520.xml"/><Relationship Id="rId84" Type="http://schemas.openxmlformats.org/officeDocument/2006/relationships/image" Target="../media/image543.png"/><Relationship Id="rId138" Type="http://schemas.openxmlformats.org/officeDocument/2006/relationships/image" Target="../media/image569.png"/><Relationship Id="rId159" Type="http://schemas.openxmlformats.org/officeDocument/2006/relationships/customXml" Target="../ink/ink568.xml"/><Relationship Id="rId170" Type="http://schemas.openxmlformats.org/officeDocument/2006/relationships/image" Target="../media/image585.png"/><Relationship Id="rId191" Type="http://schemas.openxmlformats.org/officeDocument/2006/relationships/customXml" Target="../ink/ink584.xml"/><Relationship Id="rId205" Type="http://schemas.openxmlformats.org/officeDocument/2006/relationships/customXml" Target="../ink/ink591.xml"/><Relationship Id="rId226" Type="http://schemas.openxmlformats.org/officeDocument/2006/relationships/image" Target="../media/image613.png"/><Relationship Id="rId107" Type="http://schemas.openxmlformats.org/officeDocument/2006/relationships/customXml" Target="../ink/ink542.xml"/><Relationship Id="rId11" Type="http://schemas.openxmlformats.org/officeDocument/2006/relationships/customXml" Target="../ink/ink494.xml"/><Relationship Id="rId32" Type="http://schemas.openxmlformats.org/officeDocument/2006/relationships/image" Target="../media/image517.png"/><Relationship Id="rId53" Type="http://schemas.openxmlformats.org/officeDocument/2006/relationships/customXml" Target="../ink/ink515.xml"/><Relationship Id="rId74" Type="http://schemas.openxmlformats.org/officeDocument/2006/relationships/image" Target="../media/image538.png"/><Relationship Id="rId128" Type="http://schemas.openxmlformats.org/officeDocument/2006/relationships/image" Target="../media/image564.png"/><Relationship Id="rId149" Type="http://schemas.openxmlformats.org/officeDocument/2006/relationships/customXml" Target="../ink/ink563.xml"/><Relationship Id="rId5" Type="http://schemas.openxmlformats.org/officeDocument/2006/relationships/customXml" Target="../ink/ink491.xml"/><Relationship Id="rId95" Type="http://schemas.openxmlformats.org/officeDocument/2006/relationships/customXml" Target="../ink/ink536.xml"/><Relationship Id="rId160" Type="http://schemas.openxmlformats.org/officeDocument/2006/relationships/image" Target="../media/image580.png"/><Relationship Id="rId181" Type="http://schemas.openxmlformats.org/officeDocument/2006/relationships/customXml" Target="../ink/ink579.xml"/><Relationship Id="rId216" Type="http://schemas.openxmlformats.org/officeDocument/2006/relationships/image" Target="../media/image608.png"/><Relationship Id="rId22" Type="http://schemas.openxmlformats.org/officeDocument/2006/relationships/image" Target="../media/image512.png"/><Relationship Id="rId43" Type="http://schemas.openxmlformats.org/officeDocument/2006/relationships/customXml" Target="../ink/ink510.xml"/><Relationship Id="rId64" Type="http://schemas.openxmlformats.org/officeDocument/2006/relationships/image" Target="../media/image533.png"/><Relationship Id="rId118" Type="http://schemas.openxmlformats.org/officeDocument/2006/relationships/image" Target="../media/image559.png"/><Relationship Id="rId139" Type="http://schemas.openxmlformats.org/officeDocument/2006/relationships/customXml" Target="../ink/ink558.xml"/><Relationship Id="rId85" Type="http://schemas.openxmlformats.org/officeDocument/2006/relationships/customXml" Target="../ink/ink531.xml"/><Relationship Id="rId150" Type="http://schemas.openxmlformats.org/officeDocument/2006/relationships/image" Target="../media/image575.png"/><Relationship Id="rId171" Type="http://schemas.openxmlformats.org/officeDocument/2006/relationships/customXml" Target="../ink/ink574.xml"/><Relationship Id="rId192" Type="http://schemas.openxmlformats.org/officeDocument/2006/relationships/image" Target="../media/image596.png"/><Relationship Id="rId206" Type="http://schemas.openxmlformats.org/officeDocument/2006/relationships/image" Target="../media/image603.png"/><Relationship Id="rId227" Type="http://schemas.openxmlformats.org/officeDocument/2006/relationships/customXml" Target="../ink/ink602.xml"/><Relationship Id="rId12" Type="http://schemas.openxmlformats.org/officeDocument/2006/relationships/image" Target="../media/image507.png"/><Relationship Id="rId33" Type="http://schemas.openxmlformats.org/officeDocument/2006/relationships/customXml" Target="../ink/ink505.xml"/><Relationship Id="rId108" Type="http://schemas.openxmlformats.org/officeDocument/2006/relationships/image" Target="../media/image554.png"/><Relationship Id="rId129" Type="http://schemas.openxmlformats.org/officeDocument/2006/relationships/customXml" Target="../ink/ink553.xml"/><Relationship Id="rId54" Type="http://schemas.openxmlformats.org/officeDocument/2006/relationships/image" Target="../media/image528.png"/><Relationship Id="rId75" Type="http://schemas.openxmlformats.org/officeDocument/2006/relationships/customXml" Target="../ink/ink526.xml"/><Relationship Id="rId96" Type="http://schemas.openxmlformats.org/officeDocument/2006/relationships/image" Target="../media/image548.png"/><Relationship Id="rId140" Type="http://schemas.openxmlformats.org/officeDocument/2006/relationships/image" Target="../media/image570.png"/><Relationship Id="rId161" Type="http://schemas.openxmlformats.org/officeDocument/2006/relationships/customXml" Target="../ink/ink569.xml"/><Relationship Id="rId182" Type="http://schemas.openxmlformats.org/officeDocument/2006/relationships/image" Target="../media/image591.png"/><Relationship Id="rId217" Type="http://schemas.openxmlformats.org/officeDocument/2006/relationships/customXml" Target="../ink/ink597.xml"/><Relationship Id="rId6" Type="http://schemas.openxmlformats.org/officeDocument/2006/relationships/image" Target="../media/image504.png"/><Relationship Id="rId23" Type="http://schemas.openxmlformats.org/officeDocument/2006/relationships/customXml" Target="../ink/ink500.xml"/><Relationship Id="rId119" Type="http://schemas.openxmlformats.org/officeDocument/2006/relationships/customXml" Target="../ink/ink548.xml"/><Relationship Id="rId44" Type="http://schemas.openxmlformats.org/officeDocument/2006/relationships/image" Target="../media/image523.png"/><Relationship Id="rId65" Type="http://schemas.openxmlformats.org/officeDocument/2006/relationships/customXml" Target="../ink/ink521.xml"/><Relationship Id="rId86" Type="http://schemas.openxmlformats.org/officeDocument/2006/relationships/image" Target="../media/image544.png"/><Relationship Id="rId130" Type="http://schemas.openxmlformats.org/officeDocument/2006/relationships/image" Target="../media/image565.png"/><Relationship Id="rId151" Type="http://schemas.openxmlformats.org/officeDocument/2006/relationships/customXml" Target="../ink/ink564.xml"/><Relationship Id="rId172" Type="http://schemas.openxmlformats.org/officeDocument/2006/relationships/image" Target="../media/image586.png"/><Relationship Id="rId193" Type="http://schemas.openxmlformats.org/officeDocument/2006/relationships/customXml" Target="../ink/ink585.xml"/><Relationship Id="rId207" Type="http://schemas.openxmlformats.org/officeDocument/2006/relationships/customXml" Target="../ink/ink592.xml"/><Relationship Id="rId228" Type="http://schemas.openxmlformats.org/officeDocument/2006/relationships/image" Target="../media/image614.png"/><Relationship Id="rId13" Type="http://schemas.openxmlformats.org/officeDocument/2006/relationships/customXml" Target="../ink/ink495.xml"/><Relationship Id="rId109" Type="http://schemas.openxmlformats.org/officeDocument/2006/relationships/customXml" Target="../ink/ink543.xml"/><Relationship Id="rId34" Type="http://schemas.openxmlformats.org/officeDocument/2006/relationships/image" Target="../media/image518.png"/><Relationship Id="rId55" Type="http://schemas.openxmlformats.org/officeDocument/2006/relationships/customXml" Target="../ink/ink516.xml"/><Relationship Id="rId76" Type="http://schemas.openxmlformats.org/officeDocument/2006/relationships/image" Target="../media/image539.png"/><Relationship Id="rId97" Type="http://schemas.openxmlformats.org/officeDocument/2006/relationships/customXml" Target="../ink/ink537.xml"/><Relationship Id="rId120" Type="http://schemas.openxmlformats.org/officeDocument/2006/relationships/image" Target="../media/image560.png"/><Relationship Id="rId141" Type="http://schemas.openxmlformats.org/officeDocument/2006/relationships/customXml" Target="../ink/ink559.xml"/><Relationship Id="rId7" Type="http://schemas.openxmlformats.org/officeDocument/2006/relationships/customXml" Target="../ink/ink492.xml"/><Relationship Id="rId162" Type="http://schemas.openxmlformats.org/officeDocument/2006/relationships/image" Target="../media/image581.png"/><Relationship Id="rId183" Type="http://schemas.openxmlformats.org/officeDocument/2006/relationships/customXml" Target="../ink/ink580.xml"/><Relationship Id="rId218" Type="http://schemas.openxmlformats.org/officeDocument/2006/relationships/image" Target="../media/image609.png"/><Relationship Id="rId24" Type="http://schemas.openxmlformats.org/officeDocument/2006/relationships/image" Target="../media/image513.png"/><Relationship Id="rId45" Type="http://schemas.openxmlformats.org/officeDocument/2006/relationships/customXml" Target="../ink/ink511.xml"/><Relationship Id="rId66" Type="http://schemas.openxmlformats.org/officeDocument/2006/relationships/image" Target="../media/image534.png"/><Relationship Id="rId87" Type="http://schemas.openxmlformats.org/officeDocument/2006/relationships/customXml" Target="../ink/ink532.xml"/><Relationship Id="rId110" Type="http://schemas.openxmlformats.org/officeDocument/2006/relationships/image" Target="../media/image555.png"/><Relationship Id="rId131" Type="http://schemas.openxmlformats.org/officeDocument/2006/relationships/customXml" Target="../ink/ink554.xml"/><Relationship Id="rId152" Type="http://schemas.openxmlformats.org/officeDocument/2006/relationships/image" Target="../media/image576.png"/><Relationship Id="rId173" Type="http://schemas.openxmlformats.org/officeDocument/2006/relationships/customXml" Target="../ink/ink575.xml"/><Relationship Id="rId194" Type="http://schemas.openxmlformats.org/officeDocument/2006/relationships/image" Target="../media/image597.png"/><Relationship Id="rId208" Type="http://schemas.openxmlformats.org/officeDocument/2006/relationships/image" Target="../media/image604.png"/><Relationship Id="rId229" Type="http://schemas.openxmlformats.org/officeDocument/2006/relationships/customXml" Target="../ink/ink603.xml"/><Relationship Id="rId14" Type="http://schemas.openxmlformats.org/officeDocument/2006/relationships/image" Target="../media/image508.png"/><Relationship Id="rId35" Type="http://schemas.openxmlformats.org/officeDocument/2006/relationships/customXml" Target="../ink/ink506.xml"/><Relationship Id="rId56" Type="http://schemas.openxmlformats.org/officeDocument/2006/relationships/image" Target="../media/image529.png"/><Relationship Id="rId77" Type="http://schemas.openxmlformats.org/officeDocument/2006/relationships/customXml" Target="../ink/ink527.xml"/><Relationship Id="rId100" Type="http://schemas.openxmlformats.org/officeDocument/2006/relationships/image" Target="../media/image550.png"/><Relationship Id="rId8" Type="http://schemas.openxmlformats.org/officeDocument/2006/relationships/image" Target="../media/image505.png"/><Relationship Id="rId98" Type="http://schemas.openxmlformats.org/officeDocument/2006/relationships/image" Target="../media/image549.png"/><Relationship Id="rId121" Type="http://schemas.openxmlformats.org/officeDocument/2006/relationships/customXml" Target="../ink/ink549.xml"/><Relationship Id="rId142" Type="http://schemas.openxmlformats.org/officeDocument/2006/relationships/image" Target="../media/image571.png"/><Relationship Id="rId163" Type="http://schemas.openxmlformats.org/officeDocument/2006/relationships/customXml" Target="../ink/ink570.xml"/><Relationship Id="rId184" Type="http://schemas.openxmlformats.org/officeDocument/2006/relationships/image" Target="../media/image592.png"/><Relationship Id="rId219" Type="http://schemas.openxmlformats.org/officeDocument/2006/relationships/customXml" Target="../ink/ink598.xml"/><Relationship Id="rId230" Type="http://schemas.openxmlformats.org/officeDocument/2006/relationships/image" Target="../media/image615.png"/><Relationship Id="rId25" Type="http://schemas.openxmlformats.org/officeDocument/2006/relationships/customXml" Target="../ink/ink501.xml"/><Relationship Id="rId46" Type="http://schemas.openxmlformats.org/officeDocument/2006/relationships/image" Target="../media/image524.png"/><Relationship Id="rId67" Type="http://schemas.openxmlformats.org/officeDocument/2006/relationships/customXml" Target="../ink/ink522.xml"/><Relationship Id="rId116" Type="http://schemas.openxmlformats.org/officeDocument/2006/relationships/image" Target="../media/image558.png"/><Relationship Id="rId137" Type="http://schemas.openxmlformats.org/officeDocument/2006/relationships/customXml" Target="../ink/ink557.xml"/><Relationship Id="rId158" Type="http://schemas.openxmlformats.org/officeDocument/2006/relationships/image" Target="../media/image579.png"/><Relationship Id="rId20" Type="http://schemas.openxmlformats.org/officeDocument/2006/relationships/image" Target="../media/image511.png"/><Relationship Id="rId41" Type="http://schemas.openxmlformats.org/officeDocument/2006/relationships/customXml" Target="../ink/ink509.xml"/><Relationship Id="rId62" Type="http://schemas.openxmlformats.org/officeDocument/2006/relationships/image" Target="../media/image532.png"/><Relationship Id="rId83" Type="http://schemas.openxmlformats.org/officeDocument/2006/relationships/customXml" Target="../ink/ink530.xml"/><Relationship Id="rId88" Type="http://schemas.openxmlformats.org/officeDocument/2006/relationships/image" Target="../media/image371.png"/><Relationship Id="rId111" Type="http://schemas.openxmlformats.org/officeDocument/2006/relationships/customXml" Target="../ink/ink544.xml"/><Relationship Id="rId132" Type="http://schemas.openxmlformats.org/officeDocument/2006/relationships/image" Target="../media/image566.png"/><Relationship Id="rId153" Type="http://schemas.openxmlformats.org/officeDocument/2006/relationships/customXml" Target="../ink/ink565.xml"/><Relationship Id="rId174" Type="http://schemas.openxmlformats.org/officeDocument/2006/relationships/image" Target="../media/image587.png"/><Relationship Id="rId179" Type="http://schemas.openxmlformats.org/officeDocument/2006/relationships/customXml" Target="../ink/ink578.xml"/><Relationship Id="rId195" Type="http://schemas.openxmlformats.org/officeDocument/2006/relationships/customXml" Target="../ink/ink586.xml"/><Relationship Id="rId209" Type="http://schemas.openxmlformats.org/officeDocument/2006/relationships/customXml" Target="../ink/ink593.xml"/><Relationship Id="rId190" Type="http://schemas.openxmlformats.org/officeDocument/2006/relationships/image" Target="../media/image595.png"/><Relationship Id="rId204" Type="http://schemas.openxmlformats.org/officeDocument/2006/relationships/image" Target="../media/image602.png"/><Relationship Id="rId220" Type="http://schemas.openxmlformats.org/officeDocument/2006/relationships/image" Target="../media/image610.png"/><Relationship Id="rId225" Type="http://schemas.openxmlformats.org/officeDocument/2006/relationships/customXml" Target="../ink/ink601.xml"/><Relationship Id="rId15" Type="http://schemas.openxmlformats.org/officeDocument/2006/relationships/customXml" Target="../ink/ink496.xml"/><Relationship Id="rId36" Type="http://schemas.openxmlformats.org/officeDocument/2006/relationships/image" Target="../media/image519.png"/><Relationship Id="rId57" Type="http://schemas.openxmlformats.org/officeDocument/2006/relationships/customXml" Target="../ink/ink517.xml"/><Relationship Id="rId106" Type="http://schemas.openxmlformats.org/officeDocument/2006/relationships/image" Target="../media/image553.png"/><Relationship Id="rId127" Type="http://schemas.openxmlformats.org/officeDocument/2006/relationships/customXml" Target="../ink/ink552.xml"/><Relationship Id="rId10" Type="http://schemas.openxmlformats.org/officeDocument/2006/relationships/image" Target="../media/image506.png"/><Relationship Id="rId31" Type="http://schemas.openxmlformats.org/officeDocument/2006/relationships/customXml" Target="../ink/ink504.xml"/><Relationship Id="rId52" Type="http://schemas.openxmlformats.org/officeDocument/2006/relationships/image" Target="../media/image527.png"/><Relationship Id="rId73" Type="http://schemas.openxmlformats.org/officeDocument/2006/relationships/customXml" Target="../ink/ink525.xml"/><Relationship Id="rId78" Type="http://schemas.openxmlformats.org/officeDocument/2006/relationships/image" Target="../media/image540.png"/><Relationship Id="rId94" Type="http://schemas.openxmlformats.org/officeDocument/2006/relationships/image" Target="../media/image547.png"/><Relationship Id="rId99" Type="http://schemas.openxmlformats.org/officeDocument/2006/relationships/customXml" Target="../ink/ink538.xml"/><Relationship Id="rId101" Type="http://schemas.openxmlformats.org/officeDocument/2006/relationships/customXml" Target="../ink/ink539.xml"/><Relationship Id="rId122" Type="http://schemas.openxmlformats.org/officeDocument/2006/relationships/image" Target="../media/image561.png"/><Relationship Id="rId143" Type="http://schemas.openxmlformats.org/officeDocument/2006/relationships/customXml" Target="../ink/ink560.xml"/><Relationship Id="rId148" Type="http://schemas.openxmlformats.org/officeDocument/2006/relationships/image" Target="../media/image574.png"/><Relationship Id="rId164" Type="http://schemas.openxmlformats.org/officeDocument/2006/relationships/image" Target="../media/image582.png"/><Relationship Id="rId169" Type="http://schemas.openxmlformats.org/officeDocument/2006/relationships/customXml" Target="../ink/ink573.xml"/><Relationship Id="rId185" Type="http://schemas.openxmlformats.org/officeDocument/2006/relationships/customXml" Target="../ink/ink581.xml"/><Relationship Id="rId4" Type="http://schemas.openxmlformats.org/officeDocument/2006/relationships/image" Target="../media/image503.png"/><Relationship Id="rId9" Type="http://schemas.openxmlformats.org/officeDocument/2006/relationships/customXml" Target="../ink/ink493.xml"/><Relationship Id="rId180" Type="http://schemas.openxmlformats.org/officeDocument/2006/relationships/image" Target="../media/image590.png"/><Relationship Id="rId210" Type="http://schemas.openxmlformats.org/officeDocument/2006/relationships/image" Target="../media/image605.png"/><Relationship Id="rId215" Type="http://schemas.openxmlformats.org/officeDocument/2006/relationships/customXml" Target="../ink/ink596.xml"/><Relationship Id="rId26" Type="http://schemas.openxmlformats.org/officeDocument/2006/relationships/image" Target="../media/image514.png"/><Relationship Id="rId231" Type="http://schemas.openxmlformats.org/officeDocument/2006/relationships/customXml" Target="../ink/ink604.xml"/><Relationship Id="rId47" Type="http://schemas.openxmlformats.org/officeDocument/2006/relationships/customXml" Target="../ink/ink512.xml"/><Relationship Id="rId68" Type="http://schemas.openxmlformats.org/officeDocument/2006/relationships/image" Target="../media/image535.png"/><Relationship Id="rId89" Type="http://schemas.openxmlformats.org/officeDocument/2006/relationships/customXml" Target="../ink/ink533.xml"/><Relationship Id="rId112" Type="http://schemas.openxmlformats.org/officeDocument/2006/relationships/image" Target="../media/image556.png"/><Relationship Id="rId133" Type="http://schemas.openxmlformats.org/officeDocument/2006/relationships/customXml" Target="../ink/ink555.xml"/><Relationship Id="rId154" Type="http://schemas.openxmlformats.org/officeDocument/2006/relationships/image" Target="../media/image577.png"/><Relationship Id="rId175" Type="http://schemas.openxmlformats.org/officeDocument/2006/relationships/customXml" Target="../ink/ink576.xml"/><Relationship Id="rId196" Type="http://schemas.openxmlformats.org/officeDocument/2006/relationships/image" Target="../media/image598.png"/><Relationship Id="rId200" Type="http://schemas.openxmlformats.org/officeDocument/2006/relationships/image" Target="../media/image600.png"/><Relationship Id="rId16" Type="http://schemas.openxmlformats.org/officeDocument/2006/relationships/image" Target="../media/image509.png"/><Relationship Id="rId221" Type="http://schemas.openxmlformats.org/officeDocument/2006/relationships/customXml" Target="../ink/ink599.xml"/><Relationship Id="rId37" Type="http://schemas.openxmlformats.org/officeDocument/2006/relationships/customXml" Target="../ink/ink507.xml"/><Relationship Id="rId58" Type="http://schemas.openxmlformats.org/officeDocument/2006/relationships/image" Target="../media/image530.png"/><Relationship Id="rId79" Type="http://schemas.openxmlformats.org/officeDocument/2006/relationships/customXml" Target="../ink/ink528.xml"/><Relationship Id="rId102" Type="http://schemas.openxmlformats.org/officeDocument/2006/relationships/image" Target="../media/image551.png"/><Relationship Id="rId123" Type="http://schemas.openxmlformats.org/officeDocument/2006/relationships/customXml" Target="../ink/ink550.xml"/><Relationship Id="rId144" Type="http://schemas.openxmlformats.org/officeDocument/2006/relationships/image" Target="../media/image572.png"/><Relationship Id="rId90" Type="http://schemas.openxmlformats.org/officeDocument/2006/relationships/image" Target="../media/image545.png"/><Relationship Id="rId165" Type="http://schemas.openxmlformats.org/officeDocument/2006/relationships/customXml" Target="../ink/ink571.xml"/><Relationship Id="rId186" Type="http://schemas.openxmlformats.org/officeDocument/2006/relationships/image" Target="../media/image593.png"/><Relationship Id="rId211" Type="http://schemas.openxmlformats.org/officeDocument/2006/relationships/customXml" Target="../ink/ink594.xml"/><Relationship Id="rId232" Type="http://schemas.openxmlformats.org/officeDocument/2006/relationships/image" Target="../media/image616.png"/><Relationship Id="rId27" Type="http://schemas.openxmlformats.org/officeDocument/2006/relationships/customXml" Target="../ink/ink502.xml"/><Relationship Id="rId48" Type="http://schemas.openxmlformats.org/officeDocument/2006/relationships/image" Target="../media/image525.png"/><Relationship Id="rId69" Type="http://schemas.openxmlformats.org/officeDocument/2006/relationships/customXml" Target="../ink/ink523.xml"/><Relationship Id="rId113" Type="http://schemas.openxmlformats.org/officeDocument/2006/relationships/customXml" Target="../ink/ink545.xml"/><Relationship Id="rId134" Type="http://schemas.openxmlformats.org/officeDocument/2006/relationships/image" Target="../media/image567.png"/><Relationship Id="rId80" Type="http://schemas.openxmlformats.org/officeDocument/2006/relationships/image" Target="../media/image541.png"/><Relationship Id="rId155" Type="http://schemas.openxmlformats.org/officeDocument/2006/relationships/customXml" Target="../ink/ink566.xml"/><Relationship Id="rId176" Type="http://schemas.openxmlformats.org/officeDocument/2006/relationships/image" Target="../media/image588.png"/><Relationship Id="rId197" Type="http://schemas.openxmlformats.org/officeDocument/2006/relationships/customXml" Target="../ink/ink587.xml"/><Relationship Id="rId201" Type="http://schemas.openxmlformats.org/officeDocument/2006/relationships/customXml" Target="../ink/ink589.xml"/><Relationship Id="rId222" Type="http://schemas.openxmlformats.org/officeDocument/2006/relationships/image" Target="../media/image611.png"/><Relationship Id="rId17" Type="http://schemas.openxmlformats.org/officeDocument/2006/relationships/customXml" Target="../ink/ink497.xml"/><Relationship Id="rId38" Type="http://schemas.openxmlformats.org/officeDocument/2006/relationships/image" Target="../media/image520.png"/><Relationship Id="rId59" Type="http://schemas.openxmlformats.org/officeDocument/2006/relationships/customXml" Target="../ink/ink518.xml"/><Relationship Id="rId103" Type="http://schemas.openxmlformats.org/officeDocument/2006/relationships/customXml" Target="../ink/ink540.xml"/><Relationship Id="rId124" Type="http://schemas.openxmlformats.org/officeDocument/2006/relationships/image" Target="../media/image562.png"/><Relationship Id="rId70" Type="http://schemas.openxmlformats.org/officeDocument/2006/relationships/image" Target="../media/image536.png"/><Relationship Id="rId91" Type="http://schemas.openxmlformats.org/officeDocument/2006/relationships/customXml" Target="../ink/ink534.xml"/><Relationship Id="rId145" Type="http://schemas.openxmlformats.org/officeDocument/2006/relationships/customXml" Target="../ink/ink561.xml"/><Relationship Id="rId166" Type="http://schemas.openxmlformats.org/officeDocument/2006/relationships/image" Target="../media/image583.png"/><Relationship Id="rId187" Type="http://schemas.openxmlformats.org/officeDocument/2006/relationships/customXml" Target="../ink/ink58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606.png"/><Relationship Id="rId28" Type="http://schemas.openxmlformats.org/officeDocument/2006/relationships/image" Target="../media/image515.png"/><Relationship Id="rId49" Type="http://schemas.openxmlformats.org/officeDocument/2006/relationships/customXml" Target="../ink/ink513.xml"/><Relationship Id="rId114" Type="http://schemas.openxmlformats.org/officeDocument/2006/relationships/image" Target="../media/image557.png"/><Relationship Id="rId60" Type="http://schemas.openxmlformats.org/officeDocument/2006/relationships/image" Target="../media/image531.png"/><Relationship Id="rId81" Type="http://schemas.openxmlformats.org/officeDocument/2006/relationships/customXml" Target="../ink/ink529.xml"/><Relationship Id="rId135" Type="http://schemas.openxmlformats.org/officeDocument/2006/relationships/customXml" Target="../ink/ink556.xml"/><Relationship Id="rId156" Type="http://schemas.openxmlformats.org/officeDocument/2006/relationships/image" Target="../media/image578.png"/><Relationship Id="rId177" Type="http://schemas.openxmlformats.org/officeDocument/2006/relationships/customXml" Target="../ink/ink577.xml"/><Relationship Id="rId198" Type="http://schemas.openxmlformats.org/officeDocument/2006/relationships/image" Target="../media/image599.png"/><Relationship Id="rId202" Type="http://schemas.openxmlformats.org/officeDocument/2006/relationships/image" Target="../media/image601.png"/><Relationship Id="rId223" Type="http://schemas.openxmlformats.org/officeDocument/2006/relationships/customXml" Target="../ink/ink600.xml"/><Relationship Id="rId18" Type="http://schemas.openxmlformats.org/officeDocument/2006/relationships/image" Target="../media/image510.png"/><Relationship Id="rId39" Type="http://schemas.openxmlformats.org/officeDocument/2006/relationships/customXml" Target="../ink/ink508.xml"/><Relationship Id="rId50" Type="http://schemas.openxmlformats.org/officeDocument/2006/relationships/image" Target="../media/image526.png"/><Relationship Id="rId104" Type="http://schemas.openxmlformats.org/officeDocument/2006/relationships/image" Target="../media/image552.png"/><Relationship Id="rId125" Type="http://schemas.openxmlformats.org/officeDocument/2006/relationships/customXml" Target="../ink/ink551.xml"/><Relationship Id="rId146" Type="http://schemas.openxmlformats.org/officeDocument/2006/relationships/image" Target="../media/image573.png"/><Relationship Id="rId167" Type="http://schemas.openxmlformats.org/officeDocument/2006/relationships/customXml" Target="../ink/ink572.xml"/><Relationship Id="rId188" Type="http://schemas.openxmlformats.org/officeDocument/2006/relationships/image" Target="../media/image594.png"/><Relationship Id="rId71" Type="http://schemas.openxmlformats.org/officeDocument/2006/relationships/customXml" Target="../ink/ink524.xml"/><Relationship Id="rId92" Type="http://schemas.openxmlformats.org/officeDocument/2006/relationships/image" Target="../media/image546.png"/><Relationship Id="rId213" Type="http://schemas.openxmlformats.org/officeDocument/2006/relationships/customXml" Target="../ink/ink595.xml"/><Relationship Id="rId2" Type="http://schemas.openxmlformats.org/officeDocument/2006/relationships/image" Target="../media/image502.png"/><Relationship Id="rId29" Type="http://schemas.openxmlformats.org/officeDocument/2006/relationships/customXml" Target="../ink/ink503.xml"/><Relationship Id="rId40" Type="http://schemas.openxmlformats.org/officeDocument/2006/relationships/image" Target="../media/image521.png"/><Relationship Id="rId115" Type="http://schemas.openxmlformats.org/officeDocument/2006/relationships/customXml" Target="../ink/ink546.xml"/><Relationship Id="rId136" Type="http://schemas.openxmlformats.org/officeDocument/2006/relationships/image" Target="../media/image568.png"/><Relationship Id="rId157" Type="http://schemas.openxmlformats.org/officeDocument/2006/relationships/customXml" Target="../ink/ink567.xml"/><Relationship Id="rId178" Type="http://schemas.openxmlformats.org/officeDocument/2006/relationships/image" Target="../media/image589.png"/><Relationship Id="rId61" Type="http://schemas.openxmlformats.org/officeDocument/2006/relationships/customXml" Target="../ink/ink519.xml"/><Relationship Id="rId82" Type="http://schemas.openxmlformats.org/officeDocument/2006/relationships/image" Target="../media/image542.png"/><Relationship Id="rId199" Type="http://schemas.openxmlformats.org/officeDocument/2006/relationships/customXml" Target="../ink/ink588.xml"/><Relationship Id="rId203" Type="http://schemas.openxmlformats.org/officeDocument/2006/relationships/customXml" Target="../ink/ink590.xml"/><Relationship Id="rId19" Type="http://schemas.openxmlformats.org/officeDocument/2006/relationships/customXml" Target="../ink/ink498.xml"/><Relationship Id="rId224" Type="http://schemas.openxmlformats.org/officeDocument/2006/relationships/image" Target="../media/image612.png"/><Relationship Id="rId30" Type="http://schemas.openxmlformats.org/officeDocument/2006/relationships/image" Target="../media/image516.png"/><Relationship Id="rId105" Type="http://schemas.openxmlformats.org/officeDocument/2006/relationships/customXml" Target="../ink/ink541.xml"/><Relationship Id="rId126" Type="http://schemas.openxmlformats.org/officeDocument/2006/relationships/image" Target="../media/image563.png"/><Relationship Id="rId147" Type="http://schemas.openxmlformats.org/officeDocument/2006/relationships/customXml" Target="../ink/ink562.xml"/><Relationship Id="rId168" Type="http://schemas.openxmlformats.org/officeDocument/2006/relationships/image" Target="../media/image584.png"/><Relationship Id="rId51" Type="http://schemas.openxmlformats.org/officeDocument/2006/relationships/customXml" Target="../ink/ink514.xml"/><Relationship Id="rId72" Type="http://schemas.openxmlformats.org/officeDocument/2006/relationships/image" Target="../media/image537.png"/><Relationship Id="rId93" Type="http://schemas.openxmlformats.org/officeDocument/2006/relationships/customXml" Target="../ink/ink535.xml"/><Relationship Id="rId189" Type="http://schemas.openxmlformats.org/officeDocument/2006/relationships/customXml" Target="../ink/ink583.xml"/><Relationship Id="rId3" Type="http://schemas.openxmlformats.org/officeDocument/2006/relationships/customXml" Target="../ink/ink490.xml"/><Relationship Id="rId214" Type="http://schemas.openxmlformats.org/officeDocument/2006/relationships/image" Target="../media/image607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1.png"/><Relationship Id="rId21" Type="http://schemas.openxmlformats.org/officeDocument/2006/relationships/customXml" Target="../ink/ink614.xml"/><Relationship Id="rId42" Type="http://schemas.openxmlformats.org/officeDocument/2006/relationships/image" Target="../media/image636.png"/><Relationship Id="rId63" Type="http://schemas.openxmlformats.org/officeDocument/2006/relationships/customXml" Target="../ink/ink635.xml"/><Relationship Id="rId84" Type="http://schemas.openxmlformats.org/officeDocument/2006/relationships/image" Target="../media/image655.png"/><Relationship Id="rId138" Type="http://schemas.openxmlformats.org/officeDocument/2006/relationships/customXml" Target="../ink/ink674.xml"/><Relationship Id="rId159" Type="http://schemas.openxmlformats.org/officeDocument/2006/relationships/customXml" Target="../ink/ink685.xml"/><Relationship Id="rId170" Type="http://schemas.openxmlformats.org/officeDocument/2006/relationships/image" Target="../media/image697.png"/><Relationship Id="rId107" Type="http://schemas.openxmlformats.org/officeDocument/2006/relationships/image" Target="../media/image666.png"/><Relationship Id="rId11" Type="http://schemas.openxmlformats.org/officeDocument/2006/relationships/customXml" Target="../ink/ink609.xml"/><Relationship Id="rId32" Type="http://schemas.openxmlformats.org/officeDocument/2006/relationships/image" Target="../media/image415.png"/><Relationship Id="rId53" Type="http://schemas.openxmlformats.org/officeDocument/2006/relationships/customXml" Target="../ink/ink630.xml"/><Relationship Id="rId74" Type="http://schemas.openxmlformats.org/officeDocument/2006/relationships/image" Target="../media/image650.png"/><Relationship Id="rId128" Type="http://schemas.openxmlformats.org/officeDocument/2006/relationships/customXml" Target="../ink/ink669.xml"/><Relationship Id="rId149" Type="http://schemas.openxmlformats.org/officeDocument/2006/relationships/customXml" Target="../ink/ink680.xml"/><Relationship Id="rId5" Type="http://schemas.openxmlformats.org/officeDocument/2006/relationships/customXml" Target="../ink/ink606.xml"/><Relationship Id="rId95" Type="http://schemas.openxmlformats.org/officeDocument/2006/relationships/customXml" Target="../ink/ink652.xml"/><Relationship Id="rId160" Type="http://schemas.openxmlformats.org/officeDocument/2006/relationships/image" Target="../media/image692.png"/><Relationship Id="rId181" Type="http://schemas.openxmlformats.org/officeDocument/2006/relationships/customXml" Target="../ink/ink696.xml"/><Relationship Id="rId22" Type="http://schemas.openxmlformats.org/officeDocument/2006/relationships/image" Target="../media/image627.png"/><Relationship Id="rId43" Type="http://schemas.openxmlformats.org/officeDocument/2006/relationships/customXml" Target="../ink/ink625.xml"/><Relationship Id="rId64" Type="http://schemas.openxmlformats.org/officeDocument/2006/relationships/image" Target="../media/image646.png"/><Relationship Id="rId118" Type="http://schemas.openxmlformats.org/officeDocument/2006/relationships/customXml" Target="../ink/ink664.xml"/><Relationship Id="rId139" Type="http://schemas.openxmlformats.org/officeDocument/2006/relationships/customXml" Target="../ink/ink675.xml"/><Relationship Id="rId85" Type="http://schemas.openxmlformats.org/officeDocument/2006/relationships/customXml" Target="../ink/ink647.xml"/><Relationship Id="rId150" Type="http://schemas.openxmlformats.org/officeDocument/2006/relationships/image" Target="../media/image687.png"/><Relationship Id="rId171" Type="http://schemas.openxmlformats.org/officeDocument/2006/relationships/customXml" Target="../ink/ink691.xml"/><Relationship Id="rId12" Type="http://schemas.openxmlformats.org/officeDocument/2006/relationships/image" Target="../media/image622.png"/><Relationship Id="rId33" Type="http://schemas.openxmlformats.org/officeDocument/2006/relationships/customXml" Target="../ink/ink620.xml"/><Relationship Id="rId108" Type="http://schemas.openxmlformats.org/officeDocument/2006/relationships/customXml" Target="../ink/ink659.xml"/><Relationship Id="rId129" Type="http://schemas.openxmlformats.org/officeDocument/2006/relationships/image" Target="../media/image677.png"/><Relationship Id="rId54" Type="http://schemas.openxmlformats.org/officeDocument/2006/relationships/image" Target="../media/image641.png"/><Relationship Id="rId75" Type="http://schemas.openxmlformats.org/officeDocument/2006/relationships/customXml" Target="../ink/ink642.xml"/><Relationship Id="rId96" Type="http://schemas.openxmlformats.org/officeDocument/2006/relationships/image" Target="../media/image661.png"/><Relationship Id="rId140" Type="http://schemas.openxmlformats.org/officeDocument/2006/relationships/image" Target="../media/image682.png"/><Relationship Id="rId161" Type="http://schemas.openxmlformats.org/officeDocument/2006/relationships/customXml" Target="../ink/ink686.xml"/><Relationship Id="rId182" Type="http://schemas.openxmlformats.org/officeDocument/2006/relationships/image" Target="../media/image703.png"/><Relationship Id="rId6" Type="http://schemas.openxmlformats.org/officeDocument/2006/relationships/image" Target="../media/image619.png"/><Relationship Id="rId23" Type="http://schemas.openxmlformats.org/officeDocument/2006/relationships/customXml" Target="../ink/ink615.xml"/><Relationship Id="rId119" Type="http://schemas.openxmlformats.org/officeDocument/2006/relationships/image" Target="../media/image672.png"/><Relationship Id="rId44" Type="http://schemas.openxmlformats.org/officeDocument/2006/relationships/image" Target="../media/image637.png"/><Relationship Id="rId60" Type="http://schemas.openxmlformats.org/officeDocument/2006/relationships/image" Target="../media/image644.png"/><Relationship Id="rId65" Type="http://schemas.openxmlformats.org/officeDocument/2006/relationships/customXml" Target="../ink/ink636.xml"/><Relationship Id="rId81" Type="http://schemas.openxmlformats.org/officeDocument/2006/relationships/customXml" Target="../ink/ink645.xml"/><Relationship Id="rId86" Type="http://schemas.openxmlformats.org/officeDocument/2006/relationships/image" Target="../media/image656.png"/><Relationship Id="rId130" Type="http://schemas.openxmlformats.org/officeDocument/2006/relationships/customXml" Target="../ink/ink670.xml"/><Relationship Id="rId135" Type="http://schemas.openxmlformats.org/officeDocument/2006/relationships/image" Target="../media/image680.png"/><Relationship Id="rId151" Type="http://schemas.openxmlformats.org/officeDocument/2006/relationships/customXml" Target="../ink/ink681.xml"/><Relationship Id="rId156" Type="http://schemas.openxmlformats.org/officeDocument/2006/relationships/image" Target="../media/image690.png"/><Relationship Id="rId177" Type="http://schemas.openxmlformats.org/officeDocument/2006/relationships/customXml" Target="../ink/ink694.xml"/><Relationship Id="rId172" Type="http://schemas.openxmlformats.org/officeDocument/2006/relationships/image" Target="../media/image698.png"/><Relationship Id="rId13" Type="http://schemas.openxmlformats.org/officeDocument/2006/relationships/customXml" Target="../ink/ink610.xml"/><Relationship Id="rId18" Type="http://schemas.openxmlformats.org/officeDocument/2006/relationships/image" Target="../media/image625.png"/><Relationship Id="rId39" Type="http://schemas.openxmlformats.org/officeDocument/2006/relationships/customXml" Target="../ink/ink623.xml"/><Relationship Id="rId109" Type="http://schemas.openxmlformats.org/officeDocument/2006/relationships/image" Target="../media/image667.png"/><Relationship Id="rId34" Type="http://schemas.openxmlformats.org/officeDocument/2006/relationships/image" Target="../media/image632.png"/><Relationship Id="rId50" Type="http://schemas.openxmlformats.org/officeDocument/2006/relationships/image" Target="../media/image191.png"/><Relationship Id="rId55" Type="http://schemas.openxmlformats.org/officeDocument/2006/relationships/customXml" Target="../ink/ink631.xml"/><Relationship Id="rId76" Type="http://schemas.openxmlformats.org/officeDocument/2006/relationships/image" Target="../media/image651.png"/><Relationship Id="rId97" Type="http://schemas.openxmlformats.org/officeDocument/2006/relationships/customXml" Target="../ink/ink653.xml"/><Relationship Id="rId104" Type="http://schemas.openxmlformats.org/officeDocument/2006/relationships/image" Target="../media/image665.png"/><Relationship Id="rId120" Type="http://schemas.openxmlformats.org/officeDocument/2006/relationships/customXml" Target="../ink/ink665.xml"/><Relationship Id="rId125" Type="http://schemas.openxmlformats.org/officeDocument/2006/relationships/image" Target="../media/image675.png"/><Relationship Id="rId141" Type="http://schemas.openxmlformats.org/officeDocument/2006/relationships/customXml" Target="../ink/ink676.xml"/><Relationship Id="rId146" Type="http://schemas.openxmlformats.org/officeDocument/2006/relationships/image" Target="../media/image685.png"/><Relationship Id="rId167" Type="http://schemas.openxmlformats.org/officeDocument/2006/relationships/customXml" Target="../ink/ink689.xml"/><Relationship Id="rId7" Type="http://schemas.openxmlformats.org/officeDocument/2006/relationships/customXml" Target="../ink/ink607.xml"/><Relationship Id="rId71" Type="http://schemas.openxmlformats.org/officeDocument/2006/relationships/customXml" Target="../ink/ink640.xml"/><Relationship Id="rId92" Type="http://schemas.openxmlformats.org/officeDocument/2006/relationships/image" Target="../media/image659.png"/><Relationship Id="rId162" Type="http://schemas.openxmlformats.org/officeDocument/2006/relationships/image" Target="../media/image693.png"/><Relationship Id="rId2" Type="http://schemas.openxmlformats.org/officeDocument/2006/relationships/image" Target="../media/image617.png"/><Relationship Id="rId29" Type="http://schemas.openxmlformats.org/officeDocument/2006/relationships/customXml" Target="../ink/ink618.xml"/><Relationship Id="rId24" Type="http://schemas.openxmlformats.org/officeDocument/2006/relationships/image" Target="../media/image628.png"/><Relationship Id="rId40" Type="http://schemas.openxmlformats.org/officeDocument/2006/relationships/image" Target="../media/image635.png"/><Relationship Id="rId45" Type="http://schemas.openxmlformats.org/officeDocument/2006/relationships/customXml" Target="../ink/ink626.xml"/><Relationship Id="rId66" Type="http://schemas.openxmlformats.org/officeDocument/2006/relationships/customXml" Target="../ink/ink637.xml"/><Relationship Id="rId87" Type="http://schemas.openxmlformats.org/officeDocument/2006/relationships/customXml" Target="../ink/ink648.xml"/><Relationship Id="rId110" Type="http://schemas.openxmlformats.org/officeDocument/2006/relationships/customXml" Target="../ink/ink660.xml"/><Relationship Id="rId115" Type="http://schemas.openxmlformats.org/officeDocument/2006/relationships/image" Target="../media/image670.png"/><Relationship Id="rId131" Type="http://schemas.openxmlformats.org/officeDocument/2006/relationships/image" Target="../media/image678.png"/><Relationship Id="rId136" Type="http://schemas.openxmlformats.org/officeDocument/2006/relationships/customXml" Target="../ink/ink673.xml"/><Relationship Id="rId157" Type="http://schemas.openxmlformats.org/officeDocument/2006/relationships/customXml" Target="../ink/ink684.xml"/><Relationship Id="rId178" Type="http://schemas.openxmlformats.org/officeDocument/2006/relationships/image" Target="../media/image701.png"/><Relationship Id="rId61" Type="http://schemas.openxmlformats.org/officeDocument/2006/relationships/customXml" Target="../ink/ink634.xml"/><Relationship Id="rId82" Type="http://schemas.openxmlformats.org/officeDocument/2006/relationships/image" Target="../media/image654.png"/><Relationship Id="rId152" Type="http://schemas.openxmlformats.org/officeDocument/2006/relationships/image" Target="../media/image688.png"/><Relationship Id="rId173" Type="http://schemas.openxmlformats.org/officeDocument/2006/relationships/customXml" Target="../ink/ink692.xml"/><Relationship Id="rId19" Type="http://schemas.openxmlformats.org/officeDocument/2006/relationships/customXml" Target="../ink/ink613.xml"/><Relationship Id="rId14" Type="http://schemas.openxmlformats.org/officeDocument/2006/relationships/image" Target="../media/image623.png"/><Relationship Id="rId30" Type="http://schemas.openxmlformats.org/officeDocument/2006/relationships/image" Target="../media/image631.png"/><Relationship Id="rId35" Type="http://schemas.openxmlformats.org/officeDocument/2006/relationships/customXml" Target="../ink/ink621.xml"/><Relationship Id="rId56" Type="http://schemas.openxmlformats.org/officeDocument/2006/relationships/image" Target="../media/image642.png"/><Relationship Id="rId77" Type="http://schemas.openxmlformats.org/officeDocument/2006/relationships/customXml" Target="../ink/ink643.xml"/><Relationship Id="rId100" Type="http://schemas.openxmlformats.org/officeDocument/2006/relationships/image" Target="../media/image663.png"/><Relationship Id="rId105" Type="http://schemas.openxmlformats.org/officeDocument/2006/relationships/customXml" Target="../ink/ink657.xml"/><Relationship Id="rId126" Type="http://schemas.openxmlformats.org/officeDocument/2006/relationships/customXml" Target="../ink/ink668.xml"/><Relationship Id="rId147" Type="http://schemas.openxmlformats.org/officeDocument/2006/relationships/customXml" Target="../ink/ink679.xml"/><Relationship Id="rId168" Type="http://schemas.openxmlformats.org/officeDocument/2006/relationships/image" Target="../media/image696.png"/><Relationship Id="rId8" Type="http://schemas.openxmlformats.org/officeDocument/2006/relationships/image" Target="../media/image620.png"/><Relationship Id="rId51" Type="http://schemas.openxmlformats.org/officeDocument/2006/relationships/customXml" Target="../ink/ink629.xml"/><Relationship Id="rId72" Type="http://schemas.openxmlformats.org/officeDocument/2006/relationships/image" Target="../media/image649.png"/><Relationship Id="rId93" Type="http://schemas.openxmlformats.org/officeDocument/2006/relationships/customXml" Target="../ink/ink651.xml"/><Relationship Id="rId98" Type="http://schemas.openxmlformats.org/officeDocument/2006/relationships/image" Target="../media/image662.png"/><Relationship Id="rId121" Type="http://schemas.openxmlformats.org/officeDocument/2006/relationships/image" Target="../media/image673.png"/><Relationship Id="rId142" Type="http://schemas.openxmlformats.org/officeDocument/2006/relationships/image" Target="../media/image683.png"/><Relationship Id="rId163" Type="http://schemas.openxmlformats.org/officeDocument/2006/relationships/customXml" Target="../ink/ink687.xml"/><Relationship Id="rId3" Type="http://schemas.openxmlformats.org/officeDocument/2006/relationships/customXml" Target="../ink/ink605.xml"/><Relationship Id="rId25" Type="http://schemas.openxmlformats.org/officeDocument/2006/relationships/customXml" Target="../ink/ink616.xml"/><Relationship Id="rId46" Type="http://schemas.openxmlformats.org/officeDocument/2006/relationships/image" Target="../media/image638.png"/><Relationship Id="rId67" Type="http://schemas.openxmlformats.org/officeDocument/2006/relationships/customXml" Target="../ink/ink638.xml"/><Relationship Id="rId116" Type="http://schemas.openxmlformats.org/officeDocument/2006/relationships/customXml" Target="../ink/ink663.xml"/><Relationship Id="rId137" Type="http://schemas.openxmlformats.org/officeDocument/2006/relationships/image" Target="../media/image681.png"/><Relationship Id="rId158" Type="http://schemas.openxmlformats.org/officeDocument/2006/relationships/image" Target="../media/image691.png"/><Relationship Id="rId20" Type="http://schemas.openxmlformats.org/officeDocument/2006/relationships/image" Target="../media/image626.png"/><Relationship Id="rId41" Type="http://schemas.openxmlformats.org/officeDocument/2006/relationships/customXml" Target="../ink/ink624.xml"/><Relationship Id="rId62" Type="http://schemas.openxmlformats.org/officeDocument/2006/relationships/image" Target="../media/image645.png"/><Relationship Id="rId83" Type="http://schemas.openxmlformats.org/officeDocument/2006/relationships/customXml" Target="../ink/ink646.xml"/><Relationship Id="rId88" Type="http://schemas.openxmlformats.org/officeDocument/2006/relationships/image" Target="../media/image657.png"/><Relationship Id="rId111" Type="http://schemas.openxmlformats.org/officeDocument/2006/relationships/image" Target="../media/image668.png"/><Relationship Id="rId132" Type="http://schemas.openxmlformats.org/officeDocument/2006/relationships/customXml" Target="../ink/ink671.xml"/><Relationship Id="rId153" Type="http://schemas.openxmlformats.org/officeDocument/2006/relationships/customXml" Target="../ink/ink682.xml"/><Relationship Id="rId174" Type="http://schemas.openxmlformats.org/officeDocument/2006/relationships/image" Target="../media/image699.png"/><Relationship Id="rId179" Type="http://schemas.openxmlformats.org/officeDocument/2006/relationships/customXml" Target="../ink/ink695.xml"/><Relationship Id="rId15" Type="http://schemas.openxmlformats.org/officeDocument/2006/relationships/customXml" Target="../ink/ink611.xml"/><Relationship Id="rId36" Type="http://schemas.openxmlformats.org/officeDocument/2006/relationships/image" Target="../media/image633.png"/><Relationship Id="rId57" Type="http://schemas.openxmlformats.org/officeDocument/2006/relationships/customXml" Target="../ink/ink632.xml"/><Relationship Id="rId106" Type="http://schemas.openxmlformats.org/officeDocument/2006/relationships/customXml" Target="../ink/ink658.xml"/><Relationship Id="rId127" Type="http://schemas.openxmlformats.org/officeDocument/2006/relationships/image" Target="../media/image676.png"/><Relationship Id="rId10" Type="http://schemas.openxmlformats.org/officeDocument/2006/relationships/image" Target="../media/image621.png"/><Relationship Id="rId31" Type="http://schemas.openxmlformats.org/officeDocument/2006/relationships/customXml" Target="../ink/ink619.xml"/><Relationship Id="rId52" Type="http://schemas.openxmlformats.org/officeDocument/2006/relationships/image" Target="../media/image640.png"/><Relationship Id="rId73" Type="http://schemas.openxmlformats.org/officeDocument/2006/relationships/customXml" Target="../ink/ink641.xml"/><Relationship Id="rId78" Type="http://schemas.openxmlformats.org/officeDocument/2006/relationships/image" Target="../media/image652.png"/><Relationship Id="rId94" Type="http://schemas.openxmlformats.org/officeDocument/2006/relationships/image" Target="../media/image660.png"/><Relationship Id="rId99" Type="http://schemas.openxmlformats.org/officeDocument/2006/relationships/customXml" Target="../ink/ink654.xml"/><Relationship Id="rId101" Type="http://schemas.openxmlformats.org/officeDocument/2006/relationships/customXml" Target="../ink/ink655.xml"/><Relationship Id="rId122" Type="http://schemas.openxmlformats.org/officeDocument/2006/relationships/customXml" Target="../ink/ink666.xml"/><Relationship Id="rId143" Type="http://schemas.openxmlformats.org/officeDocument/2006/relationships/customXml" Target="../ink/ink677.xml"/><Relationship Id="rId148" Type="http://schemas.openxmlformats.org/officeDocument/2006/relationships/image" Target="../media/image686.png"/><Relationship Id="rId164" Type="http://schemas.openxmlformats.org/officeDocument/2006/relationships/image" Target="../media/image694.png"/><Relationship Id="rId169" Type="http://schemas.openxmlformats.org/officeDocument/2006/relationships/customXml" Target="../ink/ink690.xml"/><Relationship Id="rId4" Type="http://schemas.openxmlformats.org/officeDocument/2006/relationships/image" Target="../media/image618.png"/><Relationship Id="rId9" Type="http://schemas.openxmlformats.org/officeDocument/2006/relationships/customXml" Target="../ink/ink608.xml"/><Relationship Id="rId180" Type="http://schemas.openxmlformats.org/officeDocument/2006/relationships/image" Target="../media/image702.png"/><Relationship Id="rId26" Type="http://schemas.openxmlformats.org/officeDocument/2006/relationships/image" Target="../media/image629.png"/><Relationship Id="rId47" Type="http://schemas.openxmlformats.org/officeDocument/2006/relationships/customXml" Target="../ink/ink627.xml"/><Relationship Id="rId68" Type="http://schemas.openxmlformats.org/officeDocument/2006/relationships/image" Target="../media/image647.png"/><Relationship Id="rId89" Type="http://schemas.openxmlformats.org/officeDocument/2006/relationships/customXml" Target="../ink/ink649.xml"/><Relationship Id="rId112" Type="http://schemas.openxmlformats.org/officeDocument/2006/relationships/customXml" Target="../ink/ink661.xml"/><Relationship Id="rId133" Type="http://schemas.openxmlformats.org/officeDocument/2006/relationships/image" Target="../media/image679.png"/><Relationship Id="rId154" Type="http://schemas.openxmlformats.org/officeDocument/2006/relationships/image" Target="../media/image689.png"/><Relationship Id="rId175" Type="http://schemas.openxmlformats.org/officeDocument/2006/relationships/customXml" Target="../ink/ink693.xml"/><Relationship Id="rId16" Type="http://schemas.openxmlformats.org/officeDocument/2006/relationships/image" Target="../media/image624.png"/><Relationship Id="rId37" Type="http://schemas.openxmlformats.org/officeDocument/2006/relationships/customXml" Target="../ink/ink622.xml"/><Relationship Id="rId58" Type="http://schemas.openxmlformats.org/officeDocument/2006/relationships/image" Target="../media/image643.png"/><Relationship Id="rId79" Type="http://schemas.openxmlformats.org/officeDocument/2006/relationships/customXml" Target="../ink/ink644.xml"/><Relationship Id="rId102" Type="http://schemas.openxmlformats.org/officeDocument/2006/relationships/image" Target="../media/image664.png"/><Relationship Id="rId123" Type="http://schemas.openxmlformats.org/officeDocument/2006/relationships/image" Target="../media/image674.png"/><Relationship Id="rId144" Type="http://schemas.openxmlformats.org/officeDocument/2006/relationships/image" Target="../media/image684.png"/><Relationship Id="rId90" Type="http://schemas.openxmlformats.org/officeDocument/2006/relationships/image" Target="../media/image658.png"/><Relationship Id="rId165" Type="http://schemas.openxmlformats.org/officeDocument/2006/relationships/customXml" Target="../ink/ink688.xml"/><Relationship Id="rId27" Type="http://schemas.openxmlformats.org/officeDocument/2006/relationships/customXml" Target="../ink/ink617.xml"/><Relationship Id="rId48" Type="http://schemas.openxmlformats.org/officeDocument/2006/relationships/image" Target="../media/image639.png"/><Relationship Id="rId69" Type="http://schemas.openxmlformats.org/officeDocument/2006/relationships/customXml" Target="../ink/ink639.xml"/><Relationship Id="rId113" Type="http://schemas.openxmlformats.org/officeDocument/2006/relationships/image" Target="../media/image669.png"/><Relationship Id="rId134" Type="http://schemas.openxmlformats.org/officeDocument/2006/relationships/customXml" Target="../ink/ink672.xml"/><Relationship Id="rId80" Type="http://schemas.openxmlformats.org/officeDocument/2006/relationships/image" Target="../media/image653.png"/><Relationship Id="rId155" Type="http://schemas.openxmlformats.org/officeDocument/2006/relationships/customXml" Target="../ink/ink683.xml"/><Relationship Id="rId176" Type="http://schemas.openxmlformats.org/officeDocument/2006/relationships/image" Target="../media/image700.png"/><Relationship Id="rId17" Type="http://schemas.openxmlformats.org/officeDocument/2006/relationships/customXml" Target="../ink/ink612.xml"/><Relationship Id="rId38" Type="http://schemas.openxmlformats.org/officeDocument/2006/relationships/image" Target="../media/image634.png"/><Relationship Id="rId59" Type="http://schemas.openxmlformats.org/officeDocument/2006/relationships/customXml" Target="../ink/ink633.xml"/><Relationship Id="rId103" Type="http://schemas.openxmlformats.org/officeDocument/2006/relationships/customXml" Target="../ink/ink656.xml"/><Relationship Id="rId124" Type="http://schemas.openxmlformats.org/officeDocument/2006/relationships/customXml" Target="../ink/ink667.xml"/><Relationship Id="rId70" Type="http://schemas.openxmlformats.org/officeDocument/2006/relationships/image" Target="../media/image648.png"/><Relationship Id="rId91" Type="http://schemas.openxmlformats.org/officeDocument/2006/relationships/customXml" Target="../ink/ink650.xml"/><Relationship Id="rId145" Type="http://schemas.openxmlformats.org/officeDocument/2006/relationships/customXml" Target="../ink/ink678.xml"/><Relationship Id="rId166" Type="http://schemas.openxmlformats.org/officeDocument/2006/relationships/image" Target="../media/image695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630.png"/><Relationship Id="rId49" Type="http://schemas.openxmlformats.org/officeDocument/2006/relationships/customXml" Target="../ink/ink628.xml"/><Relationship Id="rId114" Type="http://schemas.openxmlformats.org/officeDocument/2006/relationships/customXml" Target="../ink/ink6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3.xm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5" Type="http://schemas.openxmlformats.org/officeDocument/2006/relationships/image" Target="../media/image4.png"/><Relationship Id="rId61" Type="http://schemas.openxmlformats.org/officeDocument/2006/relationships/image" Target="../media/image32.png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3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1.xml"/><Relationship Id="rId21" Type="http://schemas.openxmlformats.org/officeDocument/2006/relationships/customXml" Target="../ink/ink43.xml"/><Relationship Id="rId42" Type="http://schemas.openxmlformats.org/officeDocument/2006/relationships/image" Target="../media/image62.png"/><Relationship Id="rId63" Type="http://schemas.openxmlformats.org/officeDocument/2006/relationships/customXml" Target="../ink/ink64.xml"/><Relationship Id="rId84" Type="http://schemas.openxmlformats.org/officeDocument/2006/relationships/image" Target="../media/image83.png"/><Relationship Id="rId138" Type="http://schemas.openxmlformats.org/officeDocument/2006/relationships/image" Target="../media/image110.png"/><Relationship Id="rId107" Type="http://schemas.openxmlformats.org/officeDocument/2006/relationships/customXml" Target="../ink/ink86.xml"/><Relationship Id="rId11" Type="http://schemas.openxmlformats.org/officeDocument/2006/relationships/customXml" Target="../ink/ink38.xml"/><Relationship Id="rId32" Type="http://schemas.openxmlformats.org/officeDocument/2006/relationships/image" Target="../media/image57.png"/><Relationship Id="rId53" Type="http://schemas.openxmlformats.org/officeDocument/2006/relationships/customXml" Target="../ink/ink59.xml"/><Relationship Id="rId74" Type="http://schemas.openxmlformats.org/officeDocument/2006/relationships/image" Target="../media/image78.png"/><Relationship Id="rId128" Type="http://schemas.openxmlformats.org/officeDocument/2006/relationships/image" Target="../media/image105.png"/><Relationship Id="rId149" Type="http://schemas.openxmlformats.org/officeDocument/2006/relationships/customXml" Target="../ink/ink107.xml"/><Relationship Id="rId5" Type="http://schemas.openxmlformats.org/officeDocument/2006/relationships/customXml" Target="../ink/ink35.xml"/><Relationship Id="rId95" Type="http://schemas.openxmlformats.org/officeDocument/2006/relationships/customXml" Target="../ink/ink80.xml"/><Relationship Id="rId22" Type="http://schemas.openxmlformats.org/officeDocument/2006/relationships/image" Target="../media/image52.png"/><Relationship Id="rId27" Type="http://schemas.openxmlformats.org/officeDocument/2006/relationships/customXml" Target="../ink/ink46.xml"/><Relationship Id="rId43" Type="http://schemas.openxmlformats.org/officeDocument/2006/relationships/customXml" Target="../ink/ink54.xml"/><Relationship Id="rId48" Type="http://schemas.openxmlformats.org/officeDocument/2006/relationships/image" Target="../media/image65.png"/><Relationship Id="rId64" Type="http://schemas.openxmlformats.org/officeDocument/2006/relationships/image" Target="../media/image73.png"/><Relationship Id="rId69" Type="http://schemas.openxmlformats.org/officeDocument/2006/relationships/customXml" Target="../ink/ink67.xml"/><Relationship Id="rId113" Type="http://schemas.openxmlformats.org/officeDocument/2006/relationships/customXml" Target="../ink/ink89.xml"/><Relationship Id="rId118" Type="http://schemas.openxmlformats.org/officeDocument/2006/relationships/image" Target="../media/image100.png"/><Relationship Id="rId134" Type="http://schemas.openxmlformats.org/officeDocument/2006/relationships/image" Target="../media/image108.png"/><Relationship Id="rId139" Type="http://schemas.openxmlformats.org/officeDocument/2006/relationships/customXml" Target="../ink/ink102.xml"/><Relationship Id="rId80" Type="http://schemas.openxmlformats.org/officeDocument/2006/relationships/image" Target="../media/image81.png"/><Relationship Id="rId85" Type="http://schemas.openxmlformats.org/officeDocument/2006/relationships/customXml" Target="../ink/ink75.xml"/><Relationship Id="rId150" Type="http://schemas.openxmlformats.org/officeDocument/2006/relationships/image" Target="../media/image116.png"/><Relationship Id="rId12" Type="http://schemas.openxmlformats.org/officeDocument/2006/relationships/image" Target="../media/image47.png"/><Relationship Id="rId17" Type="http://schemas.openxmlformats.org/officeDocument/2006/relationships/customXml" Target="../ink/ink41.xml"/><Relationship Id="rId33" Type="http://schemas.openxmlformats.org/officeDocument/2006/relationships/customXml" Target="../ink/ink49.xml"/><Relationship Id="rId38" Type="http://schemas.openxmlformats.org/officeDocument/2006/relationships/image" Target="../media/image60.png"/><Relationship Id="rId59" Type="http://schemas.openxmlformats.org/officeDocument/2006/relationships/customXml" Target="../ink/ink62.xml"/><Relationship Id="rId103" Type="http://schemas.openxmlformats.org/officeDocument/2006/relationships/customXml" Target="../ink/ink84.xml"/><Relationship Id="rId108" Type="http://schemas.openxmlformats.org/officeDocument/2006/relationships/image" Target="../media/image95.png"/><Relationship Id="rId124" Type="http://schemas.openxmlformats.org/officeDocument/2006/relationships/image" Target="../media/image103.png"/><Relationship Id="rId129" Type="http://schemas.openxmlformats.org/officeDocument/2006/relationships/customXml" Target="../ink/ink97.xml"/><Relationship Id="rId54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customXml" Target="../ink/ink70.xml"/><Relationship Id="rId91" Type="http://schemas.openxmlformats.org/officeDocument/2006/relationships/customXml" Target="../ink/ink78.xml"/><Relationship Id="rId96" Type="http://schemas.openxmlformats.org/officeDocument/2006/relationships/image" Target="../media/image89.png"/><Relationship Id="rId140" Type="http://schemas.openxmlformats.org/officeDocument/2006/relationships/image" Target="../media/image111.png"/><Relationship Id="rId145" Type="http://schemas.openxmlformats.org/officeDocument/2006/relationships/customXml" Target="../ink/ink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23" Type="http://schemas.openxmlformats.org/officeDocument/2006/relationships/customXml" Target="../ink/ink44.xml"/><Relationship Id="rId28" Type="http://schemas.openxmlformats.org/officeDocument/2006/relationships/image" Target="../media/image55.png"/><Relationship Id="rId49" Type="http://schemas.openxmlformats.org/officeDocument/2006/relationships/customXml" Target="../ink/ink57.xml"/><Relationship Id="rId114" Type="http://schemas.openxmlformats.org/officeDocument/2006/relationships/image" Target="../media/image98.png"/><Relationship Id="rId119" Type="http://schemas.openxmlformats.org/officeDocument/2006/relationships/customXml" Target="../ink/ink92.xml"/><Relationship Id="rId44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customXml" Target="../ink/ink65.xml"/><Relationship Id="rId81" Type="http://schemas.openxmlformats.org/officeDocument/2006/relationships/customXml" Target="../ink/ink73.xml"/><Relationship Id="rId86" Type="http://schemas.openxmlformats.org/officeDocument/2006/relationships/image" Target="../media/image84.png"/><Relationship Id="rId130" Type="http://schemas.openxmlformats.org/officeDocument/2006/relationships/image" Target="../media/image106.png"/><Relationship Id="rId135" Type="http://schemas.openxmlformats.org/officeDocument/2006/relationships/customXml" Target="../ink/ink100.xml"/><Relationship Id="rId151" Type="http://schemas.openxmlformats.org/officeDocument/2006/relationships/customXml" Target="../ink/ink108.xml"/><Relationship Id="rId13" Type="http://schemas.openxmlformats.org/officeDocument/2006/relationships/customXml" Target="../ink/ink39.xml"/><Relationship Id="rId18" Type="http://schemas.openxmlformats.org/officeDocument/2006/relationships/image" Target="../media/image50.png"/><Relationship Id="rId39" Type="http://schemas.openxmlformats.org/officeDocument/2006/relationships/customXml" Target="../ink/ink52.xml"/><Relationship Id="rId109" Type="http://schemas.openxmlformats.org/officeDocument/2006/relationships/customXml" Target="../ink/ink87.xml"/><Relationship Id="rId34" Type="http://schemas.openxmlformats.org/officeDocument/2006/relationships/image" Target="../media/image58.png"/><Relationship Id="rId50" Type="http://schemas.openxmlformats.org/officeDocument/2006/relationships/image" Target="../media/image66.png"/><Relationship Id="rId55" Type="http://schemas.openxmlformats.org/officeDocument/2006/relationships/customXml" Target="../ink/ink60.xml"/><Relationship Id="rId76" Type="http://schemas.openxmlformats.org/officeDocument/2006/relationships/image" Target="../media/image79.png"/><Relationship Id="rId97" Type="http://schemas.openxmlformats.org/officeDocument/2006/relationships/customXml" Target="../ink/ink81.xml"/><Relationship Id="rId104" Type="http://schemas.openxmlformats.org/officeDocument/2006/relationships/image" Target="../media/image93.png"/><Relationship Id="rId120" Type="http://schemas.openxmlformats.org/officeDocument/2006/relationships/image" Target="../media/image101.png"/><Relationship Id="rId125" Type="http://schemas.openxmlformats.org/officeDocument/2006/relationships/customXml" Target="../ink/ink95.xml"/><Relationship Id="rId141" Type="http://schemas.openxmlformats.org/officeDocument/2006/relationships/customXml" Target="../ink/ink103.xml"/><Relationship Id="rId146" Type="http://schemas.openxmlformats.org/officeDocument/2006/relationships/image" Target="../media/image114.png"/><Relationship Id="rId7" Type="http://schemas.openxmlformats.org/officeDocument/2006/relationships/customXml" Target="../ink/ink36.xml"/><Relationship Id="rId71" Type="http://schemas.openxmlformats.org/officeDocument/2006/relationships/customXml" Target="../ink/ink68.xml"/><Relationship Id="rId92" Type="http://schemas.openxmlformats.org/officeDocument/2006/relationships/image" Target="../media/image87.png"/><Relationship Id="rId2" Type="http://schemas.openxmlformats.org/officeDocument/2006/relationships/image" Target="../media/image42.png"/><Relationship Id="rId29" Type="http://schemas.openxmlformats.org/officeDocument/2006/relationships/customXml" Target="../ink/ink47.xml"/><Relationship Id="rId24" Type="http://schemas.openxmlformats.org/officeDocument/2006/relationships/image" Target="../media/image53.png"/><Relationship Id="rId40" Type="http://schemas.openxmlformats.org/officeDocument/2006/relationships/image" Target="../media/image61.png"/><Relationship Id="rId45" Type="http://schemas.openxmlformats.org/officeDocument/2006/relationships/customXml" Target="../ink/ink55.xml"/><Relationship Id="rId66" Type="http://schemas.openxmlformats.org/officeDocument/2006/relationships/image" Target="../media/image74.png"/><Relationship Id="rId87" Type="http://schemas.openxmlformats.org/officeDocument/2006/relationships/customXml" Target="../ink/ink76.xml"/><Relationship Id="rId110" Type="http://schemas.openxmlformats.org/officeDocument/2006/relationships/image" Target="../media/image96.png"/><Relationship Id="rId115" Type="http://schemas.openxmlformats.org/officeDocument/2006/relationships/customXml" Target="../ink/ink90.xml"/><Relationship Id="rId131" Type="http://schemas.openxmlformats.org/officeDocument/2006/relationships/customXml" Target="../ink/ink98.xml"/><Relationship Id="rId136" Type="http://schemas.openxmlformats.org/officeDocument/2006/relationships/image" Target="../media/image109.png"/><Relationship Id="rId61" Type="http://schemas.openxmlformats.org/officeDocument/2006/relationships/customXml" Target="../ink/ink63.xml"/><Relationship Id="rId82" Type="http://schemas.openxmlformats.org/officeDocument/2006/relationships/image" Target="../media/image82.png"/><Relationship Id="rId152" Type="http://schemas.openxmlformats.org/officeDocument/2006/relationships/image" Target="../media/image117.png"/><Relationship Id="rId19" Type="http://schemas.openxmlformats.org/officeDocument/2006/relationships/customXml" Target="../ink/ink42.xml"/><Relationship Id="rId14" Type="http://schemas.openxmlformats.org/officeDocument/2006/relationships/image" Target="../media/image48.png"/><Relationship Id="rId30" Type="http://schemas.openxmlformats.org/officeDocument/2006/relationships/image" Target="../media/image56.png"/><Relationship Id="rId35" Type="http://schemas.openxmlformats.org/officeDocument/2006/relationships/customXml" Target="../ink/ink50.xml"/><Relationship Id="rId56" Type="http://schemas.openxmlformats.org/officeDocument/2006/relationships/image" Target="../media/image69.png"/><Relationship Id="rId77" Type="http://schemas.openxmlformats.org/officeDocument/2006/relationships/customXml" Target="../ink/ink71.xml"/><Relationship Id="rId100" Type="http://schemas.openxmlformats.org/officeDocument/2006/relationships/image" Target="../media/image91.png"/><Relationship Id="rId105" Type="http://schemas.openxmlformats.org/officeDocument/2006/relationships/customXml" Target="../ink/ink85.xml"/><Relationship Id="rId126" Type="http://schemas.openxmlformats.org/officeDocument/2006/relationships/image" Target="../media/image104.png"/><Relationship Id="rId147" Type="http://schemas.openxmlformats.org/officeDocument/2006/relationships/customXml" Target="../ink/ink106.xml"/><Relationship Id="rId8" Type="http://schemas.openxmlformats.org/officeDocument/2006/relationships/image" Target="../media/image45.png"/><Relationship Id="rId51" Type="http://schemas.openxmlformats.org/officeDocument/2006/relationships/customXml" Target="../ink/ink58.xml"/><Relationship Id="rId72" Type="http://schemas.openxmlformats.org/officeDocument/2006/relationships/image" Target="../media/image77.png"/><Relationship Id="rId93" Type="http://schemas.openxmlformats.org/officeDocument/2006/relationships/customXml" Target="../ink/ink79.xml"/><Relationship Id="rId98" Type="http://schemas.openxmlformats.org/officeDocument/2006/relationships/image" Target="../media/image90.png"/><Relationship Id="rId121" Type="http://schemas.openxmlformats.org/officeDocument/2006/relationships/customXml" Target="../ink/ink93.xml"/><Relationship Id="rId142" Type="http://schemas.openxmlformats.org/officeDocument/2006/relationships/image" Target="../media/image112.png"/><Relationship Id="rId3" Type="http://schemas.openxmlformats.org/officeDocument/2006/relationships/customXml" Target="../ink/ink34.xml"/><Relationship Id="rId25" Type="http://schemas.openxmlformats.org/officeDocument/2006/relationships/customXml" Target="../ink/ink45.xml"/><Relationship Id="rId46" Type="http://schemas.openxmlformats.org/officeDocument/2006/relationships/image" Target="../media/image64.png"/><Relationship Id="rId67" Type="http://schemas.openxmlformats.org/officeDocument/2006/relationships/customXml" Target="../ink/ink66.xml"/><Relationship Id="rId116" Type="http://schemas.openxmlformats.org/officeDocument/2006/relationships/image" Target="../media/image99.png"/><Relationship Id="rId137" Type="http://schemas.openxmlformats.org/officeDocument/2006/relationships/customXml" Target="../ink/ink101.xml"/><Relationship Id="rId20" Type="http://schemas.openxmlformats.org/officeDocument/2006/relationships/image" Target="../media/image51.png"/><Relationship Id="rId41" Type="http://schemas.openxmlformats.org/officeDocument/2006/relationships/customXml" Target="../ink/ink53.xml"/><Relationship Id="rId62" Type="http://schemas.openxmlformats.org/officeDocument/2006/relationships/image" Target="../media/image72.png"/><Relationship Id="rId83" Type="http://schemas.openxmlformats.org/officeDocument/2006/relationships/customXml" Target="../ink/ink74.xml"/><Relationship Id="rId88" Type="http://schemas.openxmlformats.org/officeDocument/2006/relationships/image" Target="../media/image85.png"/><Relationship Id="rId111" Type="http://schemas.openxmlformats.org/officeDocument/2006/relationships/customXml" Target="../ink/ink88.xml"/><Relationship Id="rId132" Type="http://schemas.openxmlformats.org/officeDocument/2006/relationships/image" Target="../media/image107.png"/><Relationship Id="rId153" Type="http://schemas.openxmlformats.org/officeDocument/2006/relationships/customXml" Target="../ink/ink109.xml"/><Relationship Id="rId15" Type="http://schemas.openxmlformats.org/officeDocument/2006/relationships/customXml" Target="../ink/ink40.xml"/><Relationship Id="rId36" Type="http://schemas.openxmlformats.org/officeDocument/2006/relationships/image" Target="../media/image59.png"/><Relationship Id="rId57" Type="http://schemas.openxmlformats.org/officeDocument/2006/relationships/customXml" Target="../ink/ink61.xml"/><Relationship Id="rId106" Type="http://schemas.openxmlformats.org/officeDocument/2006/relationships/image" Target="../media/image94.png"/><Relationship Id="rId127" Type="http://schemas.openxmlformats.org/officeDocument/2006/relationships/customXml" Target="../ink/ink96.xml"/><Relationship Id="rId10" Type="http://schemas.openxmlformats.org/officeDocument/2006/relationships/image" Target="../media/image46.png"/><Relationship Id="rId31" Type="http://schemas.openxmlformats.org/officeDocument/2006/relationships/customXml" Target="../ink/ink48.xml"/><Relationship Id="rId52" Type="http://schemas.openxmlformats.org/officeDocument/2006/relationships/image" Target="../media/image67.png"/><Relationship Id="rId73" Type="http://schemas.openxmlformats.org/officeDocument/2006/relationships/customXml" Target="../ink/ink69.xml"/><Relationship Id="rId78" Type="http://schemas.openxmlformats.org/officeDocument/2006/relationships/image" Target="../media/image80.png"/><Relationship Id="rId94" Type="http://schemas.openxmlformats.org/officeDocument/2006/relationships/image" Target="../media/image88.png"/><Relationship Id="rId99" Type="http://schemas.openxmlformats.org/officeDocument/2006/relationships/customXml" Target="../ink/ink82.xml"/><Relationship Id="rId101" Type="http://schemas.openxmlformats.org/officeDocument/2006/relationships/customXml" Target="../ink/ink83.xml"/><Relationship Id="rId122" Type="http://schemas.openxmlformats.org/officeDocument/2006/relationships/image" Target="../media/image102.png"/><Relationship Id="rId143" Type="http://schemas.openxmlformats.org/officeDocument/2006/relationships/customXml" Target="../ink/ink104.xml"/><Relationship Id="rId148" Type="http://schemas.openxmlformats.org/officeDocument/2006/relationships/image" Target="../media/image115.png"/><Relationship Id="rId4" Type="http://schemas.openxmlformats.org/officeDocument/2006/relationships/image" Target="../media/image43.png"/><Relationship Id="rId9" Type="http://schemas.openxmlformats.org/officeDocument/2006/relationships/customXml" Target="../ink/ink37.xml"/><Relationship Id="rId26" Type="http://schemas.openxmlformats.org/officeDocument/2006/relationships/image" Target="../media/image54.png"/><Relationship Id="rId47" Type="http://schemas.openxmlformats.org/officeDocument/2006/relationships/customXml" Target="../ink/ink56.xml"/><Relationship Id="rId68" Type="http://schemas.openxmlformats.org/officeDocument/2006/relationships/image" Target="../media/image75.png"/><Relationship Id="rId89" Type="http://schemas.openxmlformats.org/officeDocument/2006/relationships/customXml" Target="../ink/ink77.xml"/><Relationship Id="rId112" Type="http://schemas.openxmlformats.org/officeDocument/2006/relationships/image" Target="../media/image97.png"/><Relationship Id="rId133" Type="http://schemas.openxmlformats.org/officeDocument/2006/relationships/customXml" Target="../ink/ink99.xml"/><Relationship Id="rId154" Type="http://schemas.openxmlformats.org/officeDocument/2006/relationships/image" Target="../media/image118.png"/><Relationship Id="rId16" Type="http://schemas.openxmlformats.org/officeDocument/2006/relationships/image" Target="../media/image49.png"/><Relationship Id="rId37" Type="http://schemas.openxmlformats.org/officeDocument/2006/relationships/customXml" Target="../ink/ink51.xml"/><Relationship Id="rId58" Type="http://schemas.openxmlformats.org/officeDocument/2006/relationships/image" Target="../media/image70.png"/><Relationship Id="rId79" Type="http://schemas.openxmlformats.org/officeDocument/2006/relationships/customXml" Target="../ink/ink72.xml"/><Relationship Id="rId102" Type="http://schemas.openxmlformats.org/officeDocument/2006/relationships/image" Target="../media/image92.png"/><Relationship Id="rId123" Type="http://schemas.openxmlformats.org/officeDocument/2006/relationships/customXml" Target="../ink/ink94.xml"/><Relationship Id="rId144" Type="http://schemas.openxmlformats.org/officeDocument/2006/relationships/image" Target="../media/image113.png"/><Relationship Id="rId90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7.xml"/><Relationship Id="rId21" Type="http://schemas.openxmlformats.org/officeDocument/2006/relationships/customXml" Target="../ink/ink119.xml"/><Relationship Id="rId63" Type="http://schemas.openxmlformats.org/officeDocument/2006/relationships/customXml" Target="../ink/ink140.xml"/><Relationship Id="rId159" Type="http://schemas.openxmlformats.org/officeDocument/2006/relationships/customXml" Target="../ink/ink188.xml"/><Relationship Id="rId170" Type="http://schemas.openxmlformats.org/officeDocument/2006/relationships/image" Target="../media/image203.png"/><Relationship Id="rId226" Type="http://schemas.openxmlformats.org/officeDocument/2006/relationships/image" Target="../media/image231.png"/><Relationship Id="rId268" Type="http://schemas.openxmlformats.org/officeDocument/2006/relationships/image" Target="../media/image252.png"/><Relationship Id="rId32" Type="http://schemas.openxmlformats.org/officeDocument/2006/relationships/image" Target="../media/image134.png"/><Relationship Id="rId74" Type="http://schemas.openxmlformats.org/officeDocument/2006/relationships/image" Target="../media/image155.png"/><Relationship Id="rId128" Type="http://schemas.openxmlformats.org/officeDocument/2006/relationships/image" Target="../media/image182.png"/><Relationship Id="rId5" Type="http://schemas.openxmlformats.org/officeDocument/2006/relationships/customXml" Target="../ink/ink111.xml"/><Relationship Id="rId95" Type="http://schemas.openxmlformats.org/officeDocument/2006/relationships/customXml" Target="../ink/ink156.xml"/><Relationship Id="rId160" Type="http://schemas.openxmlformats.org/officeDocument/2006/relationships/image" Target="../media/image198.png"/><Relationship Id="rId181" Type="http://schemas.openxmlformats.org/officeDocument/2006/relationships/customXml" Target="../ink/ink199.xml"/><Relationship Id="rId216" Type="http://schemas.openxmlformats.org/officeDocument/2006/relationships/image" Target="../media/image226.png"/><Relationship Id="rId237" Type="http://schemas.openxmlformats.org/officeDocument/2006/relationships/customXml" Target="../ink/ink227.xml"/><Relationship Id="rId258" Type="http://schemas.openxmlformats.org/officeDocument/2006/relationships/image" Target="../media/image247.png"/><Relationship Id="rId22" Type="http://schemas.openxmlformats.org/officeDocument/2006/relationships/image" Target="../media/image129.png"/><Relationship Id="rId43" Type="http://schemas.openxmlformats.org/officeDocument/2006/relationships/customXml" Target="../ink/ink130.xml"/><Relationship Id="rId64" Type="http://schemas.openxmlformats.org/officeDocument/2006/relationships/image" Target="../media/image150.png"/><Relationship Id="rId118" Type="http://schemas.openxmlformats.org/officeDocument/2006/relationships/image" Target="../media/image177.png"/><Relationship Id="rId139" Type="http://schemas.openxmlformats.org/officeDocument/2006/relationships/customXml" Target="../ink/ink178.xml"/><Relationship Id="rId85" Type="http://schemas.openxmlformats.org/officeDocument/2006/relationships/customXml" Target="../ink/ink151.xml"/><Relationship Id="rId150" Type="http://schemas.openxmlformats.org/officeDocument/2006/relationships/image" Target="../media/image193.png"/><Relationship Id="rId171" Type="http://schemas.openxmlformats.org/officeDocument/2006/relationships/customXml" Target="../ink/ink194.xml"/><Relationship Id="rId192" Type="http://schemas.openxmlformats.org/officeDocument/2006/relationships/image" Target="../media/image214.png"/><Relationship Id="rId206" Type="http://schemas.openxmlformats.org/officeDocument/2006/relationships/image" Target="../media/image221.png"/><Relationship Id="rId227" Type="http://schemas.openxmlformats.org/officeDocument/2006/relationships/customXml" Target="../ink/ink222.xml"/><Relationship Id="rId248" Type="http://schemas.openxmlformats.org/officeDocument/2006/relationships/image" Target="../media/image242.png"/><Relationship Id="rId269" Type="http://schemas.openxmlformats.org/officeDocument/2006/relationships/customXml" Target="../ink/ink243.xml"/><Relationship Id="rId12" Type="http://schemas.openxmlformats.org/officeDocument/2006/relationships/image" Target="../media/image124.png"/><Relationship Id="rId33" Type="http://schemas.openxmlformats.org/officeDocument/2006/relationships/customXml" Target="../ink/ink125.xml"/><Relationship Id="rId108" Type="http://schemas.openxmlformats.org/officeDocument/2006/relationships/image" Target="../media/image172.png"/><Relationship Id="rId129" Type="http://schemas.openxmlformats.org/officeDocument/2006/relationships/customXml" Target="../ink/ink173.xml"/><Relationship Id="rId54" Type="http://schemas.openxmlformats.org/officeDocument/2006/relationships/image" Target="../media/image145.png"/><Relationship Id="rId75" Type="http://schemas.openxmlformats.org/officeDocument/2006/relationships/customXml" Target="../ink/ink146.xml"/><Relationship Id="rId96" Type="http://schemas.openxmlformats.org/officeDocument/2006/relationships/image" Target="../media/image166.png"/><Relationship Id="rId140" Type="http://schemas.openxmlformats.org/officeDocument/2006/relationships/image" Target="../media/image188.png"/><Relationship Id="rId161" Type="http://schemas.openxmlformats.org/officeDocument/2006/relationships/customXml" Target="../ink/ink189.xml"/><Relationship Id="rId182" Type="http://schemas.openxmlformats.org/officeDocument/2006/relationships/image" Target="../media/image209.png"/><Relationship Id="rId217" Type="http://schemas.openxmlformats.org/officeDocument/2006/relationships/customXml" Target="../ink/ink217.xml"/><Relationship Id="rId6" Type="http://schemas.openxmlformats.org/officeDocument/2006/relationships/image" Target="../media/image121.png"/><Relationship Id="rId238" Type="http://schemas.openxmlformats.org/officeDocument/2006/relationships/image" Target="../media/image237.png"/><Relationship Id="rId259" Type="http://schemas.openxmlformats.org/officeDocument/2006/relationships/customXml" Target="../ink/ink238.xml"/><Relationship Id="rId23" Type="http://schemas.openxmlformats.org/officeDocument/2006/relationships/customXml" Target="../ink/ink120.xml"/><Relationship Id="rId119" Type="http://schemas.openxmlformats.org/officeDocument/2006/relationships/customXml" Target="../ink/ink168.xml"/><Relationship Id="rId270" Type="http://schemas.openxmlformats.org/officeDocument/2006/relationships/image" Target="../media/image253.png"/><Relationship Id="rId44" Type="http://schemas.openxmlformats.org/officeDocument/2006/relationships/image" Target="../media/image140.png"/><Relationship Id="rId65" Type="http://schemas.openxmlformats.org/officeDocument/2006/relationships/customXml" Target="../ink/ink141.xml"/><Relationship Id="rId86" Type="http://schemas.openxmlformats.org/officeDocument/2006/relationships/image" Target="../media/image161.png"/><Relationship Id="rId130" Type="http://schemas.openxmlformats.org/officeDocument/2006/relationships/image" Target="../media/image183.png"/><Relationship Id="rId151" Type="http://schemas.openxmlformats.org/officeDocument/2006/relationships/customXml" Target="../ink/ink184.xml"/><Relationship Id="rId172" Type="http://schemas.openxmlformats.org/officeDocument/2006/relationships/image" Target="../media/image204.png"/><Relationship Id="rId193" Type="http://schemas.openxmlformats.org/officeDocument/2006/relationships/customXml" Target="../ink/ink205.xml"/><Relationship Id="rId207" Type="http://schemas.openxmlformats.org/officeDocument/2006/relationships/customXml" Target="../ink/ink212.xml"/><Relationship Id="rId228" Type="http://schemas.openxmlformats.org/officeDocument/2006/relationships/image" Target="../media/image232.png"/><Relationship Id="rId249" Type="http://schemas.openxmlformats.org/officeDocument/2006/relationships/customXml" Target="../ink/ink233.xml"/><Relationship Id="rId13" Type="http://schemas.openxmlformats.org/officeDocument/2006/relationships/customXml" Target="../ink/ink115.xml"/><Relationship Id="rId109" Type="http://schemas.openxmlformats.org/officeDocument/2006/relationships/customXml" Target="../ink/ink163.xml"/><Relationship Id="rId260" Type="http://schemas.openxmlformats.org/officeDocument/2006/relationships/image" Target="../media/image248.png"/><Relationship Id="rId34" Type="http://schemas.openxmlformats.org/officeDocument/2006/relationships/image" Target="../media/image135.png"/><Relationship Id="rId55" Type="http://schemas.openxmlformats.org/officeDocument/2006/relationships/customXml" Target="../ink/ink136.xml"/><Relationship Id="rId76" Type="http://schemas.openxmlformats.org/officeDocument/2006/relationships/image" Target="../media/image156.png"/><Relationship Id="rId97" Type="http://schemas.openxmlformats.org/officeDocument/2006/relationships/customXml" Target="../ink/ink157.xml"/><Relationship Id="rId120" Type="http://schemas.openxmlformats.org/officeDocument/2006/relationships/image" Target="../media/image178.png"/><Relationship Id="rId141" Type="http://schemas.openxmlformats.org/officeDocument/2006/relationships/customXml" Target="../ink/ink179.xml"/><Relationship Id="rId7" Type="http://schemas.openxmlformats.org/officeDocument/2006/relationships/customXml" Target="../ink/ink112.xml"/><Relationship Id="rId162" Type="http://schemas.openxmlformats.org/officeDocument/2006/relationships/image" Target="../media/image199.png"/><Relationship Id="rId183" Type="http://schemas.openxmlformats.org/officeDocument/2006/relationships/customXml" Target="../ink/ink200.xml"/><Relationship Id="rId218" Type="http://schemas.openxmlformats.org/officeDocument/2006/relationships/image" Target="../media/image227.png"/><Relationship Id="rId239" Type="http://schemas.openxmlformats.org/officeDocument/2006/relationships/customXml" Target="../ink/ink228.xml"/><Relationship Id="rId250" Type="http://schemas.openxmlformats.org/officeDocument/2006/relationships/image" Target="../media/image243.png"/><Relationship Id="rId271" Type="http://schemas.openxmlformats.org/officeDocument/2006/relationships/customXml" Target="../ink/ink244.xml"/><Relationship Id="rId24" Type="http://schemas.openxmlformats.org/officeDocument/2006/relationships/image" Target="../media/image130.png"/><Relationship Id="rId45" Type="http://schemas.openxmlformats.org/officeDocument/2006/relationships/customXml" Target="../ink/ink131.xml"/><Relationship Id="rId66" Type="http://schemas.openxmlformats.org/officeDocument/2006/relationships/image" Target="../media/image151.png"/><Relationship Id="rId87" Type="http://schemas.openxmlformats.org/officeDocument/2006/relationships/customXml" Target="../ink/ink152.xml"/><Relationship Id="rId110" Type="http://schemas.openxmlformats.org/officeDocument/2006/relationships/image" Target="../media/image173.png"/><Relationship Id="rId131" Type="http://schemas.openxmlformats.org/officeDocument/2006/relationships/customXml" Target="../ink/ink174.xml"/><Relationship Id="rId152" Type="http://schemas.openxmlformats.org/officeDocument/2006/relationships/image" Target="../media/image194.png"/><Relationship Id="rId173" Type="http://schemas.openxmlformats.org/officeDocument/2006/relationships/customXml" Target="../ink/ink195.xml"/><Relationship Id="rId194" Type="http://schemas.openxmlformats.org/officeDocument/2006/relationships/image" Target="../media/image215.png"/><Relationship Id="rId208" Type="http://schemas.openxmlformats.org/officeDocument/2006/relationships/image" Target="../media/image222.png"/><Relationship Id="rId229" Type="http://schemas.openxmlformats.org/officeDocument/2006/relationships/customXml" Target="../ink/ink223.xml"/><Relationship Id="rId240" Type="http://schemas.openxmlformats.org/officeDocument/2006/relationships/image" Target="../media/image238.png"/><Relationship Id="rId261" Type="http://schemas.openxmlformats.org/officeDocument/2006/relationships/customXml" Target="../ink/ink239.xml"/><Relationship Id="rId14" Type="http://schemas.openxmlformats.org/officeDocument/2006/relationships/image" Target="../media/image125.png"/><Relationship Id="rId35" Type="http://schemas.openxmlformats.org/officeDocument/2006/relationships/customXml" Target="../ink/ink126.xml"/><Relationship Id="rId56" Type="http://schemas.openxmlformats.org/officeDocument/2006/relationships/image" Target="../media/image146.png"/><Relationship Id="rId77" Type="http://schemas.openxmlformats.org/officeDocument/2006/relationships/customXml" Target="../ink/ink147.xml"/><Relationship Id="rId100" Type="http://schemas.openxmlformats.org/officeDocument/2006/relationships/image" Target="../media/image168.png"/><Relationship Id="rId8" Type="http://schemas.openxmlformats.org/officeDocument/2006/relationships/image" Target="../media/image122.png"/><Relationship Id="rId98" Type="http://schemas.openxmlformats.org/officeDocument/2006/relationships/image" Target="../media/image167.png"/><Relationship Id="rId121" Type="http://schemas.openxmlformats.org/officeDocument/2006/relationships/customXml" Target="../ink/ink169.xml"/><Relationship Id="rId142" Type="http://schemas.openxmlformats.org/officeDocument/2006/relationships/image" Target="../media/image189.png"/><Relationship Id="rId163" Type="http://schemas.openxmlformats.org/officeDocument/2006/relationships/customXml" Target="../ink/ink190.xml"/><Relationship Id="rId184" Type="http://schemas.openxmlformats.org/officeDocument/2006/relationships/image" Target="../media/image210.png"/><Relationship Id="rId219" Type="http://schemas.openxmlformats.org/officeDocument/2006/relationships/customXml" Target="../ink/ink218.xml"/><Relationship Id="rId230" Type="http://schemas.openxmlformats.org/officeDocument/2006/relationships/image" Target="../media/image233.png"/><Relationship Id="rId251" Type="http://schemas.openxmlformats.org/officeDocument/2006/relationships/customXml" Target="../ink/ink234.xml"/><Relationship Id="rId25" Type="http://schemas.openxmlformats.org/officeDocument/2006/relationships/customXml" Target="../ink/ink121.xml"/><Relationship Id="rId46" Type="http://schemas.openxmlformats.org/officeDocument/2006/relationships/image" Target="../media/image141.png"/><Relationship Id="rId67" Type="http://schemas.openxmlformats.org/officeDocument/2006/relationships/customXml" Target="../ink/ink142.xml"/><Relationship Id="rId272" Type="http://schemas.openxmlformats.org/officeDocument/2006/relationships/image" Target="../media/image254.png"/><Relationship Id="rId88" Type="http://schemas.openxmlformats.org/officeDocument/2006/relationships/image" Target="../media/image162.png"/><Relationship Id="rId111" Type="http://schemas.openxmlformats.org/officeDocument/2006/relationships/customXml" Target="../ink/ink164.xml"/><Relationship Id="rId132" Type="http://schemas.openxmlformats.org/officeDocument/2006/relationships/image" Target="../media/image184.png"/><Relationship Id="rId153" Type="http://schemas.openxmlformats.org/officeDocument/2006/relationships/customXml" Target="../ink/ink185.xml"/><Relationship Id="rId174" Type="http://schemas.openxmlformats.org/officeDocument/2006/relationships/image" Target="../media/image205.png"/><Relationship Id="rId195" Type="http://schemas.openxmlformats.org/officeDocument/2006/relationships/customXml" Target="../ink/ink206.xml"/><Relationship Id="rId209" Type="http://schemas.openxmlformats.org/officeDocument/2006/relationships/customXml" Target="../ink/ink213.xml"/><Relationship Id="rId220" Type="http://schemas.openxmlformats.org/officeDocument/2006/relationships/image" Target="../media/image228.png"/><Relationship Id="rId241" Type="http://schemas.openxmlformats.org/officeDocument/2006/relationships/customXml" Target="../ink/ink229.xml"/><Relationship Id="rId15" Type="http://schemas.openxmlformats.org/officeDocument/2006/relationships/customXml" Target="../ink/ink116.xml"/><Relationship Id="rId36" Type="http://schemas.openxmlformats.org/officeDocument/2006/relationships/image" Target="../media/image136.png"/><Relationship Id="rId57" Type="http://schemas.openxmlformats.org/officeDocument/2006/relationships/customXml" Target="../ink/ink137.xml"/><Relationship Id="rId262" Type="http://schemas.openxmlformats.org/officeDocument/2006/relationships/image" Target="../media/image249.png"/><Relationship Id="rId78" Type="http://schemas.openxmlformats.org/officeDocument/2006/relationships/image" Target="../media/image157.png"/><Relationship Id="rId99" Type="http://schemas.openxmlformats.org/officeDocument/2006/relationships/customXml" Target="../ink/ink158.xml"/><Relationship Id="rId101" Type="http://schemas.openxmlformats.org/officeDocument/2006/relationships/customXml" Target="../ink/ink159.xml"/><Relationship Id="rId122" Type="http://schemas.openxmlformats.org/officeDocument/2006/relationships/image" Target="../media/image179.png"/><Relationship Id="rId143" Type="http://schemas.openxmlformats.org/officeDocument/2006/relationships/customXml" Target="../ink/ink180.xml"/><Relationship Id="rId164" Type="http://schemas.openxmlformats.org/officeDocument/2006/relationships/image" Target="../media/image200.png"/><Relationship Id="rId185" Type="http://schemas.openxmlformats.org/officeDocument/2006/relationships/customXml" Target="../ink/ink201.xml"/><Relationship Id="rId9" Type="http://schemas.openxmlformats.org/officeDocument/2006/relationships/customXml" Target="../ink/ink113.xml"/><Relationship Id="rId210" Type="http://schemas.openxmlformats.org/officeDocument/2006/relationships/image" Target="../media/image223.png"/><Relationship Id="rId26" Type="http://schemas.openxmlformats.org/officeDocument/2006/relationships/image" Target="../media/image131.png"/><Relationship Id="rId231" Type="http://schemas.openxmlformats.org/officeDocument/2006/relationships/customXml" Target="../ink/ink224.xml"/><Relationship Id="rId252" Type="http://schemas.openxmlformats.org/officeDocument/2006/relationships/image" Target="../media/image244.png"/><Relationship Id="rId273" Type="http://schemas.openxmlformats.org/officeDocument/2006/relationships/customXml" Target="../ink/ink245.xml"/><Relationship Id="rId47" Type="http://schemas.openxmlformats.org/officeDocument/2006/relationships/customXml" Target="../ink/ink132.xml"/><Relationship Id="rId68" Type="http://schemas.openxmlformats.org/officeDocument/2006/relationships/image" Target="../media/image152.png"/><Relationship Id="rId89" Type="http://schemas.openxmlformats.org/officeDocument/2006/relationships/customXml" Target="../ink/ink153.xml"/><Relationship Id="rId112" Type="http://schemas.openxmlformats.org/officeDocument/2006/relationships/image" Target="../media/image174.png"/><Relationship Id="rId133" Type="http://schemas.openxmlformats.org/officeDocument/2006/relationships/customXml" Target="../ink/ink175.xml"/><Relationship Id="rId154" Type="http://schemas.openxmlformats.org/officeDocument/2006/relationships/image" Target="../media/image195.png"/><Relationship Id="rId175" Type="http://schemas.openxmlformats.org/officeDocument/2006/relationships/customXml" Target="../ink/ink196.xml"/><Relationship Id="rId196" Type="http://schemas.openxmlformats.org/officeDocument/2006/relationships/image" Target="../media/image216.png"/><Relationship Id="rId200" Type="http://schemas.openxmlformats.org/officeDocument/2006/relationships/image" Target="../media/image218.png"/><Relationship Id="rId16" Type="http://schemas.openxmlformats.org/officeDocument/2006/relationships/image" Target="../media/image126.png"/><Relationship Id="rId221" Type="http://schemas.openxmlformats.org/officeDocument/2006/relationships/customXml" Target="../ink/ink219.xml"/><Relationship Id="rId242" Type="http://schemas.openxmlformats.org/officeDocument/2006/relationships/image" Target="../media/image239.png"/><Relationship Id="rId263" Type="http://schemas.openxmlformats.org/officeDocument/2006/relationships/customXml" Target="../ink/ink240.xml"/><Relationship Id="rId37" Type="http://schemas.openxmlformats.org/officeDocument/2006/relationships/customXml" Target="../ink/ink127.xml"/><Relationship Id="rId58" Type="http://schemas.openxmlformats.org/officeDocument/2006/relationships/image" Target="../media/image147.png"/><Relationship Id="rId79" Type="http://schemas.openxmlformats.org/officeDocument/2006/relationships/customXml" Target="../ink/ink148.xml"/><Relationship Id="rId102" Type="http://schemas.openxmlformats.org/officeDocument/2006/relationships/image" Target="../media/image169.png"/><Relationship Id="rId123" Type="http://schemas.openxmlformats.org/officeDocument/2006/relationships/customXml" Target="../ink/ink170.xml"/><Relationship Id="rId144" Type="http://schemas.openxmlformats.org/officeDocument/2006/relationships/image" Target="../media/image190.png"/><Relationship Id="rId90" Type="http://schemas.openxmlformats.org/officeDocument/2006/relationships/image" Target="../media/image163.png"/><Relationship Id="rId165" Type="http://schemas.openxmlformats.org/officeDocument/2006/relationships/customXml" Target="../ink/ink191.xml"/><Relationship Id="rId186" Type="http://schemas.openxmlformats.org/officeDocument/2006/relationships/image" Target="../media/image211.png"/><Relationship Id="rId211" Type="http://schemas.openxmlformats.org/officeDocument/2006/relationships/customXml" Target="../ink/ink214.xml"/><Relationship Id="rId232" Type="http://schemas.openxmlformats.org/officeDocument/2006/relationships/image" Target="../media/image234.png"/><Relationship Id="rId253" Type="http://schemas.openxmlformats.org/officeDocument/2006/relationships/customXml" Target="../ink/ink235.xml"/><Relationship Id="rId274" Type="http://schemas.openxmlformats.org/officeDocument/2006/relationships/image" Target="../media/image255.png"/><Relationship Id="rId27" Type="http://schemas.openxmlformats.org/officeDocument/2006/relationships/customXml" Target="../ink/ink122.xml"/><Relationship Id="rId48" Type="http://schemas.openxmlformats.org/officeDocument/2006/relationships/image" Target="../media/image142.png"/><Relationship Id="rId69" Type="http://schemas.openxmlformats.org/officeDocument/2006/relationships/customXml" Target="../ink/ink143.xml"/><Relationship Id="rId113" Type="http://schemas.openxmlformats.org/officeDocument/2006/relationships/customXml" Target="../ink/ink165.xml"/><Relationship Id="rId134" Type="http://schemas.openxmlformats.org/officeDocument/2006/relationships/image" Target="../media/image185.png"/><Relationship Id="rId80" Type="http://schemas.openxmlformats.org/officeDocument/2006/relationships/image" Target="../media/image158.png"/><Relationship Id="rId155" Type="http://schemas.openxmlformats.org/officeDocument/2006/relationships/customXml" Target="../ink/ink186.xml"/><Relationship Id="rId176" Type="http://schemas.openxmlformats.org/officeDocument/2006/relationships/image" Target="../media/image206.png"/><Relationship Id="rId197" Type="http://schemas.openxmlformats.org/officeDocument/2006/relationships/customXml" Target="../ink/ink207.xml"/><Relationship Id="rId201" Type="http://schemas.openxmlformats.org/officeDocument/2006/relationships/customXml" Target="../ink/ink209.xml"/><Relationship Id="rId222" Type="http://schemas.openxmlformats.org/officeDocument/2006/relationships/image" Target="../media/image229.png"/><Relationship Id="rId243" Type="http://schemas.openxmlformats.org/officeDocument/2006/relationships/customXml" Target="../ink/ink230.xml"/><Relationship Id="rId264" Type="http://schemas.openxmlformats.org/officeDocument/2006/relationships/image" Target="../media/image250.png"/><Relationship Id="rId17" Type="http://schemas.openxmlformats.org/officeDocument/2006/relationships/customXml" Target="../ink/ink117.xml"/><Relationship Id="rId38" Type="http://schemas.openxmlformats.org/officeDocument/2006/relationships/image" Target="../media/image137.png"/><Relationship Id="rId59" Type="http://schemas.openxmlformats.org/officeDocument/2006/relationships/customXml" Target="../ink/ink138.xml"/><Relationship Id="rId103" Type="http://schemas.openxmlformats.org/officeDocument/2006/relationships/customXml" Target="../ink/ink160.xml"/><Relationship Id="rId124" Type="http://schemas.openxmlformats.org/officeDocument/2006/relationships/image" Target="../media/image180.png"/><Relationship Id="rId70" Type="http://schemas.openxmlformats.org/officeDocument/2006/relationships/image" Target="../media/image153.png"/><Relationship Id="rId91" Type="http://schemas.openxmlformats.org/officeDocument/2006/relationships/customXml" Target="../ink/ink154.xml"/><Relationship Id="rId145" Type="http://schemas.openxmlformats.org/officeDocument/2006/relationships/customXml" Target="../ink/ink181.xml"/><Relationship Id="rId166" Type="http://schemas.openxmlformats.org/officeDocument/2006/relationships/image" Target="../media/image201.png"/><Relationship Id="rId187" Type="http://schemas.openxmlformats.org/officeDocument/2006/relationships/customXml" Target="../ink/ink202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24.png"/><Relationship Id="rId233" Type="http://schemas.openxmlformats.org/officeDocument/2006/relationships/customXml" Target="../ink/ink225.xml"/><Relationship Id="rId254" Type="http://schemas.openxmlformats.org/officeDocument/2006/relationships/image" Target="../media/image245.png"/><Relationship Id="rId28" Type="http://schemas.openxmlformats.org/officeDocument/2006/relationships/image" Target="../media/image132.png"/><Relationship Id="rId49" Type="http://schemas.openxmlformats.org/officeDocument/2006/relationships/customXml" Target="../ink/ink133.xml"/><Relationship Id="rId114" Type="http://schemas.openxmlformats.org/officeDocument/2006/relationships/image" Target="../media/image175.png"/><Relationship Id="rId275" Type="http://schemas.openxmlformats.org/officeDocument/2006/relationships/customXml" Target="../ink/ink246.xml"/><Relationship Id="rId60" Type="http://schemas.openxmlformats.org/officeDocument/2006/relationships/image" Target="../media/image148.png"/><Relationship Id="rId81" Type="http://schemas.openxmlformats.org/officeDocument/2006/relationships/customXml" Target="../ink/ink149.xml"/><Relationship Id="rId135" Type="http://schemas.openxmlformats.org/officeDocument/2006/relationships/customXml" Target="../ink/ink176.xml"/><Relationship Id="rId156" Type="http://schemas.openxmlformats.org/officeDocument/2006/relationships/image" Target="../media/image196.png"/><Relationship Id="rId177" Type="http://schemas.openxmlformats.org/officeDocument/2006/relationships/customXml" Target="../ink/ink197.xml"/><Relationship Id="rId198" Type="http://schemas.openxmlformats.org/officeDocument/2006/relationships/image" Target="../media/image217.png"/><Relationship Id="rId202" Type="http://schemas.openxmlformats.org/officeDocument/2006/relationships/image" Target="../media/image219.png"/><Relationship Id="rId223" Type="http://schemas.openxmlformats.org/officeDocument/2006/relationships/customXml" Target="../ink/ink220.xml"/><Relationship Id="rId244" Type="http://schemas.openxmlformats.org/officeDocument/2006/relationships/image" Target="../media/image240.png"/><Relationship Id="rId18" Type="http://schemas.openxmlformats.org/officeDocument/2006/relationships/image" Target="../media/image127.png"/><Relationship Id="rId39" Type="http://schemas.openxmlformats.org/officeDocument/2006/relationships/customXml" Target="../ink/ink128.xml"/><Relationship Id="rId265" Type="http://schemas.openxmlformats.org/officeDocument/2006/relationships/customXml" Target="../ink/ink241.xml"/><Relationship Id="rId50" Type="http://schemas.openxmlformats.org/officeDocument/2006/relationships/image" Target="../media/image143.png"/><Relationship Id="rId104" Type="http://schemas.openxmlformats.org/officeDocument/2006/relationships/image" Target="../media/image170.png"/><Relationship Id="rId125" Type="http://schemas.openxmlformats.org/officeDocument/2006/relationships/customXml" Target="../ink/ink171.xml"/><Relationship Id="rId146" Type="http://schemas.openxmlformats.org/officeDocument/2006/relationships/image" Target="../media/image191.png"/><Relationship Id="rId167" Type="http://schemas.openxmlformats.org/officeDocument/2006/relationships/customXml" Target="../ink/ink192.xml"/><Relationship Id="rId188" Type="http://schemas.openxmlformats.org/officeDocument/2006/relationships/image" Target="../media/image212.png"/><Relationship Id="rId71" Type="http://schemas.openxmlformats.org/officeDocument/2006/relationships/customXml" Target="../ink/ink144.xml"/><Relationship Id="rId92" Type="http://schemas.openxmlformats.org/officeDocument/2006/relationships/image" Target="../media/image164.png"/><Relationship Id="rId213" Type="http://schemas.openxmlformats.org/officeDocument/2006/relationships/customXml" Target="../ink/ink215.xml"/><Relationship Id="rId234" Type="http://schemas.openxmlformats.org/officeDocument/2006/relationships/image" Target="../media/image235.png"/><Relationship Id="rId2" Type="http://schemas.openxmlformats.org/officeDocument/2006/relationships/image" Target="../media/image119.png"/><Relationship Id="rId29" Type="http://schemas.openxmlformats.org/officeDocument/2006/relationships/customXml" Target="../ink/ink123.xml"/><Relationship Id="rId255" Type="http://schemas.openxmlformats.org/officeDocument/2006/relationships/customXml" Target="../ink/ink236.xml"/><Relationship Id="rId276" Type="http://schemas.openxmlformats.org/officeDocument/2006/relationships/image" Target="../media/image256.png"/><Relationship Id="rId40" Type="http://schemas.openxmlformats.org/officeDocument/2006/relationships/image" Target="../media/image138.png"/><Relationship Id="rId115" Type="http://schemas.openxmlformats.org/officeDocument/2006/relationships/customXml" Target="../ink/ink166.xml"/><Relationship Id="rId136" Type="http://schemas.openxmlformats.org/officeDocument/2006/relationships/image" Target="../media/image186.png"/><Relationship Id="rId157" Type="http://schemas.openxmlformats.org/officeDocument/2006/relationships/customXml" Target="../ink/ink187.xml"/><Relationship Id="rId178" Type="http://schemas.openxmlformats.org/officeDocument/2006/relationships/image" Target="../media/image207.png"/><Relationship Id="rId61" Type="http://schemas.openxmlformats.org/officeDocument/2006/relationships/customXml" Target="../ink/ink139.xml"/><Relationship Id="rId82" Type="http://schemas.openxmlformats.org/officeDocument/2006/relationships/image" Target="../media/image159.png"/><Relationship Id="rId199" Type="http://schemas.openxmlformats.org/officeDocument/2006/relationships/customXml" Target="../ink/ink208.xml"/><Relationship Id="rId203" Type="http://schemas.openxmlformats.org/officeDocument/2006/relationships/customXml" Target="../ink/ink210.xml"/><Relationship Id="rId19" Type="http://schemas.openxmlformats.org/officeDocument/2006/relationships/customXml" Target="../ink/ink118.xml"/><Relationship Id="rId224" Type="http://schemas.openxmlformats.org/officeDocument/2006/relationships/image" Target="../media/image230.png"/><Relationship Id="rId245" Type="http://schemas.openxmlformats.org/officeDocument/2006/relationships/customXml" Target="../ink/ink231.xml"/><Relationship Id="rId266" Type="http://schemas.openxmlformats.org/officeDocument/2006/relationships/image" Target="../media/image251.png"/><Relationship Id="rId30" Type="http://schemas.openxmlformats.org/officeDocument/2006/relationships/image" Target="../media/image133.png"/><Relationship Id="rId105" Type="http://schemas.openxmlformats.org/officeDocument/2006/relationships/customXml" Target="../ink/ink161.xml"/><Relationship Id="rId126" Type="http://schemas.openxmlformats.org/officeDocument/2006/relationships/image" Target="../media/image181.png"/><Relationship Id="rId147" Type="http://schemas.openxmlformats.org/officeDocument/2006/relationships/customXml" Target="../ink/ink182.xml"/><Relationship Id="rId168" Type="http://schemas.openxmlformats.org/officeDocument/2006/relationships/image" Target="../media/image202.png"/><Relationship Id="rId51" Type="http://schemas.openxmlformats.org/officeDocument/2006/relationships/customXml" Target="../ink/ink134.xml"/><Relationship Id="rId72" Type="http://schemas.openxmlformats.org/officeDocument/2006/relationships/image" Target="../media/image154.png"/><Relationship Id="rId93" Type="http://schemas.openxmlformats.org/officeDocument/2006/relationships/customXml" Target="../ink/ink155.xml"/><Relationship Id="rId189" Type="http://schemas.openxmlformats.org/officeDocument/2006/relationships/customXml" Target="../ink/ink203.xml"/><Relationship Id="rId3" Type="http://schemas.openxmlformats.org/officeDocument/2006/relationships/customXml" Target="../ink/ink110.xml"/><Relationship Id="rId214" Type="http://schemas.openxmlformats.org/officeDocument/2006/relationships/image" Target="../media/image225.png"/><Relationship Id="rId235" Type="http://schemas.openxmlformats.org/officeDocument/2006/relationships/customXml" Target="../ink/ink226.xml"/><Relationship Id="rId256" Type="http://schemas.openxmlformats.org/officeDocument/2006/relationships/image" Target="../media/image246.png"/><Relationship Id="rId116" Type="http://schemas.openxmlformats.org/officeDocument/2006/relationships/image" Target="../media/image176.png"/><Relationship Id="rId137" Type="http://schemas.openxmlformats.org/officeDocument/2006/relationships/customXml" Target="../ink/ink177.xml"/><Relationship Id="rId158" Type="http://schemas.openxmlformats.org/officeDocument/2006/relationships/image" Target="../media/image197.png"/><Relationship Id="rId20" Type="http://schemas.openxmlformats.org/officeDocument/2006/relationships/image" Target="../media/image128.png"/><Relationship Id="rId41" Type="http://schemas.openxmlformats.org/officeDocument/2006/relationships/customXml" Target="../ink/ink129.xml"/><Relationship Id="rId62" Type="http://schemas.openxmlformats.org/officeDocument/2006/relationships/image" Target="../media/image149.png"/><Relationship Id="rId83" Type="http://schemas.openxmlformats.org/officeDocument/2006/relationships/customXml" Target="../ink/ink150.xml"/><Relationship Id="rId179" Type="http://schemas.openxmlformats.org/officeDocument/2006/relationships/customXml" Target="../ink/ink198.xml"/><Relationship Id="rId190" Type="http://schemas.openxmlformats.org/officeDocument/2006/relationships/image" Target="../media/image213.png"/><Relationship Id="rId204" Type="http://schemas.openxmlformats.org/officeDocument/2006/relationships/image" Target="../media/image220.png"/><Relationship Id="rId225" Type="http://schemas.openxmlformats.org/officeDocument/2006/relationships/customXml" Target="../ink/ink221.xml"/><Relationship Id="rId246" Type="http://schemas.openxmlformats.org/officeDocument/2006/relationships/image" Target="../media/image241.png"/><Relationship Id="rId267" Type="http://schemas.openxmlformats.org/officeDocument/2006/relationships/customXml" Target="../ink/ink242.xml"/><Relationship Id="rId106" Type="http://schemas.openxmlformats.org/officeDocument/2006/relationships/image" Target="../media/image171.png"/><Relationship Id="rId127" Type="http://schemas.openxmlformats.org/officeDocument/2006/relationships/customXml" Target="../ink/ink172.xml"/><Relationship Id="rId10" Type="http://schemas.openxmlformats.org/officeDocument/2006/relationships/image" Target="../media/image123.png"/><Relationship Id="rId31" Type="http://schemas.openxmlformats.org/officeDocument/2006/relationships/customXml" Target="../ink/ink124.xml"/><Relationship Id="rId52" Type="http://schemas.openxmlformats.org/officeDocument/2006/relationships/image" Target="../media/image144.png"/><Relationship Id="rId73" Type="http://schemas.openxmlformats.org/officeDocument/2006/relationships/customXml" Target="../ink/ink145.xml"/><Relationship Id="rId94" Type="http://schemas.openxmlformats.org/officeDocument/2006/relationships/image" Target="../media/image165.png"/><Relationship Id="rId148" Type="http://schemas.openxmlformats.org/officeDocument/2006/relationships/image" Target="../media/image192.png"/><Relationship Id="rId169" Type="http://schemas.openxmlformats.org/officeDocument/2006/relationships/customXml" Target="../ink/ink193.xml"/><Relationship Id="rId4" Type="http://schemas.openxmlformats.org/officeDocument/2006/relationships/image" Target="../media/image120.png"/><Relationship Id="rId180" Type="http://schemas.openxmlformats.org/officeDocument/2006/relationships/image" Target="../media/image208.png"/><Relationship Id="rId215" Type="http://schemas.openxmlformats.org/officeDocument/2006/relationships/customXml" Target="../ink/ink216.xml"/><Relationship Id="rId236" Type="http://schemas.openxmlformats.org/officeDocument/2006/relationships/image" Target="../media/image236.png"/><Relationship Id="rId257" Type="http://schemas.openxmlformats.org/officeDocument/2006/relationships/customXml" Target="../ink/ink237.xml"/><Relationship Id="rId42" Type="http://schemas.openxmlformats.org/officeDocument/2006/relationships/image" Target="../media/image139.png"/><Relationship Id="rId84" Type="http://schemas.openxmlformats.org/officeDocument/2006/relationships/image" Target="../media/image160.png"/><Relationship Id="rId138" Type="http://schemas.openxmlformats.org/officeDocument/2006/relationships/image" Target="../media/image187.png"/><Relationship Id="rId191" Type="http://schemas.openxmlformats.org/officeDocument/2006/relationships/customXml" Target="../ink/ink204.xml"/><Relationship Id="rId205" Type="http://schemas.openxmlformats.org/officeDocument/2006/relationships/customXml" Target="../ink/ink211.xml"/><Relationship Id="rId247" Type="http://schemas.openxmlformats.org/officeDocument/2006/relationships/customXml" Target="../ink/ink232.xml"/><Relationship Id="rId107" Type="http://schemas.openxmlformats.org/officeDocument/2006/relationships/customXml" Target="../ink/ink162.xml"/><Relationship Id="rId11" Type="http://schemas.openxmlformats.org/officeDocument/2006/relationships/customXml" Target="../ink/ink114.xml"/><Relationship Id="rId53" Type="http://schemas.openxmlformats.org/officeDocument/2006/relationships/customXml" Target="../ink/ink135.xml"/><Relationship Id="rId149" Type="http://schemas.openxmlformats.org/officeDocument/2006/relationships/customXml" Target="../ink/ink18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.xml"/><Relationship Id="rId21" Type="http://schemas.openxmlformats.org/officeDocument/2006/relationships/image" Target="../media/image267.png"/><Relationship Id="rId42" Type="http://schemas.openxmlformats.org/officeDocument/2006/relationships/customXml" Target="../ink/ink266.xml"/><Relationship Id="rId47" Type="http://schemas.openxmlformats.org/officeDocument/2006/relationships/image" Target="../media/image280.png"/><Relationship Id="rId63" Type="http://schemas.openxmlformats.org/officeDocument/2006/relationships/image" Target="../media/image288.png"/><Relationship Id="rId68" Type="http://schemas.openxmlformats.org/officeDocument/2006/relationships/customXml" Target="../ink/ink279.xml"/><Relationship Id="rId84" Type="http://schemas.openxmlformats.org/officeDocument/2006/relationships/customXml" Target="../ink/ink287.xml"/><Relationship Id="rId89" Type="http://schemas.openxmlformats.org/officeDocument/2006/relationships/image" Target="../media/image301.png"/><Relationship Id="rId16" Type="http://schemas.openxmlformats.org/officeDocument/2006/relationships/customXml" Target="../ink/ink253.xml"/><Relationship Id="rId11" Type="http://schemas.openxmlformats.org/officeDocument/2006/relationships/image" Target="../media/image262.png"/><Relationship Id="rId32" Type="http://schemas.openxmlformats.org/officeDocument/2006/relationships/customXml" Target="../ink/ink261.xml"/><Relationship Id="rId37" Type="http://schemas.openxmlformats.org/officeDocument/2006/relationships/image" Target="../media/image275.png"/><Relationship Id="rId53" Type="http://schemas.openxmlformats.org/officeDocument/2006/relationships/image" Target="../media/image283.png"/><Relationship Id="rId58" Type="http://schemas.openxmlformats.org/officeDocument/2006/relationships/customXml" Target="../ink/ink274.xml"/><Relationship Id="rId74" Type="http://schemas.openxmlformats.org/officeDocument/2006/relationships/customXml" Target="../ink/ink282.xml"/><Relationship Id="rId79" Type="http://schemas.openxmlformats.org/officeDocument/2006/relationships/image" Target="../media/image296.png"/><Relationship Id="rId5" Type="http://schemas.openxmlformats.org/officeDocument/2006/relationships/image" Target="../media/image259.png"/><Relationship Id="rId90" Type="http://schemas.openxmlformats.org/officeDocument/2006/relationships/customXml" Target="../ink/ink290.xml"/><Relationship Id="rId95" Type="http://schemas.openxmlformats.org/officeDocument/2006/relationships/image" Target="../media/image304.png"/><Relationship Id="rId22" Type="http://schemas.openxmlformats.org/officeDocument/2006/relationships/customXml" Target="../ink/ink256.xml"/><Relationship Id="rId27" Type="http://schemas.openxmlformats.org/officeDocument/2006/relationships/image" Target="../media/image270.png"/><Relationship Id="rId43" Type="http://schemas.openxmlformats.org/officeDocument/2006/relationships/image" Target="../media/image278.png"/><Relationship Id="rId48" Type="http://schemas.openxmlformats.org/officeDocument/2006/relationships/customXml" Target="../ink/ink269.xml"/><Relationship Id="rId64" Type="http://schemas.openxmlformats.org/officeDocument/2006/relationships/customXml" Target="../ink/ink277.xml"/><Relationship Id="rId69" Type="http://schemas.openxmlformats.org/officeDocument/2006/relationships/image" Target="../media/image291.png"/><Relationship Id="rId8" Type="http://schemas.openxmlformats.org/officeDocument/2006/relationships/customXml" Target="../ink/ink249.xml"/><Relationship Id="rId51" Type="http://schemas.openxmlformats.org/officeDocument/2006/relationships/image" Target="../media/image282.png"/><Relationship Id="rId72" Type="http://schemas.openxmlformats.org/officeDocument/2006/relationships/customXml" Target="../ink/ink281.xml"/><Relationship Id="rId80" Type="http://schemas.openxmlformats.org/officeDocument/2006/relationships/customXml" Target="../ink/ink285.xml"/><Relationship Id="rId85" Type="http://schemas.openxmlformats.org/officeDocument/2006/relationships/image" Target="../media/image299.png"/><Relationship Id="rId93" Type="http://schemas.openxmlformats.org/officeDocument/2006/relationships/image" Target="../media/image303.png"/><Relationship Id="rId3" Type="http://schemas.openxmlformats.org/officeDocument/2006/relationships/image" Target="../media/image258.png"/><Relationship Id="rId12" Type="http://schemas.openxmlformats.org/officeDocument/2006/relationships/customXml" Target="../ink/ink251.xml"/><Relationship Id="rId17" Type="http://schemas.openxmlformats.org/officeDocument/2006/relationships/image" Target="../media/image265.png"/><Relationship Id="rId25" Type="http://schemas.openxmlformats.org/officeDocument/2006/relationships/image" Target="../media/image269.png"/><Relationship Id="rId33" Type="http://schemas.openxmlformats.org/officeDocument/2006/relationships/image" Target="../media/image273.png"/><Relationship Id="rId38" Type="http://schemas.openxmlformats.org/officeDocument/2006/relationships/customXml" Target="../ink/ink264.xml"/><Relationship Id="rId46" Type="http://schemas.openxmlformats.org/officeDocument/2006/relationships/customXml" Target="../ink/ink268.xml"/><Relationship Id="rId59" Type="http://schemas.openxmlformats.org/officeDocument/2006/relationships/image" Target="../media/image286.png"/><Relationship Id="rId67" Type="http://schemas.openxmlformats.org/officeDocument/2006/relationships/image" Target="../media/image290.png"/><Relationship Id="rId20" Type="http://schemas.openxmlformats.org/officeDocument/2006/relationships/customXml" Target="../ink/ink255.xml"/><Relationship Id="rId41" Type="http://schemas.openxmlformats.org/officeDocument/2006/relationships/image" Target="../media/image277.png"/><Relationship Id="rId54" Type="http://schemas.openxmlformats.org/officeDocument/2006/relationships/customXml" Target="../ink/ink272.xml"/><Relationship Id="rId62" Type="http://schemas.openxmlformats.org/officeDocument/2006/relationships/customXml" Target="../ink/ink276.xml"/><Relationship Id="rId70" Type="http://schemas.openxmlformats.org/officeDocument/2006/relationships/customXml" Target="../ink/ink280.xml"/><Relationship Id="rId75" Type="http://schemas.openxmlformats.org/officeDocument/2006/relationships/image" Target="../media/image294.png"/><Relationship Id="rId83" Type="http://schemas.openxmlformats.org/officeDocument/2006/relationships/image" Target="../media/image298.png"/><Relationship Id="rId88" Type="http://schemas.openxmlformats.org/officeDocument/2006/relationships/customXml" Target="../ink/ink289.xml"/><Relationship Id="rId91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Relationship Id="rId15" Type="http://schemas.openxmlformats.org/officeDocument/2006/relationships/image" Target="../media/image264.png"/><Relationship Id="rId23" Type="http://schemas.openxmlformats.org/officeDocument/2006/relationships/image" Target="../media/image268.png"/><Relationship Id="rId28" Type="http://schemas.openxmlformats.org/officeDocument/2006/relationships/customXml" Target="../ink/ink259.xml"/><Relationship Id="rId36" Type="http://schemas.openxmlformats.org/officeDocument/2006/relationships/customXml" Target="../ink/ink263.xml"/><Relationship Id="rId49" Type="http://schemas.openxmlformats.org/officeDocument/2006/relationships/image" Target="../media/image281.png"/><Relationship Id="rId57" Type="http://schemas.openxmlformats.org/officeDocument/2006/relationships/image" Target="../media/image285.png"/><Relationship Id="rId10" Type="http://schemas.openxmlformats.org/officeDocument/2006/relationships/customXml" Target="../ink/ink250.xml"/><Relationship Id="rId31" Type="http://schemas.openxmlformats.org/officeDocument/2006/relationships/image" Target="../media/image272.png"/><Relationship Id="rId44" Type="http://schemas.openxmlformats.org/officeDocument/2006/relationships/customXml" Target="../ink/ink267.xml"/><Relationship Id="rId52" Type="http://schemas.openxmlformats.org/officeDocument/2006/relationships/customXml" Target="../ink/ink271.xml"/><Relationship Id="rId60" Type="http://schemas.openxmlformats.org/officeDocument/2006/relationships/customXml" Target="../ink/ink275.xml"/><Relationship Id="rId65" Type="http://schemas.openxmlformats.org/officeDocument/2006/relationships/image" Target="../media/image289.png"/><Relationship Id="rId73" Type="http://schemas.openxmlformats.org/officeDocument/2006/relationships/image" Target="../media/image293.png"/><Relationship Id="rId78" Type="http://schemas.openxmlformats.org/officeDocument/2006/relationships/customXml" Target="../ink/ink284.xml"/><Relationship Id="rId81" Type="http://schemas.openxmlformats.org/officeDocument/2006/relationships/image" Target="../media/image297.png"/><Relationship Id="rId86" Type="http://schemas.openxmlformats.org/officeDocument/2006/relationships/customXml" Target="../ink/ink288.xml"/><Relationship Id="rId94" Type="http://schemas.openxmlformats.org/officeDocument/2006/relationships/customXml" Target="../ink/ink292.xml"/><Relationship Id="rId4" Type="http://schemas.openxmlformats.org/officeDocument/2006/relationships/customXml" Target="../ink/ink247.xml"/><Relationship Id="rId9" Type="http://schemas.openxmlformats.org/officeDocument/2006/relationships/image" Target="../media/image261.png"/><Relationship Id="rId13" Type="http://schemas.openxmlformats.org/officeDocument/2006/relationships/image" Target="../media/image263.png"/><Relationship Id="rId18" Type="http://schemas.openxmlformats.org/officeDocument/2006/relationships/customXml" Target="../ink/ink254.xml"/><Relationship Id="rId39" Type="http://schemas.openxmlformats.org/officeDocument/2006/relationships/image" Target="../media/image276.png"/><Relationship Id="rId34" Type="http://schemas.openxmlformats.org/officeDocument/2006/relationships/customXml" Target="../ink/ink262.xml"/><Relationship Id="rId50" Type="http://schemas.openxmlformats.org/officeDocument/2006/relationships/customXml" Target="../ink/ink270.xml"/><Relationship Id="rId55" Type="http://schemas.openxmlformats.org/officeDocument/2006/relationships/image" Target="../media/image284.png"/><Relationship Id="rId76" Type="http://schemas.openxmlformats.org/officeDocument/2006/relationships/customXml" Target="../ink/ink283.xml"/><Relationship Id="rId7" Type="http://schemas.openxmlformats.org/officeDocument/2006/relationships/image" Target="../media/image260.png"/><Relationship Id="rId71" Type="http://schemas.openxmlformats.org/officeDocument/2006/relationships/image" Target="../media/image292.png"/><Relationship Id="rId92" Type="http://schemas.openxmlformats.org/officeDocument/2006/relationships/customXml" Target="../ink/ink291.xml"/><Relationship Id="rId2" Type="http://schemas.openxmlformats.org/officeDocument/2006/relationships/image" Target="../media/image257.png"/><Relationship Id="rId29" Type="http://schemas.openxmlformats.org/officeDocument/2006/relationships/image" Target="../media/image271.png"/><Relationship Id="rId24" Type="http://schemas.openxmlformats.org/officeDocument/2006/relationships/customXml" Target="../ink/ink257.xml"/><Relationship Id="rId40" Type="http://schemas.openxmlformats.org/officeDocument/2006/relationships/customXml" Target="../ink/ink265.xml"/><Relationship Id="rId45" Type="http://schemas.openxmlformats.org/officeDocument/2006/relationships/image" Target="../media/image279.png"/><Relationship Id="rId66" Type="http://schemas.openxmlformats.org/officeDocument/2006/relationships/customXml" Target="../ink/ink278.xml"/><Relationship Id="rId87" Type="http://schemas.openxmlformats.org/officeDocument/2006/relationships/image" Target="../media/image300.png"/><Relationship Id="rId61" Type="http://schemas.openxmlformats.org/officeDocument/2006/relationships/image" Target="../media/image287.png"/><Relationship Id="rId82" Type="http://schemas.openxmlformats.org/officeDocument/2006/relationships/customXml" Target="../ink/ink286.xml"/><Relationship Id="rId19" Type="http://schemas.openxmlformats.org/officeDocument/2006/relationships/image" Target="../media/image266.png"/><Relationship Id="rId14" Type="http://schemas.openxmlformats.org/officeDocument/2006/relationships/customXml" Target="../ink/ink252.xml"/><Relationship Id="rId30" Type="http://schemas.openxmlformats.org/officeDocument/2006/relationships/customXml" Target="../ink/ink260.xml"/><Relationship Id="rId35" Type="http://schemas.openxmlformats.org/officeDocument/2006/relationships/image" Target="../media/image274.png"/><Relationship Id="rId56" Type="http://schemas.openxmlformats.org/officeDocument/2006/relationships/customXml" Target="../ink/ink273.xml"/><Relationship Id="rId77" Type="http://schemas.openxmlformats.org/officeDocument/2006/relationships/image" Target="../media/image29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D5E257-E9FC-062B-B764-400BE2D71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MAB5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2A1E78-AD0D-8D27-E2EF-3F99A0662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5. tunti</a:t>
            </a:r>
          </a:p>
        </p:txBody>
      </p:sp>
    </p:spTree>
    <p:extLst>
      <p:ext uri="{BB962C8B-B14F-4D97-AF65-F5344CB8AC3E}">
        <p14:creationId xmlns:p14="http://schemas.microsoft.com/office/powerpoint/2010/main" val="41536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D0C559E-12C4-EBB4-067E-956E7A28E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01" y="291050"/>
            <a:ext cx="6052555" cy="4614325"/>
          </a:xfrm>
          <a:prstGeom prst="rect">
            <a:avLst/>
          </a:prstGeom>
        </p:spPr>
      </p:pic>
      <p:grpSp>
        <p:nvGrpSpPr>
          <p:cNvPr id="29" name="Ryhmä 28">
            <a:extLst>
              <a:ext uri="{FF2B5EF4-FFF2-40B4-BE49-F238E27FC236}">
                <a16:creationId xmlns:a16="http://schemas.microsoft.com/office/drawing/2014/main" id="{461F2722-6B2B-4C26-8E19-14CFA1891F15}"/>
              </a:ext>
            </a:extLst>
          </p:cNvPr>
          <p:cNvGrpSpPr/>
          <p:nvPr/>
        </p:nvGrpSpPr>
        <p:grpSpPr>
          <a:xfrm>
            <a:off x="6936840" y="640467"/>
            <a:ext cx="455760" cy="604440"/>
            <a:chOff x="6936840" y="640467"/>
            <a:chExt cx="45576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703A9913-4B33-4D5E-BE31-3B251E954946}"/>
                    </a:ext>
                  </a:extLst>
                </p14:cNvPr>
                <p14:cNvContentPartPr/>
                <p14:nvPr/>
              </p14:nvContentPartPr>
              <p14:xfrm>
                <a:off x="6936840" y="874107"/>
                <a:ext cx="280800" cy="26352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703A9913-4B33-4D5E-BE31-3B251E9549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27840" y="865467"/>
                  <a:ext cx="298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2D257B71-A008-465F-9EB6-4785401E6561}"/>
                    </a:ext>
                  </a:extLst>
                </p14:cNvPr>
                <p14:cNvContentPartPr/>
                <p14:nvPr/>
              </p14:nvContentPartPr>
              <p14:xfrm>
                <a:off x="7290360" y="640467"/>
                <a:ext cx="102240" cy="60444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2D257B71-A008-465F-9EB6-4785401E65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81720" y="631467"/>
                  <a:ext cx="119880" cy="62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548FDA4B-E22C-42A8-AF15-6CCA3DCF4575}"/>
              </a:ext>
            </a:extLst>
          </p:cNvPr>
          <p:cNvGrpSpPr/>
          <p:nvPr/>
        </p:nvGrpSpPr>
        <p:grpSpPr>
          <a:xfrm>
            <a:off x="7853400" y="579267"/>
            <a:ext cx="4122360" cy="816480"/>
            <a:chOff x="7853400" y="579267"/>
            <a:chExt cx="4122360" cy="81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FFDA09DE-C49B-4601-9DC2-9F9B47F42D65}"/>
                    </a:ext>
                  </a:extLst>
                </p14:cNvPr>
                <p14:cNvContentPartPr/>
                <p14:nvPr/>
              </p14:nvContentPartPr>
              <p14:xfrm>
                <a:off x="7881120" y="618867"/>
                <a:ext cx="18360" cy="66456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FFDA09DE-C49B-4601-9DC2-9F9B47F42D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72480" y="610227"/>
                  <a:ext cx="3600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2F2C0201-3D5D-405D-A456-B2DF64A8A586}"/>
                    </a:ext>
                  </a:extLst>
                </p14:cNvPr>
                <p14:cNvContentPartPr/>
                <p14:nvPr/>
              </p14:nvContentPartPr>
              <p14:xfrm>
                <a:off x="7853400" y="614547"/>
                <a:ext cx="262080" cy="3675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2F2C0201-3D5D-405D-A456-B2DF64A8A5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44760" y="605547"/>
                  <a:ext cx="2797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B36D3D00-D048-4839-A261-3E9EC0B94964}"/>
                    </a:ext>
                  </a:extLst>
                </p14:cNvPr>
                <p14:cNvContentPartPr/>
                <p14:nvPr/>
              </p14:nvContentPartPr>
              <p14:xfrm>
                <a:off x="8294040" y="579267"/>
                <a:ext cx="212400" cy="76104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B36D3D00-D048-4839-A261-3E9EC0B9496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5400" y="570627"/>
                  <a:ext cx="23004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1C581E0E-B79D-4A09-BF7B-984B678E2A6E}"/>
                    </a:ext>
                  </a:extLst>
                </p14:cNvPr>
                <p14:cNvContentPartPr/>
                <p14:nvPr/>
              </p14:nvContentPartPr>
              <p14:xfrm>
                <a:off x="8514000" y="793467"/>
                <a:ext cx="21960" cy="3985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1C581E0E-B79D-4A09-BF7B-984B678E2A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05000" y="784827"/>
                  <a:ext cx="396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C72962C1-CBD8-4FAA-BE4A-B1A671093A3B}"/>
                    </a:ext>
                  </a:extLst>
                </p14:cNvPr>
                <p14:cNvContentPartPr/>
                <p14:nvPr/>
              </p14:nvContentPartPr>
              <p14:xfrm>
                <a:off x="8667360" y="793467"/>
                <a:ext cx="134280" cy="38232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C72962C1-CBD8-4FAA-BE4A-B1A671093A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658360" y="784827"/>
                  <a:ext cx="151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DAFCE243-9DE4-496C-B15B-B54E2406B3E9}"/>
                    </a:ext>
                  </a:extLst>
                </p14:cNvPr>
                <p14:cNvContentPartPr/>
                <p14:nvPr/>
              </p14:nvContentPartPr>
              <p14:xfrm>
                <a:off x="8745480" y="789147"/>
                <a:ext cx="172440" cy="216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DAFCE243-9DE4-496C-B15B-B54E2406B3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36840" y="780507"/>
                  <a:ext cx="190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75D59087-CC90-46F9-8053-833C69B4BA15}"/>
                    </a:ext>
                  </a:extLst>
                </p14:cNvPr>
                <p14:cNvContentPartPr/>
                <p14:nvPr/>
              </p14:nvContentPartPr>
              <p14:xfrm>
                <a:off x="8914320" y="1044387"/>
                <a:ext cx="156960" cy="360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75D59087-CC90-46F9-8053-833C69B4BA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05320" y="1035387"/>
                  <a:ext cx="174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1F2BFF40-E522-4C99-A874-3F90BCA6E1C1}"/>
                    </a:ext>
                  </a:extLst>
                </p14:cNvPr>
                <p14:cNvContentPartPr/>
                <p14:nvPr/>
              </p14:nvContentPartPr>
              <p14:xfrm>
                <a:off x="9119880" y="900747"/>
                <a:ext cx="139680" cy="21672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1F2BFF40-E522-4C99-A874-3F90BCA6E1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10880" y="892107"/>
                  <a:ext cx="157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2F6605FD-7D2A-4E96-B30D-2BFB742B7123}"/>
                    </a:ext>
                  </a:extLst>
                </p14:cNvPr>
                <p14:cNvContentPartPr/>
                <p14:nvPr/>
              </p14:nvContentPartPr>
              <p14:xfrm>
                <a:off x="9335880" y="953307"/>
                <a:ext cx="87480" cy="1645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2F6605FD-7D2A-4E96-B30D-2BFB742B712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26880" y="944307"/>
                  <a:ext cx="10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DB9C423E-895D-4F4A-AE37-3AA2802F5D90}"/>
                    </a:ext>
                  </a:extLst>
                </p14:cNvPr>
                <p14:cNvContentPartPr/>
                <p14:nvPr/>
              </p14:nvContentPartPr>
              <p14:xfrm>
                <a:off x="9519840" y="949707"/>
                <a:ext cx="62640" cy="15840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DB9C423E-895D-4F4A-AE37-3AA2802F5D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10840" y="941067"/>
                  <a:ext cx="8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88E92C5A-D2D3-4BC7-8E0E-1B6EB5E062B8}"/>
                    </a:ext>
                  </a:extLst>
                </p14:cNvPr>
                <p14:cNvContentPartPr/>
                <p14:nvPr/>
              </p14:nvContentPartPr>
              <p14:xfrm>
                <a:off x="9699120" y="793467"/>
                <a:ext cx="14040" cy="31320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88E92C5A-D2D3-4BC7-8E0E-1B6EB5E062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90120" y="784827"/>
                  <a:ext cx="316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A78C3008-C78E-4FE1-876C-B7BC7F65526F}"/>
                    </a:ext>
                  </a:extLst>
                </p14:cNvPr>
                <p14:cNvContentPartPr/>
                <p14:nvPr/>
              </p14:nvContentPartPr>
              <p14:xfrm>
                <a:off x="9606240" y="981027"/>
                <a:ext cx="168120" cy="111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A78C3008-C78E-4FE1-876C-B7BC7F6552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97600" y="972387"/>
                  <a:ext cx="185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4BDF4762-5B5D-4072-8E63-822BE6EE6941}"/>
                    </a:ext>
                  </a:extLst>
                </p14:cNvPr>
                <p14:cNvContentPartPr/>
                <p14:nvPr/>
              </p14:nvContentPartPr>
              <p14:xfrm>
                <a:off x="9867240" y="879867"/>
                <a:ext cx="34560" cy="23760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4BDF4762-5B5D-4072-8E63-822BE6EE69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58240" y="871227"/>
                  <a:ext cx="52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1D12C1FF-DF65-4607-93D9-6AD66DF6CD8A}"/>
                    </a:ext>
                  </a:extLst>
                </p14:cNvPr>
                <p14:cNvContentPartPr/>
                <p14:nvPr/>
              </p14:nvContentPartPr>
              <p14:xfrm>
                <a:off x="9970560" y="963387"/>
                <a:ext cx="192240" cy="15984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1D12C1FF-DF65-4607-93D9-6AD66DF6CD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61560" y="954387"/>
                  <a:ext cx="209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1F6F2B33-49D1-4118-8E27-688AE1ED4728}"/>
                    </a:ext>
                  </a:extLst>
                </p14:cNvPr>
                <p14:cNvContentPartPr/>
                <p14:nvPr/>
              </p14:nvContentPartPr>
              <p14:xfrm>
                <a:off x="10206360" y="929187"/>
                <a:ext cx="137160" cy="22464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1F6F2B33-49D1-4118-8E27-688AE1ED47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97720" y="920547"/>
                  <a:ext cx="154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A0EBE634-A93E-45B1-85DE-71EA7948EC96}"/>
                    </a:ext>
                  </a:extLst>
                </p14:cNvPr>
                <p14:cNvContentPartPr/>
                <p14:nvPr/>
              </p14:nvContentPartPr>
              <p14:xfrm>
                <a:off x="10409400" y="671067"/>
                <a:ext cx="163080" cy="6379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A0EBE634-A93E-45B1-85DE-71EA7948EC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00760" y="662427"/>
                  <a:ext cx="1807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6FD70CC4-1A91-494B-98C0-1C0EB2EB6243}"/>
                    </a:ext>
                  </a:extLst>
                </p14:cNvPr>
                <p14:cNvContentPartPr/>
                <p14:nvPr/>
              </p14:nvContentPartPr>
              <p14:xfrm>
                <a:off x="10742760" y="932427"/>
                <a:ext cx="180000" cy="684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6FD70CC4-1A91-494B-98C0-1C0EB2EB62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34120" y="923787"/>
                  <a:ext cx="197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2864BAED-0723-492C-BFF8-BD5BDB2A13D4}"/>
                    </a:ext>
                  </a:extLst>
                </p14:cNvPr>
                <p14:cNvContentPartPr/>
                <p14:nvPr/>
              </p14:nvContentPartPr>
              <p14:xfrm>
                <a:off x="10742760" y="1019547"/>
                <a:ext cx="288000" cy="2268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2864BAED-0723-492C-BFF8-BD5BDB2A13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34120" y="1010907"/>
                  <a:ext cx="305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8B8D0881-4254-4DBF-B896-39AF8B9B3D6E}"/>
                    </a:ext>
                  </a:extLst>
                </p14:cNvPr>
                <p14:cNvContentPartPr/>
                <p14:nvPr/>
              </p14:nvContentPartPr>
              <p14:xfrm>
                <a:off x="11069640" y="779067"/>
                <a:ext cx="263520" cy="46908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8B8D0881-4254-4DBF-B896-39AF8B9B3D6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61000" y="770427"/>
                  <a:ext cx="2811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C607A09E-569A-44AF-A288-AE33799C4377}"/>
                    </a:ext>
                  </a:extLst>
                </p14:cNvPr>
                <p14:cNvContentPartPr/>
                <p14:nvPr/>
              </p14:nvContentPartPr>
              <p14:xfrm>
                <a:off x="11437920" y="858267"/>
                <a:ext cx="241200" cy="45972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C607A09E-569A-44AF-A288-AE33799C437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28920" y="849267"/>
                  <a:ext cx="2588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B5565B59-73DE-4DA8-B669-E462D584546B}"/>
                    </a:ext>
                  </a:extLst>
                </p14:cNvPr>
                <p14:cNvContentPartPr/>
                <p14:nvPr/>
              </p14:nvContentPartPr>
              <p14:xfrm>
                <a:off x="11748960" y="901467"/>
                <a:ext cx="226800" cy="44928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B5565B59-73DE-4DA8-B669-E462D584546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739960" y="892827"/>
                  <a:ext cx="2444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D3B190BA-1897-4722-B71D-80CC18380F3D}"/>
                    </a:ext>
                  </a:extLst>
                </p14:cNvPr>
                <p14:cNvContentPartPr/>
                <p14:nvPr/>
              </p14:nvContentPartPr>
              <p14:xfrm>
                <a:off x="11748960" y="780147"/>
                <a:ext cx="123120" cy="17100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D3B190BA-1897-4722-B71D-80CC18380F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739960" y="771507"/>
                  <a:ext cx="140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0F5B7572-0DBC-4062-B0B7-31971EB588A4}"/>
                    </a:ext>
                  </a:extLst>
                </p14:cNvPr>
                <p14:cNvContentPartPr/>
                <p14:nvPr/>
              </p14:nvContentPartPr>
              <p14:xfrm>
                <a:off x="11846160" y="1287747"/>
                <a:ext cx="70560" cy="1080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0F5B7572-0DBC-4062-B0B7-31971EB588A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837160" y="1279107"/>
                  <a:ext cx="8820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DD7C92F0-7DD9-41C3-8419-D1CBE3851750}"/>
              </a:ext>
            </a:extLst>
          </p:cNvPr>
          <p:cNvGrpSpPr/>
          <p:nvPr/>
        </p:nvGrpSpPr>
        <p:grpSpPr>
          <a:xfrm>
            <a:off x="5676120" y="1449027"/>
            <a:ext cx="2895120" cy="799560"/>
            <a:chOff x="5676120" y="1449027"/>
            <a:chExt cx="2895120" cy="79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2027433F-C2F2-415F-A74E-D3CD8BCF1F32}"/>
                    </a:ext>
                  </a:extLst>
                </p14:cNvPr>
                <p14:cNvContentPartPr/>
                <p14:nvPr/>
              </p14:nvContentPartPr>
              <p14:xfrm>
                <a:off x="5676120" y="1541547"/>
                <a:ext cx="144000" cy="5511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2027433F-C2F2-415F-A74E-D3CD8BCF1F3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67480" y="1532547"/>
                  <a:ext cx="1616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41F1969E-EEE3-4E5E-9C87-1CABD807FB4C}"/>
                    </a:ext>
                  </a:extLst>
                </p14:cNvPr>
                <p14:cNvContentPartPr/>
                <p14:nvPr/>
              </p14:nvContentPartPr>
              <p14:xfrm>
                <a:off x="5959440" y="1449027"/>
                <a:ext cx="190080" cy="6998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41F1969E-EEE3-4E5E-9C87-1CABD807FB4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50440" y="1440387"/>
                  <a:ext cx="20772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F4E5234-4242-4217-B502-502BADA58C75}"/>
                    </a:ext>
                  </a:extLst>
                </p14:cNvPr>
                <p14:cNvContentPartPr/>
                <p14:nvPr/>
              </p14:nvContentPartPr>
              <p14:xfrm>
                <a:off x="6320160" y="1573227"/>
                <a:ext cx="33480" cy="6411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F4E5234-4242-4217-B502-502BADA58C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11160" y="1564587"/>
                  <a:ext cx="511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BC3FE2B2-F99F-4C48-B9A2-EC895A062263}"/>
                    </a:ext>
                  </a:extLst>
                </p14:cNvPr>
                <p14:cNvContentPartPr/>
                <p14:nvPr/>
              </p14:nvContentPartPr>
              <p14:xfrm>
                <a:off x="6318000" y="1584747"/>
                <a:ext cx="240120" cy="31176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BC3FE2B2-F99F-4C48-B9A2-EC895A0622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09360" y="1575747"/>
                  <a:ext cx="257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6D895E6C-608E-4908-A624-7C908EA85DAB}"/>
                    </a:ext>
                  </a:extLst>
                </p14:cNvPr>
                <p14:cNvContentPartPr/>
                <p14:nvPr/>
              </p14:nvContentPartPr>
              <p14:xfrm>
                <a:off x="6589080" y="1548027"/>
                <a:ext cx="138960" cy="60228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6D895E6C-608E-4908-A624-7C908EA85D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80440" y="1539027"/>
                  <a:ext cx="1566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31698AA8-7EC5-44DF-9FE1-E3A558928E56}"/>
                    </a:ext>
                  </a:extLst>
                </p14:cNvPr>
                <p14:cNvContentPartPr/>
                <p14:nvPr/>
              </p14:nvContentPartPr>
              <p14:xfrm>
                <a:off x="6771240" y="1788867"/>
                <a:ext cx="150120" cy="2826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31698AA8-7EC5-44DF-9FE1-E3A558928E5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62240" y="1779867"/>
                  <a:ext cx="1677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AE212D40-C5B7-493D-AB0F-D06878D0D703}"/>
                    </a:ext>
                  </a:extLst>
                </p14:cNvPr>
                <p14:cNvContentPartPr/>
                <p14:nvPr/>
              </p14:nvContentPartPr>
              <p14:xfrm>
                <a:off x="6998040" y="1791027"/>
                <a:ext cx="198720" cy="29448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AE212D40-C5B7-493D-AB0F-D06878D0D7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89040" y="1782027"/>
                  <a:ext cx="216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87197F7F-CD61-4AED-A782-8DF606FC4D67}"/>
                    </a:ext>
                  </a:extLst>
                </p14:cNvPr>
                <p14:cNvContentPartPr/>
                <p14:nvPr/>
              </p14:nvContentPartPr>
              <p14:xfrm>
                <a:off x="7261200" y="1698867"/>
                <a:ext cx="160560" cy="40968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87197F7F-CD61-4AED-A782-8DF606FC4D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52200" y="1689867"/>
                  <a:ext cx="1782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74282EA8-9DB2-4199-B840-9CD89F5F8AAF}"/>
                    </a:ext>
                  </a:extLst>
                </p14:cNvPr>
                <p14:cNvContentPartPr/>
                <p14:nvPr/>
              </p14:nvContentPartPr>
              <p14:xfrm>
                <a:off x="7513200" y="1884987"/>
                <a:ext cx="21960" cy="2556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74282EA8-9DB2-4199-B840-9CD89F5F8A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04200" y="1875987"/>
                  <a:ext cx="39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D1DA4456-667D-4E75-87DC-ABF34591C593}"/>
                    </a:ext>
                  </a:extLst>
                </p14:cNvPr>
                <p14:cNvContentPartPr/>
                <p14:nvPr/>
              </p14:nvContentPartPr>
              <p14:xfrm>
                <a:off x="7638120" y="1882107"/>
                <a:ext cx="159840" cy="31212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D1DA4456-667D-4E75-87DC-ABF34591C5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29480" y="1873467"/>
                  <a:ext cx="177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AB813632-528A-4AB6-A018-D7BD2760818E}"/>
                    </a:ext>
                  </a:extLst>
                </p14:cNvPr>
                <p14:cNvContentPartPr/>
                <p14:nvPr/>
              </p14:nvContentPartPr>
              <p14:xfrm>
                <a:off x="7908480" y="1884267"/>
                <a:ext cx="35280" cy="2707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AB813632-528A-4AB6-A018-D7BD276081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99840" y="1875267"/>
                  <a:ext cx="52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F90398C1-308D-4815-8C13-BB063F25A24A}"/>
                    </a:ext>
                  </a:extLst>
                </p14:cNvPr>
                <p14:cNvContentPartPr/>
                <p14:nvPr/>
              </p14:nvContentPartPr>
              <p14:xfrm>
                <a:off x="7835760" y="2070387"/>
                <a:ext cx="97200" cy="133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F90398C1-308D-4815-8C13-BB063F25A2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26760" y="2061747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D1DE13A9-6B7E-497D-9B7F-109B1E1FDC7B}"/>
                    </a:ext>
                  </a:extLst>
                </p14:cNvPr>
                <p14:cNvContentPartPr/>
                <p14:nvPr/>
              </p14:nvContentPartPr>
              <p14:xfrm>
                <a:off x="8000280" y="2053827"/>
                <a:ext cx="142920" cy="1386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D1DE13A9-6B7E-497D-9B7F-109B1E1FDC7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91640" y="2045187"/>
                  <a:ext cx="160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C762C13E-E684-46FC-B029-6CCBBFB591CC}"/>
                    </a:ext>
                  </a:extLst>
                </p14:cNvPr>
                <p14:cNvContentPartPr/>
                <p14:nvPr/>
              </p14:nvContentPartPr>
              <p14:xfrm>
                <a:off x="8073720" y="1933587"/>
                <a:ext cx="105840" cy="2592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C762C13E-E684-46FC-B029-6CCBBFB591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65080" y="1924947"/>
                  <a:ext cx="123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86F60F12-A9B4-49DD-9145-3523C11C68C1}"/>
                    </a:ext>
                  </a:extLst>
                </p14:cNvPr>
                <p14:cNvContentPartPr/>
                <p14:nvPr/>
              </p14:nvContentPartPr>
              <p14:xfrm>
                <a:off x="8190720" y="1981827"/>
                <a:ext cx="165960" cy="2466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86F60F12-A9B4-49DD-9145-3523C11C68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82080" y="1973187"/>
                  <a:ext cx="183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2282EDA-824F-4F3E-8FDC-F2D433A18EEA}"/>
                    </a:ext>
                  </a:extLst>
                </p14:cNvPr>
                <p14:cNvContentPartPr/>
                <p14:nvPr/>
              </p14:nvContentPartPr>
              <p14:xfrm>
                <a:off x="8408880" y="2023227"/>
                <a:ext cx="162360" cy="22536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2282EDA-824F-4F3E-8FDC-F2D433A18EE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99880" y="2014587"/>
                  <a:ext cx="18000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7394DD36-0A2A-421C-943D-2250AC1675EF}"/>
              </a:ext>
            </a:extLst>
          </p:cNvPr>
          <p:cNvGrpSpPr/>
          <p:nvPr/>
        </p:nvGrpSpPr>
        <p:grpSpPr>
          <a:xfrm>
            <a:off x="8875440" y="1783467"/>
            <a:ext cx="3498120" cy="1351440"/>
            <a:chOff x="8875440" y="1783467"/>
            <a:chExt cx="3498120" cy="13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C1434FCF-DF08-45F6-B890-7CC762328C7E}"/>
                    </a:ext>
                  </a:extLst>
                </p14:cNvPr>
                <p14:cNvContentPartPr/>
                <p14:nvPr/>
              </p14:nvContentPartPr>
              <p14:xfrm>
                <a:off x="8875440" y="1838907"/>
                <a:ext cx="9000" cy="4323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C1434FCF-DF08-45F6-B890-7CC762328C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66800" y="1830267"/>
                  <a:ext cx="266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016DFA16-9FA3-4967-9895-CAA79C4249A9}"/>
                    </a:ext>
                  </a:extLst>
                </p14:cNvPr>
                <p14:cNvContentPartPr/>
                <p14:nvPr/>
              </p14:nvContentPartPr>
              <p14:xfrm>
                <a:off x="9000000" y="1867347"/>
                <a:ext cx="214560" cy="44388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016DFA16-9FA3-4967-9895-CAA79C4249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91000" y="1858707"/>
                  <a:ext cx="2322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69C9001F-57E7-4C02-A9FD-7C6DC8A34366}"/>
                    </a:ext>
                  </a:extLst>
                </p14:cNvPr>
                <p14:cNvContentPartPr/>
                <p14:nvPr/>
              </p14:nvContentPartPr>
              <p14:xfrm>
                <a:off x="9301680" y="1783467"/>
                <a:ext cx="148320" cy="6411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69C9001F-57E7-4C02-A9FD-7C6DC8A3436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92680" y="1774467"/>
                  <a:ext cx="1659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A982792-7370-4593-8F98-439D3766BC2A}"/>
                    </a:ext>
                  </a:extLst>
                </p14:cNvPr>
                <p14:cNvContentPartPr/>
                <p14:nvPr/>
              </p14:nvContentPartPr>
              <p14:xfrm>
                <a:off x="9642960" y="2083347"/>
                <a:ext cx="165600" cy="46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A982792-7370-4593-8F98-439D3766BC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33960" y="2074707"/>
                  <a:ext cx="18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8DA4C89-1AE6-40E8-BACD-8E311FBEB936}"/>
                    </a:ext>
                  </a:extLst>
                </p14:cNvPr>
                <p14:cNvContentPartPr/>
                <p14:nvPr/>
              </p14:nvContentPartPr>
              <p14:xfrm>
                <a:off x="9605160" y="2225547"/>
                <a:ext cx="198360" cy="82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8DA4C89-1AE6-40E8-BACD-8E311FBEB93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96520" y="2216907"/>
                  <a:ext cx="216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2D10390F-7594-4AF0-8CC4-35583B4605E8}"/>
                    </a:ext>
                  </a:extLst>
                </p14:cNvPr>
                <p14:cNvContentPartPr/>
                <p14:nvPr/>
              </p14:nvContentPartPr>
              <p14:xfrm>
                <a:off x="9952920" y="1882467"/>
                <a:ext cx="209160" cy="4712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2D10390F-7594-4AF0-8CC4-35583B4605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44280" y="1873827"/>
                  <a:ext cx="2268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567227B0-9B3C-4A2B-AF7B-623DD3674279}"/>
                    </a:ext>
                  </a:extLst>
                </p14:cNvPr>
                <p14:cNvContentPartPr/>
                <p14:nvPr/>
              </p14:nvContentPartPr>
              <p14:xfrm>
                <a:off x="10224360" y="1966347"/>
                <a:ext cx="189360" cy="42372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567227B0-9B3C-4A2B-AF7B-623DD367427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15720" y="1957347"/>
                  <a:ext cx="2070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C2B5C461-B8BC-47EB-9FCD-42B083254D3A}"/>
                    </a:ext>
                  </a:extLst>
                </p14:cNvPr>
                <p14:cNvContentPartPr/>
                <p14:nvPr/>
              </p14:nvContentPartPr>
              <p14:xfrm>
                <a:off x="10562760" y="2006307"/>
                <a:ext cx="274320" cy="43812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C2B5C461-B8BC-47EB-9FCD-42B083254D3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53760" y="1997667"/>
                  <a:ext cx="2919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319C1C66-1ED2-4E32-AB6E-691B884FBF98}"/>
                    </a:ext>
                  </a:extLst>
                </p14:cNvPr>
                <p14:cNvContentPartPr/>
                <p14:nvPr/>
              </p14:nvContentPartPr>
              <p14:xfrm>
                <a:off x="10550880" y="1922067"/>
                <a:ext cx="73440" cy="11268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319C1C66-1ED2-4E32-AB6E-691B884FBF9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41880" y="1913427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FEC05B17-5AF0-4172-90D1-CD67FC2CB0F8}"/>
                    </a:ext>
                  </a:extLst>
                </p14:cNvPr>
                <p14:cNvContentPartPr/>
                <p14:nvPr/>
              </p14:nvContentPartPr>
              <p14:xfrm>
                <a:off x="10675440" y="2351547"/>
                <a:ext cx="75240" cy="7308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FEC05B17-5AF0-4172-90D1-CD67FC2CB0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66440" y="2342907"/>
                  <a:ext cx="92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FCEDD33B-94F2-40DE-B948-A87710593692}"/>
                    </a:ext>
                  </a:extLst>
                </p14:cNvPr>
                <p14:cNvContentPartPr/>
                <p14:nvPr/>
              </p14:nvContentPartPr>
              <p14:xfrm>
                <a:off x="10879920" y="2220507"/>
                <a:ext cx="133200" cy="367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FCEDD33B-94F2-40DE-B948-A8771059369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70920" y="2211507"/>
                  <a:ext cx="150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E8B82DE6-6AB5-4D63-BFE2-8CEC2765B965}"/>
                    </a:ext>
                  </a:extLst>
                </p14:cNvPr>
                <p14:cNvContentPartPr/>
                <p14:nvPr/>
              </p14:nvContentPartPr>
              <p14:xfrm>
                <a:off x="10923120" y="2117907"/>
                <a:ext cx="55080" cy="2595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E8B82DE6-6AB5-4D63-BFE2-8CEC2765B96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14480" y="2108907"/>
                  <a:ext cx="72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F7E375F4-82ED-40EB-9FB7-1BBD8FA44E36}"/>
                    </a:ext>
                  </a:extLst>
                </p14:cNvPr>
                <p14:cNvContentPartPr/>
                <p14:nvPr/>
              </p14:nvContentPartPr>
              <p14:xfrm>
                <a:off x="11059920" y="1985067"/>
                <a:ext cx="55800" cy="47376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F7E375F4-82ED-40EB-9FB7-1BBD8FA44E3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50920" y="1976067"/>
                  <a:ext cx="734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75A47BE3-CE6D-462C-BBB0-5B4A165951CB}"/>
                    </a:ext>
                  </a:extLst>
                </p14:cNvPr>
                <p14:cNvContentPartPr/>
                <p14:nvPr/>
              </p14:nvContentPartPr>
              <p14:xfrm>
                <a:off x="11220480" y="1983987"/>
                <a:ext cx="136800" cy="4831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75A47BE3-CE6D-462C-BBB0-5B4A165951C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11840" y="1975347"/>
                  <a:ext cx="1544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5EA27D46-3277-4D4A-A510-944AD7719F04}"/>
                    </a:ext>
                  </a:extLst>
                </p14:cNvPr>
                <p14:cNvContentPartPr/>
                <p14:nvPr/>
              </p14:nvContentPartPr>
              <p14:xfrm>
                <a:off x="11426760" y="2106027"/>
                <a:ext cx="273600" cy="29916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5EA27D46-3277-4D4A-A510-944AD7719F0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18120" y="2097027"/>
                  <a:ext cx="291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F1E312DC-3797-42D2-BB46-6732FA3062B5}"/>
                    </a:ext>
                  </a:extLst>
                </p14:cNvPr>
                <p14:cNvContentPartPr/>
                <p14:nvPr/>
              </p14:nvContentPartPr>
              <p14:xfrm>
                <a:off x="11438640" y="2001987"/>
                <a:ext cx="84600" cy="6768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F1E312DC-3797-42D2-BB46-6732FA3062B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30000" y="1992987"/>
                  <a:ext cx="102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3BEAFE61-8233-417A-AC0A-673A604AC44F}"/>
                    </a:ext>
                  </a:extLst>
                </p14:cNvPr>
                <p14:cNvContentPartPr/>
                <p14:nvPr/>
              </p14:nvContentPartPr>
              <p14:xfrm>
                <a:off x="11529000" y="2336067"/>
                <a:ext cx="76320" cy="975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3BEAFE61-8233-417A-AC0A-673A604AC44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520360" y="2327427"/>
                  <a:ext cx="9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1ECFA204-09D5-43B9-83FD-124E4A5598B1}"/>
                    </a:ext>
                  </a:extLst>
                </p14:cNvPr>
                <p14:cNvContentPartPr/>
                <p14:nvPr/>
              </p14:nvContentPartPr>
              <p14:xfrm>
                <a:off x="11750760" y="2301867"/>
                <a:ext cx="128520" cy="1188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1ECFA204-09D5-43B9-83FD-124E4A5598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742120" y="2293227"/>
                  <a:ext cx="146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80A87D91-6A01-4921-9E41-3DF200293D10}"/>
                    </a:ext>
                  </a:extLst>
                </p14:cNvPr>
                <p14:cNvContentPartPr/>
                <p14:nvPr/>
              </p14:nvContentPartPr>
              <p14:xfrm>
                <a:off x="11781000" y="2113227"/>
                <a:ext cx="64440" cy="33696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80A87D91-6A01-4921-9E41-3DF200293D1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772360" y="2104587"/>
                  <a:ext cx="82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8A888F16-274F-41EA-A5DA-B00DFE58F270}"/>
                    </a:ext>
                  </a:extLst>
                </p14:cNvPr>
                <p14:cNvContentPartPr/>
                <p14:nvPr/>
              </p14:nvContentPartPr>
              <p14:xfrm>
                <a:off x="11911680" y="2117907"/>
                <a:ext cx="182880" cy="44424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8A888F16-274F-41EA-A5DA-B00DFE58F27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902680" y="2108907"/>
                  <a:ext cx="2005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2ACAAB80-9119-41EA-BB93-48785153A6AD}"/>
                    </a:ext>
                  </a:extLst>
                </p14:cNvPr>
                <p14:cNvContentPartPr/>
                <p14:nvPr/>
              </p14:nvContentPartPr>
              <p14:xfrm>
                <a:off x="12107880" y="2224827"/>
                <a:ext cx="265680" cy="3348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2ACAAB80-9119-41EA-BB93-48785153A6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099240" y="2215827"/>
                  <a:ext cx="2833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9A6A09E4-F499-4475-B78F-EC024FE0D05F}"/>
                    </a:ext>
                  </a:extLst>
                </p14:cNvPr>
                <p14:cNvContentPartPr/>
                <p14:nvPr/>
              </p14:nvContentPartPr>
              <p14:xfrm>
                <a:off x="12187440" y="2145627"/>
                <a:ext cx="71640" cy="12168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9A6A09E4-F499-4475-B78F-EC024FE0D05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2178440" y="2136627"/>
                  <a:ext cx="89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337CCA9C-56A7-47AE-AA3D-9377193677FD}"/>
                    </a:ext>
                  </a:extLst>
                </p14:cNvPr>
                <p14:cNvContentPartPr/>
                <p14:nvPr/>
              </p14:nvContentPartPr>
              <p14:xfrm>
                <a:off x="12211200" y="2531907"/>
                <a:ext cx="63360" cy="6120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337CCA9C-56A7-47AE-AA3D-9377193677F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2202560" y="2523267"/>
                  <a:ext cx="81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BD2C1B11-257C-4CCB-A81F-C35FB2A37B43}"/>
                    </a:ext>
                  </a:extLst>
                </p14:cNvPr>
                <p14:cNvContentPartPr/>
                <p14:nvPr/>
              </p14:nvContentPartPr>
              <p14:xfrm>
                <a:off x="9565920" y="2683467"/>
                <a:ext cx="211320" cy="36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BD2C1B11-257C-4CCB-A81F-C35FB2A37B4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57280" y="2674467"/>
                  <a:ext cx="22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3C592F2C-6C5B-4887-B9ED-377436869AD2}"/>
                    </a:ext>
                  </a:extLst>
                </p14:cNvPr>
                <p14:cNvContentPartPr/>
                <p14:nvPr/>
              </p14:nvContentPartPr>
              <p14:xfrm>
                <a:off x="9589320" y="2791467"/>
                <a:ext cx="198720" cy="828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3C592F2C-6C5B-4887-B9ED-377436869AD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80320" y="2782467"/>
                  <a:ext cx="216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05DC83A2-53E6-4095-9064-8038D11263DC}"/>
                    </a:ext>
                  </a:extLst>
                </p14:cNvPr>
                <p14:cNvContentPartPr/>
                <p14:nvPr/>
              </p14:nvContentPartPr>
              <p14:xfrm>
                <a:off x="10048320" y="2532267"/>
                <a:ext cx="202320" cy="5007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05DC83A2-53E6-4095-9064-8038D11263D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39320" y="2523627"/>
                  <a:ext cx="2199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70E5A93F-7AF4-4382-904D-852EAE8E2565}"/>
                    </a:ext>
                  </a:extLst>
                </p14:cNvPr>
                <p14:cNvContentPartPr/>
                <p14:nvPr/>
              </p14:nvContentPartPr>
              <p14:xfrm>
                <a:off x="10350360" y="2621907"/>
                <a:ext cx="215640" cy="51300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70E5A93F-7AF4-4382-904D-852EAE8E25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41720" y="2612907"/>
                  <a:ext cx="2332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34221120-3E3D-4427-8071-93A442E982E1}"/>
                    </a:ext>
                  </a:extLst>
                </p14:cNvPr>
                <p14:cNvContentPartPr/>
                <p14:nvPr/>
              </p14:nvContentPartPr>
              <p14:xfrm>
                <a:off x="10732320" y="2774187"/>
                <a:ext cx="277200" cy="28872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34221120-3E3D-4427-8071-93A442E982E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23320" y="2765547"/>
                  <a:ext cx="294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203127B4-1626-4FCE-86B3-48A0140BEAD9}"/>
                    </a:ext>
                  </a:extLst>
                </p14:cNvPr>
                <p14:cNvContentPartPr/>
                <p14:nvPr/>
              </p14:nvContentPartPr>
              <p14:xfrm>
                <a:off x="10749960" y="2698587"/>
                <a:ext cx="110160" cy="9324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203127B4-1626-4FCE-86B3-48A0140BEA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41320" y="2689587"/>
                  <a:ext cx="127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2AC37FBC-AD69-4AA8-885C-E29897EBACAC}"/>
                    </a:ext>
                  </a:extLst>
                </p14:cNvPr>
                <p14:cNvContentPartPr/>
                <p14:nvPr/>
              </p14:nvContentPartPr>
              <p14:xfrm>
                <a:off x="10842480" y="3013227"/>
                <a:ext cx="110160" cy="1180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2AC37FBC-AD69-4AA8-885C-E29897EBACA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33840" y="3004227"/>
                  <a:ext cx="1278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Ryhmä 97">
            <a:extLst>
              <a:ext uri="{FF2B5EF4-FFF2-40B4-BE49-F238E27FC236}">
                <a16:creationId xmlns:a16="http://schemas.microsoft.com/office/drawing/2014/main" id="{7F724D7F-0FF9-4187-9247-54B5E97E41CA}"/>
              </a:ext>
            </a:extLst>
          </p:cNvPr>
          <p:cNvGrpSpPr/>
          <p:nvPr/>
        </p:nvGrpSpPr>
        <p:grpSpPr>
          <a:xfrm>
            <a:off x="5806440" y="3373227"/>
            <a:ext cx="493920" cy="810360"/>
            <a:chOff x="5806440" y="3373227"/>
            <a:chExt cx="493920" cy="81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2B23633C-27C3-4F4B-A97E-3BCC110EDA5B}"/>
                    </a:ext>
                  </a:extLst>
                </p14:cNvPr>
                <p14:cNvContentPartPr/>
                <p14:nvPr/>
              </p14:nvContentPartPr>
              <p14:xfrm>
                <a:off x="5806440" y="3743307"/>
                <a:ext cx="217800" cy="2329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2B23633C-27C3-4F4B-A97E-3BCC110EDA5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97800" y="3734667"/>
                  <a:ext cx="235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97AC3D9D-B2EE-47E2-A9A6-4467AC5357EE}"/>
                    </a:ext>
                  </a:extLst>
                </p14:cNvPr>
                <p14:cNvContentPartPr/>
                <p14:nvPr/>
              </p14:nvContentPartPr>
              <p14:xfrm>
                <a:off x="6153840" y="3373227"/>
                <a:ext cx="146520" cy="810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97AC3D9D-B2EE-47E2-A9A6-4467AC5357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45200" y="3364227"/>
                  <a:ext cx="164160" cy="82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Ryhmä 96">
            <a:extLst>
              <a:ext uri="{FF2B5EF4-FFF2-40B4-BE49-F238E27FC236}">
                <a16:creationId xmlns:a16="http://schemas.microsoft.com/office/drawing/2014/main" id="{1456F813-2A82-4CFD-928B-BEB644E6DB5B}"/>
              </a:ext>
            </a:extLst>
          </p:cNvPr>
          <p:cNvGrpSpPr/>
          <p:nvPr/>
        </p:nvGrpSpPr>
        <p:grpSpPr>
          <a:xfrm>
            <a:off x="6581160" y="3501747"/>
            <a:ext cx="1158120" cy="708120"/>
            <a:chOff x="6581160" y="3501747"/>
            <a:chExt cx="115812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1488BFD7-6290-445E-AB67-FB5458D0AD35}"/>
                    </a:ext>
                  </a:extLst>
                </p14:cNvPr>
                <p14:cNvContentPartPr/>
                <p14:nvPr/>
              </p14:nvContentPartPr>
              <p14:xfrm>
                <a:off x="6581160" y="3527667"/>
                <a:ext cx="83160" cy="63504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1488BFD7-6290-445E-AB67-FB5458D0AD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72160" y="3519027"/>
                  <a:ext cx="10080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DD907786-8EB1-486E-9A49-E7899D12C5DC}"/>
                    </a:ext>
                  </a:extLst>
                </p14:cNvPr>
                <p14:cNvContentPartPr/>
                <p14:nvPr/>
              </p14:nvContentPartPr>
              <p14:xfrm>
                <a:off x="6607800" y="3501747"/>
                <a:ext cx="223200" cy="31032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DD907786-8EB1-486E-9A49-E7899D12C5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99160" y="3493107"/>
                  <a:ext cx="2408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390F4801-9BB9-4464-951B-0689B1D7C946}"/>
                    </a:ext>
                  </a:extLst>
                </p14:cNvPr>
                <p14:cNvContentPartPr/>
                <p14:nvPr/>
              </p14:nvContentPartPr>
              <p14:xfrm>
                <a:off x="6905880" y="3527667"/>
                <a:ext cx="154440" cy="57132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390F4801-9BB9-4464-951B-0689B1D7C94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96880" y="3519027"/>
                  <a:ext cx="17208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78C5ED68-5B52-4725-86B9-8B3D7A743F2C}"/>
                    </a:ext>
                  </a:extLst>
                </p14:cNvPr>
                <p14:cNvContentPartPr/>
                <p14:nvPr/>
              </p14:nvContentPartPr>
              <p14:xfrm>
                <a:off x="7097040" y="3909987"/>
                <a:ext cx="144360" cy="18252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78C5ED68-5B52-4725-86B9-8B3D7A743F2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88040" y="3900987"/>
                  <a:ext cx="162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2A8E0494-18C1-46AC-B54D-446A05001905}"/>
                    </a:ext>
                  </a:extLst>
                </p14:cNvPr>
                <p14:cNvContentPartPr/>
                <p14:nvPr/>
              </p14:nvContentPartPr>
              <p14:xfrm>
                <a:off x="7360920" y="3634587"/>
                <a:ext cx="29520" cy="48744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2A8E0494-18C1-46AC-B54D-446A0500190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51920" y="3625947"/>
                  <a:ext cx="471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BEC631D0-4F94-43D0-8B6A-AAC4F2C8629D}"/>
                    </a:ext>
                  </a:extLst>
                </p14:cNvPr>
                <p14:cNvContentPartPr/>
                <p14:nvPr/>
              </p14:nvContentPartPr>
              <p14:xfrm>
                <a:off x="7495560" y="3619467"/>
                <a:ext cx="34200" cy="4730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BEC631D0-4F94-43D0-8B6A-AAC4F2C8629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486920" y="3610827"/>
                  <a:ext cx="518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2E23680B-5ACB-49D7-A39E-332E1AFBB8BB}"/>
                    </a:ext>
                  </a:extLst>
                </p14:cNvPr>
                <p14:cNvContentPartPr/>
                <p14:nvPr/>
              </p14:nvContentPartPr>
              <p14:xfrm>
                <a:off x="7545960" y="3985227"/>
                <a:ext cx="193320" cy="2246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2E23680B-5ACB-49D7-A39E-332E1AFBB8B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37320" y="3976587"/>
                  <a:ext cx="21096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D0DEDEEE-0739-4CA1-9EB3-40BD1F014C5C}"/>
              </a:ext>
            </a:extLst>
          </p:cNvPr>
          <p:cNvGrpSpPr/>
          <p:nvPr/>
        </p:nvGrpSpPr>
        <p:grpSpPr>
          <a:xfrm>
            <a:off x="8151120" y="3728907"/>
            <a:ext cx="1067040" cy="975240"/>
            <a:chOff x="8151120" y="3728907"/>
            <a:chExt cx="1067040" cy="97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CE5ED6BB-C544-4372-BCE1-BF5DB6F16708}"/>
                    </a:ext>
                  </a:extLst>
                </p14:cNvPr>
                <p14:cNvContentPartPr/>
                <p14:nvPr/>
              </p14:nvContentPartPr>
              <p14:xfrm>
                <a:off x="8151120" y="3746187"/>
                <a:ext cx="23760" cy="5551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CE5ED6BB-C544-4372-BCE1-BF5DB6F1670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142480" y="3737547"/>
                  <a:ext cx="4140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57945A91-F022-4B6F-9EF0-E240E88D1019}"/>
                    </a:ext>
                  </a:extLst>
                </p14:cNvPr>
                <p14:cNvContentPartPr/>
                <p14:nvPr/>
              </p14:nvContentPartPr>
              <p14:xfrm>
                <a:off x="8360640" y="3785787"/>
                <a:ext cx="182520" cy="63756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57945A91-F022-4B6F-9EF0-E240E88D101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51640" y="3776787"/>
                  <a:ext cx="20016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24B6A9EC-EC36-4712-BC2E-69482D4C4DD7}"/>
                    </a:ext>
                  </a:extLst>
                </p14:cNvPr>
                <p14:cNvContentPartPr/>
                <p14:nvPr/>
              </p14:nvContentPartPr>
              <p14:xfrm>
                <a:off x="8627400" y="3728907"/>
                <a:ext cx="264240" cy="9752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24B6A9EC-EC36-4712-BC2E-69482D4C4DD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618400" y="3720267"/>
                  <a:ext cx="281880" cy="9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DFE2B86C-D092-4F7B-9475-06826D0E9B09}"/>
                    </a:ext>
                  </a:extLst>
                </p14:cNvPr>
                <p14:cNvContentPartPr/>
                <p14:nvPr/>
              </p14:nvContentPartPr>
              <p14:xfrm>
                <a:off x="9068040" y="4196187"/>
                <a:ext cx="150120" cy="1548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DFE2B86C-D092-4F7B-9475-06826D0E9B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59040" y="4187187"/>
                  <a:ext cx="167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E598F1E1-D1C1-4003-9500-85FAD016C966}"/>
                    </a:ext>
                  </a:extLst>
                </p14:cNvPr>
                <p14:cNvContentPartPr/>
                <p14:nvPr/>
              </p14:nvContentPartPr>
              <p14:xfrm>
                <a:off x="8956800" y="4327947"/>
                <a:ext cx="251280" cy="864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E598F1E1-D1C1-4003-9500-85FAD016C9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48160" y="4319307"/>
                  <a:ext cx="2689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99" name="Käsinkirjoitus 98">
                <a:extLst>
                  <a:ext uri="{FF2B5EF4-FFF2-40B4-BE49-F238E27FC236}">
                    <a16:creationId xmlns:a16="http://schemas.microsoft.com/office/drawing/2014/main" id="{8D18AEC8-D83C-4FDB-ABE3-D605D5E4504D}"/>
                  </a:ext>
                </a:extLst>
              </p14:cNvPr>
              <p14:cNvContentPartPr/>
              <p14:nvPr/>
            </p14:nvContentPartPr>
            <p14:xfrm>
              <a:off x="3964320" y="1355787"/>
              <a:ext cx="852120" cy="1096560"/>
            </p14:xfrm>
          </p:contentPart>
        </mc:Choice>
        <mc:Fallback>
          <p:pic>
            <p:nvPicPr>
              <p:cNvPr id="99" name="Käsinkirjoitus 98">
                <a:extLst>
                  <a:ext uri="{FF2B5EF4-FFF2-40B4-BE49-F238E27FC236}">
                    <a16:creationId xmlns:a16="http://schemas.microsoft.com/office/drawing/2014/main" id="{8D18AEC8-D83C-4FDB-ABE3-D605D5E4504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955320" y="1347147"/>
                <a:ext cx="869760" cy="11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22CA0C43-3828-42BA-9C11-2710F76C9D19}"/>
              </a:ext>
            </a:extLst>
          </p:cNvPr>
          <p:cNvGrpSpPr/>
          <p:nvPr/>
        </p:nvGrpSpPr>
        <p:grpSpPr>
          <a:xfrm>
            <a:off x="9610920" y="3848787"/>
            <a:ext cx="240480" cy="747360"/>
            <a:chOff x="9610920" y="3848787"/>
            <a:chExt cx="240480" cy="74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E16D4513-1739-45DF-86CB-CF9579E6DE98}"/>
                    </a:ext>
                  </a:extLst>
                </p14:cNvPr>
                <p14:cNvContentPartPr/>
                <p14:nvPr/>
              </p14:nvContentPartPr>
              <p14:xfrm>
                <a:off x="9610920" y="3848787"/>
                <a:ext cx="240480" cy="3805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E16D4513-1739-45DF-86CB-CF9579E6DE9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02280" y="3840147"/>
                  <a:ext cx="2581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C8C24978-55B3-4FEB-BCDA-EF34A09B9694}"/>
                    </a:ext>
                  </a:extLst>
                </p14:cNvPr>
                <p14:cNvContentPartPr/>
                <p14:nvPr/>
              </p14:nvContentPartPr>
              <p14:xfrm>
                <a:off x="9775440" y="3926187"/>
                <a:ext cx="65160" cy="66996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C8C24978-55B3-4FEB-BCDA-EF34A09B969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66440" y="3917187"/>
                  <a:ext cx="82800" cy="68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65A6B822-6B15-4190-8C46-589A766FB432}"/>
              </a:ext>
            </a:extLst>
          </p:cNvPr>
          <p:cNvGrpSpPr/>
          <p:nvPr/>
        </p:nvGrpSpPr>
        <p:grpSpPr>
          <a:xfrm>
            <a:off x="10121760" y="4056147"/>
            <a:ext cx="1092600" cy="664200"/>
            <a:chOff x="10121760" y="4056147"/>
            <a:chExt cx="1092600" cy="66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CA7F345C-B328-4998-8FD7-D80A1E5F902F}"/>
                    </a:ext>
                  </a:extLst>
                </p14:cNvPr>
                <p14:cNvContentPartPr/>
                <p14:nvPr/>
              </p14:nvContentPartPr>
              <p14:xfrm>
                <a:off x="10121760" y="4056147"/>
                <a:ext cx="354600" cy="6429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CA7F345C-B328-4998-8FD7-D80A1E5F902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12760" y="4047147"/>
                  <a:ext cx="3722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94AF3971-F281-4434-815D-FA27D711C74E}"/>
                    </a:ext>
                  </a:extLst>
                </p14:cNvPr>
                <p14:cNvContentPartPr/>
                <p14:nvPr/>
              </p14:nvContentPartPr>
              <p14:xfrm>
                <a:off x="10158480" y="4316067"/>
                <a:ext cx="411120" cy="792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94AF3971-F281-4434-815D-FA27D711C74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49480" y="4307427"/>
                  <a:ext cx="428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DB6045BE-55F0-4084-99DD-A421FB0D23D1}"/>
                    </a:ext>
                  </a:extLst>
                </p14:cNvPr>
                <p14:cNvContentPartPr/>
                <p14:nvPr/>
              </p14:nvContentPartPr>
              <p14:xfrm>
                <a:off x="10712520" y="4136067"/>
                <a:ext cx="501840" cy="58428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DB6045BE-55F0-4084-99DD-A421FB0D23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703520" y="4127067"/>
                  <a:ext cx="51948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C26FD306-6B64-4495-9082-D22EE5C85465}"/>
                    </a:ext>
                  </a:extLst>
                </p14:cNvPr>
                <p14:cNvContentPartPr/>
                <p14:nvPr/>
              </p14:nvContentPartPr>
              <p14:xfrm>
                <a:off x="10886760" y="4062267"/>
                <a:ext cx="59040" cy="9864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C26FD306-6B64-4495-9082-D22EE5C8546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78120" y="4053267"/>
                  <a:ext cx="76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FD714890-0B98-4EAF-A10D-0BD931765C6F}"/>
                    </a:ext>
                  </a:extLst>
                </p14:cNvPr>
                <p14:cNvContentPartPr/>
                <p14:nvPr/>
              </p14:nvContentPartPr>
              <p14:xfrm>
                <a:off x="10981800" y="4499307"/>
                <a:ext cx="128520" cy="1778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FD714890-0B98-4EAF-A10D-0BD931765C6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72800" y="4490667"/>
                  <a:ext cx="146160" cy="19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332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38171D4-664A-2C22-995A-13BD14788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85" y="206375"/>
            <a:ext cx="7352780" cy="4351338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B7F674F3-A77B-4B58-8173-7B9175AC200C}"/>
              </a:ext>
            </a:extLst>
          </p:cNvPr>
          <p:cNvGrpSpPr/>
          <p:nvPr/>
        </p:nvGrpSpPr>
        <p:grpSpPr>
          <a:xfrm>
            <a:off x="8356320" y="246360"/>
            <a:ext cx="821880" cy="581400"/>
            <a:chOff x="8356320" y="246360"/>
            <a:chExt cx="82188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0433D208-11E8-409C-A6C0-B48C718A9579}"/>
                    </a:ext>
                  </a:extLst>
                </p14:cNvPr>
                <p14:cNvContentPartPr/>
                <p14:nvPr/>
              </p14:nvContentPartPr>
              <p14:xfrm>
                <a:off x="8356320" y="436080"/>
                <a:ext cx="212400" cy="39168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0433D208-11E8-409C-A6C0-B48C718A957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47320" y="427080"/>
                  <a:ext cx="2300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E7CDF5CB-1788-42D9-BA64-50E6BE46CF30}"/>
                    </a:ext>
                  </a:extLst>
                </p14:cNvPr>
                <p14:cNvContentPartPr/>
                <p14:nvPr/>
              </p14:nvContentPartPr>
              <p14:xfrm>
                <a:off x="8686440" y="246360"/>
                <a:ext cx="227160" cy="37548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E7CDF5CB-1788-42D9-BA64-50E6BE46CF3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77800" y="237360"/>
                  <a:ext cx="2448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EB953C1F-9B47-43BA-A8D0-59AC3506C679}"/>
                    </a:ext>
                  </a:extLst>
                </p14:cNvPr>
                <p14:cNvContentPartPr/>
                <p14:nvPr/>
              </p14:nvContentPartPr>
              <p14:xfrm>
                <a:off x="9061200" y="319440"/>
                <a:ext cx="39960" cy="35172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EB953C1F-9B47-43BA-A8D0-59AC3506C6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52200" y="310440"/>
                  <a:ext cx="576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C70884EB-F976-477C-B2AF-FCDD2A84CE44}"/>
                    </a:ext>
                  </a:extLst>
                </p14:cNvPr>
                <p14:cNvContentPartPr/>
                <p14:nvPr/>
              </p14:nvContentPartPr>
              <p14:xfrm>
                <a:off x="8985960" y="438960"/>
                <a:ext cx="192240" cy="4752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C70884EB-F976-477C-B2AF-FCDD2A84CE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77320" y="430320"/>
                  <a:ext cx="20988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D7F0A3BA-CB6C-4070-894C-800A5C12ED70}"/>
                  </a:ext>
                </a:extLst>
              </p14:cNvPr>
              <p14:cNvContentPartPr/>
              <p14:nvPr/>
            </p14:nvContentPartPr>
            <p14:xfrm>
              <a:off x="9365040" y="491520"/>
              <a:ext cx="38160" cy="16344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D7F0A3BA-CB6C-4070-894C-800A5C12ED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56400" y="482880"/>
                <a:ext cx="558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Ryhmä 11">
            <a:extLst>
              <a:ext uri="{FF2B5EF4-FFF2-40B4-BE49-F238E27FC236}">
                <a16:creationId xmlns:a16="http://schemas.microsoft.com/office/drawing/2014/main" id="{EF70E942-3B87-42D6-BCC4-5F2B49F648A9}"/>
              </a:ext>
            </a:extLst>
          </p:cNvPr>
          <p:cNvGrpSpPr/>
          <p:nvPr/>
        </p:nvGrpSpPr>
        <p:grpSpPr>
          <a:xfrm>
            <a:off x="9972000" y="67800"/>
            <a:ext cx="897840" cy="643320"/>
            <a:chOff x="9972000" y="67800"/>
            <a:chExt cx="897840" cy="6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677CB018-A1EC-4C4B-AEBC-90564B0553E3}"/>
                    </a:ext>
                  </a:extLst>
                </p14:cNvPr>
                <p14:cNvContentPartPr/>
                <p14:nvPr/>
              </p14:nvContentPartPr>
              <p14:xfrm>
                <a:off x="9972000" y="67800"/>
                <a:ext cx="71640" cy="60948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677CB018-A1EC-4C4B-AEBC-90564B0553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63360" y="59160"/>
                  <a:ext cx="8928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5A424084-4024-4EAF-900E-3909D6F78C72}"/>
                    </a:ext>
                  </a:extLst>
                </p14:cNvPr>
                <p14:cNvContentPartPr/>
                <p14:nvPr/>
              </p14:nvContentPartPr>
              <p14:xfrm>
                <a:off x="10222560" y="90120"/>
                <a:ext cx="211680" cy="6210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5A424084-4024-4EAF-900E-3909D6F78C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13560" y="81120"/>
                  <a:ext cx="22932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A9CE6E3C-2496-480D-8945-8F23D1648380}"/>
                    </a:ext>
                  </a:extLst>
                </p14:cNvPr>
                <p14:cNvContentPartPr/>
                <p14:nvPr/>
              </p14:nvContentPartPr>
              <p14:xfrm>
                <a:off x="10563480" y="125040"/>
                <a:ext cx="306360" cy="5572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A9CE6E3C-2496-480D-8945-8F23D16483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54840" y="116400"/>
                  <a:ext cx="324000" cy="57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34936DC5-5ACA-4DDD-B18F-526E07BCDA9B}"/>
              </a:ext>
            </a:extLst>
          </p:cNvPr>
          <p:cNvGrpSpPr/>
          <p:nvPr/>
        </p:nvGrpSpPr>
        <p:grpSpPr>
          <a:xfrm>
            <a:off x="8300520" y="1337880"/>
            <a:ext cx="450000" cy="623880"/>
            <a:chOff x="8300520" y="1337880"/>
            <a:chExt cx="45000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5D3B66D9-D0DA-4641-BF97-10C5591E8E9F}"/>
                    </a:ext>
                  </a:extLst>
                </p14:cNvPr>
                <p14:cNvContentPartPr/>
                <p14:nvPr/>
              </p14:nvContentPartPr>
              <p14:xfrm>
                <a:off x="8300520" y="1538760"/>
                <a:ext cx="208440" cy="2494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5D3B66D9-D0DA-4641-BF97-10C5591E8E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91520" y="1530120"/>
                  <a:ext cx="226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F4B6B4C9-F0AE-42DD-9E58-E3E5D5C35B25}"/>
                    </a:ext>
                  </a:extLst>
                </p14:cNvPr>
                <p14:cNvContentPartPr/>
                <p14:nvPr/>
              </p14:nvContentPartPr>
              <p14:xfrm>
                <a:off x="8653680" y="1337880"/>
                <a:ext cx="96840" cy="6238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F4B6B4C9-F0AE-42DD-9E58-E3E5D5C35B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4680" y="1329240"/>
                  <a:ext cx="11448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ED52DF43-B653-4306-A801-E3D42E4F8C7B}"/>
              </a:ext>
            </a:extLst>
          </p:cNvPr>
          <p:cNvGrpSpPr/>
          <p:nvPr/>
        </p:nvGrpSpPr>
        <p:grpSpPr>
          <a:xfrm>
            <a:off x="8987040" y="1446240"/>
            <a:ext cx="645480" cy="529560"/>
            <a:chOff x="8987040" y="1446240"/>
            <a:chExt cx="645480" cy="5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1496921C-5077-4D44-BF2D-8D6DE5171DB7}"/>
                    </a:ext>
                  </a:extLst>
                </p14:cNvPr>
                <p14:cNvContentPartPr/>
                <p14:nvPr/>
              </p14:nvContentPartPr>
              <p14:xfrm>
                <a:off x="8987040" y="1587720"/>
                <a:ext cx="29160" cy="38808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1496921C-5077-4D44-BF2D-8D6DE5171D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78400" y="1578720"/>
                  <a:ext cx="468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39AF97BB-6556-446F-B34F-23E3D842A8DD}"/>
                    </a:ext>
                  </a:extLst>
                </p14:cNvPr>
                <p14:cNvContentPartPr/>
                <p14:nvPr/>
              </p14:nvContentPartPr>
              <p14:xfrm>
                <a:off x="8992440" y="1490520"/>
                <a:ext cx="219960" cy="2631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39AF97BB-6556-446F-B34F-23E3D842A8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83800" y="1481520"/>
                  <a:ext cx="237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1BAB7E05-37BC-4BBE-A766-FC5CB63887E9}"/>
                    </a:ext>
                  </a:extLst>
                </p14:cNvPr>
                <p14:cNvContentPartPr/>
                <p14:nvPr/>
              </p14:nvContentPartPr>
              <p14:xfrm>
                <a:off x="9227160" y="1446240"/>
                <a:ext cx="137160" cy="5047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1BAB7E05-37BC-4BBE-A766-FC5CB63887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218520" y="1437600"/>
                  <a:ext cx="1548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5C4FC9ED-7DFC-41DA-B348-6BE3CE00FD1B}"/>
                    </a:ext>
                  </a:extLst>
                </p14:cNvPr>
                <p14:cNvContentPartPr/>
                <p14:nvPr/>
              </p14:nvContentPartPr>
              <p14:xfrm>
                <a:off x="9325080" y="1749000"/>
                <a:ext cx="227160" cy="17856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5C4FC9ED-7DFC-41DA-B348-6BE3CE00FD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16080" y="1740000"/>
                  <a:ext cx="244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91F0FC26-AED5-4D3C-BD0D-05F0A958C69D}"/>
                    </a:ext>
                  </a:extLst>
                </p14:cNvPr>
                <p14:cNvContentPartPr/>
                <p14:nvPr/>
              </p14:nvContentPartPr>
              <p14:xfrm>
                <a:off x="9593280" y="1795440"/>
                <a:ext cx="31320" cy="15012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91F0FC26-AED5-4D3C-BD0D-05F0A958C69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84280" y="1786800"/>
                  <a:ext cx="48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39711046-039B-491C-99D5-2F8C8FA3B928}"/>
                    </a:ext>
                  </a:extLst>
                </p14:cNvPr>
                <p14:cNvContentPartPr/>
                <p14:nvPr/>
              </p14:nvContentPartPr>
              <p14:xfrm>
                <a:off x="9632160" y="1687440"/>
                <a:ext cx="360" cy="3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39711046-039B-491C-99D5-2F8C8FA3B9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23160" y="1678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2759F9A1-B8FD-4D77-83F2-ED2B8C9513E8}"/>
              </a:ext>
            </a:extLst>
          </p:cNvPr>
          <p:cNvGrpSpPr/>
          <p:nvPr/>
        </p:nvGrpSpPr>
        <p:grpSpPr>
          <a:xfrm>
            <a:off x="9827280" y="1587720"/>
            <a:ext cx="2520360" cy="557280"/>
            <a:chOff x="9827280" y="1587720"/>
            <a:chExt cx="252036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2E8B5C80-9651-4D7E-9B2A-AAE51426AC58}"/>
                    </a:ext>
                  </a:extLst>
                </p14:cNvPr>
                <p14:cNvContentPartPr/>
                <p14:nvPr/>
              </p14:nvContentPartPr>
              <p14:xfrm>
                <a:off x="9827280" y="1741800"/>
                <a:ext cx="114120" cy="2221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2E8B5C80-9651-4D7E-9B2A-AAE51426AC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18640" y="1733160"/>
                  <a:ext cx="131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C9A34C2E-64B4-4EE6-B92B-45493D0F2558}"/>
                    </a:ext>
                  </a:extLst>
                </p14:cNvPr>
                <p14:cNvContentPartPr/>
                <p14:nvPr/>
              </p14:nvContentPartPr>
              <p14:xfrm>
                <a:off x="10010160" y="1810200"/>
                <a:ext cx="78120" cy="14904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C9A34C2E-64B4-4EE6-B92B-45493D0F25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01160" y="1801560"/>
                  <a:ext cx="95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3F7A1D5D-A4A0-495A-ADA1-2A98877AB7BD}"/>
                    </a:ext>
                  </a:extLst>
                </p14:cNvPr>
                <p14:cNvContentPartPr/>
                <p14:nvPr/>
              </p14:nvContentPartPr>
              <p14:xfrm>
                <a:off x="10197720" y="1714080"/>
                <a:ext cx="31320" cy="2692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3F7A1D5D-A4A0-495A-ADA1-2A98877AB7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88720" y="1705440"/>
                  <a:ext cx="489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D3145766-4EED-4672-AD3E-AC907F83FBC4}"/>
                    </a:ext>
                  </a:extLst>
                </p14:cNvPr>
                <p14:cNvContentPartPr/>
                <p14:nvPr/>
              </p14:nvContentPartPr>
              <p14:xfrm>
                <a:off x="10298160" y="1686360"/>
                <a:ext cx="171720" cy="2757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D3145766-4EED-4672-AD3E-AC907F83FB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89520" y="1677360"/>
                  <a:ext cx="189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A2E638FE-3EDD-4267-A122-45FC32C7A939}"/>
                    </a:ext>
                  </a:extLst>
                </p14:cNvPr>
                <p14:cNvContentPartPr/>
                <p14:nvPr/>
              </p14:nvContentPartPr>
              <p14:xfrm>
                <a:off x="10454400" y="1738560"/>
                <a:ext cx="58320" cy="20592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A2E638FE-3EDD-4267-A122-45FC32C7A9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45760" y="1729920"/>
                  <a:ext cx="75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6CC79486-0F1D-4E1E-8F03-B2F58D4ECE45}"/>
                    </a:ext>
                  </a:extLst>
                </p14:cNvPr>
                <p14:cNvContentPartPr/>
                <p14:nvPr/>
              </p14:nvContentPartPr>
              <p14:xfrm>
                <a:off x="10416240" y="1875000"/>
                <a:ext cx="57240" cy="36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6CC79486-0F1D-4E1E-8F03-B2F58D4ECE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07600" y="1866000"/>
                  <a:ext cx="7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2A56AE88-2B0C-4DC2-B0A4-BEC7AE02961B}"/>
                    </a:ext>
                  </a:extLst>
                </p14:cNvPr>
                <p14:cNvContentPartPr/>
                <p14:nvPr/>
              </p14:nvContentPartPr>
              <p14:xfrm>
                <a:off x="10570320" y="1859520"/>
                <a:ext cx="94320" cy="1220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2A56AE88-2B0C-4DC2-B0A4-BEC7AE02961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61680" y="1850880"/>
                  <a:ext cx="111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1986E5D7-064F-403E-8532-0241F79B7CBC}"/>
                    </a:ext>
                  </a:extLst>
                </p14:cNvPr>
                <p14:cNvContentPartPr/>
                <p14:nvPr/>
              </p14:nvContentPartPr>
              <p14:xfrm>
                <a:off x="10693080" y="1894080"/>
                <a:ext cx="141840" cy="1234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1986E5D7-064F-403E-8532-0241F79B7C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84080" y="1885440"/>
                  <a:ext cx="159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33390F64-158F-4FE4-86E8-E375DCFBD003}"/>
                    </a:ext>
                  </a:extLst>
                </p14:cNvPr>
                <p14:cNvContentPartPr/>
                <p14:nvPr/>
              </p14:nvContentPartPr>
              <p14:xfrm>
                <a:off x="10943640" y="1587720"/>
                <a:ext cx="82080" cy="5572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33390F64-158F-4FE4-86E8-E375DCFBD0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34640" y="1578720"/>
                  <a:ext cx="9972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1F66F4F2-E970-45CC-8BCF-2FAE2FBAD16F}"/>
                    </a:ext>
                  </a:extLst>
                </p14:cNvPr>
                <p14:cNvContentPartPr/>
                <p14:nvPr/>
              </p14:nvContentPartPr>
              <p14:xfrm>
                <a:off x="11201760" y="1836480"/>
                <a:ext cx="154800" cy="172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1F66F4F2-E970-45CC-8BCF-2FAE2FBAD16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92760" y="1827480"/>
                  <a:ext cx="172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87E391CB-5F1F-4F28-9CFA-096323A9455F}"/>
                    </a:ext>
                  </a:extLst>
                </p14:cNvPr>
                <p14:cNvContentPartPr/>
                <p14:nvPr/>
              </p14:nvContentPartPr>
              <p14:xfrm>
                <a:off x="11175840" y="1943400"/>
                <a:ext cx="125280" cy="133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87E391CB-5F1F-4F28-9CFA-096323A945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67200" y="1934400"/>
                  <a:ext cx="142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61D7F36A-A4B1-4B51-87BA-40A05F5DC6A2}"/>
                    </a:ext>
                  </a:extLst>
                </p14:cNvPr>
                <p14:cNvContentPartPr/>
                <p14:nvPr/>
              </p14:nvContentPartPr>
              <p14:xfrm>
                <a:off x="11486880" y="1870680"/>
                <a:ext cx="860760" cy="900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61D7F36A-A4B1-4B51-87BA-40A05F5DC6A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77880" y="1861680"/>
                  <a:ext cx="8784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2674C7D3-28C9-4FD9-B0D7-2768C206464D}"/>
              </a:ext>
            </a:extLst>
          </p:cNvPr>
          <p:cNvGrpSpPr/>
          <p:nvPr/>
        </p:nvGrpSpPr>
        <p:grpSpPr>
          <a:xfrm>
            <a:off x="11112480" y="2447400"/>
            <a:ext cx="248040" cy="228600"/>
            <a:chOff x="11112480" y="2447400"/>
            <a:chExt cx="2480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4DEC659B-9B12-4A85-9CF2-7A27FD132BCC}"/>
                    </a:ext>
                  </a:extLst>
                </p14:cNvPr>
                <p14:cNvContentPartPr/>
                <p14:nvPr/>
              </p14:nvContentPartPr>
              <p14:xfrm>
                <a:off x="11123640" y="2447400"/>
                <a:ext cx="211320" cy="1432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4DEC659B-9B12-4A85-9CF2-7A27FD132B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15000" y="2438400"/>
                  <a:ext cx="228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3A037D20-F59A-443C-A263-F531726DCD38}"/>
                    </a:ext>
                  </a:extLst>
                </p14:cNvPr>
                <p14:cNvContentPartPr/>
                <p14:nvPr/>
              </p14:nvContentPartPr>
              <p14:xfrm>
                <a:off x="11112480" y="2601120"/>
                <a:ext cx="248040" cy="748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3A037D20-F59A-443C-A263-F531726DCD3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03480" y="2592120"/>
                  <a:ext cx="26568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6EBCA617-123D-487C-8EB7-4BBED8329756}"/>
              </a:ext>
            </a:extLst>
          </p:cNvPr>
          <p:cNvGrpSpPr/>
          <p:nvPr/>
        </p:nvGrpSpPr>
        <p:grpSpPr>
          <a:xfrm>
            <a:off x="11593080" y="1430400"/>
            <a:ext cx="777240" cy="1457280"/>
            <a:chOff x="11593080" y="1430400"/>
            <a:chExt cx="777240" cy="14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7AE1F2C4-DB8B-40AD-84A0-B048C6AEF409}"/>
                    </a:ext>
                  </a:extLst>
                </p14:cNvPr>
                <p14:cNvContentPartPr/>
                <p14:nvPr/>
              </p14:nvContentPartPr>
              <p14:xfrm>
                <a:off x="11620440" y="1430400"/>
                <a:ext cx="34920" cy="38160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7AE1F2C4-DB8B-40AD-84A0-B048C6AEF40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11440" y="1421400"/>
                  <a:ext cx="525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DDFA82BA-C41F-4452-9A8E-51543D1A8C73}"/>
                    </a:ext>
                  </a:extLst>
                </p14:cNvPr>
                <p14:cNvContentPartPr/>
                <p14:nvPr/>
              </p14:nvContentPartPr>
              <p14:xfrm>
                <a:off x="11763720" y="1516080"/>
                <a:ext cx="164880" cy="3078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DDFA82BA-C41F-4452-9A8E-51543D1A8C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54720" y="1507440"/>
                  <a:ext cx="182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021D7747-0B71-4C8F-AFBC-BA282DAC883E}"/>
                    </a:ext>
                  </a:extLst>
                </p14:cNvPr>
                <p14:cNvContentPartPr/>
                <p14:nvPr/>
              </p14:nvContentPartPr>
              <p14:xfrm>
                <a:off x="12055320" y="1518960"/>
                <a:ext cx="116640" cy="31284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021D7747-0B71-4C8F-AFBC-BA282DAC88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046320" y="1509960"/>
                  <a:ext cx="1342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DF469777-D2B8-49FE-8DCB-2E6443E312CC}"/>
                    </a:ext>
                  </a:extLst>
                </p14:cNvPr>
                <p14:cNvContentPartPr/>
                <p14:nvPr/>
              </p14:nvContentPartPr>
              <p14:xfrm>
                <a:off x="11602080" y="1951680"/>
                <a:ext cx="47160" cy="32724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DF469777-D2B8-49FE-8DCB-2E6443E312C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93080" y="1943040"/>
                  <a:ext cx="648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F618C6D5-D4B8-4AC8-9D48-0FF320B17676}"/>
                    </a:ext>
                  </a:extLst>
                </p14:cNvPr>
                <p14:cNvContentPartPr/>
                <p14:nvPr/>
              </p14:nvContentPartPr>
              <p14:xfrm>
                <a:off x="11745720" y="2007480"/>
                <a:ext cx="115560" cy="3243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F618C6D5-D4B8-4AC8-9D48-0FF320B176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736720" y="1998480"/>
                  <a:ext cx="1332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D23C03E3-C247-4680-AB77-352ACA843766}"/>
                    </a:ext>
                  </a:extLst>
                </p14:cNvPr>
                <p14:cNvContentPartPr/>
                <p14:nvPr/>
              </p14:nvContentPartPr>
              <p14:xfrm>
                <a:off x="11943720" y="2062920"/>
                <a:ext cx="145800" cy="2912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D23C03E3-C247-4680-AB77-352ACA8437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935080" y="2054280"/>
                  <a:ext cx="163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04A48BBC-633C-4D22-B5A4-5E696205ED75}"/>
                    </a:ext>
                  </a:extLst>
                </p14:cNvPr>
                <p14:cNvContentPartPr/>
                <p14:nvPr/>
              </p14:nvContentPartPr>
              <p14:xfrm>
                <a:off x="11593080" y="2449560"/>
                <a:ext cx="185400" cy="32580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04A48BBC-633C-4D22-B5A4-5E696205ED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84080" y="2440560"/>
                  <a:ext cx="203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4D2883F8-1161-4926-990A-76C798F0BA18}"/>
                    </a:ext>
                  </a:extLst>
                </p14:cNvPr>
                <p14:cNvContentPartPr/>
                <p14:nvPr/>
              </p14:nvContentPartPr>
              <p14:xfrm>
                <a:off x="11644560" y="2654760"/>
                <a:ext cx="168480" cy="792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4D2883F8-1161-4926-990A-76C798F0BA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35920" y="2646120"/>
                  <a:ext cx="18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83A7164D-E91E-499D-9E92-CA201597E2BD}"/>
                    </a:ext>
                  </a:extLst>
                </p14:cNvPr>
                <p14:cNvContentPartPr/>
                <p14:nvPr/>
              </p14:nvContentPartPr>
              <p14:xfrm>
                <a:off x="11916720" y="2517600"/>
                <a:ext cx="179640" cy="33444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83A7164D-E91E-499D-9E92-CA201597E2B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908080" y="2508960"/>
                  <a:ext cx="197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23394F94-9C24-4CB2-AECF-E52905536B1A}"/>
                    </a:ext>
                  </a:extLst>
                </p14:cNvPr>
                <p14:cNvContentPartPr/>
                <p14:nvPr/>
              </p14:nvContentPartPr>
              <p14:xfrm>
                <a:off x="12091320" y="2611920"/>
                <a:ext cx="279000" cy="2433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23394F94-9C24-4CB2-AECF-E52905536B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082320" y="2603280"/>
                  <a:ext cx="296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E853ECA3-AA71-4AD6-9D15-68FDEBCA2261}"/>
                    </a:ext>
                  </a:extLst>
                </p14:cNvPr>
                <p14:cNvContentPartPr/>
                <p14:nvPr/>
              </p14:nvContentPartPr>
              <p14:xfrm>
                <a:off x="12161880" y="2518320"/>
                <a:ext cx="63720" cy="7200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E853ECA3-AA71-4AD6-9D15-68FDEBCA226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152880" y="2509680"/>
                  <a:ext cx="8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3C6487E-7F25-4E65-AB39-D60D663F5D0B}"/>
                    </a:ext>
                  </a:extLst>
                </p14:cNvPr>
                <p14:cNvContentPartPr/>
                <p14:nvPr/>
              </p14:nvContentPartPr>
              <p14:xfrm>
                <a:off x="12177720" y="2816040"/>
                <a:ext cx="88920" cy="7164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3C6487E-7F25-4E65-AB39-D60D663F5D0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168720" y="2807040"/>
                  <a:ext cx="1065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B0914CB0-90DA-484F-B707-1689BC23E57B}"/>
              </a:ext>
            </a:extLst>
          </p:cNvPr>
          <p:cNvGrpSpPr/>
          <p:nvPr/>
        </p:nvGrpSpPr>
        <p:grpSpPr>
          <a:xfrm>
            <a:off x="7681320" y="2972280"/>
            <a:ext cx="455040" cy="674640"/>
            <a:chOff x="7681320" y="2972280"/>
            <a:chExt cx="45504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C2F002E6-2A4C-4918-A16F-0EE54518C113}"/>
                    </a:ext>
                  </a:extLst>
                </p14:cNvPr>
                <p14:cNvContentPartPr/>
                <p14:nvPr/>
              </p14:nvContentPartPr>
              <p14:xfrm>
                <a:off x="7681320" y="3053280"/>
                <a:ext cx="55800" cy="59364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C2F002E6-2A4C-4918-A16F-0EE54518C11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2680" y="3044280"/>
                  <a:ext cx="7344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9241634C-8FA8-42BE-B505-E326999827F9}"/>
                    </a:ext>
                  </a:extLst>
                </p14:cNvPr>
                <p14:cNvContentPartPr/>
                <p14:nvPr/>
              </p14:nvContentPartPr>
              <p14:xfrm>
                <a:off x="7691400" y="2972280"/>
                <a:ext cx="271080" cy="3708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9241634C-8FA8-42BE-B505-E326999827F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82400" y="2963280"/>
                  <a:ext cx="2887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017F3DD7-225A-44CA-9F7E-53E003EFC5BE}"/>
                    </a:ext>
                  </a:extLst>
                </p14:cNvPr>
                <p14:cNvContentPartPr/>
                <p14:nvPr/>
              </p14:nvContentPartPr>
              <p14:xfrm>
                <a:off x="8020440" y="3037080"/>
                <a:ext cx="115920" cy="6033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017F3DD7-225A-44CA-9F7E-53E003EFC5B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11800" y="3028080"/>
                  <a:ext cx="133560" cy="62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AAFF287B-37E7-40AB-8E32-3C20EF9EFD83}"/>
              </a:ext>
            </a:extLst>
          </p:cNvPr>
          <p:cNvGrpSpPr/>
          <p:nvPr/>
        </p:nvGrpSpPr>
        <p:grpSpPr>
          <a:xfrm>
            <a:off x="6996240" y="2935560"/>
            <a:ext cx="389160" cy="456840"/>
            <a:chOff x="6996240" y="2935560"/>
            <a:chExt cx="38916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1D7DA731-50B6-45B4-AE3B-22CFE5AB67A6}"/>
                    </a:ext>
                  </a:extLst>
                </p14:cNvPr>
                <p14:cNvContentPartPr/>
                <p14:nvPr/>
              </p14:nvContentPartPr>
              <p14:xfrm>
                <a:off x="6996240" y="2935560"/>
                <a:ext cx="176760" cy="42480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1D7DA731-50B6-45B4-AE3B-22CFE5AB67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87600" y="2926560"/>
                  <a:ext cx="1944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47B9CBED-A050-44D2-B23B-EF4ABF5F6715}"/>
                    </a:ext>
                  </a:extLst>
                </p14:cNvPr>
                <p14:cNvContentPartPr/>
                <p14:nvPr/>
              </p14:nvContentPartPr>
              <p14:xfrm>
                <a:off x="7259040" y="2950320"/>
                <a:ext cx="126360" cy="44208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47B9CBED-A050-44D2-B23B-EF4ABF5F67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50400" y="2941320"/>
                  <a:ext cx="14400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C00DE68B-44A2-48E2-A5A4-A1EC9A3BD709}"/>
              </a:ext>
            </a:extLst>
          </p:cNvPr>
          <p:cNvGrpSpPr/>
          <p:nvPr/>
        </p:nvGrpSpPr>
        <p:grpSpPr>
          <a:xfrm>
            <a:off x="8287920" y="3138960"/>
            <a:ext cx="837000" cy="539280"/>
            <a:chOff x="8287920" y="3138960"/>
            <a:chExt cx="83700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5ED1B46F-FB43-44F8-A58D-31156A825736}"/>
                    </a:ext>
                  </a:extLst>
                </p14:cNvPr>
                <p14:cNvContentPartPr/>
                <p14:nvPr/>
              </p14:nvContentPartPr>
              <p14:xfrm>
                <a:off x="8287920" y="3138960"/>
                <a:ext cx="153360" cy="4705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5ED1B46F-FB43-44F8-A58D-31156A82573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278920" y="3130320"/>
                  <a:ext cx="1710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33250D7D-EBDF-40A3-9104-C071E8097C45}"/>
                    </a:ext>
                  </a:extLst>
                </p14:cNvPr>
                <p14:cNvContentPartPr/>
                <p14:nvPr/>
              </p14:nvContentPartPr>
              <p14:xfrm>
                <a:off x="8717760" y="3281160"/>
                <a:ext cx="27360" cy="3970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33250D7D-EBDF-40A3-9104-C071E8097C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08760" y="3272520"/>
                  <a:ext cx="450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719ACA94-8E3C-4ADF-B26B-3FA745EC3C9F}"/>
                    </a:ext>
                  </a:extLst>
                </p14:cNvPr>
                <p14:cNvContentPartPr/>
                <p14:nvPr/>
              </p14:nvContentPartPr>
              <p14:xfrm>
                <a:off x="8619120" y="3471960"/>
                <a:ext cx="138600" cy="36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719ACA94-8E3C-4ADF-B26B-3FA745EC3C9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10120" y="3463320"/>
                  <a:ext cx="156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855895BD-7D33-41B3-ACAF-75DFD7250D33}"/>
                    </a:ext>
                  </a:extLst>
                </p14:cNvPr>
                <p14:cNvContentPartPr/>
                <p14:nvPr/>
              </p14:nvContentPartPr>
              <p14:xfrm>
                <a:off x="8813520" y="3461520"/>
                <a:ext cx="302040" cy="1800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855895BD-7D33-41B3-ACAF-75DFD7250D3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04520" y="3452880"/>
                  <a:ext cx="319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D88666E2-0E54-4A5C-96F3-10A5CDEDDC88}"/>
                    </a:ext>
                  </a:extLst>
                </p14:cNvPr>
                <p14:cNvContentPartPr/>
                <p14:nvPr/>
              </p14:nvContentPartPr>
              <p14:xfrm>
                <a:off x="9124560" y="3366120"/>
                <a:ext cx="360" cy="3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D88666E2-0E54-4A5C-96F3-10A5CDEDDC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15560" y="3357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8EEA872D-430D-4F54-B4CC-D62B9D1ADEC3}"/>
              </a:ext>
            </a:extLst>
          </p:cNvPr>
          <p:cNvGrpSpPr/>
          <p:nvPr/>
        </p:nvGrpSpPr>
        <p:grpSpPr>
          <a:xfrm>
            <a:off x="9367920" y="3038160"/>
            <a:ext cx="1814400" cy="705240"/>
            <a:chOff x="9367920" y="3038160"/>
            <a:chExt cx="1814400" cy="70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2DBC248E-E683-4D49-ADD2-08DAA94536DE}"/>
                    </a:ext>
                  </a:extLst>
                </p14:cNvPr>
                <p14:cNvContentPartPr/>
                <p14:nvPr/>
              </p14:nvContentPartPr>
              <p14:xfrm>
                <a:off x="9367920" y="3171360"/>
                <a:ext cx="22320" cy="5302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2DBC248E-E683-4D49-ADD2-08DAA94536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58920" y="3162720"/>
                  <a:ext cx="399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073637CA-E16C-4111-B9DC-D801329AE8AB}"/>
                    </a:ext>
                  </a:extLst>
                </p14:cNvPr>
                <p14:cNvContentPartPr/>
                <p14:nvPr/>
              </p14:nvContentPartPr>
              <p14:xfrm>
                <a:off x="9518040" y="3291960"/>
                <a:ext cx="133920" cy="32004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073637CA-E16C-4111-B9DC-D801329AE8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09040" y="3283320"/>
                  <a:ext cx="151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BADCFCD9-CA9E-4FE3-8F52-D276F7345F41}"/>
                    </a:ext>
                  </a:extLst>
                </p14:cNvPr>
                <p14:cNvContentPartPr/>
                <p14:nvPr/>
              </p14:nvContentPartPr>
              <p14:xfrm>
                <a:off x="9731160" y="3057240"/>
                <a:ext cx="147600" cy="68616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BADCFCD9-CA9E-4FE3-8F52-D276F7345F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22520" y="3048600"/>
                  <a:ext cx="16524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57E0F8B8-08D9-4C3D-A27A-A7790214B379}"/>
                    </a:ext>
                  </a:extLst>
                </p14:cNvPr>
                <p14:cNvContentPartPr/>
                <p14:nvPr/>
              </p14:nvContentPartPr>
              <p14:xfrm>
                <a:off x="10029240" y="3456120"/>
                <a:ext cx="100080" cy="3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57E0F8B8-08D9-4C3D-A27A-A7790214B37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20600" y="3447120"/>
                  <a:ext cx="117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B74378F3-80D8-4FDC-B145-0B4034CB0959}"/>
                    </a:ext>
                  </a:extLst>
                </p14:cNvPr>
                <p14:cNvContentPartPr/>
                <p14:nvPr/>
              </p14:nvContentPartPr>
              <p14:xfrm>
                <a:off x="9940320" y="3536400"/>
                <a:ext cx="214920" cy="151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B74378F3-80D8-4FDC-B145-0B4034CB09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31320" y="3527760"/>
                  <a:ext cx="232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65190E5A-D486-4BDC-A166-0AC56A685AC8}"/>
                    </a:ext>
                  </a:extLst>
                </p14:cNvPr>
                <p14:cNvContentPartPr/>
                <p14:nvPr/>
              </p14:nvContentPartPr>
              <p14:xfrm>
                <a:off x="10306440" y="3508680"/>
                <a:ext cx="875880" cy="21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65190E5A-D486-4BDC-A166-0AC56A685AC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97440" y="3500040"/>
                  <a:ext cx="893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2499DAD-577D-406E-B1DB-1C7D4B17B0CB}"/>
                    </a:ext>
                  </a:extLst>
                </p14:cNvPr>
                <p14:cNvContentPartPr/>
                <p14:nvPr/>
              </p14:nvContentPartPr>
              <p14:xfrm>
                <a:off x="10355400" y="3074520"/>
                <a:ext cx="30600" cy="29664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2499DAD-577D-406E-B1DB-1C7D4B17B0C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46400" y="3065520"/>
                  <a:ext cx="48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D923AC5A-BCE7-47CE-94A7-79BF6FE004C0}"/>
                    </a:ext>
                  </a:extLst>
                </p14:cNvPr>
                <p14:cNvContentPartPr/>
                <p14:nvPr/>
              </p14:nvContentPartPr>
              <p14:xfrm>
                <a:off x="10485720" y="3059400"/>
                <a:ext cx="119880" cy="3168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D923AC5A-BCE7-47CE-94A7-79BF6FE004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77080" y="3050760"/>
                  <a:ext cx="137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EF868C9B-82A0-41DB-9122-B049D2E4DCDA}"/>
                    </a:ext>
                  </a:extLst>
                </p14:cNvPr>
                <p14:cNvContentPartPr/>
                <p14:nvPr/>
              </p14:nvContentPartPr>
              <p14:xfrm>
                <a:off x="10716480" y="3267480"/>
                <a:ext cx="148320" cy="36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EF868C9B-82A0-41DB-9122-B049D2E4DC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07480" y="3258840"/>
                  <a:ext cx="165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5CCDC9D2-8CB9-4E2F-BC25-302980A5318E}"/>
                    </a:ext>
                  </a:extLst>
                </p14:cNvPr>
                <p14:cNvContentPartPr/>
                <p14:nvPr/>
              </p14:nvContentPartPr>
              <p14:xfrm>
                <a:off x="10781640" y="3117720"/>
                <a:ext cx="16560" cy="2102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5CCDC9D2-8CB9-4E2F-BC25-302980A531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73000" y="3109080"/>
                  <a:ext cx="3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3AA94FAF-FE9A-4E54-9043-188CDB6CB878}"/>
                    </a:ext>
                  </a:extLst>
                </p14:cNvPr>
                <p14:cNvContentPartPr/>
                <p14:nvPr/>
              </p14:nvContentPartPr>
              <p14:xfrm>
                <a:off x="10954800" y="3038160"/>
                <a:ext cx="13320" cy="32616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3AA94FAF-FE9A-4E54-9043-188CDB6CB8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945800" y="3029160"/>
                  <a:ext cx="30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BC56C594-11F6-43AE-8B5E-D0FD5FEB97F8}"/>
                    </a:ext>
                  </a:extLst>
                </p14:cNvPr>
                <p14:cNvContentPartPr/>
                <p14:nvPr/>
              </p14:nvContentPartPr>
              <p14:xfrm>
                <a:off x="11089440" y="3053280"/>
                <a:ext cx="9360" cy="33048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BC56C594-11F6-43AE-8B5E-D0FD5FEB97F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080800" y="3044280"/>
                  <a:ext cx="2700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4F981BED-EE3F-4F2B-A502-58D8EF030F58}"/>
              </a:ext>
            </a:extLst>
          </p:cNvPr>
          <p:cNvGrpSpPr/>
          <p:nvPr/>
        </p:nvGrpSpPr>
        <p:grpSpPr>
          <a:xfrm>
            <a:off x="10469160" y="3611640"/>
            <a:ext cx="599040" cy="375840"/>
            <a:chOff x="10469160" y="3611640"/>
            <a:chExt cx="59904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C3A52047-9A7C-41F6-B9D5-9990A37635A6}"/>
                    </a:ext>
                  </a:extLst>
                </p14:cNvPr>
                <p14:cNvContentPartPr/>
                <p14:nvPr/>
              </p14:nvContentPartPr>
              <p14:xfrm>
                <a:off x="10469160" y="3636840"/>
                <a:ext cx="16560" cy="29808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C3A52047-9A7C-41F6-B9D5-9990A37635A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60520" y="3628200"/>
                  <a:ext cx="34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D7917342-9E06-4CF2-9DED-0082E4D54512}"/>
                    </a:ext>
                  </a:extLst>
                </p14:cNvPr>
                <p14:cNvContentPartPr/>
                <p14:nvPr/>
              </p14:nvContentPartPr>
              <p14:xfrm>
                <a:off x="10660680" y="3611640"/>
                <a:ext cx="173880" cy="3373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D7917342-9E06-4CF2-9DED-0082E4D545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52040" y="3603000"/>
                  <a:ext cx="1915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635A464A-B71D-4968-9D15-781A42F630C8}"/>
                    </a:ext>
                  </a:extLst>
                </p14:cNvPr>
                <p14:cNvContentPartPr/>
                <p14:nvPr/>
              </p14:nvContentPartPr>
              <p14:xfrm>
                <a:off x="10857240" y="3636120"/>
                <a:ext cx="210960" cy="3513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635A464A-B71D-4968-9D15-781A42F630C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48240" y="3627480"/>
                  <a:ext cx="22860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D5AC5604-9233-45E6-A36C-4DAD797427E7}"/>
              </a:ext>
            </a:extLst>
          </p:cNvPr>
          <p:cNvGrpSpPr/>
          <p:nvPr/>
        </p:nvGrpSpPr>
        <p:grpSpPr>
          <a:xfrm>
            <a:off x="11278080" y="3359280"/>
            <a:ext cx="244080" cy="163080"/>
            <a:chOff x="11278080" y="3359280"/>
            <a:chExt cx="24408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F9F63090-E0DE-4DFA-AB31-0A3D54BF36AE}"/>
                    </a:ext>
                  </a:extLst>
                </p14:cNvPr>
                <p14:cNvContentPartPr/>
                <p14:nvPr/>
              </p14:nvContentPartPr>
              <p14:xfrm>
                <a:off x="11278080" y="3359280"/>
                <a:ext cx="237960" cy="712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F9F63090-E0DE-4DFA-AB31-0A3D54BF36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69080" y="3350640"/>
                  <a:ext cx="255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59AC1E21-789F-4940-93E6-A036193B7254}"/>
                    </a:ext>
                  </a:extLst>
                </p14:cNvPr>
                <p14:cNvContentPartPr/>
                <p14:nvPr/>
              </p14:nvContentPartPr>
              <p14:xfrm>
                <a:off x="11359800" y="3503280"/>
                <a:ext cx="162360" cy="1908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59AC1E21-789F-4940-93E6-A036193B725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51160" y="3494640"/>
                  <a:ext cx="180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Ryhmä 94">
            <a:extLst>
              <a:ext uri="{FF2B5EF4-FFF2-40B4-BE49-F238E27FC236}">
                <a16:creationId xmlns:a16="http://schemas.microsoft.com/office/drawing/2014/main" id="{A3E81A7C-5B9B-4DB8-B57A-9401869C6786}"/>
              </a:ext>
            </a:extLst>
          </p:cNvPr>
          <p:cNvGrpSpPr/>
          <p:nvPr/>
        </p:nvGrpSpPr>
        <p:grpSpPr>
          <a:xfrm>
            <a:off x="11747880" y="3237600"/>
            <a:ext cx="677520" cy="421200"/>
            <a:chOff x="11747880" y="3237600"/>
            <a:chExt cx="67752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5851D175-6698-4E57-8B49-F6EB5C600F96}"/>
                    </a:ext>
                  </a:extLst>
                </p14:cNvPr>
                <p14:cNvContentPartPr/>
                <p14:nvPr/>
              </p14:nvContentPartPr>
              <p14:xfrm>
                <a:off x="11747880" y="3237600"/>
                <a:ext cx="60480" cy="35064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5851D175-6698-4E57-8B49-F6EB5C600F9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738880" y="3228600"/>
                  <a:ext cx="78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0DAA13EE-7F54-4BCD-9E50-7E64DBCBE84D}"/>
                    </a:ext>
                  </a:extLst>
                </p14:cNvPr>
                <p14:cNvContentPartPr/>
                <p14:nvPr/>
              </p14:nvContentPartPr>
              <p14:xfrm>
                <a:off x="11875320" y="3262800"/>
                <a:ext cx="175680" cy="31032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0DAA13EE-7F54-4BCD-9E50-7E64DBCBE84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866320" y="3254160"/>
                  <a:ext cx="193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A1267FE4-CB2B-420B-BADC-829183D9E716}"/>
                    </a:ext>
                  </a:extLst>
                </p14:cNvPr>
                <p14:cNvContentPartPr/>
                <p14:nvPr/>
              </p14:nvContentPartPr>
              <p14:xfrm>
                <a:off x="11930760" y="3426240"/>
                <a:ext cx="195840" cy="2808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A1267FE4-CB2B-420B-BADC-829183D9E71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922120" y="3417240"/>
                  <a:ext cx="213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F214A237-4230-4029-82E9-F59D7007A66B}"/>
                    </a:ext>
                  </a:extLst>
                </p14:cNvPr>
                <p14:cNvContentPartPr/>
                <p14:nvPr/>
              </p14:nvContentPartPr>
              <p14:xfrm>
                <a:off x="12190680" y="3295560"/>
                <a:ext cx="234720" cy="32148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F214A237-4230-4029-82E9-F59D7007A66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182040" y="3286560"/>
                  <a:ext cx="252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8803AFAF-3F59-4FCB-904E-8015AA1EFA6D}"/>
                    </a:ext>
                  </a:extLst>
                </p14:cNvPr>
                <p14:cNvContentPartPr/>
                <p14:nvPr/>
              </p14:nvContentPartPr>
              <p14:xfrm>
                <a:off x="12238200" y="3251280"/>
                <a:ext cx="56160" cy="8388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8803AFAF-3F59-4FCB-904E-8015AA1EFA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229200" y="3242640"/>
                  <a:ext cx="73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Käsinkirjoitus 93">
                  <a:extLst>
                    <a:ext uri="{FF2B5EF4-FFF2-40B4-BE49-F238E27FC236}">
                      <a16:creationId xmlns:a16="http://schemas.microsoft.com/office/drawing/2014/main" id="{71F99D96-3DAF-47AC-8B1F-C1D171C86483}"/>
                    </a:ext>
                  </a:extLst>
                </p14:cNvPr>
                <p14:cNvContentPartPr/>
                <p14:nvPr/>
              </p14:nvContentPartPr>
              <p14:xfrm>
                <a:off x="12344400" y="3557640"/>
                <a:ext cx="66960" cy="101160"/>
              </p14:xfrm>
            </p:contentPart>
          </mc:Choice>
          <mc:Fallback>
            <p:pic>
              <p:nvPicPr>
                <p:cNvPr id="94" name="Käsinkirjoitus 93">
                  <a:extLst>
                    <a:ext uri="{FF2B5EF4-FFF2-40B4-BE49-F238E27FC236}">
                      <a16:creationId xmlns:a16="http://schemas.microsoft.com/office/drawing/2014/main" id="{71F99D96-3DAF-47AC-8B1F-C1D171C864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335760" y="3549000"/>
                  <a:ext cx="8460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8DFF0C28-C7FA-44A2-9C3C-E1CF31914A6C}"/>
              </a:ext>
            </a:extLst>
          </p:cNvPr>
          <p:cNvGrpSpPr/>
          <p:nvPr/>
        </p:nvGrpSpPr>
        <p:grpSpPr>
          <a:xfrm>
            <a:off x="6098400" y="4116000"/>
            <a:ext cx="310320" cy="583200"/>
            <a:chOff x="6098400" y="4116000"/>
            <a:chExt cx="310320" cy="58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56FEC823-5B51-4C90-A33E-481B8A44033E}"/>
                    </a:ext>
                  </a:extLst>
                </p14:cNvPr>
                <p14:cNvContentPartPr/>
                <p14:nvPr/>
              </p14:nvContentPartPr>
              <p14:xfrm>
                <a:off x="6098400" y="4330560"/>
                <a:ext cx="131760" cy="23868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56FEC823-5B51-4C90-A33E-481B8A4403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89760" y="4321560"/>
                  <a:ext cx="149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88D13F5A-B3F0-4F8C-B473-4F9E540166E1}"/>
                    </a:ext>
                  </a:extLst>
                </p14:cNvPr>
                <p14:cNvContentPartPr/>
                <p14:nvPr/>
              </p14:nvContentPartPr>
              <p14:xfrm>
                <a:off x="6268680" y="4116000"/>
                <a:ext cx="140040" cy="58320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88D13F5A-B3F0-4F8C-B473-4F9E540166E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59680" y="4107000"/>
                  <a:ext cx="157680" cy="60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D80BE7BA-CB1C-434B-90CE-96670277914C}"/>
              </a:ext>
            </a:extLst>
          </p:cNvPr>
          <p:cNvGrpSpPr/>
          <p:nvPr/>
        </p:nvGrpSpPr>
        <p:grpSpPr>
          <a:xfrm>
            <a:off x="6712920" y="4257480"/>
            <a:ext cx="878760" cy="761040"/>
            <a:chOff x="6712920" y="4257480"/>
            <a:chExt cx="878760" cy="76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509186D0-E651-413A-8828-89A455F6E4A2}"/>
                    </a:ext>
                  </a:extLst>
                </p14:cNvPr>
                <p14:cNvContentPartPr/>
                <p14:nvPr/>
              </p14:nvContentPartPr>
              <p14:xfrm>
                <a:off x="6712920" y="4288800"/>
                <a:ext cx="56520" cy="7297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509186D0-E651-413A-8828-89A455F6E4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04280" y="4279800"/>
                  <a:ext cx="7416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6F3E1D83-BAC1-4689-9F9C-BFE3DDE1F002}"/>
                    </a:ext>
                  </a:extLst>
                </p14:cNvPr>
                <p14:cNvContentPartPr/>
                <p14:nvPr/>
              </p14:nvContentPartPr>
              <p14:xfrm>
                <a:off x="6741000" y="4340640"/>
                <a:ext cx="273240" cy="28908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6F3E1D83-BAC1-4689-9F9C-BFE3DDE1F0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32000" y="4331640"/>
                  <a:ext cx="290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28960189-F0F6-4E70-86E7-6A0C060996A2}"/>
                    </a:ext>
                  </a:extLst>
                </p14:cNvPr>
                <p14:cNvContentPartPr/>
                <p14:nvPr/>
              </p14:nvContentPartPr>
              <p14:xfrm>
                <a:off x="7063920" y="4257480"/>
                <a:ext cx="180000" cy="67860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28960189-F0F6-4E70-86E7-6A0C060996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54920" y="4248480"/>
                  <a:ext cx="19764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D0C80B16-D9FA-4583-9E42-243077AFA7D7}"/>
                    </a:ext>
                  </a:extLst>
                </p14:cNvPr>
                <p14:cNvContentPartPr/>
                <p14:nvPr/>
              </p14:nvContentPartPr>
              <p14:xfrm>
                <a:off x="7224120" y="4587600"/>
                <a:ext cx="367560" cy="2811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D0C80B16-D9FA-4583-9E42-243077AFA7D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15120" y="4578600"/>
                  <a:ext cx="385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C4B7C5F8-A810-4C30-B2E3-F477FE411DDF}"/>
                    </a:ext>
                  </a:extLst>
                </p14:cNvPr>
                <p14:cNvContentPartPr/>
                <p14:nvPr/>
              </p14:nvContentPartPr>
              <p14:xfrm>
                <a:off x="7573320" y="4488960"/>
                <a:ext cx="360" cy="3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C4B7C5F8-A810-4C30-B2E3-F477FE411DD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4320" y="4479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Ryhmä 106">
            <a:extLst>
              <a:ext uri="{FF2B5EF4-FFF2-40B4-BE49-F238E27FC236}">
                <a16:creationId xmlns:a16="http://schemas.microsoft.com/office/drawing/2014/main" id="{3C295D79-3A86-4BFF-89BF-1CC76DC36DAC}"/>
              </a:ext>
            </a:extLst>
          </p:cNvPr>
          <p:cNvGrpSpPr/>
          <p:nvPr/>
        </p:nvGrpSpPr>
        <p:grpSpPr>
          <a:xfrm>
            <a:off x="8209080" y="4441800"/>
            <a:ext cx="331560" cy="396360"/>
            <a:chOff x="8209080" y="4441800"/>
            <a:chExt cx="33156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785C55C4-01D5-435B-959B-25DB3CC983E1}"/>
                    </a:ext>
                  </a:extLst>
                </p14:cNvPr>
                <p14:cNvContentPartPr/>
                <p14:nvPr/>
              </p14:nvContentPartPr>
              <p14:xfrm>
                <a:off x="8209080" y="4441800"/>
                <a:ext cx="132480" cy="38880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785C55C4-01D5-435B-959B-25DB3CC983E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00080" y="4433160"/>
                  <a:ext cx="1501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70F4CA1C-4A42-4045-A127-3A2AF79BC660}"/>
                    </a:ext>
                  </a:extLst>
                </p14:cNvPr>
                <p14:cNvContentPartPr/>
                <p14:nvPr/>
              </p14:nvContentPartPr>
              <p14:xfrm>
                <a:off x="8416080" y="4463040"/>
                <a:ext cx="124560" cy="3751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70F4CA1C-4A42-4045-A127-3A2AF79BC66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07440" y="4454400"/>
                  <a:ext cx="142200" cy="39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0" name="Käsinkirjoitus 109">
                <a:extLst>
                  <a:ext uri="{FF2B5EF4-FFF2-40B4-BE49-F238E27FC236}">
                    <a16:creationId xmlns:a16="http://schemas.microsoft.com/office/drawing/2014/main" id="{F28984C3-5153-4ABF-AD2B-82BA60DCDDE8}"/>
                  </a:ext>
                </a:extLst>
              </p14:cNvPr>
              <p14:cNvContentPartPr/>
              <p14:nvPr/>
            </p14:nvContentPartPr>
            <p14:xfrm>
              <a:off x="7937280" y="4382400"/>
              <a:ext cx="187200" cy="425520"/>
            </p14:xfrm>
          </p:contentPart>
        </mc:Choice>
        <mc:Fallback>
          <p:pic>
            <p:nvPicPr>
              <p:cNvPr id="110" name="Käsinkirjoitus 109">
                <a:extLst>
                  <a:ext uri="{FF2B5EF4-FFF2-40B4-BE49-F238E27FC236}">
                    <a16:creationId xmlns:a16="http://schemas.microsoft.com/office/drawing/2014/main" id="{F28984C3-5153-4ABF-AD2B-82BA60DCDDE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928640" y="4373400"/>
                <a:ext cx="20484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Ryhmä 130">
            <a:extLst>
              <a:ext uri="{FF2B5EF4-FFF2-40B4-BE49-F238E27FC236}">
                <a16:creationId xmlns:a16="http://schemas.microsoft.com/office/drawing/2014/main" id="{75DFB25F-CE60-42F9-9FA0-BFBD9DE62EC6}"/>
              </a:ext>
            </a:extLst>
          </p:cNvPr>
          <p:cNvGrpSpPr/>
          <p:nvPr/>
        </p:nvGrpSpPr>
        <p:grpSpPr>
          <a:xfrm>
            <a:off x="8585640" y="4141920"/>
            <a:ext cx="2252160" cy="968760"/>
            <a:chOff x="8585640" y="4141920"/>
            <a:chExt cx="2252160" cy="9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7AA64376-C62B-4FD4-91DF-F3A2B8072B9A}"/>
                    </a:ext>
                  </a:extLst>
                </p14:cNvPr>
                <p14:cNvContentPartPr/>
                <p14:nvPr/>
              </p14:nvContentPartPr>
              <p14:xfrm>
                <a:off x="8585640" y="4141920"/>
                <a:ext cx="195840" cy="96876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7AA64376-C62B-4FD4-91DF-F3A2B8072B9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577000" y="4132920"/>
                  <a:ext cx="213480" cy="9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B547A814-1EF2-4CF4-BE6C-5322EE81C0EE}"/>
                    </a:ext>
                  </a:extLst>
                </p14:cNvPr>
                <p14:cNvContentPartPr/>
                <p14:nvPr/>
              </p14:nvContentPartPr>
              <p14:xfrm>
                <a:off x="8915040" y="4588680"/>
                <a:ext cx="204120" cy="75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B547A814-1EF2-4CF4-BE6C-5322EE81C0E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06400" y="4579680"/>
                  <a:ext cx="221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94C035FC-3573-43DF-8B12-188F4272D022}"/>
                    </a:ext>
                  </a:extLst>
                </p14:cNvPr>
                <p14:cNvContentPartPr/>
                <p14:nvPr/>
              </p14:nvContentPartPr>
              <p14:xfrm>
                <a:off x="8926200" y="4683720"/>
                <a:ext cx="255960" cy="1980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94C035FC-3573-43DF-8B12-188F4272D02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17200" y="4675080"/>
                  <a:ext cx="273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5950E97B-CB81-4A15-9A13-6BEDDD48792B}"/>
                    </a:ext>
                  </a:extLst>
                </p14:cNvPr>
                <p14:cNvContentPartPr/>
                <p14:nvPr/>
              </p14:nvContentPartPr>
              <p14:xfrm>
                <a:off x="9336960" y="4163160"/>
                <a:ext cx="20880" cy="30816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5950E97B-CB81-4A15-9A13-6BEDDD48792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27960" y="4154160"/>
                  <a:ext cx="38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448A442B-0BAC-494A-99D3-756FE62FA3F7}"/>
                    </a:ext>
                  </a:extLst>
                </p14:cNvPr>
                <p14:cNvContentPartPr/>
                <p14:nvPr/>
              </p14:nvContentPartPr>
              <p14:xfrm>
                <a:off x="9443520" y="4164240"/>
                <a:ext cx="140760" cy="3164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448A442B-0BAC-494A-99D3-756FE62FA3F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34520" y="4155240"/>
                  <a:ext cx="1584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5581BFCB-74DE-43B0-A782-00B186FBBF85}"/>
                    </a:ext>
                  </a:extLst>
                </p14:cNvPr>
                <p14:cNvContentPartPr/>
                <p14:nvPr/>
              </p14:nvContentPartPr>
              <p14:xfrm>
                <a:off x="9644400" y="4193040"/>
                <a:ext cx="183960" cy="30636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5581BFCB-74DE-43B0-A782-00B186FBBF8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35400" y="4184040"/>
                  <a:ext cx="201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D0DB657A-5DB9-4A30-B70F-1BE68D16B18E}"/>
                    </a:ext>
                  </a:extLst>
                </p14:cNvPr>
                <p14:cNvContentPartPr/>
                <p14:nvPr/>
              </p14:nvContentPartPr>
              <p14:xfrm>
                <a:off x="9932760" y="4371960"/>
                <a:ext cx="117000" cy="360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D0DB657A-5DB9-4A30-B70F-1BE68D16B18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23760" y="4363320"/>
                  <a:ext cx="134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CCBF6E5D-0934-4671-8AE4-D16072FDD492}"/>
                    </a:ext>
                  </a:extLst>
                </p14:cNvPr>
                <p14:cNvContentPartPr/>
                <p14:nvPr/>
              </p14:nvContentPartPr>
              <p14:xfrm>
                <a:off x="10063440" y="4225800"/>
                <a:ext cx="299160" cy="2422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CCBF6E5D-0934-4671-8AE4-D16072FDD4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54800" y="4216800"/>
                  <a:ext cx="316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938DF8B1-F33A-41C3-8D23-9BD7B3FD7CEC}"/>
                    </a:ext>
                  </a:extLst>
                </p14:cNvPr>
                <p14:cNvContentPartPr/>
                <p14:nvPr/>
              </p14:nvContentPartPr>
              <p14:xfrm>
                <a:off x="9303840" y="4606680"/>
                <a:ext cx="1059840" cy="702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938DF8B1-F33A-41C3-8D23-9BD7B3FD7CE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94840" y="4598040"/>
                  <a:ext cx="107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3E322F51-87F8-4261-BEEF-2C62D499DC0B}"/>
                    </a:ext>
                  </a:extLst>
                </p14:cNvPr>
                <p14:cNvContentPartPr/>
                <p14:nvPr/>
              </p14:nvContentPartPr>
              <p14:xfrm>
                <a:off x="9544320" y="4743840"/>
                <a:ext cx="41040" cy="32760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3E322F51-87F8-4261-BEEF-2C62D499DC0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35680" y="4734840"/>
                  <a:ext cx="58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161B3226-890A-4BFB-A91E-451367F65F46}"/>
                    </a:ext>
                  </a:extLst>
                </p14:cNvPr>
                <p14:cNvContentPartPr/>
                <p14:nvPr/>
              </p14:nvContentPartPr>
              <p14:xfrm>
                <a:off x="9705960" y="4789920"/>
                <a:ext cx="172440" cy="30204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161B3226-890A-4BFB-A91E-451367F65F4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97320" y="4780920"/>
                  <a:ext cx="190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9897B47F-FEA7-47F2-A5A8-B7E72BEDF53D}"/>
                    </a:ext>
                  </a:extLst>
                </p14:cNvPr>
                <p14:cNvContentPartPr/>
                <p14:nvPr/>
              </p14:nvContentPartPr>
              <p14:xfrm>
                <a:off x="9909720" y="4807200"/>
                <a:ext cx="168120" cy="28620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9897B47F-FEA7-47F2-A5A8-B7E72BEDF53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00720" y="4798200"/>
                  <a:ext cx="185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57D77A97-FB7D-43A3-86CB-94F5A70A8A99}"/>
                    </a:ext>
                  </a:extLst>
                </p14:cNvPr>
                <p14:cNvContentPartPr/>
                <p14:nvPr/>
              </p14:nvContentPartPr>
              <p14:xfrm>
                <a:off x="10539000" y="4572840"/>
                <a:ext cx="294840" cy="1083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57D77A97-FB7D-43A3-86CB-94F5A70A8A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30360" y="4563840"/>
                  <a:ext cx="312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83AA030C-1968-4177-A7B9-A6076BAF52FA}"/>
                    </a:ext>
                  </a:extLst>
                </p14:cNvPr>
                <p14:cNvContentPartPr/>
                <p14:nvPr/>
              </p14:nvContentPartPr>
              <p14:xfrm>
                <a:off x="10590480" y="4697040"/>
                <a:ext cx="247320" cy="7632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83AA030C-1968-4177-A7B9-A6076BAF52F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581840" y="4688040"/>
                  <a:ext cx="2649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2289F726-270E-4480-8F2E-75894FD21D43}"/>
              </a:ext>
            </a:extLst>
          </p:cNvPr>
          <p:cNvGrpSpPr/>
          <p:nvPr/>
        </p:nvGrpSpPr>
        <p:grpSpPr>
          <a:xfrm>
            <a:off x="11122200" y="4402200"/>
            <a:ext cx="861120" cy="492120"/>
            <a:chOff x="11122200" y="4402200"/>
            <a:chExt cx="86112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BFF56AE1-7863-494E-9610-FEF1B3DBF803}"/>
                    </a:ext>
                  </a:extLst>
                </p14:cNvPr>
                <p14:cNvContentPartPr/>
                <p14:nvPr/>
              </p14:nvContentPartPr>
              <p14:xfrm>
                <a:off x="11122200" y="4402200"/>
                <a:ext cx="185400" cy="44388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BFF56AE1-7863-494E-9610-FEF1B3DBF80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13560" y="4393200"/>
                  <a:ext cx="2030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FEA9D795-57E2-4FBE-88D4-7231FB2EB05B}"/>
                    </a:ext>
                  </a:extLst>
                </p14:cNvPr>
                <p14:cNvContentPartPr/>
                <p14:nvPr/>
              </p14:nvContentPartPr>
              <p14:xfrm>
                <a:off x="11426040" y="4413720"/>
                <a:ext cx="147960" cy="48060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FEA9D795-57E2-4FBE-88D4-7231FB2EB05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17040" y="4404720"/>
                  <a:ext cx="1656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DE189D5F-08F3-4876-874F-853F28553D65}"/>
                    </a:ext>
                  </a:extLst>
                </p14:cNvPr>
                <p14:cNvContentPartPr/>
                <p14:nvPr/>
              </p14:nvContentPartPr>
              <p14:xfrm>
                <a:off x="11784960" y="4516680"/>
                <a:ext cx="159120" cy="27360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DE189D5F-08F3-4876-874F-853F28553D6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776320" y="4507680"/>
                  <a:ext cx="1767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EB8FCFB3-E832-4CB5-874A-A92EC547CF8A}"/>
                    </a:ext>
                  </a:extLst>
                </p14:cNvPr>
                <p14:cNvContentPartPr/>
                <p14:nvPr/>
              </p14:nvContentPartPr>
              <p14:xfrm>
                <a:off x="11763000" y="4411200"/>
                <a:ext cx="109080" cy="10512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EB8FCFB3-E832-4CB5-874A-A92EC547CF8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754360" y="4402200"/>
                  <a:ext cx="126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658C5198-671F-43C0-81A8-D72B8BCA3098}"/>
                    </a:ext>
                  </a:extLst>
                </p14:cNvPr>
                <p14:cNvContentPartPr/>
                <p14:nvPr/>
              </p14:nvContentPartPr>
              <p14:xfrm>
                <a:off x="11906280" y="4725480"/>
                <a:ext cx="77040" cy="10368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658C5198-671F-43C0-81A8-D72B8BCA309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897640" y="4716840"/>
                  <a:ext cx="94680" cy="12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7495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44D6860-5B6B-1FD1-0007-A61C97B49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99" y="596900"/>
            <a:ext cx="6467475" cy="4902440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F8F6E1E7-765A-4F15-A883-B3E89EE6D7A8}"/>
              </a:ext>
            </a:extLst>
          </p:cNvPr>
          <p:cNvGrpSpPr/>
          <p:nvPr/>
        </p:nvGrpSpPr>
        <p:grpSpPr>
          <a:xfrm>
            <a:off x="7509240" y="117840"/>
            <a:ext cx="997560" cy="564480"/>
            <a:chOff x="7509240" y="117840"/>
            <a:chExt cx="997560" cy="5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6B29B9B1-D757-4DB1-9B5B-87D21AFEF7AA}"/>
                    </a:ext>
                  </a:extLst>
                </p14:cNvPr>
                <p14:cNvContentPartPr/>
                <p14:nvPr/>
              </p14:nvContentPartPr>
              <p14:xfrm>
                <a:off x="7509240" y="229080"/>
                <a:ext cx="237600" cy="45324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6B29B9B1-D757-4DB1-9B5B-87D21AFEF7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0240" y="220080"/>
                  <a:ext cx="2552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A4A8A84D-27B9-420B-8CED-D7988821FF54}"/>
                    </a:ext>
                  </a:extLst>
                </p14:cNvPr>
                <p14:cNvContentPartPr/>
                <p14:nvPr/>
              </p14:nvContentPartPr>
              <p14:xfrm>
                <a:off x="7857000" y="117840"/>
                <a:ext cx="228240" cy="31968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A4A8A84D-27B9-420B-8CED-D7988821FF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48000" y="109200"/>
                  <a:ext cx="245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40B0AE0B-834A-4636-9601-9AFE79261B60}"/>
                    </a:ext>
                  </a:extLst>
                </p14:cNvPr>
                <p14:cNvContentPartPr/>
                <p14:nvPr/>
              </p14:nvContentPartPr>
              <p14:xfrm>
                <a:off x="8234640" y="156360"/>
                <a:ext cx="10080" cy="27900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40B0AE0B-834A-4636-9601-9AFE79261B6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25640" y="147720"/>
                  <a:ext cx="27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F45B432B-6388-447E-AE35-5EF5843527D0}"/>
                    </a:ext>
                  </a:extLst>
                </p14:cNvPr>
                <p14:cNvContentPartPr/>
                <p14:nvPr/>
              </p14:nvContentPartPr>
              <p14:xfrm>
                <a:off x="8132760" y="233400"/>
                <a:ext cx="204480" cy="615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F45B432B-6388-447E-AE35-5EF5843527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24120" y="224760"/>
                  <a:ext cx="222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00D58180-CBA6-4C4E-AB36-49A038CC14C6}"/>
                    </a:ext>
                  </a:extLst>
                </p14:cNvPr>
                <p14:cNvContentPartPr/>
                <p14:nvPr/>
              </p14:nvContentPartPr>
              <p14:xfrm>
                <a:off x="8466840" y="292440"/>
                <a:ext cx="39960" cy="507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00D58180-CBA6-4C4E-AB36-49A038CC14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58200" y="283800"/>
                  <a:ext cx="57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43C9278E-EED7-4771-90EE-913D7D28C218}"/>
                    </a:ext>
                  </a:extLst>
                </p14:cNvPr>
                <p14:cNvContentPartPr/>
                <p14:nvPr/>
              </p14:nvContentPartPr>
              <p14:xfrm>
                <a:off x="8481600" y="440400"/>
                <a:ext cx="25200" cy="345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43C9278E-EED7-4771-90EE-913D7D28C2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72960" y="431400"/>
                  <a:ext cx="428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D70D86CE-948D-4229-A137-360BDACD366E}"/>
              </a:ext>
            </a:extLst>
          </p:cNvPr>
          <p:cNvGrpSpPr/>
          <p:nvPr/>
        </p:nvGrpSpPr>
        <p:grpSpPr>
          <a:xfrm>
            <a:off x="7309800" y="856920"/>
            <a:ext cx="737280" cy="534600"/>
            <a:chOff x="7309800" y="856920"/>
            <a:chExt cx="73728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B7E0D719-0CCB-4239-985A-67B4C6543FD4}"/>
                    </a:ext>
                  </a:extLst>
                </p14:cNvPr>
                <p14:cNvContentPartPr/>
                <p14:nvPr/>
              </p14:nvContentPartPr>
              <p14:xfrm>
                <a:off x="7309800" y="856920"/>
                <a:ext cx="28080" cy="4374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B7E0D719-0CCB-4239-985A-67B4C6543F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0800" y="848280"/>
                  <a:ext cx="457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994B07D0-CEA5-4E60-8304-AE4033837A54}"/>
                    </a:ext>
                  </a:extLst>
                </p14:cNvPr>
                <p14:cNvContentPartPr/>
                <p14:nvPr/>
              </p14:nvContentPartPr>
              <p14:xfrm>
                <a:off x="7479360" y="863400"/>
                <a:ext cx="17640" cy="46836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994B07D0-CEA5-4E60-8304-AE4033837A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70360" y="854400"/>
                  <a:ext cx="352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C2688F51-25DE-4732-A935-FD30DCED1227}"/>
                    </a:ext>
                  </a:extLst>
                </p14:cNvPr>
                <p14:cNvContentPartPr/>
                <p14:nvPr/>
              </p14:nvContentPartPr>
              <p14:xfrm>
                <a:off x="7626240" y="899760"/>
                <a:ext cx="148680" cy="49176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C2688F51-25DE-4732-A935-FD30DCED12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17600" y="890760"/>
                  <a:ext cx="1663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5743A168-13E3-4C20-B0A4-C63F7D6AC335}"/>
                    </a:ext>
                  </a:extLst>
                </p14:cNvPr>
                <p14:cNvContentPartPr/>
                <p14:nvPr/>
              </p14:nvContentPartPr>
              <p14:xfrm>
                <a:off x="7874280" y="1184880"/>
                <a:ext cx="172800" cy="252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5743A168-13E3-4C20-B0A4-C63F7D6AC3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65640" y="1175880"/>
                  <a:ext cx="190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DE52C860-C9CF-4C3F-BBE1-24F1768673C3}"/>
                    </a:ext>
                  </a:extLst>
                </p14:cNvPr>
                <p14:cNvContentPartPr/>
                <p14:nvPr/>
              </p14:nvContentPartPr>
              <p14:xfrm>
                <a:off x="7977600" y="1056360"/>
                <a:ext cx="25920" cy="2703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DE52C860-C9CF-4C3F-BBE1-24F1768673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68600" y="1047360"/>
                  <a:ext cx="4356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8DFEB74E-EFF4-4F6C-A8E7-BA03C7B647D6}"/>
              </a:ext>
            </a:extLst>
          </p:cNvPr>
          <p:cNvGrpSpPr/>
          <p:nvPr/>
        </p:nvGrpSpPr>
        <p:grpSpPr>
          <a:xfrm>
            <a:off x="8259120" y="955920"/>
            <a:ext cx="2171160" cy="551880"/>
            <a:chOff x="8259120" y="955920"/>
            <a:chExt cx="217116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5E5B79B4-2D77-4662-838A-895E74C596FD}"/>
                    </a:ext>
                  </a:extLst>
                </p14:cNvPr>
                <p14:cNvContentPartPr/>
                <p14:nvPr/>
              </p14:nvContentPartPr>
              <p14:xfrm>
                <a:off x="8259120" y="955920"/>
                <a:ext cx="149760" cy="41580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5E5B79B4-2D77-4662-838A-895E74C596F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50480" y="947280"/>
                  <a:ext cx="1674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B6BAC83E-5D1E-411B-A9EC-BBF1DF5368DB}"/>
                    </a:ext>
                  </a:extLst>
                </p14:cNvPr>
                <p14:cNvContentPartPr/>
                <p14:nvPr/>
              </p14:nvContentPartPr>
              <p14:xfrm>
                <a:off x="8489880" y="991920"/>
                <a:ext cx="149760" cy="35352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B6BAC83E-5D1E-411B-A9EC-BBF1DF5368D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0880" y="982920"/>
                  <a:ext cx="167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E5F600A0-D3D5-49D6-8363-49E0E7C551E9}"/>
                    </a:ext>
                  </a:extLst>
                </p14:cNvPr>
                <p14:cNvContentPartPr/>
                <p14:nvPr/>
              </p14:nvContentPartPr>
              <p14:xfrm>
                <a:off x="8734680" y="995880"/>
                <a:ext cx="155160" cy="4428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E5F600A0-D3D5-49D6-8363-49E0E7C551E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25680" y="987240"/>
                  <a:ext cx="1728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3B01C985-1F34-4CAB-83D0-179A52B4B6DA}"/>
                    </a:ext>
                  </a:extLst>
                </p14:cNvPr>
                <p14:cNvContentPartPr/>
                <p14:nvPr/>
              </p14:nvContentPartPr>
              <p14:xfrm>
                <a:off x="8968320" y="1112160"/>
                <a:ext cx="185760" cy="3236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3B01C985-1F34-4CAB-83D0-179A52B4B6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59680" y="1103160"/>
                  <a:ext cx="203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8C312D60-0461-4064-ABAD-55A2D9117088}"/>
                    </a:ext>
                  </a:extLst>
                </p14:cNvPr>
                <p14:cNvContentPartPr/>
                <p14:nvPr/>
              </p14:nvContentPartPr>
              <p14:xfrm>
                <a:off x="9282960" y="1030800"/>
                <a:ext cx="133920" cy="2692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8C312D60-0461-4064-ABAD-55A2D91170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273960" y="1021800"/>
                  <a:ext cx="151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731A3CA-3C40-411E-AB96-F02392DBD2D0}"/>
                    </a:ext>
                  </a:extLst>
                </p14:cNvPr>
                <p14:cNvContentPartPr/>
                <p14:nvPr/>
              </p14:nvContentPartPr>
              <p14:xfrm>
                <a:off x="9423360" y="1045560"/>
                <a:ext cx="30960" cy="41832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731A3CA-3C40-411E-AB96-F02392DBD2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14360" y="1036560"/>
                  <a:ext cx="48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353D47CA-460F-4D66-B657-0DAFEDDF6200}"/>
                    </a:ext>
                  </a:extLst>
                </p14:cNvPr>
                <p14:cNvContentPartPr/>
                <p14:nvPr/>
              </p14:nvContentPartPr>
              <p14:xfrm>
                <a:off x="9600480" y="1281360"/>
                <a:ext cx="149040" cy="219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353D47CA-460F-4D66-B657-0DAFEDDF620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91480" y="1272360"/>
                  <a:ext cx="166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959BC10B-274F-4A17-8690-EA627EF92BDC}"/>
                    </a:ext>
                  </a:extLst>
                </p14:cNvPr>
                <p14:cNvContentPartPr/>
                <p14:nvPr/>
              </p14:nvContentPartPr>
              <p14:xfrm>
                <a:off x="9633960" y="1181640"/>
                <a:ext cx="32760" cy="23724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959BC10B-274F-4A17-8690-EA627EF92B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25320" y="1172640"/>
                  <a:ext cx="50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EEB69D36-1694-42E5-B530-E92572AD6731}"/>
                    </a:ext>
                  </a:extLst>
                </p14:cNvPr>
                <p14:cNvContentPartPr/>
                <p14:nvPr/>
              </p14:nvContentPartPr>
              <p14:xfrm>
                <a:off x="9887040" y="1047720"/>
                <a:ext cx="8280" cy="4600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EEB69D36-1694-42E5-B530-E92572AD673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78400" y="1038720"/>
                  <a:ext cx="259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3288D03F-193A-4BE8-88A5-24165B80D1EC}"/>
                    </a:ext>
                  </a:extLst>
                </p14:cNvPr>
                <p14:cNvContentPartPr/>
                <p14:nvPr/>
              </p14:nvContentPartPr>
              <p14:xfrm>
                <a:off x="10020960" y="1107480"/>
                <a:ext cx="183240" cy="3600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3288D03F-193A-4BE8-88A5-24165B80D1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12320" y="1098840"/>
                  <a:ext cx="2008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889E1BA7-A844-4523-A201-F7F7D0469344}"/>
                    </a:ext>
                  </a:extLst>
                </p14:cNvPr>
                <p14:cNvContentPartPr/>
                <p14:nvPr/>
              </p14:nvContentPartPr>
              <p14:xfrm>
                <a:off x="10313280" y="1111800"/>
                <a:ext cx="117000" cy="3499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889E1BA7-A844-4523-A201-F7F7D04693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04640" y="1102800"/>
                  <a:ext cx="13464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FBA24531-2BC9-4031-9B26-91C11B1C6784}"/>
              </a:ext>
            </a:extLst>
          </p:cNvPr>
          <p:cNvGrpSpPr/>
          <p:nvPr/>
        </p:nvGrpSpPr>
        <p:grpSpPr>
          <a:xfrm>
            <a:off x="10617120" y="1104240"/>
            <a:ext cx="367200" cy="444600"/>
            <a:chOff x="10617120" y="1104240"/>
            <a:chExt cx="36720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83B90557-C156-4AC3-A809-E44E2D61E218}"/>
                    </a:ext>
                  </a:extLst>
                </p14:cNvPr>
                <p14:cNvContentPartPr/>
                <p14:nvPr/>
              </p14:nvContentPartPr>
              <p14:xfrm>
                <a:off x="10617120" y="1104240"/>
                <a:ext cx="45360" cy="37656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83B90557-C156-4AC3-A809-E44E2D61E21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08480" y="1095600"/>
                  <a:ext cx="630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AB28AEC0-CA3E-4B14-BD60-3A1C7394C6D6}"/>
                    </a:ext>
                  </a:extLst>
                </p14:cNvPr>
                <p14:cNvContentPartPr/>
                <p14:nvPr/>
              </p14:nvContentPartPr>
              <p14:xfrm>
                <a:off x="10839960" y="1142040"/>
                <a:ext cx="144360" cy="40680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AB28AEC0-CA3E-4B14-BD60-3A1C7394C6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30960" y="1133040"/>
                  <a:ext cx="162000" cy="4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4046C64A-6B30-42C2-86BB-185311462910}"/>
                  </a:ext>
                </a:extLst>
              </p14:cNvPr>
              <p14:cNvContentPartPr/>
              <p14:nvPr/>
            </p14:nvContentPartPr>
            <p14:xfrm>
              <a:off x="11154240" y="1156440"/>
              <a:ext cx="134640" cy="39960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4046C64A-6B30-42C2-86BB-18531146291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145600" y="1147440"/>
                <a:ext cx="15228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Ryhmä 35">
            <a:extLst>
              <a:ext uri="{FF2B5EF4-FFF2-40B4-BE49-F238E27FC236}">
                <a16:creationId xmlns:a16="http://schemas.microsoft.com/office/drawing/2014/main" id="{FA60E4D4-F805-4C5C-80A6-E1DEF02E82C1}"/>
              </a:ext>
            </a:extLst>
          </p:cNvPr>
          <p:cNvGrpSpPr/>
          <p:nvPr/>
        </p:nvGrpSpPr>
        <p:grpSpPr>
          <a:xfrm>
            <a:off x="11467440" y="1202160"/>
            <a:ext cx="176400" cy="250920"/>
            <a:chOff x="11467440" y="1202160"/>
            <a:chExt cx="17640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D7A87048-BBC8-4DEC-9788-F3B5FDB9B6CB}"/>
                    </a:ext>
                  </a:extLst>
                </p14:cNvPr>
                <p14:cNvContentPartPr/>
                <p14:nvPr/>
              </p14:nvContentPartPr>
              <p14:xfrm>
                <a:off x="11467440" y="1373520"/>
                <a:ext cx="176400" cy="111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D7A87048-BBC8-4DEC-9788-F3B5FDB9B6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58800" y="1364520"/>
                  <a:ext cx="194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52B7F3E2-67F2-4D32-B625-3CC32DA6AA6D}"/>
                    </a:ext>
                  </a:extLst>
                </p14:cNvPr>
                <p14:cNvContentPartPr/>
                <p14:nvPr/>
              </p14:nvContentPartPr>
              <p14:xfrm>
                <a:off x="11554560" y="1202160"/>
                <a:ext cx="41760" cy="25092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52B7F3E2-67F2-4D32-B625-3CC32DA6AA6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45560" y="1193160"/>
                  <a:ext cx="594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5446535C-F897-4F29-8AE8-E3035F7EE2B0}"/>
              </a:ext>
            </a:extLst>
          </p:cNvPr>
          <p:cNvGrpSpPr/>
          <p:nvPr/>
        </p:nvGrpSpPr>
        <p:grpSpPr>
          <a:xfrm>
            <a:off x="7550640" y="1718760"/>
            <a:ext cx="303480" cy="343080"/>
            <a:chOff x="7550640" y="1718760"/>
            <a:chExt cx="30348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B8D34166-24DA-4E80-9643-114A927B6173}"/>
                    </a:ext>
                  </a:extLst>
                </p14:cNvPr>
                <p14:cNvContentPartPr/>
                <p14:nvPr/>
              </p14:nvContentPartPr>
              <p14:xfrm>
                <a:off x="7550640" y="1733160"/>
                <a:ext cx="134640" cy="29196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B8D34166-24DA-4E80-9643-114A927B61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42000" y="1724520"/>
                  <a:ext cx="152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BB4BD78A-5AA2-4F74-886B-A6F5A72B5FF0}"/>
                    </a:ext>
                  </a:extLst>
                </p14:cNvPr>
                <p14:cNvContentPartPr/>
                <p14:nvPr/>
              </p14:nvContentPartPr>
              <p14:xfrm>
                <a:off x="7797960" y="1718760"/>
                <a:ext cx="56160" cy="3430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BB4BD78A-5AA2-4F74-886B-A6F5A72B5F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88960" y="1709760"/>
                  <a:ext cx="7380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019DC45A-87BE-4120-ABD8-A1F1F3F1D48E}"/>
              </a:ext>
            </a:extLst>
          </p:cNvPr>
          <p:cNvGrpSpPr/>
          <p:nvPr/>
        </p:nvGrpSpPr>
        <p:grpSpPr>
          <a:xfrm>
            <a:off x="8087040" y="1746120"/>
            <a:ext cx="367920" cy="360000"/>
            <a:chOff x="8087040" y="1746120"/>
            <a:chExt cx="36792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2DA78458-8BFC-4808-B88E-591FDF7C218F}"/>
                    </a:ext>
                  </a:extLst>
                </p14:cNvPr>
                <p14:cNvContentPartPr/>
                <p14:nvPr/>
              </p14:nvContentPartPr>
              <p14:xfrm>
                <a:off x="8087040" y="1746120"/>
                <a:ext cx="111600" cy="23832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2DA78458-8BFC-4808-B88E-591FDF7C21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78400" y="1737480"/>
                  <a:ext cx="129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D2F7696B-E109-49AA-95FC-6C5066EDC662}"/>
                    </a:ext>
                  </a:extLst>
                </p14:cNvPr>
                <p14:cNvContentPartPr/>
                <p14:nvPr/>
              </p14:nvContentPartPr>
              <p14:xfrm>
                <a:off x="8169480" y="1763040"/>
                <a:ext cx="54000" cy="33804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D2F7696B-E109-49AA-95FC-6C5066EDC6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60840" y="1754400"/>
                  <a:ext cx="71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56E29E60-4849-4AA4-9995-A08F81FCC793}"/>
                    </a:ext>
                  </a:extLst>
                </p14:cNvPr>
                <p14:cNvContentPartPr/>
                <p14:nvPr/>
              </p14:nvContentPartPr>
              <p14:xfrm>
                <a:off x="8331480" y="1789320"/>
                <a:ext cx="123480" cy="3168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56E29E60-4849-4AA4-9995-A08F81FCC79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22840" y="1780680"/>
                  <a:ext cx="14112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584B07EB-FB16-41A0-8A9B-F2127B099A0D}"/>
              </a:ext>
            </a:extLst>
          </p:cNvPr>
          <p:cNvGrpSpPr/>
          <p:nvPr/>
        </p:nvGrpSpPr>
        <p:grpSpPr>
          <a:xfrm>
            <a:off x="8647560" y="1819200"/>
            <a:ext cx="507600" cy="311040"/>
            <a:chOff x="8647560" y="1819200"/>
            <a:chExt cx="50760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E8E24E8A-8599-4396-A219-BC4B8604EECE}"/>
                    </a:ext>
                  </a:extLst>
                </p14:cNvPr>
                <p14:cNvContentPartPr/>
                <p14:nvPr/>
              </p14:nvContentPartPr>
              <p14:xfrm>
                <a:off x="8676000" y="1841160"/>
                <a:ext cx="78840" cy="28908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E8E24E8A-8599-4396-A219-BC4B8604EE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67000" y="1832520"/>
                  <a:ext cx="96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3F4833CF-CF98-4AEF-97CA-F2702A50D92E}"/>
                    </a:ext>
                  </a:extLst>
                </p14:cNvPr>
                <p14:cNvContentPartPr/>
                <p14:nvPr/>
              </p14:nvContentPartPr>
              <p14:xfrm>
                <a:off x="8647560" y="1946640"/>
                <a:ext cx="220680" cy="162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3F4833CF-CF98-4AEF-97CA-F2702A50D9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38920" y="1937640"/>
                  <a:ext cx="23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76BF499-D733-453C-B3DB-8A6D482FB7BB}"/>
                    </a:ext>
                  </a:extLst>
                </p14:cNvPr>
                <p14:cNvContentPartPr/>
                <p14:nvPr/>
              </p14:nvContentPartPr>
              <p14:xfrm>
                <a:off x="9005400" y="2012160"/>
                <a:ext cx="149760" cy="133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76BF499-D733-453C-B3DB-8A6D482FB7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96760" y="2003160"/>
                  <a:ext cx="167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B7B21F8E-66D8-4631-944D-28FAC05A6D49}"/>
                    </a:ext>
                  </a:extLst>
                </p14:cNvPr>
                <p14:cNvContentPartPr/>
                <p14:nvPr/>
              </p14:nvContentPartPr>
              <p14:xfrm>
                <a:off x="9055080" y="1819200"/>
                <a:ext cx="51480" cy="28620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B7B21F8E-66D8-4631-944D-28FAC05A6D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46440" y="1810200"/>
                  <a:ext cx="6912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11DD0259-A1A0-45BE-B903-C790E7C8E185}"/>
              </a:ext>
            </a:extLst>
          </p:cNvPr>
          <p:cNvGrpSpPr/>
          <p:nvPr/>
        </p:nvGrpSpPr>
        <p:grpSpPr>
          <a:xfrm>
            <a:off x="9376920" y="1835400"/>
            <a:ext cx="832680" cy="447840"/>
            <a:chOff x="9376920" y="1835400"/>
            <a:chExt cx="83268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CF17BC64-1ACA-4668-A8D9-3CEA78E0E891}"/>
                    </a:ext>
                  </a:extLst>
                </p14:cNvPr>
                <p14:cNvContentPartPr/>
                <p14:nvPr/>
              </p14:nvContentPartPr>
              <p14:xfrm>
                <a:off x="9431280" y="1854840"/>
                <a:ext cx="160200" cy="37692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CF17BC64-1ACA-4668-A8D9-3CEA78E0E89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422280" y="1846200"/>
                  <a:ext cx="1778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6AA6A4E2-9E62-4122-9E9C-0AA2409B291A}"/>
                    </a:ext>
                  </a:extLst>
                </p14:cNvPr>
                <p14:cNvContentPartPr/>
                <p14:nvPr/>
              </p14:nvContentPartPr>
              <p14:xfrm>
                <a:off x="9376920" y="2054640"/>
                <a:ext cx="235440" cy="3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6AA6A4E2-9E62-4122-9E9C-0AA2409B291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68280" y="2046000"/>
                  <a:ext cx="253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236ED608-5B91-4D18-A033-058C96C18BE1}"/>
                    </a:ext>
                  </a:extLst>
                </p14:cNvPr>
                <p14:cNvContentPartPr/>
                <p14:nvPr/>
              </p14:nvContentPartPr>
              <p14:xfrm>
                <a:off x="9672480" y="1835400"/>
                <a:ext cx="224640" cy="44784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236ED608-5B91-4D18-A033-058C96C18BE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63840" y="1826400"/>
                  <a:ext cx="2422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8D29431A-306C-4530-BB1B-946C7C49B492}"/>
                    </a:ext>
                  </a:extLst>
                </p14:cNvPr>
                <p14:cNvContentPartPr/>
                <p14:nvPr/>
              </p14:nvContentPartPr>
              <p14:xfrm>
                <a:off x="10000800" y="1906680"/>
                <a:ext cx="208800" cy="36252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8D29431A-306C-4530-BB1B-946C7C49B49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92160" y="1897680"/>
                  <a:ext cx="22644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Ryhmä 52">
            <a:extLst>
              <a:ext uri="{FF2B5EF4-FFF2-40B4-BE49-F238E27FC236}">
                <a16:creationId xmlns:a16="http://schemas.microsoft.com/office/drawing/2014/main" id="{9A9A3FED-F1FF-480D-8E03-C88094C6F52A}"/>
              </a:ext>
            </a:extLst>
          </p:cNvPr>
          <p:cNvGrpSpPr/>
          <p:nvPr/>
        </p:nvGrpSpPr>
        <p:grpSpPr>
          <a:xfrm>
            <a:off x="10386720" y="1942680"/>
            <a:ext cx="515160" cy="392760"/>
            <a:chOff x="10386720" y="1942680"/>
            <a:chExt cx="515160" cy="39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00B56332-4A23-487D-A3E2-65897B910E7F}"/>
                    </a:ext>
                  </a:extLst>
                </p14:cNvPr>
                <p14:cNvContentPartPr/>
                <p14:nvPr/>
              </p14:nvContentPartPr>
              <p14:xfrm>
                <a:off x="10386720" y="1942680"/>
                <a:ext cx="160200" cy="36720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00B56332-4A23-487D-A3E2-65897B910E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77720" y="1934040"/>
                  <a:ext cx="177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E1C4E80D-C16E-4E5C-919A-2C082D9BD2E5}"/>
                    </a:ext>
                  </a:extLst>
                </p14:cNvPr>
                <p14:cNvContentPartPr/>
                <p14:nvPr/>
              </p14:nvContentPartPr>
              <p14:xfrm>
                <a:off x="10694880" y="2003520"/>
                <a:ext cx="207000" cy="3319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E1C4E80D-C16E-4E5C-919A-2C082D9BD2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85880" y="1994880"/>
                  <a:ext cx="22464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350E729D-1B68-41ED-B13A-35B25BB27674}"/>
              </a:ext>
            </a:extLst>
          </p:cNvPr>
          <p:cNvGrpSpPr/>
          <p:nvPr/>
        </p:nvGrpSpPr>
        <p:grpSpPr>
          <a:xfrm>
            <a:off x="7385400" y="2539200"/>
            <a:ext cx="240120" cy="115920"/>
            <a:chOff x="7385400" y="2539200"/>
            <a:chExt cx="24012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71DA6966-7C68-4209-814A-104EB8D4A017}"/>
                    </a:ext>
                  </a:extLst>
                </p14:cNvPr>
                <p14:cNvContentPartPr/>
                <p14:nvPr/>
              </p14:nvContentPartPr>
              <p14:xfrm>
                <a:off x="7413840" y="2539200"/>
                <a:ext cx="211680" cy="3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71DA6966-7C68-4209-814A-104EB8D4A01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05200" y="2530200"/>
                  <a:ext cx="229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747BF78C-5270-41B0-B704-A3915A72EC12}"/>
                    </a:ext>
                  </a:extLst>
                </p14:cNvPr>
                <p14:cNvContentPartPr/>
                <p14:nvPr/>
              </p14:nvContentPartPr>
              <p14:xfrm>
                <a:off x="7385400" y="2654760"/>
                <a:ext cx="235080" cy="36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747BF78C-5270-41B0-B704-A3915A72EC1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76400" y="2646120"/>
                  <a:ext cx="2527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DDCDE21B-7F1F-4811-8CD5-8E64B46866E8}"/>
              </a:ext>
            </a:extLst>
          </p:cNvPr>
          <p:cNvGrpSpPr/>
          <p:nvPr/>
        </p:nvGrpSpPr>
        <p:grpSpPr>
          <a:xfrm>
            <a:off x="8011440" y="2349840"/>
            <a:ext cx="875880" cy="401400"/>
            <a:chOff x="8011440" y="2349840"/>
            <a:chExt cx="87588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538E0A45-4F61-4B15-B623-6933AD5050F5}"/>
                    </a:ext>
                  </a:extLst>
                </p14:cNvPr>
                <p14:cNvContentPartPr/>
                <p14:nvPr/>
              </p14:nvContentPartPr>
              <p14:xfrm>
                <a:off x="8011440" y="2349840"/>
                <a:ext cx="223200" cy="38052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538E0A45-4F61-4B15-B623-6933AD5050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02440" y="2340840"/>
                  <a:ext cx="2408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4F999120-E9A3-475C-8444-3E366F22FA17}"/>
                    </a:ext>
                  </a:extLst>
                </p14:cNvPr>
                <p14:cNvContentPartPr/>
                <p14:nvPr/>
              </p14:nvContentPartPr>
              <p14:xfrm>
                <a:off x="8317440" y="2379720"/>
                <a:ext cx="171000" cy="3697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4F999120-E9A3-475C-8444-3E366F22FA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08440" y="2371080"/>
                  <a:ext cx="1886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A0F06376-1E92-4BA5-9FD0-864740057F7D}"/>
                    </a:ext>
                  </a:extLst>
                </p14:cNvPr>
                <p14:cNvContentPartPr/>
                <p14:nvPr/>
              </p14:nvContentPartPr>
              <p14:xfrm>
                <a:off x="8645040" y="2397360"/>
                <a:ext cx="242280" cy="3538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A0F06376-1E92-4BA5-9FD0-864740057F7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36400" y="2388720"/>
                  <a:ext cx="25992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Ryhmä 67">
            <a:extLst>
              <a:ext uri="{FF2B5EF4-FFF2-40B4-BE49-F238E27FC236}">
                <a16:creationId xmlns:a16="http://schemas.microsoft.com/office/drawing/2014/main" id="{AB0E0AC9-4584-49C2-A1B6-015261B0C795}"/>
              </a:ext>
            </a:extLst>
          </p:cNvPr>
          <p:cNvGrpSpPr/>
          <p:nvPr/>
        </p:nvGrpSpPr>
        <p:grpSpPr>
          <a:xfrm>
            <a:off x="9086400" y="2457480"/>
            <a:ext cx="732960" cy="380880"/>
            <a:chOff x="9086400" y="2457480"/>
            <a:chExt cx="73296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95DC568B-BCBC-4E46-9A0F-F84F5B8F436F}"/>
                    </a:ext>
                  </a:extLst>
                </p14:cNvPr>
                <p14:cNvContentPartPr/>
                <p14:nvPr/>
              </p14:nvContentPartPr>
              <p14:xfrm>
                <a:off x="9086400" y="2457480"/>
                <a:ext cx="149400" cy="38088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95DC568B-BCBC-4E46-9A0F-F84F5B8F436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7400" y="2448840"/>
                  <a:ext cx="167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9D6DE0F7-5156-46FD-A376-ADF93187B483}"/>
                    </a:ext>
                  </a:extLst>
                </p14:cNvPr>
                <p14:cNvContentPartPr/>
                <p14:nvPr/>
              </p14:nvContentPartPr>
              <p14:xfrm>
                <a:off x="9339120" y="2505360"/>
                <a:ext cx="141480" cy="32292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9D6DE0F7-5156-46FD-A376-ADF93187B48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30120" y="2496720"/>
                  <a:ext cx="1591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947E9FE8-8D5D-4B45-9BA9-FDF9BBFB5061}"/>
                    </a:ext>
                  </a:extLst>
                </p14:cNvPr>
                <p14:cNvContentPartPr/>
                <p14:nvPr/>
              </p14:nvContentPartPr>
              <p14:xfrm>
                <a:off x="9542160" y="2530920"/>
                <a:ext cx="219600" cy="29664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947E9FE8-8D5D-4B45-9BA9-FDF9BBFB50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33520" y="2522280"/>
                  <a:ext cx="237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5BD0E1BD-E9C9-4EF4-AB9F-6BAB5353B42D}"/>
                    </a:ext>
                  </a:extLst>
                </p14:cNvPr>
                <p14:cNvContentPartPr/>
                <p14:nvPr/>
              </p14:nvContentPartPr>
              <p14:xfrm>
                <a:off x="9548280" y="2666640"/>
                <a:ext cx="271080" cy="3996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5BD0E1BD-E9C9-4EF4-AB9F-6BAB5353B42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39280" y="2657640"/>
                  <a:ext cx="2887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2930F15E-D5F2-4D57-905F-989F0F3F00BB}"/>
              </a:ext>
            </a:extLst>
          </p:cNvPr>
          <p:cNvGrpSpPr/>
          <p:nvPr/>
        </p:nvGrpSpPr>
        <p:grpSpPr>
          <a:xfrm>
            <a:off x="7160040" y="3081720"/>
            <a:ext cx="406800" cy="599760"/>
            <a:chOff x="7160040" y="3081720"/>
            <a:chExt cx="40680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6AB7658C-1F9B-4400-B78E-4C3640C35087}"/>
                    </a:ext>
                  </a:extLst>
                </p14:cNvPr>
                <p14:cNvContentPartPr/>
                <p14:nvPr/>
              </p14:nvContentPartPr>
              <p14:xfrm>
                <a:off x="7160040" y="3278280"/>
                <a:ext cx="222480" cy="23724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6AB7658C-1F9B-4400-B78E-4C3640C350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51400" y="3269640"/>
                  <a:ext cx="240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EBC04232-E0F6-4E73-A99C-A025298B3F66}"/>
                    </a:ext>
                  </a:extLst>
                </p14:cNvPr>
                <p14:cNvContentPartPr/>
                <p14:nvPr/>
              </p14:nvContentPartPr>
              <p14:xfrm>
                <a:off x="7433280" y="3081720"/>
                <a:ext cx="133560" cy="59976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EBC04232-E0F6-4E73-A99C-A025298B3F6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24640" y="3072720"/>
                  <a:ext cx="151200" cy="61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Ryhmä 99">
            <a:extLst>
              <a:ext uri="{FF2B5EF4-FFF2-40B4-BE49-F238E27FC236}">
                <a16:creationId xmlns:a16="http://schemas.microsoft.com/office/drawing/2014/main" id="{27A009A9-C75B-41C5-9FE5-CA6B6B74AE55}"/>
              </a:ext>
            </a:extLst>
          </p:cNvPr>
          <p:cNvGrpSpPr/>
          <p:nvPr/>
        </p:nvGrpSpPr>
        <p:grpSpPr>
          <a:xfrm>
            <a:off x="7804440" y="3074520"/>
            <a:ext cx="3912480" cy="875880"/>
            <a:chOff x="7804440" y="3074520"/>
            <a:chExt cx="3912480" cy="87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66531E43-8691-4534-8DD6-5D655E00035A}"/>
                    </a:ext>
                  </a:extLst>
                </p14:cNvPr>
                <p14:cNvContentPartPr/>
                <p14:nvPr/>
              </p14:nvContentPartPr>
              <p14:xfrm>
                <a:off x="7811280" y="3122760"/>
                <a:ext cx="50400" cy="57924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66531E43-8691-4534-8DD6-5D655E00035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2640" y="3113760"/>
                  <a:ext cx="6804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FF996242-2815-4E80-B43E-9D11AA718BFE}"/>
                    </a:ext>
                  </a:extLst>
                </p14:cNvPr>
                <p14:cNvContentPartPr/>
                <p14:nvPr/>
              </p14:nvContentPartPr>
              <p14:xfrm>
                <a:off x="7804440" y="3115920"/>
                <a:ext cx="214920" cy="2800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FF996242-2815-4E80-B43E-9D11AA718BF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5440" y="3107280"/>
                  <a:ext cx="232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B29D6AE9-3B6C-436B-A22B-94EFCB2EB6EF}"/>
                    </a:ext>
                  </a:extLst>
                </p14:cNvPr>
                <p14:cNvContentPartPr/>
                <p14:nvPr/>
              </p14:nvContentPartPr>
              <p14:xfrm>
                <a:off x="8088120" y="3074520"/>
                <a:ext cx="160920" cy="62424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B29D6AE9-3B6C-436B-A22B-94EFCB2EB6E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79120" y="3065520"/>
                  <a:ext cx="17856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18B21025-F0D1-4C7E-8A5D-900A985C5E45}"/>
                    </a:ext>
                  </a:extLst>
                </p14:cNvPr>
                <p14:cNvContentPartPr/>
                <p14:nvPr/>
              </p14:nvContentPartPr>
              <p14:xfrm>
                <a:off x="8191800" y="3291960"/>
                <a:ext cx="181800" cy="38916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18B21025-F0D1-4C7E-8A5D-900A985C5E4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83160" y="3283320"/>
                  <a:ext cx="1994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570B141A-39AF-40F6-A97A-DB444CF4EF99}"/>
                    </a:ext>
                  </a:extLst>
                </p14:cNvPr>
                <p14:cNvContentPartPr/>
                <p14:nvPr/>
              </p14:nvContentPartPr>
              <p14:xfrm>
                <a:off x="8199360" y="3496440"/>
                <a:ext cx="180720" cy="2412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570B141A-39AF-40F6-A97A-DB444CF4EF9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90360" y="3487800"/>
                  <a:ext cx="198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B0A111F6-20C0-47D6-9E5D-F87E31F10B23}"/>
                    </a:ext>
                  </a:extLst>
                </p14:cNvPr>
                <p14:cNvContentPartPr/>
                <p14:nvPr/>
              </p14:nvContentPartPr>
              <p14:xfrm>
                <a:off x="8469360" y="3258840"/>
                <a:ext cx="149040" cy="38736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B0A111F6-20C0-47D6-9E5D-F87E31F10B2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60360" y="3250200"/>
                  <a:ext cx="166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ACA57208-4921-4C3D-A32E-BEFF6149DD98}"/>
                    </a:ext>
                  </a:extLst>
                </p14:cNvPr>
                <p14:cNvContentPartPr/>
                <p14:nvPr/>
              </p14:nvContentPartPr>
              <p14:xfrm>
                <a:off x="8687880" y="3493200"/>
                <a:ext cx="110880" cy="17496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ACA57208-4921-4C3D-A32E-BEFF6149DD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79240" y="3484560"/>
                  <a:ext cx="128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E9BD5E65-1AEE-4D33-AA31-4BB8512E66C9}"/>
                    </a:ext>
                  </a:extLst>
                </p14:cNvPr>
                <p14:cNvContentPartPr/>
                <p14:nvPr/>
              </p14:nvContentPartPr>
              <p14:xfrm>
                <a:off x="8787240" y="3551160"/>
                <a:ext cx="105120" cy="12312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E9BD5E65-1AEE-4D33-AA31-4BB8512E66C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78240" y="3542160"/>
                  <a:ext cx="122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Käsinkirjoitus 78">
                  <a:extLst>
                    <a:ext uri="{FF2B5EF4-FFF2-40B4-BE49-F238E27FC236}">
                      <a16:creationId xmlns:a16="http://schemas.microsoft.com/office/drawing/2014/main" id="{D1C112E3-1299-4ECD-8E11-73F01BB135F5}"/>
                    </a:ext>
                  </a:extLst>
                </p14:cNvPr>
                <p14:cNvContentPartPr/>
                <p14:nvPr/>
              </p14:nvContentPartPr>
              <p14:xfrm>
                <a:off x="8954640" y="3516960"/>
                <a:ext cx="260640" cy="171720"/>
              </p14:xfrm>
            </p:contentPart>
          </mc:Choice>
          <mc:Fallback>
            <p:pic>
              <p:nvPicPr>
                <p:cNvPr id="79" name="Käsinkirjoitus 78">
                  <a:extLst>
                    <a:ext uri="{FF2B5EF4-FFF2-40B4-BE49-F238E27FC236}">
                      <a16:creationId xmlns:a16="http://schemas.microsoft.com/office/drawing/2014/main" id="{D1C112E3-1299-4ECD-8E11-73F01BB135F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46000" y="3508320"/>
                  <a:ext cx="27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B4D39731-0777-412E-BAA9-6B1FB0738E10}"/>
                    </a:ext>
                  </a:extLst>
                </p14:cNvPr>
                <p14:cNvContentPartPr/>
                <p14:nvPr/>
              </p14:nvContentPartPr>
              <p14:xfrm>
                <a:off x="9279360" y="3537480"/>
                <a:ext cx="133200" cy="1486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B4D39731-0777-412E-BAA9-6B1FB0738E1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70360" y="3528840"/>
                  <a:ext cx="150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A801B06B-9C1D-43AD-BCAC-F16536162118}"/>
                    </a:ext>
                  </a:extLst>
                </p14:cNvPr>
                <p14:cNvContentPartPr/>
                <p14:nvPr/>
              </p14:nvContentPartPr>
              <p14:xfrm>
                <a:off x="9467280" y="3585720"/>
                <a:ext cx="201960" cy="1130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A801B06B-9C1D-43AD-BCAC-F165361621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58280" y="3576720"/>
                  <a:ext cx="219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FF5C9584-797C-4B0B-AAB0-8EC1E8AB04E0}"/>
                    </a:ext>
                  </a:extLst>
                </p14:cNvPr>
                <p14:cNvContentPartPr/>
                <p14:nvPr/>
              </p14:nvContentPartPr>
              <p14:xfrm>
                <a:off x="9814680" y="3314640"/>
                <a:ext cx="54000" cy="52848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FF5C9584-797C-4B0B-AAB0-8EC1E8AB04E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05680" y="3306000"/>
                  <a:ext cx="7164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730889A2-A2A4-4C1D-A5B9-FD39963C08B6}"/>
                    </a:ext>
                  </a:extLst>
                </p14:cNvPr>
                <p14:cNvContentPartPr/>
                <p14:nvPr/>
              </p14:nvContentPartPr>
              <p14:xfrm>
                <a:off x="10087560" y="3547200"/>
                <a:ext cx="151200" cy="1656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730889A2-A2A4-4C1D-A5B9-FD39963C08B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78560" y="3538200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5DD71BCC-4D2B-40C8-A648-3334819F2AB4}"/>
                    </a:ext>
                  </a:extLst>
                </p14:cNvPr>
                <p14:cNvContentPartPr/>
                <p14:nvPr/>
              </p14:nvContentPartPr>
              <p14:xfrm>
                <a:off x="10055160" y="3654480"/>
                <a:ext cx="174600" cy="360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5DD71BCC-4D2B-40C8-A648-3334819F2AB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46520" y="3645480"/>
                  <a:ext cx="192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F21D8BA3-B740-4DC6-8741-3773451C0861}"/>
                    </a:ext>
                  </a:extLst>
                </p14:cNvPr>
                <p14:cNvContentPartPr/>
                <p14:nvPr/>
              </p14:nvContentPartPr>
              <p14:xfrm>
                <a:off x="10617120" y="3136080"/>
                <a:ext cx="5760" cy="33336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F21D8BA3-B740-4DC6-8741-3773451C08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08480" y="3127080"/>
                  <a:ext cx="23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Käsinkirjoitus 85">
                  <a:extLst>
                    <a:ext uri="{FF2B5EF4-FFF2-40B4-BE49-F238E27FC236}">
                      <a16:creationId xmlns:a16="http://schemas.microsoft.com/office/drawing/2014/main" id="{FD9B9AA8-3620-4499-B698-E4A479A314E9}"/>
                    </a:ext>
                  </a:extLst>
                </p14:cNvPr>
                <p14:cNvContentPartPr/>
                <p14:nvPr/>
              </p14:nvContentPartPr>
              <p14:xfrm>
                <a:off x="10793520" y="3100440"/>
                <a:ext cx="17640" cy="315000"/>
              </p14:xfrm>
            </p:contentPart>
          </mc:Choice>
          <mc:Fallback>
            <p:pic>
              <p:nvPicPr>
                <p:cNvPr id="86" name="Käsinkirjoitus 85">
                  <a:extLst>
                    <a:ext uri="{FF2B5EF4-FFF2-40B4-BE49-F238E27FC236}">
                      <a16:creationId xmlns:a16="http://schemas.microsoft.com/office/drawing/2014/main" id="{FD9B9AA8-3620-4499-B698-E4A479A314E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84520" y="3091800"/>
                  <a:ext cx="352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Käsinkirjoitus 86">
                  <a:extLst>
                    <a:ext uri="{FF2B5EF4-FFF2-40B4-BE49-F238E27FC236}">
                      <a16:creationId xmlns:a16="http://schemas.microsoft.com/office/drawing/2014/main" id="{A383F1D1-0D26-4FCA-8984-33D84450E844}"/>
                    </a:ext>
                  </a:extLst>
                </p14:cNvPr>
                <p14:cNvContentPartPr/>
                <p14:nvPr/>
              </p14:nvContentPartPr>
              <p14:xfrm>
                <a:off x="10980720" y="3105480"/>
                <a:ext cx="156960" cy="389880"/>
              </p14:xfrm>
            </p:contentPart>
          </mc:Choice>
          <mc:Fallback>
            <p:pic>
              <p:nvPicPr>
                <p:cNvPr id="87" name="Käsinkirjoitus 86">
                  <a:extLst>
                    <a:ext uri="{FF2B5EF4-FFF2-40B4-BE49-F238E27FC236}">
                      <a16:creationId xmlns:a16="http://schemas.microsoft.com/office/drawing/2014/main" id="{A383F1D1-0D26-4FCA-8984-33D84450E84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71720" y="3096840"/>
                  <a:ext cx="1746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Käsinkirjoitus 87">
                  <a:extLst>
                    <a:ext uri="{FF2B5EF4-FFF2-40B4-BE49-F238E27FC236}">
                      <a16:creationId xmlns:a16="http://schemas.microsoft.com/office/drawing/2014/main" id="{C8D486E8-5606-41BE-AE72-1C36C35E5E00}"/>
                    </a:ext>
                  </a:extLst>
                </p14:cNvPr>
                <p14:cNvContentPartPr/>
                <p14:nvPr/>
              </p14:nvContentPartPr>
              <p14:xfrm>
                <a:off x="10409400" y="3527760"/>
                <a:ext cx="856440" cy="19080"/>
              </p14:xfrm>
            </p:contentPart>
          </mc:Choice>
          <mc:Fallback>
            <p:pic>
              <p:nvPicPr>
                <p:cNvPr id="88" name="Käsinkirjoitus 87">
                  <a:extLst>
                    <a:ext uri="{FF2B5EF4-FFF2-40B4-BE49-F238E27FC236}">
                      <a16:creationId xmlns:a16="http://schemas.microsoft.com/office/drawing/2014/main" id="{C8D486E8-5606-41BE-AE72-1C36C35E5E0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00760" y="3518760"/>
                  <a:ext cx="874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74EC2EE3-5474-4555-81B6-64EB1A3A86E4}"/>
                    </a:ext>
                  </a:extLst>
                </p14:cNvPr>
                <p14:cNvContentPartPr/>
                <p14:nvPr/>
              </p14:nvContentPartPr>
              <p14:xfrm>
                <a:off x="10336680" y="3626040"/>
                <a:ext cx="192240" cy="26424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74EC2EE3-5474-4555-81B6-64EB1A3A86E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27680" y="3617040"/>
                  <a:ext cx="209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43E0EC08-6901-4303-8B52-91AC794537E5}"/>
                    </a:ext>
                  </a:extLst>
                </p14:cNvPr>
                <p14:cNvContentPartPr/>
                <p14:nvPr/>
              </p14:nvContentPartPr>
              <p14:xfrm>
                <a:off x="10623600" y="3641880"/>
                <a:ext cx="115560" cy="26136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43E0EC08-6901-4303-8B52-91AC794537E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14960" y="3632880"/>
                  <a:ext cx="133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3BF996D6-0DB1-406F-A084-9279631D675B}"/>
                    </a:ext>
                  </a:extLst>
                </p14:cNvPr>
                <p14:cNvContentPartPr/>
                <p14:nvPr/>
              </p14:nvContentPartPr>
              <p14:xfrm>
                <a:off x="10809000" y="3682200"/>
                <a:ext cx="150480" cy="20016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3BF996D6-0DB1-406F-A084-9279631D675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00000" y="3673560"/>
                  <a:ext cx="168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D39C4284-745A-4246-AEEA-61F0D35FC104}"/>
                    </a:ext>
                  </a:extLst>
                </p14:cNvPr>
                <p14:cNvContentPartPr/>
                <p14:nvPr/>
              </p14:nvContentPartPr>
              <p14:xfrm>
                <a:off x="11078640" y="3622440"/>
                <a:ext cx="100080" cy="30816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D39C4284-745A-4246-AEEA-61F0D35FC10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69640" y="3613800"/>
                  <a:ext cx="117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91ED8369-4035-478B-9827-7CB93B4CD5AD}"/>
                    </a:ext>
                  </a:extLst>
                </p14:cNvPr>
                <p14:cNvContentPartPr/>
                <p14:nvPr/>
              </p14:nvContentPartPr>
              <p14:xfrm>
                <a:off x="11254320" y="3668520"/>
                <a:ext cx="101520" cy="2757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91ED8369-4035-478B-9827-7CB93B4CD5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45680" y="3659520"/>
                  <a:ext cx="119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DE55EB46-E2F7-4A9A-A337-DC72A938D59E}"/>
                    </a:ext>
                  </a:extLst>
                </p14:cNvPr>
                <p14:cNvContentPartPr/>
                <p14:nvPr/>
              </p14:nvContentPartPr>
              <p14:xfrm>
                <a:off x="11430720" y="3670680"/>
                <a:ext cx="152280" cy="27972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DE55EB46-E2F7-4A9A-A337-DC72A938D5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22080" y="3662040"/>
                  <a:ext cx="169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BF14811D-C2CA-442D-987F-B59851668A40}"/>
                    </a:ext>
                  </a:extLst>
                </p14:cNvPr>
                <p14:cNvContentPartPr/>
                <p14:nvPr/>
              </p14:nvContentPartPr>
              <p14:xfrm>
                <a:off x="11472120" y="3825480"/>
                <a:ext cx="219240" cy="2880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BF14811D-C2CA-442D-987F-B59851668A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63120" y="3816840"/>
                  <a:ext cx="236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88A97C73-5360-4607-9EB5-445C3F7458A7}"/>
                    </a:ext>
                  </a:extLst>
                </p14:cNvPr>
                <p14:cNvContentPartPr/>
                <p14:nvPr/>
              </p14:nvContentPartPr>
              <p14:xfrm>
                <a:off x="11194560" y="3490320"/>
                <a:ext cx="522360" cy="2232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88A97C73-5360-4607-9EB5-445C3F7458A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85920" y="3481320"/>
                  <a:ext cx="5400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Ryhmä 108">
            <a:extLst>
              <a:ext uri="{FF2B5EF4-FFF2-40B4-BE49-F238E27FC236}">
                <a16:creationId xmlns:a16="http://schemas.microsoft.com/office/drawing/2014/main" id="{C6C88F91-9400-45CB-9287-CE37D917B758}"/>
              </a:ext>
            </a:extLst>
          </p:cNvPr>
          <p:cNvGrpSpPr/>
          <p:nvPr/>
        </p:nvGrpSpPr>
        <p:grpSpPr>
          <a:xfrm>
            <a:off x="9965880" y="4105920"/>
            <a:ext cx="343800" cy="188280"/>
            <a:chOff x="9965880" y="4105920"/>
            <a:chExt cx="343800" cy="18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85B76E8E-C8F0-41A1-BB67-380676448E0B}"/>
                    </a:ext>
                  </a:extLst>
                </p14:cNvPr>
                <p14:cNvContentPartPr/>
                <p14:nvPr/>
              </p14:nvContentPartPr>
              <p14:xfrm>
                <a:off x="9989280" y="4105920"/>
                <a:ext cx="320400" cy="6696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85B76E8E-C8F0-41A1-BB67-380676448E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80280" y="4096920"/>
                  <a:ext cx="338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8C529509-74EA-4735-9392-554FD48378F5}"/>
                    </a:ext>
                  </a:extLst>
                </p14:cNvPr>
                <p14:cNvContentPartPr/>
                <p14:nvPr/>
              </p14:nvContentPartPr>
              <p14:xfrm>
                <a:off x="9965880" y="4221120"/>
                <a:ext cx="278640" cy="7308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8C529509-74EA-4735-9392-554FD48378F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56880" y="4212480"/>
                  <a:ext cx="29628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2780AE22-4E1A-41BB-8A08-C66EBE7C8169}"/>
              </a:ext>
            </a:extLst>
          </p:cNvPr>
          <p:cNvGrpSpPr/>
          <p:nvPr/>
        </p:nvGrpSpPr>
        <p:grpSpPr>
          <a:xfrm>
            <a:off x="10545120" y="4095840"/>
            <a:ext cx="690840" cy="420840"/>
            <a:chOff x="10545120" y="4095840"/>
            <a:chExt cx="69084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48D0488E-7812-47C6-B0A4-C138296B15EC}"/>
                    </a:ext>
                  </a:extLst>
                </p14:cNvPr>
                <p14:cNvContentPartPr/>
                <p14:nvPr/>
              </p14:nvContentPartPr>
              <p14:xfrm>
                <a:off x="10545120" y="4095840"/>
                <a:ext cx="263880" cy="2865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48D0488E-7812-47C6-B0A4-C138296B15E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36480" y="4086840"/>
                  <a:ext cx="281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C6F9832A-903D-4D4B-892C-CC6F08A9E99C}"/>
                    </a:ext>
                  </a:extLst>
                </p14:cNvPr>
                <p14:cNvContentPartPr/>
                <p14:nvPr/>
              </p14:nvContentPartPr>
              <p14:xfrm>
                <a:off x="10990800" y="4193040"/>
                <a:ext cx="245160" cy="28476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C6F9832A-903D-4D4B-892C-CC6F08A9E9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82160" y="4184040"/>
                  <a:ext cx="262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8466F8F7-AB9C-4F42-BA09-A6ACA40310BD}"/>
                    </a:ext>
                  </a:extLst>
                </p14:cNvPr>
                <p14:cNvContentPartPr/>
                <p14:nvPr/>
              </p14:nvContentPartPr>
              <p14:xfrm>
                <a:off x="11023920" y="4131120"/>
                <a:ext cx="109080" cy="8856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8466F8F7-AB9C-4F42-BA09-A6ACA40310B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14920" y="4122480"/>
                  <a:ext cx="126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04725606-E271-476D-9377-A296499528DD}"/>
                    </a:ext>
                  </a:extLst>
                </p14:cNvPr>
                <p14:cNvContentPartPr/>
                <p14:nvPr/>
              </p14:nvContentPartPr>
              <p14:xfrm>
                <a:off x="11113560" y="4441800"/>
                <a:ext cx="92520" cy="7488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04725606-E271-476D-9377-A296499528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04560" y="4433160"/>
                  <a:ext cx="1101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Ryhmä 131">
            <a:extLst>
              <a:ext uri="{FF2B5EF4-FFF2-40B4-BE49-F238E27FC236}">
                <a16:creationId xmlns:a16="http://schemas.microsoft.com/office/drawing/2014/main" id="{00747701-DDE2-4598-8E61-7A35D3C8D601}"/>
              </a:ext>
            </a:extLst>
          </p:cNvPr>
          <p:cNvGrpSpPr/>
          <p:nvPr/>
        </p:nvGrpSpPr>
        <p:grpSpPr>
          <a:xfrm>
            <a:off x="7047720" y="4090440"/>
            <a:ext cx="1887480" cy="1049040"/>
            <a:chOff x="7047720" y="4090440"/>
            <a:chExt cx="1887480" cy="10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22F67128-B073-4764-B876-19223EA77343}"/>
                    </a:ext>
                  </a:extLst>
                </p14:cNvPr>
                <p14:cNvContentPartPr/>
                <p14:nvPr/>
              </p14:nvContentPartPr>
              <p14:xfrm>
                <a:off x="7047720" y="4090440"/>
                <a:ext cx="150840" cy="42624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22F67128-B073-4764-B876-19223EA7734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39080" y="4081440"/>
                  <a:ext cx="1684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AB3BF600-F84C-4360-A0AC-F729DA332850}"/>
                    </a:ext>
                  </a:extLst>
                </p14:cNvPr>
                <p14:cNvContentPartPr/>
                <p14:nvPr/>
              </p14:nvContentPartPr>
              <p14:xfrm>
                <a:off x="7257240" y="4098720"/>
                <a:ext cx="168840" cy="49968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AB3BF600-F84C-4360-A0AC-F729DA33285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48240" y="4090080"/>
                  <a:ext cx="1864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5754B1DA-6945-4AC1-8240-4721EDE11FDC}"/>
                    </a:ext>
                  </a:extLst>
                </p14:cNvPr>
                <p14:cNvContentPartPr/>
                <p14:nvPr/>
              </p14:nvContentPartPr>
              <p14:xfrm>
                <a:off x="7601040" y="4298160"/>
                <a:ext cx="148680" cy="3286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5754B1DA-6945-4AC1-8240-4721EDE11FD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92400" y="4289160"/>
                  <a:ext cx="166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3D8D0D8A-FF9F-4951-9749-5E566DA0C0E6}"/>
                    </a:ext>
                  </a:extLst>
                </p14:cNvPr>
                <p14:cNvContentPartPr/>
                <p14:nvPr/>
              </p14:nvContentPartPr>
              <p14:xfrm>
                <a:off x="7826760" y="4331280"/>
                <a:ext cx="154440" cy="30636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3D8D0D8A-FF9F-4951-9749-5E566DA0C0E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17760" y="4322640"/>
                  <a:ext cx="1720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A01747D1-6E45-4D8B-A2BC-A35A6296BA6F}"/>
                    </a:ext>
                  </a:extLst>
                </p14:cNvPr>
                <p14:cNvContentPartPr/>
                <p14:nvPr/>
              </p14:nvContentPartPr>
              <p14:xfrm>
                <a:off x="8161200" y="4394280"/>
                <a:ext cx="116640" cy="26316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A01747D1-6E45-4D8B-A2BC-A35A6296BA6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52560" y="4385640"/>
                  <a:ext cx="134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EBC38E5D-F377-47C9-86FD-255D4448E117}"/>
                    </a:ext>
                  </a:extLst>
                </p14:cNvPr>
                <p14:cNvContentPartPr/>
                <p14:nvPr/>
              </p14:nvContentPartPr>
              <p14:xfrm>
                <a:off x="8381160" y="4449360"/>
                <a:ext cx="139680" cy="24624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EBC38E5D-F377-47C9-86FD-255D4448E1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372160" y="4440360"/>
                  <a:ext cx="157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B68149E8-EFCE-4CFA-B83F-D88AAA0C7C2F}"/>
                    </a:ext>
                  </a:extLst>
                </p14:cNvPr>
                <p14:cNvContentPartPr/>
                <p14:nvPr/>
              </p14:nvContentPartPr>
              <p14:xfrm>
                <a:off x="8625600" y="4425600"/>
                <a:ext cx="123480" cy="17964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B68149E8-EFCE-4CFA-B83F-D88AAA0C7C2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16960" y="4416960"/>
                  <a:ext cx="141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F124A576-E70A-4CF8-A13A-02D86BF9F55C}"/>
                    </a:ext>
                  </a:extLst>
                </p14:cNvPr>
                <p14:cNvContentPartPr/>
                <p14:nvPr/>
              </p14:nvContentPartPr>
              <p14:xfrm>
                <a:off x="8649720" y="4390320"/>
                <a:ext cx="143280" cy="39708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F124A576-E70A-4CF8-A13A-02D86BF9F55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40720" y="4381320"/>
                  <a:ext cx="160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F336B637-AD02-4462-8008-1B1B4C1E7C17}"/>
                    </a:ext>
                  </a:extLst>
                </p14:cNvPr>
                <p14:cNvContentPartPr/>
                <p14:nvPr/>
              </p14:nvContentPartPr>
              <p14:xfrm>
                <a:off x="7507440" y="4639440"/>
                <a:ext cx="1427760" cy="17604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F336B637-AD02-4462-8008-1B1B4C1E7C1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98440" y="4630800"/>
                  <a:ext cx="1445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BC52A833-8C8D-4329-9F30-7E791B26F6D3}"/>
                    </a:ext>
                  </a:extLst>
                </p14:cNvPr>
                <p14:cNvContentPartPr/>
                <p14:nvPr/>
              </p14:nvContentPartPr>
              <p14:xfrm>
                <a:off x="7536960" y="4805400"/>
                <a:ext cx="175680" cy="28728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BC52A833-8C8D-4329-9F30-7E791B26F6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27960" y="4796400"/>
                  <a:ext cx="193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4B54FBC8-91A3-49CB-B978-D5018B4ABA86}"/>
                    </a:ext>
                  </a:extLst>
                </p14:cNvPr>
                <p14:cNvContentPartPr/>
                <p14:nvPr/>
              </p14:nvContentPartPr>
              <p14:xfrm>
                <a:off x="7756560" y="4837080"/>
                <a:ext cx="98640" cy="27432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4B54FBC8-91A3-49CB-B978-D5018B4ABA8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47920" y="4828440"/>
                  <a:ext cx="116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8D4CD76A-D04B-4E74-A74C-762B14595884}"/>
                    </a:ext>
                  </a:extLst>
                </p14:cNvPr>
                <p14:cNvContentPartPr/>
                <p14:nvPr/>
              </p14:nvContentPartPr>
              <p14:xfrm>
                <a:off x="7953120" y="4868040"/>
                <a:ext cx="169920" cy="21924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8D4CD76A-D04B-4E74-A74C-762B1459588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44120" y="4859040"/>
                  <a:ext cx="187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25A1ED80-F5C5-4340-95E6-64FE63F9FF2D}"/>
                    </a:ext>
                  </a:extLst>
                </p14:cNvPr>
                <p14:cNvContentPartPr/>
                <p14:nvPr/>
              </p14:nvContentPartPr>
              <p14:xfrm>
                <a:off x="8235720" y="4861920"/>
                <a:ext cx="93960" cy="26028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25A1ED80-F5C5-4340-95E6-64FE63F9FF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26720" y="4852920"/>
                  <a:ext cx="111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FEB44366-B2FC-47AA-9D3E-0874E144A1B4}"/>
                    </a:ext>
                  </a:extLst>
                </p14:cNvPr>
                <p14:cNvContentPartPr/>
                <p14:nvPr/>
              </p14:nvContentPartPr>
              <p14:xfrm>
                <a:off x="8366400" y="4869480"/>
                <a:ext cx="154440" cy="27000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FEB44366-B2FC-47AA-9D3E-0874E144A1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57400" y="4860480"/>
                  <a:ext cx="172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Käsinkirjoitus 126">
                  <a:extLst>
                    <a:ext uri="{FF2B5EF4-FFF2-40B4-BE49-F238E27FC236}">
                      <a16:creationId xmlns:a16="http://schemas.microsoft.com/office/drawing/2014/main" id="{49EA826F-B138-40CC-929A-116F7E48A59C}"/>
                    </a:ext>
                  </a:extLst>
                </p14:cNvPr>
                <p14:cNvContentPartPr/>
                <p14:nvPr/>
              </p14:nvContentPartPr>
              <p14:xfrm>
                <a:off x="8586720" y="4864800"/>
                <a:ext cx="146520" cy="270360"/>
              </p14:xfrm>
            </p:contentPart>
          </mc:Choice>
          <mc:Fallback>
            <p:pic>
              <p:nvPicPr>
                <p:cNvPr id="127" name="Käsinkirjoitus 126">
                  <a:extLst>
                    <a:ext uri="{FF2B5EF4-FFF2-40B4-BE49-F238E27FC236}">
                      <a16:creationId xmlns:a16="http://schemas.microsoft.com/office/drawing/2014/main" id="{49EA826F-B138-40CC-929A-116F7E48A59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78080" y="4855800"/>
                  <a:ext cx="164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A31079AA-FA30-4B47-BF8B-F793523D766B}"/>
                    </a:ext>
                  </a:extLst>
                </p14:cNvPr>
                <p14:cNvContentPartPr/>
                <p14:nvPr/>
              </p14:nvContentPartPr>
              <p14:xfrm>
                <a:off x="8589600" y="5011680"/>
                <a:ext cx="218520" cy="2268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A31079AA-FA30-4B47-BF8B-F793523D766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80960" y="5003040"/>
                  <a:ext cx="236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F35B61A1-5EAB-487D-8974-5DC8E56795CB}"/>
              </a:ext>
            </a:extLst>
          </p:cNvPr>
          <p:cNvGrpSpPr/>
          <p:nvPr/>
        </p:nvGrpSpPr>
        <p:grpSpPr>
          <a:xfrm>
            <a:off x="9050760" y="4677600"/>
            <a:ext cx="209520" cy="202680"/>
            <a:chOff x="9050760" y="4677600"/>
            <a:chExt cx="20952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F9B61BFD-042A-4E4F-8353-2E841C4846AC}"/>
                    </a:ext>
                  </a:extLst>
                </p14:cNvPr>
                <p14:cNvContentPartPr/>
                <p14:nvPr/>
              </p14:nvContentPartPr>
              <p14:xfrm>
                <a:off x="9057240" y="4677600"/>
                <a:ext cx="203040" cy="8244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F9B61BFD-042A-4E4F-8353-2E841C4846A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48240" y="4668960"/>
                  <a:ext cx="220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F26BBEFF-B589-4E1E-8E1C-E3CF2F70CEB6}"/>
                    </a:ext>
                  </a:extLst>
                </p14:cNvPr>
                <p14:cNvContentPartPr/>
                <p14:nvPr/>
              </p14:nvContentPartPr>
              <p14:xfrm>
                <a:off x="9050760" y="4800720"/>
                <a:ext cx="199800" cy="7956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F26BBEFF-B589-4E1E-8E1C-E3CF2F70CEB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41760" y="4792080"/>
                  <a:ext cx="2174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Ryhmä 140">
            <a:extLst>
              <a:ext uri="{FF2B5EF4-FFF2-40B4-BE49-F238E27FC236}">
                <a16:creationId xmlns:a16="http://schemas.microsoft.com/office/drawing/2014/main" id="{8B33A9D2-FC7A-478D-BEDB-C25AF5C56BA6}"/>
              </a:ext>
            </a:extLst>
          </p:cNvPr>
          <p:cNvGrpSpPr/>
          <p:nvPr/>
        </p:nvGrpSpPr>
        <p:grpSpPr>
          <a:xfrm>
            <a:off x="9568080" y="4544400"/>
            <a:ext cx="372600" cy="463680"/>
            <a:chOff x="9568080" y="4544400"/>
            <a:chExt cx="37260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Käsinkirjoitus 134">
                  <a:extLst>
                    <a:ext uri="{FF2B5EF4-FFF2-40B4-BE49-F238E27FC236}">
                      <a16:creationId xmlns:a16="http://schemas.microsoft.com/office/drawing/2014/main" id="{01F1B395-1F18-4EA1-BD6F-A87C9F9B7B45}"/>
                    </a:ext>
                  </a:extLst>
                </p14:cNvPr>
                <p14:cNvContentPartPr/>
                <p14:nvPr/>
              </p14:nvContentPartPr>
              <p14:xfrm>
                <a:off x="9568080" y="4544400"/>
                <a:ext cx="25560" cy="388080"/>
              </p14:xfrm>
            </p:contentPart>
          </mc:Choice>
          <mc:Fallback>
            <p:pic>
              <p:nvPicPr>
                <p:cNvPr id="135" name="Käsinkirjoitus 134">
                  <a:extLst>
                    <a:ext uri="{FF2B5EF4-FFF2-40B4-BE49-F238E27FC236}">
                      <a16:creationId xmlns:a16="http://schemas.microsoft.com/office/drawing/2014/main" id="{01F1B395-1F18-4EA1-BD6F-A87C9F9B7B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59440" y="4535760"/>
                  <a:ext cx="432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Käsinkirjoitus 135">
                  <a:extLst>
                    <a:ext uri="{FF2B5EF4-FFF2-40B4-BE49-F238E27FC236}">
                      <a16:creationId xmlns:a16="http://schemas.microsoft.com/office/drawing/2014/main" id="{E21BB8BC-38A8-406E-AE93-A5440C39972B}"/>
                    </a:ext>
                  </a:extLst>
                </p14:cNvPr>
                <p14:cNvContentPartPr/>
                <p14:nvPr/>
              </p14:nvContentPartPr>
              <p14:xfrm>
                <a:off x="9777600" y="4578600"/>
                <a:ext cx="163080" cy="429480"/>
              </p14:xfrm>
            </p:contentPart>
          </mc:Choice>
          <mc:Fallback>
            <p:pic>
              <p:nvPicPr>
                <p:cNvPr id="136" name="Käsinkirjoitus 135">
                  <a:extLst>
                    <a:ext uri="{FF2B5EF4-FFF2-40B4-BE49-F238E27FC236}">
                      <a16:creationId xmlns:a16="http://schemas.microsoft.com/office/drawing/2014/main" id="{E21BB8BC-38A8-406E-AE93-A5440C39972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768600" y="4569600"/>
                  <a:ext cx="18072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Ryhmä 139">
            <a:extLst>
              <a:ext uri="{FF2B5EF4-FFF2-40B4-BE49-F238E27FC236}">
                <a16:creationId xmlns:a16="http://schemas.microsoft.com/office/drawing/2014/main" id="{ABF76D76-8FDC-4327-8CE0-595F9090B5DB}"/>
              </a:ext>
            </a:extLst>
          </p:cNvPr>
          <p:cNvGrpSpPr/>
          <p:nvPr/>
        </p:nvGrpSpPr>
        <p:grpSpPr>
          <a:xfrm>
            <a:off x="10173240" y="4590120"/>
            <a:ext cx="192240" cy="405720"/>
            <a:chOff x="10173240" y="4590120"/>
            <a:chExt cx="19224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Käsinkirjoitus 136">
                  <a:extLst>
                    <a:ext uri="{FF2B5EF4-FFF2-40B4-BE49-F238E27FC236}">
                      <a16:creationId xmlns:a16="http://schemas.microsoft.com/office/drawing/2014/main" id="{A29C536C-AC5D-4AF8-A14C-D7F9A29149DA}"/>
                    </a:ext>
                  </a:extLst>
                </p14:cNvPr>
                <p14:cNvContentPartPr/>
                <p14:nvPr/>
              </p14:nvContentPartPr>
              <p14:xfrm>
                <a:off x="10173240" y="4664640"/>
                <a:ext cx="186840" cy="331200"/>
              </p14:xfrm>
            </p:contentPart>
          </mc:Choice>
          <mc:Fallback>
            <p:pic>
              <p:nvPicPr>
                <p:cNvPr id="137" name="Käsinkirjoitus 136">
                  <a:extLst>
                    <a:ext uri="{FF2B5EF4-FFF2-40B4-BE49-F238E27FC236}">
                      <a16:creationId xmlns:a16="http://schemas.microsoft.com/office/drawing/2014/main" id="{A29C536C-AC5D-4AF8-A14C-D7F9A29149D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164600" y="4656000"/>
                  <a:ext cx="2044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Käsinkirjoitus 137">
                  <a:extLst>
                    <a:ext uri="{FF2B5EF4-FFF2-40B4-BE49-F238E27FC236}">
                      <a16:creationId xmlns:a16="http://schemas.microsoft.com/office/drawing/2014/main" id="{404747D6-B5F5-4C1F-B281-0E04A3728526}"/>
                    </a:ext>
                  </a:extLst>
                </p14:cNvPr>
                <p14:cNvContentPartPr/>
                <p14:nvPr/>
              </p14:nvContentPartPr>
              <p14:xfrm>
                <a:off x="10194840" y="4590120"/>
                <a:ext cx="56520" cy="108360"/>
              </p14:xfrm>
            </p:contentPart>
          </mc:Choice>
          <mc:Fallback>
            <p:pic>
              <p:nvPicPr>
                <p:cNvPr id="138" name="Käsinkirjoitus 137">
                  <a:extLst>
                    <a:ext uri="{FF2B5EF4-FFF2-40B4-BE49-F238E27FC236}">
                      <a16:creationId xmlns:a16="http://schemas.microsoft.com/office/drawing/2014/main" id="{404747D6-B5F5-4C1F-B281-0E04A372852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85840" y="4581120"/>
                  <a:ext cx="74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8EE08CAB-0FA1-403C-9F43-09E90E92738D}"/>
                    </a:ext>
                  </a:extLst>
                </p14:cNvPr>
                <p14:cNvContentPartPr/>
                <p14:nvPr/>
              </p14:nvContentPartPr>
              <p14:xfrm>
                <a:off x="10303920" y="4911960"/>
                <a:ext cx="61560" cy="6732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8EE08CAB-0FA1-403C-9F43-09E90E92738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95280" y="4903320"/>
                  <a:ext cx="792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13E4156F-CD2D-435B-A727-D4B826CA820C}"/>
              </a:ext>
            </a:extLst>
          </p:cNvPr>
          <p:cNvGrpSpPr/>
          <p:nvPr/>
        </p:nvGrpSpPr>
        <p:grpSpPr>
          <a:xfrm>
            <a:off x="7034040" y="5123280"/>
            <a:ext cx="318600" cy="525960"/>
            <a:chOff x="7034040" y="5123280"/>
            <a:chExt cx="318600" cy="52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75DD4AFE-90B8-44D4-9D22-5C9EA3B54BD7}"/>
                    </a:ext>
                  </a:extLst>
                </p14:cNvPr>
                <p14:cNvContentPartPr/>
                <p14:nvPr/>
              </p14:nvContentPartPr>
              <p14:xfrm>
                <a:off x="7034040" y="5315160"/>
                <a:ext cx="159120" cy="2232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75DD4AFE-90B8-44D4-9D22-5C9EA3B54B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25400" y="5306520"/>
                  <a:ext cx="176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A32881BE-6547-4D95-9952-727EF970AB86}"/>
                    </a:ext>
                  </a:extLst>
                </p14:cNvPr>
                <p14:cNvContentPartPr/>
                <p14:nvPr/>
              </p14:nvContentPartPr>
              <p14:xfrm>
                <a:off x="7214040" y="5123280"/>
                <a:ext cx="138600" cy="52596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A32881BE-6547-4D95-9952-727EF970AB8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05400" y="5114280"/>
                  <a:ext cx="156240" cy="54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Ryhmä 150">
            <a:extLst>
              <a:ext uri="{FF2B5EF4-FFF2-40B4-BE49-F238E27FC236}">
                <a16:creationId xmlns:a16="http://schemas.microsoft.com/office/drawing/2014/main" id="{4DF6FDBC-4873-4178-9BB0-207C65FE5768}"/>
              </a:ext>
            </a:extLst>
          </p:cNvPr>
          <p:cNvGrpSpPr/>
          <p:nvPr/>
        </p:nvGrpSpPr>
        <p:grpSpPr>
          <a:xfrm>
            <a:off x="7610760" y="5268720"/>
            <a:ext cx="725040" cy="388080"/>
            <a:chOff x="7610760" y="5268720"/>
            <a:chExt cx="72504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Käsinkirjoitus 145">
                  <a:extLst>
                    <a:ext uri="{FF2B5EF4-FFF2-40B4-BE49-F238E27FC236}">
                      <a16:creationId xmlns:a16="http://schemas.microsoft.com/office/drawing/2014/main" id="{F7172233-8BCB-4D20-8187-6996973423E9}"/>
                    </a:ext>
                  </a:extLst>
                </p14:cNvPr>
                <p14:cNvContentPartPr/>
                <p14:nvPr/>
              </p14:nvContentPartPr>
              <p14:xfrm>
                <a:off x="7610760" y="5268720"/>
                <a:ext cx="153360" cy="355680"/>
              </p14:xfrm>
            </p:contentPart>
          </mc:Choice>
          <mc:Fallback>
            <p:pic>
              <p:nvPicPr>
                <p:cNvPr id="146" name="Käsinkirjoitus 145">
                  <a:extLst>
                    <a:ext uri="{FF2B5EF4-FFF2-40B4-BE49-F238E27FC236}">
                      <a16:creationId xmlns:a16="http://schemas.microsoft.com/office/drawing/2014/main" id="{F7172233-8BCB-4D20-8187-6996973423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02120" y="5259720"/>
                  <a:ext cx="171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7" name="Käsinkirjoitus 146">
                  <a:extLst>
                    <a:ext uri="{FF2B5EF4-FFF2-40B4-BE49-F238E27FC236}">
                      <a16:creationId xmlns:a16="http://schemas.microsoft.com/office/drawing/2014/main" id="{898F25E1-D1CB-46EE-9199-8971DF15FF46}"/>
                    </a:ext>
                  </a:extLst>
                </p14:cNvPr>
                <p14:cNvContentPartPr/>
                <p14:nvPr/>
              </p14:nvContentPartPr>
              <p14:xfrm>
                <a:off x="7853400" y="5322000"/>
                <a:ext cx="51120" cy="321840"/>
              </p14:xfrm>
            </p:contentPart>
          </mc:Choice>
          <mc:Fallback>
            <p:pic>
              <p:nvPicPr>
                <p:cNvPr id="147" name="Käsinkirjoitus 146">
                  <a:extLst>
                    <a:ext uri="{FF2B5EF4-FFF2-40B4-BE49-F238E27FC236}">
                      <a16:creationId xmlns:a16="http://schemas.microsoft.com/office/drawing/2014/main" id="{898F25E1-D1CB-46EE-9199-8971DF15FF4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44400" y="5313360"/>
                  <a:ext cx="68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Käsinkirjoitus 147">
                  <a:extLst>
                    <a:ext uri="{FF2B5EF4-FFF2-40B4-BE49-F238E27FC236}">
                      <a16:creationId xmlns:a16="http://schemas.microsoft.com/office/drawing/2014/main" id="{6790E0AE-1C9E-4BB8-95C5-0DEECE8EF06F}"/>
                    </a:ext>
                  </a:extLst>
                </p14:cNvPr>
                <p14:cNvContentPartPr/>
                <p14:nvPr/>
              </p14:nvContentPartPr>
              <p14:xfrm>
                <a:off x="8104320" y="5365200"/>
                <a:ext cx="231480" cy="276840"/>
              </p14:xfrm>
            </p:contentPart>
          </mc:Choice>
          <mc:Fallback>
            <p:pic>
              <p:nvPicPr>
                <p:cNvPr id="148" name="Käsinkirjoitus 147">
                  <a:extLst>
                    <a:ext uri="{FF2B5EF4-FFF2-40B4-BE49-F238E27FC236}">
                      <a16:creationId xmlns:a16="http://schemas.microsoft.com/office/drawing/2014/main" id="{6790E0AE-1C9E-4BB8-95C5-0DEECE8EF06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95680" y="5356560"/>
                  <a:ext cx="2491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Käsinkirjoitus 148">
                  <a:extLst>
                    <a:ext uri="{FF2B5EF4-FFF2-40B4-BE49-F238E27FC236}">
                      <a16:creationId xmlns:a16="http://schemas.microsoft.com/office/drawing/2014/main" id="{446878DB-076E-4F9E-BAC3-B11629E089B4}"/>
                    </a:ext>
                  </a:extLst>
                </p14:cNvPr>
                <p14:cNvContentPartPr/>
                <p14:nvPr/>
              </p14:nvContentPartPr>
              <p14:xfrm>
                <a:off x="8079120" y="5273760"/>
                <a:ext cx="114120" cy="116280"/>
              </p14:xfrm>
            </p:contentPart>
          </mc:Choice>
          <mc:Fallback>
            <p:pic>
              <p:nvPicPr>
                <p:cNvPr id="149" name="Käsinkirjoitus 148">
                  <a:extLst>
                    <a:ext uri="{FF2B5EF4-FFF2-40B4-BE49-F238E27FC236}">
                      <a16:creationId xmlns:a16="http://schemas.microsoft.com/office/drawing/2014/main" id="{446878DB-076E-4F9E-BAC3-B11629E089B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70480" y="5265120"/>
                  <a:ext cx="131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Käsinkirjoitus 149">
                  <a:extLst>
                    <a:ext uri="{FF2B5EF4-FFF2-40B4-BE49-F238E27FC236}">
                      <a16:creationId xmlns:a16="http://schemas.microsoft.com/office/drawing/2014/main" id="{5761A6E7-E443-426A-87E6-43D0AE23F39B}"/>
                    </a:ext>
                  </a:extLst>
                </p14:cNvPr>
                <p14:cNvContentPartPr/>
                <p14:nvPr/>
              </p14:nvContentPartPr>
              <p14:xfrm>
                <a:off x="8229240" y="5557080"/>
                <a:ext cx="85320" cy="99720"/>
              </p14:xfrm>
            </p:contentPart>
          </mc:Choice>
          <mc:Fallback>
            <p:pic>
              <p:nvPicPr>
                <p:cNvPr id="150" name="Käsinkirjoitus 149">
                  <a:extLst>
                    <a:ext uri="{FF2B5EF4-FFF2-40B4-BE49-F238E27FC236}">
                      <a16:creationId xmlns:a16="http://schemas.microsoft.com/office/drawing/2014/main" id="{5761A6E7-E443-426A-87E6-43D0AE23F39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220600" y="5548080"/>
                  <a:ext cx="102960" cy="11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860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5671C3-237C-4BFA-AC2F-A904FDF2E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967" y="174624"/>
            <a:ext cx="8259586" cy="5718175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B2D031AB-40B4-4D51-9045-E8C8D0678061}"/>
                  </a:ext>
                </a:extLst>
              </p14:cNvPr>
              <p14:cNvContentPartPr/>
              <p14:nvPr/>
            </p14:nvContentPartPr>
            <p14:xfrm>
              <a:off x="7348320" y="931827"/>
              <a:ext cx="182520" cy="45000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B2D031AB-40B4-4D51-9045-E8C8D06780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9680" y="923187"/>
                <a:ext cx="200160" cy="46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Ryhmä 24">
            <a:extLst>
              <a:ext uri="{FF2B5EF4-FFF2-40B4-BE49-F238E27FC236}">
                <a16:creationId xmlns:a16="http://schemas.microsoft.com/office/drawing/2014/main" id="{460672D7-DA26-4C36-8127-85FC4047C115}"/>
              </a:ext>
            </a:extLst>
          </p:cNvPr>
          <p:cNvGrpSpPr/>
          <p:nvPr/>
        </p:nvGrpSpPr>
        <p:grpSpPr>
          <a:xfrm>
            <a:off x="7681320" y="820587"/>
            <a:ext cx="619560" cy="368640"/>
            <a:chOff x="7681320" y="820587"/>
            <a:chExt cx="61956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EFF20338-EE08-4155-A18F-3237AB7EAFA5}"/>
                    </a:ext>
                  </a:extLst>
                </p14:cNvPr>
                <p14:cNvContentPartPr/>
                <p14:nvPr/>
              </p14:nvContentPartPr>
              <p14:xfrm>
                <a:off x="7681320" y="820587"/>
                <a:ext cx="266400" cy="3333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EFF20338-EE08-4155-A18F-3237AB7EAFA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72680" y="811587"/>
                  <a:ext cx="2840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BA8A5420-D2AB-459F-8416-F9F385A119D2}"/>
                    </a:ext>
                  </a:extLst>
                </p14:cNvPr>
                <p14:cNvContentPartPr/>
                <p14:nvPr/>
              </p14:nvContentPartPr>
              <p14:xfrm>
                <a:off x="8107920" y="842547"/>
                <a:ext cx="104760" cy="34668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BA8A5420-D2AB-459F-8416-F9F385A119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98920" y="833907"/>
                  <a:ext cx="122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2F41FFC5-F044-4790-AF73-51093B6AEEC9}"/>
                    </a:ext>
                  </a:extLst>
                </p14:cNvPr>
                <p14:cNvContentPartPr/>
                <p14:nvPr/>
              </p14:nvContentPartPr>
              <p14:xfrm>
                <a:off x="8035200" y="944787"/>
                <a:ext cx="265680" cy="4320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2F41FFC5-F044-4790-AF73-51093B6AEEC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26200" y="935787"/>
                  <a:ext cx="28332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FC2F5D82-4BD9-41FE-9625-BD5BBF835C86}"/>
                  </a:ext>
                </a:extLst>
              </p14:cNvPr>
              <p14:cNvContentPartPr/>
              <p14:nvPr/>
            </p14:nvContentPartPr>
            <p14:xfrm>
              <a:off x="8543520" y="953067"/>
              <a:ext cx="17640" cy="2808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FC2F5D82-4BD9-41FE-9625-BD5BBF835C8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34880" y="944427"/>
                <a:ext cx="352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AC979681-B210-4651-B289-E75A51A508D8}"/>
                  </a:ext>
                </a:extLst>
              </p14:cNvPr>
              <p14:cNvContentPartPr/>
              <p14:nvPr/>
            </p14:nvContentPartPr>
            <p14:xfrm>
              <a:off x="8510400" y="1134867"/>
              <a:ext cx="41400" cy="3996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AC979681-B210-4651-B289-E75A51A508D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01760" y="1126227"/>
                <a:ext cx="5904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Ryhmä 23">
            <a:extLst>
              <a:ext uri="{FF2B5EF4-FFF2-40B4-BE49-F238E27FC236}">
                <a16:creationId xmlns:a16="http://schemas.microsoft.com/office/drawing/2014/main" id="{96A7B923-67F8-41B9-B5AE-6D6DAA391D47}"/>
              </a:ext>
            </a:extLst>
          </p:cNvPr>
          <p:cNvGrpSpPr/>
          <p:nvPr/>
        </p:nvGrpSpPr>
        <p:grpSpPr>
          <a:xfrm>
            <a:off x="9053280" y="877827"/>
            <a:ext cx="277920" cy="380880"/>
            <a:chOff x="9053280" y="877827"/>
            <a:chExt cx="27792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5A8727B6-A89F-4CA1-A883-C560A3165160}"/>
                    </a:ext>
                  </a:extLst>
                </p14:cNvPr>
                <p14:cNvContentPartPr/>
                <p14:nvPr/>
              </p14:nvContentPartPr>
              <p14:xfrm>
                <a:off x="9053280" y="877827"/>
                <a:ext cx="123480" cy="3333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5A8727B6-A89F-4CA1-A883-C560A31651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44640" y="868827"/>
                  <a:ext cx="141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B532C6B2-8CD5-408B-9EB5-2D3E83D82AD0}"/>
                    </a:ext>
                  </a:extLst>
                </p14:cNvPr>
                <p14:cNvContentPartPr/>
                <p14:nvPr/>
              </p14:nvContentPartPr>
              <p14:xfrm>
                <a:off x="9293040" y="1224147"/>
                <a:ext cx="38160" cy="3456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B532C6B2-8CD5-408B-9EB5-2D3E83D82A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84400" y="1215147"/>
                  <a:ext cx="558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Ryhmä 22">
            <a:extLst>
              <a:ext uri="{FF2B5EF4-FFF2-40B4-BE49-F238E27FC236}">
                <a16:creationId xmlns:a16="http://schemas.microsoft.com/office/drawing/2014/main" id="{0A163E1E-5CD3-496D-866B-EB86A0B98165}"/>
              </a:ext>
            </a:extLst>
          </p:cNvPr>
          <p:cNvGrpSpPr/>
          <p:nvPr/>
        </p:nvGrpSpPr>
        <p:grpSpPr>
          <a:xfrm>
            <a:off x="9529200" y="917067"/>
            <a:ext cx="381240" cy="384120"/>
            <a:chOff x="9529200" y="917067"/>
            <a:chExt cx="38124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ACE9E919-451E-4363-BB6D-45E8F3C089B0}"/>
                    </a:ext>
                  </a:extLst>
                </p14:cNvPr>
                <p14:cNvContentPartPr/>
                <p14:nvPr/>
              </p14:nvContentPartPr>
              <p14:xfrm>
                <a:off x="9529200" y="917067"/>
                <a:ext cx="124920" cy="36144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ACE9E919-451E-4363-BB6D-45E8F3C089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20560" y="908067"/>
                  <a:ext cx="1425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9D6D24D1-7DE8-42C9-9107-8CBD9CE70BB9}"/>
                    </a:ext>
                  </a:extLst>
                </p14:cNvPr>
                <p14:cNvContentPartPr/>
                <p14:nvPr/>
              </p14:nvContentPartPr>
              <p14:xfrm>
                <a:off x="9768240" y="957027"/>
                <a:ext cx="142200" cy="34416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9D6D24D1-7DE8-42C9-9107-8CBD9CE70B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59600" y="948387"/>
                  <a:ext cx="15984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1903F66C-F910-4A26-B339-D0C58307F37C}"/>
              </a:ext>
            </a:extLst>
          </p:cNvPr>
          <p:cNvGrpSpPr/>
          <p:nvPr/>
        </p:nvGrpSpPr>
        <p:grpSpPr>
          <a:xfrm>
            <a:off x="10103400" y="897627"/>
            <a:ext cx="750240" cy="595800"/>
            <a:chOff x="10103400" y="897627"/>
            <a:chExt cx="75024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688DC056-FBFE-4808-AFC1-ED13FBC0A974}"/>
                    </a:ext>
                  </a:extLst>
                </p14:cNvPr>
                <p14:cNvContentPartPr/>
                <p14:nvPr/>
              </p14:nvContentPartPr>
              <p14:xfrm>
                <a:off x="10103400" y="1109667"/>
                <a:ext cx="277200" cy="14184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688DC056-FBFE-4808-AFC1-ED13FBC0A97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94400" y="1101027"/>
                  <a:ext cx="294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C5150945-F802-4BD4-9191-02D141A5D090}"/>
                    </a:ext>
                  </a:extLst>
                </p14:cNvPr>
                <p14:cNvContentPartPr/>
                <p14:nvPr/>
              </p14:nvContentPartPr>
              <p14:xfrm>
                <a:off x="10472400" y="1160067"/>
                <a:ext cx="17640" cy="1386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C5150945-F802-4BD4-9191-02D141A5D0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63400" y="1151067"/>
                  <a:ext cx="35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A0E73178-AB57-4B01-83B0-EECEAB7E8AF0}"/>
                    </a:ext>
                  </a:extLst>
                </p14:cNvPr>
                <p14:cNvContentPartPr/>
                <p14:nvPr/>
              </p14:nvContentPartPr>
              <p14:xfrm>
                <a:off x="10505520" y="897627"/>
                <a:ext cx="195840" cy="3700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A0E73178-AB57-4B01-83B0-EECEAB7E8AF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96880" y="888627"/>
                  <a:ext cx="2134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9B3C8C1A-4C57-43CD-813B-02674F17858E}"/>
                    </a:ext>
                  </a:extLst>
                </p14:cNvPr>
                <p14:cNvContentPartPr/>
                <p14:nvPr/>
              </p14:nvContentPartPr>
              <p14:xfrm>
                <a:off x="10635480" y="1244667"/>
                <a:ext cx="162720" cy="2487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9B3C8C1A-4C57-43CD-813B-02674F1785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26840" y="1236027"/>
                  <a:ext cx="180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85A09BA6-3B33-435E-9893-7AB4BAF0ECF2}"/>
                    </a:ext>
                  </a:extLst>
                </p14:cNvPr>
                <p14:cNvContentPartPr/>
                <p14:nvPr/>
              </p14:nvContentPartPr>
              <p14:xfrm>
                <a:off x="10853280" y="1058187"/>
                <a:ext cx="360" cy="3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85A09BA6-3B33-435E-9893-7AB4BAF0ECF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44640" y="10491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8BA5DEB0-8C00-4EEF-BD7F-AE12BFC23F62}"/>
              </a:ext>
            </a:extLst>
          </p:cNvPr>
          <p:cNvGrpSpPr/>
          <p:nvPr/>
        </p:nvGrpSpPr>
        <p:grpSpPr>
          <a:xfrm>
            <a:off x="7012080" y="1858467"/>
            <a:ext cx="1602720" cy="628200"/>
            <a:chOff x="7012080" y="1858467"/>
            <a:chExt cx="160272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FAA36325-A4B2-4E38-9577-5B21DAF18014}"/>
                    </a:ext>
                  </a:extLst>
                </p14:cNvPr>
                <p14:cNvContentPartPr/>
                <p14:nvPr/>
              </p14:nvContentPartPr>
              <p14:xfrm>
                <a:off x="7012080" y="1968987"/>
                <a:ext cx="12240" cy="5050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FAA36325-A4B2-4E38-9577-5B21DAF180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03440" y="1959987"/>
                  <a:ext cx="298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F59D641D-0A74-4C6A-839D-D5E546F3814B}"/>
                    </a:ext>
                  </a:extLst>
                </p14:cNvPr>
                <p14:cNvContentPartPr/>
                <p14:nvPr/>
              </p14:nvContentPartPr>
              <p14:xfrm>
                <a:off x="7013160" y="1909587"/>
                <a:ext cx="176400" cy="3121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F59D641D-0A74-4C6A-839D-D5E546F381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04160" y="1900947"/>
                  <a:ext cx="1940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5A162F64-6F68-45F2-820F-BF6F508EB033}"/>
                    </a:ext>
                  </a:extLst>
                </p14:cNvPr>
                <p14:cNvContentPartPr/>
                <p14:nvPr/>
              </p14:nvContentPartPr>
              <p14:xfrm>
                <a:off x="7297200" y="1874667"/>
                <a:ext cx="128880" cy="5317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5A162F64-6F68-45F2-820F-BF6F508EB0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88200" y="1865667"/>
                  <a:ext cx="14652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1C27B1D2-8932-46D9-B0E2-6B26A7C706BD}"/>
                    </a:ext>
                  </a:extLst>
                </p14:cNvPr>
                <p14:cNvContentPartPr/>
                <p14:nvPr/>
              </p14:nvContentPartPr>
              <p14:xfrm>
                <a:off x="7446240" y="1966827"/>
                <a:ext cx="221040" cy="40968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1C27B1D2-8932-46D9-B0E2-6B26A7C706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37240" y="1958187"/>
                  <a:ext cx="23868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26EAA933-E9A4-4FB3-8D51-DC85E1111702}"/>
                    </a:ext>
                  </a:extLst>
                </p14:cNvPr>
                <p14:cNvContentPartPr/>
                <p14:nvPr/>
              </p14:nvContentPartPr>
              <p14:xfrm>
                <a:off x="7488720" y="2151867"/>
                <a:ext cx="267840" cy="3240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26EAA933-E9A4-4FB3-8D51-DC85E111170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80080" y="2142867"/>
                  <a:ext cx="285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6D5CEBE4-759F-49E4-B471-B4B25572CBC7}"/>
                    </a:ext>
                  </a:extLst>
                </p14:cNvPr>
                <p14:cNvContentPartPr/>
                <p14:nvPr/>
              </p14:nvContentPartPr>
              <p14:xfrm>
                <a:off x="7807680" y="1929387"/>
                <a:ext cx="10080" cy="3704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6D5CEBE4-759F-49E4-B471-B4B25572CB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99040" y="1920387"/>
                  <a:ext cx="27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1E29776D-215F-440F-870D-738FA6978F3E}"/>
                    </a:ext>
                  </a:extLst>
                </p14:cNvPr>
                <p14:cNvContentPartPr/>
                <p14:nvPr/>
              </p14:nvContentPartPr>
              <p14:xfrm>
                <a:off x="7816680" y="1951347"/>
                <a:ext cx="146520" cy="4143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1E29776D-215F-440F-870D-738FA6978F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07680" y="1942707"/>
                  <a:ext cx="1641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24C52087-1886-4964-AB67-F78FFDC92368}"/>
                    </a:ext>
                  </a:extLst>
                </p14:cNvPr>
                <p14:cNvContentPartPr/>
                <p14:nvPr/>
              </p14:nvContentPartPr>
              <p14:xfrm>
                <a:off x="8088480" y="1858467"/>
                <a:ext cx="133200" cy="62820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24C52087-1886-4964-AB67-F78FFDC923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79840" y="1849467"/>
                  <a:ext cx="15084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DFAE3322-C6CC-470D-8121-155BBE3B1BEF}"/>
                    </a:ext>
                  </a:extLst>
                </p14:cNvPr>
                <p14:cNvContentPartPr/>
                <p14:nvPr/>
              </p14:nvContentPartPr>
              <p14:xfrm>
                <a:off x="8427960" y="2161587"/>
                <a:ext cx="186840" cy="3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DFAE3322-C6CC-470D-8121-155BBE3B1BE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19320" y="2152947"/>
                  <a:ext cx="20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C598EAA6-C807-4D91-8149-59FC0D43435A}"/>
                    </a:ext>
                  </a:extLst>
                </p14:cNvPr>
                <p14:cNvContentPartPr/>
                <p14:nvPr/>
              </p14:nvContentPartPr>
              <p14:xfrm>
                <a:off x="8376480" y="2267067"/>
                <a:ext cx="198720" cy="1296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C598EAA6-C807-4D91-8149-59FC0D4343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67480" y="2258067"/>
                  <a:ext cx="2163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Ryhmä 51">
            <a:extLst>
              <a:ext uri="{FF2B5EF4-FFF2-40B4-BE49-F238E27FC236}">
                <a16:creationId xmlns:a16="http://schemas.microsoft.com/office/drawing/2014/main" id="{FDDE14E4-3E2C-4C4C-9936-A65185618702}"/>
              </a:ext>
            </a:extLst>
          </p:cNvPr>
          <p:cNvGrpSpPr/>
          <p:nvPr/>
        </p:nvGrpSpPr>
        <p:grpSpPr>
          <a:xfrm>
            <a:off x="8952840" y="2234667"/>
            <a:ext cx="1978200" cy="517320"/>
            <a:chOff x="8952840" y="2234667"/>
            <a:chExt cx="197820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E46A30A9-8CCD-40DC-9095-4B7AF1559A5F}"/>
                    </a:ext>
                  </a:extLst>
                </p14:cNvPr>
                <p14:cNvContentPartPr/>
                <p14:nvPr/>
              </p14:nvContentPartPr>
              <p14:xfrm>
                <a:off x="8952840" y="2234667"/>
                <a:ext cx="1978200" cy="4824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E46A30A9-8CCD-40DC-9095-4B7AF1559A5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44200" y="2226027"/>
                  <a:ext cx="1995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EC06B1EE-50E7-4866-92D7-D65409A5F00C}"/>
                    </a:ext>
                  </a:extLst>
                </p14:cNvPr>
                <p14:cNvContentPartPr/>
                <p14:nvPr/>
              </p14:nvContentPartPr>
              <p14:xfrm>
                <a:off x="9392760" y="2375787"/>
                <a:ext cx="127800" cy="2692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EC06B1EE-50E7-4866-92D7-D65409A5F00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84120" y="2367147"/>
                  <a:ext cx="145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07A10DB4-9418-4AA9-9109-B4EEA535CA41}"/>
                    </a:ext>
                  </a:extLst>
                </p14:cNvPr>
                <p14:cNvContentPartPr/>
                <p14:nvPr/>
              </p14:nvContentPartPr>
              <p14:xfrm>
                <a:off x="9435240" y="2377947"/>
                <a:ext cx="109440" cy="327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07A10DB4-9418-4AA9-9109-B4EEA535CA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26240" y="2368947"/>
                  <a:ext cx="127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9FFD6493-B179-4CD9-92AA-6CBC30AF4393}"/>
                    </a:ext>
                  </a:extLst>
                </p14:cNvPr>
                <p14:cNvContentPartPr/>
                <p14:nvPr/>
              </p14:nvContentPartPr>
              <p14:xfrm>
                <a:off x="9621000" y="2645787"/>
                <a:ext cx="99720" cy="10620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9FFD6493-B179-4CD9-92AA-6CBC30AF439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12360" y="2637147"/>
                  <a:ext cx="117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7F5514A3-3767-4DB8-AA43-2469F0E58E7C}"/>
                    </a:ext>
                  </a:extLst>
                </p14:cNvPr>
                <p14:cNvContentPartPr/>
                <p14:nvPr/>
              </p14:nvContentPartPr>
              <p14:xfrm>
                <a:off x="9877680" y="2431587"/>
                <a:ext cx="107640" cy="25236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7F5514A3-3767-4DB8-AA43-2469F0E58E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68680" y="2422947"/>
                  <a:ext cx="125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AC3960FF-48C0-487D-82C0-1AFD7C7A240C}"/>
                    </a:ext>
                  </a:extLst>
                </p14:cNvPr>
                <p14:cNvContentPartPr/>
                <p14:nvPr/>
              </p14:nvContentPartPr>
              <p14:xfrm>
                <a:off x="10108080" y="2457147"/>
                <a:ext cx="99000" cy="2412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AC3960FF-48C0-487D-82C0-1AFD7C7A240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99080" y="2448147"/>
                  <a:ext cx="116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4B2E8D35-4329-4A65-96D1-FDB46E20B9B9}"/>
                    </a:ext>
                  </a:extLst>
                </p14:cNvPr>
                <p14:cNvContentPartPr/>
                <p14:nvPr/>
              </p14:nvContentPartPr>
              <p14:xfrm>
                <a:off x="10665360" y="2394147"/>
                <a:ext cx="360" cy="36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4B2E8D35-4329-4A65-96D1-FDB46E20B9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56360" y="23851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3BEE3B2E-488D-4BFC-8BBD-0641D579DE83}"/>
                    </a:ext>
                  </a:extLst>
                </p14:cNvPr>
                <p14:cNvContentPartPr/>
                <p14:nvPr/>
              </p14:nvContentPartPr>
              <p14:xfrm>
                <a:off x="10840320" y="2478747"/>
                <a:ext cx="360" cy="3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3BEE3B2E-488D-4BFC-8BBD-0641D579DE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31680" y="24701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D717B64D-537C-46AA-8821-44772F97AA69}"/>
              </a:ext>
            </a:extLst>
          </p:cNvPr>
          <p:cNvGrpSpPr/>
          <p:nvPr/>
        </p:nvGrpSpPr>
        <p:grpSpPr>
          <a:xfrm>
            <a:off x="9033840" y="1949547"/>
            <a:ext cx="1551960" cy="270360"/>
            <a:chOff x="9033840" y="1949547"/>
            <a:chExt cx="15519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2BDD5A1D-0AE5-457C-A652-B78D1E8581FA}"/>
                    </a:ext>
                  </a:extLst>
                </p14:cNvPr>
                <p14:cNvContentPartPr/>
                <p14:nvPr/>
              </p14:nvContentPartPr>
              <p14:xfrm>
                <a:off x="9033840" y="1954947"/>
                <a:ext cx="105120" cy="1879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2BDD5A1D-0AE5-457C-A652-B78D1E8581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25200" y="1945947"/>
                  <a:ext cx="122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AA0E423A-144A-4F05-92CA-F7FF5499FD36}"/>
                    </a:ext>
                  </a:extLst>
                </p14:cNvPr>
                <p14:cNvContentPartPr/>
                <p14:nvPr/>
              </p14:nvContentPartPr>
              <p14:xfrm>
                <a:off x="9200880" y="2131707"/>
                <a:ext cx="38520" cy="5580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AA0E423A-144A-4F05-92CA-F7FF5499FD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91880" y="2123067"/>
                  <a:ext cx="56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CA6ABD68-7DBF-4A1A-8448-5B9DBD27D047}"/>
                    </a:ext>
                  </a:extLst>
                </p14:cNvPr>
                <p14:cNvContentPartPr/>
                <p14:nvPr/>
              </p14:nvContentPartPr>
              <p14:xfrm>
                <a:off x="9304200" y="1955307"/>
                <a:ext cx="112320" cy="23904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CA6ABD68-7DBF-4A1A-8448-5B9DBD27D04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95200" y="1946667"/>
                  <a:ext cx="129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1931ACE9-6D7B-4A63-A969-E1447971EAA5}"/>
                    </a:ext>
                  </a:extLst>
                </p14:cNvPr>
                <p14:cNvContentPartPr/>
                <p14:nvPr/>
              </p14:nvContentPartPr>
              <p14:xfrm>
                <a:off x="9544320" y="1983027"/>
                <a:ext cx="90720" cy="18396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1931ACE9-6D7B-4A63-A969-E1447971EA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35680" y="1974027"/>
                  <a:ext cx="108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62259415-CB49-4EE9-8333-7AAC1934DAE3}"/>
                    </a:ext>
                  </a:extLst>
                </p14:cNvPr>
                <p14:cNvContentPartPr/>
                <p14:nvPr/>
              </p14:nvContentPartPr>
              <p14:xfrm>
                <a:off x="9725400" y="2088507"/>
                <a:ext cx="136440" cy="3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62259415-CB49-4EE9-8333-7AAC1934DAE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16400" y="2079867"/>
                  <a:ext cx="154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07284131-FFE9-4500-945B-D24BE96DC01A}"/>
                    </a:ext>
                  </a:extLst>
                </p14:cNvPr>
                <p14:cNvContentPartPr/>
                <p14:nvPr/>
              </p14:nvContentPartPr>
              <p14:xfrm>
                <a:off x="9785880" y="2028747"/>
                <a:ext cx="29160" cy="13860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07284131-FFE9-4500-945B-D24BE96DC01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76880" y="2020107"/>
                  <a:ext cx="46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D213D921-CA5A-49CC-B5C8-2B03CAA3DAC0}"/>
                    </a:ext>
                  </a:extLst>
                </p14:cNvPr>
                <p14:cNvContentPartPr/>
                <p14:nvPr/>
              </p14:nvContentPartPr>
              <p14:xfrm>
                <a:off x="10020960" y="1949547"/>
                <a:ext cx="93240" cy="20772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D213D921-CA5A-49CC-B5C8-2B03CAA3DA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12320" y="1940547"/>
                  <a:ext cx="110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Käsinkirjoitus 59">
                  <a:extLst>
                    <a:ext uri="{FF2B5EF4-FFF2-40B4-BE49-F238E27FC236}">
                      <a16:creationId xmlns:a16="http://schemas.microsoft.com/office/drawing/2014/main" id="{5AA8C88F-9DF3-47D9-A5FF-1C3A91671844}"/>
                    </a:ext>
                  </a:extLst>
                </p14:cNvPr>
                <p14:cNvContentPartPr/>
                <p14:nvPr/>
              </p14:nvContentPartPr>
              <p14:xfrm>
                <a:off x="10147680" y="2175627"/>
                <a:ext cx="29160" cy="44280"/>
              </p14:xfrm>
            </p:contentPart>
          </mc:Choice>
          <mc:Fallback>
            <p:pic>
              <p:nvPicPr>
                <p:cNvPr id="60" name="Käsinkirjoitus 59">
                  <a:extLst>
                    <a:ext uri="{FF2B5EF4-FFF2-40B4-BE49-F238E27FC236}">
                      <a16:creationId xmlns:a16="http://schemas.microsoft.com/office/drawing/2014/main" id="{5AA8C88F-9DF3-47D9-A5FF-1C3A9167184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38680" y="2166627"/>
                  <a:ext cx="46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7CC2C6C6-6A80-414D-A70B-ACC61C17EE2F}"/>
                    </a:ext>
                  </a:extLst>
                </p14:cNvPr>
                <p14:cNvContentPartPr/>
                <p14:nvPr/>
              </p14:nvContentPartPr>
              <p14:xfrm>
                <a:off x="10249200" y="1998507"/>
                <a:ext cx="118440" cy="16776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7CC2C6C6-6A80-414D-A70B-ACC61C17EE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40560" y="1989867"/>
                  <a:ext cx="136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3594612E-4AAD-4A0A-8D09-8AFB0DF64A88}"/>
                    </a:ext>
                  </a:extLst>
                </p14:cNvPr>
                <p14:cNvContentPartPr/>
                <p14:nvPr/>
              </p14:nvContentPartPr>
              <p14:xfrm>
                <a:off x="10450440" y="2001387"/>
                <a:ext cx="135360" cy="2034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3594612E-4AAD-4A0A-8D09-8AFB0DF64A8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41800" y="1992387"/>
                  <a:ext cx="15300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4" name="Käsinkirjoitus 63">
                <a:extLst>
                  <a:ext uri="{FF2B5EF4-FFF2-40B4-BE49-F238E27FC236}">
                    <a16:creationId xmlns:a16="http://schemas.microsoft.com/office/drawing/2014/main" id="{FA88082D-0580-462C-8EC6-615D5063BE45}"/>
                  </a:ext>
                </a:extLst>
              </p14:cNvPr>
              <p14:cNvContentPartPr/>
              <p14:nvPr/>
            </p14:nvContentPartPr>
            <p14:xfrm>
              <a:off x="8397720" y="3136467"/>
              <a:ext cx="170280" cy="6840"/>
            </p14:xfrm>
          </p:contentPart>
        </mc:Choice>
        <mc:Fallback>
          <p:pic>
            <p:nvPicPr>
              <p:cNvPr id="64" name="Käsinkirjoitus 63">
                <a:extLst>
                  <a:ext uri="{FF2B5EF4-FFF2-40B4-BE49-F238E27FC236}">
                    <a16:creationId xmlns:a16="http://schemas.microsoft.com/office/drawing/2014/main" id="{FA88082D-0580-462C-8EC6-615D5063BE4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88720" y="3127467"/>
                <a:ext cx="1879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5" name="Käsinkirjoitus 64">
                <a:extLst>
                  <a:ext uri="{FF2B5EF4-FFF2-40B4-BE49-F238E27FC236}">
                    <a16:creationId xmlns:a16="http://schemas.microsoft.com/office/drawing/2014/main" id="{5861DF1F-77AE-49EE-8E36-6787B1BA69B7}"/>
                  </a:ext>
                </a:extLst>
              </p14:cNvPr>
              <p14:cNvContentPartPr/>
              <p14:nvPr/>
            </p14:nvContentPartPr>
            <p14:xfrm>
              <a:off x="8381880" y="2991747"/>
              <a:ext cx="156960" cy="6120"/>
            </p14:xfrm>
          </p:contentPart>
        </mc:Choice>
        <mc:Fallback>
          <p:pic>
            <p:nvPicPr>
              <p:cNvPr id="65" name="Käsinkirjoitus 64">
                <a:extLst>
                  <a:ext uri="{FF2B5EF4-FFF2-40B4-BE49-F238E27FC236}">
                    <a16:creationId xmlns:a16="http://schemas.microsoft.com/office/drawing/2014/main" id="{5861DF1F-77AE-49EE-8E36-6787B1BA69B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372880" y="2983107"/>
                <a:ext cx="17460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Ryhmä 76">
            <a:extLst>
              <a:ext uri="{FF2B5EF4-FFF2-40B4-BE49-F238E27FC236}">
                <a16:creationId xmlns:a16="http://schemas.microsoft.com/office/drawing/2014/main" id="{1E1C07C9-81D0-4FCB-BD93-B415C0AADF99}"/>
              </a:ext>
            </a:extLst>
          </p:cNvPr>
          <p:cNvGrpSpPr/>
          <p:nvPr/>
        </p:nvGrpSpPr>
        <p:grpSpPr>
          <a:xfrm>
            <a:off x="8836200" y="2917947"/>
            <a:ext cx="2013840" cy="427320"/>
            <a:chOff x="8836200" y="2917947"/>
            <a:chExt cx="201384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A5EC5F80-7CF6-4CBC-B0EB-EA4E85F54A69}"/>
                    </a:ext>
                  </a:extLst>
                </p14:cNvPr>
                <p14:cNvContentPartPr/>
                <p14:nvPr/>
              </p14:nvContentPartPr>
              <p14:xfrm>
                <a:off x="8836200" y="2917947"/>
                <a:ext cx="182520" cy="33228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A5EC5F80-7CF6-4CBC-B0EB-EA4E85F54A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27560" y="2909307"/>
                  <a:ext cx="200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97CDD9CA-3003-4574-AE8C-C16BDBCC665E}"/>
                    </a:ext>
                  </a:extLst>
                </p14:cNvPr>
                <p14:cNvContentPartPr/>
                <p14:nvPr/>
              </p14:nvContentPartPr>
              <p14:xfrm>
                <a:off x="9163080" y="3219987"/>
                <a:ext cx="41760" cy="558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97CDD9CA-3003-4574-AE8C-C16BDBCC665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54440" y="3211347"/>
                  <a:ext cx="59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Käsinkirjoitus 68">
                  <a:extLst>
                    <a:ext uri="{FF2B5EF4-FFF2-40B4-BE49-F238E27FC236}">
                      <a16:creationId xmlns:a16="http://schemas.microsoft.com/office/drawing/2014/main" id="{0924BDE9-BD0D-4F3C-866E-1F7E3987FF11}"/>
                    </a:ext>
                  </a:extLst>
                </p14:cNvPr>
                <p14:cNvContentPartPr/>
                <p14:nvPr/>
              </p14:nvContentPartPr>
              <p14:xfrm>
                <a:off x="9372240" y="2978067"/>
                <a:ext cx="174600" cy="290160"/>
              </p14:xfrm>
            </p:contentPart>
          </mc:Choice>
          <mc:Fallback>
            <p:pic>
              <p:nvPicPr>
                <p:cNvPr id="69" name="Käsinkirjoitus 68">
                  <a:extLst>
                    <a:ext uri="{FF2B5EF4-FFF2-40B4-BE49-F238E27FC236}">
                      <a16:creationId xmlns:a16="http://schemas.microsoft.com/office/drawing/2014/main" id="{0924BDE9-BD0D-4F3C-866E-1F7E3987FF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63600" y="2969067"/>
                  <a:ext cx="192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D712CAA0-A990-4441-9A90-D1B46D82F1FD}"/>
                    </a:ext>
                  </a:extLst>
                </p14:cNvPr>
                <p14:cNvContentPartPr/>
                <p14:nvPr/>
              </p14:nvContentPartPr>
              <p14:xfrm>
                <a:off x="9618120" y="2997867"/>
                <a:ext cx="131760" cy="2995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D712CAA0-A990-4441-9A90-D1B46D82F1F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09480" y="2989227"/>
                  <a:ext cx="149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C0D55F76-44DB-423B-9263-21C26CEDDB25}"/>
                    </a:ext>
                  </a:extLst>
                </p14:cNvPr>
                <p14:cNvContentPartPr/>
                <p14:nvPr/>
              </p14:nvContentPartPr>
              <p14:xfrm>
                <a:off x="9917280" y="2992827"/>
                <a:ext cx="16560" cy="34236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C0D55F76-44DB-423B-9263-21C26CEDDB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08280" y="2984187"/>
                  <a:ext cx="34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3A991F72-2F6D-43BA-BEB5-584DC611F06C}"/>
                    </a:ext>
                  </a:extLst>
                </p14:cNvPr>
                <p14:cNvContentPartPr/>
                <p14:nvPr/>
              </p14:nvContentPartPr>
              <p14:xfrm>
                <a:off x="10057320" y="3009027"/>
                <a:ext cx="122040" cy="28080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3A991F72-2F6D-43BA-BEB5-584DC611F0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48680" y="3000387"/>
                  <a:ext cx="139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AE728375-B679-4EE1-BAB1-925FECFBCF1D}"/>
                    </a:ext>
                  </a:extLst>
                </p14:cNvPr>
                <p14:cNvContentPartPr/>
                <p14:nvPr/>
              </p14:nvContentPartPr>
              <p14:xfrm>
                <a:off x="10260360" y="3015507"/>
                <a:ext cx="152640" cy="30528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AE728375-B679-4EE1-BAB1-925FECFBCF1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51360" y="3006507"/>
                  <a:ext cx="170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3C39EE51-BB4C-41A2-BABC-38EBFB4CD9DB}"/>
                    </a:ext>
                  </a:extLst>
                </p14:cNvPr>
                <p14:cNvContentPartPr/>
                <p14:nvPr/>
              </p14:nvContentPartPr>
              <p14:xfrm>
                <a:off x="10567080" y="3332667"/>
                <a:ext cx="360" cy="36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3C39EE51-BB4C-41A2-BABC-38EBFB4CD9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58440" y="3323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A0F70B97-E464-4E62-AAAD-4EF199EE5BCD}"/>
                    </a:ext>
                  </a:extLst>
                </p14:cNvPr>
                <p14:cNvContentPartPr/>
                <p14:nvPr/>
              </p14:nvContentPartPr>
              <p14:xfrm>
                <a:off x="10686240" y="3340227"/>
                <a:ext cx="163800" cy="504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A0F70B97-E464-4E62-AAAD-4EF199EE5B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77240" y="3331227"/>
                  <a:ext cx="1814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8" name="Käsinkirjoitus 77">
                <a:extLst>
                  <a:ext uri="{FF2B5EF4-FFF2-40B4-BE49-F238E27FC236}">
                    <a16:creationId xmlns:a16="http://schemas.microsoft.com/office/drawing/2014/main" id="{B0404B68-25DD-4F83-87C4-BFA97D88341E}"/>
                  </a:ext>
                </a:extLst>
              </p14:cNvPr>
              <p14:cNvContentPartPr/>
              <p14:nvPr/>
            </p14:nvContentPartPr>
            <p14:xfrm>
              <a:off x="9763200" y="3276507"/>
              <a:ext cx="33120" cy="109440"/>
            </p14:xfrm>
          </p:contentPart>
        </mc:Choice>
        <mc:Fallback>
          <p:pic>
            <p:nvPicPr>
              <p:cNvPr id="78" name="Käsinkirjoitus 77">
                <a:extLst>
                  <a:ext uri="{FF2B5EF4-FFF2-40B4-BE49-F238E27FC236}">
                    <a16:creationId xmlns:a16="http://schemas.microsoft.com/office/drawing/2014/main" id="{B0404B68-25DD-4F83-87C4-BFA97D88341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745560" y="3240507"/>
                <a:ext cx="6876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Ryhmä 84">
            <a:extLst>
              <a:ext uri="{FF2B5EF4-FFF2-40B4-BE49-F238E27FC236}">
                <a16:creationId xmlns:a16="http://schemas.microsoft.com/office/drawing/2014/main" id="{F518CE5C-25FC-4EC4-AB87-78AD000E4897}"/>
              </a:ext>
            </a:extLst>
          </p:cNvPr>
          <p:cNvGrpSpPr/>
          <p:nvPr/>
        </p:nvGrpSpPr>
        <p:grpSpPr>
          <a:xfrm>
            <a:off x="8467560" y="3460107"/>
            <a:ext cx="280080" cy="247320"/>
            <a:chOff x="8467560" y="3460107"/>
            <a:chExt cx="28008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A73A261F-E41C-4837-8E95-D9A55E153968}"/>
                    </a:ext>
                  </a:extLst>
                </p14:cNvPr>
                <p14:cNvContentPartPr/>
                <p14:nvPr/>
              </p14:nvContentPartPr>
              <p14:xfrm>
                <a:off x="8483760" y="3460107"/>
                <a:ext cx="263880" cy="1198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A73A261F-E41C-4837-8E95-D9A55E1539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74760" y="3451467"/>
                  <a:ext cx="281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8308067E-43DB-4A7B-BEF4-5008CBC251FE}"/>
                    </a:ext>
                  </a:extLst>
                </p14:cNvPr>
                <p14:cNvContentPartPr/>
                <p14:nvPr/>
              </p14:nvContentPartPr>
              <p14:xfrm>
                <a:off x="8467560" y="3578907"/>
                <a:ext cx="231120" cy="12852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8308067E-43DB-4A7B-BEF4-5008CBC251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58920" y="3570267"/>
                  <a:ext cx="2487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3F56CF33-8968-4964-BA49-3C85F0EE2BE1}"/>
              </a:ext>
            </a:extLst>
          </p:cNvPr>
          <p:cNvGrpSpPr/>
          <p:nvPr/>
        </p:nvGrpSpPr>
        <p:grpSpPr>
          <a:xfrm>
            <a:off x="8958240" y="3407907"/>
            <a:ext cx="376200" cy="415440"/>
            <a:chOff x="8958240" y="3407907"/>
            <a:chExt cx="37620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7D3A175D-E719-48E0-86CA-AC9E881BC84A}"/>
                    </a:ext>
                  </a:extLst>
                </p14:cNvPr>
                <p14:cNvContentPartPr/>
                <p14:nvPr/>
              </p14:nvContentPartPr>
              <p14:xfrm>
                <a:off x="8958240" y="3407907"/>
                <a:ext cx="210240" cy="38772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7D3A175D-E719-48E0-86CA-AC9E881BC84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49240" y="3399267"/>
                  <a:ext cx="2278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Käsinkirjoitus 82">
                  <a:extLst>
                    <a:ext uri="{FF2B5EF4-FFF2-40B4-BE49-F238E27FC236}">
                      <a16:creationId xmlns:a16="http://schemas.microsoft.com/office/drawing/2014/main" id="{87CCF5B3-E95F-4891-8426-EEC1C93295B9}"/>
                    </a:ext>
                  </a:extLst>
                </p14:cNvPr>
                <p14:cNvContentPartPr/>
                <p14:nvPr/>
              </p14:nvContentPartPr>
              <p14:xfrm>
                <a:off x="9272880" y="3743067"/>
                <a:ext cx="61560" cy="80280"/>
              </p14:xfrm>
            </p:contentPart>
          </mc:Choice>
          <mc:Fallback>
            <p:pic>
              <p:nvPicPr>
                <p:cNvPr id="83" name="Käsinkirjoitus 82">
                  <a:extLst>
                    <a:ext uri="{FF2B5EF4-FFF2-40B4-BE49-F238E27FC236}">
                      <a16:creationId xmlns:a16="http://schemas.microsoft.com/office/drawing/2014/main" id="{87CCF5B3-E95F-4891-8426-EEC1C93295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63880" y="3734067"/>
                  <a:ext cx="7920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624F7FD0-DD6C-4446-B968-5E61294FC927}"/>
                  </a:ext>
                </a:extLst>
              </p14:cNvPr>
              <p14:cNvContentPartPr/>
              <p14:nvPr/>
            </p14:nvContentPartPr>
            <p14:xfrm>
              <a:off x="9537840" y="3491427"/>
              <a:ext cx="7560" cy="300240"/>
            </p14:xfrm>
          </p:contentPart>
        </mc:Choice>
        <mc:Fallback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624F7FD0-DD6C-4446-B968-5E61294FC92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529200" y="3482427"/>
                <a:ext cx="252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EC93096E-321B-47C1-9A4E-DAB565D0A3F8}"/>
                  </a:ext>
                </a:extLst>
              </p14:cNvPr>
              <p14:cNvContentPartPr/>
              <p14:nvPr/>
            </p14:nvContentPartPr>
            <p14:xfrm>
              <a:off x="3554280" y="2370747"/>
              <a:ext cx="2782080" cy="466560"/>
            </p14:xfrm>
          </p:contentPart>
        </mc:Choice>
        <mc:Fallback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EC93096E-321B-47C1-9A4E-DAB565D0A3F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36640" y="2335107"/>
                <a:ext cx="28177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8" name="Käsinkirjoitus 87">
                <a:extLst>
                  <a:ext uri="{FF2B5EF4-FFF2-40B4-BE49-F238E27FC236}">
                    <a16:creationId xmlns:a16="http://schemas.microsoft.com/office/drawing/2014/main" id="{0C7B2870-925B-47C3-AC39-FD752B1AA15C}"/>
                  </a:ext>
                </a:extLst>
              </p14:cNvPr>
              <p14:cNvContentPartPr/>
              <p14:nvPr/>
            </p14:nvContentPartPr>
            <p14:xfrm>
              <a:off x="3462120" y="1600347"/>
              <a:ext cx="1474200" cy="1702800"/>
            </p14:xfrm>
          </p:contentPart>
        </mc:Choice>
        <mc:Fallback>
          <p:pic>
            <p:nvPicPr>
              <p:cNvPr id="88" name="Käsinkirjoitus 87">
                <a:extLst>
                  <a:ext uri="{FF2B5EF4-FFF2-40B4-BE49-F238E27FC236}">
                    <a16:creationId xmlns:a16="http://schemas.microsoft.com/office/drawing/2014/main" id="{0C7B2870-925B-47C3-AC39-FD752B1AA15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444120" y="1564347"/>
                <a:ext cx="1509840" cy="177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Ryhmä 94">
            <a:extLst>
              <a:ext uri="{FF2B5EF4-FFF2-40B4-BE49-F238E27FC236}">
                <a16:creationId xmlns:a16="http://schemas.microsoft.com/office/drawing/2014/main" id="{184379B6-1111-494D-BE85-C8218F2DEACA}"/>
              </a:ext>
            </a:extLst>
          </p:cNvPr>
          <p:cNvGrpSpPr/>
          <p:nvPr/>
        </p:nvGrpSpPr>
        <p:grpSpPr>
          <a:xfrm>
            <a:off x="6873120" y="4042947"/>
            <a:ext cx="747000" cy="631800"/>
            <a:chOff x="6873120" y="4042947"/>
            <a:chExt cx="747000" cy="6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Käsinkirjoitus 88">
                  <a:extLst>
                    <a:ext uri="{FF2B5EF4-FFF2-40B4-BE49-F238E27FC236}">
                      <a16:creationId xmlns:a16="http://schemas.microsoft.com/office/drawing/2014/main" id="{AEF1F782-7E52-4491-99F2-9CB29B42E188}"/>
                    </a:ext>
                  </a:extLst>
                </p14:cNvPr>
                <p14:cNvContentPartPr/>
                <p14:nvPr/>
              </p14:nvContentPartPr>
              <p14:xfrm>
                <a:off x="6873120" y="4131867"/>
                <a:ext cx="141840" cy="542880"/>
              </p14:xfrm>
            </p:contentPart>
          </mc:Choice>
          <mc:Fallback>
            <p:pic>
              <p:nvPicPr>
                <p:cNvPr id="89" name="Käsinkirjoitus 88">
                  <a:extLst>
                    <a:ext uri="{FF2B5EF4-FFF2-40B4-BE49-F238E27FC236}">
                      <a16:creationId xmlns:a16="http://schemas.microsoft.com/office/drawing/2014/main" id="{AEF1F782-7E52-4491-99F2-9CB29B42E18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64480" y="4122867"/>
                  <a:ext cx="1594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A4348346-100C-4CEC-B38A-E56AE013E027}"/>
                    </a:ext>
                  </a:extLst>
                </p14:cNvPr>
                <p14:cNvContentPartPr/>
                <p14:nvPr/>
              </p14:nvContentPartPr>
              <p14:xfrm>
                <a:off x="6887160" y="4096947"/>
                <a:ext cx="185040" cy="24624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A4348346-100C-4CEC-B38A-E56AE013E0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78160" y="4088307"/>
                  <a:ext cx="202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AEA7A1DB-5C0F-4BB8-811E-120E508C28DD}"/>
                    </a:ext>
                  </a:extLst>
                </p14:cNvPr>
                <p14:cNvContentPartPr/>
                <p14:nvPr/>
              </p14:nvContentPartPr>
              <p14:xfrm>
                <a:off x="7172280" y="4042947"/>
                <a:ext cx="135720" cy="60012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AEA7A1DB-5C0F-4BB8-811E-120E508C28D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63280" y="4034307"/>
                  <a:ext cx="15336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7A8E06CB-88B9-4D51-B595-B33377A08680}"/>
                    </a:ext>
                  </a:extLst>
                </p14:cNvPr>
                <p14:cNvContentPartPr/>
                <p14:nvPr/>
              </p14:nvContentPartPr>
              <p14:xfrm>
                <a:off x="7430760" y="4188387"/>
                <a:ext cx="189360" cy="44136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7A8E06CB-88B9-4D51-B595-B33377A0868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21760" y="4179747"/>
                  <a:ext cx="20700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87373909-7569-453F-AD8E-162C6542A360}"/>
              </a:ext>
            </a:extLst>
          </p:cNvPr>
          <p:cNvGrpSpPr/>
          <p:nvPr/>
        </p:nvGrpSpPr>
        <p:grpSpPr>
          <a:xfrm>
            <a:off x="7672680" y="4119987"/>
            <a:ext cx="1178640" cy="691200"/>
            <a:chOff x="7672680" y="4119987"/>
            <a:chExt cx="117864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6D4ECBEF-FBF4-41F8-8CD5-4BFE3B08D039}"/>
                    </a:ext>
                  </a:extLst>
                </p14:cNvPr>
                <p14:cNvContentPartPr/>
                <p14:nvPr/>
              </p14:nvContentPartPr>
              <p14:xfrm>
                <a:off x="7672680" y="4369467"/>
                <a:ext cx="180360" cy="165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6D4ECBEF-FBF4-41F8-8CD5-4BFE3B08D03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63680" y="4360827"/>
                  <a:ext cx="198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71EF4363-ECC5-43A9-9317-7730C18B61D0}"/>
                    </a:ext>
                  </a:extLst>
                </p14:cNvPr>
                <p14:cNvContentPartPr/>
                <p14:nvPr/>
              </p14:nvContentPartPr>
              <p14:xfrm>
                <a:off x="7768080" y="4246347"/>
                <a:ext cx="73440" cy="29376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71EF4363-ECC5-43A9-9317-7730C18B61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9440" y="4237707"/>
                  <a:ext cx="910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2680EC8F-E870-42C7-9CD1-1E9AAC214335}"/>
                    </a:ext>
                  </a:extLst>
                </p14:cNvPr>
                <p14:cNvContentPartPr/>
                <p14:nvPr/>
              </p14:nvContentPartPr>
              <p14:xfrm>
                <a:off x="7966440" y="4341387"/>
                <a:ext cx="329400" cy="19296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2680EC8F-E870-42C7-9CD1-1E9AAC2143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57440" y="4332747"/>
                  <a:ext cx="347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01232A12-8F7D-4185-AEFC-47C125EEA4FC}"/>
                    </a:ext>
                  </a:extLst>
                </p14:cNvPr>
                <p14:cNvContentPartPr/>
                <p14:nvPr/>
              </p14:nvContentPartPr>
              <p14:xfrm>
                <a:off x="8293320" y="4245267"/>
                <a:ext cx="360" cy="3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01232A12-8F7D-4185-AEFC-47C125EEA4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84680" y="42366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48C4B172-BD1E-42AB-9AAA-FC8A1F347F35}"/>
                    </a:ext>
                  </a:extLst>
                </p14:cNvPr>
                <p14:cNvContentPartPr/>
                <p14:nvPr/>
              </p14:nvContentPartPr>
              <p14:xfrm>
                <a:off x="8455680" y="4453347"/>
                <a:ext cx="172080" cy="648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48C4B172-BD1E-42AB-9AAA-FC8A1F347F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47040" y="4444347"/>
                  <a:ext cx="189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118104F9-0327-4288-B085-6CE340F127DB}"/>
                    </a:ext>
                  </a:extLst>
                </p14:cNvPr>
                <p14:cNvContentPartPr/>
                <p14:nvPr/>
              </p14:nvContentPartPr>
              <p14:xfrm>
                <a:off x="8566560" y="4304307"/>
                <a:ext cx="24840" cy="30348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118104F9-0327-4288-B085-6CE340F127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57560" y="4295307"/>
                  <a:ext cx="42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86CFF861-9042-4DA3-B6B5-44FF95FD3DD7}"/>
                    </a:ext>
                  </a:extLst>
                </p14:cNvPr>
                <p14:cNvContentPartPr/>
                <p14:nvPr/>
              </p14:nvContentPartPr>
              <p14:xfrm>
                <a:off x="8734680" y="4119987"/>
                <a:ext cx="116640" cy="69120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86CFF861-9042-4DA3-B6B5-44FF95FD3DD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25680" y="4111347"/>
                  <a:ext cx="13428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AB86E27-D31C-4C31-A183-D8DEB48D5198}"/>
                    </a:ext>
                  </a:extLst>
                </p14:cNvPr>
                <p14:cNvContentPartPr/>
                <p14:nvPr/>
              </p14:nvContentPartPr>
              <p14:xfrm>
                <a:off x="8255160" y="4234827"/>
                <a:ext cx="18720" cy="3132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AB86E27-D31C-4C31-A183-D8DEB48D519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46520" y="4225827"/>
                  <a:ext cx="363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Ryhmä 113">
            <a:extLst>
              <a:ext uri="{FF2B5EF4-FFF2-40B4-BE49-F238E27FC236}">
                <a16:creationId xmlns:a16="http://schemas.microsoft.com/office/drawing/2014/main" id="{5D2CCA27-A751-42BB-A022-DAC1B278E518}"/>
              </a:ext>
            </a:extLst>
          </p:cNvPr>
          <p:cNvGrpSpPr/>
          <p:nvPr/>
        </p:nvGrpSpPr>
        <p:grpSpPr>
          <a:xfrm>
            <a:off x="8998920" y="4518507"/>
            <a:ext cx="2515320" cy="470520"/>
            <a:chOff x="8998920" y="4518507"/>
            <a:chExt cx="251532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692D0D7D-CF93-4C03-99D9-B1BA67BDC75C}"/>
                    </a:ext>
                  </a:extLst>
                </p14:cNvPr>
                <p14:cNvContentPartPr/>
                <p14:nvPr/>
              </p14:nvContentPartPr>
              <p14:xfrm>
                <a:off x="9050760" y="4531827"/>
                <a:ext cx="98640" cy="756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692D0D7D-CF93-4C03-99D9-B1BA67BDC75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41760" y="4522827"/>
                  <a:ext cx="11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1DD844DC-AAF6-4E9E-AB95-E5372891E4F0}"/>
                    </a:ext>
                  </a:extLst>
                </p14:cNvPr>
                <p14:cNvContentPartPr/>
                <p14:nvPr/>
              </p14:nvContentPartPr>
              <p14:xfrm>
                <a:off x="8998920" y="4610667"/>
                <a:ext cx="203040" cy="86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1DD844DC-AAF6-4E9E-AB95-E5372891E4F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90280" y="4601667"/>
                  <a:ext cx="22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651C0648-A38A-4204-BCB3-0DCDF98088B3}"/>
                    </a:ext>
                  </a:extLst>
                </p14:cNvPr>
                <p14:cNvContentPartPr/>
                <p14:nvPr/>
              </p14:nvContentPartPr>
              <p14:xfrm>
                <a:off x="9304200" y="4518507"/>
                <a:ext cx="2210040" cy="13752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651C0648-A38A-4204-BCB3-0DCDF98088B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95200" y="4509867"/>
                  <a:ext cx="2227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0" name="Käsinkirjoitus 109">
                  <a:extLst>
                    <a:ext uri="{FF2B5EF4-FFF2-40B4-BE49-F238E27FC236}">
                      <a16:creationId xmlns:a16="http://schemas.microsoft.com/office/drawing/2014/main" id="{E71E9256-A5C5-4E49-8068-C265F5FAEA9E}"/>
                    </a:ext>
                  </a:extLst>
                </p14:cNvPr>
                <p14:cNvContentPartPr/>
                <p14:nvPr/>
              </p14:nvContentPartPr>
              <p14:xfrm>
                <a:off x="9686520" y="4645587"/>
                <a:ext cx="154080" cy="313920"/>
              </p14:xfrm>
            </p:contentPart>
          </mc:Choice>
          <mc:Fallback>
            <p:pic>
              <p:nvPicPr>
                <p:cNvPr id="110" name="Käsinkirjoitus 109">
                  <a:extLst>
                    <a:ext uri="{FF2B5EF4-FFF2-40B4-BE49-F238E27FC236}">
                      <a16:creationId xmlns:a16="http://schemas.microsoft.com/office/drawing/2014/main" id="{E71E9256-A5C5-4E49-8068-C265F5FAEA9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677880" y="4636587"/>
                  <a:ext cx="1717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1" name="Käsinkirjoitus 110">
                  <a:extLst>
                    <a:ext uri="{FF2B5EF4-FFF2-40B4-BE49-F238E27FC236}">
                      <a16:creationId xmlns:a16="http://schemas.microsoft.com/office/drawing/2014/main" id="{8C66AF3D-F074-44B9-8D80-53D5D09DB7BA}"/>
                    </a:ext>
                  </a:extLst>
                </p14:cNvPr>
                <p14:cNvContentPartPr/>
                <p14:nvPr/>
              </p14:nvContentPartPr>
              <p14:xfrm>
                <a:off x="9889920" y="4908747"/>
                <a:ext cx="62280" cy="65520"/>
              </p14:xfrm>
            </p:contentPart>
          </mc:Choice>
          <mc:Fallback>
            <p:pic>
              <p:nvPicPr>
                <p:cNvPr id="111" name="Käsinkirjoitus 110">
                  <a:extLst>
                    <a:ext uri="{FF2B5EF4-FFF2-40B4-BE49-F238E27FC236}">
                      <a16:creationId xmlns:a16="http://schemas.microsoft.com/office/drawing/2014/main" id="{8C66AF3D-F074-44B9-8D80-53D5D09DB7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81280" y="4899747"/>
                  <a:ext cx="79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54B4F689-C5E4-41A6-80E0-3B31CC0878FF}"/>
                    </a:ext>
                  </a:extLst>
                </p14:cNvPr>
                <p14:cNvContentPartPr/>
                <p14:nvPr/>
              </p14:nvContentPartPr>
              <p14:xfrm>
                <a:off x="10123560" y="4684827"/>
                <a:ext cx="110880" cy="30060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54B4F689-C5E4-41A6-80E0-3B31CC0878F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114920" y="4675827"/>
                  <a:ext cx="128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7ADC8116-310B-4963-9F85-C73B2EC61DA5}"/>
                    </a:ext>
                  </a:extLst>
                </p14:cNvPr>
                <p14:cNvContentPartPr/>
                <p14:nvPr/>
              </p14:nvContentPartPr>
              <p14:xfrm>
                <a:off x="10361160" y="4695267"/>
                <a:ext cx="133920" cy="29376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7ADC8116-310B-4963-9F85-C73B2EC61DA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52520" y="4686267"/>
                  <a:ext cx="15156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A9F8A707-466A-4A6E-9FCA-AC24A68971DB}"/>
              </a:ext>
            </a:extLst>
          </p:cNvPr>
          <p:cNvGrpSpPr/>
          <p:nvPr/>
        </p:nvGrpSpPr>
        <p:grpSpPr>
          <a:xfrm>
            <a:off x="9736560" y="4138347"/>
            <a:ext cx="739080" cy="332280"/>
            <a:chOff x="9736560" y="4138347"/>
            <a:chExt cx="73908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7A63135C-0477-4B27-A08C-BB80EF373578}"/>
                    </a:ext>
                  </a:extLst>
                </p14:cNvPr>
                <p14:cNvContentPartPr/>
                <p14:nvPr/>
              </p14:nvContentPartPr>
              <p14:xfrm>
                <a:off x="9736560" y="4138347"/>
                <a:ext cx="124200" cy="32472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7A63135C-0477-4B27-A08C-BB80EF37357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27560" y="4129707"/>
                  <a:ext cx="141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9864D78F-2D5C-4101-A346-3B20E2C6D396}"/>
                    </a:ext>
                  </a:extLst>
                </p14:cNvPr>
                <p14:cNvContentPartPr/>
                <p14:nvPr/>
              </p14:nvContentPartPr>
              <p14:xfrm>
                <a:off x="9950040" y="4378467"/>
                <a:ext cx="38520" cy="6120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9864D78F-2D5C-4101-A346-3B20E2C6D39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41400" y="4369827"/>
                  <a:ext cx="56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4AB3AB56-92AB-4571-B25D-1D8F4378C9E0}"/>
                    </a:ext>
                  </a:extLst>
                </p14:cNvPr>
                <p14:cNvContentPartPr/>
                <p14:nvPr/>
              </p14:nvContentPartPr>
              <p14:xfrm>
                <a:off x="10105200" y="4180107"/>
                <a:ext cx="94680" cy="27036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4AB3AB56-92AB-4571-B25D-1D8F4378C9E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96200" y="4171467"/>
                  <a:ext cx="112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5243C591-43C4-4212-B9E6-9452A3466C78}"/>
                    </a:ext>
                  </a:extLst>
                </p14:cNvPr>
                <p14:cNvContentPartPr/>
                <p14:nvPr/>
              </p14:nvContentPartPr>
              <p14:xfrm>
                <a:off x="10357560" y="4198107"/>
                <a:ext cx="118080" cy="27252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5243C591-43C4-4212-B9E6-9452A3466C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48560" y="4189467"/>
                  <a:ext cx="13572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Ryhmä 128">
            <a:extLst>
              <a:ext uri="{FF2B5EF4-FFF2-40B4-BE49-F238E27FC236}">
                <a16:creationId xmlns:a16="http://schemas.microsoft.com/office/drawing/2014/main" id="{D36EAF67-B2A4-46B0-84E0-FE933100B1D2}"/>
              </a:ext>
            </a:extLst>
          </p:cNvPr>
          <p:cNvGrpSpPr/>
          <p:nvPr/>
        </p:nvGrpSpPr>
        <p:grpSpPr>
          <a:xfrm>
            <a:off x="9056160" y="5329587"/>
            <a:ext cx="254160" cy="241560"/>
            <a:chOff x="9056160" y="5329587"/>
            <a:chExt cx="25416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C301C548-FC73-4D4E-9DB1-21F98209E7D9}"/>
                    </a:ext>
                  </a:extLst>
                </p14:cNvPr>
                <p14:cNvContentPartPr/>
                <p14:nvPr/>
              </p14:nvContentPartPr>
              <p14:xfrm>
                <a:off x="9056160" y="5329587"/>
                <a:ext cx="254160" cy="11232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C301C548-FC73-4D4E-9DB1-21F98209E7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47160" y="5320587"/>
                  <a:ext cx="271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D0F0454F-139B-4C53-AC92-DE2330944675}"/>
                    </a:ext>
                  </a:extLst>
                </p14:cNvPr>
                <p14:cNvContentPartPr/>
                <p14:nvPr/>
              </p14:nvContentPartPr>
              <p14:xfrm>
                <a:off x="9077040" y="5476467"/>
                <a:ext cx="218520" cy="9468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D0F0454F-139B-4C53-AC92-DE23309446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68040" y="5467467"/>
                  <a:ext cx="2361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10CE128A-104F-4B13-95A4-B7A31FCAB979}"/>
              </a:ext>
            </a:extLst>
          </p:cNvPr>
          <p:cNvGrpSpPr/>
          <p:nvPr/>
        </p:nvGrpSpPr>
        <p:grpSpPr>
          <a:xfrm>
            <a:off x="9647280" y="5232387"/>
            <a:ext cx="408240" cy="475920"/>
            <a:chOff x="9647280" y="5232387"/>
            <a:chExt cx="40824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6D3C6FD7-A72E-4EE9-9BCE-959BDB45C66E}"/>
                    </a:ext>
                  </a:extLst>
                </p14:cNvPr>
                <p14:cNvContentPartPr/>
                <p14:nvPr/>
              </p14:nvContentPartPr>
              <p14:xfrm>
                <a:off x="9647280" y="5232387"/>
                <a:ext cx="218160" cy="44424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6D3C6FD7-A72E-4EE9-9BCE-959BDB45C66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38640" y="5223747"/>
                  <a:ext cx="2358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B6BDF2AD-5BBE-4563-BEA1-8E5AEBA439D1}"/>
                    </a:ext>
                  </a:extLst>
                </p14:cNvPr>
                <p14:cNvContentPartPr/>
                <p14:nvPr/>
              </p14:nvContentPartPr>
              <p14:xfrm>
                <a:off x="9997560" y="5237427"/>
                <a:ext cx="57960" cy="47088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B6BDF2AD-5BBE-4563-BEA1-8E5AEBA439D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88920" y="5228787"/>
                  <a:ext cx="7560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Ryhmä 126">
            <a:extLst>
              <a:ext uri="{FF2B5EF4-FFF2-40B4-BE49-F238E27FC236}">
                <a16:creationId xmlns:a16="http://schemas.microsoft.com/office/drawing/2014/main" id="{6FBD021B-BCD5-44C3-9503-3A2838C1B235}"/>
              </a:ext>
            </a:extLst>
          </p:cNvPr>
          <p:cNvGrpSpPr/>
          <p:nvPr/>
        </p:nvGrpSpPr>
        <p:grpSpPr>
          <a:xfrm>
            <a:off x="10374840" y="5234187"/>
            <a:ext cx="260280" cy="452160"/>
            <a:chOff x="10374840" y="5234187"/>
            <a:chExt cx="26028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16D08B65-AE32-44D3-A89A-996B16D7480B}"/>
                    </a:ext>
                  </a:extLst>
                </p14:cNvPr>
                <p14:cNvContentPartPr/>
                <p14:nvPr/>
              </p14:nvContentPartPr>
              <p14:xfrm>
                <a:off x="10374840" y="5311227"/>
                <a:ext cx="260280" cy="35280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16D08B65-AE32-44D3-A89A-996B16D7480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65840" y="5302587"/>
                  <a:ext cx="2779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BEE094D9-9F5F-4278-BB3D-55E75AD1924E}"/>
                    </a:ext>
                  </a:extLst>
                </p14:cNvPr>
                <p14:cNvContentPartPr/>
                <p14:nvPr/>
              </p14:nvContentPartPr>
              <p14:xfrm>
                <a:off x="10401120" y="5234187"/>
                <a:ext cx="104760" cy="12888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BEE094D9-9F5F-4278-BB3D-55E75AD192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92480" y="5225547"/>
                  <a:ext cx="122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3CEB02D3-C702-43B2-88FD-09707F5EC858}"/>
                    </a:ext>
                  </a:extLst>
                </p14:cNvPr>
                <p14:cNvContentPartPr/>
                <p14:nvPr/>
              </p14:nvContentPartPr>
              <p14:xfrm>
                <a:off x="10541160" y="5600307"/>
                <a:ext cx="63360" cy="8604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3CEB02D3-C702-43B2-88FD-09707F5EC85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532520" y="5591307"/>
                  <a:ext cx="81000" cy="10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399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525DC-CE58-4CFA-7A1D-F86C899C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Kahden muuttujan riippuvuus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9F3999-59DA-90D9-8EE9-AA3100A42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Järkevyystarkastelu</a:t>
            </a:r>
          </a:p>
          <a:p>
            <a:pPr lvl="1"/>
            <a:r>
              <a:rPr lang="fi-FI" dirty="0"/>
              <a:t>Arvioidaan voiko kahden muuttujan välillä olla teoriassa riippuvuus?</a:t>
            </a:r>
          </a:p>
          <a:p>
            <a:pPr lvl="2"/>
            <a:r>
              <a:rPr lang="fi-FI" dirty="0"/>
              <a:t>Pituus ja paino?  Myytyjen jäätelöiden määrä ja hukkumiskuolemat?</a:t>
            </a:r>
          </a:p>
          <a:p>
            <a:pPr lvl="2"/>
            <a:endParaRPr lang="fi-FI" dirty="0"/>
          </a:p>
          <a:p>
            <a:r>
              <a:rPr lang="fi-FI" dirty="0"/>
              <a:t>Havaintoaineisto koostuu </a:t>
            </a:r>
            <a:r>
              <a:rPr lang="fi-FI" b="1" dirty="0"/>
              <a:t>havaintopareista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Kumpi muuttujista on </a:t>
            </a:r>
            <a:r>
              <a:rPr lang="fi-FI" b="1" dirty="0"/>
              <a:t>selitettävä</a:t>
            </a:r>
            <a:r>
              <a:rPr lang="fi-FI" dirty="0"/>
              <a:t> ja kumpi </a:t>
            </a:r>
            <a:r>
              <a:rPr lang="fi-FI" b="1" dirty="0"/>
              <a:t>selittävä</a:t>
            </a:r>
            <a:r>
              <a:rPr lang="fi-FI" dirty="0"/>
              <a:t> muuttuja.</a:t>
            </a:r>
          </a:p>
          <a:p>
            <a:pPr lvl="1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59EB06-88AC-E617-2110-50576516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22" y="4374532"/>
            <a:ext cx="6782404" cy="16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9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10C98EF-B08A-8CAD-BCAF-A4F65A37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1" y="152400"/>
            <a:ext cx="1943100" cy="307657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3C9DEED-1894-A9E0-D252-1167600A7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241174"/>
            <a:ext cx="7334830" cy="5345551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7A0AC0D6-C013-3EED-0F5C-B7A722814EFD}"/>
              </a:ext>
            </a:extLst>
          </p:cNvPr>
          <p:cNvSpPr txBox="1"/>
          <p:nvPr/>
        </p:nvSpPr>
        <p:spPr>
          <a:xfrm>
            <a:off x="211012" y="3429000"/>
            <a:ext cx="414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Määritä regressiosuoran avulla ennuste painolle, kun henkilön pituus olisi 195 cm.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A001C53-FE44-4B13-97D1-AE1DE6AC5CE2}"/>
              </a:ext>
            </a:extLst>
          </p:cNvPr>
          <p:cNvGrpSpPr/>
          <p:nvPr/>
        </p:nvGrpSpPr>
        <p:grpSpPr>
          <a:xfrm>
            <a:off x="600600" y="4204560"/>
            <a:ext cx="403200" cy="393120"/>
            <a:chOff x="600600" y="4204560"/>
            <a:chExt cx="40320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A188AF49-17F8-45F0-ACDC-B7B12CAB0348}"/>
                    </a:ext>
                  </a:extLst>
                </p14:cNvPr>
                <p14:cNvContentPartPr/>
                <p14:nvPr/>
              </p14:nvContentPartPr>
              <p14:xfrm>
                <a:off x="600600" y="4204560"/>
                <a:ext cx="159480" cy="39312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A188AF49-17F8-45F0-ACDC-B7B12CAB03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600" y="4195560"/>
                  <a:ext cx="177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4F550FAA-0A72-4AF7-850B-143854BA2171}"/>
                    </a:ext>
                  </a:extLst>
                </p14:cNvPr>
                <p14:cNvContentPartPr/>
                <p14:nvPr/>
              </p14:nvContentPartPr>
              <p14:xfrm>
                <a:off x="902640" y="4293480"/>
                <a:ext cx="100800" cy="1872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4F550FAA-0A72-4AF7-850B-143854BA21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000" y="4284840"/>
                  <a:ext cx="118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198A7B3E-2AA0-47D2-83AE-99388BFD0B92}"/>
                    </a:ext>
                  </a:extLst>
                </p14:cNvPr>
                <p14:cNvContentPartPr/>
                <p14:nvPr/>
              </p14:nvContentPartPr>
              <p14:xfrm>
                <a:off x="883920" y="4380600"/>
                <a:ext cx="119880" cy="1476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198A7B3E-2AA0-47D2-83AE-99388BFD0B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4920" y="4371600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7D5D2EA5-04B4-4462-B0C4-4EB7D5DAD086}"/>
              </a:ext>
            </a:extLst>
          </p:cNvPr>
          <p:cNvGrpSpPr/>
          <p:nvPr/>
        </p:nvGrpSpPr>
        <p:grpSpPr>
          <a:xfrm>
            <a:off x="1226640" y="4114560"/>
            <a:ext cx="1017000" cy="311040"/>
            <a:chOff x="1226640" y="4114560"/>
            <a:chExt cx="101700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1975DCC8-114D-4A92-9F7E-3EA45267F3EC}"/>
                    </a:ext>
                  </a:extLst>
                </p14:cNvPr>
                <p14:cNvContentPartPr/>
                <p14:nvPr/>
              </p14:nvContentPartPr>
              <p14:xfrm>
                <a:off x="1226640" y="4114560"/>
                <a:ext cx="23760" cy="25560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1975DCC8-114D-4A92-9F7E-3EA45267F3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8000" y="4105920"/>
                  <a:ext cx="41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19932317-4C18-4F0A-A367-C59561807129}"/>
                    </a:ext>
                  </a:extLst>
                </p14:cNvPr>
                <p14:cNvContentPartPr/>
                <p14:nvPr/>
              </p14:nvContentPartPr>
              <p14:xfrm>
                <a:off x="1318440" y="4349280"/>
                <a:ext cx="24480" cy="651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19932317-4C18-4F0A-A367-C595618071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09440" y="4340640"/>
                  <a:ext cx="42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9EE8E86A-84BD-471A-A197-FD6A0D634A0F}"/>
                    </a:ext>
                  </a:extLst>
                </p14:cNvPr>
                <p14:cNvContentPartPr/>
                <p14:nvPr/>
              </p14:nvContentPartPr>
              <p14:xfrm>
                <a:off x="1428240" y="4128600"/>
                <a:ext cx="242640" cy="28584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9EE8E86A-84BD-471A-A197-FD6A0D634A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9240" y="4119960"/>
                  <a:ext cx="260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AB781070-3D40-4007-852A-2C3CC7EE65A9}"/>
                    </a:ext>
                  </a:extLst>
                </p14:cNvPr>
                <p14:cNvContentPartPr/>
                <p14:nvPr/>
              </p14:nvContentPartPr>
              <p14:xfrm>
                <a:off x="1733160" y="4216440"/>
                <a:ext cx="156600" cy="20916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AB781070-3D40-4007-852A-2C3CC7EE65A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24520" y="4207800"/>
                  <a:ext cx="174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C4BF4858-F8A9-40CA-B9D9-AE78F4419CAA}"/>
                    </a:ext>
                  </a:extLst>
                </p14:cNvPr>
                <p14:cNvContentPartPr/>
                <p14:nvPr/>
              </p14:nvContentPartPr>
              <p14:xfrm>
                <a:off x="1712280" y="4228680"/>
                <a:ext cx="188640" cy="1724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C4BF4858-F8A9-40CA-B9D9-AE78F4419CA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03640" y="4219680"/>
                  <a:ext cx="206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724C5D08-EF86-4CDB-AF3E-4A83502151A7}"/>
                    </a:ext>
                  </a:extLst>
                </p14:cNvPr>
                <p14:cNvContentPartPr/>
                <p14:nvPr/>
              </p14:nvContentPartPr>
              <p14:xfrm>
                <a:off x="2044560" y="4320120"/>
                <a:ext cx="199080" cy="288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724C5D08-EF86-4CDB-AF3E-4A83502151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35560" y="4311480"/>
                  <a:ext cx="21672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CC02F0A8-0FE6-4469-BB20-5673857295F2}"/>
                  </a:ext>
                </a:extLst>
              </p14:cNvPr>
              <p14:cNvContentPartPr/>
              <p14:nvPr/>
            </p14:nvContentPartPr>
            <p14:xfrm>
              <a:off x="2425440" y="4072080"/>
              <a:ext cx="27720" cy="34164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CC02F0A8-0FE6-4469-BB20-5673857295F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6440" y="4063080"/>
                <a:ext cx="4536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Ryhmä 18">
            <a:extLst>
              <a:ext uri="{FF2B5EF4-FFF2-40B4-BE49-F238E27FC236}">
                <a16:creationId xmlns:a16="http://schemas.microsoft.com/office/drawing/2014/main" id="{2B0DBDF3-1287-4721-B135-D179BCBE3C33}"/>
              </a:ext>
            </a:extLst>
          </p:cNvPr>
          <p:cNvGrpSpPr/>
          <p:nvPr/>
        </p:nvGrpSpPr>
        <p:grpSpPr>
          <a:xfrm>
            <a:off x="2662320" y="4042560"/>
            <a:ext cx="474480" cy="409320"/>
            <a:chOff x="2662320" y="4042560"/>
            <a:chExt cx="47448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4EFA822C-CC27-4D45-9FB4-DA3AC0D99222}"/>
                    </a:ext>
                  </a:extLst>
                </p14:cNvPr>
                <p14:cNvContentPartPr/>
                <p14:nvPr/>
              </p14:nvContentPartPr>
              <p14:xfrm>
                <a:off x="2662320" y="4042560"/>
                <a:ext cx="123840" cy="4053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4EFA822C-CC27-4D45-9FB4-DA3AC0D992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53320" y="4033920"/>
                  <a:ext cx="1414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EBBB7C6E-69DC-4936-B4E7-19F56991D223}"/>
                    </a:ext>
                  </a:extLst>
                </p14:cNvPr>
                <p14:cNvContentPartPr/>
                <p14:nvPr/>
              </p14:nvContentPartPr>
              <p14:xfrm>
                <a:off x="2906040" y="4125360"/>
                <a:ext cx="230760" cy="32652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EBBB7C6E-69DC-4936-B4E7-19F56991D2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97400" y="4116360"/>
                  <a:ext cx="24840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Ryhmä 38">
            <a:extLst>
              <a:ext uri="{FF2B5EF4-FFF2-40B4-BE49-F238E27FC236}">
                <a16:creationId xmlns:a16="http://schemas.microsoft.com/office/drawing/2014/main" id="{F1AB6C36-FE33-407D-8196-E16154261692}"/>
              </a:ext>
            </a:extLst>
          </p:cNvPr>
          <p:cNvGrpSpPr/>
          <p:nvPr/>
        </p:nvGrpSpPr>
        <p:grpSpPr>
          <a:xfrm>
            <a:off x="580440" y="4644840"/>
            <a:ext cx="3018240" cy="662760"/>
            <a:chOff x="580440" y="4644840"/>
            <a:chExt cx="3018240" cy="66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19EBE4A3-B7B9-4875-B885-F5984E08B495}"/>
                    </a:ext>
                  </a:extLst>
                </p14:cNvPr>
                <p14:cNvContentPartPr/>
                <p14:nvPr/>
              </p14:nvContentPartPr>
              <p14:xfrm>
                <a:off x="580440" y="4796760"/>
                <a:ext cx="200880" cy="51084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19EBE4A3-B7B9-4875-B885-F5984E08B49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1800" y="4788120"/>
                  <a:ext cx="2185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487519B5-E9BA-4F67-B713-688816731E3B}"/>
                    </a:ext>
                  </a:extLst>
                </p14:cNvPr>
                <p14:cNvContentPartPr/>
                <p14:nvPr/>
              </p14:nvContentPartPr>
              <p14:xfrm>
                <a:off x="886440" y="4890000"/>
                <a:ext cx="123480" cy="61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487519B5-E9BA-4F67-B713-688816731E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7440" y="4881000"/>
                  <a:ext cx="141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9E22106B-1ECB-4C3F-AAC2-90B0C36E0638}"/>
                    </a:ext>
                  </a:extLst>
                </p14:cNvPr>
                <p14:cNvContentPartPr/>
                <p14:nvPr/>
              </p14:nvContentPartPr>
              <p14:xfrm>
                <a:off x="870240" y="4941840"/>
                <a:ext cx="191520" cy="1404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9E22106B-1ECB-4C3F-AAC2-90B0C36E06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1600" y="4933200"/>
                  <a:ext cx="209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809012C5-B484-4D11-8F57-A603AC22F668}"/>
                    </a:ext>
                  </a:extLst>
                </p14:cNvPr>
                <p14:cNvContentPartPr/>
                <p14:nvPr/>
              </p14:nvContentPartPr>
              <p14:xfrm>
                <a:off x="1223760" y="4644840"/>
                <a:ext cx="22680" cy="2865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809012C5-B484-4D11-8F57-A603AC22F6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15120" y="4635840"/>
                  <a:ext cx="403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6BA41A74-CA10-4516-9AD1-2DD99809F62C}"/>
                    </a:ext>
                  </a:extLst>
                </p14:cNvPr>
                <p14:cNvContentPartPr/>
                <p14:nvPr/>
              </p14:nvContentPartPr>
              <p14:xfrm>
                <a:off x="1338960" y="4892520"/>
                <a:ext cx="45360" cy="8388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6BA41A74-CA10-4516-9AD1-2DD99809F6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29960" y="4883520"/>
                  <a:ext cx="63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259647D6-E99E-4030-BEA2-4F99ECB1BC04}"/>
                    </a:ext>
                  </a:extLst>
                </p14:cNvPr>
                <p14:cNvContentPartPr/>
                <p14:nvPr/>
              </p14:nvContentPartPr>
              <p14:xfrm>
                <a:off x="1464240" y="4691280"/>
                <a:ext cx="159120" cy="2865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259647D6-E99E-4030-BEA2-4F99ECB1BC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55240" y="4682280"/>
                  <a:ext cx="1767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AF511376-69BD-4595-B7ED-86FA19A961DC}"/>
                    </a:ext>
                  </a:extLst>
                </p14:cNvPr>
                <p14:cNvContentPartPr/>
                <p14:nvPr/>
              </p14:nvContentPartPr>
              <p14:xfrm>
                <a:off x="1768080" y="4819440"/>
                <a:ext cx="36360" cy="3024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AF511376-69BD-4595-B7ED-86FA19A961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59440" y="4810800"/>
                  <a:ext cx="5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877FDF25-FE3D-4322-BECB-786F601DD7E4}"/>
                    </a:ext>
                  </a:extLst>
                </p14:cNvPr>
                <p14:cNvContentPartPr/>
                <p14:nvPr/>
              </p14:nvContentPartPr>
              <p14:xfrm>
                <a:off x="1963560" y="4693080"/>
                <a:ext cx="26640" cy="27972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877FDF25-FE3D-4322-BECB-786F601DD7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54560" y="4684440"/>
                  <a:ext cx="44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F6A5E4F3-69F1-4B36-8FBB-D6FFAC38B6F1}"/>
                    </a:ext>
                  </a:extLst>
                </p14:cNvPr>
                <p14:cNvContentPartPr/>
                <p14:nvPr/>
              </p14:nvContentPartPr>
              <p14:xfrm>
                <a:off x="2086680" y="4702440"/>
                <a:ext cx="117360" cy="32112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F6A5E4F3-69F1-4B36-8FBB-D6FFAC38B6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77680" y="4693440"/>
                  <a:ext cx="135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58E07485-1D10-465E-8B3C-C8B075745FFD}"/>
                    </a:ext>
                  </a:extLst>
                </p14:cNvPr>
                <p14:cNvContentPartPr/>
                <p14:nvPr/>
              </p14:nvContentPartPr>
              <p14:xfrm>
                <a:off x="2339400" y="4711800"/>
                <a:ext cx="126720" cy="3063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58E07485-1D10-465E-8B3C-C8B075745F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0760" y="4702800"/>
                  <a:ext cx="144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876CD09A-F6E2-425F-9799-4CA0BC4D51CB}"/>
                    </a:ext>
                  </a:extLst>
                </p14:cNvPr>
                <p14:cNvContentPartPr/>
                <p14:nvPr/>
              </p14:nvContentPartPr>
              <p14:xfrm>
                <a:off x="2389080" y="4704240"/>
                <a:ext cx="138240" cy="154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876CD09A-F6E2-425F-9799-4CA0BC4D51C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80440" y="4695600"/>
                  <a:ext cx="155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87CD75B4-2BA4-4C27-9DE5-0A687FA72217}"/>
                    </a:ext>
                  </a:extLst>
                </p14:cNvPr>
                <p14:cNvContentPartPr/>
                <p14:nvPr/>
              </p14:nvContentPartPr>
              <p14:xfrm>
                <a:off x="2647200" y="4904400"/>
                <a:ext cx="187200" cy="1224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87CD75B4-2BA4-4C27-9DE5-0A687FA722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38560" y="4895760"/>
                  <a:ext cx="20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FE5EFA48-A1D0-437F-8E30-7DA4A371A03E}"/>
                    </a:ext>
                  </a:extLst>
                </p14:cNvPr>
                <p14:cNvContentPartPr/>
                <p14:nvPr/>
              </p14:nvContentPartPr>
              <p14:xfrm>
                <a:off x="2960760" y="4715040"/>
                <a:ext cx="14040" cy="34668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FE5EFA48-A1D0-437F-8E30-7DA4A371A0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51760" y="4706040"/>
                  <a:ext cx="316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2E8C74E0-D136-4B2F-ACF5-7AF18E8B56D6}"/>
                    </a:ext>
                  </a:extLst>
                </p14:cNvPr>
                <p14:cNvContentPartPr/>
                <p14:nvPr/>
              </p14:nvContentPartPr>
              <p14:xfrm>
                <a:off x="3147960" y="4730160"/>
                <a:ext cx="105840" cy="34632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2E8C74E0-D136-4B2F-ACF5-7AF18E8B56D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39320" y="4721520"/>
                  <a:ext cx="1234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18A46B01-31FE-4494-B86C-123C3E8AF623}"/>
                    </a:ext>
                  </a:extLst>
                </p14:cNvPr>
                <p14:cNvContentPartPr/>
                <p14:nvPr/>
              </p14:nvContentPartPr>
              <p14:xfrm>
                <a:off x="3355320" y="4785600"/>
                <a:ext cx="243360" cy="27324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18A46B01-31FE-4494-B86C-123C3E8AF6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46680" y="4776600"/>
                  <a:ext cx="26100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D8D41DF3-E7C4-49F4-80B3-59267346E6D5}"/>
              </a:ext>
            </a:extLst>
          </p:cNvPr>
          <p:cNvGrpSpPr/>
          <p:nvPr/>
        </p:nvGrpSpPr>
        <p:grpSpPr>
          <a:xfrm>
            <a:off x="700680" y="5518200"/>
            <a:ext cx="582840" cy="446400"/>
            <a:chOff x="700680" y="5518200"/>
            <a:chExt cx="58284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D9019EC7-9DF7-4E64-A70E-7DD8C7B7CA97}"/>
                    </a:ext>
                  </a:extLst>
                </p14:cNvPr>
                <p14:cNvContentPartPr/>
                <p14:nvPr/>
              </p14:nvContentPartPr>
              <p14:xfrm>
                <a:off x="700680" y="5518200"/>
                <a:ext cx="219960" cy="4464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D9019EC7-9DF7-4E64-A70E-7DD8C7B7CA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1680" y="5509560"/>
                  <a:ext cx="2376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A6074127-3725-4D64-B778-E482AA6AFE77}"/>
                    </a:ext>
                  </a:extLst>
                </p14:cNvPr>
                <p14:cNvContentPartPr/>
                <p14:nvPr/>
              </p14:nvContentPartPr>
              <p14:xfrm>
                <a:off x="1098840" y="5563200"/>
                <a:ext cx="145440" cy="432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A6074127-3725-4D64-B778-E482AA6AFE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9840" y="5554560"/>
                  <a:ext cx="163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5BCA31BF-BC12-4485-8587-CFFFB74A6A46}"/>
                    </a:ext>
                  </a:extLst>
                </p14:cNvPr>
                <p14:cNvContentPartPr/>
                <p14:nvPr/>
              </p14:nvContentPartPr>
              <p14:xfrm>
                <a:off x="1074720" y="5646720"/>
                <a:ext cx="208800" cy="360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5BCA31BF-BC12-4485-8587-CFFFB74A6A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5720" y="5638080"/>
                  <a:ext cx="22644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AD43168A-877C-473E-8D84-EB4D0E325929}"/>
              </a:ext>
            </a:extLst>
          </p:cNvPr>
          <p:cNvGrpSpPr/>
          <p:nvPr/>
        </p:nvGrpSpPr>
        <p:grpSpPr>
          <a:xfrm>
            <a:off x="1563240" y="5299680"/>
            <a:ext cx="409680" cy="398880"/>
            <a:chOff x="1563240" y="5299680"/>
            <a:chExt cx="40968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9F59DC1A-CBDE-4071-9D20-5A3D9B52F137}"/>
                    </a:ext>
                  </a:extLst>
                </p14:cNvPr>
                <p14:cNvContentPartPr/>
                <p14:nvPr/>
              </p14:nvContentPartPr>
              <p14:xfrm>
                <a:off x="1563240" y="5378880"/>
                <a:ext cx="146160" cy="31464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9F59DC1A-CBDE-4071-9D20-5A3D9B52F1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54240" y="5369880"/>
                  <a:ext cx="163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A45A1A5A-F009-4C9A-938E-69AA330B93CE}"/>
                    </a:ext>
                  </a:extLst>
                </p14:cNvPr>
                <p14:cNvContentPartPr/>
                <p14:nvPr/>
              </p14:nvContentPartPr>
              <p14:xfrm>
                <a:off x="1833960" y="5299680"/>
                <a:ext cx="124920" cy="2275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A45A1A5A-F009-4C9A-938E-69AA330B93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24960" y="5291040"/>
                  <a:ext cx="142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DA1464B7-314C-415E-A620-AB239EA21194}"/>
                    </a:ext>
                  </a:extLst>
                </p14:cNvPr>
                <p14:cNvContentPartPr/>
                <p14:nvPr/>
              </p14:nvContentPartPr>
              <p14:xfrm>
                <a:off x="1930440" y="5343960"/>
                <a:ext cx="42480" cy="35460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DA1464B7-314C-415E-A620-AB239EA211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21800" y="5334960"/>
                  <a:ext cx="60120" cy="37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120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C7479-524D-0B75-B89A-5884D75E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66" y="75621"/>
            <a:ext cx="10515600" cy="1325563"/>
          </a:xfrm>
        </p:spPr>
        <p:txBody>
          <a:bodyPr/>
          <a:lstStyle/>
          <a:p>
            <a:r>
              <a:rPr lang="fi-FI" dirty="0"/>
              <a:t>Korrelaatiokerroin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E66F9C-DF06-C621-6089-DE9D8CB2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42" y="1072535"/>
            <a:ext cx="10515600" cy="4814507"/>
          </a:xfrm>
        </p:spPr>
        <p:txBody>
          <a:bodyPr>
            <a:normAutofit/>
          </a:bodyPr>
          <a:lstStyle/>
          <a:p>
            <a:r>
              <a:rPr lang="fi-FI" sz="2000" dirty="0"/>
              <a:t>Kun muuttujien riippuvuus on lineaarista, eli pisteet sijoittuvat likimain suoran suuntaisesti, riippuvuuden voimakkuutta voidaan arvioida numeerisesti korrelaatiokertoimen avulla.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E48BE29-D76C-1EED-B59B-3A6598F5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42" y="3089944"/>
            <a:ext cx="6847933" cy="1581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85FD991-48EF-EA19-686B-FD3885FD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85" y="4802852"/>
            <a:ext cx="6602445" cy="15572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65F4455-F1DE-A5E2-5EA9-025177255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32" y="2737303"/>
            <a:ext cx="2850868" cy="148497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8C2113D7-E61A-4FCD-AC50-E2E4E2AA3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312" y="4237958"/>
            <a:ext cx="3640134" cy="1399032"/>
          </a:xfrm>
          <a:prstGeom prst="rect">
            <a:avLst/>
          </a:prstGeom>
        </p:spPr>
      </p:pic>
      <p:sp>
        <p:nvSpPr>
          <p:cNvPr id="14" name="Suorakulmio 13">
            <a:extLst>
              <a:ext uri="{FF2B5EF4-FFF2-40B4-BE49-F238E27FC236}">
                <a16:creationId xmlns:a16="http://schemas.microsoft.com/office/drawing/2014/main" id="{6A3B839F-FE43-3720-4513-E43CED656A8C}"/>
              </a:ext>
            </a:extLst>
          </p:cNvPr>
          <p:cNvSpPr/>
          <p:nvPr/>
        </p:nvSpPr>
        <p:spPr>
          <a:xfrm>
            <a:off x="442783" y="2986701"/>
            <a:ext cx="7270883" cy="337752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B0B4818-1C38-4A74-1A61-727FE6EE3815}"/>
              </a:ext>
            </a:extLst>
          </p:cNvPr>
          <p:cNvSpPr/>
          <p:nvPr/>
        </p:nvSpPr>
        <p:spPr>
          <a:xfrm>
            <a:off x="8046720" y="2489512"/>
            <a:ext cx="3799726" cy="329864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C0A6261C-4CD1-F004-34BF-B607334EC829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442783" y="4675463"/>
            <a:ext cx="727088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Kuva 18">
            <a:extLst>
              <a:ext uri="{FF2B5EF4-FFF2-40B4-BE49-F238E27FC236}">
                <a16:creationId xmlns:a16="http://schemas.microsoft.com/office/drawing/2014/main" id="{EB9EA49F-4782-C298-F14B-3361CD961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659268"/>
            <a:ext cx="5939729" cy="11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12ADB6-D029-2D78-5A98-E37EF498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Epälineaariset mallit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680B55A-1B2A-DA50-8251-C7B2E56C2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054475"/>
              </p:ext>
            </p:extLst>
          </p:nvPr>
        </p:nvGraphicFramePr>
        <p:xfrm>
          <a:off x="923922" y="2476500"/>
          <a:ext cx="2295528" cy="2228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764">
                  <a:extLst>
                    <a:ext uri="{9D8B030D-6E8A-4147-A177-3AD203B41FA5}">
                      <a16:colId xmlns:a16="http://schemas.microsoft.com/office/drawing/2014/main" val="3270098936"/>
                    </a:ext>
                  </a:extLst>
                </a:gridCol>
                <a:gridCol w="1147764">
                  <a:extLst>
                    <a:ext uri="{9D8B030D-6E8A-4147-A177-3AD203B41FA5}">
                      <a16:colId xmlns:a16="http://schemas.microsoft.com/office/drawing/2014/main" val="49498961"/>
                    </a:ext>
                  </a:extLst>
                </a:gridCol>
              </a:tblGrid>
              <a:tr h="7429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Nopeus (km/h)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Jarrutusmatka (m)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266848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30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9143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40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701218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11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13523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60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16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47784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70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22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512571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>
                          <a:effectLst/>
                        </a:rPr>
                        <a:t>80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1100" u="none" strike="noStrike" dirty="0">
                          <a:effectLst/>
                        </a:rPr>
                        <a:t>28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4751057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D6452F5D-CD9D-BE05-FD3F-9FFA85B1CAE2}"/>
              </a:ext>
            </a:extLst>
          </p:cNvPr>
          <p:cNvSpPr txBox="1"/>
          <p:nvPr/>
        </p:nvSpPr>
        <p:spPr>
          <a:xfrm>
            <a:off x="1047750" y="1771650"/>
            <a:ext cx="770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Tutkitaan auton jarrutusmatkan ja nopeuden yhteyttä.</a:t>
            </a:r>
          </a:p>
        </p:txBody>
      </p:sp>
    </p:spTree>
    <p:extLst>
      <p:ext uri="{BB962C8B-B14F-4D97-AF65-F5344CB8AC3E}">
        <p14:creationId xmlns:p14="http://schemas.microsoft.com/office/powerpoint/2010/main" val="72155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CE465C-A39F-4CAC-08EC-A80BCFD6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Todennäköisyyslaskenta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4CB0CFD-3517-EB77-2DB6-29545B255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3965"/>
            <a:ext cx="6091652" cy="235153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143DF8D-393B-4BBC-CEA5-2464F34031AA}"/>
              </a:ext>
            </a:extLst>
          </p:cNvPr>
          <p:cNvSpPr txBox="1"/>
          <p:nvPr/>
        </p:nvSpPr>
        <p:spPr>
          <a:xfrm>
            <a:off x="838200" y="3981450"/>
            <a:ext cx="1027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Matemaatikko heitti kolikkoa 100 kertaa ja sai klaavan 42 kertaa.</a:t>
            </a:r>
            <a:br>
              <a:rPr lang="fi-FI" dirty="0"/>
            </a:br>
            <a:r>
              <a:rPr lang="fi-FI" dirty="0"/>
              <a:t>Määritä havaintojen perusteella klaavan </a:t>
            </a:r>
            <a:r>
              <a:rPr lang="fi-FI" b="1" dirty="0"/>
              <a:t>tilastollinen todennäköisyys</a:t>
            </a:r>
            <a:r>
              <a:rPr lang="fi-FI" dirty="0"/>
              <a:t>.</a:t>
            </a:r>
          </a:p>
        </p:txBody>
      </p:sp>
      <p:grpSp>
        <p:nvGrpSpPr>
          <p:cNvPr id="55" name="Ryhmä 54">
            <a:extLst>
              <a:ext uri="{FF2B5EF4-FFF2-40B4-BE49-F238E27FC236}">
                <a16:creationId xmlns:a16="http://schemas.microsoft.com/office/drawing/2014/main" id="{359656A9-B47B-49EA-B9AD-8055377D03CA}"/>
              </a:ext>
            </a:extLst>
          </p:cNvPr>
          <p:cNvGrpSpPr/>
          <p:nvPr/>
        </p:nvGrpSpPr>
        <p:grpSpPr>
          <a:xfrm>
            <a:off x="7371720" y="1638507"/>
            <a:ext cx="3632400" cy="2059920"/>
            <a:chOff x="7371720" y="1638507"/>
            <a:chExt cx="3632400" cy="20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FA588C5B-F263-4136-A0A2-7CDF55ED83EA}"/>
                    </a:ext>
                  </a:extLst>
                </p14:cNvPr>
                <p14:cNvContentPartPr/>
                <p14:nvPr/>
              </p14:nvContentPartPr>
              <p14:xfrm>
                <a:off x="8123400" y="2145747"/>
                <a:ext cx="2375280" cy="4644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FA588C5B-F263-4136-A0A2-7CDF55ED83E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14760" y="2136747"/>
                  <a:ext cx="2392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C5ECB170-ADD0-4A03-8E46-648DC1F13DE2}"/>
                    </a:ext>
                  </a:extLst>
                </p14:cNvPr>
                <p14:cNvContentPartPr/>
                <p14:nvPr/>
              </p14:nvContentPartPr>
              <p14:xfrm>
                <a:off x="8883000" y="1758747"/>
                <a:ext cx="84240" cy="165240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C5ECB170-ADD0-4A03-8E46-648DC1F13D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74000" y="1750107"/>
                  <a:ext cx="101880" cy="16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FFD8D8EB-A368-46C9-8927-6A1A69B2CB06}"/>
                    </a:ext>
                  </a:extLst>
                </p14:cNvPr>
                <p14:cNvContentPartPr/>
                <p14:nvPr/>
              </p14:nvContentPartPr>
              <p14:xfrm>
                <a:off x="9869400" y="1818867"/>
                <a:ext cx="57240" cy="187956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FFD8D8EB-A368-46C9-8927-6A1A69B2CB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60760" y="1809867"/>
                  <a:ext cx="74880" cy="18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C623A43F-647C-4457-B0E0-8086CB9D7BE0}"/>
                    </a:ext>
                  </a:extLst>
                </p14:cNvPr>
                <p14:cNvContentPartPr/>
                <p14:nvPr/>
              </p14:nvContentPartPr>
              <p14:xfrm>
                <a:off x="9375840" y="1638507"/>
                <a:ext cx="131400" cy="42912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C623A43F-647C-4457-B0E0-8086CB9D7B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67200" y="1629867"/>
                  <a:ext cx="1490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0D0FA8C8-CDD6-447F-9285-B15FABB3F592}"/>
                    </a:ext>
                  </a:extLst>
                </p14:cNvPr>
                <p14:cNvContentPartPr/>
                <p14:nvPr/>
              </p14:nvContentPartPr>
              <p14:xfrm>
                <a:off x="9317160" y="1815627"/>
                <a:ext cx="189360" cy="59400"/>
              </p14:xfrm>
            </p:contentPart>
          </mc:Choice>
          <mc:Fallback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0D0FA8C8-CDD6-447F-9285-B15FABB3F5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08160" y="1806627"/>
                  <a:ext cx="207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4D6C8347-A760-48F9-B94F-404539CEC286}"/>
                    </a:ext>
                  </a:extLst>
                </p14:cNvPr>
                <p14:cNvContentPartPr/>
                <p14:nvPr/>
              </p14:nvContentPartPr>
              <p14:xfrm>
                <a:off x="7722000" y="2234667"/>
                <a:ext cx="12600" cy="37620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4D6C8347-A760-48F9-B94F-404539CEC2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13360" y="2225667"/>
                  <a:ext cx="302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8DC7BCFA-29FB-44DC-906E-04E746EABA65}"/>
                    </a:ext>
                  </a:extLst>
                </p14:cNvPr>
                <p14:cNvContentPartPr/>
                <p14:nvPr/>
              </p14:nvContentPartPr>
              <p14:xfrm>
                <a:off x="7729200" y="2354187"/>
                <a:ext cx="122760" cy="24372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8DC7BCFA-29FB-44DC-906E-04E746EABA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20200" y="2345547"/>
                  <a:ext cx="140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188F7DEE-360A-459C-A4F7-D26F1CC8D302}"/>
                    </a:ext>
                  </a:extLst>
                </p14:cNvPr>
                <p14:cNvContentPartPr/>
                <p14:nvPr/>
              </p14:nvContentPartPr>
              <p14:xfrm>
                <a:off x="7941960" y="2398467"/>
                <a:ext cx="92520" cy="1774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188F7DEE-360A-459C-A4F7-D26F1CC8D3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2960" y="2389467"/>
                  <a:ext cx="110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558713F0-86EB-481E-A627-C51BD69E7BB1}"/>
                    </a:ext>
                  </a:extLst>
                </p14:cNvPr>
                <p14:cNvContentPartPr/>
                <p14:nvPr/>
              </p14:nvContentPartPr>
              <p14:xfrm>
                <a:off x="8101800" y="2432667"/>
                <a:ext cx="113040" cy="14976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558713F0-86EB-481E-A627-C51BD69E7B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93160" y="2423667"/>
                  <a:ext cx="130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B77627C5-A8A3-4C62-BD0A-C60E783D07C7}"/>
                    </a:ext>
                  </a:extLst>
                </p14:cNvPr>
                <p14:cNvContentPartPr/>
                <p14:nvPr/>
              </p14:nvContentPartPr>
              <p14:xfrm>
                <a:off x="8262360" y="2403147"/>
                <a:ext cx="285120" cy="14796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B77627C5-A8A3-4C62-BD0A-C60E783D07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53720" y="2394507"/>
                  <a:ext cx="302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C0241F98-8538-4B30-9131-7B50C85EAE5D}"/>
                    </a:ext>
                  </a:extLst>
                </p14:cNvPr>
                <p14:cNvContentPartPr/>
                <p14:nvPr/>
              </p14:nvContentPartPr>
              <p14:xfrm>
                <a:off x="8618040" y="2463987"/>
                <a:ext cx="166320" cy="9756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C0241F98-8538-4B30-9131-7B50C85EAE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9040" y="2454987"/>
                  <a:ext cx="183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58930F40-BA7B-4D01-91A6-D235623DBC7E}"/>
                    </a:ext>
                  </a:extLst>
                </p14:cNvPr>
                <p14:cNvContentPartPr/>
                <p14:nvPr/>
              </p14:nvContentPartPr>
              <p14:xfrm>
                <a:off x="7374960" y="2714547"/>
                <a:ext cx="3387960" cy="1944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58930F40-BA7B-4D01-91A6-D235623DBC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65960" y="2705547"/>
                  <a:ext cx="3405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D78B6307-DEC3-4E75-B379-1CD4452EA1EF}"/>
                    </a:ext>
                  </a:extLst>
                </p14:cNvPr>
                <p14:cNvContentPartPr/>
                <p14:nvPr/>
              </p14:nvContentPartPr>
              <p14:xfrm>
                <a:off x="7716600" y="2843067"/>
                <a:ext cx="28080" cy="4053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D78B6307-DEC3-4E75-B379-1CD4452EA1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07960" y="2834427"/>
                  <a:ext cx="457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4875DEB8-F972-4325-9F1E-8B75687C6B31}"/>
                    </a:ext>
                  </a:extLst>
                </p14:cNvPr>
                <p14:cNvContentPartPr/>
                <p14:nvPr/>
              </p14:nvContentPartPr>
              <p14:xfrm>
                <a:off x="7772760" y="3012987"/>
                <a:ext cx="163080" cy="2235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4875DEB8-F972-4325-9F1E-8B75687C6B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64120" y="3004347"/>
                  <a:ext cx="180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7153F2B0-A509-47FF-BCE1-D7D4CED019EE}"/>
                    </a:ext>
                  </a:extLst>
                </p14:cNvPr>
                <p14:cNvContentPartPr/>
                <p14:nvPr/>
              </p14:nvContentPartPr>
              <p14:xfrm>
                <a:off x="8058960" y="2903187"/>
                <a:ext cx="47520" cy="2952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7153F2B0-A509-47FF-BCE1-D7D4CED019E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49960" y="2894187"/>
                  <a:ext cx="65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EB585116-E210-4C73-B734-99C0BB426FA6}"/>
                    </a:ext>
                  </a:extLst>
                </p14:cNvPr>
                <p14:cNvContentPartPr/>
                <p14:nvPr/>
              </p14:nvContentPartPr>
              <p14:xfrm>
                <a:off x="8206560" y="3076347"/>
                <a:ext cx="83160" cy="1076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EB585116-E210-4C73-B734-99C0BB426F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97920" y="3067707"/>
                  <a:ext cx="100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CEBCAD55-F3E7-4979-ADB6-D99A991ED8F1}"/>
                    </a:ext>
                  </a:extLst>
                </p14:cNvPr>
                <p14:cNvContentPartPr/>
                <p14:nvPr/>
              </p14:nvContentPartPr>
              <p14:xfrm>
                <a:off x="8382240" y="3113067"/>
                <a:ext cx="126360" cy="10656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CEBCAD55-F3E7-4979-ADB6-D99A991ED8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73600" y="3104067"/>
                  <a:ext cx="144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5DA65D9C-5E3F-461A-9461-D0A4D6EE23B6}"/>
                    </a:ext>
                  </a:extLst>
                </p14:cNvPr>
                <p14:cNvContentPartPr/>
                <p14:nvPr/>
              </p14:nvContentPartPr>
              <p14:xfrm>
                <a:off x="8590680" y="3066987"/>
                <a:ext cx="134280" cy="1378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5DA65D9C-5E3F-461A-9461-D0A4D6EE23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82040" y="3057987"/>
                  <a:ext cx="151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FF455B39-112F-427B-A59C-8A4663988B19}"/>
                    </a:ext>
                  </a:extLst>
                </p14:cNvPr>
                <p14:cNvContentPartPr/>
                <p14:nvPr/>
              </p14:nvContentPartPr>
              <p14:xfrm>
                <a:off x="8787960" y="3092547"/>
                <a:ext cx="112320" cy="12672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FF455B39-112F-427B-A59C-8A4663988B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78960" y="3083907"/>
                  <a:ext cx="129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C54DD19-89C9-4894-94EE-ABCF0842365B}"/>
                    </a:ext>
                  </a:extLst>
                </p14:cNvPr>
                <p14:cNvContentPartPr/>
                <p14:nvPr/>
              </p14:nvContentPartPr>
              <p14:xfrm>
                <a:off x="7371720" y="3434547"/>
                <a:ext cx="3632400" cy="19872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C54DD19-89C9-4894-94EE-ABCF084236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63080" y="3425547"/>
                  <a:ext cx="3650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5D381CF4-DC96-467F-9FDC-EFAFBE33500B}"/>
                    </a:ext>
                  </a:extLst>
                </p14:cNvPr>
                <p14:cNvContentPartPr/>
                <p14:nvPr/>
              </p14:nvContentPartPr>
              <p14:xfrm>
                <a:off x="9148680" y="2981307"/>
                <a:ext cx="128520" cy="24480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5D381CF4-DC96-467F-9FDC-EFAFBE33500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39680" y="2972307"/>
                  <a:ext cx="146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2357A52F-8FF3-4BC5-8F7C-AEA90958821C}"/>
                    </a:ext>
                  </a:extLst>
                </p14:cNvPr>
                <p14:cNvContentPartPr/>
                <p14:nvPr/>
              </p14:nvContentPartPr>
              <p14:xfrm>
                <a:off x="9252000" y="3027387"/>
                <a:ext cx="23040" cy="3675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2357A52F-8FF3-4BC5-8F7C-AEA9095882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43360" y="3018387"/>
                  <a:ext cx="406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92339EFC-2609-41D7-9209-2A804F51E1FE}"/>
                    </a:ext>
                  </a:extLst>
                </p14:cNvPr>
                <p14:cNvContentPartPr/>
                <p14:nvPr/>
              </p14:nvContentPartPr>
              <p14:xfrm>
                <a:off x="9406800" y="3073467"/>
                <a:ext cx="249480" cy="30996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92339EFC-2609-41D7-9209-2A804F51E1F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98160" y="3064467"/>
                  <a:ext cx="267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E0598CCD-3387-47D6-BA6C-ACF70B8E1833}"/>
                    </a:ext>
                  </a:extLst>
                </p14:cNvPr>
                <p14:cNvContentPartPr/>
                <p14:nvPr/>
              </p14:nvContentPartPr>
              <p14:xfrm>
                <a:off x="9112680" y="2278947"/>
                <a:ext cx="158400" cy="4266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E0598CCD-3387-47D6-BA6C-ACF70B8E183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4040" y="2270307"/>
                  <a:ext cx="1760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B014BBE5-9D53-4516-BDE8-3934A354F816}"/>
                    </a:ext>
                  </a:extLst>
                </p14:cNvPr>
                <p14:cNvContentPartPr/>
                <p14:nvPr/>
              </p14:nvContentPartPr>
              <p14:xfrm>
                <a:off x="9431640" y="2347347"/>
                <a:ext cx="129600" cy="3553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B014BBE5-9D53-4516-BDE8-3934A354F8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22640" y="2338707"/>
                  <a:ext cx="1472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52E61B4D-C4BD-41C4-AE81-F932431CE4CC}"/>
                    </a:ext>
                  </a:extLst>
                </p14:cNvPr>
                <p14:cNvContentPartPr/>
                <p14:nvPr/>
              </p14:nvContentPartPr>
              <p14:xfrm>
                <a:off x="10074600" y="1665507"/>
                <a:ext cx="261720" cy="3495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52E61B4D-C4BD-41C4-AE81-F932431CE4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65600" y="1656867"/>
                  <a:ext cx="2793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047C93FB-DD4C-4E1A-8AD7-97484DCBF5B4}"/>
                    </a:ext>
                  </a:extLst>
                </p14:cNvPr>
                <p14:cNvContentPartPr/>
                <p14:nvPr/>
              </p14:nvContentPartPr>
              <p14:xfrm>
                <a:off x="10049400" y="1647147"/>
                <a:ext cx="117000" cy="16776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047C93FB-DD4C-4E1A-8AD7-97484DCBF5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40760" y="1638507"/>
                  <a:ext cx="134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F20E0238-5BCF-4014-9FB0-A138B64F904A}"/>
                    </a:ext>
                  </a:extLst>
                </p14:cNvPr>
                <p14:cNvContentPartPr/>
                <p14:nvPr/>
              </p14:nvContentPartPr>
              <p14:xfrm>
                <a:off x="10175400" y="1990227"/>
                <a:ext cx="92520" cy="658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F20E0238-5BCF-4014-9FB0-A138B64F90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66400" y="1981587"/>
                  <a:ext cx="110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FFACBE1C-A329-49B4-AA51-62A4FA455E34}"/>
                    </a:ext>
                  </a:extLst>
                </p14:cNvPr>
                <p14:cNvContentPartPr/>
                <p14:nvPr/>
              </p14:nvContentPartPr>
              <p14:xfrm>
                <a:off x="10474560" y="1680627"/>
                <a:ext cx="199080" cy="43020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FFACBE1C-A329-49B4-AA51-62A4FA455E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65920" y="1671627"/>
                  <a:ext cx="2167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2448F2D4-93FF-4DB0-B946-E74B4270161B}"/>
                    </a:ext>
                  </a:extLst>
                </p14:cNvPr>
                <p14:cNvContentPartPr/>
                <p14:nvPr/>
              </p14:nvContentPartPr>
              <p14:xfrm>
                <a:off x="10409400" y="1907427"/>
                <a:ext cx="182520" cy="3276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2448F2D4-93FF-4DB0-B946-E74B427016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00760" y="1898787"/>
                  <a:ext cx="200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8E64AC8A-6204-4149-990A-948F5F6895BD}"/>
                    </a:ext>
                  </a:extLst>
                </p14:cNvPr>
                <p14:cNvContentPartPr/>
                <p14:nvPr/>
              </p14:nvContentPartPr>
              <p14:xfrm>
                <a:off x="10178280" y="2367507"/>
                <a:ext cx="175680" cy="3661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8E64AC8A-6204-4149-990A-948F5F6895B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69640" y="2358507"/>
                  <a:ext cx="19332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EF7F8A6C-8914-4C46-8914-6CDF216774E5}"/>
              </a:ext>
            </a:extLst>
          </p:cNvPr>
          <p:cNvGrpSpPr/>
          <p:nvPr/>
        </p:nvGrpSpPr>
        <p:grpSpPr>
          <a:xfrm>
            <a:off x="10435680" y="2398467"/>
            <a:ext cx="591120" cy="429840"/>
            <a:chOff x="10435680" y="2398467"/>
            <a:chExt cx="59112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2F075C7B-3B8A-4AF9-A599-1459F4BB9AD8}"/>
                    </a:ext>
                  </a:extLst>
                </p14:cNvPr>
                <p14:cNvContentPartPr/>
                <p14:nvPr/>
              </p14:nvContentPartPr>
              <p14:xfrm>
                <a:off x="10435680" y="2399187"/>
                <a:ext cx="162000" cy="35892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2F075C7B-3B8A-4AF9-A599-1459F4BB9A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26680" y="2390187"/>
                  <a:ext cx="179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DF11A15E-FFF8-48F5-9B75-96C1EE734B08}"/>
                    </a:ext>
                  </a:extLst>
                </p14:cNvPr>
                <p14:cNvContentPartPr/>
                <p14:nvPr/>
              </p14:nvContentPartPr>
              <p14:xfrm>
                <a:off x="10715400" y="2440227"/>
                <a:ext cx="311400" cy="3279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DF11A15E-FFF8-48F5-9B75-96C1EE734B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06760" y="2431587"/>
                  <a:ext cx="3290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FA9058D5-41C3-47C0-9019-29647AE7FF31}"/>
                    </a:ext>
                  </a:extLst>
                </p14:cNvPr>
                <p14:cNvContentPartPr/>
                <p14:nvPr/>
              </p14:nvContentPartPr>
              <p14:xfrm>
                <a:off x="10731600" y="2398467"/>
                <a:ext cx="89640" cy="1087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FA9058D5-41C3-47C0-9019-29647AE7FF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22600" y="2389827"/>
                  <a:ext cx="107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6041CCA8-7B8C-4F67-B571-EA29B1CBC378}"/>
                    </a:ext>
                  </a:extLst>
                </p14:cNvPr>
                <p14:cNvContentPartPr/>
                <p14:nvPr/>
              </p14:nvContentPartPr>
              <p14:xfrm>
                <a:off x="10879560" y="2732547"/>
                <a:ext cx="61560" cy="9576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6041CCA8-7B8C-4F67-B571-EA29B1CBC3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70920" y="2723907"/>
                  <a:ext cx="792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19DF990F-6281-4BE9-80FC-00DA5024E3A7}"/>
              </a:ext>
            </a:extLst>
          </p:cNvPr>
          <p:cNvGrpSpPr/>
          <p:nvPr/>
        </p:nvGrpSpPr>
        <p:grpSpPr>
          <a:xfrm>
            <a:off x="10164600" y="3061587"/>
            <a:ext cx="901440" cy="497880"/>
            <a:chOff x="10164600" y="3061587"/>
            <a:chExt cx="90144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28210E5B-86BC-411A-A154-58DCE1B7165A}"/>
                    </a:ext>
                  </a:extLst>
                </p14:cNvPr>
                <p14:cNvContentPartPr/>
                <p14:nvPr/>
              </p14:nvContentPartPr>
              <p14:xfrm>
                <a:off x="10164600" y="3078867"/>
                <a:ext cx="126000" cy="17100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28210E5B-86BC-411A-A154-58DCE1B716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55600" y="3070227"/>
                  <a:ext cx="143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F6C5EBCB-57C1-4AC6-9B37-00B7BE2E57E4}"/>
                    </a:ext>
                  </a:extLst>
                </p14:cNvPr>
                <p14:cNvContentPartPr/>
                <p14:nvPr/>
              </p14:nvContentPartPr>
              <p14:xfrm>
                <a:off x="10304280" y="3061587"/>
                <a:ext cx="8640" cy="35568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F6C5EBCB-57C1-4AC6-9B37-00B7BE2E57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95640" y="3052947"/>
                  <a:ext cx="26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5DA118CF-AD53-42DB-96F9-862883D8F546}"/>
                    </a:ext>
                  </a:extLst>
                </p14:cNvPr>
                <p14:cNvContentPartPr/>
                <p14:nvPr/>
              </p14:nvContentPartPr>
              <p14:xfrm>
                <a:off x="10467360" y="3131067"/>
                <a:ext cx="145080" cy="34380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5DA118CF-AD53-42DB-96F9-862883D8F54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58720" y="3122427"/>
                  <a:ext cx="1627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36454DFA-F5DE-47FC-9940-B4161BE10C7C}"/>
                    </a:ext>
                  </a:extLst>
                </p14:cNvPr>
                <p14:cNvContentPartPr/>
                <p14:nvPr/>
              </p14:nvContentPartPr>
              <p14:xfrm>
                <a:off x="10813680" y="3186867"/>
                <a:ext cx="252360" cy="30780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36454DFA-F5DE-47FC-9940-B4161BE10C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05040" y="3178227"/>
                  <a:ext cx="270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8E64F3EF-BB99-421E-872C-EED165C236F6}"/>
                    </a:ext>
                  </a:extLst>
                </p14:cNvPr>
                <p14:cNvContentPartPr/>
                <p14:nvPr/>
              </p14:nvContentPartPr>
              <p14:xfrm>
                <a:off x="10781280" y="3123507"/>
                <a:ext cx="119160" cy="14616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8E64F3EF-BB99-421E-872C-EED165C236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72280" y="3114867"/>
                  <a:ext cx="136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1F34EDCB-A5FB-44FE-9E9C-C9B622C7C06E}"/>
                    </a:ext>
                  </a:extLst>
                </p14:cNvPr>
                <p14:cNvContentPartPr/>
                <p14:nvPr/>
              </p14:nvContentPartPr>
              <p14:xfrm>
                <a:off x="10932840" y="3436347"/>
                <a:ext cx="89280" cy="12312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1F34EDCB-A5FB-44FE-9E9C-C9B622C7C0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23840" y="3427707"/>
                  <a:ext cx="10692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8" name="Käsinkirjoitus 67">
                <a:extLst>
                  <a:ext uri="{FF2B5EF4-FFF2-40B4-BE49-F238E27FC236}">
                    <a16:creationId xmlns:a16="http://schemas.microsoft.com/office/drawing/2014/main" id="{2261493E-79A6-43FE-BC68-4D9B885EF674}"/>
                  </a:ext>
                </a:extLst>
              </p14:cNvPr>
              <p14:cNvContentPartPr/>
              <p14:nvPr/>
            </p14:nvContentPartPr>
            <p14:xfrm>
              <a:off x="1526520" y="5051890"/>
              <a:ext cx="10800" cy="454320"/>
            </p14:xfrm>
          </p:contentPart>
        </mc:Choice>
        <mc:Fallback>
          <p:pic>
            <p:nvPicPr>
              <p:cNvPr id="68" name="Käsinkirjoitus 67">
                <a:extLst>
                  <a:ext uri="{FF2B5EF4-FFF2-40B4-BE49-F238E27FC236}">
                    <a16:creationId xmlns:a16="http://schemas.microsoft.com/office/drawing/2014/main" id="{2261493E-79A6-43FE-BC68-4D9B885EF67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17520" y="5043250"/>
                <a:ext cx="284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9" name="Käsinkirjoitus 68">
                <a:extLst>
                  <a:ext uri="{FF2B5EF4-FFF2-40B4-BE49-F238E27FC236}">
                    <a16:creationId xmlns:a16="http://schemas.microsoft.com/office/drawing/2014/main" id="{5809A496-1DE4-4635-9142-1AA298F20593}"/>
                  </a:ext>
                </a:extLst>
              </p14:cNvPr>
              <p14:cNvContentPartPr/>
              <p14:nvPr/>
            </p14:nvContentPartPr>
            <p14:xfrm>
              <a:off x="1530120" y="5033530"/>
              <a:ext cx="200880" cy="263520"/>
            </p14:xfrm>
          </p:contentPart>
        </mc:Choice>
        <mc:Fallback>
          <p:pic>
            <p:nvPicPr>
              <p:cNvPr id="69" name="Käsinkirjoitus 68">
                <a:extLst>
                  <a:ext uri="{FF2B5EF4-FFF2-40B4-BE49-F238E27FC236}">
                    <a16:creationId xmlns:a16="http://schemas.microsoft.com/office/drawing/2014/main" id="{5809A496-1DE4-4635-9142-1AA298F2059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21120" y="5024530"/>
                <a:ext cx="2185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1" name="Käsinkirjoitus 70">
                <a:extLst>
                  <a:ext uri="{FF2B5EF4-FFF2-40B4-BE49-F238E27FC236}">
                    <a16:creationId xmlns:a16="http://schemas.microsoft.com/office/drawing/2014/main" id="{82A85DA0-2963-44C5-A9C2-4AACA5D4F701}"/>
                  </a:ext>
                </a:extLst>
              </p14:cNvPr>
              <p14:cNvContentPartPr/>
              <p14:nvPr/>
            </p14:nvContentPartPr>
            <p14:xfrm>
              <a:off x="1892640" y="5005450"/>
              <a:ext cx="160560" cy="586080"/>
            </p14:xfrm>
          </p:contentPart>
        </mc:Choice>
        <mc:Fallback>
          <p:pic>
            <p:nvPicPr>
              <p:cNvPr id="71" name="Käsinkirjoitus 70">
                <a:extLst>
                  <a:ext uri="{FF2B5EF4-FFF2-40B4-BE49-F238E27FC236}">
                    <a16:creationId xmlns:a16="http://schemas.microsoft.com/office/drawing/2014/main" id="{82A85DA0-2963-44C5-A9C2-4AACA5D4F70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883640" y="4996450"/>
                <a:ext cx="17820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73" name="Käsinkirjoitus 72">
                <a:extLst>
                  <a:ext uri="{FF2B5EF4-FFF2-40B4-BE49-F238E27FC236}">
                    <a16:creationId xmlns:a16="http://schemas.microsoft.com/office/drawing/2014/main" id="{766A41AC-428D-485A-8355-B61F6A2AE83D}"/>
                  </a:ext>
                </a:extLst>
              </p14:cNvPr>
              <p14:cNvContentPartPr/>
              <p14:nvPr/>
            </p14:nvContentPartPr>
            <p14:xfrm>
              <a:off x="2100720" y="5194810"/>
              <a:ext cx="99720" cy="242280"/>
            </p14:xfrm>
          </p:contentPart>
        </mc:Choice>
        <mc:Fallback>
          <p:pic>
            <p:nvPicPr>
              <p:cNvPr id="73" name="Käsinkirjoitus 72">
                <a:extLst>
                  <a:ext uri="{FF2B5EF4-FFF2-40B4-BE49-F238E27FC236}">
                    <a16:creationId xmlns:a16="http://schemas.microsoft.com/office/drawing/2014/main" id="{766A41AC-428D-485A-8355-B61F6A2AE83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092080" y="5186170"/>
                <a:ext cx="1173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4" name="Käsinkirjoitus 73">
                <a:extLst>
                  <a:ext uri="{FF2B5EF4-FFF2-40B4-BE49-F238E27FC236}">
                    <a16:creationId xmlns:a16="http://schemas.microsoft.com/office/drawing/2014/main" id="{2667AA2E-078B-4656-8F0A-0459709DBB86}"/>
                  </a:ext>
                </a:extLst>
              </p14:cNvPr>
              <p14:cNvContentPartPr/>
              <p14:nvPr/>
            </p14:nvContentPartPr>
            <p14:xfrm>
              <a:off x="2277480" y="5285170"/>
              <a:ext cx="187560" cy="151920"/>
            </p14:xfrm>
          </p:contentPart>
        </mc:Choice>
        <mc:Fallback>
          <p:pic>
            <p:nvPicPr>
              <p:cNvPr id="74" name="Käsinkirjoitus 73">
                <a:extLst>
                  <a:ext uri="{FF2B5EF4-FFF2-40B4-BE49-F238E27FC236}">
                    <a16:creationId xmlns:a16="http://schemas.microsoft.com/office/drawing/2014/main" id="{2667AA2E-078B-4656-8F0A-0459709DBB8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68840" y="5276170"/>
                <a:ext cx="205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75" name="Käsinkirjoitus 74">
                <a:extLst>
                  <a:ext uri="{FF2B5EF4-FFF2-40B4-BE49-F238E27FC236}">
                    <a16:creationId xmlns:a16="http://schemas.microsoft.com/office/drawing/2014/main" id="{09105874-2D2F-45BC-92B7-DCCB120DA44E}"/>
                  </a:ext>
                </a:extLst>
              </p14:cNvPr>
              <p14:cNvContentPartPr/>
              <p14:nvPr/>
            </p14:nvContentPartPr>
            <p14:xfrm>
              <a:off x="2548200" y="5309290"/>
              <a:ext cx="134280" cy="136440"/>
            </p14:xfrm>
          </p:contentPart>
        </mc:Choice>
        <mc:Fallback>
          <p:pic>
            <p:nvPicPr>
              <p:cNvPr id="75" name="Käsinkirjoitus 74">
                <a:extLst>
                  <a:ext uri="{FF2B5EF4-FFF2-40B4-BE49-F238E27FC236}">
                    <a16:creationId xmlns:a16="http://schemas.microsoft.com/office/drawing/2014/main" id="{09105874-2D2F-45BC-92B7-DCCB120DA44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39560" y="5300650"/>
                <a:ext cx="151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76" name="Käsinkirjoitus 75">
                <a:extLst>
                  <a:ext uri="{FF2B5EF4-FFF2-40B4-BE49-F238E27FC236}">
                    <a16:creationId xmlns:a16="http://schemas.microsoft.com/office/drawing/2014/main" id="{74243CFD-7333-41C1-9E84-1DCBF1CBF593}"/>
                  </a:ext>
                </a:extLst>
              </p14:cNvPr>
              <p14:cNvContentPartPr/>
              <p14:nvPr/>
            </p14:nvContentPartPr>
            <p14:xfrm>
              <a:off x="2745120" y="5306770"/>
              <a:ext cx="100440" cy="132840"/>
            </p14:xfrm>
          </p:contentPart>
        </mc:Choice>
        <mc:Fallback>
          <p:pic>
            <p:nvPicPr>
              <p:cNvPr id="76" name="Käsinkirjoitus 75">
                <a:extLst>
                  <a:ext uri="{FF2B5EF4-FFF2-40B4-BE49-F238E27FC236}">
                    <a16:creationId xmlns:a16="http://schemas.microsoft.com/office/drawing/2014/main" id="{74243CFD-7333-41C1-9E84-1DCBF1CBF59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36120" y="5297770"/>
                <a:ext cx="118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7" name="Käsinkirjoitus 76">
                <a:extLst>
                  <a:ext uri="{FF2B5EF4-FFF2-40B4-BE49-F238E27FC236}">
                    <a16:creationId xmlns:a16="http://schemas.microsoft.com/office/drawing/2014/main" id="{B8B3FBFF-B970-4D2D-9BCC-2FDA6A6B1DD6}"/>
                  </a:ext>
                </a:extLst>
              </p14:cNvPr>
              <p14:cNvContentPartPr/>
              <p14:nvPr/>
            </p14:nvContentPartPr>
            <p14:xfrm>
              <a:off x="2830080" y="5101930"/>
              <a:ext cx="32040" cy="333720"/>
            </p14:xfrm>
          </p:contentPart>
        </mc:Choice>
        <mc:Fallback>
          <p:pic>
            <p:nvPicPr>
              <p:cNvPr id="77" name="Käsinkirjoitus 76">
                <a:extLst>
                  <a:ext uri="{FF2B5EF4-FFF2-40B4-BE49-F238E27FC236}">
                    <a16:creationId xmlns:a16="http://schemas.microsoft.com/office/drawing/2014/main" id="{B8B3FBFF-B970-4D2D-9BCC-2FDA6A6B1DD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821080" y="5092930"/>
                <a:ext cx="496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9" name="Käsinkirjoitus 78">
                <a:extLst>
                  <a:ext uri="{FF2B5EF4-FFF2-40B4-BE49-F238E27FC236}">
                    <a16:creationId xmlns:a16="http://schemas.microsoft.com/office/drawing/2014/main" id="{990D8997-E19C-4331-9D35-36DA7088BB14}"/>
                  </a:ext>
                </a:extLst>
              </p14:cNvPr>
              <p14:cNvContentPartPr/>
              <p14:nvPr/>
            </p14:nvContentPartPr>
            <p14:xfrm>
              <a:off x="2956800" y="5303530"/>
              <a:ext cx="388080" cy="145440"/>
            </p14:xfrm>
          </p:contentPart>
        </mc:Choice>
        <mc:Fallback>
          <p:pic>
            <p:nvPicPr>
              <p:cNvPr id="79" name="Käsinkirjoitus 78">
                <a:extLst>
                  <a:ext uri="{FF2B5EF4-FFF2-40B4-BE49-F238E27FC236}">
                    <a16:creationId xmlns:a16="http://schemas.microsoft.com/office/drawing/2014/main" id="{990D8997-E19C-4331-9D35-36DA7088BB14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948160" y="5294890"/>
                <a:ext cx="405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0" name="Käsinkirjoitus 79">
                <a:extLst>
                  <a:ext uri="{FF2B5EF4-FFF2-40B4-BE49-F238E27FC236}">
                    <a16:creationId xmlns:a16="http://schemas.microsoft.com/office/drawing/2014/main" id="{713D03C2-4BEA-4B9D-AE89-2C05F7AF18AC}"/>
                  </a:ext>
                </a:extLst>
              </p14:cNvPr>
              <p14:cNvContentPartPr/>
              <p14:nvPr/>
            </p14:nvContentPartPr>
            <p14:xfrm>
              <a:off x="3410760" y="5281570"/>
              <a:ext cx="211320" cy="199800"/>
            </p14:xfrm>
          </p:contentPart>
        </mc:Choice>
        <mc:Fallback>
          <p:pic>
            <p:nvPicPr>
              <p:cNvPr id="80" name="Käsinkirjoitus 79">
                <a:extLst>
                  <a:ext uri="{FF2B5EF4-FFF2-40B4-BE49-F238E27FC236}">
                    <a16:creationId xmlns:a16="http://schemas.microsoft.com/office/drawing/2014/main" id="{713D03C2-4BEA-4B9D-AE89-2C05F7AF18A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02120" y="5272570"/>
                <a:ext cx="22896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1" name="Käsinkirjoitus 80">
                <a:extLst>
                  <a:ext uri="{FF2B5EF4-FFF2-40B4-BE49-F238E27FC236}">
                    <a16:creationId xmlns:a16="http://schemas.microsoft.com/office/drawing/2014/main" id="{54290AC2-7AEA-4128-BCF9-2BF9997B3D96}"/>
                  </a:ext>
                </a:extLst>
              </p14:cNvPr>
              <p14:cNvContentPartPr/>
              <p14:nvPr/>
            </p14:nvContentPartPr>
            <p14:xfrm>
              <a:off x="3933840" y="5024890"/>
              <a:ext cx="37800" cy="431640"/>
            </p14:xfrm>
          </p:contentPart>
        </mc:Choice>
        <mc:Fallback>
          <p:pic>
            <p:nvPicPr>
              <p:cNvPr id="81" name="Käsinkirjoitus 80">
                <a:extLst>
                  <a:ext uri="{FF2B5EF4-FFF2-40B4-BE49-F238E27FC236}">
                    <a16:creationId xmlns:a16="http://schemas.microsoft.com/office/drawing/2014/main" id="{54290AC2-7AEA-4128-BCF9-2BF9997B3D9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925200" y="5015890"/>
                <a:ext cx="5544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2" name="Käsinkirjoitus 81">
                <a:extLst>
                  <a:ext uri="{FF2B5EF4-FFF2-40B4-BE49-F238E27FC236}">
                    <a16:creationId xmlns:a16="http://schemas.microsoft.com/office/drawing/2014/main" id="{8C846418-DAD3-4339-8C26-F3871DECA374}"/>
                  </a:ext>
                </a:extLst>
              </p14:cNvPr>
              <p14:cNvContentPartPr/>
              <p14:nvPr/>
            </p14:nvContentPartPr>
            <p14:xfrm>
              <a:off x="3945720" y="5279410"/>
              <a:ext cx="142200" cy="213840"/>
            </p14:xfrm>
          </p:contentPart>
        </mc:Choice>
        <mc:Fallback>
          <p:pic>
            <p:nvPicPr>
              <p:cNvPr id="82" name="Käsinkirjoitus 81">
                <a:extLst>
                  <a:ext uri="{FF2B5EF4-FFF2-40B4-BE49-F238E27FC236}">
                    <a16:creationId xmlns:a16="http://schemas.microsoft.com/office/drawing/2014/main" id="{8C846418-DAD3-4339-8C26-F3871DECA37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36720" y="5270410"/>
                <a:ext cx="159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3" name="Käsinkirjoitus 82">
                <a:extLst>
                  <a:ext uri="{FF2B5EF4-FFF2-40B4-BE49-F238E27FC236}">
                    <a16:creationId xmlns:a16="http://schemas.microsoft.com/office/drawing/2014/main" id="{05EB3AA9-3A2A-49CC-A1B9-6DB36697B1BC}"/>
                  </a:ext>
                </a:extLst>
              </p14:cNvPr>
              <p14:cNvContentPartPr/>
              <p14:nvPr/>
            </p14:nvContentPartPr>
            <p14:xfrm>
              <a:off x="4185840" y="5101930"/>
              <a:ext cx="23760" cy="388440"/>
            </p14:xfrm>
          </p:contentPart>
        </mc:Choice>
        <mc:Fallback>
          <p:pic>
            <p:nvPicPr>
              <p:cNvPr id="83" name="Käsinkirjoitus 82">
                <a:extLst>
                  <a:ext uri="{FF2B5EF4-FFF2-40B4-BE49-F238E27FC236}">
                    <a16:creationId xmlns:a16="http://schemas.microsoft.com/office/drawing/2014/main" id="{05EB3AA9-3A2A-49CC-A1B9-6DB36697B1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177200" y="5092930"/>
                <a:ext cx="414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84" name="Käsinkirjoitus 83">
                <a:extLst>
                  <a:ext uri="{FF2B5EF4-FFF2-40B4-BE49-F238E27FC236}">
                    <a16:creationId xmlns:a16="http://schemas.microsoft.com/office/drawing/2014/main" id="{64698581-CEB5-44E8-A2C4-A40EA094FF8E}"/>
                  </a:ext>
                </a:extLst>
              </p14:cNvPr>
              <p14:cNvContentPartPr/>
              <p14:nvPr/>
            </p14:nvContentPartPr>
            <p14:xfrm>
              <a:off x="4315440" y="5337730"/>
              <a:ext cx="191160" cy="148680"/>
            </p14:xfrm>
          </p:contentPart>
        </mc:Choice>
        <mc:Fallback>
          <p:pic>
            <p:nvPicPr>
              <p:cNvPr id="84" name="Käsinkirjoitus 83">
                <a:extLst>
                  <a:ext uri="{FF2B5EF4-FFF2-40B4-BE49-F238E27FC236}">
                    <a16:creationId xmlns:a16="http://schemas.microsoft.com/office/drawing/2014/main" id="{64698581-CEB5-44E8-A2C4-A40EA094FF8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306800" y="5328730"/>
                <a:ext cx="2088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5" name="Käsinkirjoitus 84">
                <a:extLst>
                  <a:ext uri="{FF2B5EF4-FFF2-40B4-BE49-F238E27FC236}">
                    <a16:creationId xmlns:a16="http://schemas.microsoft.com/office/drawing/2014/main" id="{EDC2C5E6-B185-482C-956C-AD2E9536BAAA}"/>
                  </a:ext>
                </a:extLst>
              </p14:cNvPr>
              <p14:cNvContentPartPr/>
              <p14:nvPr/>
            </p14:nvContentPartPr>
            <p14:xfrm>
              <a:off x="4577160" y="5352130"/>
              <a:ext cx="222120" cy="168120"/>
            </p14:xfrm>
          </p:contentPart>
        </mc:Choice>
        <mc:Fallback>
          <p:pic>
            <p:nvPicPr>
              <p:cNvPr id="85" name="Käsinkirjoitus 84">
                <a:extLst>
                  <a:ext uri="{FF2B5EF4-FFF2-40B4-BE49-F238E27FC236}">
                    <a16:creationId xmlns:a16="http://schemas.microsoft.com/office/drawing/2014/main" id="{EDC2C5E6-B185-482C-956C-AD2E9536BAA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68520" y="5343490"/>
                <a:ext cx="2397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6" name="Käsinkirjoitus 85">
                <a:extLst>
                  <a:ext uri="{FF2B5EF4-FFF2-40B4-BE49-F238E27FC236}">
                    <a16:creationId xmlns:a16="http://schemas.microsoft.com/office/drawing/2014/main" id="{068CE56E-ABD2-4E36-8D63-D80485305EF0}"/>
                  </a:ext>
                </a:extLst>
              </p14:cNvPr>
              <p14:cNvContentPartPr/>
              <p14:nvPr/>
            </p14:nvContentPartPr>
            <p14:xfrm>
              <a:off x="4830600" y="5298130"/>
              <a:ext cx="132120" cy="216000"/>
            </p14:xfrm>
          </p:contentPart>
        </mc:Choice>
        <mc:Fallback>
          <p:pic>
            <p:nvPicPr>
              <p:cNvPr id="86" name="Käsinkirjoitus 85">
                <a:extLst>
                  <a:ext uri="{FF2B5EF4-FFF2-40B4-BE49-F238E27FC236}">
                    <a16:creationId xmlns:a16="http://schemas.microsoft.com/office/drawing/2014/main" id="{068CE56E-ABD2-4E36-8D63-D80485305EF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821960" y="5289130"/>
                <a:ext cx="1497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7" name="Käsinkirjoitus 86">
                <a:extLst>
                  <a:ext uri="{FF2B5EF4-FFF2-40B4-BE49-F238E27FC236}">
                    <a16:creationId xmlns:a16="http://schemas.microsoft.com/office/drawing/2014/main" id="{6AF13C00-F588-49C2-964A-A918D422E0ED}"/>
                  </a:ext>
                </a:extLst>
              </p14:cNvPr>
              <p14:cNvContentPartPr/>
              <p14:nvPr/>
            </p14:nvContentPartPr>
            <p14:xfrm>
              <a:off x="5000520" y="5387410"/>
              <a:ext cx="185400" cy="153720"/>
            </p14:xfrm>
          </p:contentPart>
        </mc:Choice>
        <mc:Fallback>
          <p:pic>
            <p:nvPicPr>
              <p:cNvPr id="87" name="Käsinkirjoitus 86">
                <a:extLst>
                  <a:ext uri="{FF2B5EF4-FFF2-40B4-BE49-F238E27FC236}">
                    <a16:creationId xmlns:a16="http://schemas.microsoft.com/office/drawing/2014/main" id="{6AF13C00-F588-49C2-964A-A918D422E0E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91520" y="5378410"/>
                <a:ext cx="203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8" name="Käsinkirjoitus 87">
                <a:extLst>
                  <a:ext uri="{FF2B5EF4-FFF2-40B4-BE49-F238E27FC236}">
                    <a16:creationId xmlns:a16="http://schemas.microsoft.com/office/drawing/2014/main" id="{02287F88-61F9-4082-A55E-39248B2A6638}"/>
                  </a:ext>
                </a:extLst>
              </p14:cNvPr>
              <p14:cNvContentPartPr/>
              <p14:nvPr/>
            </p14:nvContentPartPr>
            <p14:xfrm>
              <a:off x="5237760" y="5034250"/>
              <a:ext cx="198720" cy="774000"/>
            </p14:xfrm>
          </p:contentPart>
        </mc:Choice>
        <mc:Fallback>
          <p:pic>
            <p:nvPicPr>
              <p:cNvPr id="88" name="Käsinkirjoitus 87">
                <a:extLst>
                  <a:ext uri="{FF2B5EF4-FFF2-40B4-BE49-F238E27FC236}">
                    <a16:creationId xmlns:a16="http://schemas.microsoft.com/office/drawing/2014/main" id="{02287F88-61F9-4082-A55E-39248B2A663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28760" y="5025250"/>
                <a:ext cx="216360" cy="79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9" name="Käsinkirjoitus 88">
                <a:extLst>
                  <a:ext uri="{FF2B5EF4-FFF2-40B4-BE49-F238E27FC236}">
                    <a16:creationId xmlns:a16="http://schemas.microsoft.com/office/drawing/2014/main" id="{BAC6DCE9-9AC1-4ADF-BAA3-C3CDDA7E4518}"/>
                  </a:ext>
                </a:extLst>
              </p14:cNvPr>
              <p14:cNvContentPartPr/>
              <p14:nvPr/>
            </p14:nvContentPartPr>
            <p14:xfrm>
              <a:off x="5645280" y="5377690"/>
              <a:ext cx="305640" cy="39600"/>
            </p14:xfrm>
          </p:contentPart>
        </mc:Choice>
        <mc:Fallback>
          <p:pic>
            <p:nvPicPr>
              <p:cNvPr id="89" name="Käsinkirjoitus 88">
                <a:extLst>
                  <a:ext uri="{FF2B5EF4-FFF2-40B4-BE49-F238E27FC236}">
                    <a16:creationId xmlns:a16="http://schemas.microsoft.com/office/drawing/2014/main" id="{BAC6DCE9-9AC1-4ADF-BAA3-C3CDDA7E451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636280" y="5368690"/>
                <a:ext cx="323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90" name="Käsinkirjoitus 89">
                <a:extLst>
                  <a:ext uri="{FF2B5EF4-FFF2-40B4-BE49-F238E27FC236}">
                    <a16:creationId xmlns:a16="http://schemas.microsoft.com/office/drawing/2014/main" id="{5D76E94C-148A-4E68-AB05-5962D22AE4CD}"/>
                  </a:ext>
                </a:extLst>
              </p14:cNvPr>
              <p14:cNvContentPartPr/>
              <p14:nvPr/>
            </p14:nvContentPartPr>
            <p14:xfrm>
              <a:off x="5625840" y="5504410"/>
              <a:ext cx="410040" cy="21960"/>
            </p14:xfrm>
          </p:contentPart>
        </mc:Choice>
        <mc:Fallback>
          <p:pic>
            <p:nvPicPr>
              <p:cNvPr id="90" name="Käsinkirjoitus 89">
                <a:extLst>
                  <a:ext uri="{FF2B5EF4-FFF2-40B4-BE49-F238E27FC236}">
                    <a16:creationId xmlns:a16="http://schemas.microsoft.com/office/drawing/2014/main" id="{5D76E94C-148A-4E68-AB05-5962D22AE4C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16840" y="5495410"/>
                <a:ext cx="4276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Ryhmä 100">
            <a:extLst>
              <a:ext uri="{FF2B5EF4-FFF2-40B4-BE49-F238E27FC236}">
                <a16:creationId xmlns:a16="http://schemas.microsoft.com/office/drawing/2014/main" id="{57146DA3-255E-4F62-9C98-573B69FC4425}"/>
              </a:ext>
            </a:extLst>
          </p:cNvPr>
          <p:cNvGrpSpPr/>
          <p:nvPr/>
        </p:nvGrpSpPr>
        <p:grpSpPr>
          <a:xfrm>
            <a:off x="6290760" y="4942810"/>
            <a:ext cx="1932840" cy="1081440"/>
            <a:chOff x="6290760" y="4942810"/>
            <a:chExt cx="1932840" cy="10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Käsinkirjoitus 92">
                  <a:extLst>
                    <a:ext uri="{FF2B5EF4-FFF2-40B4-BE49-F238E27FC236}">
                      <a16:creationId xmlns:a16="http://schemas.microsoft.com/office/drawing/2014/main" id="{21054858-EBDE-4FD7-84EA-550096FED935}"/>
                    </a:ext>
                  </a:extLst>
                </p14:cNvPr>
                <p14:cNvContentPartPr/>
                <p14:nvPr/>
              </p14:nvContentPartPr>
              <p14:xfrm>
                <a:off x="6290760" y="5421610"/>
                <a:ext cx="1932840" cy="95040"/>
              </p14:xfrm>
            </p:contentPart>
          </mc:Choice>
          <mc:Fallback>
            <p:pic>
              <p:nvPicPr>
                <p:cNvPr id="93" name="Käsinkirjoitus 92">
                  <a:extLst>
                    <a:ext uri="{FF2B5EF4-FFF2-40B4-BE49-F238E27FC236}">
                      <a16:creationId xmlns:a16="http://schemas.microsoft.com/office/drawing/2014/main" id="{21054858-EBDE-4FD7-84EA-550096FED9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81760" y="5412970"/>
                  <a:ext cx="1950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5" name="Käsinkirjoitus 94">
                  <a:extLst>
                    <a:ext uri="{FF2B5EF4-FFF2-40B4-BE49-F238E27FC236}">
                      <a16:creationId xmlns:a16="http://schemas.microsoft.com/office/drawing/2014/main" id="{9C37D5C2-CB0D-422B-8571-21B053D1329E}"/>
                    </a:ext>
                  </a:extLst>
                </p14:cNvPr>
                <p14:cNvContentPartPr/>
                <p14:nvPr/>
              </p14:nvContentPartPr>
              <p14:xfrm>
                <a:off x="6859560" y="4942810"/>
                <a:ext cx="164520" cy="313920"/>
              </p14:xfrm>
            </p:contentPart>
          </mc:Choice>
          <mc:Fallback>
            <p:pic>
              <p:nvPicPr>
                <p:cNvPr id="95" name="Käsinkirjoitus 94">
                  <a:extLst>
                    <a:ext uri="{FF2B5EF4-FFF2-40B4-BE49-F238E27FC236}">
                      <a16:creationId xmlns:a16="http://schemas.microsoft.com/office/drawing/2014/main" id="{9C37D5C2-CB0D-422B-8571-21B053D132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50560" y="4934170"/>
                  <a:ext cx="182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D26182AC-E400-4FE6-B73F-229EC18E7D98}"/>
                    </a:ext>
                  </a:extLst>
                </p14:cNvPr>
                <p14:cNvContentPartPr/>
                <p14:nvPr/>
              </p14:nvContentPartPr>
              <p14:xfrm>
                <a:off x="6982320" y="4979890"/>
                <a:ext cx="15120" cy="41004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D26182AC-E400-4FE6-B73F-229EC18E7D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73680" y="4970890"/>
                  <a:ext cx="327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C7C3F370-D307-4292-AB4E-10A60F3F6790}"/>
                    </a:ext>
                  </a:extLst>
                </p14:cNvPr>
                <p14:cNvContentPartPr/>
                <p14:nvPr/>
              </p14:nvContentPartPr>
              <p14:xfrm>
                <a:off x="7124520" y="5082850"/>
                <a:ext cx="342000" cy="29700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C7C3F370-D307-4292-AB4E-10A60F3F67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15880" y="5073850"/>
                  <a:ext cx="359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674D9D7A-97C2-4007-A262-DB3E229BC8D7}"/>
                    </a:ext>
                  </a:extLst>
                </p14:cNvPr>
                <p14:cNvContentPartPr/>
                <p14:nvPr/>
              </p14:nvContentPartPr>
              <p14:xfrm>
                <a:off x="6760920" y="5514130"/>
                <a:ext cx="18000" cy="45648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674D9D7A-97C2-4007-A262-DB3E229BC8D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52280" y="5505490"/>
                  <a:ext cx="356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76C3C8F0-6F52-4C69-97A3-0D0F59009CAA}"/>
                    </a:ext>
                  </a:extLst>
                </p14:cNvPr>
                <p14:cNvContentPartPr/>
                <p14:nvPr/>
              </p14:nvContentPartPr>
              <p14:xfrm>
                <a:off x="6919680" y="5596570"/>
                <a:ext cx="151920" cy="40284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76C3C8F0-6F52-4C69-97A3-0D0F59009CA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10680" y="5587570"/>
                  <a:ext cx="1695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11AFDE15-176B-4871-BA72-E7FF99DF853A}"/>
                    </a:ext>
                  </a:extLst>
                </p14:cNvPr>
                <p14:cNvContentPartPr/>
                <p14:nvPr/>
              </p14:nvContentPartPr>
              <p14:xfrm>
                <a:off x="7124520" y="5612770"/>
                <a:ext cx="204120" cy="41148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11AFDE15-176B-4871-BA72-E7FF99DF853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15880" y="5603770"/>
                  <a:ext cx="22176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E2C48B23-7CCE-4346-A26D-FFBE02B898D7}"/>
              </a:ext>
            </a:extLst>
          </p:cNvPr>
          <p:cNvGrpSpPr/>
          <p:nvPr/>
        </p:nvGrpSpPr>
        <p:grpSpPr>
          <a:xfrm>
            <a:off x="8353920" y="5230450"/>
            <a:ext cx="1169640" cy="504360"/>
            <a:chOff x="8353920" y="5230450"/>
            <a:chExt cx="116964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9F5A3B2A-B1C4-48BA-9922-DD8380736302}"/>
                    </a:ext>
                  </a:extLst>
                </p14:cNvPr>
                <p14:cNvContentPartPr/>
                <p14:nvPr/>
              </p14:nvContentPartPr>
              <p14:xfrm>
                <a:off x="8395320" y="5402170"/>
                <a:ext cx="141480" cy="684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9F5A3B2A-B1C4-48BA-9922-DD838073630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86680" y="5393530"/>
                  <a:ext cx="159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9D0D5B6C-5FD5-451A-BDE0-41975DE1D093}"/>
                    </a:ext>
                  </a:extLst>
                </p14:cNvPr>
                <p14:cNvContentPartPr/>
                <p14:nvPr/>
              </p14:nvContentPartPr>
              <p14:xfrm>
                <a:off x="8353920" y="5527090"/>
                <a:ext cx="169200" cy="1296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9D0D5B6C-5FD5-451A-BDE0-41975DE1D0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44920" y="5518090"/>
                  <a:ext cx="186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1455AB48-BE73-4F01-8D8A-8C64C7BC56E3}"/>
                    </a:ext>
                  </a:extLst>
                </p14:cNvPr>
                <p14:cNvContentPartPr/>
                <p14:nvPr/>
              </p14:nvContentPartPr>
              <p14:xfrm>
                <a:off x="8664960" y="5230450"/>
                <a:ext cx="146520" cy="27360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1455AB48-BE73-4F01-8D8A-8C64C7BC56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55960" y="5221450"/>
                  <a:ext cx="1641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2E49F695-D623-45AF-BC53-F414D72EFF66}"/>
                    </a:ext>
                  </a:extLst>
                </p14:cNvPr>
                <p14:cNvContentPartPr/>
                <p14:nvPr/>
              </p14:nvContentPartPr>
              <p14:xfrm>
                <a:off x="8755320" y="5246650"/>
                <a:ext cx="60840" cy="43812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2E49F695-D623-45AF-BC53-F414D72EFF6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46320" y="5237650"/>
                  <a:ext cx="784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491A908B-081D-4708-BA77-798DF3619E89}"/>
                    </a:ext>
                  </a:extLst>
                </p14:cNvPr>
                <p14:cNvContentPartPr/>
                <p14:nvPr/>
              </p14:nvContentPartPr>
              <p14:xfrm>
                <a:off x="8931720" y="5321170"/>
                <a:ext cx="255600" cy="41364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491A908B-081D-4708-BA77-798DF3619E8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22720" y="5312170"/>
                  <a:ext cx="2732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1B407559-6D4E-47E9-829C-14682F41DD32}"/>
                    </a:ext>
                  </a:extLst>
                </p14:cNvPr>
                <p14:cNvContentPartPr/>
                <p14:nvPr/>
              </p14:nvContentPartPr>
              <p14:xfrm>
                <a:off x="9297120" y="5353210"/>
                <a:ext cx="226440" cy="32508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1B407559-6D4E-47E9-829C-14682F41DD3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88120" y="5344210"/>
                  <a:ext cx="244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CDAC70E7-DC22-4FF1-A6A5-03DA03937EEB}"/>
                    </a:ext>
                  </a:extLst>
                </p14:cNvPr>
                <p14:cNvContentPartPr/>
                <p14:nvPr/>
              </p14:nvContentPartPr>
              <p14:xfrm>
                <a:off x="9284880" y="5272930"/>
                <a:ext cx="76320" cy="1252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CDAC70E7-DC22-4FF1-A6A5-03DA03937EE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275880" y="5263930"/>
                  <a:ext cx="93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0E0F4CAD-8599-4C3A-BB10-28CB8EF520DF}"/>
                    </a:ext>
                  </a:extLst>
                </p14:cNvPr>
                <p14:cNvContentPartPr/>
                <p14:nvPr/>
              </p14:nvContentPartPr>
              <p14:xfrm>
                <a:off x="9402960" y="5600890"/>
                <a:ext cx="91800" cy="1227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0E0F4CAD-8599-4C3A-BB10-28CB8EF520D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94320" y="5591890"/>
                  <a:ext cx="109440" cy="14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846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95A1A86-C0FD-E1E5-8FFD-8DDE31B37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8281"/>
            <a:ext cx="6172200" cy="47626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Käsinkirjoitus 1">
                <a:extLst>
                  <a:ext uri="{FF2B5EF4-FFF2-40B4-BE49-F238E27FC236}">
                    <a16:creationId xmlns:a16="http://schemas.microsoft.com/office/drawing/2014/main" id="{8CE1B9E4-93C9-48DE-9EBC-B9D1D8A8A812}"/>
                  </a:ext>
                </a:extLst>
              </p14:cNvPr>
              <p14:cNvContentPartPr/>
              <p14:nvPr/>
            </p14:nvContentPartPr>
            <p14:xfrm>
              <a:off x="1923820" y="1725910"/>
              <a:ext cx="337320" cy="225000"/>
            </p14:xfrm>
          </p:contentPart>
        </mc:Choice>
        <mc:Fallback>
          <p:pic>
            <p:nvPicPr>
              <p:cNvPr id="2" name="Käsinkirjoitus 1">
                <a:extLst>
                  <a:ext uri="{FF2B5EF4-FFF2-40B4-BE49-F238E27FC236}">
                    <a16:creationId xmlns:a16="http://schemas.microsoft.com/office/drawing/2014/main" id="{8CE1B9E4-93C9-48DE-9EBC-B9D1D8A8A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6180" y="1690270"/>
                <a:ext cx="37296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Ryhmä 8">
            <a:extLst>
              <a:ext uri="{FF2B5EF4-FFF2-40B4-BE49-F238E27FC236}">
                <a16:creationId xmlns:a16="http://schemas.microsoft.com/office/drawing/2014/main" id="{7C8DE563-D0DD-40F6-80A8-E22DA5BAEA9F}"/>
              </a:ext>
            </a:extLst>
          </p:cNvPr>
          <p:cNvGrpSpPr/>
          <p:nvPr/>
        </p:nvGrpSpPr>
        <p:grpSpPr>
          <a:xfrm>
            <a:off x="5452900" y="1286710"/>
            <a:ext cx="430200" cy="478080"/>
            <a:chOff x="5452900" y="1286710"/>
            <a:chExt cx="43020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Käsinkirjoitus 3">
                  <a:extLst>
                    <a:ext uri="{FF2B5EF4-FFF2-40B4-BE49-F238E27FC236}">
                      <a16:creationId xmlns:a16="http://schemas.microsoft.com/office/drawing/2014/main" id="{E6622D38-99D8-4692-86D6-25E975A16F2E}"/>
                    </a:ext>
                  </a:extLst>
                </p14:cNvPr>
                <p14:cNvContentPartPr/>
                <p14:nvPr/>
              </p14:nvContentPartPr>
              <p14:xfrm>
                <a:off x="5456140" y="1291390"/>
                <a:ext cx="21240" cy="466920"/>
              </p14:xfrm>
            </p:contentPart>
          </mc:Choice>
          <mc:Fallback>
            <p:pic>
              <p:nvPicPr>
                <p:cNvPr id="4" name="Käsinkirjoitus 3">
                  <a:extLst>
                    <a:ext uri="{FF2B5EF4-FFF2-40B4-BE49-F238E27FC236}">
                      <a16:creationId xmlns:a16="http://schemas.microsoft.com/office/drawing/2014/main" id="{E6622D38-99D8-4692-86D6-25E975A16F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47500" y="1282750"/>
                  <a:ext cx="388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87A02D78-77FC-4BCC-AC1A-201165DCCB29}"/>
                    </a:ext>
                  </a:extLst>
                </p14:cNvPr>
                <p14:cNvContentPartPr/>
                <p14:nvPr/>
              </p14:nvContentPartPr>
              <p14:xfrm>
                <a:off x="5452900" y="1286710"/>
                <a:ext cx="239400" cy="26748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87A02D78-77FC-4BCC-AC1A-201165DCCB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43900" y="1278070"/>
                  <a:ext cx="257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17BA3F6D-9483-42CA-B8F9-6EB48B0A9C4A}"/>
                    </a:ext>
                  </a:extLst>
                </p14:cNvPr>
                <p14:cNvContentPartPr/>
                <p14:nvPr/>
              </p14:nvContentPartPr>
              <p14:xfrm>
                <a:off x="5780140" y="1300030"/>
                <a:ext cx="102960" cy="4647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17BA3F6D-9483-42CA-B8F9-6EB48B0A9C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71500" y="1291390"/>
                  <a:ext cx="120600" cy="48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264D6588-5F45-49FC-8E0C-5A2CDF1E1800}"/>
              </a:ext>
            </a:extLst>
          </p:cNvPr>
          <p:cNvGrpSpPr/>
          <p:nvPr/>
        </p:nvGrpSpPr>
        <p:grpSpPr>
          <a:xfrm>
            <a:off x="5990380" y="1332430"/>
            <a:ext cx="2430360" cy="603720"/>
            <a:chOff x="5990380" y="1332430"/>
            <a:chExt cx="243036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2F2E4BB4-1B6C-418B-8281-365B0C2F3636}"/>
                    </a:ext>
                  </a:extLst>
                </p14:cNvPr>
                <p14:cNvContentPartPr/>
                <p14:nvPr/>
              </p14:nvContentPartPr>
              <p14:xfrm>
                <a:off x="5990380" y="1332430"/>
                <a:ext cx="35640" cy="37944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2F2E4BB4-1B6C-418B-8281-365B0C2F36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981740" y="1323430"/>
                  <a:ext cx="532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B93D200B-601F-443C-B95F-8A250EACDAC8}"/>
                    </a:ext>
                  </a:extLst>
                </p14:cNvPr>
                <p14:cNvContentPartPr/>
                <p14:nvPr/>
              </p14:nvContentPartPr>
              <p14:xfrm>
                <a:off x="6011260" y="1522510"/>
                <a:ext cx="112320" cy="197280"/>
              </p14:xfrm>
            </p:contentPart>
          </mc:Choice>
          <mc:Fallback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B93D200B-601F-443C-B95F-8A250EACDA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02620" y="1513870"/>
                  <a:ext cx="129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51CD5359-5772-4F40-815B-D74447252CA9}"/>
                    </a:ext>
                  </a:extLst>
                </p14:cNvPr>
                <p14:cNvContentPartPr/>
                <p14:nvPr/>
              </p14:nvContentPartPr>
              <p14:xfrm>
                <a:off x="6181180" y="1559590"/>
                <a:ext cx="226800" cy="16560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51CD5359-5772-4F40-815B-D74447252C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2180" y="1550950"/>
                  <a:ext cx="244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99A00A7F-EA44-4D80-9E94-BE85FF92D26A}"/>
                    </a:ext>
                  </a:extLst>
                </p14:cNvPr>
                <p14:cNvContentPartPr/>
                <p14:nvPr/>
              </p14:nvContentPartPr>
              <p14:xfrm>
                <a:off x="6457300" y="1373110"/>
                <a:ext cx="171720" cy="39096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99A00A7F-EA44-4D80-9E94-BE85FF92D2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48660" y="1364470"/>
                  <a:ext cx="1893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Käsinkirjoitus 13">
                  <a:extLst>
                    <a:ext uri="{FF2B5EF4-FFF2-40B4-BE49-F238E27FC236}">
                      <a16:creationId xmlns:a16="http://schemas.microsoft.com/office/drawing/2014/main" id="{4FB0520C-655F-49FE-8BBE-A73C5D6866B6}"/>
                    </a:ext>
                  </a:extLst>
                </p14:cNvPr>
                <p14:cNvContentPartPr/>
                <p14:nvPr/>
              </p14:nvContentPartPr>
              <p14:xfrm>
                <a:off x="6670420" y="1597750"/>
                <a:ext cx="157320" cy="159480"/>
              </p14:xfrm>
            </p:contentPart>
          </mc:Choice>
          <mc:Fallback>
            <p:pic>
              <p:nvPicPr>
                <p:cNvPr id="14" name="Käsinkirjoitus 13">
                  <a:extLst>
                    <a:ext uri="{FF2B5EF4-FFF2-40B4-BE49-F238E27FC236}">
                      <a16:creationId xmlns:a16="http://schemas.microsoft.com/office/drawing/2014/main" id="{4FB0520C-655F-49FE-8BBE-A73C5D6866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1780" y="1589110"/>
                  <a:ext cx="174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A1004C3A-CBD0-4F02-AE37-073B9043DB12}"/>
                    </a:ext>
                  </a:extLst>
                </p14:cNvPr>
                <p14:cNvContentPartPr/>
                <p14:nvPr/>
              </p14:nvContentPartPr>
              <p14:xfrm>
                <a:off x="6741700" y="1403350"/>
                <a:ext cx="31320" cy="35928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A1004C3A-CBD0-4F02-AE37-073B9043DB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33060" y="1394350"/>
                  <a:ext cx="489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F1264E72-2DC1-4A7C-B8C4-5D40F66D7D61}"/>
                    </a:ext>
                  </a:extLst>
                </p14:cNvPr>
                <p14:cNvContentPartPr/>
                <p14:nvPr/>
              </p14:nvContentPartPr>
              <p14:xfrm>
                <a:off x="6851860" y="1602430"/>
                <a:ext cx="102240" cy="18072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F1264E72-2DC1-4A7C-B8C4-5D40F66D7D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42860" y="1593430"/>
                  <a:ext cx="119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DBD17669-ED91-4077-9D71-D58067D0EEF4}"/>
                    </a:ext>
                  </a:extLst>
                </p14:cNvPr>
                <p14:cNvContentPartPr/>
                <p14:nvPr/>
              </p14:nvContentPartPr>
              <p14:xfrm>
                <a:off x="7025380" y="1612510"/>
                <a:ext cx="89280" cy="22248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DBD17669-ED91-4077-9D71-D58067D0EE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16380" y="1603870"/>
                  <a:ext cx="106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9D60B342-1323-4A4A-B651-1B7533FED2EC}"/>
                    </a:ext>
                  </a:extLst>
                </p14:cNvPr>
                <p14:cNvContentPartPr/>
                <p14:nvPr/>
              </p14:nvContentPartPr>
              <p14:xfrm>
                <a:off x="7199620" y="1566790"/>
                <a:ext cx="38520" cy="23328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9D60B342-1323-4A4A-B651-1B7533FED2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90980" y="1558150"/>
                  <a:ext cx="56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Käsinkirjoitus 18">
                  <a:extLst>
                    <a:ext uri="{FF2B5EF4-FFF2-40B4-BE49-F238E27FC236}">
                      <a16:creationId xmlns:a16="http://schemas.microsoft.com/office/drawing/2014/main" id="{153A6A88-3BAC-4981-AE5A-F821091CE170}"/>
                    </a:ext>
                  </a:extLst>
                </p14:cNvPr>
                <p14:cNvContentPartPr/>
                <p14:nvPr/>
              </p14:nvContentPartPr>
              <p14:xfrm>
                <a:off x="7131940" y="1682350"/>
                <a:ext cx="238320" cy="17280"/>
              </p14:xfrm>
            </p:contentPart>
          </mc:Choice>
          <mc:Fallback>
            <p:pic>
              <p:nvPicPr>
                <p:cNvPr id="19" name="Käsinkirjoitus 18">
                  <a:extLst>
                    <a:ext uri="{FF2B5EF4-FFF2-40B4-BE49-F238E27FC236}">
                      <a16:creationId xmlns:a16="http://schemas.microsoft.com/office/drawing/2014/main" id="{153A6A88-3BAC-4981-AE5A-F821091CE1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23300" y="1673710"/>
                  <a:ext cx="255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01483CF8-7450-478A-9424-DD1F197C6B5E}"/>
                    </a:ext>
                  </a:extLst>
                </p14:cNvPr>
                <p14:cNvContentPartPr/>
                <p14:nvPr/>
              </p14:nvContentPartPr>
              <p14:xfrm>
                <a:off x="7279180" y="1666150"/>
                <a:ext cx="369000" cy="14868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01483CF8-7450-478A-9424-DD1F197C6B5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70180" y="1657510"/>
                  <a:ext cx="386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D32DDFAB-6A73-4DC3-BC64-678E6A567DAF}"/>
                    </a:ext>
                  </a:extLst>
                </p14:cNvPr>
                <p14:cNvContentPartPr/>
                <p14:nvPr/>
              </p14:nvContentPartPr>
              <p14:xfrm>
                <a:off x="7672300" y="1627990"/>
                <a:ext cx="144720" cy="23328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D32DDFAB-6A73-4DC3-BC64-678E6A567DA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63300" y="1619350"/>
                  <a:ext cx="16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8F3C273D-662B-48C7-90A0-130BC4CE59C4}"/>
                    </a:ext>
                  </a:extLst>
                </p14:cNvPr>
                <p14:cNvContentPartPr/>
                <p14:nvPr/>
              </p14:nvContentPartPr>
              <p14:xfrm>
                <a:off x="7909540" y="1363750"/>
                <a:ext cx="120600" cy="5724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8F3C273D-662B-48C7-90A0-130BC4CE59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00900" y="1354750"/>
                  <a:ext cx="1382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9218D957-9FB5-4266-98E1-2DB5C91C15AC}"/>
                    </a:ext>
                  </a:extLst>
                </p14:cNvPr>
                <p14:cNvContentPartPr/>
                <p14:nvPr/>
              </p14:nvContentPartPr>
              <p14:xfrm>
                <a:off x="8171980" y="1647070"/>
                <a:ext cx="229680" cy="1332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9218D957-9FB5-4266-98E1-2DB5C91C15A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62980" y="1638070"/>
                  <a:ext cx="24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43031F23-54AF-49ED-B78D-570862252674}"/>
                    </a:ext>
                  </a:extLst>
                </p14:cNvPr>
                <p14:cNvContentPartPr/>
                <p14:nvPr/>
              </p14:nvContentPartPr>
              <p14:xfrm>
                <a:off x="8162980" y="1781350"/>
                <a:ext cx="257760" cy="432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43031F23-54AF-49ED-B78D-5708622526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53980" y="1772710"/>
                  <a:ext cx="2754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E3295E91-CFB4-4FB9-8B52-BDAC9B361EEF}"/>
              </a:ext>
            </a:extLst>
          </p:cNvPr>
          <p:cNvGrpSpPr/>
          <p:nvPr/>
        </p:nvGrpSpPr>
        <p:grpSpPr>
          <a:xfrm>
            <a:off x="8652220" y="1464190"/>
            <a:ext cx="825480" cy="504000"/>
            <a:chOff x="8652220" y="1464190"/>
            <a:chExt cx="825480" cy="5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275C10B7-CAB3-4418-A82E-7031D718DCD0}"/>
                    </a:ext>
                  </a:extLst>
                </p14:cNvPr>
                <p14:cNvContentPartPr/>
                <p14:nvPr/>
              </p14:nvContentPartPr>
              <p14:xfrm>
                <a:off x="8652220" y="1464190"/>
                <a:ext cx="36360" cy="50400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275C10B7-CAB3-4418-A82E-7031D718DC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43580" y="1455550"/>
                  <a:ext cx="540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49A5AA8C-F76D-481E-946B-DD13FB56EECC}"/>
                    </a:ext>
                  </a:extLst>
                </p14:cNvPr>
                <p14:cNvContentPartPr/>
                <p14:nvPr/>
              </p14:nvContentPartPr>
              <p14:xfrm>
                <a:off x="8807740" y="1508470"/>
                <a:ext cx="232560" cy="39888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49A5AA8C-F76D-481E-946B-DD13FB56EEC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99100" y="1499830"/>
                  <a:ext cx="250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71BE4805-3C50-41D3-BD3F-47FA9A3A234D}"/>
                    </a:ext>
                  </a:extLst>
                </p14:cNvPr>
                <p14:cNvContentPartPr/>
                <p14:nvPr/>
              </p14:nvContentPartPr>
              <p14:xfrm>
                <a:off x="9216700" y="1557430"/>
                <a:ext cx="261000" cy="35244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71BE4805-3C50-41D3-BD3F-47FA9A3A234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07700" y="1548430"/>
                  <a:ext cx="2786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76426A81-83A7-40FE-B926-2568F4AD7C1C}"/>
                    </a:ext>
                  </a:extLst>
                </p14:cNvPr>
                <p14:cNvContentPartPr/>
                <p14:nvPr/>
              </p14:nvContentPartPr>
              <p14:xfrm>
                <a:off x="9217780" y="1544470"/>
                <a:ext cx="73440" cy="1418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76426A81-83A7-40FE-B926-2568F4AD7C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08780" y="1535470"/>
                  <a:ext cx="91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9B0660F3-E260-4043-A5D2-3FBA24C8F03B}"/>
                    </a:ext>
                  </a:extLst>
                </p14:cNvPr>
                <p14:cNvContentPartPr/>
                <p14:nvPr/>
              </p14:nvContentPartPr>
              <p14:xfrm>
                <a:off x="9321460" y="1860910"/>
                <a:ext cx="90720" cy="907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9B0660F3-E260-4043-A5D2-3FBA24C8F0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12460" y="1852270"/>
                  <a:ext cx="10836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Käsinkirjoitus 31">
                <a:extLst>
                  <a:ext uri="{FF2B5EF4-FFF2-40B4-BE49-F238E27FC236}">
                    <a16:creationId xmlns:a16="http://schemas.microsoft.com/office/drawing/2014/main" id="{949C7339-632E-4004-94F5-32433295A4CE}"/>
                  </a:ext>
                </a:extLst>
              </p14:cNvPr>
              <p14:cNvContentPartPr/>
              <p14:nvPr/>
            </p14:nvContentPartPr>
            <p14:xfrm>
              <a:off x="3244660" y="1231630"/>
              <a:ext cx="360" cy="360"/>
            </p14:xfrm>
          </p:contentPart>
        </mc:Choice>
        <mc:Fallback>
          <p:pic>
            <p:nvPicPr>
              <p:cNvPr id="32" name="Käsinkirjoitus 31">
                <a:extLst>
                  <a:ext uri="{FF2B5EF4-FFF2-40B4-BE49-F238E27FC236}">
                    <a16:creationId xmlns:a16="http://schemas.microsoft.com/office/drawing/2014/main" id="{949C7339-632E-4004-94F5-32433295A4C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26660" y="119599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Käsinkirjoitus 32">
                <a:extLst>
                  <a:ext uri="{FF2B5EF4-FFF2-40B4-BE49-F238E27FC236}">
                    <a16:creationId xmlns:a16="http://schemas.microsoft.com/office/drawing/2014/main" id="{E0CCD26A-C365-4CFE-A452-65D4A3E13AF7}"/>
                  </a:ext>
                </a:extLst>
              </p14:cNvPr>
              <p14:cNvContentPartPr/>
              <p14:nvPr/>
            </p14:nvContentPartPr>
            <p14:xfrm>
              <a:off x="1073500" y="4597270"/>
              <a:ext cx="691920" cy="32400"/>
            </p14:xfrm>
          </p:contentPart>
        </mc:Choice>
        <mc:Fallback>
          <p:pic>
            <p:nvPicPr>
              <p:cNvPr id="33" name="Käsinkirjoitus 32">
                <a:extLst>
                  <a:ext uri="{FF2B5EF4-FFF2-40B4-BE49-F238E27FC236}">
                    <a16:creationId xmlns:a16="http://schemas.microsoft.com/office/drawing/2014/main" id="{E0CCD26A-C365-4CFE-A452-65D4A3E13AF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55860" y="4561270"/>
                <a:ext cx="727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" name="Käsinkirjoitus 33">
                <a:extLst>
                  <a:ext uri="{FF2B5EF4-FFF2-40B4-BE49-F238E27FC236}">
                    <a16:creationId xmlns:a16="http://schemas.microsoft.com/office/drawing/2014/main" id="{06578331-6A30-4CE9-907C-D2BD1113675C}"/>
                  </a:ext>
                </a:extLst>
              </p14:cNvPr>
              <p14:cNvContentPartPr/>
              <p14:nvPr/>
            </p14:nvContentPartPr>
            <p14:xfrm>
              <a:off x="1993660" y="2545990"/>
              <a:ext cx="158760" cy="360"/>
            </p14:xfrm>
          </p:contentPart>
        </mc:Choice>
        <mc:Fallback>
          <p:pic>
            <p:nvPicPr>
              <p:cNvPr id="34" name="Käsinkirjoitus 33">
                <a:extLst>
                  <a:ext uri="{FF2B5EF4-FFF2-40B4-BE49-F238E27FC236}">
                    <a16:creationId xmlns:a16="http://schemas.microsoft.com/office/drawing/2014/main" id="{06578331-6A30-4CE9-907C-D2BD1113675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76020" y="2510350"/>
                <a:ext cx="1944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5" name="Käsinkirjoitus 34">
                <a:extLst>
                  <a:ext uri="{FF2B5EF4-FFF2-40B4-BE49-F238E27FC236}">
                    <a16:creationId xmlns:a16="http://schemas.microsoft.com/office/drawing/2014/main" id="{95F6BC91-3ADE-4A95-B6BD-A8BBA551D2F7}"/>
                  </a:ext>
                </a:extLst>
              </p14:cNvPr>
              <p14:cNvContentPartPr/>
              <p14:nvPr/>
            </p14:nvContentPartPr>
            <p14:xfrm>
              <a:off x="2006260" y="2927230"/>
              <a:ext cx="133560" cy="360"/>
            </p14:xfrm>
          </p:contentPart>
        </mc:Choice>
        <mc:Fallback>
          <p:pic>
            <p:nvPicPr>
              <p:cNvPr id="35" name="Käsinkirjoitus 34">
                <a:extLst>
                  <a:ext uri="{FF2B5EF4-FFF2-40B4-BE49-F238E27FC236}">
                    <a16:creationId xmlns:a16="http://schemas.microsoft.com/office/drawing/2014/main" id="{95F6BC91-3ADE-4A95-B6BD-A8BBA551D2F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88620" y="2891590"/>
                <a:ext cx="169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" name="Käsinkirjoitus 35">
                <a:extLst>
                  <a:ext uri="{FF2B5EF4-FFF2-40B4-BE49-F238E27FC236}">
                    <a16:creationId xmlns:a16="http://schemas.microsoft.com/office/drawing/2014/main" id="{53AB2EA1-68E8-4A58-9A5E-B8CEC5D10AED}"/>
                  </a:ext>
                </a:extLst>
              </p14:cNvPr>
              <p14:cNvContentPartPr/>
              <p14:nvPr/>
            </p14:nvContentPartPr>
            <p14:xfrm>
              <a:off x="1987180" y="3219190"/>
              <a:ext cx="126720" cy="360"/>
            </p14:xfrm>
          </p:contentPart>
        </mc:Choice>
        <mc:Fallback>
          <p:pic>
            <p:nvPicPr>
              <p:cNvPr id="36" name="Käsinkirjoitus 35">
                <a:extLst>
                  <a:ext uri="{FF2B5EF4-FFF2-40B4-BE49-F238E27FC236}">
                    <a16:creationId xmlns:a16="http://schemas.microsoft.com/office/drawing/2014/main" id="{53AB2EA1-68E8-4A58-9A5E-B8CEC5D10AE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69540" y="3183550"/>
                <a:ext cx="162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" name="Käsinkirjoitus 36">
                <a:extLst>
                  <a:ext uri="{FF2B5EF4-FFF2-40B4-BE49-F238E27FC236}">
                    <a16:creationId xmlns:a16="http://schemas.microsoft.com/office/drawing/2014/main" id="{2055778C-2940-40AA-AEE4-FD2306437196}"/>
                  </a:ext>
                </a:extLst>
              </p14:cNvPr>
              <p14:cNvContentPartPr/>
              <p14:nvPr/>
            </p14:nvContentPartPr>
            <p14:xfrm>
              <a:off x="3778540" y="2323150"/>
              <a:ext cx="616320" cy="1055880"/>
            </p14:xfrm>
          </p:contentPart>
        </mc:Choice>
        <mc:Fallback>
          <p:pic>
            <p:nvPicPr>
              <p:cNvPr id="37" name="Käsinkirjoitus 36">
                <a:extLst>
                  <a:ext uri="{FF2B5EF4-FFF2-40B4-BE49-F238E27FC236}">
                    <a16:creationId xmlns:a16="http://schemas.microsoft.com/office/drawing/2014/main" id="{2055778C-2940-40AA-AEE4-FD230643719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760900" y="2287510"/>
                <a:ext cx="651960" cy="11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Ryhmä 59">
            <a:extLst>
              <a:ext uri="{FF2B5EF4-FFF2-40B4-BE49-F238E27FC236}">
                <a16:creationId xmlns:a16="http://schemas.microsoft.com/office/drawing/2014/main" id="{5F3A04D8-8675-4333-B7AB-FF8F6E7CED74}"/>
              </a:ext>
            </a:extLst>
          </p:cNvPr>
          <p:cNvGrpSpPr/>
          <p:nvPr/>
        </p:nvGrpSpPr>
        <p:grpSpPr>
          <a:xfrm>
            <a:off x="5282980" y="1984750"/>
            <a:ext cx="1819440" cy="530280"/>
            <a:chOff x="5282980" y="1984750"/>
            <a:chExt cx="181944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14CF8608-FBD1-4A5E-BAEF-AB6FCA003C87}"/>
                    </a:ext>
                  </a:extLst>
                </p14:cNvPr>
                <p14:cNvContentPartPr/>
                <p14:nvPr/>
              </p14:nvContentPartPr>
              <p14:xfrm>
                <a:off x="5282980" y="2036230"/>
                <a:ext cx="34200" cy="4348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14CF8608-FBD1-4A5E-BAEF-AB6FCA003C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3980" y="2027590"/>
                  <a:ext cx="518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Käsinkirjoitus 38">
                  <a:extLst>
                    <a:ext uri="{FF2B5EF4-FFF2-40B4-BE49-F238E27FC236}">
                      <a16:creationId xmlns:a16="http://schemas.microsoft.com/office/drawing/2014/main" id="{F2E05EE8-B22D-4B54-B817-7D137766FDC6}"/>
                    </a:ext>
                  </a:extLst>
                </p14:cNvPr>
                <p14:cNvContentPartPr/>
                <p14:nvPr/>
              </p14:nvContentPartPr>
              <p14:xfrm>
                <a:off x="5294860" y="2022550"/>
                <a:ext cx="136080" cy="241560"/>
              </p14:xfrm>
            </p:contentPart>
          </mc:Choice>
          <mc:Fallback>
            <p:pic>
              <p:nvPicPr>
                <p:cNvPr id="39" name="Käsinkirjoitus 38">
                  <a:extLst>
                    <a:ext uri="{FF2B5EF4-FFF2-40B4-BE49-F238E27FC236}">
                      <a16:creationId xmlns:a16="http://schemas.microsoft.com/office/drawing/2014/main" id="{F2E05EE8-B22D-4B54-B817-7D137766FDC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86220" y="2013550"/>
                  <a:ext cx="153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Käsinkirjoitus 39">
                  <a:extLst>
                    <a:ext uri="{FF2B5EF4-FFF2-40B4-BE49-F238E27FC236}">
                      <a16:creationId xmlns:a16="http://schemas.microsoft.com/office/drawing/2014/main" id="{D9646EA7-A9D0-42F1-B409-C04B30BE013A}"/>
                    </a:ext>
                  </a:extLst>
                </p14:cNvPr>
                <p14:cNvContentPartPr/>
                <p14:nvPr/>
              </p14:nvContentPartPr>
              <p14:xfrm>
                <a:off x="5524180" y="1984750"/>
                <a:ext cx="125280" cy="490680"/>
              </p14:xfrm>
            </p:contentPart>
          </mc:Choice>
          <mc:Fallback>
            <p:pic>
              <p:nvPicPr>
                <p:cNvPr id="40" name="Käsinkirjoitus 39">
                  <a:extLst>
                    <a:ext uri="{FF2B5EF4-FFF2-40B4-BE49-F238E27FC236}">
                      <a16:creationId xmlns:a16="http://schemas.microsoft.com/office/drawing/2014/main" id="{D9646EA7-A9D0-42F1-B409-C04B30BE013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15180" y="1975750"/>
                  <a:ext cx="1429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Käsinkirjoitus 40">
                  <a:extLst>
                    <a:ext uri="{FF2B5EF4-FFF2-40B4-BE49-F238E27FC236}">
                      <a16:creationId xmlns:a16="http://schemas.microsoft.com/office/drawing/2014/main" id="{976F3A8E-EAFC-4FEF-A4B8-3C9C3027836A}"/>
                    </a:ext>
                  </a:extLst>
                </p14:cNvPr>
                <p14:cNvContentPartPr/>
                <p14:nvPr/>
              </p14:nvContentPartPr>
              <p14:xfrm>
                <a:off x="5705260" y="2210470"/>
                <a:ext cx="144720" cy="184320"/>
              </p14:xfrm>
            </p:contentPart>
          </mc:Choice>
          <mc:Fallback>
            <p:pic>
              <p:nvPicPr>
                <p:cNvPr id="41" name="Käsinkirjoitus 40">
                  <a:extLst>
                    <a:ext uri="{FF2B5EF4-FFF2-40B4-BE49-F238E27FC236}">
                      <a16:creationId xmlns:a16="http://schemas.microsoft.com/office/drawing/2014/main" id="{976F3A8E-EAFC-4FEF-A4B8-3C9C302783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96620" y="2201470"/>
                  <a:ext cx="162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028944EA-46E3-41B6-9A1B-FB682BC52BE7}"/>
                    </a:ext>
                  </a:extLst>
                </p14:cNvPr>
                <p14:cNvContentPartPr/>
                <p14:nvPr/>
              </p14:nvContentPartPr>
              <p14:xfrm>
                <a:off x="5884900" y="2280670"/>
                <a:ext cx="128520" cy="10044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028944EA-46E3-41B6-9A1B-FB682BC52BE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75900" y="2272030"/>
                  <a:ext cx="146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Käsinkirjoitus 42">
                  <a:extLst>
                    <a:ext uri="{FF2B5EF4-FFF2-40B4-BE49-F238E27FC236}">
                      <a16:creationId xmlns:a16="http://schemas.microsoft.com/office/drawing/2014/main" id="{6A4DB019-9B17-4406-B04A-3B844FBE2810}"/>
                    </a:ext>
                  </a:extLst>
                </p14:cNvPr>
                <p14:cNvContentPartPr/>
                <p14:nvPr/>
              </p14:nvContentPartPr>
              <p14:xfrm>
                <a:off x="5901100" y="2158990"/>
                <a:ext cx="72000" cy="12600"/>
              </p14:xfrm>
            </p:contentPart>
          </mc:Choice>
          <mc:Fallback>
            <p:pic>
              <p:nvPicPr>
                <p:cNvPr id="43" name="Käsinkirjoitus 42">
                  <a:extLst>
                    <a:ext uri="{FF2B5EF4-FFF2-40B4-BE49-F238E27FC236}">
                      <a16:creationId xmlns:a16="http://schemas.microsoft.com/office/drawing/2014/main" id="{6A4DB019-9B17-4406-B04A-3B844FBE28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92460" y="2149990"/>
                  <a:ext cx="8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A2541C8C-B6EF-44DD-8042-B7C6E9E369CC}"/>
                    </a:ext>
                  </a:extLst>
                </p14:cNvPr>
                <p14:cNvContentPartPr/>
                <p14:nvPr/>
              </p14:nvContentPartPr>
              <p14:xfrm>
                <a:off x="6068860" y="2087350"/>
                <a:ext cx="147960" cy="30240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A2541C8C-B6EF-44DD-8042-B7C6E9E369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60220" y="2078710"/>
                  <a:ext cx="1656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4C023383-E653-4BBD-B2BC-E15C6EBC19D5}"/>
                    </a:ext>
                  </a:extLst>
                </p14:cNvPr>
                <p14:cNvContentPartPr/>
                <p14:nvPr/>
              </p14:nvContentPartPr>
              <p14:xfrm>
                <a:off x="6292780" y="2219470"/>
                <a:ext cx="27360" cy="19008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4C023383-E653-4BBD-B2BC-E15C6EBC19D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83780" y="2210470"/>
                  <a:ext cx="45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Käsinkirjoitus 45">
                  <a:extLst>
                    <a:ext uri="{FF2B5EF4-FFF2-40B4-BE49-F238E27FC236}">
                      <a16:creationId xmlns:a16="http://schemas.microsoft.com/office/drawing/2014/main" id="{73A4FED6-CBAD-4007-93D1-28A5141D9F5A}"/>
                    </a:ext>
                  </a:extLst>
                </p14:cNvPr>
                <p14:cNvContentPartPr/>
                <p14:nvPr/>
              </p14:nvContentPartPr>
              <p14:xfrm>
                <a:off x="6371620" y="2245750"/>
                <a:ext cx="131400" cy="195480"/>
              </p14:xfrm>
            </p:contentPart>
          </mc:Choice>
          <mc:Fallback>
            <p:pic>
              <p:nvPicPr>
                <p:cNvPr id="46" name="Käsinkirjoitus 45">
                  <a:extLst>
                    <a:ext uri="{FF2B5EF4-FFF2-40B4-BE49-F238E27FC236}">
                      <a16:creationId xmlns:a16="http://schemas.microsoft.com/office/drawing/2014/main" id="{73A4FED6-CBAD-4007-93D1-28A5141D9F5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62620" y="2237110"/>
                  <a:ext cx="149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11726F26-D7E9-4230-A988-9195843142E5}"/>
                    </a:ext>
                  </a:extLst>
                </p14:cNvPr>
                <p14:cNvContentPartPr/>
                <p14:nvPr/>
              </p14:nvContentPartPr>
              <p14:xfrm>
                <a:off x="6577900" y="2237830"/>
                <a:ext cx="38160" cy="16416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11726F26-D7E9-4230-A988-9195843142E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69260" y="2228830"/>
                  <a:ext cx="55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22765425-58C6-4207-84A0-9799E03AAA34}"/>
                    </a:ext>
                  </a:extLst>
                </p14:cNvPr>
                <p14:cNvContentPartPr/>
                <p14:nvPr/>
              </p14:nvContentPartPr>
              <p14:xfrm>
                <a:off x="6519220" y="2312350"/>
                <a:ext cx="231480" cy="11448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22765425-58C6-4207-84A0-9799E03AAA3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10220" y="2303710"/>
                  <a:ext cx="249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894A4D1D-867D-4304-980D-86E41CB15146}"/>
                    </a:ext>
                  </a:extLst>
                </p14:cNvPr>
                <p14:cNvContentPartPr/>
                <p14:nvPr/>
              </p14:nvContentPartPr>
              <p14:xfrm>
                <a:off x="6705340" y="2234590"/>
                <a:ext cx="106560" cy="496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894A4D1D-867D-4304-980D-86E41CB1514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96340" y="2225590"/>
                  <a:ext cx="124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0E27A44A-6F4D-427F-85FC-770049D9B31A}"/>
                    </a:ext>
                  </a:extLst>
                </p14:cNvPr>
                <p14:cNvContentPartPr/>
                <p14:nvPr/>
              </p14:nvContentPartPr>
              <p14:xfrm>
                <a:off x="6778060" y="2316310"/>
                <a:ext cx="124560" cy="13176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0E27A44A-6F4D-427F-85FC-770049D9B3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69060" y="2307310"/>
                  <a:ext cx="142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Käsinkirjoitus 50">
                  <a:extLst>
                    <a:ext uri="{FF2B5EF4-FFF2-40B4-BE49-F238E27FC236}">
                      <a16:creationId xmlns:a16="http://schemas.microsoft.com/office/drawing/2014/main" id="{CD2D015A-B2B2-4096-A2A1-4310DBE83806}"/>
                    </a:ext>
                  </a:extLst>
                </p14:cNvPr>
                <p14:cNvContentPartPr/>
                <p14:nvPr/>
              </p14:nvContentPartPr>
              <p14:xfrm>
                <a:off x="6870580" y="2238550"/>
                <a:ext cx="52920" cy="14040"/>
              </p14:xfrm>
            </p:contentPart>
          </mc:Choice>
          <mc:Fallback>
            <p:pic>
              <p:nvPicPr>
                <p:cNvPr id="51" name="Käsinkirjoitus 50">
                  <a:extLst>
                    <a:ext uri="{FF2B5EF4-FFF2-40B4-BE49-F238E27FC236}">
                      <a16:creationId xmlns:a16="http://schemas.microsoft.com/office/drawing/2014/main" id="{CD2D015A-B2B2-4096-A2A1-4310DBE838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61580" y="2229550"/>
                  <a:ext cx="70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D79262F6-4CDC-413C-A5B1-5C9C9516F257}"/>
                    </a:ext>
                  </a:extLst>
                </p14:cNvPr>
                <p14:cNvContentPartPr/>
                <p14:nvPr/>
              </p14:nvContentPartPr>
              <p14:xfrm>
                <a:off x="6983260" y="2309110"/>
                <a:ext cx="119160" cy="20592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D79262F6-4CDC-413C-A5B1-5C9C9516F2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74620" y="2300470"/>
                  <a:ext cx="13680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1A6719C3-03C3-4052-A8EC-E40215EC4D1E}"/>
              </a:ext>
            </a:extLst>
          </p:cNvPr>
          <p:cNvGrpSpPr/>
          <p:nvPr/>
        </p:nvGrpSpPr>
        <p:grpSpPr>
          <a:xfrm>
            <a:off x="7310140" y="2167630"/>
            <a:ext cx="467640" cy="486720"/>
            <a:chOff x="7310140" y="2167630"/>
            <a:chExt cx="46764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6B90D571-B59F-4E4D-8262-F9CA6A47C6D0}"/>
                    </a:ext>
                  </a:extLst>
                </p14:cNvPr>
                <p14:cNvContentPartPr/>
                <p14:nvPr/>
              </p14:nvContentPartPr>
              <p14:xfrm>
                <a:off x="7310140" y="2232070"/>
                <a:ext cx="148680" cy="20340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6B90D571-B59F-4E4D-8262-F9CA6A47C6D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301500" y="2223430"/>
                  <a:ext cx="166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84BD8B42-ECD1-498D-8858-FA2BA6847E0A}"/>
                    </a:ext>
                  </a:extLst>
                </p14:cNvPr>
                <p14:cNvContentPartPr/>
                <p14:nvPr/>
              </p14:nvContentPartPr>
              <p14:xfrm>
                <a:off x="7426060" y="2245030"/>
                <a:ext cx="45720" cy="34596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84BD8B42-ECD1-498D-8858-FA2BA6847E0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17060" y="2236030"/>
                  <a:ext cx="63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Käsinkirjoitus 54">
                  <a:extLst>
                    <a:ext uri="{FF2B5EF4-FFF2-40B4-BE49-F238E27FC236}">
                      <a16:creationId xmlns:a16="http://schemas.microsoft.com/office/drawing/2014/main" id="{48324110-5B6B-43ED-973F-06C338589693}"/>
                    </a:ext>
                  </a:extLst>
                </p14:cNvPr>
                <p14:cNvContentPartPr/>
                <p14:nvPr/>
              </p14:nvContentPartPr>
              <p14:xfrm>
                <a:off x="7634860" y="2167630"/>
                <a:ext cx="142920" cy="486720"/>
              </p14:xfrm>
            </p:contentPart>
          </mc:Choice>
          <mc:Fallback>
            <p:pic>
              <p:nvPicPr>
                <p:cNvPr id="55" name="Käsinkirjoitus 54">
                  <a:extLst>
                    <a:ext uri="{FF2B5EF4-FFF2-40B4-BE49-F238E27FC236}">
                      <a16:creationId xmlns:a16="http://schemas.microsoft.com/office/drawing/2014/main" id="{48324110-5B6B-43ED-973F-06C33858969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26220" y="2158990"/>
                  <a:ext cx="160560" cy="50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Ryhmä 78">
            <a:extLst>
              <a:ext uri="{FF2B5EF4-FFF2-40B4-BE49-F238E27FC236}">
                <a16:creationId xmlns:a16="http://schemas.microsoft.com/office/drawing/2014/main" id="{57F98F5B-89B4-4E7C-ADA3-3CE9BD3AFB23}"/>
              </a:ext>
            </a:extLst>
          </p:cNvPr>
          <p:cNvGrpSpPr/>
          <p:nvPr/>
        </p:nvGrpSpPr>
        <p:grpSpPr>
          <a:xfrm>
            <a:off x="7967140" y="2329270"/>
            <a:ext cx="2168640" cy="415800"/>
            <a:chOff x="7967140" y="2329270"/>
            <a:chExt cx="216864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BEC7D789-FBD1-42EE-8C67-E2FE167581E5}"/>
                    </a:ext>
                  </a:extLst>
                </p14:cNvPr>
                <p14:cNvContentPartPr/>
                <p14:nvPr/>
              </p14:nvContentPartPr>
              <p14:xfrm>
                <a:off x="7967140" y="2448430"/>
                <a:ext cx="213480" cy="2628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BEC7D789-FBD1-42EE-8C67-E2FE167581E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58500" y="2439430"/>
                  <a:ext cx="231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31C3017D-2E09-4222-84AD-678BF162BABD}"/>
                    </a:ext>
                  </a:extLst>
                </p14:cNvPr>
                <p14:cNvContentPartPr/>
                <p14:nvPr/>
              </p14:nvContentPartPr>
              <p14:xfrm>
                <a:off x="7976860" y="2545630"/>
                <a:ext cx="196200" cy="1656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31C3017D-2E09-4222-84AD-678BF162BAB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68220" y="2536630"/>
                  <a:ext cx="21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Käsinkirjoitus 60">
                  <a:extLst>
                    <a:ext uri="{FF2B5EF4-FFF2-40B4-BE49-F238E27FC236}">
                      <a16:creationId xmlns:a16="http://schemas.microsoft.com/office/drawing/2014/main" id="{CD525860-CAE5-4E8C-8914-1FA7A6C16181}"/>
                    </a:ext>
                  </a:extLst>
                </p14:cNvPr>
                <p14:cNvContentPartPr/>
                <p14:nvPr/>
              </p14:nvContentPartPr>
              <p14:xfrm>
                <a:off x="8297980" y="2329270"/>
                <a:ext cx="145080" cy="223920"/>
              </p14:xfrm>
            </p:contentPart>
          </mc:Choice>
          <mc:Fallback>
            <p:pic>
              <p:nvPicPr>
                <p:cNvPr id="61" name="Käsinkirjoitus 60">
                  <a:extLst>
                    <a:ext uri="{FF2B5EF4-FFF2-40B4-BE49-F238E27FC236}">
                      <a16:creationId xmlns:a16="http://schemas.microsoft.com/office/drawing/2014/main" id="{CD525860-CAE5-4E8C-8914-1FA7A6C161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88980" y="2320630"/>
                  <a:ext cx="162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Käsinkirjoitus 61">
                  <a:extLst>
                    <a:ext uri="{FF2B5EF4-FFF2-40B4-BE49-F238E27FC236}">
                      <a16:creationId xmlns:a16="http://schemas.microsoft.com/office/drawing/2014/main" id="{DA6F551B-633A-4E2C-9D0A-DBC5E2A90090}"/>
                    </a:ext>
                  </a:extLst>
                </p14:cNvPr>
                <p14:cNvContentPartPr/>
                <p14:nvPr/>
              </p14:nvContentPartPr>
              <p14:xfrm>
                <a:off x="8397340" y="2381830"/>
                <a:ext cx="12960" cy="315000"/>
              </p14:xfrm>
            </p:contentPart>
          </mc:Choice>
          <mc:Fallback>
            <p:pic>
              <p:nvPicPr>
                <p:cNvPr id="62" name="Käsinkirjoitus 61">
                  <a:extLst>
                    <a:ext uri="{FF2B5EF4-FFF2-40B4-BE49-F238E27FC236}">
                      <a16:creationId xmlns:a16="http://schemas.microsoft.com/office/drawing/2014/main" id="{DA6F551B-633A-4E2C-9D0A-DBC5E2A9009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88700" y="2372830"/>
                  <a:ext cx="30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Käsinkirjoitus 62">
                  <a:extLst>
                    <a:ext uri="{FF2B5EF4-FFF2-40B4-BE49-F238E27FC236}">
                      <a16:creationId xmlns:a16="http://schemas.microsoft.com/office/drawing/2014/main" id="{D918FDA0-3783-4C78-AF94-F1BCA3A1D1EC}"/>
                    </a:ext>
                  </a:extLst>
                </p14:cNvPr>
                <p14:cNvContentPartPr/>
                <p14:nvPr/>
              </p14:nvContentPartPr>
              <p14:xfrm>
                <a:off x="8512180" y="2436910"/>
                <a:ext cx="166680" cy="267840"/>
              </p14:xfrm>
            </p:contentPart>
          </mc:Choice>
          <mc:Fallback>
            <p:pic>
              <p:nvPicPr>
                <p:cNvPr id="63" name="Käsinkirjoitus 62">
                  <a:extLst>
                    <a:ext uri="{FF2B5EF4-FFF2-40B4-BE49-F238E27FC236}">
                      <a16:creationId xmlns:a16="http://schemas.microsoft.com/office/drawing/2014/main" id="{D918FDA0-3783-4C78-AF94-F1BCA3A1D1E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03540" y="2428270"/>
                  <a:ext cx="184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Käsinkirjoitus 63">
                  <a:extLst>
                    <a:ext uri="{FF2B5EF4-FFF2-40B4-BE49-F238E27FC236}">
                      <a16:creationId xmlns:a16="http://schemas.microsoft.com/office/drawing/2014/main" id="{4A723EDB-01A8-4AC5-8FC8-38E4710374C2}"/>
                    </a:ext>
                  </a:extLst>
                </p14:cNvPr>
                <p14:cNvContentPartPr/>
                <p14:nvPr/>
              </p14:nvContentPartPr>
              <p14:xfrm>
                <a:off x="8785060" y="2450590"/>
                <a:ext cx="187200" cy="232560"/>
              </p14:xfrm>
            </p:contentPart>
          </mc:Choice>
          <mc:Fallback>
            <p:pic>
              <p:nvPicPr>
                <p:cNvPr id="64" name="Käsinkirjoitus 63">
                  <a:extLst>
                    <a:ext uri="{FF2B5EF4-FFF2-40B4-BE49-F238E27FC236}">
                      <a16:creationId xmlns:a16="http://schemas.microsoft.com/office/drawing/2014/main" id="{4A723EDB-01A8-4AC5-8FC8-38E4710374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76420" y="2441590"/>
                  <a:ext cx="204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Käsinkirjoitus 64">
                  <a:extLst>
                    <a:ext uri="{FF2B5EF4-FFF2-40B4-BE49-F238E27FC236}">
                      <a16:creationId xmlns:a16="http://schemas.microsoft.com/office/drawing/2014/main" id="{DAD6965C-161E-41AA-AEF3-9EF1667D4715}"/>
                    </a:ext>
                  </a:extLst>
                </p14:cNvPr>
                <p14:cNvContentPartPr/>
                <p14:nvPr/>
              </p14:nvContentPartPr>
              <p14:xfrm>
                <a:off x="8786140" y="2384350"/>
                <a:ext cx="64800" cy="59040"/>
              </p14:xfrm>
            </p:contentPart>
          </mc:Choice>
          <mc:Fallback>
            <p:pic>
              <p:nvPicPr>
                <p:cNvPr id="65" name="Käsinkirjoitus 64">
                  <a:extLst>
                    <a:ext uri="{FF2B5EF4-FFF2-40B4-BE49-F238E27FC236}">
                      <a16:creationId xmlns:a16="http://schemas.microsoft.com/office/drawing/2014/main" id="{DAD6965C-161E-41AA-AEF3-9EF1667D471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77140" y="2375710"/>
                  <a:ext cx="82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Käsinkirjoitus 65">
                  <a:extLst>
                    <a:ext uri="{FF2B5EF4-FFF2-40B4-BE49-F238E27FC236}">
                      <a16:creationId xmlns:a16="http://schemas.microsoft.com/office/drawing/2014/main" id="{CA95ACA4-59FD-4E22-A66F-05BA53904352}"/>
                    </a:ext>
                  </a:extLst>
                </p14:cNvPr>
                <p14:cNvContentPartPr/>
                <p14:nvPr/>
              </p14:nvContentPartPr>
              <p14:xfrm>
                <a:off x="8871100" y="2616910"/>
                <a:ext cx="66240" cy="82800"/>
              </p14:xfrm>
            </p:contentPart>
          </mc:Choice>
          <mc:Fallback>
            <p:pic>
              <p:nvPicPr>
                <p:cNvPr id="66" name="Käsinkirjoitus 65">
                  <a:extLst>
                    <a:ext uri="{FF2B5EF4-FFF2-40B4-BE49-F238E27FC236}">
                      <a16:creationId xmlns:a16="http://schemas.microsoft.com/office/drawing/2014/main" id="{CA95ACA4-59FD-4E22-A66F-05BA539043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62460" y="2607910"/>
                  <a:ext cx="83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Käsinkirjoitus 66">
                  <a:extLst>
                    <a:ext uri="{FF2B5EF4-FFF2-40B4-BE49-F238E27FC236}">
                      <a16:creationId xmlns:a16="http://schemas.microsoft.com/office/drawing/2014/main" id="{0F294A50-1836-428E-91EA-6CAABD1004D5}"/>
                    </a:ext>
                  </a:extLst>
                </p14:cNvPr>
                <p14:cNvContentPartPr/>
                <p14:nvPr/>
              </p14:nvContentPartPr>
              <p14:xfrm>
                <a:off x="9042460" y="2563270"/>
                <a:ext cx="97920" cy="23400"/>
              </p14:xfrm>
            </p:contentPart>
          </mc:Choice>
          <mc:Fallback>
            <p:pic>
              <p:nvPicPr>
                <p:cNvPr id="67" name="Käsinkirjoitus 66">
                  <a:extLst>
                    <a:ext uri="{FF2B5EF4-FFF2-40B4-BE49-F238E27FC236}">
                      <a16:creationId xmlns:a16="http://schemas.microsoft.com/office/drawing/2014/main" id="{0F294A50-1836-428E-91EA-6CAABD1004D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33820" y="2554270"/>
                  <a:ext cx="11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Käsinkirjoitus 67">
                  <a:extLst>
                    <a:ext uri="{FF2B5EF4-FFF2-40B4-BE49-F238E27FC236}">
                      <a16:creationId xmlns:a16="http://schemas.microsoft.com/office/drawing/2014/main" id="{68F783E8-434F-45BD-B161-9C0CCAB165EB}"/>
                    </a:ext>
                  </a:extLst>
                </p14:cNvPr>
                <p14:cNvContentPartPr/>
                <p14:nvPr/>
              </p14:nvContentPartPr>
              <p14:xfrm>
                <a:off x="9088900" y="2464990"/>
                <a:ext cx="32400" cy="210600"/>
              </p14:xfrm>
            </p:contentPart>
          </mc:Choice>
          <mc:Fallback>
            <p:pic>
              <p:nvPicPr>
                <p:cNvPr id="68" name="Käsinkirjoitus 67">
                  <a:extLst>
                    <a:ext uri="{FF2B5EF4-FFF2-40B4-BE49-F238E27FC236}">
                      <a16:creationId xmlns:a16="http://schemas.microsoft.com/office/drawing/2014/main" id="{68F783E8-434F-45BD-B161-9C0CCAB165E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79900" y="2456350"/>
                  <a:ext cx="50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Käsinkirjoitus 69">
                  <a:extLst>
                    <a:ext uri="{FF2B5EF4-FFF2-40B4-BE49-F238E27FC236}">
                      <a16:creationId xmlns:a16="http://schemas.microsoft.com/office/drawing/2014/main" id="{B9FC0BB3-C57E-4CFB-8E24-1BA24B13092D}"/>
                    </a:ext>
                  </a:extLst>
                </p14:cNvPr>
                <p14:cNvContentPartPr/>
                <p14:nvPr/>
              </p14:nvContentPartPr>
              <p14:xfrm>
                <a:off x="9278980" y="2385790"/>
                <a:ext cx="18000" cy="326520"/>
              </p14:xfrm>
            </p:contentPart>
          </mc:Choice>
          <mc:Fallback>
            <p:pic>
              <p:nvPicPr>
                <p:cNvPr id="70" name="Käsinkirjoitus 69">
                  <a:extLst>
                    <a:ext uri="{FF2B5EF4-FFF2-40B4-BE49-F238E27FC236}">
                      <a16:creationId xmlns:a16="http://schemas.microsoft.com/office/drawing/2014/main" id="{B9FC0BB3-C57E-4CFB-8E24-1BA24B13092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69980" y="2376790"/>
                  <a:ext cx="35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Käsinkirjoitus 70">
                  <a:extLst>
                    <a:ext uri="{FF2B5EF4-FFF2-40B4-BE49-F238E27FC236}">
                      <a16:creationId xmlns:a16="http://schemas.microsoft.com/office/drawing/2014/main" id="{C4E9379F-8818-4698-967D-A251C9BE5B25}"/>
                    </a:ext>
                  </a:extLst>
                </p14:cNvPr>
                <p14:cNvContentPartPr/>
                <p14:nvPr/>
              </p14:nvContentPartPr>
              <p14:xfrm>
                <a:off x="9399220" y="2413150"/>
                <a:ext cx="161640" cy="320040"/>
              </p14:xfrm>
            </p:contentPart>
          </mc:Choice>
          <mc:Fallback>
            <p:pic>
              <p:nvPicPr>
                <p:cNvPr id="71" name="Käsinkirjoitus 70">
                  <a:extLst>
                    <a:ext uri="{FF2B5EF4-FFF2-40B4-BE49-F238E27FC236}">
                      <a16:creationId xmlns:a16="http://schemas.microsoft.com/office/drawing/2014/main" id="{C4E9379F-8818-4698-967D-A251C9BE5B2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90580" y="2404150"/>
                  <a:ext cx="1792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Käsinkirjoitus 71">
                  <a:extLst>
                    <a:ext uri="{FF2B5EF4-FFF2-40B4-BE49-F238E27FC236}">
                      <a16:creationId xmlns:a16="http://schemas.microsoft.com/office/drawing/2014/main" id="{C878E5E8-2FAC-4B97-98F0-9B55333AFD83}"/>
                    </a:ext>
                  </a:extLst>
                </p14:cNvPr>
                <p14:cNvContentPartPr/>
                <p14:nvPr/>
              </p14:nvContentPartPr>
              <p14:xfrm>
                <a:off x="9376180" y="2573710"/>
                <a:ext cx="148320" cy="10080"/>
              </p14:xfrm>
            </p:contentPart>
          </mc:Choice>
          <mc:Fallback>
            <p:pic>
              <p:nvPicPr>
                <p:cNvPr id="72" name="Käsinkirjoitus 71">
                  <a:extLst>
                    <a:ext uri="{FF2B5EF4-FFF2-40B4-BE49-F238E27FC236}">
                      <a16:creationId xmlns:a16="http://schemas.microsoft.com/office/drawing/2014/main" id="{C878E5E8-2FAC-4B97-98F0-9B55333AFD8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67540" y="2564710"/>
                  <a:ext cx="165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Käsinkirjoitus 72">
                  <a:extLst>
                    <a:ext uri="{FF2B5EF4-FFF2-40B4-BE49-F238E27FC236}">
                      <a16:creationId xmlns:a16="http://schemas.microsoft.com/office/drawing/2014/main" id="{B9256A69-5DF3-40F4-9EB9-4F378524BAFE}"/>
                    </a:ext>
                  </a:extLst>
                </p14:cNvPr>
                <p14:cNvContentPartPr/>
                <p14:nvPr/>
              </p14:nvContentPartPr>
              <p14:xfrm>
                <a:off x="9616660" y="2450590"/>
                <a:ext cx="170280" cy="255960"/>
              </p14:xfrm>
            </p:contentPart>
          </mc:Choice>
          <mc:Fallback>
            <p:pic>
              <p:nvPicPr>
                <p:cNvPr id="73" name="Käsinkirjoitus 72">
                  <a:extLst>
                    <a:ext uri="{FF2B5EF4-FFF2-40B4-BE49-F238E27FC236}">
                      <a16:creationId xmlns:a16="http://schemas.microsoft.com/office/drawing/2014/main" id="{B9256A69-5DF3-40F4-9EB9-4F378524BA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08020" y="2441590"/>
                  <a:ext cx="187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Käsinkirjoitus 73">
                  <a:extLst>
                    <a:ext uri="{FF2B5EF4-FFF2-40B4-BE49-F238E27FC236}">
                      <a16:creationId xmlns:a16="http://schemas.microsoft.com/office/drawing/2014/main" id="{86C28E37-527B-4273-BE9C-CC3F96FAC3C7}"/>
                    </a:ext>
                  </a:extLst>
                </p14:cNvPr>
                <p14:cNvContentPartPr/>
                <p14:nvPr/>
              </p14:nvContentPartPr>
              <p14:xfrm>
                <a:off x="9637180" y="2380030"/>
                <a:ext cx="49320" cy="81360"/>
              </p14:xfrm>
            </p:contentPart>
          </mc:Choice>
          <mc:Fallback>
            <p:pic>
              <p:nvPicPr>
                <p:cNvPr id="74" name="Käsinkirjoitus 73">
                  <a:extLst>
                    <a:ext uri="{FF2B5EF4-FFF2-40B4-BE49-F238E27FC236}">
                      <a16:creationId xmlns:a16="http://schemas.microsoft.com/office/drawing/2014/main" id="{86C28E37-527B-4273-BE9C-CC3F96FAC3C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28540" y="2371030"/>
                  <a:ext cx="66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Käsinkirjoitus 74">
                  <a:extLst>
                    <a:ext uri="{FF2B5EF4-FFF2-40B4-BE49-F238E27FC236}">
                      <a16:creationId xmlns:a16="http://schemas.microsoft.com/office/drawing/2014/main" id="{A4274612-0AFC-4385-A044-A778CAB305F8}"/>
                    </a:ext>
                  </a:extLst>
                </p14:cNvPr>
                <p14:cNvContentPartPr/>
                <p14:nvPr/>
              </p14:nvContentPartPr>
              <p14:xfrm>
                <a:off x="9715660" y="2668390"/>
                <a:ext cx="68040" cy="76680"/>
              </p14:xfrm>
            </p:contentPart>
          </mc:Choice>
          <mc:Fallback>
            <p:pic>
              <p:nvPicPr>
                <p:cNvPr id="75" name="Käsinkirjoitus 74">
                  <a:extLst>
                    <a:ext uri="{FF2B5EF4-FFF2-40B4-BE49-F238E27FC236}">
                      <a16:creationId xmlns:a16="http://schemas.microsoft.com/office/drawing/2014/main" id="{A4274612-0AFC-4385-A044-A778CAB305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07020" y="2659390"/>
                  <a:ext cx="85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Käsinkirjoitus 75">
                  <a:extLst>
                    <a:ext uri="{FF2B5EF4-FFF2-40B4-BE49-F238E27FC236}">
                      <a16:creationId xmlns:a16="http://schemas.microsoft.com/office/drawing/2014/main" id="{62E01CA9-D0E0-4EF4-BCB6-2CAE8A970E5E}"/>
                    </a:ext>
                  </a:extLst>
                </p14:cNvPr>
                <p14:cNvContentPartPr/>
                <p14:nvPr/>
              </p14:nvContentPartPr>
              <p14:xfrm>
                <a:off x="9873700" y="2595310"/>
                <a:ext cx="102960" cy="6840"/>
              </p14:xfrm>
            </p:contentPart>
          </mc:Choice>
          <mc:Fallback>
            <p:pic>
              <p:nvPicPr>
                <p:cNvPr id="76" name="Käsinkirjoitus 75">
                  <a:extLst>
                    <a:ext uri="{FF2B5EF4-FFF2-40B4-BE49-F238E27FC236}">
                      <a16:creationId xmlns:a16="http://schemas.microsoft.com/office/drawing/2014/main" id="{62E01CA9-D0E0-4EF4-BCB6-2CAE8A970E5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65060" y="2586670"/>
                  <a:ext cx="12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Käsinkirjoitus 76">
                  <a:extLst>
                    <a:ext uri="{FF2B5EF4-FFF2-40B4-BE49-F238E27FC236}">
                      <a16:creationId xmlns:a16="http://schemas.microsoft.com/office/drawing/2014/main" id="{7EAC7D21-0694-4FBE-B57C-4DDA38CB6947}"/>
                    </a:ext>
                  </a:extLst>
                </p14:cNvPr>
                <p14:cNvContentPartPr/>
                <p14:nvPr/>
              </p14:nvContentPartPr>
              <p14:xfrm>
                <a:off x="9925900" y="2470030"/>
                <a:ext cx="19080" cy="199440"/>
              </p14:xfrm>
            </p:contentPart>
          </mc:Choice>
          <mc:Fallback>
            <p:pic>
              <p:nvPicPr>
                <p:cNvPr id="77" name="Käsinkirjoitus 76">
                  <a:extLst>
                    <a:ext uri="{FF2B5EF4-FFF2-40B4-BE49-F238E27FC236}">
                      <a16:creationId xmlns:a16="http://schemas.microsoft.com/office/drawing/2014/main" id="{7EAC7D21-0694-4FBE-B57C-4DDA38CB694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16900" y="2461030"/>
                  <a:ext cx="36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8" name="Käsinkirjoitus 77">
                  <a:extLst>
                    <a:ext uri="{FF2B5EF4-FFF2-40B4-BE49-F238E27FC236}">
                      <a16:creationId xmlns:a16="http://schemas.microsoft.com/office/drawing/2014/main" id="{B7D55293-6A05-43D8-8674-E9A2B404BAE6}"/>
                    </a:ext>
                  </a:extLst>
                </p14:cNvPr>
                <p14:cNvContentPartPr/>
                <p14:nvPr/>
              </p14:nvContentPartPr>
              <p14:xfrm>
                <a:off x="10052260" y="2480470"/>
                <a:ext cx="83520" cy="241200"/>
              </p14:xfrm>
            </p:contentPart>
          </mc:Choice>
          <mc:Fallback>
            <p:pic>
              <p:nvPicPr>
                <p:cNvPr id="78" name="Käsinkirjoitus 77">
                  <a:extLst>
                    <a:ext uri="{FF2B5EF4-FFF2-40B4-BE49-F238E27FC236}">
                      <a16:creationId xmlns:a16="http://schemas.microsoft.com/office/drawing/2014/main" id="{B7D55293-6A05-43D8-8674-E9A2B404BAE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43620" y="2471830"/>
                  <a:ext cx="10116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Ryhmä 82">
            <a:extLst>
              <a:ext uri="{FF2B5EF4-FFF2-40B4-BE49-F238E27FC236}">
                <a16:creationId xmlns:a16="http://schemas.microsoft.com/office/drawing/2014/main" id="{1E938EDB-55B9-4A4E-9EC8-22C584E428AF}"/>
              </a:ext>
            </a:extLst>
          </p:cNvPr>
          <p:cNvGrpSpPr/>
          <p:nvPr/>
        </p:nvGrpSpPr>
        <p:grpSpPr>
          <a:xfrm>
            <a:off x="10211380" y="2464990"/>
            <a:ext cx="155520" cy="336600"/>
            <a:chOff x="10211380" y="2464990"/>
            <a:chExt cx="15552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Käsinkirjoitus 79">
                  <a:extLst>
                    <a:ext uri="{FF2B5EF4-FFF2-40B4-BE49-F238E27FC236}">
                      <a16:creationId xmlns:a16="http://schemas.microsoft.com/office/drawing/2014/main" id="{9B93D75F-5627-40D8-9C91-72A080A1D065}"/>
                    </a:ext>
                  </a:extLst>
                </p14:cNvPr>
                <p14:cNvContentPartPr/>
                <p14:nvPr/>
              </p14:nvContentPartPr>
              <p14:xfrm>
                <a:off x="10241260" y="2515750"/>
                <a:ext cx="125640" cy="159480"/>
              </p14:xfrm>
            </p:contentPart>
          </mc:Choice>
          <mc:Fallback>
            <p:pic>
              <p:nvPicPr>
                <p:cNvPr id="80" name="Käsinkirjoitus 79">
                  <a:extLst>
                    <a:ext uri="{FF2B5EF4-FFF2-40B4-BE49-F238E27FC236}">
                      <a16:creationId xmlns:a16="http://schemas.microsoft.com/office/drawing/2014/main" id="{9B93D75F-5627-40D8-9C91-72A080A1D0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32620" y="2507110"/>
                  <a:ext cx="14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Käsinkirjoitus 80">
                  <a:extLst>
                    <a:ext uri="{FF2B5EF4-FFF2-40B4-BE49-F238E27FC236}">
                      <a16:creationId xmlns:a16="http://schemas.microsoft.com/office/drawing/2014/main" id="{29989613-6164-440D-85FC-A9AF9CE012E5}"/>
                    </a:ext>
                  </a:extLst>
                </p14:cNvPr>
                <p14:cNvContentPartPr/>
                <p14:nvPr/>
              </p14:nvContentPartPr>
              <p14:xfrm>
                <a:off x="10211380" y="2464990"/>
                <a:ext cx="48960" cy="120240"/>
              </p14:xfrm>
            </p:contentPart>
          </mc:Choice>
          <mc:Fallback>
            <p:pic>
              <p:nvPicPr>
                <p:cNvPr id="81" name="Käsinkirjoitus 80">
                  <a:extLst>
                    <a:ext uri="{FF2B5EF4-FFF2-40B4-BE49-F238E27FC236}">
                      <a16:creationId xmlns:a16="http://schemas.microsoft.com/office/drawing/2014/main" id="{29989613-6164-440D-85FC-A9AF9CE012E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02380" y="2456350"/>
                  <a:ext cx="66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Käsinkirjoitus 81">
                  <a:extLst>
                    <a:ext uri="{FF2B5EF4-FFF2-40B4-BE49-F238E27FC236}">
                      <a16:creationId xmlns:a16="http://schemas.microsoft.com/office/drawing/2014/main" id="{EB9228EC-A20B-4BC6-87BE-417488BB853C}"/>
                    </a:ext>
                  </a:extLst>
                </p14:cNvPr>
                <p14:cNvContentPartPr/>
                <p14:nvPr/>
              </p14:nvContentPartPr>
              <p14:xfrm>
                <a:off x="10278700" y="2736790"/>
                <a:ext cx="58320" cy="64800"/>
              </p14:xfrm>
            </p:contentPart>
          </mc:Choice>
          <mc:Fallback>
            <p:pic>
              <p:nvPicPr>
                <p:cNvPr id="82" name="Käsinkirjoitus 81">
                  <a:extLst>
                    <a:ext uri="{FF2B5EF4-FFF2-40B4-BE49-F238E27FC236}">
                      <a16:creationId xmlns:a16="http://schemas.microsoft.com/office/drawing/2014/main" id="{EB9228EC-A20B-4BC6-87BE-417488BB853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69700" y="2727790"/>
                  <a:ext cx="7596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Ryhmä 85">
            <a:extLst>
              <a:ext uri="{FF2B5EF4-FFF2-40B4-BE49-F238E27FC236}">
                <a16:creationId xmlns:a16="http://schemas.microsoft.com/office/drawing/2014/main" id="{D3B9628D-9A75-4888-9122-68342B7A7665}"/>
              </a:ext>
            </a:extLst>
          </p:cNvPr>
          <p:cNvGrpSpPr/>
          <p:nvPr/>
        </p:nvGrpSpPr>
        <p:grpSpPr>
          <a:xfrm>
            <a:off x="7897300" y="2927230"/>
            <a:ext cx="187200" cy="134640"/>
            <a:chOff x="7897300" y="2927230"/>
            <a:chExt cx="18720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Käsinkirjoitus 83">
                  <a:extLst>
                    <a:ext uri="{FF2B5EF4-FFF2-40B4-BE49-F238E27FC236}">
                      <a16:creationId xmlns:a16="http://schemas.microsoft.com/office/drawing/2014/main" id="{17BFB8D6-637F-4AFC-9744-8FBBCE31DCDE}"/>
                    </a:ext>
                  </a:extLst>
                </p14:cNvPr>
                <p14:cNvContentPartPr/>
                <p14:nvPr/>
              </p14:nvContentPartPr>
              <p14:xfrm>
                <a:off x="7900540" y="2927230"/>
                <a:ext cx="156960" cy="26280"/>
              </p14:xfrm>
            </p:contentPart>
          </mc:Choice>
          <mc:Fallback>
            <p:pic>
              <p:nvPicPr>
                <p:cNvPr id="84" name="Käsinkirjoitus 83">
                  <a:extLst>
                    <a:ext uri="{FF2B5EF4-FFF2-40B4-BE49-F238E27FC236}">
                      <a16:creationId xmlns:a16="http://schemas.microsoft.com/office/drawing/2014/main" id="{17BFB8D6-637F-4AFC-9744-8FBBCE31DC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91900" y="2918230"/>
                  <a:ext cx="174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Käsinkirjoitus 84">
                  <a:extLst>
                    <a:ext uri="{FF2B5EF4-FFF2-40B4-BE49-F238E27FC236}">
                      <a16:creationId xmlns:a16="http://schemas.microsoft.com/office/drawing/2014/main" id="{2E5D2957-FFBF-4808-92BB-F8D05130F9E5}"/>
                    </a:ext>
                  </a:extLst>
                </p14:cNvPr>
                <p14:cNvContentPartPr/>
                <p14:nvPr/>
              </p14:nvContentPartPr>
              <p14:xfrm>
                <a:off x="7897300" y="3061510"/>
                <a:ext cx="187200" cy="360"/>
              </p14:xfrm>
            </p:contentPart>
          </mc:Choice>
          <mc:Fallback>
            <p:pic>
              <p:nvPicPr>
                <p:cNvPr id="85" name="Käsinkirjoitus 84">
                  <a:extLst>
                    <a:ext uri="{FF2B5EF4-FFF2-40B4-BE49-F238E27FC236}">
                      <a16:creationId xmlns:a16="http://schemas.microsoft.com/office/drawing/2014/main" id="{2E5D2957-FFBF-4808-92BB-F8D05130F9E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88660" y="3052510"/>
                  <a:ext cx="2048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9" name="Käsinkirjoitus 88">
                <a:extLst>
                  <a:ext uri="{FF2B5EF4-FFF2-40B4-BE49-F238E27FC236}">
                    <a16:creationId xmlns:a16="http://schemas.microsoft.com/office/drawing/2014/main" id="{FD03AA42-1B1B-493A-ADFF-85D43DC126B1}"/>
                  </a:ext>
                </a:extLst>
              </p14:cNvPr>
              <p14:cNvContentPartPr/>
              <p14:nvPr/>
            </p14:nvContentPartPr>
            <p14:xfrm>
              <a:off x="8690380" y="2893390"/>
              <a:ext cx="49320" cy="305640"/>
            </p14:xfrm>
          </p:contentPart>
        </mc:Choice>
        <mc:Fallback>
          <p:pic>
            <p:nvPicPr>
              <p:cNvPr id="89" name="Käsinkirjoitus 88">
                <a:extLst>
                  <a:ext uri="{FF2B5EF4-FFF2-40B4-BE49-F238E27FC236}">
                    <a16:creationId xmlns:a16="http://schemas.microsoft.com/office/drawing/2014/main" id="{FD03AA42-1B1B-493A-ADFF-85D43DC126B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81380" y="2884750"/>
                <a:ext cx="6696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Ryhmä 92">
            <a:extLst>
              <a:ext uri="{FF2B5EF4-FFF2-40B4-BE49-F238E27FC236}">
                <a16:creationId xmlns:a16="http://schemas.microsoft.com/office/drawing/2014/main" id="{2D9AF973-AF04-462E-BB78-5E61BA611D6C}"/>
              </a:ext>
            </a:extLst>
          </p:cNvPr>
          <p:cNvGrpSpPr/>
          <p:nvPr/>
        </p:nvGrpSpPr>
        <p:grpSpPr>
          <a:xfrm>
            <a:off x="8930860" y="2945230"/>
            <a:ext cx="205560" cy="343080"/>
            <a:chOff x="8930860" y="2945230"/>
            <a:chExt cx="20556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Käsinkirjoitus 89">
                  <a:extLst>
                    <a:ext uri="{FF2B5EF4-FFF2-40B4-BE49-F238E27FC236}">
                      <a16:creationId xmlns:a16="http://schemas.microsoft.com/office/drawing/2014/main" id="{3592024D-4586-4A2D-BA86-C4B8C31473E0}"/>
                    </a:ext>
                  </a:extLst>
                </p14:cNvPr>
                <p14:cNvContentPartPr/>
                <p14:nvPr/>
              </p14:nvContentPartPr>
              <p14:xfrm>
                <a:off x="8930860" y="2994190"/>
                <a:ext cx="205560" cy="239400"/>
              </p14:xfrm>
            </p:contentPart>
          </mc:Choice>
          <mc:Fallback>
            <p:pic>
              <p:nvPicPr>
                <p:cNvPr id="90" name="Käsinkirjoitus 89">
                  <a:extLst>
                    <a:ext uri="{FF2B5EF4-FFF2-40B4-BE49-F238E27FC236}">
                      <a16:creationId xmlns:a16="http://schemas.microsoft.com/office/drawing/2014/main" id="{3592024D-4586-4A2D-BA86-C4B8C31473E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22220" y="2985190"/>
                  <a:ext cx="223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Käsinkirjoitus 90">
                  <a:extLst>
                    <a:ext uri="{FF2B5EF4-FFF2-40B4-BE49-F238E27FC236}">
                      <a16:creationId xmlns:a16="http://schemas.microsoft.com/office/drawing/2014/main" id="{7DBD6432-AB2B-4797-BC54-53D74AE5E1BD}"/>
                    </a:ext>
                  </a:extLst>
                </p14:cNvPr>
                <p14:cNvContentPartPr/>
                <p14:nvPr/>
              </p14:nvContentPartPr>
              <p14:xfrm>
                <a:off x="8942020" y="2945230"/>
                <a:ext cx="68760" cy="85680"/>
              </p14:xfrm>
            </p:contentPart>
          </mc:Choice>
          <mc:Fallback>
            <p:pic>
              <p:nvPicPr>
                <p:cNvPr id="91" name="Käsinkirjoitus 90">
                  <a:extLst>
                    <a:ext uri="{FF2B5EF4-FFF2-40B4-BE49-F238E27FC236}">
                      <a16:creationId xmlns:a16="http://schemas.microsoft.com/office/drawing/2014/main" id="{7DBD6432-AB2B-4797-BC54-53D74AE5E1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33380" y="2936230"/>
                  <a:ext cx="86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Käsinkirjoitus 91">
                  <a:extLst>
                    <a:ext uri="{FF2B5EF4-FFF2-40B4-BE49-F238E27FC236}">
                      <a16:creationId xmlns:a16="http://schemas.microsoft.com/office/drawing/2014/main" id="{9A9C12F2-6F28-4B88-BD2B-AA9774416BE8}"/>
                    </a:ext>
                  </a:extLst>
                </p14:cNvPr>
                <p14:cNvContentPartPr/>
                <p14:nvPr/>
              </p14:nvContentPartPr>
              <p14:xfrm>
                <a:off x="9019420" y="3217390"/>
                <a:ext cx="65520" cy="70920"/>
              </p14:xfrm>
            </p:contentPart>
          </mc:Choice>
          <mc:Fallback>
            <p:pic>
              <p:nvPicPr>
                <p:cNvPr id="92" name="Käsinkirjoitus 91">
                  <a:extLst>
                    <a:ext uri="{FF2B5EF4-FFF2-40B4-BE49-F238E27FC236}">
                      <a16:creationId xmlns:a16="http://schemas.microsoft.com/office/drawing/2014/main" id="{9A9C12F2-6F28-4B88-BD2B-AA9774416B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10420" y="3208390"/>
                  <a:ext cx="831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Ryhmä 110">
            <a:extLst>
              <a:ext uri="{FF2B5EF4-FFF2-40B4-BE49-F238E27FC236}">
                <a16:creationId xmlns:a16="http://schemas.microsoft.com/office/drawing/2014/main" id="{293D5978-FA3F-4D7C-92D5-9D32B09E2EFA}"/>
              </a:ext>
            </a:extLst>
          </p:cNvPr>
          <p:cNvGrpSpPr/>
          <p:nvPr/>
        </p:nvGrpSpPr>
        <p:grpSpPr>
          <a:xfrm>
            <a:off x="4064740" y="4145110"/>
            <a:ext cx="2023560" cy="537480"/>
            <a:chOff x="4064740" y="4145110"/>
            <a:chExt cx="202356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Käsinkirjoitus 95">
                  <a:extLst>
                    <a:ext uri="{FF2B5EF4-FFF2-40B4-BE49-F238E27FC236}">
                      <a16:creationId xmlns:a16="http://schemas.microsoft.com/office/drawing/2014/main" id="{B6AC353A-4634-41A0-AF6B-16F89A4FC1D6}"/>
                    </a:ext>
                  </a:extLst>
                </p14:cNvPr>
                <p14:cNvContentPartPr/>
                <p14:nvPr/>
              </p14:nvContentPartPr>
              <p14:xfrm>
                <a:off x="4064740" y="4273990"/>
                <a:ext cx="11520" cy="399960"/>
              </p14:xfrm>
            </p:contentPart>
          </mc:Choice>
          <mc:Fallback>
            <p:pic>
              <p:nvPicPr>
                <p:cNvPr id="96" name="Käsinkirjoitus 95">
                  <a:extLst>
                    <a:ext uri="{FF2B5EF4-FFF2-40B4-BE49-F238E27FC236}">
                      <a16:creationId xmlns:a16="http://schemas.microsoft.com/office/drawing/2014/main" id="{B6AC353A-4634-41A0-AF6B-16F89A4FC1D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56100" y="4264990"/>
                  <a:ext cx="291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Käsinkirjoitus 96">
                  <a:extLst>
                    <a:ext uri="{FF2B5EF4-FFF2-40B4-BE49-F238E27FC236}">
                      <a16:creationId xmlns:a16="http://schemas.microsoft.com/office/drawing/2014/main" id="{428F987C-41E1-4333-939F-001B27B32D2D}"/>
                    </a:ext>
                  </a:extLst>
                </p14:cNvPr>
                <p14:cNvContentPartPr/>
                <p14:nvPr/>
              </p14:nvContentPartPr>
              <p14:xfrm>
                <a:off x="4079500" y="4208110"/>
                <a:ext cx="134280" cy="202680"/>
              </p14:xfrm>
            </p:contentPart>
          </mc:Choice>
          <mc:Fallback>
            <p:pic>
              <p:nvPicPr>
                <p:cNvPr id="97" name="Käsinkirjoitus 96">
                  <a:extLst>
                    <a:ext uri="{FF2B5EF4-FFF2-40B4-BE49-F238E27FC236}">
                      <a16:creationId xmlns:a16="http://schemas.microsoft.com/office/drawing/2014/main" id="{428F987C-41E1-4333-939F-001B27B32D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70860" y="4199110"/>
                  <a:ext cx="151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Käsinkirjoitus 97">
                  <a:extLst>
                    <a:ext uri="{FF2B5EF4-FFF2-40B4-BE49-F238E27FC236}">
                      <a16:creationId xmlns:a16="http://schemas.microsoft.com/office/drawing/2014/main" id="{275DCA67-0501-4375-A824-401E3C474520}"/>
                    </a:ext>
                  </a:extLst>
                </p14:cNvPr>
                <p14:cNvContentPartPr/>
                <p14:nvPr/>
              </p14:nvContentPartPr>
              <p14:xfrm>
                <a:off x="4300540" y="4212430"/>
                <a:ext cx="115920" cy="420120"/>
              </p14:xfrm>
            </p:contentPart>
          </mc:Choice>
          <mc:Fallback>
            <p:pic>
              <p:nvPicPr>
                <p:cNvPr id="98" name="Käsinkirjoitus 97">
                  <a:extLst>
                    <a:ext uri="{FF2B5EF4-FFF2-40B4-BE49-F238E27FC236}">
                      <a16:creationId xmlns:a16="http://schemas.microsoft.com/office/drawing/2014/main" id="{275DCA67-0501-4375-A824-401E3C47452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91540" y="4203790"/>
                  <a:ext cx="1335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Käsinkirjoitus 98">
                  <a:extLst>
                    <a:ext uri="{FF2B5EF4-FFF2-40B4-BE49-F238E27FC236}">
                      <a16:creationId xmlns:a16="http://schemas.microsoft.com/office/drawing/2014/main" id="{EF393AFF-F134-4249-9119-10C428EBD460}"/>
                    </a:ext>
                  </a:extLst>
                </p14:cNvPr>
                <p14:cNvContentPartPr/>
                <p14:nvPr/>
              </p14:nvContentPartPr>
              <p14:xfrm>
                <a:off x="4463980" y="4401790"/>
                <a:ext cx="117360" cy="156960"/>
              </p14:xfrm>
            </p:contentPart>
          </mc:Choice>
          <mc:Fallback>
            <p:pic>
              <p:nvPicPr>
                <p:cNvPr id="99" name="Käsinkirjoitus 98">
                  <a:extLst>
                    <a:ext uri="{FF2B5EF4-FFF2-40B4-BE49-F238E27FC236}">
                      <a16:creationId xmlns:a16="http://schemas.microsoft.com/office/drawing/2014/main" id="{EF393AFF-F134-4249-9119-10C428EBD4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55340" y="4392790"/>
                  <a:ext cx="135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Käsinkirjoitus 99">
                  <a:extLst>
                    <a:ext uri="{FF2B5EF4-FFF2-40B4-BE49-F238E27FC236}">
                      <a16:creationId xmlns:a16="http://schemas.microsoft.com/office/drawing/2014/main" id="{1CC9F49F-6F22-4239-A19A-A18625C6E991}"/>
                    </a:ext>
                  </a:extLst>
                </p14:cNvPr>
                <p14:cNvContentPartPr/>
                <p14:nvPr/>
              </p14:nvContentPartPr>
              <p14:xfrm>
                <a:off x="4665580" y="4167790"/>
                <a:ext cx="36720" cy="398520"/>
              </p14:xfrm>
            </p:contentPart>
          </mc:Choice>
          <mc:Fallback>
            <p:pic>
              <p:nvPicPr>
                <p:cNvPr id="100" name="Käsinkirjoitus 99">
                  <a:extLst>
                    <a:ext uri="{FF2B5EF4-FFF2-40B4-BE49-F238E27FC236}">
                      <a16:creationId xmlns:a16="http://schemas.microsoft.com/office/drawing/2014/main" id="{1CC9F49F-6F22-4239-A19A-A18625C6E9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56580" y="4159150"/>
                  <a:ext cx="543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Käsinkirjoitus 100">
                  <a:extLst>
                    <a:ext uri="{FF2B5EF4-FFF2-40B4-BE49-F238E27FC236}">
                      <a16:creationId xmlns:a16="http://schemas.microsoft.com/office/drawing/2014/main" id="{FBC4A7FB-FFB8-44F5-B804-5CAA6BB744F3}"/>
                    </a:ext>
                  </a:extLst>
                </p14:cNvPr>
                <p14:cNvContentPartPr/>
                <p14:nvPr/>
              </p14:nvContentPartPr>
              <p14:xfrm>
                <a:off x="4790860" y="4186870"/>
                <a:ext cx="34920" cy="351720"/>
              </p14:xfrm>
            </p:contentPart>
          </mc:Choice>
          <mc:Fallback>
            <p:pic>
              <p:nvPicPr>
                <p:cNvPr id="101" name="Käsinkirjoitus 100">
                  <a:extLst>
                    <a:ext uri="{FF2B5EF4-FFF2-40B4-BE49-F238E27FC236}">
                      <a16:creationId xmlns:a16="http://schemas.microsoft.com/office/drawing/2014/main" id="{FBC4A7FB-FFB8-44F5-B804-5CAA6BB744F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81860" y="4178230"/>
                  <a:ext cx="52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Käsinkirjoitus 101">
                  <a:extLst>
                    <a:ext uri="{FF2B5EF4-FFF2-40B4-BE49-F238E27FC236}">
                      <a16:creationId xmlns:a16="http://schemas.microsoft.com/office/drawing/2014/main" id="{C6040002-4970-4001-8486-D89084DF5C96}"/>
                    </a:ext>
                  </a:extLst>
                </p14:cNvPr>
                <p14:cNvContentPartPr/>
                <p14:nvPr/>
              </p14:nvContentPartPr>
              <p14:xfrm>
                <a:off x="4847380" y="4387750"/>
                <a:ext cx="181440" cy="145080"/>
              </p14:xfrm>
            </p:contentPart>
          </mc:Choice>
          <mc:Fallback>
            <p:pic>
              <p:nvPicPr>
                <p:cNvPr id="102" name="Käsinkirjoitus 101">
                  <a:extLst>
                    <a:ext uri="{FF2B5EF4-FFF2-40B4-BE49-F238E27FC236}">
                      <a16:creationId xmlns:a16="http://schemas.microsoft.com/office/drawing/2014/main" id="{C6040002-4970-4001-8486-D89084DF5C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38740" y="4378750"/>
                  <a:ext cx="199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Käsinkirjoitus 102">
                  <a:extLst>
                    <a:ext uri="{FF2B5EF4-FFF2-40B4-BE49-F238E27FC236}">
                      <a16:creationId xmlns:a16="http://schemas.microsoft.com/office/drawing/2014/main" id="{CE58CD48-91B4-4091-9C29-01D9C5E0363A}"/>
                    </a:ext>
                  </a:extLst>
                </p14:cNvPr>
                <p14:cNvContentPartPr/>
                <p14:nvPr/>
              </p14:nvContentPartPr>
              <p14:xfrm>
                <a:off x="5207740" y="4245910"/>
                <a:ext cx="139680" cy="204480"/>
              </p14:xfrm>
            </p:contentPart>
          </mc:Choice>
          <mc:Fallback>
            <p:pic>
              <p:nvPicPr>
                <p:cNvPr id="103" name="Käsinkirjoitus 102">
                  <a:extLst>
                    <a:ext uri="{FF2B5EF4-FFF2-40B4-BE49-F238E27FC236}">
                      <a16:creationId xmlns:a16="http://schemas.microsoft.com/office/drawing/2014/main" id="{CE58CD48-91B4-4091-9C29-01D9C5E0363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99100" y="4236910"/>
                  <a:ext cx="15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Käsinkirjoitus 103">
                  <a:extLst>
                    <a:ext uri="{FF2B5EF4-FFF2-40B4-BE49-F238E27FC236}">
                      <a16:creationId xmlns:a16="http://schemas.microsoft.com/office/drawing/2014/main" id="{DA36D00B-90E2-4826-A005-0EA1634B452C}"/>
                    </a:ext>
                  </a:extLst>
                </p14:cNvPr>
                <p14:cNvContentPartPr/>
                <p14:nvPr/>
              </p14:nvContentPartPr>
              <p14:xfrm>
                <a:off x="5302420" y="4254550"/>
                <a:ext cx="40680" cy="374760"/>
              </p14:xfrm>
            </p:contentPart>
          </mc:Choice>
          <mc:Fallback>
            <p:pic>
              <p:nvPicPr>
                <p:cNvPr id="104" name="Käsinkirjoitus 103">
                  <a:extLst>
                    <a:ext uri="{FF2B5EF4-FFF2-40B4-BE49-F238E27FC236}">
                      <a16:creationId xmlns:a16="http://schemas.microsoft.com/office/drawing/2014/main" id="{DA36D00B-90E2-4826-A005-0EA1634B45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93420" y="4245910"/>
                  <a:ext cx="583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Käsinkirjoitus 104">
                  <a:extLst>
                    <a:ext uri="{FF2B5EF4-FFF2-40B4-BE49-F238E27FC236}">
                      <a16:creationId xmlns:a16="http://schemas.microsoft.com/office/drawing/2014/main" id="{569B16F9-FC40-4DD8-8AD6-266906A5942D}"/>
                    </a:ext>
                  </a:extLst>
                </p14:cNvPr>
                <p14:cNvContentPartPr/>
                <p14:nvPr/>
              </p14:nvContentPartPr>
              <p14:xfrm>
                <a:off x="5517340" y="4145110"/>
                <a:ext cx="143640" cy="537480"/>
              </p14:xfrm>
            </p:contentPart>
          </mc:Choice>
          <mc:Fallback>
            <p:pic>
              <p:nvPicPr>
                <p:cNvPr id="105" name="Käsinkirjoitus 104">
                  <a:extLst>
                    <a:ext uri="{FF2B5EF4-FFF2-40B4-BE49-F238E27FC236}">
                      <a16:creationId xmlns:a16="http://schemas.microsoft.com/office/drawing/2014/main" id="{569B16F9-FC40-4DD8-8AD6-266906A5942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08340" y="4136470"/>
                  <a:ext cx="1612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Käsinkirjoitus 105">
                  <a:extLst>
                    <a:ext uri="{FF2B5EF4-FFF2-40B4-BE49-F238E27FC236}">
                      <a16:creationId xmlns:a16="http://schemas.microsoft.com/office/drawing/2014/main" id="{6D6A2614-170F-470F-BF95-CABAD6626841}"/>
                    </a:ext>
                  </a:extLst>
                </p14:cNvPr>
                <p14:cNvContentPartPr/>
                <p14:nvPr/>
              </p14:nvContentPartPr>
              <p14:xfrm>
                <a:off x="5842420" y="4420870"/>
                <a:ext cx="227520" cy="6120"/>
              </p14:xfrm>
            </p:contentPart>
          </mc:Choice>
          <mc:Fallback>
            <p:pic>
              <p:nvPicPr>
                <p:cNvPr id="106" name="Käsinkirjoitus 105">
                  <a:extLst>
                    <a:ext uri="{FF2B5EF4-FFF2-40B4-BE49-F238E27FC236}">
                      <a16:creationId xmlns:a16="http://schemas.microsoft.com/office/drawing/2014/main" id="{6D6A2614-170F-470F-BF95-CABAD662684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33420" y="4412230"/>
                  <a:ext cx="24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Käsinkirjoitus 106">
                  <a:extLst>
                    <a:ext uri="{FF2B5EF4-FFF2-40B4-BE49-F238E27FC236}">
                      <a16:creationId xmlns:a16="http://schemas.microsoft.com/office/drawing/2014/main" id="{181F9EB8-234C-48F7-A721-B0677857D315}"/>
                    </a:ext>
                  </a:extLst>
                </p14:cNvPr>
                <p14:cNvContentPartPr/>
                <p14:nvPr/>
              </p14:nvContentPartPr>
              <p14:xfrm>
                <a:off x="5856100" y="4526350"/>
                <a:ext cx="232200" cy="12240"/>
              </p14:xfrm>
            </p:contentPart>
          </mc:Choice>
          <mc:Fallback>
            <p:pic>
              <p:nvPicPr>
                <p:cNvPr id="107" name="Käsinkirjoitus 106">
                  <a:extLst>
                    <a:ext uri="{FF2B5EF4-FFF2-40B4-BE49-F238E27FC236}">
                      <a16:creationId xmlns:a16="http://schemas.microsoft.com/office/drawing/2014/main" id="{181F9EB8-234C-48F7-A721-B0677857D31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47460" y="4517350"/>
                  <a:ext cx="2498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Ryhmä 126">
            <a:extLst>
              <a:ext uri="{FF2B5EF4-FFF2-40B4-BE49-F238E27FC236}">
                <a16:creationId xmlns:a16="http://schemas.microsoft.com/office/drawing/2014/main" id="{5CA03E90-0944-4141-AF1F-597454E63FFA}"/>
              </a:ext>
            </a:extLst>
          </p:cNvPr>
          <p:cNvGrpSpPr/>
          <p:nvPr/>
        </p:nvGrpSpPr>
        <p:grpSpPr>
          <a:xfrm>
            <a:off x="6277660" y="4094710"/>
            <a:ext cx="2780280" cy="628200"/>
            <a:chOff x="6277660" y="4094710"/>
            <a:chExt cx="278028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Käsinkirjoitus 107">
                  <a:extLst>
                    <a:ext uri="{FF2B5EF4-FFF2-40B4-BE49-F238E27FC236}">
                      <a16:creationId xmlns:a16="http://schemas.microsoft.com/office/drawing/2014/main" id="{CDA37F2F-FE9A-4706-8743-9E13C759AC99}"/>
                    </a:ext>
                  </a:extLst>
                </p14:cNvPr>
                <p14:cNvContentPartPr/>
                <p14:nvPr/>
              </p14:nvContentPartPr>
              <p14:xfrm>
                <a:off x="6277660" y="4187950"/>
                <a:ext cx="61200" cy="503280"/>
              </p14:xfrm>
            </p:contentPart>
          </mc:Choice>
          <mc:Fallback>
            <p:pic>
              <p:nvPicPr>
                <p:cNvPr id="108" name="Käsinkirjoitus 107">
                  <a:extLst>
                    <a:ext uri="{FF2B5EF4-FFF2-40B4-BE49-F238E27FC236}">
                      <a16:creationId xmlns:a16="http://schemas.microsoft.com/office/drawing/2014/main" id="{CDA37F2F-FE9A-4706-8743-9E13C759AC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69020" y="4179310"/>
                  <a:ext cx="788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Käsinkirjoitus 108">
                  <a:extLst>
                    <a:ext uri="{FF2B5EF4-FFF2-40B4-BE49-F238E27FC236}">
                      <a16:creationId xmlns:a16="http://schemas.microsoft.com/office/drawing/2014/main" id="{E7C4F2D1-E5E8-4EBD-BF94-4991DE471080}"/>
                    </a:ext>
                  </a:extLst>
                </p14:cNvPr>
                <p14:cNvContentPartPr/>
                <p14:nvPr/>
              </p14:nvContentPartPr>
              <p14:xfrm>
                <a:off x="6487180" y="4496470"/>
                <a:ext cx="221760" cy="9360"/>
              </p14:xfrm>
            </p:contentPart>
          </mc:Choice>
          <mc:Fallback>
            <p:pic>
              <p:nvPicPr>
                <p:cNvPr id="109" name="Käsinkirjoitus 108">
                  <a:extLst>
                    <a:ext uri="{FF2B5EF4-FFF2-40B4-BE49-F238E27FC236}">
                      <a16:creationId xmlns:a16="http://schemas.microsoft.com/office/drawing/2014/main" id="{E7C4F2D1-E5E8-4EBD-BF94-4991DE47108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78180" y="4487470"/>
                  <a:ext cx="239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Käsinkirjoitus 111">
                  <a:extLst>
                    <a:ext uri="{FF2B5EF4-FFF2-40B4-BE49-F238E27FC236}">
                      <a16:creationId xmlns:a16="http://schemas.microsoft.com/office/drawing/2014/main" id="{190EB660-3760-4AD7-A49C-BF0ACD296BF3}"/>
                    </a:ext>
                  </a:extLst>
                </p14:cNvPr>
                <p14:cNvContentPartPr/>
                <p14:nvPr/>
              </p14:nvContentPartPr>
              <p14:xfrm>
                <a:off x="6869500" y="4193710"/>
                <a:ext cx="46080" cy="448560"/>
              </p14:xfrm>
            </p:contentPart>
          </mc:Choice>
          <mc:Fallback>
            <p:pic>
              <p:nvPicPr>
                <p:cNvPr id="112" name="Käsinkirjoitus 111">
                  <a:extLst>
                    <a:ext uri="{FF2B5EF4-FFF2-40B4-BE49-F238E27FC236}">
                      <a16:creationId xmlns:a16="http://schemas.microsoft.com/office/drawing/2014/main" id="{190EB660-3760-4AD7-A49C-BF0ACD296B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60860" y="4184710"/>
                  <a:ext cx="637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Käsinkirjoitus 112">
                  <a:extLst>
                    <a:ext uri="{FF2B5EF4-FFF2-40B4-BE49-F238E27FC236}">
                      <a16:creationId xmlns:a16="http://schemas.microsoft.com/office/drawing/2014/main" id="{09F43FAF-D09F-4DC6-8C21-155384C9BD0D}"/>
                    </a:ext>
                  </a:extLst>
                </p14:cNvPr>
                <p14:cNvContentPartPr/>
                <p14:nvPr/>
              </p14:nvContentPartPr>
              <p14:xfrm>
                <a:off x="6875620" y="4230430"/>
                <a:ext cx="139680" cy="182880"/>
              </p14:xfrm>
            </p:contentPart>
          </mc:Choice>
          <mc:Fallback>
            <p:pic>
              <p:nvPicPr>
                <p:cNvPr id="113" name="Käsinkirjoitus 112">
                  <a:extLst>
                    <a:ext uri="{FF2B5EF4-FFF2-40B4-BE49-F238E27FC236}">
                      <a16:creationId xmlns:a16="http://schemas.microsoft.com/office/drawing/2014/main" id="{09F43FAF-D09F-4DC6-8C21-155384C9BD0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66620" y="4221430"/>
                  <a:ext cx="157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Käsinkirjoitus 113">
                  <a:extLst>
                    <a:ext uri="{FF2B5EF4-FFF2-40B4-BE49-F238E27FC236}">
                      <a16:creationId xmlns:a16="http://schemas.microsoft.com/office/drawing/2014/main" id="{CE620823-8E08-4F90-9F8F-6B5C7357A487}"/>
                    </a:ext>
                  </a:extLst>
                </p14:cNvPr>
                <p14:cNvContentPartPr/>
                <p14:nvPr/>
              </p14:nvContentPartPr>
              <p14:xfrm>
                <a:off x="7070740" y="4103350"/>
                <a:ext cx="96840" cy="505080"/>
              </p14:xfrm>
            </p:contentPart>
          </mc:Choice>
          <mc:Fallback>
            <p:pic>
              <p:nvPicPr>
                <p:cNvPr id="114" name="Käsinkirjoitus 113">
                  <a:extLst>
                    <a:ext uri="{FF2B5EF4-FFF2-40B4-BE49-F238E27FC236}">
                      <a16:creationId xmlns:a16="http://schemas.microsoft.com/office/drawing/2014/main" id="{CE620823-8E08-4F90-9F8F-6B5C7357A48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62100" y="4094710"/>
                  <a:ext cx="11448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5" name="Käsinkirjoitus 114">
                  <a:extLst>
                    <a:ext uri="{FF2B5EF4-FFF2-40B4-BE49-F238E27FC236}">
                      <a16:creationId xmlns:a16="http://schemas.microsoft.com/office/drawing/2014/main" id="{92C3A0B4-54A4-4851-AC65-701D8AE2B398}"/>
                    </a:ext>
                  </a:extLst>
                </p14:cNvPr>
                <p14:cNvContentPartPr/>
                <p14:nvPr/>
              </p14:nvContentPartPr>
              <p14:xfrm>
                <a:off x="7180180" y="4337350"/>
                <a:ext cx="102960" cy="182880"/>
              </p14:xfrm>
            </p:contentPart>
          </mc:Choice>
          <mc:Fallback>
            <p:pic>
              <p:nvPicPr>
                <p:cNvPr id="115" name="Käsinkirjoitus 114">
                  <a:extLst>
                    <a:ext uri="{FF2B5EF4-FFF2-40B4-BE49-F238E27FC236}">
                      <a16:creationId xmlns:a16="http://schemas.microsoft.com/office/drawing/2014/main" id="{92C3A0B4-54A4-4851-AC65-701D8AE2B39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71540" y="4328350"/>
                  <a:ext cx="12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6" name="Käsinkirjoitus 115">
                  <a:extLst>
                    <a:ext uri="{FF2B5EF4-FFF2-40B4-BE49-F238E27FC236}">
                      <a16:creationId xmlns:a16="http://schemas.microsoft.com/office/drawing/2014/main" id="{D0F15C1A-91BF-4D32-A45A-7901F0BD8366}"/>
                    </a:ext>
                  </a:extLst>
                </p14:cNvPr>
                <p14:cNvContentPartPr/>
                <p14:nvPr/>
              </p14:nvContentPartPr>
              <p14:xfrm>
                <a:off x="7339300" y="4228270"/>
                <a:ext cx="139320" cy="284040"/>
              </p14:xfrm>
            </p:contentPart>
          </mc:Choice>
          <mc:Fallback>
            <p:pic>
              <p:nvPicPr>
                <p:cNvPr id="116" name="Käsinkirjoitus 115">
                  <a:extLst>
                    <a:ext uri="{FF2B5EF4-FFF2-40B4-BE49-F238E27FC236}">
                      <a16:creationId xmlns:a16="http://schemas.microsoft.com/office/drawing/2014/main" id="{D0F15C1A-91BF-4D32-A45A-7901F0BD836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30300" y="4219270"/>
                  <a:ext cx="156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Käsinkirjoitus 116">
                  <a:extLst>
                    <a:ext uri="{FF2B5EF4-FFF2-40B4-BE49-F238E27FC236}">
                      <a16:creationId xmlns:a16="http://schemas.microsoft.com/office/drawing/2014/main" id="{23203491-3631-42FC-94CC-9A83CBC91E08}"/>
                    </a:ext>
                  </a:extLst>
                </p14:cNvPr>
                <p14:cNvContentPartPr/>
                <p14:nvPr/>
              </p14:nvContentPartPr>
              <p14:xfrm>
                <a:off x="7517140" y="4165630"/>
                <a:ext cx="149400" cy="330120"/>
              </p14:xfrm>
            </p:contentPart>
          </mc:Choice>
          <mc:Fallback>
            <p:pic>
              <p:nvPicPr>
                <p:cNvPr id="117" name="Käsinkirjoitus 116">
                  <a:extLst>
                    <a:ext uri="{FF2B5EF4-FFF2-40B4-BE49-F238E27FC236}">
                      <a16:creationId xmlns:a16="http://schemas.microsoft.com/office/drawing/2014/main" id="{23203491-3631-42FC-94CC-9A83CBC91E0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08500" y="4156630"/>
                  <a:ext cx="1670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Käsinkirjoitus 117">
                  <a:extLst>
                    <a:ext uri="{FF2B5EF4-FFF2-40B4-BE49-F238E27FC236}">
                      <a16:creationId xmlns:a16="http://schemas.microsoft.com/office/drawing/2014/main" id="{52FE812F-AB3B-40FD-A93E-FA6C7CECF934}"/>
                    </a:ext>
                  </a:extLst>
                </p14:cNvPr>
                <p14:cNvContentPartPr/>
                <p14:nvPr/>
              </p14:nvContentPartPr>
              <p14:xfrm>
                <a:off x="7722700" y="4313950"/>
                <a:ext cx="20520" cy="211680"/>
              </p14:xfrm>
            </p:contentPart>
          </mc:Choice>
          <mc:Fallback>
            <p:pic>
              <p:nvPicPr>
                <p:cNvPr id="118" name="Käsinkirjoitus 117">
                  <a:extLst>
                    <a:ext uri="{FF2B5EF4-FFF2-40B4-BE49-F238E27FC236}">
                      <a16:creationId xmlns:a16="http://schemas.microsoft.com/office/drawing/2014/main" id="{52FE812F-AB3B-40FD-A93E-FA6C7CECF9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14060" y="4305310"/>
                  <a:ext cx="38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Käsinkirjoitus 118">
                  <a:extLst>
                    <a:ext uri="{FF2B5EF4-FFF2-40B4-BE49-F238E27FC236}">
                      <a16:creationId xmlns:a16="http://schemas.microsoft.com/office/drawing/2014/main" id="{D88EF30E-25F4-4343-9368-60896C9DEAAD}"/>
                    </a:ext>
                  </a:extLst>
                </p14:cNvPr>
                <p14:cNvContentPartPr/>
                <p14:nvPr/>
              </p14:nvContentPartPr>
              <p14:xfrm>
                <a:off x="7800100" y="4316470"/>
                <a:ext cx="143640" cy="286920"/>
              </p14:xfrm>
            </p:contentPart>
          </mc:Choice>
          <mc:Fallback>
            <p:pic>
              <p:nvPicPr>
                <p:cNvPr id="119" name="Käsinkirjoitus 118">
                  <a:extLst>
                    <a:ext uri="{FF2B5EF4-FFF2-40B4-BE49-F238E27FC236}">
                      <a16:creationId xmlns:a16="http://schemas.microsoft.com/office/drawing/2014/main" id="{D88EF30E-25F4-4343-9368-60896C9DEAA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791460" y="4307470"/>
                  <a:ext cx="161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Käsinkirjoitus 119">
                  <a:extLst>
                    <a:ext uri="{FF2B5EF4-FFF2-40B4-BE49-F238E27FC236}">
                      <a16:creationId xmlns:a16="http://schemas.microsoft.com/office/drawing/2014/main" id="{4BA345A5-39E1-47DF-B9F9-FB5B94B5AC80}"/>
                    </a:ext>
                  </a:extLst>
                </p14:cNvPr>
                <p14:cNvContentPartPr/>
                <p14:nvPr/>
              </p14:nvContentPartPr>
              <p14:xfrm>
                <a:off x="7966420" y="4312510"/>
                <a:ext cx="218160" cy="199800"/>
              </p14:xfrm>
            </p:contentPart>
          </mc:Choice>
          <mc:Fallback>
            <p:pic>
              <p:nvPicPr>
                <p:cNvPr id="120" name="Käsinkirjoitus 119">
                  <a:extLst>
                    <a:ext uri="{FF2B5EF4-FFF2-40B4-BE49-F238E27FC236}">
                      <a16:creationId xmlns:a16="http://schemas.microsoft.com/office/drawing/2014/main" id="{4BA345A5-39E1-47DF-B9F9-FB5B94B5AC8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57420" y="4303870"/>
                  <a:ext cx="235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Käsinkirjoitus 120">
                  <a:extLst>
                    <a:ext uri="{FF2B5EF4-FFF2-40B4-BE49-F238E27FC236}">
                      <a16:creationId xmlns:a16="http://schemas.microsoft.com/office/drawing/2014/main" id="{B8A15D30-D1F2-40D2-A703-BB4A73E8216C}"/>
                    </a:ext>
                  </a:extLst>
                </p14:cNvPr>
                <p14:cNvContentPartPr/>
                <p14:nvPr/>
              </p14:nvContentPartPr>
              <p14:xfrm>
                <a:off x="8137060" y="4326190"/>
                <a:ext cx="70920" cy="12600"/>
              </p14:xfrm>
            </p:contentPart>
          </mc:Choice>
          <mc:Fallback>
            <p:pic>
              <p:nvPicPr>
                <p:cNvPr id="121" name="Käsinkirjoitus 120">
                  <a:extLst>
                    <a:ext uri="{FF2B5EF4-FFF2-40B4-BE49-F238E27FC236}">
                      <a16:creationId xmlns:a16="http://schemas.microsoft.com/office/drawing/2014/main" id="{B8A15D30-D1F2-40D2-A703-BB4A73E8216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28060" y="4317190"/>
                  <a:ext cx="88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Käsinkirjoitus 121">
                  <a:extLst>
                    <a:ext uri="{FF2B5EF4-FFF2-40B4-BE49-F238E27FC236}">
                      <a16:creationId xmlns:a16="http://schemas.microsoft.com/office/drawing/2014/main" id="{7C9E713A-2269-4446-9D42-FBEA0799BC29}"/>
                    </a:ext>
                  </a:extLst>
                </p14:cNvPr>
                <p14:cNvContentPartPr/>
                <p14:nvPr/>
              </p14:nvContentPartPr>
              <p14:xfrm>
                <a:off x="8215540" y="4408990"/>
                <a:ext cx="106200" cy="93600"/>
              </p14:xfrm>
            </p:contentPart>
          </mc:Choice>
          <mc:Fallback>
            <p:pic>
              <p:nvPicPr>
                <p:cNvPr id="122" name="Käsinkirjoitus 121">
                  <a:extLst>
                    <a:ext uri="{FF2B5EF4-FFF2-40B4-BE49-F238E27FC236}">
                      <a16:creationId xmlns:a16="http://schemas.microsoft.com/office/drawing/2014/main" id="{7C9E713A-2269-4446-9D42-FBEA0799BC2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06900" y="4399990"/>
                  <a:ext cx="12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3" name="Käsinkirjoitus 122">
                  <a:extLst>
                    <a:ext uri="{FF2B5EF4-FFF2-40B4-BE49-F238E27FC236}">
                      <a16:creationId xmlns:a16="http://schemas.microsoft.com/office/drawing/2014/main" id="{79331752-B525-4CF5-82BB-AE96DE10EFBB}"/>
                    </a:ext>
                  </a:extLst>
                </p14:cNvPr>
                <p14:cNvContentPartPr/>
                <p14:nvPr/>
              </p14:nvContentPartPr>
              <p14:xfrm>
                <a:off x="8257300" y="4311790"/>
                <a:ext cx="76680" cy="39600"/>
              </p14:xfrm>
            </p:contentPart>
          </mc:Choice>
          <mc:Fallback>
            <p:pic>
              <p:nvPicPr>
                <p:cNvPr id="123" name="Käsinkirjoitus 122">
                  <a:extLst>
                    <a:ext uri="{FF2B5EF4-FFF2-40B4-BE49-F238E27FC236}">
                      <a16:creationId xmlns:a16="http://schemas.microsoft.com/office/drawing/2014/main" id="{79331752-B525-4CF5-82BB-AE96DE10EFB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48300" y="4302790"/>
                  <a:ext cx="94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4" name="Käsinkirjoitus 123">
                  <a:extLst>
                    <a:ext uri="{FF2B5EF4-FFF2-40B4-BE49-F238E27FC236}">
                      <a16:creationId xmlns:a16="http://schemas.microsoft.com/office/drawing/2014/main" id="{83900B49-58A6-4AFE-9E20-D63BC7A5E571}"/>
                    </a:ext>
                  </a:extLst>
                </p14:cNvPr>
                <p14:cNvContentPartPr/>
                <p14:nvPr/>
              </p14:nvContentPartPr>
              <p14:xfrm>
                <a:off x="8377180" y="4337350"/>
                <a:ext cx="128520" cy="205560"/>
              </p14:xfrm>
            </p:contentPart>
          </mc:Choice>
          <mc:Fallback>
            <p:pic>
              <p:nvPicPr>
                <p:cNvPr id="124" name="Käsinkirjoitus 123">
                  <a:extLst>
                    <a:ext uri="{FF2B5EF4-FFF2-40B4-BE49-F238E27FC236}">
                      <a16:creationId xmlns:a16="http://schemas.microsoft.com/office/drawing/2014/main" id="{83900B49-58A6-4AFE-9E20-D63BC7A5E57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68180" y="4328350"/>
                  <a:ext cx="146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5" name="Käsinkirjoitus 124">
                  <a:extLst>
                    <a:ext uri="{FF2B5EF4-FFF2-40B4-BE49-F238E27FC236}">
                      <a16:creationId xmlns:a16="http://schemas.microsoft.com/office/drawing/2014/main" id="{A0D07E62-476C-478C-852E-3B7A6E5C10F8}"/>
                    </a:ext>
                  </a:extLst>
                </p14:cNvPr>
                <p14:cNvContentPartPr/>
                <p14:nvPr/>
              </p14:nvContentPartPr>
              <p14:xfrm>
                <a:off x="8618020" y="4235470"/>
                <a:ext cx="106200" cy="164520"/>
              </p14:xfrm>
            </p:contentPart>
          </mc:Choice>
          <mc:Fallback>
            <p:pic>
              <p:nvPicPr>
                <p:cNvPr id="125" name="Käsinkirjoitus 124">
                  <a:extLst>
                    <a:ext uri="{FF2B5EF4-FFF2-40B4-BE49-F238E27FC236}">
                      <a16:creationId xmlns:a16="http://schemas.microsoft.com/office/drawing/2014/main" id="{A0D07E62-476C-478C-852E-3B7A6E5C10F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09380" y="4226470"/>
                  <a:ext cx="123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6" name="Käsinkirjoitus 125">
                  <a:extLst>
                    <a:ext uri="{FF2B5EF4-FFF2-40B4-BE49-F238E27FC236}">
                      <a16:creationId xmlns:a16="http://schemas.microsoft.com/office/drawing/2014/main" id="{F5025A0E-BAA9-47BA-A9D7-2C5415D4F9F7}"/>
                    </a:ext>
                  </a:extLst>
                </p14:cNvPr>
                <p14:cNvContentPartPr/>
                <p14:nvPr/>
              </p14:nvContentPartPr>
              <p14:xfrm>
                <a:off x="8709460" y="4094710"/>
                <a:ext cx="348480" cy="628200"/>
              </p14:xfrm>
            </p:contentPart>
          </mc:Choice>
          <mc:Fallback>
            <p:pic>
              <p:nvPicPr>
                <p:cNvPr id="126" name="Käsinkirjoitus 125">
                  <a:extLst>
                    <a:ext uri="{FF2B5EF4-FFF2-40B4-BE49-F238E27FC236}">
                      <a16:creationId xmlns:a16="http://schemas.microsoft.com/office/drawing/2014/main" id="{F5025A0E-BAA9-47BA-A9D7-2C5415D4F9F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00820" y="4085710"/>
                  <a:ext cx="366120" cy="64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Ryhmä 135">
            <a:extLst>
              <a:ext uri="{FF2B5EF4-FFF2-40B4-BE49-F238E27FC236}">
                <a16:creationId xmlns:a16="http://schemas.microsoft.com/office/drawing/2014/main" id="{41A3939C-2ED5-480E-9991-A9CEA90E2A4E}"/>
              </a:ext>
            </a:extLst>
          </p:cNvPr>
          <p:cNvGrpSpPr/>
          <p:nvPr/>
        </p:nvGrpSpPr>
        <p:grpSpPr>
          <a:xfrm>
            <a:off x="4044220" y="4790950"/>
            <a:ext cx="1004760" cy="457200"/>
            <a:chOff x="4044220" y="4790950"/>
            <a:chExt cx="100476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Käsinkirjoitus 127">
                  <a:extLst>
                    <a:ext uri="{FF2B5EF4-FFF2-40B4-BE49-F238E27FC236}">
                      <a16:creationId xmlns:a16="http://schemas.microsoft.com/office/drawing/2014/main" id="{9B600619-0826-403D-8F01-7B6B37E8C2BB}"/>
                    </a:ext>
                  </a:extLst>
                </p14:cNvPr>
                <p14:cNvContentPartPr/>
                <p14:nvPr/>
              </p14:nvContentPartPr>
              <p14:xfrm>
                <a:off x="4044220" y="4813630"/>
                <a:ext cx="18360" cy="434520"/>
              </p14:xfrm>
            </p:contentPart>
          </mc:Choice>
          <mc:Fallback>
            <p:pic>
              <p:nvPicPr>
                <p:cNvPr id="128" name="Käsinkirjoitus 127">
                  <a:extLst>
                    <a:ext uri="{FF2B5EF4-FFF2-40B4-BE49-F238E27FC236}">
                      <a16:creationId xmlns:a16="http://schemas.microsoft.com/office/drawing/2014/main" id="{9B600619-0826-403D-8F01-7B6B37E8C2B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35220" y="4804990"/>
                  <a:ext cx="360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Käsinkirjoitus 128">
                  <a:extLst>
                    <a:ext uri="{FF2B5EF4-FFF2-40B4-BE49-F238E27FC236}">
                      <a16:creationId xmlns:a16="http://schemas.microsoft.com/office/drawing/2014/main" id="{88FE318A-D719-464C-A9BF-A91F4DD64086}"/>
                    </a:ext>
                  </a:extLst>
                </p14:cNvPr>
                <p14:cNvContentPartPr/>
                <p14:nvPr/>
              </p14:nvContentPartPr>
              <p14:xfrm>
                <a:off x="4046380" y="4847110"/>
                <a:ext cx="143640" cy="178560"/>
              </p14:xfrm>
            </p:contentPart>
          </mc:Choice>
          <mc:Fallback>
            <p:pic>
              <p:nvPicPr>
                <p:cNvPr id="129" name="Käsinkirjoitus 128">
                  <a:extLst>
                    <a:ext uri="{FF2B5EF4-FFF2-40B4-BE49-F238E27FC236}">
                      <a16:creationId xmlns:a16="http://schemas.microsoft.com/office/drawing/2014/main" id="{88FE318A-D719-464C-A9BF-A91F4DD6408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037740" y="4838470"/>
                  <a:ext cx="161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Käsinkirjoitus 129">
                  <a:extLst>
                    <a:ext uri="{FF2B5EF4-FFF2-40B4-BE49-F238E27FC236}">
                      <a16:creationId xmlns:a16="http://schemas.microsoft.com/office/drawing/2014/main" id="{698DB9F2-EAEA-4BD8-A8AD-4E850A999CD2}"/>
                    </a:ext>
                  </a:extLst>
                </p14:cNvPr>
                <p14:cNvContentPartPr/>
                <p14:nvPr/>
              </p14:nvContentPartPr>
              <p14:xfrm>
                <a:off x="4265260" y="4790950"/>
                <a:ext cx="128520" cy="454680"/>
              </p14:xfrm>
            </p:contentPart>
          </mc:Choice>
          <mc:Fallback>
            <p:pic>
              <p:nvPicPr>
                <p:cNvPr id="130" name="Käsinkirjoitus 129">
                  <a:extLst>
                    <a:ext uri="{FF2B5EF4-FFF2-40B4-BE49-F238E27FC236}">
                      <a16:creationId xmlns:a16="http://schemas.microsoft.com/office/drawing/2014/main" id="{698DB9F2-EAEA-4BD8-A8AD-4E850A999C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56620" y="4782310"/>
                  <a:ext cx="1461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Käsinkirjoitus 130">
                  <a:extLst>
                    <a:ext uri="{FF2B5EF4-FFF2-40B4-BE49-F238E27FC236}">
                      <a16:creationId xmlns:a16="http://schemas.microsoft.com/office/drawing/2014/main" id="{16C07C8B-D494-40D7-AC50-91AF4E71B0B3}"/>
                    </a:ext>
                  </a:extLst>
                </p14:cNvPr>
                <p14:cNvContentPartPr/>
                <p14:nvPr/>
              </p14:nvContentPartPr>
              <p14:xfrm>
                <a:off x="4430500" y="5056270"/>
                <a:ext cx="143640" cy="156240"/>
              </p14:xfrm>
            </p:contentPart>
          </mc:Choice>
          <mc:Fallback>
            <p:pic>
              <p:nvPicPr>
                <p:cNvPr id="131" name="Käsinkirjoitus 130">
                  <a:extLst>
                    <a:ext uri="{FF2B5EF4-FFF2-40B4-BE49-F238E27FC236}">
                      <a16:creationId xmlns:a16="http://schemas.microsoft.com/office/drawing/2014/main" id="{16C07C8B-D494-40D7-AC50-91AF4E71B0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21500" y="5047630"/>
                  <a:ext cx="161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Käsinkirjoitus 131">
                  <a:extLst>
                    <a:ext uri="{FF2B5EF4-FFF2-40B4-BE49-F238E27FC236}">
                      <a16:creationId xmlns:a16="http://schemas.microsoft.com/office/drawing/2014/main" id="{3A522E5F-9907-4F54-923F-FF677FC4BE24}"/>
                    </a:ext>
                  </a:extLst>
                </p14:cNvPr>
                <p14:cNvContentPartPr/>
                <p14:nvPr/>
              </p14:nvContentPartPr>
              <p14:xfrm>
                <a:off x="4664140" y="4826590"/>
                <a:ext cx="23400" cy="400680"/>
              </p14:xfrm>
            </p:contentPart>
          </mc:Choice>
          <mc:Fallback>
            <p:pic>
              <p:nvPicPr>
                <p:cNvPr id="132" name="Käsinkirjoitus 131">
                  <a:extLst>
                    <a:ext uri="{FF2B5EF4-FFF2-40B4-BE49-F238E27FC236}">
                      <a16:creationId xmlns:a16="http://schemas.microsoft.com/office/drawing/2014/main" id="{3A522E5F-9907-4F54-923F-FF677FC4BE2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55140" y="4817590"/>
                  <a:ext cx="410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Käsinkirjoitus 132">
                  <a:extLst>
                    <a:ext uri="{FF2B5EF4-FFF2-40B4-BE49-F238E27FC236}">
                      <a16:creationId xmlns:a16="http://schemas.microsoft.com/office/drawing/2014/main" id="{AA46133E-A12F-48E7-8D6A-C03F64E96583}"/>
                    </a:ext>
                  </a:extLst>
                </p14:cNvPr>
                <p14:cNvContentPartPr/>
                <p14:nvPr/>
              </p14:nvContentPartPr>
              <p14:xfrm>
                <a:off x="4800220" y="4810750"/>
                <a:ext cx="9000" cy="363240"/>
              </p14:xfrm>
            </p:contentPart>
          </mc:Choice>
          <mc:Fallback>
            <p:pic>
              <p:nvPicPr>
                <p:cNvPr id="133" name="Käsinkirjoitus 132">
                  <a:extLst>
                    <a:ext uri="{FF2B5EF4-FFF2-40B4-BE49-F238E27FC236}">
                      <a16:creationId xmlns:a16="http://schemas.microsoft.com/office/drawing/2014/main" id="{AA46133E-A12F-48E7-8D6A-C03F64E9658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91220" y="4801750"/>
                  <a:ext cx="266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Käsinkirjoitus 133">
                  <a:extLst>
                    <a:ext uri="{FF2B5EF4-FFF2-40B4-BE49-F238E27FC236}">
                      <a16:creationId xmlns:a16="http://schemas.microsoft.com/office/drawing/2014/main" id="{3F599BE1-7666-4982-A30D-1FD1BC66E872}"/>
                    </a:ext>
                  </a:extLst>
                </p14:cNvPr>
                <p14:cNvContentPartPr/>
                <p14:nvPr/>
              </p14:nvContentPartPr>
              <p14:xfrm>
                <a:off x="4869700" y="5037910"/>
                <a:ext cx="179280" cy="144360"/>
              </p14:xfrm>
            </p:contentPart>
          </mc:Choice>
          <mc:Fallback>
            <p:pic>
              <p:nvPicPr>
                <p:cNvPr id="134" name="Käsinkirjoitus 133">
                  <a:extLst>
                    <a:ext uri="{FF2B5EF4-FFF2-40B4-BE49-F238E27FC236}">
                      <a16:creationId xmlns:a16="http://schemas.microsoft.com/office/drawing/2014/main" id="{3F599BE1-7666-4982-A30D-1FD1BC66E87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60700" y="5028910"/>
                  <a:ext cx="1969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Ryhmä 146">
            <a:extLst>
              <a:ext uri="{FF2B5EF4-FFF2-40B4-BE49-F238E27FC236}">
                <a16:creationId xmlns:a16="http://schemas.microsoft.com/office/drawing/2014/main" id="{CEF17842-42C3-46E8-9F67-E57F5EDED58D}"/>
              </a:ext>
            </a:extLst>
          </p:cNvPr>
          <p:cNvGrpSpPr/>
          <p:nvPr/>
        </p:nvGrpSpPr>
        <p:grpSpPr>
          <a:xfrm>
            <a:off x="5212060" y="4786630"/>
            <a:ext cx="479160" cy="507960"/>
            <a:chOff x="5212060" y="4786630"/>
            <a:chExt cx="479160" cy="5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Käsinkirjoitus 138">
                  <a:extLst>
                    <a:ext uri="{FF2B5EF4-FFF2-40B4-BE49-F238E27FC236}">
                      <a16:creationId xmlns:a16="http://schemas.microsoft.com/office/drawing/2014/main" id="{151A4A1C-4DB1-4100-A5D0-20886EA60A35}"/>
                    </a:ext>
                  </a:extLst>
                </p14:cNvPr>
                <p14:cNvContentPartPr/>
                <p14:nvPr/>
              </p14:nvContentPartPr>
              <p14:xfrm>
                <a:off x="5212060" y="4798510"/>
                <a:ext cx="271800" cy="195480"/>
              </p14:xfrm>
            </p:contentPart>
          </mc:Choice>
          <mc:Fallback>
            <p:pic>
              <p:nvPicPr>
                <p:cNvPr id="139" name="Käsinkirjoitus 138">
                  <a:extLst>
                    <a:ext uri="{FF2B5EF4-FFF2-40B4-BE49-F238E27FC236}">
                      <a16:creationId xmlns:a16="http://schemas.microsoft.com/office/drawing/2014/main" id="{151A4A1C-4DB1-4100-A5D0-20886EA60A3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03060" y="4789510"/>
                  <a:ext cx="289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Käsinkirjoitus 139">
                  <a:extLst>
                    <a:ext uri="{FF2B5EF4-FFF2-40B4-BE49-F238E27FC236}">
                      <a16:creationId xmlns:a16="http://schemas.microsoft.com/office/drawing/2014/main" id="{8468919A-4D86-47C4-8F16-E7BB9024A41D}"/>
                    </a:ext>
                  </a:extLst>
                </p14:cNvPr>
                <p14:cNvContentPartPr/>
                <p14:nvPr/>
              </p14:nvContentPartPr>
              <p14:xfrm>
                <a:off x="5375860" y="4816870"/>
                <a:ext cx="22680" cy="342720"/>
              </p14:xfrm>
            </p:contentPart>
          </mc:Choice>
          <mc:Fallback>
            <p:pic>
              <p:nvPicPr>
                <p:cNvPr id="140" name="Käsinkirjoitus 139">
                  <a:extLst>
                    <a:ext uri="{FF2B5EF4-FFF2-40B4-BE49-F238E27FC236}">
                      <a16:creationId xmlns:a16="http://schemas.microsoft.com/office/drawing/2014/main" id="{8468919A-4D86-47C4-8F16-E7BB9024A4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66860" y="4807870"/>
                  <a:ext cx="403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Käsinkirjoitus 140">
                  <a:extLst>
                    <a:ext uri="{FF2B5EF4-FFF2-40B4-BE49-F238E27FC236}">
                      <a16:creationId xmlns:a16="http://schemas.microsoft.com/office/drawing/2014/main" id="{980CF950-84A8-4215-A50E-263380AF2989}"/>
                    </a:ext>
                  </a:extLst>
                </p14:cNvPr>
                <p14:cNvContentPartPr/>
                <p14:nvPr/>
              </p14:nvContentPartPr>
              <p14:xfrm>
                <a:off x="5588260" y="4786630"/>
                <a:ext cx="102960" cy="507960"/>
              </p14:xfrm>
            </p:contentPart>
          </mc:Choice>
          <mc:Fallback>
            <p:pic>
              <p:nvPicPr>
                <p:cNvPr id="141" name="Käsinkirjoitus 140">
                  <a:extLst>
                    <a:ext uri="{FF2B5EF4-FFF2-40B4-BE49-F238E27FC236}">
                      <a16:creationId xmlns:a16="http://schemas.microsoft.com/office/drawing/2014/main" id="{980CF950-84A8-4215-A50E-263380AF298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79260" y="4777630"/>
                  <a:ext cx="120600" cy="52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Ryhmä 145">
            <a:extLst>
              <a:ext uri="{FF2B5EF4-FFF2-40B4-BE49-F238E27FC236}">
                <a16:creationId xmlns:a16="http://schemas.microsoft.com/office/drawing/2014/main" id="{6A590698-BB93-45E1-B9F0-36C08EDDFB79}"/>
              </a:ext>
            </a:extLst>
          </p:cNvPr>
          <p:cNvGrpSpPr/>
          <p:nvPr/>
        </p:nvGrpSpPr>
        <p:grpSpPr>
          <a:xfrm>
            <a:off x="5877700" y="4820110"/>
            <a:ext cx="438120" cy="387360"/>
            <a:chOff x="5877700" y="4820110"/>
            <a:chExt cx="43812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Käsinkirjoitus 141">
                  <a:extLst>
                    <a:ext uri="{FF2B5EF4-FFF2-40B4-BE49-F238E27FC236}">
                      <a16:creationId xmlns:a16="http://schemas.microsoft.com/office/drawing/2014/main" id="{5CE669F5-C93D-451D-842C-019ABF65053E}"/>
                    </a:ext>
                  </a:extLst>
                </p14:cNvPr>
                <p14:cNvContentPartPr/>
                <p14:nvPr/>
              </p14:nvContentPartPr>
              <p14:xfrm>
                <a:off x="5877700" y="4983910"/>
                <a:ext cx="136080" cy="5040"/>
              </p14:xfrm>
            </p:contentPart>
          </mc:Choice>
          <mc:Fallback>
            <p:pic>
              <p:nvPicPr>
                <p:cNvPr id="142" name="Käsinkirjoitus 141">
                  <a:extLst>
                    <a:ext uri="{FF2B5EF4-FFF2-40B4-BE49-F238E27FC236}">
                      <a16:creationId xmlns:a16="http://schemas.microsoft.com/office/drawing/2014/main" id="{5CE669F5-C93D-451D-842C-019ABF65053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68700" y="4975270"/>
                  <a:ext cx="153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Käsinkirjoitus 142">
                  <a:extLst>
                    <a:ext uri="{FF2B5EF4-FFF2-40B4-BE49-F238E27FC236}">
                      <a16:creationId xmlns:a16="http://schemas.microsoft.com/office/drawing/2014/main" id="{AFCB132B-4F65-4387-83B4-C02AA99D1217}"/>
                    </a:ext>
                  </a:extLst>
                </p14:cNvPr>
                <p14:cNvContentPartPr/>
                <p14:nvPr/>
              </p14:nvContentPartPr>
              <p14:xfrm>
                <a:off x="5900380" y="5095150"/>
                <a:ext cx="218520" cy="10800"/>
              </p14:xfrm>
            </p:contentPart>
          </mc:Choice>
          <mc:Fallback>
            <p:pic>
              <p:nvPicPr>
                <p:cNvPr id="143" name="Käsinkirjoitus 142">
                  <a:extLst>
                    <a:ext uri="{FF2B5EF4-FFF2-40B4-BE49-F238E27FC236}">
                      <a16:creationId xmlns:a16="http://schemas.microsoft.com/office/drawing/2014/main" id="{AFCB132B-4F65-4387-83B4-C02AA99D121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891380" y="5086150"/>
                  <a:ext cx="236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Käsinkirjoitus 143">
                  <a:extLst>
                    <a:ext uri="{FF2B5EF4-FFF2-40B4-BE49-F238E27FC236}">
                      <a16:creationId xmlns:a16="http://schemas.microsoft.com/office/drawing/2014/main" id="{43C904D0-E26C-44A6-8EE1-754D5B4912BB}"/>
                    </a:ext>
                  </a:extLst>
                </p14:cNvPr>
                <p14:cNvContentPartPr/>
                <p14:nvPr/>
              </p14:nvContentPartPr>
              <p14:xfrm>
                <a:off x="6225460" y="4820110"/>
                <a:ext cx="90360" cy="387360"/>
              </p14:xfrm>
            </p:contentPart>
          </mc:Choice>
          <mc:Fallback>
            <p:pic>
              <p:nvPicPr>
                <p:cNvPr id="144" name="Käsinkirjoitus 143">
                  <a:extLst>
                    <a:ext uri="{FF2B5EF4-FFF2-40B4-BE49-F238E27FC236}">
                      <a16:creationId xmlns:a16="http://schemas.microsoft.com/office/drawing/2014/main" id="{43C904D0-E26C-44A6-8EE1-754D5B4912B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216820" y="4811110"/>
                  <a:ext cx="108000" cy="40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8" name="Käsinkirjoitus 167">
                <a:extLst>
                  <a:ext uri="{FF2B5EF4-FFF2-40B4-BE49-F238E27FC236}">
                    <a16:creationId xmlns:a16="http://schemas.microsoft.com/office/drawing/2014/main" id="{F19FCE21-437A-40B6-B76E-4D2471AE4C68}"/>
                  </a:ext>
                </a:extLst>
              </p14:cNvPr>
              <p14:cNvContentPartPr/>
              <p14:nvPr/>
            </p14:nvContentPartPr>
            <p14:xfrm>
              <a:off x="8341900" y="2837230"/>
              <a:ext cx="159120" cy="326880"/>
            </p14:xfrm>
          </p:contentPart>
        </mc:Choice>
        <mc:Fallback>
          <p:pic>
            <p:nvPicPr>
              <p:cNvPr id="168" name="Käsinkirjoitus 167">
                <a:extLst>
                  <a:ext uri="{FF2B5EF4-FFF2-40B4-BE49-F238E27FC236}">
                    <a16:creationId xmlns:a16="http://schemas.microsoft.com/office/drawing/2014/main" id="{F19FCE21-437A-40B6-B76E-4D2471AE4C68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333260" y="2828590"/>
                <a:ext cx="1767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48" name="Käsinkirjoitus 147">
                <a:extLst>
                  <a:ext uri="{FF2B5EF4-FFF2-40B4-BE49-F238E27FC236}">
                    <a16:creationId xmlns:a16="http://schemas.microsoft.com/office/drawing/2014/main" id="{3D3CDCAE-16CE-47D5-8029-7BFAA3874F3A}"/>
                  </a:ext>
                </a:extLst>
              </p14:cNvPr>
              <p14:cNvContentPartPr/>
              <p14:nvPr/>
            </p14:nvContentPartPr>
            <p14:xfrm>
              <a:off x="6438940" y="4830550"/>
              <a:ext cx="110520" cy="347760"/>
            </p14:xfrm>
          </p:contentPart>
        </mc:Choice>
        <mc:Fallback>
          <p:pic>
            <p:nvPicPr>
              <p:cNvPr id="148" name="Käsinkirjoitus 147">
                <a:extLst>
                  <a:ext uri="{FF2B5EF4-FFF2-40B4-BE49-F238E27FC236}">
                    <a16:creationId xmlns:a16="http://schemas.microsoft.com/office/drawing/2014/main" id="{3D3CDCAE-16CE-47D5-8029-7BFAA3874F3A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429940" y="4821910"/>
                <a:ext cx="1281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9" name="Käsinkirjoitus 148">
                <a:extLst>
                  <a:ext uri="{FF2B5EF4-FFF2-40B4-BE49-F238E27FC236}">
                    <a16:creationId xmlns:a16="http://schemas.microsoft.com/office/drawing/2014/main" id="{9311FB60-CDDA-4CA7-BDFA-5EFB9DA84F2B}"/>
                  </a:ext>
                </a:extLst>
              </p14:cNvPr>
              <p14:cNvContentPartPr/>
              <p14:nvPr/>
            </p14:nvContentPartPr>
            <p14:xfrm>
              <a:off x="6634780" y="4846750"/>
              <a:ext cx="125280" cy="270360"/>
            </p14:xfrm>
          </p:contentPart>
        </mc:Choice>
        <mc:Fallback>
          <p:pic>
            <p:nvPicPr>
              <p:cNvPr id="149" name="Käsinkirjoitus 148">
                <a:extLst>
                  <a:ext uri="{FF2B5EF4-FFF2-40B4-BE49-F238E27FC236}">
                    <a16:creationId xmlns:a16="http://schemas.microsoft.com/office/drawing/2014/main" id="{9311FB60-CDDA-4CA7-BDFA-5EFB9DA84F2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626140" y="4838110"/>
                <a:ext cx="1429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0" name="Käsinkirjoitus 149">
                <a:extLst>
                  <a:ext uri="{FF2B5EF4-FFF2-40B4-BE49-F238E27FC236}">
                    <a16:creationId xmlns:a16="http://schemas.microsoft.com/office/drawing/2014/main" id="{138F8F31-C687-4B34-9D2D-5DEFA7DAB4A2}"/>
                  </a:ext>
                </a:extLst>
              </p14:cNvPr>
              <p14:cNvContentPartPr/>
              <p14:nvPr/>
            </p14:nvContentPartPr>
            <p14:xfrm>
              <a:off x="6858340" y="4871590"/>
              <a:ext cx="126360" cy="266040"/>
            </p14:xfrm>
          </p:contentPart>
        </mc:Choice>
        <mc:Fallback>
          <p:pic>
            <p:nvPicPr>
              <p:cNvPr id="150" name="Käsinkirjoitus 149">
                <a:extLst>
                  <a:ext uri="{FF2B5EF4-FFF2-40B4-BE49-F238E27FC236}">
                    <a16:creationId xmlns:a16="http://schemas.microsoft.com/office/drawing/2014/main" id="{138F8F31-C687-4B34-9D2D-5DEFA7DAB4A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849700" y="4862950"/>
                <a:ext cx="1440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51" name="Käsinkirjoitus 150">
                <a:extLst>
                  <a:ext uri="{FF2B5EF4-FFF2-40B4-BE49-F238E27FC236}">
                    <a16:creationId xmlns:a16="http://schemas.microsoft.com/office/drawing/2014/main" id="{C9CC970A-BDD6-4EF2-97B8-4F403BDD7D9A}"/>
                  </a:ext>
                </a:extLst>
              </p14:cNvPr>
              <p14:cNvContentPartPr/>
              <p14:nvPr/>
            </p14:nvContentPartPr>
            <p14:xfrm>
              <a:off x="6822700" y="4795270"/>
              <a:ext cx="95400" cy="91440"/>
            </p14:xfrm>
          </p:contentPart>
        </mc:Choice>
        <mc:Fallback>
          <p:pic>
            <p:nvPicPr>
              <p:cNvPr id="151" name="Käsinkirjoitus 150">
                <a:extLst>
                  <a:ext uri="{FF2B5EF4-FFF2-40B4-BE49-F238E27FC236}">
                    <a16:creationId xmlns:a16="http://schemas.microsoft.com/office/drawing/2014/main" id="{C9CC970A-BDD6-4EF2-97B8-4F403BDD7D9A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813700" y="4786270"/>
                <a:ext cx="113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2" name="Käsinkirjoitus 151">
                <a:extLst>
                  <a:ext uri="{FF2B5EF4-FFF2-40B4-BE49-F238E27FC236}">
                    <a16:creationId xmlns:a16="http://schemas.microsoft.com/office/drawing/2014/main" id="{2A968170-596F-4AF6-A9B5-E5DE53C9E113}"/>
                  </a:ext>
                </a:extLst>
              </p14:cNvPr>
              <p14:cNvContentPartPr/>
              <p14:nvPr/>
            </p14:nvContentPartPr>
            <p14:xfrm>
              <a:off x="6942220" y="5038630"/>
              <a:ext cx="77760" cy="110160"/>
            </p14:xfrm>
          </p:contentPart>
        </mc:Choice>
        <mc:Fallback>
          <p:pic>
            <p:nvPicPr>
              <p:cNvPr id="152" name="Käsinkirjoitus 151">
                <a:extLst>
                  <a:ext uri="{FF2B5EF4-FFF2-40B4-BE49-F238E27FC236}">
                    <a16:creationId xmlns:a16="http://schemas.microsoft.com/office/drawing/2014/main" id="{2A968170-596F-4AF6-A9B5-E5DE53C9E113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933220" y="5029990"/>
                <a:ext cx="954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53" name="Käsinkirjoitus 152">
                <a:extLst>
                  <a:ext uri="{FF2B5EF4-FFF2-40B4-BE49-F238E27FC236}">
                    <a16:creationId xmlns:a16="http://schemas.microsoft.com/office/drawing/2014/main" id="{36CC7278-612E-40A0-8D79-A9B21D2E084B}"/>
                  </a:ext>
                </a:extLst>
              </p14:cNvPr>
              <p14:cNvContentPartPr/>
              <p14:nvPr/>
            </p14:nvContentPartPr>
            <p14:xfrm>
              <a:off x="7133380" y="5016310"/>
              <a:ext cx="113040" cy="4320"/>
            </p14:xfrm>
          </p:contentPart>
        </mc:Choice>
        <mc:Fallback>
          <p:pic>
            <p:nvPicPr>
              <p:cNvPr id="153" name="Käsinkirjoitus 152">
                <a:extLst>
                  <a:ext uri="{FF2B5EF4-FFF2-40B4-BE49-F238E27FC236}">
                    <a16:creationId xmlns:a16="http://schemas.microsoft.com/office/drawing/2014/main" id="{36CC7278-612E-40A0-8D79-A9B21D2E084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7124740" y="5007310"/>
                <a:ext cx="1306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69" name="Käsinkirjoitus 168">
                <a:extLst>
                  <a:ext uri="{FF2B5EF4-FFF2-40B4-BE49-F238E27FC236}">
                    <a16:creationId xmlns:a16="http://schemas.microsoft.com/office/drawing/2014/main" id="{A8C70371-43BB-4823-B553-4479057A2BC1}"/>
                  </a:ext>
                </a:extLst>
              </p14:cNvPr>
              <p14:cNvContentPartPr/>
              <p14:nvPr/>
            </p14:nvContentPartPr>
            <p14:xfrm>
              <a:off x="7393660" y="4827310"/>
              <a:ext cx="163440" cy="343800"/>
            </p14:xfrm>
          </p:contentPart>
        </mc:Choice>
        <mc:Fallback>
          <p:pic>
            <p:nvPicPr>
              <p:cNvPr id="169" name="Käsinkirjoitus 168">
                <a:extLst>
                  <a:ext uri="{FF2B5EF4-FFF2-40B4-BE49-F238E27FC236}">
                    <a16:creationId xmlns:a16="http://schemas.microsoft.com/office/drawing/2014/main" id="{A8C70371-43BB-4823-B553-4479057A2BC1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385020" y="4818310"/>
                <a:ext cx="18108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Ryhmä 171">
            <a:extLst>
              <a:ext uri="{FF2B5EF4-FFF2-40B4-BE49-F238E27FC236}">
                <a16:creationId xmlns:a16="http://schemas.microsoft.com/office/drawing/2014/main" id="{D153EAD1-3EE2-4695-BED3-9E13F12BB3C4}"/>
              </a:ext>
            </a:extLst>
          </p:cNvPr>
          <p:cNvGrpSpPr/>
          <p:nvPr/>
        </p:nvGrpSpPr>
        <p:grpSpPr>
          <a:xfrm>
            <a:off x="7679860" y="4831990"/>
            <a:ext cx="1518840" cy="461160"/>
            <a:chOff x="7679860" y="4831990"/>
            <a:chExt cx="151884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6" name="Käsinkirjoitus 155">
                  <a:extLst>
                    <a:ext uri="{FF2B5EF4-FFF2-40B4-BE49-F238E27FC236}">
                      <a16:creationId xmlns:a16="http://schemas.microsoft.com/office/drawing/2014/main" id="{E3250254-8D28-4AD0-A499-FCB6C0CC4EC2}"/>
                    </a:ext>
                  </a:extLst>
                </p14:cNvPr>
                <p14:cNvContentPartPr/>
                <p14:nvPr/>
              </p14:nvContentPartPr>
              <p14:xfrm>
                <a:off x="7679860" y="4888510"/>
                <a:ext cx="21960" cy="279360"/>
              </p14:xfrm>
            </p:contentPart>
          </mc:Choice>
          <mc:Fallback>
            <p:pic>
              <p:nvPicPr>
                <p:cNvPr id="156" name="Käsinkirjoitus 155">
                  <a:extLst>
                    <a:ext uri="{FF2B5EF4-FFF2-40B4-BE49-F238E27FC236}">
                      <a16:creationId xmlns:a16="http://schemas.microsoft.com/office/drawing/2014/main" id="{E3250254-8D28-4AD0-A499-FCB6C0CC4E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671220" y="4879510"/>
                  <a:ext cx="39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Käsinkirjoitus 156">
                  <a:extLst>
                    <a:ext uri="{FF2B5EF4-FFF2-40B4-BE49-F238E27FC236}">
                      <a16:creationId xmlns:a16="http://schemas.microsoft.com/office/drawing/2014/main" id="{C9D90CBA-1F02-45F3-8A4E-7EF49D003231}"/>
                    </a:ext>
                  </a:extLst>
                </p14:cNvPr>
                <p14:cNvContentPartPr/>
                <p14:nvPr/>
              </p14:nvContentPartPr>
              <p14:xfrm>
                <a:off x="7844020" y="4893550"/>
                <a:ext cx="153000" cy="241920"/>
              </p14:xfrm>
            </p:contentPart>
          </mc:Choice>
          <mc:Fallback>
            <p:pic>
              <p:nvPicPr>
                <p:cNvPr id="157" name="Käsinkirjoitus 156">
                  <a:extLst>
                    <a:ext uri="{FF2B5EF4-FFF2-40B4-BE49-F238E27FC236}">
                      <a16:creationId xmlns:a16="http://schemas.microsoft.com/office/drawing/2014/main" id="{C9D90CBA-1F02-45F3-8A4E-7EF49D00323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35380" y="4884550"/>
                  <a:ext cx="170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8" name="Käsinkirjoitus 157">
                  <a:extLst>
                    <a:ext uri="{FF2B5EF4-FFF2-40B4-BE49-F238E27FC236}">
                      <a16:creationId xmlns:a16="http://schemas.microsoft.com/office/drawing/2014/main" id="{906D1F91-3AB9-4648-B20B-B49CA23B1FB4}"/>
                    </a:ext>
                  </a:extLst>
                </p14:cNvPr>
                <p14:cNvContentPartPr/>
                <p14:nvPr/>
              </p14:nvContentPartPr>
              <p14:xfrm>
                <a:off x="7839700" y="4831990"/>
                <a:ext cx="60840" cy="40680"/>
              </p14:xfrm>
            </p:contentPart>
          </mc:Choice>
          <mc:Fallback>
            <p:pic>
              <p:nvPicPr>
                <p:cNvPr id="158" name="Käsinkirjoitus 157">
                  <a:extLst>
                    <a:ext uri="{FF2B5EF4-FFF2-40B4-BE49-F238E27FC236}">
                      <a16:creationId xmlns:a16="http://schemas.microsoft.com/office/drawing/2014/main" id="{906D1F91-3AB9-4648-B20B-B49CA23B1FB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30700" y="4823350"/>
                  <a:ext cx="78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Käsinkirjoitus 158">
                  <a:extLst>
                    <a:ext uri="{FF2B5EF4-FFF2-40B4-BE49-F238E27FC236}">
                      <a16:creationId xmlns:a16="http://schemas.microsoft.com/office/drawing/2014/main" id="{78358A40-DE74-4991-99F9-FBA337283A84}"/>
                    </a:ext>
                  </a:extLst>
                </p14:cNvPr>
                <p14:cNvContentPartPr/>
                <p14:nvPr/>
              </p14:nvContentPartPr>
              <p14:xfrm>
                <a:off x="7941220" y="5067070"/>
                <a:ext cx="46800" cy="73440"/>
              </p14:xfrm>
            </p:contentPart>
          </mc:Choice>
          <mc:Fallback>
            <p:pic>
              <p:nvPicPr>
                <p:cNvPr id="159" name="Käsinkirjoitus 158">
                  <a:extLst>
                    <a:ext uri="{FF2B5EF4-FFF2-40B4-BE49-F238E27FC236}">
                      <a16:creationId xmlns:a16="http://schemas.microsoft.com/office/drawing/2014/main" id="{78358A40-DE74-4991-99F9-FBA337283A8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32580" y="5058070"/>
                  <a:ext cx="64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0" name="Käsinkirjoitus 159">
                  <a:extLst>
                    <a:ext uri="{FF2B5EF4-FFF2-40B4-BE49-F238E27FC236}">
                      <a16:creationId xmlns:a16="http://schemas.microsoft.com/office/drawing/2014/main" id="{A7609BCA-BD4D-4228-9366-56EA34D1ECFE}"/>
                    </a:ext>
                  </a:extLst>
                </p14:cNvPr>
                <p14:cNvContentPartPr/>
                <p14:nvPr/>
              </p14:nvContentPartPr>
              <p14:xfrm>
                <a:off x="8162260" y="4968070"/>
                <a:ext cx="104040" cy="15480"/>
              </p14:xfrm>
            </p:contentPart>
          </mc:Choice>
          <mc:Fallback>
            <p:pic>
              <p:nvPicPr>
                <p:cNvPr id="160" name="Käsinkirjoitus 159">
                  <a:extLst>
                    <a:ext uri="{FF2B5EF4-FFF2-40B4-BE49-F238E27FC236}">
                      <a16:creationId xmlns:a16="http://schemas.microsoft.com/office/drawing/2014/main" id="{A7609BCA-BD4D-4228-9366-56EA34D1ECF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53260" y="4959070"/>
                  <a:ext cx="121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Käsinkirjoitus 160">
                  <a:extLst>
                    <a:ext uri="{FF2B5EF4-FFF2-40B4-BE49-F238E27FC236}">
                      <a16:creationId xmlns:a16="http://schemas.microsoft.com/office/drawing/2014/main" id="{029D7BB8-5BB3-407B-929C-6A6B2FCF7010}"/>
                    </a:ext>
                  </a:extLst>
                </p14:cNvPr>
                <p14:cNvContentPartPr/>
                <p14:nvPr/>
              </p14:nvContentPartPr>
              <p14:xfrm>
                <a:off x="8163700" y="5042590"/>
                <a:ext cx="172800" cy="2880"/>
              </p14:xfrm>
            </p:contentPart>
          </mc:Choice>
          <mc:Fallback>
            <p:pic>
              <p:nvPicPr>
                <p:cNvPr id="161" name="Käsinkirjoitus 160">
                  <a:extLst>
                    <a:ext uri="{FF2B5EF4-FFF2-40B4-BE49-F238E27FC236}">
                      <a16:creationId xmlns:a16="http://schemas.microsoft.com/office/drawing/2014/main" id="{029D7BB8-5BB3-407B-929C-6A6B2FCF701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155060" y="5033950"/>
                  <a:ext cx="190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Käsinkirjoitus 162">
                  <a:extLst>
                    <a:ext uri="{FF2B5EF4-FFF2-40B4-BE49-F238E27FC236}">
                      <a16:creationId xmlns:a16="http://schemas.microsoft.com/office/drawing/2014/main" id="{233EAF99-964B-477F-8DF7-8BD773EB7192}"/>
                    </a:ext>
                  </a:extLst>
                </p14:cNvPr>
                <p14:cNvContentPartPr/>
                <p14:nvPr/>
              </p14:nvContentPartPr>
              <p14:xfrm>
                <a:off x="8711980" y="4892470"/>
                <a:ext cx="160560" cy="391680"/>
              </p14:xfrm>
            </p:contentPart>
          </mc:Choice>
          <mc:Fallback>
            <p:pic>
              <p:nvPicPr>
                <p:cNvPr id="163" name="Käsinkirjoitus 162">
                  <a:extLst>
                    <a:ext uri="{FF2B5EF4-FFF2-40B4-BE49-F238E27FC236}">
                      <a16:creationId xmlns:a16="http://schemas.microsoft.com/office/drawing/2014/main" id="{233EAF99-964B-477F-8DF7-8BD773EB719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02980" y="4883830"/>
                  <a:ext cx="1782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Käsinkirjoitus 163">
                  <a:extLst>
                    <a:ext uri="{FF2B5EF4-FFF2-40B4-BE49-F238E27FC236}">
                      <a16:creationId xmlns:a16="http://schemas.microsoft.com/office/drawing/2014/main" id="{AB7A7E51-47E0-45C8-943A-0780990C0DCD}"/>
                    </a:ext>
                  </a:extLst>
                </p14:cNvPr>
                <p14:cNvContentPartPr/>
                <p14:nvPr/>
              </p14:nvContentPartPr>
              <p14:xfrm>
                <a:off x="8930860" y="4969150"/>
                <a:ext cx="267840" cy="324000"/>
              </p14:xfrm>
            </p:contentPart>
          </mc:Choice>
          <mc:Fallback>
            <p:pic>
              <p:nvPicPr>
                <p:cNvPr id="164" name="Käsinkirjoitus 163">
                  <a:extLst>
                    <a:ext uri="{FF2B5EF4-FFF2-40B4-BE49-F238E27FC236}">
                      <a16:creationId xmlns:a16="http://schemas.microsoft.com/office/drawing/2014/main" id="{AB7A7E51-47E0-45C8-943A-0780990C0DC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21860" y="4960150"/>
                  <a:ext cx="285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Käsinkirjoitus 164">
                  <a:extLst>
                    <a:ext uri="{FF2B5EF4-FFF2-40B4-BE49-F238E27FC236}">
                      <a16:creationId xmlns:a16="http://schemas.microsoft.com/office/drawing/2014/main" id="{48A9C0E9-F55E-4518-8449-8A5CEBB0450A}"/>
                    </a:ext>
                  </a:extLst>
                </p14:cNvPr>
                <p14:cNvContentPartPr/>
                <p14:nvPr/>
              </p14:nvContentPartPr>
              <p14:xfrm>
                <a:off x="8933020" y="4874110"/>
                <a:ext cx="97200" cy="59040"/>
              </p14:xfrm>
            </p:contentPart>
          </mc:Choice>
          <mc:Fallback>
            <p:pic>
              <p:nvPicPr>
                <p:cNvPr id="165" name="Käsinkirjoitus 164">
                  <a:extLst>
                    <a:ext uri="{FF2B5EF4-FFF2-40B4-BE49-F238E27FC236}">
                      <a16:creationId xmlns:a16="http://schemas.microsoft.com/office/drawing/2014/main" id="{48A9C0E9-F55E-4518-8449-8A5CEBB0450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24380" y="4865110"/>
                  <a:ext cx="114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Käsinkirjoitus 165">
                  <a:extLst>
                    <a:ext uri="{FF2B5EF4-FFF2-40B4-BE49-F238E27FC236}">
                      <a16:creationId xmlns:a16="http://schemas.microsoft.com/office/drawing/2014/main" id="{05073387-AE31-4CBD-8D44-A36792CB370D}"/>
                    </a:ext>
                  </a:extLst>
                </p14:cNvPr>
                <p14:cNvContentPartPr/>
                <p14:nvPr/>
              </p14:nvContentPartPr>
              <p14:xfrm>
                <a:off x="9022300" y="5200990"/>
                <a:ext cx="77040" cy="52200"/>
              </p14:xfrm>
            </p:contentPart>
          </mc:Choice>
          <mc:Fallback>
            <p:pic>
              <p:nvPicPr>
                <p:cNvPr id="166" name="Käsinkirjoitus 165">
                  <a:extLst>
                    <a:ext uri="{FF2B5EF4-FFF2-40B4-BE49-F238E27FC236}">
                      <a16:creationId xmlns:a16="http://schemas.microsoft.com/office/drawing/2014/main" id="{05073387-AE31-4CBD-8D44-A36792CB37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13660" y="5192350"/>
                  <a:ext cx="94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Käsinkirjoitus 170">
                  <a:extLst>
                    <a:ext uri="{FF2B5EF4-FFF2-40B4-BE49-F238E27FC236}">
                      <a16:creationId xmlns:a16="http://schemas.microsoft.com/office/drawing/2014/main" id="{5C4CC4C1-D932-40A9-B41F-C3715CB1A6D4}"/>
                    </a:ext>
                  </a:extLst>
                </p14:cNvPr>
                <p14:cNvContentPartPr/>
                <p14:nvPr/>
              </p14:nvContentPartPr>
              <p14:xfrm>
                <a:off x="8407060" y="4897150"/>
                <a:ext cx="183240" cy="366480"/>
              </p14:xfrm>
            </p:contentPart>
          </mc:Choice>
          <mc:Fallback>
            <p:pic>
              <p:nvPicPr>
                <p:cNvPr id="171" name="Käsinkirjoitus 170">
                  <a:extLst>
                    <a:ext uri="{FF2B5EF4-FFF2-40B4-BE49-F238E27FC236}">
                      <a16:creationId xmlns:a16="http://schemas.microsoft.com/office/drawing/2014/main" id="{5C4CC4C1-D932-40A9-B41F-C3715CB1A6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98060" y="4888150"/>
                  <a:ext cx="200880" cy="38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231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EB32C63-52A4-A3D8-56CD-EB264F10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7" y="114300"/>
            <a:ext cx="6991983" cy="374570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DBFC4B7-01CD-1C8A-E8EC-DEC5FBED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067" y="209550"/>
            <a:ext cx="1726297" cy="1581404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AA142098-F647-4607-944F-AA6BAFA21131}"/>
              </a:ext>
            </a:extLst>
          </p:cNvPr>
          <p:cNvGrpSpPr/>
          <p:nvPr/>
        </p:nvGrpSpPr>
        <p:grpSpPr>
          <a:xfrm>
            <a:off x="7208640" y="1222227"/>
            <a:ext cx="443160" cy="571320"/>
            <a:chOff x="7208640" y="1222227"/>
            <a:chExt cx="44316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Käsinkirjoitus 1">
                  <a:extLst>
                    <a:ext uri="{FF2B5EF4-FFF2-40B4-BE49-F238E27FC236}">
                      <a16:creationId xmlns:a16="http://schemas.microsoft.com/office/drawing/2014/main" id="{652503FA-723E-496D-BFA4-B0A44B23BF2D}"/>
                    </a:ext>
                  </a:extLst>
                </p14:cNvPr>
                <p14:cNvContentPartPr/>
                <p14:nvPr/>
              </p14:nvContentPartPr>
              <p14:xfrm>
                <a:off x="7208640" y="1387467"/>
                <a:ext cx="202320" cy="273240"/>
              </p14:xfrm>
            </p:contentPart>
          </mc:Choice>
          <mc:Fallback>
            <p:pic>
              <p:nvPicPr>
                <p:cNvPr id="2" name="Käsinkirjoitus 1">
                  <a:extLst>
                    <a:ext uri="{FF2B5EF4-FFF2-40B4-BE49-F238E27FC236}">
                      <a16:creationId xmlns:a16="http://schemas.microsoft.com/office/drawing/2014/main" id="{652503FA-723E-496D-BFA4-B0A44B23BF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0000" y="1378827"/>
                  <a:ext cx="2199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Käsinkirjoitus 2">
                  <a:extLst>
                    <a:ext uri="{FF2B5EF4-FFF2-40B4-BE49-F238E27FC236}">
                      <a16:creationId xmlns:a16="http://schemas.microsoft.com/office/drawing/2014/main" id="{233F5878-992D-47AA-881E-690057C3966A}"/>
                    </a:ext>
                  </a:extLst>
                </p14:cNvPr>
                <p14:cNvContentPartPr/>
                <p14:nvPr/>
              </p14:nvContentPartPr>
              <p14:xfrm>
                <a:off x="7531920" y="1222227"/>
                <a:ext cx="119880" cy="571320"/>
              </p14:xfrm>
            </p:contentPart>
          </mc:Choice>
          <mc:Fallback>
            <p:pic>
              <p:nvPicPr>
                <p:cNvPr id="3" name="Käsinkirjoitus 2">
                  <a:extLst>
                    <a:ext uri="{FF2B5EF4-FFF2-40B4-BE49-F238E27FC236}">
                      <a16:creationId xmlns:a16="http://schemas.microsoft.com/office/drawing/2014/main" id="{233F5878-992D-47AA-881E-690057C396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23280" y="1213227"/>
                  <a:ext cx="137520" cy="58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BE831591-B1B2-40E2-92CC-BD931962CAB2}"/>
              </a:ext>
            </a:extLst>
          </p:cNvPr>
          <p:cNvGrpSpPr/>
          <p:nvPr/>
        </p:nvGrpSpPr>
        <p:grpSpPr>
          <a:xfrm>
            <a:off x="7921440" y="1286307"/>
            <a:ext cx="2093040" cy="827640"/>
            <a:chOff x="7921440" y="1286307"/>
            <a:chExt cx="2093040" cy="82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Käsinkirjoitus 4">
                  <a:extLst>
                    <a:ext uri="{FF2B5EF4-FFF2-40B4-BE49-F238E27FC236}">
                      <a16:creationId xmlns:a16="http://schemas.microsoft.com/office/drawing/2014/main" id="{06DDC3D2-3EB3-4FC7-8EA5-A283038493E6}"/>
                    </a:ext>
                  </a:extLst>
                </p14:cNvPr>
                <p14:cNvContentPartPr/>
                <p14:nvPr/>
              </p14:nvContentPartPr>
              <p14:xfrm>
                <a:off x="7923240" y="1286307"/>
                <a:ext cx="319320" cy="247320"/>
              </p14:xfrm>
            </p:contentPart>
          </mc:Choice>
          <mc:Fallback>
            <p:pic>
              <p:nvPicPr>
                <p:cNvPr id="5" name="Käsinkirjoitus 4">
                  <a:extLst>
                    <a:ext uri="{FF2B5EF4-FFF2-40B4-BE49-F238E27FC236}">
                      <a16:creationId xmlns:a16="http://schemas.microsoft.com/office/drawing/2014/main" id="{06DDC3D2-3EB3-4FC7-8EA5-A283038493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14600" y="1277667"/>
                  <a:ext cx="336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Käsinkirjoitus 5">
                  <a:extLst>
                    <a:ext uri="{FF2B5EF4-FFF2-40B4-BE49-F238E27FC236}">
                      <a16:creationId xmlns:a16="http://schemas.microsoft.com/office/drawing/2014/main" id="{E03871F6-F973-49AF-AEAD-C33A04E0C522}"/>
                    </a:ext>
                  </a:extLst>
                </p14:cNvPr>
                <p14:cNvContentPartPr/>
                <p14:nvPr/>
              </p14:nvContentPartPr>
              <p14:xfrm>
                <a:off x="8344440" y="1291707"/>
                <a:ext cx="87120" cy="203760"/>
              </p14:xfrm>
            </p:contentPart>
          </mc:Choice>
          <mc:Fallback>
            <p:pic>
              <p:nvPicPr>
                <p:cNvPr id="6" name="Käsinkirjoitus 5">
                  <a:extLst>
                    <a:ext uri="{FF2B5EF4-FFF2-40B4-BE49-F238E27FC236}">
                      <a16:creationId xmlns:a16="http://schemas.microsoft.com/office/drawing/2014/main" id="{E03871F6-F973-49AF-AEAD-C33A04E0C52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35800" y="1282707"/>
                  <a:ext cx="104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Käsinkirjoitus 6">
                  <a:extLst>
                    <a:ext uri="{FF2B5EF4-FFF2-40B4-BE49-F238E27FC236}">
                      <a16:creationId xmlns:a16="http://schemas.microsoft.com/office/drawing/2014/main" id="{E603FCAF-10E1-4007-A799-E9B7D243D641}"/>
                    </a:ext>
                  </a:extLst>
                </p14:cNvPr>
                <p14:cNvContentPartPr/>
                <p14:nvPr/>
              </p14:nvContentPartPr>
              <p14:xfrm>
                <a:off x="8435520" y="1333467"/>
                <a:ext cx="44640" cy="258120"/>
              </p14:xfrm>
            </p:contentPart>
          </mc:Choice>
          <mc:Fallback>
            <p:pic>
              <p:nvPicPr>
                <p:cNvPr id="7" name="Käsinkirjoitus 6">
                  <a:extLst>
                    <a:ext uri="{FF2B5EF4-FFF2-40B4-BE49-F238E27FC236}">
                      <a16:creationId xmlns:a16="http://schemas.microsoft.com/office/drawing/2014/main" id="{E603FCAF-10E1-4007-A799-E9B7D243D6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26520" y="1324827"/>
                  <a:ext cx="62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89A740FF-5D83-4BC5-9A48-3A4E53C54F08}"/>
                    </a:ext>
                  </a:extLst>
                </p14:cNvPr>
                <p14:cNvContentPartPr/>
                <p14:nvPr/>
              </p14:nvContentPartPr>
              <p14:xfrm>
                <a:off x="8573040" y="1320867"/>
                <a:ext cx="231120" cy="257760"/>
              </p14:xfrm>
            </p:contentPart>
          </mc:Choice>
          <mc:Fallback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89A740FF-5D83-4BC5-9A48-3A4E53C54F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64400" y="1311867"/>
                  <a:ext cx="248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Käsinkirjoitus 9">
                  <a:extLst>
                    <a:ext uri="{FF2B5EF4-FFF2-40B4-BE49-F238E27FC236}">
                      <a16:creationId xmlns:a16="http://schemas.microsoft.com/office/drawing/2014/main" id="{12AEF3B6-A447-4629-BBE3-C1970230FA50}"/>
                    </a:ext>
                  </a:extLst>
                </p14:cNvPr>
                <p14:cNvContentPartPr/>
                <p14:nvPr/>
              </p14:nvContentPartPr>
              <p14:xfrm>
                <a:off x="7921440" y="1616427"/>
                <a:ext cx="888840" cy="90360"/>
              </p14:xfrm>
            </p:contentPart>
          </mc:Choice>
          <mc:Fallback>
            <p:pic>
              <p:nvPicPr>
                <p:cNvPr id="10" name="Käsinkirjoitus 9">
                  <a:extLst>
                    <a:ext uri="{FF2B5EF4-FFF2-40B4-BE49-F238E27FC236}">
                      <a16:creationId xmlns:a16="http://schemas.microsoft.com/office/drawing/2014/main" id="{12AEF3B6-A447-4629-BBE3-C1970230FA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12440" y="1607787"/>
                  <a:ext cx="906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B94C6957-3672-41FC-AD52-47319B437EC8}"/>
                    </a:ext>
                  </a:extLst>
                </p14:cNvPr>
                <p14:cNvContentPartPr/>
                <p14:nvPr/>
              </p14:nvContentPartPr>
              <p14:xfrm>
                <a:off x="8237520" y="1753587"/>
                <a:ext cx="160560" cy="222480"/>
              </p14:xfrm>
            </p:contentPart>
          </mc:Choice>
          <mc:Fallback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B94C6957-3672-41FC-AD52-47319B437E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8520" y="1744587"/>
                  <a:ext cx="178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B9143D73-2433-4EA6-904E-16E2C307A326}"/>
                    </a:ext>
                  </a:extLst>
                </p14:cNvPr>
                <p14:cNvContentPartPr/>
                <p14:nvPr/>
              </p14:nvContentPartPr>
              <p14:xfrm>
                <a:off x="8342280" y="1822347"/>
                <a:ext cx="51840" cy="291600"/>
              </p14:xfrm>
            </p:contentPart>
          </mc:Choice>
          <mc:Fallback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B9143D73-2433-4EA6-904E-16E2C307A3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33280" y="1813347"/>
                  <a:ext cx="694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Käsinkirjoitus 14">
                  <a:extLst>
                    <a:ext uri="{FF2B5EF4-FFF2-40B4-BE49-F238E27FC236}">
                      <a16:creationId xmlns:a16="http://schemas.microsoft.com/office/drawing/2014/main" id="{0EBADF9C-83C7-4FD4-A00A-26E51462E000}"/>
                    </a:ext>
                  </a:extLst>
                </p14:cNvPr>
                <p14:cNvContentPartPr/>
                <p14:nvPr/>
              </p14:nvContentPartPr>
              <p14:xfrm>
                <a:off x="8994600" y="1722627"/>
                <a:ext cx="198000" cy="9720"/>
              </p14:xfrm>
            </p:contentPart>
          </mc:Choice>
          <mc:Fallback>
            <p:pic>
              <p:nvPicPr>
                <p:cNvPr id="15" name="Käsinkirjoitus 14">
                  <a:extLst>
                    <a:ext uri="{FF2B5EF4-FFF2-40B4-BE49-F238E27FC236}">
                      <a16:creationId xmlns:a16="http://schemas.microsoft.com/office/drawing/2014/main" id="{0EBADF9C-83C7-4FD4-A00A-26E51462E0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85600" y="1713627"/>
                  <a:ext cx="21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Käsinkirjoitus 15">
                  <a:extLst>
                    <a:ext uri="{FF2B5EF4-FFF2-40B4-BE49-F238E27FC236}">
                      <a16:creationId xmlns:a16="http://schemas.microsoft.com/office/drawing/2014/main" id="{A1D2535F-CE75-4DC9-9ABC-47FD1B82EFC0}"/>
                    </a:ext>
                  </a:extLst>
                </p14:cNvPr>
                <p14:cNvContentPartPr/>
                <p14:nvPr/>
              </p14:nvContentPartPr>
              <p14:xfrm>
                <a:off x="9007920" y="1859787"/>
                <a:ext cx="251280" cy="23040"/>
              </p14:xfrm>
            </p:contentPart>
          </mc:Choice>
          <mc:Fallback>
            <p:pic>
              <p:nvPicPr>
                <p:cNvPr id="16" name="Käsinkirjoitus 15">
                  <a:extLst>
                    <a:ext uri="{FF2B5EF4-FFF2-40B4-BE49-F238E27FC236}">
                      <a16:creationId xmlns:a16="http://schemas.microsoft.com/office/drawing/2014/main" id="{A1D2535F-CE75-4DC9-9ABC-47FD1B82EF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98920" y="1850787"/>
                  <a:ext cx="268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Käsinkirjoitus 16">
                  <a:extLst>
                    <a:ext uri="{FF2B5EF4-FFF2-40B4-BE49-F238E27FC236}">
                      <a16:creationId xmlns:a16="http://schemas.microsoft.com/office/drawing/2014/main" id="{D0CDEE36-3A6E-4DED-955E-B3D99765DD8B}"/>
                    </a:ext>
                  </a:extLst>
                </p14:cNvPr>
                <p14:cNvContentPartPr/>
                <p14:nvPr/>
              </p14:nvContentPartPr>
              <p14:xfrm>
                <a:off x="9496080" y="1684827"/>
                <a:ext cx="211680" cy="347760"/>
              </p14:xfrm>
            </p:contentPart>
          </mc:Choice>
          <mc:Fallback>
            <p:pic>
              <p:nvPicPr>
                <p:cNvPr id="17" name="Käsinkirjoitus 16">
                  <a:extLst>
                    <a:ext uri="{FF2B5EF4-FFF2-40B4-BE49-F238E27FC236}">
                      <a16:creationId xmlns:a16="http://schemas.microsoft.com/office/drawing/2014/main" id="{D0CDEE36-3A6E-4DED-955E-B3D99765DD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87440" y="1676187"/>
                  <a:ext cx="229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Käsinkirjoitus 17">
                  <a:extLst>
                    <a:ext uri="{FF2B5EF4-FFF2-40B4-BE49-F238E27FC236}">
                      <a16:creationId xmlns:a16="http://schemas.microsoft.com/office/drawing/2014/main" id="{0AA278A4-C458-46F8-AA10-7B43797FDF0F}"/>
                    </a:ext>
                  </a:extLst>
                </p14:cNvPr>
                <p14:cNvContentPartPr/>
                <p14:nvPr/>
              </p14:nvContentPartPr>
              <p14:xfrm>
                <a:off x="9793440" y="1795707"/>
                <a:ext cx="221040" cy="276840"/>
              </p14:xfrm>
            </p:contentPart>
          </mc:Choice>
          <mc:Fallback>
            <p:pic>
              <p:nvPicPr>
                <p:cNvPr id="18" name="Käsinkirjoitus 17">
                  <a:extLst>
                    <a:ext uri="{FF2B5EF4-FFF2-40B4-BE49-F238E27FC236}">
                      <a16:creationId xmlns:a16="http://schemas.microsoft.com/office/drawing/2014/main" id="{0AA278A4-C458-46F8-AA10-7B43797FDF0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84800" y="1787067"/>
                  <a:ext cx="2386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15D1A3C6-201B-4CC9-8743-8C06D7E4D424}"/>
              </a:ext>
            </a:extLst>
          </p:cNvPr>
          <p:cNvGrpSpPr/>
          <p:nvPr/>
        </p:nvGrpSpPr>
        <p:grpSpPr>
          <a:xfrm>
            <a:off x="3494880" y="4032027"/>
            <a:ext cx="6490800" cy="1101960"/>
            <a:chOff x="3494880" y="4032027"/>
            <a:chExt cx="6490800" cy="11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Käsinkirjoitus 19">
                  <a:extLst>
                    <a:ext uri="{FF2B5EF4-FFF2-40B4-BE49-F238E27FC236}">
                      <a16:creationId xmlns:a16="http://schemas.microsoft.com/office/drawing/2014/main" id="{2422FEB2-0E54-4F9F-B715-1B094CCDC485}"/>
                    </a:ext>
                  </a:extLst>
                </p14:cNvPr>
                <p14:cNvContentPartPr/>
                <p14:nvPr/>
              </p14:nvContentPartPr>
              <p14:xfrm>
                <a:off x="3516480" y="4041747"/>
                <a:ext cx="53640" cy="844560"/>
              </p14:xfrm>
            </p:contentPart>
          </mc:Choice>
          <mc:Fallback>
            <p:pic>
              <p:nvPicPr>
                <p:cNvPr id="20" name="Käsinkirjoitus 19">
                  <a:extLst>
                    <a:ext uri="{FF2B5EF4-FFF2-40B4-BE49-F238E27FC236}">
                      <a16:creationId xmlns:a16="http://schemas.microsoft.com/office/drawing/2014/main" id="{2422FEB2-0E54-4F9F-B715-1B094CCDC4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07480" y="4033107"/>
                  <a:ext cx="71280" cy="86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Käsinkirjoitus 20">
                  <a:extLst>
                    <a:ext uri="{FF2B5EF4-FFF2-40B4-BE49-F238E27FC236}">
                      <a16:creationId xmlns:a16="http://schemas.microsoft.com/office/drawing/2014/main" id="{A52F352C-F7A2-4487-9D38-B6E8D8434C66}"/>
                    </a:ext>
                  </a:extLst>
                </p14:cNvPr>
                <p14:cNvContentPartPr/>
                <p14:nvPr/>
              </p14:nvContentPartPr>
              <p14:xfrm>
                <a:off x="3494880" y="4036707"/>
                <a:ext cx="410760" cy="528120"/>
              </p14:xfrm>
            </p:contentPart>
          </mc:Choice>
          <mc:Fallback>
            <p:pic>
              <p:nvPicPr>
                <p:cNvPr id="21" name="Käsinkirjoitus 20">
                  <a:extLst>
                    <a:ext uri="{FF2B5EF4-FFF2-40B4-BE49-F238E27FC236}">
                      <a16:creationId xmlns:a16="http://schemas.microsoft.com/office/drawing/2014/main" id="{A52F352C-F7A2-4487-9D38-B6E8D8434C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86240" y="4027707"/>
                  <a:ext cx="4284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Käsinkirjoitus 21">
                  <a:extLst>
                    <a:ext uri="{FF2B5EF4-FFF2-40B4-BE49-F238E27FC236}">
                      <a16:creationId xmlns:a16="http://schemas.microsoft.com/office/drawing/2014/main" id="{538834D6-8246-4547-9993-450F16B8AD86}"/>
                    </a:ext>
                  </a:extLst>
                </p14:cNvPr>
                <p14:cNvContentPartPr/>
                <p14:nvPr/>
              </p14:nvContentPartPr>
              <p14:xfrm>
                <a:off x="4073760" y="4032027"/>
                <a:ext cx="221760" cy="871200"/>
              </p14:xfrm>
            </p:contentPart>
          </mc:Choice>
          <mc:Fallback>
            <p:pic>
              <p:nvPicPr>
                <p:cNvPr id="22" name="Käsinkirjoitus 21">
                  <a:extLst>
                    <a:ext uri="{FF2B5EF4-FFF2-40B4-BE49-F238E27FC236}">
                      <a16:creationId xmlns:a16="http://schemas.microsoft.com/office/drawing/2014/main" id="{538834D6-8246-4547-9993-450F16B8AD8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4760" y="4023387"/>
                  <a:ext cx="23940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Käsinkirjoitus 22">
                  <a:extLst>
                    <a:ext uri="{FF2B5EF4-FFF2-40B4-BE49-F238E27FC236}">
                      <a16:creationId xmlns:a16="http://schemas.microsoft.com/office/drawing/2014/main" id="{D7B54B5A-8C6A-4D1C-800C-105E50AE1486}"/>
                    </a:ext>
                  </a:extLst>
                </p14:cNvPr>
                <p14:cNvContentPartPr/>
                <p14:nvPr/>
              </p14:nvContentPartPr>
              <p14:xfrm>
                <a:off x="4400640" y="4337307"/>
                <a:ext cx="157680" cy="413280"/>
              </p14:xfrm>
            </p:contentPart>
          </mc:Choice>
          <mc:Fallback>
            <p:pic>
              <p:nvPicPr>
                <p:cNvPr id="23" name="Käsinkirjoitus 22">
                  <a:extLst>
                    <a:ext uri="{FF2B5EF4-FFF2-40B4-BE49-F238E27FC236}">
                      <a16:creationId xmlns:a16="http://schemas.microsoft.com/office/drawing/2014/main" id="{D7B54B5A-8C6A-4D1C-800C-105E50AE14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92000" y="4328667"/>
                  <a:ext cx="175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Käsinkirjoitus 23">
                  <a:extLst>
                    <a:ext uri="{FF2B5EF4-FFF2-40B4-BE49-F238E27FC236}">
                      <a16:creationId xmlns:a16="http://schemas.microsoft.com/office/drawing/2014/main" id="{110CD900-A46B-46EE-AAF2-55A059555DC1}"/>
                    </a:ext>
                  </a:extLst>
                </p14:cNvPr>
                <p14:cNvContentPartPr/>
                <p14:nvPr/>
              </p14:nvContentPartPr>
              <p14:xfrm>
                <a:off x="4708080" y="4530267"/>
                <a:ext cx="7920" cy="190800"/>
              </p14:xfrm>
            </p:contentPart>
          </mc:Choice>
          <mc:Fallback>
            <p:pic>
              <p:nvPicPr>
                <p:cNvPr id="24" name="Käsinkirjoitus 23">
                  <a:extLst>
                    <a:ext uri="{FF2B5EF4-FFF2-40B4-BE49-F238E27FC236}">
                      <a16:creationId xmlns:a16="http://schemas.microsoft.com/office/drawing/2014/main" id="{110CD900-A46B-46EE-AAF2-55A059555D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99440" y="4521627"/>
                  <a:ext cx="25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Käsinkirjoitus 24">
                  <a:extLst>
                    <a:ext uri="{FF2B5EF4-FFF2-40B4-BE49-F238E27FC236}">
                      <a16:creationId xmlns:a16="http://schemas.microsoft.com/office/drawing/2014/main" id="{4DF7A63A-96C4-4BD2-8E8A-1A815A3BCD85}"/>
                    </a:ext>
                  </a:extLst>
                </p14:cNvPr>
                <p14:cNvContentPartPr/>
                <p14:nvPr/>
              </p14:nvContentPartPr>
              <p14:xfrm>
                <a:off x="4708080" y="4257027"/>
                <a:ext cx="15120" cy="29160"/>
              </p14:xfrm>
            </p:contentPart>
          </mc:Choice>
          <mc:Fallback>
            <p:pic>
              <p:nvPicPr>
                <p:cNvPr id="25" name="Käsinkirjoitus 24">
                  <a:extLst>
                    <a:ext uri="{FF2B5EF4-FFF2-40B4-BE49-F238E27FC236}">
                      <a16:creationId xmlns:a16="http://schemas.microsoft.com/office/drawing/2014/main" id="{4DF7A63A-96C4-4BD2-8E8A-1A815A3BCD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9440" y="4248387"/>
                  <a:ext cx="3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Käsinkirjoitus 25">
                  <a:extLst>
                    <a:ext uri="{FF2B5EF4-FFF2-40B4-BE49-F238E27FC236}">
                      <a16:creationId xmlns:a16="http://schemas.microsoft.com/office/drawing/2014/main" id="{1B6F2FEE-BC70-4F39-9785-F2823EA837D7}"/>
                    </a:ext>
                  </a:extLst>
                </p14:cNvPr>
                <p14:cNvContentPartPr/>
                <p14:nvPr/>
              </p14:nvContentPartPr>
              <p14:xfrm>
                <a:off x="4853160" y="4203387"/>
                <a:ext cx="23400" cy="554760"/>
              </p14:xfrm>
            </p:contentPart>
          </mc:Choice>
          <mc:Fallback>
            <p:pic>
              <p:nvPicPr>
                <p:cNvPr id="26" name="Käsinkirjoitus 25">
                  <a:extLst>
                    <a:ext uri="{FF2B5EF4-FFF2-40B4-BE49-F238E27FC236}">
                      <a16:creationId xmlns:a16="http://schemas.microsoft.com/office/drawing/2014/main" id="{1B6F2FEE-BC70-4F39-9785-F2823EA837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44520" y="4194387"/>
                  <a:ext cx="410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Käsinkirjoitus 26">
                  <a:extLst>
                    <a:ext uri="{FF2B5EF4-FFF2-40B4-BE49-F238E27FC236}">
                      <a16:creationId xmlns:a16="http://schemas.microsoft.com/office/drawing/2014/main" id="{C97382FC-1FDE-4C87-B4E0-F32B0E25DDB3}"/>
                    </a:ext>
                  </a:extLst>
                </p14:cNvPr>
                <p14:cNvContentPartPr/>
                <p14:nvPr/>
              </p14:nvContentPartPr>
              <p14:xfrm>
                <a:off x="5016600" y="4504707"/>
                <a:ext cx="356040" cy="214200"/>
              </p14:xfrm>
            </p:contentPart>
          </mc:Choice>
          <mc:Fallback>
            <p:pic>
              <p:nvPicPr>
                <p:cNvPr id="27" name="Käsinkirjoitus 26">
                  <a:extLst>
                    <a:ext uri="{FF2B5EF4-FFF2-40B4-BE49-F238E27FC236}">
                      <a16:creationId xmlns:a16="http://schemas.microsoft.com/office/drawing/2014/main" id="{C97382FC-1FDE-4C87-B4E0-F32B0E25DDB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07960" y="4496067"/>
                  <a:ext cx="373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Käsinkirjoitus 27">
                  <a:extLst>
                    <a:ext uri="{FF2B5EF4-FFF2-40B4-BE49-F238E27FC236}">
                      <a16:creationId xmlns:a16="http://schemas.microsoft.com/office/drawing/2014/main" id="{7F7C7E94-E639-4D95-A765-2F0DB7AE5C40}"/>
                    </a:ext>
                  </a:extLst>
                </p14:cNvPr>
                <p14:cNvContentPartPr/>
                <p14:nvPr/>
              </p14:nvContentPartPr>
              <p14:xfrm>
                <a:off x="5421240" y="4568787"/>
                <a:ext cx="169200" cy="165240"/>
              </p14:xfrm>
            </p:contentPart>
          </mc:Choice>
          <mc:Fallback>
            <p:pic>
              <p:nvPicPr>
                <p:cNvPr id="28" name="Käsinkirjoitus 27">
                  <a:extLst>
                    <a:ext uri="{FF2B5EF4-FFF2-40B4-BE49-F238E27FC236}">
                      <a16:creationId xmlns:a16="http://schemas.microsoft.com/office/drawing/2014/main" id="{7F7C7E94-E639-4D95-A765-2F0DB7AE5C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12600" y="4560147"/>
                  <a:ext cx="186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Käsinkirjoitus 28">
                  <a:extLst>
                    <a:ext uri="{FF2B5EF4-FFF2-40B4-BE49-F238E27FC236}">
                      <a16:creationId xmlns:a16="http://schemas.microsoft.com/office/drawing/2014/main" id="{280B7F2B-6CA3-4914-A752-21BEE262A3FF}"/>
                    </a:ext>
                  </a:extLst>
                </p14:cNvPr>
                <p14:cNvContentPartPr/>
                <p14:nvPr/>
              </p14:nvContentPartPr>
              <p14:xfrm>
                <a:off x="5494680" y="4398867"/>
                <a:ext cx="130320" cy="20520"/>
              </p14:xfrm>
            </p:contentPart>
          </mc:Choice>
          <mc:Fallback>
            <p:pic>
              <p:nvPicPr>
                <p:cNvPr id="29" name="Käsinkirjoitus 28">
                  <a:extLst>
                    <a:ext uri="{FF2B5EF4-FFF2-40B4-BE49-F238E27FC236}">
                      <a16:creationId xmlns:a16="http://schemas.microsoft.com/office/drawing/2014/main" id="{280B7F2B-6CA3-4914-A752-21BEE262A3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85680" y="4389867"/>
                  <a:ext cx="147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Käsinkirjoitus 29">
                  <a:extLst>
                    <a:ext uri="{FF2B5EF4-FFF2-40B4-BE49-F238E27FC236}">
                      <a16:creationId xmlns:a16="http://schemas.microsoft.com/office/drawing/2014/main" id="{77536E28-270A-4A72-B566-00D2CD7BD695}"/>
                    </a:ext>
                  </a:extLst>
                </p14:cNvPr>
                <p14:cNvContentPartPr/>
                <p14:nvPr/>
              </p14:nvContentPartPr>
              <p14:xfrm>
                <a:off x="5698800" y="4200507"/>
                <a:ext cx="15480" cy="492480"/>
              </p14:xfrm>
            </p:contentPart>
          </mc:Choice>
          <mc:Fallback>
            <p:pic>
              <p:nvPicPr>
                <p:cNvPr id="30" name="Käsinkirjoitus 29">
                  <a:extLst>
                    <a:ext uri="{FF2B5EF4-FFF2-40B4-BE49-F238E27FC236}">
                      <a16:creationId xmlns:a16="http://schemas.microsoft.com/office/drawing/2014/main" id="{77536E28-270A-4A72-B566-00D2CD7BD69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89800" y="4191507"/>
                  <a:ext cx="331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Käsinkirjoitus 30">
                  <a:extLst>
                    <a:ext uri="{FF2B5EF4-FFF2-40B4-BE49-F238E27FC236}">
                      <a16:creationId xmlns:a16="http://schemas.microsoft.com/office/drawing/2014/main" id="{B812A90C-BC73-47E5-ACD5-0429DAC416FF}"/>
                    </a:ext>
                  </a:extLst>
                </p14:cNvPr>
                <p14:cNvContentPartPr/>
                <p14:nvPr/>
              </p14:nvContentPartPr>
              <p14:xfrm>
                <a:off x="5813640" y="4578507"/>
                <a:ext cx="120960" cy="172080"/>
              </p14:xfrm>
            </p:contentPart>
          </mc:Choice>
          <mc:Fallback>
            <p:pic>
              <p:nvPicPr>
                <p:cNvPr id="31" name="Käsinkirjoitus 30">
                  <a:extLst>
                    <a:ext uri="{FF2B5EF4-FFF2-40B4-BE49-F238E27FC236}">
                      <a16:creationId xmlns:a16="http://schemas.microsoft.com/office/drawing/2014/main" id="{B812A90C-BC73-47E5-ACD5-0429DAC416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04640" y="4569507"/>
                  <a:ext cx="138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Käsinkirjoitus 31">
                  <a:extLst>
                    <a:ext uri="{FF2B5EF4-FFF2-40B4-BE49-F238E27FC236}">
                      <a16:creationId xmlns:a16="http://schemas.microsoft.com/office/drawing/2014/main" id="{EBC8B632-BE66-4183-8878-D6EBF7499DDA}"/>
                    </a:ext>
                  </a:extLst>
                </p14:cNvPr>
                <p14:cNvContentPartPr/>
                <p14:nvPr/>
              </p14:nvContentPartPr>
              <p14:xfrm>
                <a:off x="6060600" y="4234707"/>
                <a:ext cx="23760" cy="489960"/>
              </p14:xfrm>
            </p:contentPart>
          </mc:Choice>
          <mc:Fallback>
            <p:pic>
              <p:nvPicPr>
                <p:cNvPr id="32" name="Käsinkirjoitus 31">
                  <a:extLst>
                    <a:ext uri="{FF2B5EF4-FFF2-40B4-BE49-F238E27FC236}">
                      <a16:creationId xmlns:a16="http://schemas.microsoft.com/office/drawing/2014/main" id="{EBC8B632-BE66-4183-8878-D6EBF7499D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51960" y="4225707"/>
                  <a:ext cx="414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Käsinkirjoitus 32">
                  <a:extLst>
                    <a:ext uri="{FF2B5EF4-FFF2-40B4-BE49-F238E27FC236}">
                      <a16:creationId xmlns:a16="http://schemas.microsoft.com/office/drawing/2014/main" id="{2EE00F5C-013B-4E82-ABEF-043D0F402637}"/>
                    </a:ext>
                  </a:extLst>
                </p14:cNvPr>
                <p14:cNvContentPartPr/>
                <p14:nvPr/>
              </p14:nvContentPartPr>
              <p14:xfrm>
                <a:off x="6084000" y="4552947"/>
                <a:ext cx="108720" cy="159480"/>
              </p14:xfrm>
            </p:contentPart>
          </mc:Choice>
          <mc:Fallback>
            <p:pic>
              <p:nvPicPr>
                <p:cNvPr id="33" name="Käsinkirjoitus 32">
                  <a:extLst>
                    <a:ext uri="{FF2B5EF4-FFF2-40B4-BE49-F238E27FC236}">
                      <a16:creationId xmlns:a16="http://schemas.microsoft.com/office/drawing/2014/main" id="{2EE00F5C-013B-4E82-ABEF-043D0F40263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75360" y="4544307"/>
                  <a:ext cx="126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Käsinkirjoitus 33">
                  <a:extLst>
                    <a:ext uri="{FF2B5EF4-FFF2-40B4-BE49-F238E27FC236}">
                      <a16:creationId xmlns:a16="http://schemas.microsoft.com/office/drawing/2014/main" id="{9F5A5E34-3BB8-45BE-B366-11CBE86B66B9}"/>
                    </a:ext>
                  </a:extLst>
                </p14:cNvPr>
                <p14:cNvContentPartPr/>
                <p14:nvPr/>
              </p14:nvContentPartPr>
              <p14:xfrm>
                <a:off x="6307200" y="4564827"/>
                <a:ext cx="123840" cy="151560"/>
              </p14:xfrm>
            </p:contentPart>
          </mc:Choice>
          <mc:Fallback>
            <p:pic>
              <p:nvPicPr>
                <p:cNvPr id="34" name="Käsinkirjoitus 33">
                  <a:extLst>
                    <a:ext uri="{FF2B5EF4-FFF2-40B4-BE49-F238E27FC236}">
                      <a16:creationId xmlns:a16="http://schemas.microsoft.com/office/drawing/2014/main" id="{9F5A5E34-3BB8-45BE-B366-11CBE86B66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8200" y="4555827"/>
                  <a:ext cx="141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Käsinkirjoitus 34">
                  <a:extLst>
                    <a:ext uri="{FF2B5EF4-FFF2-40B4-BE49-F238E27FC236}">
                      <a16:creationId xmlns:a16="http://schemas.microsoft.com/office/drawing/2014/main" id="{6DE02380-1B36-46FE-AC89-06808DA7C271}"/>
                    </a:ext>
                  </a:extLst>
                </p14:cNvPr>
                <p14:cNvContentPartPr/>
                <p14:nvPr/>
              </p14:nvContentPartPr>
              <p14:xfrm>
                <a:off x="6711120" y="4318947"/>
                <a:ext cx="219240" cy="520200"/>
              </p14:xfrm>
            </p:contentPart>
          </mc:Choice>
          <mc:Fallback>
            <p:pic>
              <p:nvPicPr>
                <p:cNvPr id="35" name="Käsinkirjoitus 34">
                  <a:extLst>
                    <a:ext uri="{FF2B5EF4-FFF2-40B4-BE49-F238E27FC236}">
                      <a16:creationId xmlns:a16="http://schemas.microsoft.com/office/drawing/2014/main" id="{6DE02380-1B36-46FE-AC89-06808DA7C2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02120" y="4309947"/>
                  <a:ext cx="2368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Käsinkirjoitus 35">
                  <a:extLst>
                    <a:ext uri="{FF2B5EF4-FFF2-40B4-BE49-F238E27FC236}">
                      <a16:creationId xmlns:a16="http://schemas.microsoft.com/office/drawing/2014/main" id="{99D49E0D-F0A1-43D0-B1E6-936D541D56A9}"/>
                    </a:ext>
                  </a:extLst>
                </p14:cNvPr>
                <p14:cNvContentPartPr/>
                <p14:nvPr/>
              </p14:nvContentPartPr>
              <p14:xfrm>
                <a:off x="7050960" y="4093227"/>
                <a:ext cx="244800" cy="1040760"/>
              </p14:xfrm>
            </p:contentPart>
          </mc:Choice>
          <mc:Fallback>
            <p:pic>
              <p:nvPicPr>
                <p:cNvPr id="36" name="Käsinkirjoitus 35">
                  <a:extLst>
                    <a:ext uri="{FF2B5EF4-FFF2-40B4-BE49-F238E27FC236}">
                      <a16:creationId xmlns:a16="http://schemas.microsoft.com/office/drawing/2014/main" id="{99D49E0D-F0A1-43D0-B1E6-936D541D56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41960" y="4084587"/>
                  <a:ext cx="262440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Käsinkirjoitus 36">
                  <a:extLst>
                    <a:ext uri="{FF2B5EF4-FFF2-40B4-BE49-F238E27FC236}">
                      <a16:creationId xmlns:a16="http://schemas.microsoft.com/office/drawing/2014/main" id="{C498F7C3-9497-4B5B-A440-AC0CFAC1608B}"/>
                    </a:ext>
                  </a:extLst>
                </p14:cNvPr>
                <p14:cNvContentPartPr/>
                <p14:nvPr/>
              </p14:nvContentPartPr>
              <p14:xfrm>
                <a:off x="7622280" y="4459347"/>
                <a:ext cx="255240" cy="41040"/>
              </p14:xfrm>
            </p:contentPart>
          </mc:Choice>
          <mc:Fallback>
            <p:pic>
              <p:nvPicPr>
                <p:cNvPr id="37" name="Käsinkirjoitus 36">
                  <a:extLst>
                    <a:ext uri="{FF2B5EF4-FFF2-40B4-BE49-F238E27FC236}">
                      <a16:creationId xmlns:a16="http://schemas.microsoft.com/office/drawing/2014/main" id="{C498F7C3-9497-4B5B-A440-AC0CFAC160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13640" y="4450707"/>
                  <a:ext cx="272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Käsinkirjoitus 37">
                  <a:extLst>
                    <a:ext uri="{FF2B5EF4-FFF2-40B4-BE49-F238E27FC236}">
                      <a16:creationId xmlns:a16="http://schemas.microsoft.com/office/drawing/2014/main" id="{0E70CD2B-BA55-4928-A7E8-9FCE4DBEA9D2}"/>
                    </a:ext>
                  </a:extLst>
                </p14:cNvPr>
                <p14:cNvContentPartPr/>
                <p14:nvPr/>
              </p14:nvContentPartPr>
              <p14:xfrm>
                <a:off x="7545960" y="4641867"/>
                <a:ext cx="411120" cy="11880"/>
              </p14:xfrm>
            </p:contentPart>
          </mc:Choice>
          <mc:Fallback>
            <p:pic>
              <p:nvPicPr>
                <p:cNvPr id="38" name="Käsinkirjoitus 37">
                  <a:extLst>
                    <a:ext uri="{FF2B5EF4-FFF2-40B4-BE49-F238E27FC236}">
                      <a16:creationId xmlns:a16="http://schemas.microsoft.com/office/drawing/2014/main" id="{0E70CD2B-BA55-4928-A7E8-9FCE4DBEA9D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37320" y="4632867"/>
                  <a:ext cx="428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Käsinkirjoitus 41">
                  <a:extLst>
                    <a:ext uri="{FF2B5EF4-FFF2-40B4-BE49-F238E27FC236}">
                      <a16:creationId xmlns:a16="http://schemas.microsoft.com/office/drawing/2014/main" id="{ACC011F1-96D5-4F16-A815-F2FE9C9A3FAD}"/>
                    </a:ext>
                  </a:extLst>
                </p14:cNvPr>
                <p14:cNvContentPartPr/>
                <p14:nvPr/>
              </p14:nvContentPartPr>
              <p14:xfrm>
                <a:off x="8230680" y="4510107"/>
                <a:ext cx="1755000" cy="60480"/>
              </p14:xfrm>
            </p:contentPart>
          </mc:Choice>
          <mc:Fallback>
            <p:pic>
              <p:nvPicPr>
                <p:cNvPr id="42" name="Käsinkirjoitus 41">
                  <a:extLst>
                    <a:ext uri="{FF2B5EF4-FFF2-40B4-BE49-F238E27FC236}">
                      <a16:creationId xmlns:a16="http://schemas.microsoft.com/office/drawing/2014/main" id="{ACC011F1-96D5-4F16-A815-F2FE9C9A3F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21680" y="4501107"/>
                  <a:ext cx="17726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948A8CF7-38DD-428A-A756-EE2490A27ADD}"/>
              </a:ext>
            </a:extLst>
          </p:cNvPr>
          <p:cNvGrpSpPr/>
          <p:nvPr/>
        </p:nvGrpSpPr>
        <p:grpSpPr>
          <a:xfrm>
            <a:off x="8735760" y="3911787"/>
            <a:ext cx="725040" cy="487080"/>
            <a:chOff x="8735760" y="3911787"/>
            <a:chExt cx="72504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Käsinkirjoitus 43">
                  <a:extLst>
                    <a:ext uri="{FF2B5EF4-FFF2-40B4-BE49-F238E27FC236}">
                      <a16:creationId xmlns:a16="http://schemas.microsoft.com/office/drawing/2014/main" id="{C3DB1C0F-EBBD-4ED3-8894-EDDF413DB9FB}"/>
                    </a:ext>
                  </a:extLst>
                </p14:cNvPr>
                <p14:cNvContentPartPr/>
                <p14:nvPr/>
              </p14:nvContentPartPr>
              <p14:xfrm>
                <a:off x="8735760" y="3911787"/>
                <a:ext cx="223560" cy="467280"/>
              </p14:xfrm>
            </p:contentPart>
          </mc:Choice>
          <mc:Fallback>
            <p:pic>
              <p:nvPicPr>
                <p:cNvPr id="44" name="Käsinkirjoitus 43">
                  <a:extLst>
                    <a:ext uri="{FF2B5EF4-FFF2-40B4-BE49-F238E27FC236}">
                      <a16:creationId xmlns:a16="http://schemas.microsoft.com/office/drawing/2014/main" id="{C3DB1C0F-EBBD-4ED3-8894-EDDF413DB9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26760" y="3903147"/>
                  <a:ext cx="2412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Käsinkirjoitus 44">
                  <a:extLst>
                    <a:ext uri="{FF2B5EF4-FFF2-40B4-BE49-F238E27FC236}">
                      <a16:creationId xmlns:a16="http://schemas.microsoft.com/office/drawing/2014/main" id="{77C9DD15-725D-479E-99D1-6112BC796D10}"/>
                    </a:ext>
                  </a:extLst>
                </p14:cNvPr>
                <p14:cNvContentPartPr/>
                <p14:nvPr/>
              </p14:nvContentPartPr>
              <p14:xfrm>
                <a:off x="9046080" y="3976947"/>
                <a:ext cx="414720" cy="421920"/>
              </p14:xfrm>
            </p:contentPart>
          </mc:Choice>
          <mc:Fallback>
            <p:pic>
              <p:nvPicPr>
                <p:cNvPr id="45" name="Käsinkirjoitus 44">
                  <a:extLst>
                    <a:ext uri="{FF2B5EF4-FFF2-40B4-BE49-F238E27FC236}">
                      <a16:creationId xmlns:a16="http://schemas.microsoft.com/office/drawing/2014/main" id="{77C9DD15-725D-479E-99D1-6112BC796D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37080" y="3968307"/>
                  <a:ext cx="432360" cy="43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8B854F8B-3B0B-46AA-B005-EAD98C83F8B9}"/>
              </a:ext>
            </a:extLst>
          </p:cNvPr>
          <p:cNvGrpSpPr/>
          <p:nvPr/>
        </p:nvGrpSpPr>
        <p:grpSpPr>
          <a:xfrm>
            <a:off x="8516520" y="4649787"/>
            <a:ext cx="1081440" cy="488160"/>
            <a:chOff x="8516520" y="4649787"/>
            <a:chExt cx="108144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Käsinkirjoitus 46">
                  <a:extLst>
                    <a:ext uri="{FF2B5EF4-FFF2-40B4-BE49-F238E27FC236}">
                      <a16:creationId xmlns:a16="http://schemas.microsoft.com/office/drawing/2014/main" id="{66931C9B-D4AF-483F-A353-0943F9E5C2C6}"/>
                    </a:ext>
                  </a:extLst>
                </p14:cNvPr>
                <p14:cNvContentPartPr/>
                <p14:nvPr/>
              </p14:nvContentPartPr>
              <p14:xfrm>
                <a:off x="8516520" y="4649787"/>
                <a:ext cx="329760" cy="430200"/>
              </p14:xfrm>
            </p:contentPart>
          </mc:Choice>
          <mc:Fallback>
            <p:pic>
              <p:nvPicPr>
                <p:cNvPr id="47" name="Käsinkirjoitus 46">
                  <a:extLst>
                    <a:ext uri="{FF2B5EF4-FFF2-40B4-BE49-F238E27FC236}">
                      <a16:creationId xmlns:a16="http://schemas.microsoft.com/office/drawing/2014/main" id="{66931C9B-D4AF-483F-A353-0943F9E5C2C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07520" y="4640787"/>
                  <a:ext cx="3474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Käsinkirjoitus 47">
                  <a:extLst>
                    <a:ext uri="{FF2B5EF4-FFF2-40B4-BE49-F238E27FC236}">
                      <a16:creationId xmlns:a16="http://schemas.microsoft.com/office/drawing/2014/main" id="{B43E27DD-B128-4E98-A002-D801A9B40BE8}"/>
                    </a:ext>
                  </a:extLst>
                </p14:cNvPr>
                <p14:cNvContentPartPr/>
                <p14:nvPr/>
              </p14:nvContentPartPr>
              <p14:xfrm>
                <a:off x="8979120" y="4674987"/>
                <a:ext cx="133920" cy="285840"/>
              </p14:xfrm>
            </p:contentPart>
          </mc:Choice>
          <mc:Fallback>
            <p:pic>
              <p:nvPicPr>
                <p:cNvPr id="48" name="Käsinkirjoitus 47">
                  <a:extLst>
                    <a:ext uri="{FF2B5EF4-FFF2-40B4-BE49-F238E27FC236}">
                      <a16:creationId xmlns:a16="http://schemas.microsoft.com/office/drawing/2014/main" id="{B43E27DD-B128-4E98-A002-D801A9B40B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70480" y="4665987"/>
                  <a:ext cx="1515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Käsinkirjoitus 48">
                  <a:extLst>
                    <a:ext uri="{FF2B5EF4-FFF2-40B4-BE49-F238E27FC236}">
                      <a16:creationId xmlns:a16="http://schemas.microsoft.com/office/drawing/2014/main" id="{A102E915-EC77-43FE-9925-FE678488DCFA}"/>
                    </a:ext>
                  </a:extLst>
                </p14:cNvPr>
                <p14:cNvContentPartPr/>
                <p14:nvPr/>
              </p14:nvContentPartPr>
              <p14:xfrm>
                <a:off x="9111960" y="4676067"/>
                <a:ext cx="59040" cy="461880"/>
              </p14:xfrm>
            </p:contentPart>
          </mc:Choice>
          <mc:Fallback>
            <p:pic>
              <p:nvPicPr>
                <p:cNvPr id="49" name="Käsinkirjoitus 48">
                  <a:extLst>
                    <a:ext uri="{FF2B5EF4-FFF2-40B4-BE49-F238E27FC236}">
                      <a16:creationId xmlns:a16="http://schemas.microsoft.com/office/drawing/2014/main" id="{A102E915-EC77-43FE-9925-FE678488DCF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02960" y="4667427"/>
                  <a:ext cx="766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Käsinkirjoitus 49">
                  <a:extLst>
                    <a:ext uri="{FF2B5EF4-FFF2-40B4-BE49-F238E27FC236}">
                      <a16:creationId xmlns:a16="http://schemas.microsoft.com/office/drawing/2014/main" id="{3A187849-C2D3-4754-814E-2212FB52B0B1}"/>
                    </a:ext>
                  </a:extLst>
                </p14:cNvPr>
                <p14:cNvContentPartPr/>
                <p14:nvPr/>
              </p14:nvContentPartPr>
              <p14:xfrm>
                <a:off x="9353160" y="4705947"/>
                <a:ext cx="244800" cy="370080"/>
              </p14:xfrm>
            </p:contentPart>
          </mc:Choice>
          <mc:Fallback>
            <p:pic>
              <p:nvPicPr>
                <p:cNvPr id="50" name="Käsinkirjoitus 49">
                  <a:extLst>
                    <a:ext uri="{FF2B5EF4-FFF2-40B4-BE49-F238E27FC236}">
                      <a16:creationId xmlns:a16="http://schemas.microsoft.com/office/drawing/2014/main" id="{3A187849-C2D3-4754-814E-2212FB52B0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44160" y="4696947"/>
                  <a:ext cx="26244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8A4E9BF6-77A3-44AB-8EC8-263EEA3A3FE9}"/>
              </a:ext>
            </a:extLst>
          </p:cNvPr>
          <p:cNvGrpSpPr/>
          <p:nvPr/>
        </p:nvGrpSpPr>
        <p:grpSpPr>
          <a:xfrm>
            <a:off x="10244160" y="4278267"/>
            <a:ext cx="1308960" cy="418320"/>
            <a:chOff x="10244160" y="4278267"/>
            <a:chExt cx="130896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Käsinkirjoitus 51">
                  <a:extLst>
                    <a:ext uri="{FF2B5EF4-FFF2-40B4-BE49-F238E27FC236}">
                      <a16:creationId xmlns:a16="http://schemas.microsoft.com/office/drawing/2014/main" id="{5F1DC915-40B9-41B8-9C64-BEF41B47725B}"/>
                    </a:ext>
                  </a:extLst>
                </p14:cNvPr>
                <p14:cNvContentPartPr/>
                <p14:nvPr/>
              </p14:nvContentPartPr>
              <p14:xfrm>
                <a:off x="10244160" y="4444947"/>
                <a:ext cx="245880" cy="73080"/>
              </p14:xfrm>
            </p:contentPart>
          </mc:Choice>
          <mc:Fallback>
            <p:pic>
              <p:nvPicPr>
                <p:cNvPr id="52" name="Käsinkirjoitus 51">
                  <a:extLst>
                    <a:ext uri="{FF2B5EF4-FFF2-40B4-BE49-F238E27FC236}">
                      <a16:creationId xmlns:a16="http://schemas.microsoft.com/office/drawing/2014/main" id="{5F1DC915-40B9-41B8-9C64-BEF41B4772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35520" y="4435947"/>
                  <a:ext cx="263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Käsinkirjoitus 52">
                  <a:extLst>
                    <a:ext uri="{FF2B5EF4-FFF2-40B4-BE49-F238E27FC236}">
                      <a16:creationId xmlns:a16="http://schemas.microsoft.com/office/drawing/2014/main" id="{A90516D6-D3DB-4E3F-B253-81A359626D5F}"/>
                    </a:ext>
                  </a:extLst>
                </p14:cNvPr>
                <p14:cNvContentPartPr/>
                <p14:nvPr/>
              </p14:nvContentPartPr>
              <p14:xfrm>
                <a:off x="10261080" y="4602627"/>
                <a:ext cx="201960" cy="65520"/>
              </p14:xfrm>
            </p:contentPart>
          </mc:Choice>
          <mc:Fallback>
            <p:pic>
              <p:nvPicPr>
                <p:cNvPr id="53" name="Käsinkirjoitus 52">
                  <a:extLst>
                    <a:ext uri="{FF2B5EF4-FFF2-40B4-BE49-F238E27FC236}">
                      <a16:creationId xmlns:a16="http://schemas.microsoft.com/office/drawing/2014/main" id="{A90516D6-D3DB-4E3F-B253-81A359626D5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52080" y="4593627"/>
                  <a:ext cx="219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Käsinkirjoitus 53">
                  <a:extLst>
                    <a:ext uri="{FF2B5EF4-FFF2-40B4-BE49-F238E27FC236}">
                      <a16:creationId xmlns:a16="http://schemas.microsoft.com/office/drawing/2014/main" id="{48C2C572-2ED8-4240-88D8-FF8B5B9D5569}"/>
                    </a:ext>
                  </a:extLst>
                </p14:cNvPr>
                <p14:cNvContentPartPr/>
                <p14:nvPr/>
              </p14:nvContentPartPr>
              <p14:xfrm>
                <a:off x="10617120" y="4349187"/>
                <a:ext cx="252000" cy="335880"/>
              </p14:xfrm>
            </p:contentPart>
          </mc:Choice>
          <mc:Fallback>
            <p:pic>
              <p:nvPicPr>
                <p:cNvPr id="54" name="Käsinkirjoitus 53">
                  <a:extLst>
                    <a:ext uri="{FF2B5EF4-FFF2-40B4-BE49-F238E27FC236}">
                      <a16:creationId xmlns:a16="http://schemas.microsoft.com/office/drawing/2014/main" id="{48C2C572-2ED8-4240-88D8-FF8B5B9D55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08480" y="4340547"/>
                  <a:ext cx="2696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Käsinkirjoitus 55">
                  <a:extLst>
                    <a:ext uri="{FF2B5EF4-FFF2-40B4-BE49-F238E27FC236}">
                      <a16:creationId xmlns:a16="http://schemas.microsoft.com/office/drawing/2014/main" id="{252C9DB0-55E2-4F38-A306-D08D93E88A37}"/>
                    </a:ext>
                  </a:extLst>
                </p14:cNvPr>
                <p14:cNvContentPartPr/>
                <p14:nvPr/>
              </p14:nvContentPartPr>
              <p14:xfrm>
                <a:off x="11031120" y="4335867"/>
                <a:ext cx="136440" cy="300600"/>
              </p14:xfrm>
            </p:contentPart>
          </mc:Choice>
          <mc:Fallback>
            <p:pic>
              <p:nvPicPr>
                <p:cNvPr id="56" name="Käsinkirjoitus 55">
                  <a:extLst>
                    <a:ext uri="{FF2B5EF4-FFF2-40B4-BE49-F238E27FC236}">
                      <a16:creationId xmlns:a16="http://schemas.microsoft.com/office/drawing/2014/main" id="{252C9DB0-55E2-4F38-A306-D08D93E88A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22120" y="4326867"/>
                  <a:ext cx="154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Käsinkirjoitus 56">
                  <a:extLst>
                    <a:ext uri="{FF2B5EF4-FFF2-40B4-BE49-F238E27FC236}">
                      <a16:creationId xmlns:a16="http://schemas.microsoft.com/office/drawing/2014/main" id="{C67DFF62-F7F1-458D-A95B-026FADD542B8}"/>
                    </a:ext>
                  </a:extLst>
                </p14:cNvPr>
                <p14:cNvContentPartPr/>
                <p14:nvPr/>
              </p14:nvContentPartPr>
              <p14:xfrm>
                <a:off x="11327760" y="4324707"/>
                <a:ext cx="225360" cy="345240"/>
              </p14:xfrm>
            </p:contentPart>
          </mc:Choice>
          <mc:Fallback>
            <p:pic>
              <p:nvPicPr>
                <p:cNvPr id="57" name="Käsinkirjoitus 56">
                  <a:extLst>
                    <a:ext uri="{FF2B5EF4-FFF2-40B4-BE49-F238E27FC236}">
                      <a16:creationId xmlns:a16="http://schemas.microsoft.com/office/drawing/2014/main" id="{C67DFF62-F7F1-458D-A95B-026FADD542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18760" y="4315707"/>
                  <a:ext cx="2430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Käsinkirjoitus 57">
                  <a:extLst>
                    <a:ext uri="{FF2B5EF4-FFF2-40B4-BE49-F238E27FC236}">
                      <a16:creationId xmlns:a16="http://schemas.microsoft.com/office/drawing/2014/main" id="{E3FFAEBB-0FEE-4F0F-ACBB-5E06BB570198}"/>
                    </a:ext>
                  </a:extLst>
                </p14:cNvPr>
                <p14:cNvContentPartPr/>
                <p14:nvPr/>
              </p14:nvContentPartPr>
              <p14:xfrm>
                <a:off x="11316600" y="4278267"/>
                <a:ext cx="69840" cy="135720"/>
              </p14:xfrm>
            </p:contentPart>
          </mc:Choice>
          <mc:Fallback>
            <p:pic>
              <p:nvPicPr>
                <p:cNvPr id="58" name="Käsinkirjoitus 57">
                  <a:extLst>
                    <a:ext uri="{FF2B5EF4-FFF2-40B4-BE49-F238E27FC236}">
                      <a16:creationId xmlns:a16="http://schemas.microsoft.com/office/drawing/2014/main" id="{E3FFAEBB-0FEE-4F0F-ACBB-5E06BB57019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07960" y="4269627"/>
                  <a:ext cx="87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Käsinkirjoitus 58">
                  <a:extLst>
                    <a:ext uri="{FF2B5EF4-FFF2-40B4-BE49-F238E27FC236}">
                      <a16:creationId xmlns:a16="http://schemas.microsoft.com/office/drawing/2014/main" id="{45E86A0D-D9A6-4C5D-8356-0E87DF075DD1}"/>
                    </a:ext>
                  </a:extLst>
                </p14:cNvPr>
                <p14:cNvContentPartPr/>
                <p14:nvPr/>
              </p14:nvContentPartPr>
              <p14:xfrm>
                <a:off x="11442240" y="4585707"/>
                <a:ext cx="96120" cy="110880"/>
              </p14:xfrm>
            </p:contentPart>
          </mc:Choice>
          <mc:Fallback>
            <p:pic>
              <p:nvPicPr>
                <p:cNvPr id="59" name="Käsinkirjoitus 58">
                  <a:extLst>
                    <a:ext uri="{FF2B5EF4-FFF2-40B4-BE49-F238E27FC236}">
                      <a16:creationId xmlns:a16="http://schemas.microsoft.com/office/drawing/2014/main" id="{45E86A0D-D9A6-4C5D-8356-0E87DF075D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33600" y="4576707"/>
                  <a:ext cx="113760" cy="12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529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3FA2D-1310-E9EC-CE0D-A5147D48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Tehtäviä: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A2C611-37A2-6267-C9ED-498737F59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8.3, 8.7, 8.15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19C4270-E459-4400-BFF7-5F585A1C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18" y="365125"/>
            <a:ext cx="73527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2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133</Words>
  <Application>Microsoft Office PowerPoint</Application>
  <PresentationFormat>Laajakuva</PresentationFormat>
  <Paragraphs>32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Aptos Narrow</vt:lpstr>
      <vt:lpstr>Arial</vt:lpstr>
      <vt:lpstr>Office-teema</vt:lpstr>
      <vt:lpstr>MAB5</vt:lpstr>
      <vt:lpstr>Kahden muuttujan riippuvuus</vt:lpstr>
      <vt:lpstr>PowerPoint-esitys</vt:lpstr>
      <vt:lpstr>Korrelaatiokerroin</vt:lpstr>
      <vt:lpstr>Epälineaariset mallit</vt:lpstr>
      <vt:lpstr>Todennäköisyyslaskenta</vt:lpstr>
      <vt:lpstr>PowerPoint-esitys</vt:lpstr>
      <vt:lpstr>PowerPoint-esitys</vt:lpstr>
      <vt:lpstr>Tehtäviä: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MAB5</dc:title>
  <dc:creator>Simenson, Brenda</dc:creator>
  <cp:lastModifiedBy>Aleksi Mäkelä</cp:lastModifiedBy>
  <cp:revision>8</cp:revision>
  <dcterms:created xsi:type="dcterms:W3CDTF">2026-03-16T11:02:28Z</dcterms:created>
  <dcterms:modified xsi:type="dcterms:W3CDTF">2026-03-16T18:03:09Z</dcterms:modified>
</cp:coreProperties>
</file>