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80" autoAdjust="0"/>
    <p:restoredTop sz="94660"/>
  </p:normalViewPr>
  <p:slideViewPr>
    <p:cSldViewPr snapToGrid="0">
      <p:cViewPr>
        <p:scale>
          <a:sx n="128" d="100"/>
          <a:sy n="128" d="100"/>
        </p:scale>
        <p:origin x="-3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48:34.67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1,'156'7,"-148"-6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48:59.09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0 408,'109'-199,"-61"116,-30 49,0 2,-4 3,-4 13,-5 10,-4 5,-1 1,0-1,0 1,1-1,-1 1,1-1,-1 1,0-1,1 1,-1 0,1-1,-1 1,1-1,-1 1,1 0,-1 0,1-1,0 1,-1 0,1 0,-1 0,1-1,0 1,-1 0,1 0,-1 0,1 0,0 0,-1 0,1 0,-1 0,2 1,-1 0,0 0,0 0,0 0,0 0,0 0,-1 0,1 0,0 1,0-1,-1 0,1 0,-1 1,1 1,2 10,0 0,1 17,-4-26,5 39,12 89,-8-89,2-3,2-2,2-5,-3-7,-3-8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2:25.45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181 55,'-6'-14,"5"10,-1 1,1-1,-1 1,0 0,0-1,-4-4,5 7,-1 0,1 0,-1 0,1 0,-1 0,1 0,-1 0,0 1,0-1,0 0,1 1,-1 0,0-1,0 1,0 0,0 0,-2 0,0 0,-1 0,0 1,1-1,-1 1,1 0,0 0,-1 1,1-1,0 1,0 0,0 0,0 1,0-1,0 1,1 0,-1 0,-5 6,4-3,0 1,1-1,-1 1,2 0,-1 0,1 1,0-1,0 1,-2 11,3-11,1 0,0-1,-1 15,8-1,-3-15,-2-4,0-1,-1 0,1 1,0-1,0 0,0 0,0 0,0 0,0 0,0 0,0 0,1 0,-1-1,0 1,0 0,1-1,-1 1,0-1,3 1,30 3,-28-4,-1 0,0 0,1 1,-1 0,6 1,-8 0,0-1,0 1,0 0,0 0,0 0,0 0,-1 0,1 1,-1-1,3 5,3 6,-3 5,-5-13,0 0,0 0,-1 0,0-1,0 1,0 0,0-1,-1 1,1-1,-1 1,0-1,-1 0,1 0,-1 0,0 0,-5 6,-9 7,-3-3,-3-3,0-3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2:25.81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82 0,'0'0,"-14"8,-4 3,-4 2,6 3,5-1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2:26.56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356 64,'1'-3,"-1"0,0 1,0-1,0 0,-1 1,1-1,-1 1,1-1,-1 1,0-1,0 1,0-1,0 1,0 0,-1-1,1 1,-1 0,1 0,-1 0,0 0,0 0,-2-1,1 1,0 1,0 0,-1 0,1 1,0-1,0 0,-1 1,1 0,0 0,0 0,-1 0,1 1,0-1,-1 1,1 0,0 0,-5 2,-9 3,0 1,0 1,0 1,2 0,-1 1,1 1,0 0,1 1,1 0,0 1,0 1,1 0,-13 21,17-23,2 0,0 0,0 0,1 1,1-1,0 1,0 1,1-1,1 0,1 1,0-1,0 1,1-1,1 1,0-1,1 1,1-1,7 24,7 0,-12-30,0 0,1-1,-1 1,2-1,-1 0,1 0,0-1,0 0,0 0,1-1,-1 0,10 3,17 3,-30-9,0 0,0-1,1 0,-1 0,0 0,0-1,1 1,-1-1,0 0,0 0,0 0,0-1,0 1,0-1,0 0,-1 0,1-1,-1 1,1-1,-1 0,3-3,-4 4,0 0,0 0,-1-1,1 1,-1-1,1 0,-1 1,0-1,0 0,-1 0,1 0,0 1,-1-1,0 0,1 0,-1 0,0 0,-1 0,1 0,0 0,-1 0,0 1,0-1,1 0,-2 0,1 1,0-1,0 0,-1 1,-3-5,0 1,-1 0,1 1,-1 0,0 0,-1 0,1 1,-1 0,0 0,0 0,0 1,0 0,-1 1,1 0,-1 0,0 0,1 1,-1 0,0 0,-14 2,-15 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2:40.133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0 185,'7'5,"0"7,-1 7,-1 0,-1 1,0-1,-2 1,0 0,-2-1,-1 26,10-159,-5 67,-4-85,-1 56,1 62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3:00.540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19 1,'0'29,"10"404,-9-420,20 184,-21-194,1-1,-1 0,1 0,-1 0,1-1,0 1,0 0,0 0,0 0,0 0,0-1,1 1,-1-1,1 1,-1-1,1 1,-1-1,1 0,0 0,-1 0,1 0,0 0,0 0,0 0,0 0,0-1,2 1,6 1,-1-1,1-1,0 0,16-1,-4 0,545-3,-400 4,-145 2,1 0,-1 1,32 10,2 0,35 1,38 8,-91-7,-33-12,0 0,0-1,1 0,-1 0,1 0,-1-1,10 2,-14-3,0 0,0-1,0 1,0 0,0 0,0-1,-1 1,1-1,0 1,0-1,0 1,-1-1,1 1,0-1,0 0,-1 1,1-1,-1 0,1 1,-1-1,1 0,-1 0,1 0,-1 0,0 1,1-1,-1 0,0 0,0 0,0 0,1 0,-1-2,1-38,-2 25,11-66,1-18,-10 75,-2-185,0 206,0 1,1-1,-1 1,0 0,-1-1,1 1,-1 0,1 0,-1 0,0 0,0 0,0 0,-1 0,1 1,-1-1,1 1,-1 0,0 0,0 0,0 0,0 0,-5-2,-2 0,0 0,0 1,-1 0,0 0,-20-2,20 3,0 0,0-1,1 0,-14-6,-25-8,3 10,0 2,0 2,-78 5,32 0,5-1,36 1,-1-2,0-3,-52-8,92 8,0-1,-16-7,19 7,1 1,-1 0,0 0,0 1,-19-3,-159-11,154 12,-79-14,94 14,3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3:12.45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1 905,'6'-44,"13"-44,-11 56,34-151,86-226,-123 396,19-43,-8 26,0 3,-14 26,-1-1,0 0,0 1,1-1,-1 1,1-1,0 1,-1-1,1 1,0 0,0 0,0 0,0 0,0 0,0 1,0-1,4 0,-5 1,1 0,-1 0,1 1,-1-1,1 0,-1 1,1 0,-1-1,0 1,1 0,-1 0,0 0,0 0,1 0,-1 0,0 0,0 0,0 0,0 0,0 1,-1-1,1 0,0 1,0-1,0 3,6 12,-1 0,-1 1,0 0,3 20,5 74,-8-64,48 303,-35-250,-13-62,-2-8,2-6,-5-23,8 14,-8-15,0 0,0 0,1 0,-1 0,0 1,0-1,1 0,-1 0,0 0,0 0,0 0,1 0,-1 0,0 0,0 0,1 0,-1 0,0 0,0 0,1 0,-1-1,0 1,0 0,0 0,1 0,-1 0,0 0,0 0,0-1,1 1,-1 0,0 0,0 0,0 0,1-1,9-20,5-34,13-98,-17 86,5-39,35-161,-41 232,-1 4,5 8,-14 22,1 0,-1 0,1 1,-1-1,1 0,-1 0,1 1,0-1,-1 1,1-1,0 0,0 1,-1-1,1 1,0 0,0-1,0 1,-1 0,1-1,0 1,0 0,0 0,0 0,0 0,0 0,0 0,0 0,0 0,-1 0,1 0,0 1,0-1,0 0,0 1,0-1,-1 0,1 1,0-1,0 1,-1-1,1 1,0-1,0 1,-1 0,1-1,-1 1,1 0,-1 0,1-1,-1 1,1 0,-1 1,5 6,-1 0,-1 0,0 1,3 9,-6-17,16 70,-2 0,5 109,-9-69,-5-54,-3-28,1-1,10 43,-5-45,0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3:13.02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268 34,'-6'-4,"0"-1,-1 1,1 0,-1 1,0 0,0 0,-10-3,12 5,1 1,0 0,0 0,0 0,-1 0,1 0,0 1,0 0,0 0,0 0,0 1,0-1,0 1,0 0,-3 2,-4 3,1 0,0 0,1 1,-1 0,2 1,-1 0,1 1,1-1,-1 1,2 1,-1-1,2 1,-1 0,1 1,-3 14,1 4,6 2,8-1,-6-28,0 0,0 0,0 0,1-1,-1 1,1-1,0 1,0-1,0 0,0 1,0-1,0 0,0 0,1-1,-1 1,1 0,-1-1,1 0,0 1,0-1,0 0,-1 0,1-1,0 1,0-1,4 1,-3-1,0-1,0 1,0-1,0 0,0 0,0 0,0-1,-1 1,1-1,0 0,-1 0,1 0,-1-1,0 1,0-1,0 0,0 1,0-1,3-5,12-20,-3-4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3:13.38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9 1,'-4'34,"1"0,2 0,1 0,8 59,-2-14,-1 7,-1 10,25 145,-22-212,3-2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3:13.87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1,'0'0,"15"0,14 0,14 0,-3 0,-3 0,-2 0,6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3:14.25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43,'0'0,"17"-2,15-7,12-1,-4 0,2 4,5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48:59.48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27,'0'0,"12"-2,13-5,12-1,-4 1,-2 5,-1 2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3:15.24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1 157,'1'-7,"1"0,1 0,-1 1,1-1,0 1,1-1,-1 1,1 0,0 0,1 1,5-6,15-14,6 3,4 5,-1 7,-31 9,-1 1,0-1,0 1,0 0,0 0,0 0,0 0,1 1,-1-1,0 0,0 1,0-1,0 1,0 0,0 0,0 0,0 0,2 2,-2-2,-1 1,0-1,-1 0,1 1,0-1,0 1,0-1,-1 1,1 0,-1-1,1 1,-1-1,0 1,0 0,0-1,0 1,0 0,0 0,0-1,0 1,0 0,-1-1,0 4,-6 12,0 0,0 0,-2 0,-19 28,19-32,0 0,1 0,1 1,0 0,1 0,1 0,-7 29,11-40,1-1,0 1,0-1,0 1,0 0,0-1,0 1,1-1,-1 1,1 0,0-1,0 0,0 1,0-1,0 1,1-1,-1 0,1 0,-1 0,1 0,0 0,0 0,0 0,0-1,0 1,0-1,0 1,0-1,1 0,-1 0,1 0,-1 0,4 1,7 1,-1-1,1 1,0-2,0 0,19-1,64-3,-43 1,13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3:15.63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0,'0'0,"16"0,13 0,15 0,-1 0,-2 0,0 0,1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3:15.99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26 0,'0'0,"-4"17,1 12,-2 16,0 0,2-4,1-4,1-3,-1 3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3:16.33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51 0,'-14'34,"-16"57,28-83,0 0,1 0,0 0,1 1,-1-1,2 0,-1 0,1 0,2 8,-2-11,0-1,0 0,1 0,0 0,0 0,0 0,0 0,1 0,-1-1,1 1,0-1,0 0,0 0,1 0,-1 0,1 0,-1-1,6 3,7 2,0 0,1-2,0 0,0-1,1 0,-1-1,1-1,0-1,22-1,-11-4,-3-5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3:16.70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65 1,'0'0,"-3"20,1 18,-1 21,-2 14,1 2,1-5,-1-8,-2-10,4-6,-4-13,-4-8,-6-9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3:17.05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0,'32'5,"57"1,-31-4,621 22,-443-11,-68-2,-105-9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3:17.64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31,'48'-13,"-33"9,-1 0,1 0,0 2,0 0,1 1,21 0,-4 2,-31-1,0 0,0 0,0 0,0 1,0-1,0 0,0 1,-1 0,1-1,0 1,0 0,-1 0,1 0,0 0,-1 0,1 0,-1 1,3 1,-4-2,1 1,0-1,-1 1,1-1,-1 1,1-1,-1 1,0-1,0 1,1 0,-1-1,0 1,0-1,-1 1,1 0,0-1,-1 3,-3 6,1-1,-2 0,1 0,-1 0,-9 12,-5 7,-3 3,-23 42,41-64,-1 0,1 1,1-1,0 1,0-1,1 1,0 0,0 0,1 19,1-25,1-1,0 1,-1 0,1 0,1-1,-1 1,1-1,-1 1,1-1,0 1,0-1,0 0,1 0,-1 0,1 0,0-1,0 1,0-1,0 1,0-1,0 0,0 0,1-1,-1 1,8 2,5 1,0-1,1 0,-1-1,29 1,7-1,1-2,76-9,-52-4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3:18.09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19,'0'0,"15"0,18-4,15-2,0 1,-5 2,-4 3,-4 5,-6 0,-6 3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3:18.44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1,'0'0,"16"0,19 0,20 0,8 0,-8 0,-7 0,-5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3:20.21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189 73,'-2'-6,"0"1,-1 0,0 0,0 0,0 0,-1 0,-7-7,9 10,0 1,0-1,-1 1,1 0,0 0,-1 0,1 0,0 1,-1-1,1 1,-1-1,1 1,-1 0,0 0,1 0,-1 0,1 0,-1 1,1-1,-4 2,-3 0,1 1,1 0,-1 0,-9 6,14-8,1 0,0 1,-1-1,1 0,0 1,0 0,0 0,0-1,1 1,-1 0,0 1,1-1,-1 0,1 0,0 1,0-1,-2 5,4-6,-1 0,0 0,0 0,1 1,-1-1,1 0,-1 0,1 0,-1 0,1 0,0 1,-1-1,1 0,0-1,0 1,0 0,0 0,0 0,0 0,0-1,0 1,0 0,0-1,0 1,0-1,2 1,-1 0,1 0,-1 0,0 0,1-1,-1 1,0-1,1 1,-1-1,1 0,-1 0,1 0,3-1,-6 1,0 0,0 0,0 0,-1 0,1 0,0 0,0 0,0 0,0 0,-1 0,1 0,0 0,0 0,0 0,0 0,-1 0,1 0,0-1,0 1,0 0,0 0,0 0,-1 0,1 0,0 0,0-1,0 1,0 0,0 0,0 0,0 0,0-1,0 1,0 0,0 0,0 0,0 0,0-1,0 1,0 0,0 0,0 0,0 0,0-1,0 1,0 0,0 0,0 0,0 0,0-1,0 1,0 0,0 0,0 0,1 0,-1-1,0 1,0 0,0 0,0 0,0 0,0 0,1 0,-1 0,0 0,0-1,0 1,1 0,-15-5,13 5,-17-6,12 4,-1 0,0 0,1-1,-10-5,15 8,1 0,0-1,0 1,0 0,0 0,0 0,0 0,0 0,0 0,0 0,0-1,0 1,0 0,0 0,0 0,0 0,0 0,0 0,0-1,0 1,0 0,0 0,0 0,0 0,0 0,0-1,0 1,0 0,0 0,0 0,0 0,0 0,0 0,0 0,0-1,0 1,0 0,1 0,-1 0,0 0,0 0,0 0,0 0,0 0,1 0,9-7,12-4,-21 11,27-10,-1 1,1 1,52-8,-72 15,-1 1,1-1,-1 1,1 0,-1 1,1 0,-1 0,1 1,-1 0,0 0,0 0,13 7,-15-6,0 0,-1 0,1 1,-1 0,0 0,0 0,0 0,-1 0,1 1,-1-1,0 1,0 0,-1 0,1 0,-1 1,0-1,2 9,-2 9,-2-16,-1 0,1-1,-1 1,-1-1,1 1,-1-1,-1 0,1 0,-1 0,0 0,-7 10,3-5,-2-1,1 0,-1-1,-1 0,-10 8,-3-1,0-2,-12 4,29-17,-5 2,9-5,3 1,0 1,1-1,-1 0,1 1,-1-1,0 1,1-1,-1 1,1 0,-1 0,3 0,10 0,0 0,0 2,0 0,27 7,-14 0,-20-5,-1 0,1 0,-1 1,0 0,0 0,-1 0,1 1,-1 0,-1 0,1 0,-1 1,0-1,0 1,-1 0,0 0,0 0,0 1,2 11,0 13,-4 3,-2-25,0 1,-1-1,-1 0,1 0,-2 0,1-1,-1 1,-1-1,0 0,0 0,-1 0,0-1,0 0,-1 0,0 0,-1-1,1 0,-1-1,-1 0,-16 10,4-5,0 0,-1-2,0 0,0-2,-1 0,0-1,0-2,-26 2,-14-3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48:59.81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0,'0'0</inkml:trace>
  <inkml:trace contextRef="#ctx0" brushRef="#br0" timeOffset="1">13 216,'0'0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6:49.43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0,'11'3,"0"0,-1 0,1 1,-1 0,0 1,0 0,0 1,-1 0,0 0,0 1,0 0,-1 1,0 0,-1 0,11 15,22 36,40 77,-10-13,-49-91,2-5,3-4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6:49.91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1 360,'0'0,"10"-13,8-8,9-9,5-4,1-1,1-1,-3 2,1 2,-5 2,-1 0,-3 1,-1-6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6:50.41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1 104,'0'0,"13"-2,13-3,13-5,4 2,2 1,1-3,-4-1,2-2,5 4,-2 2,0-1,-2-5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6:50.99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40,'0'0,"16"-2,17-3,12-4,-4 0,-1 4,-5 0,-1 3,1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6:51.35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69,'0'0,"17"-1,21-10,14-2,-2 1,1 2,-1 0,-2 4,-7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6:53.18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118 305,'24'-26,"-10"10,0-1,-1-1,15-26,-13 16,-3-4,-10 27,-1-1,0 0,0 1,0-1,-1 1,1-1,-1 0,-1 0,1 1,-1-1,0 1,0-1,-1 0,-2-5,-7-6,-3 7,14 9,-1 0,0 1,0-1,0 0,0 1,0 0,0-1,0 1,0 0,0-1,0 1,0 0,-1 0,1 0,0 0,0 0,0 0,0 0,0 0,0 0,0 1,0-1,0 0,0 1,0-1,0 1,0-1,0 1,0-1,0 1,0 0,0-1,0 1,1 0,-1 0,0 0,1-1,-1 1,1 0,-2 2,1-1,1 1,-1-1,0 1,1 0,-1-1,1 1,0-1,0 1,0 0,0-1,1 1,-1 0,1-1,-1 1,3 4,37 68,-28-55,0 1,-2 1,15 41,-23-56,0 0,-1 0,0 1,0-1,-1 0,0 0,0 1,-1-1,0 0,0 0,0 0,-1 0,0 0,-1 0,1 0,-1 0,-5 6,2-3,0-1,-1 0,-1-1,1 0,-1 0,-1 0,1-1,-1 0,-1-1,-17 10,22-14,0 0,0 0,0 0,-1-1,1 0,0 0,-1 0,1 0,-1-1,-8-1,10 1,0-1,0 0,0 0,0 0,0-1,1 0,-1 1,1-1,-1 0,1-1,0 1,-1-1,1 1,1-1,-6-6,5 6,1 0,0 1,0-1,1 0,-1-1,0 1,1 0,0 0,0-1,0 1,0 0,0-1,1 1,0-1,-1 1,1-1,0 1,1-1,-1 1,1-1,0 1,-1-1,1 1,1 0,-1-1,3-3,0-1,1 0,1 1,-1 0,1 0,1 0,-1 1,1 0,0 0,9-5,5-2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6:53.57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0,'0'0,"13"0,13 0,15 0,0 0,-4 0,-1 5,-1 1,-1 0,-3-15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6:53.91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0,'0'0,"0"20,0 13,0 19,0-8,0-6,0-3,0 1,5-10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6:54.45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13,'145'-9,"-106"7,-4 0,1 2,-2 1,-30-1,-1 0,1 0,-1 1,1-1,-1 1,1 0,-1 0,1 0,-1 1,0-1,5 4,-7-4,0 0,1 1,-1-1,0 1,0-1,0 1,0 0,0-1,-1 1,1 0,0-1,-1 1,0 0,1 0,-1 0,0-1,0 1,0 0,0 0,0 0,0 0,0-1,-2 5,-3 16,-2 0,-1 0,-1 0,0-1,-23 35,0 4,9-13,2-1,4-3,4-5,6-6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6:54.80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68,'0'0,"12"-7,8-5,12-4,5 3,8 3,1 4,4 3,-4 3,1 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49:01.54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0 569,'3'-13,"0"-1,1 0,0 1,1 0,9-16,5-14,26-82,51-126,-83 225,-1 7,0 10,-12 9,1 0,0 0,0 0,-1 0,1 1,0-1,0 0,-1 0,1 0,0 1,-1-1,1 0,0 0,-1 1,1-1,-1 1,1-1,0 1,-1-1,1 1,-1-1,1 1,-1-1,0 1,1 0,-1-1,1 1,-1-1,0 1,0 0,1 1,7 24,-8-25,15 103,-12-63,1 1,0 1,3-3,0-2,-6-36,8 28,-9-28,0-1,1 0,-1 0,1 1,0-1,-1 0,1 0,0 0,0 0,-1 0,1 0,0 0,0 0,0 0,0-1,0 1,1 0,-1-1,1 2,-1-2,1-1,-1 1,0 0,0 0,0 0,0-1,0 1,0-1,0 1,0-1,0 1,0-1,0 1,0-1,0 0,0 1,0-1,-1 0,1 0,0 0,-1 0,1 0,0 0,0-1,14-27,-14 26,10-25,9-32,19-58,-27 85,1 3,-13 29,1-1,-1 1,1 0,-1-1,1 1,0 0,0 0,0-1,0 1,0 0,0 0,0 0,0 0,0 1,0-1,0 0,1 0,-1 1,0-1,1 1,-1-1,0 1,3-1,-2 1,-1 1,0 0,0-1,0 1,0 0,1 0,-1-1,0 1,0 0,0 0,-1 0,1 0,0 1,0-1,0 0,-1 0,1 0,-1 1,1-1,-1 0,1 0,-1 1,0-1,0 0,0 3,22 126,-18-92,-1 0,-1 1,2-1,1-3,0-7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6:55.18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13,'0'0,"11"0,21-4,12 1,-2 1,-1 1,-2-1,6 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6:55.58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24 0,'0'0,"-4"18,2 16,-3 17,0 2,0-1,2-1,7 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6:57.42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113 304,'32'-30,"-1"1,26-33,-41 40,-3-2,-5-3,-6-1,-2 25,0-1,0 0,-1 1,1-1,-1 1,0-1,0 1,0-1,-1 1,1 0,-1 0,-2-4,-11-10,-4 6,-4 6,20 5,1 0,-1 0,0 0,0 0,1 0,-1 0,0 1,1-1,-1 1,1 0,-1 0,1 0,-1 0,1 0,-1 1,1-1,0 1,0-1,0 1,0 0,0 0,0 0,0 0,-1 2,2-1,-1 0,1 0,0 0,0 0,0 0,0 1,1-1,0 0,-1 0,1 0,0 1,0-1,1 0,-1 0,1 1,-1-1,1 0,0 0,2 5,9 16,17 28,-21-40,-1 1,0 0,0 0,-2 0,1 1,-2 0,0 0,5 28,-9-30,0-1,-1 1,0 0,0-1,-1 0,-1 1,0-1,-1 0,0 0,0-1,-1 1,-8 12,10-19,1 0,-1 0,0 0,0 0,-1-1,1 1,-1-1,0 0,1 0,-1 0,-1-1,1 1,0-1,-1 0,1 0,-1-1,1 1,-1-1,0 0,0 0,1-1,-1 0,0 1,0-1,0-1,0 1,1-1,-1 0,0 0,0 0,-8-4,10 4,0 0,0-1,0 1,0-1,1 1,-1-1,0 0,1 0,0 0,-1-1,1 1,0 0,0-1,0 0,0 1,0-1,1 0,-1 0,1 0,0 0,0 0,0 0,0 0,1 0,-1 0,1-1,0 1,0 0,0 0,0-1,0 1,2-5,-1 1,1 1,0 0,1-1,0 1,-1 0,2 0,-1 0,1 1,0-1,0 1,0 0,1 0,0 0,10-7,4-1,3-1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6:57.76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1,'0'0,"12"0,19 0,10 0,1 0,-7 0,-4 4,-1-2,3 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6:58.13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27 0,'0'0,"0"16,-3 12,-1 17,-4-3,3-2,2-2,1 0,1-1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7:00.54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237 36,'-9'-2,"0"-1,-1 0,-10-6,13 6,0 0,0 0,0 1,0 0,-1 0,-13-1,15 3,-1 0,1 1,0 0,-1 1,1-1,0 1,0 1,0-1,1 1,-1 0,1 0,-1 0,1 1,0 0,-5 5,8-7,-1 0,1 0,0 0,0 0,0 1,1-1,-1 1,0-1,1 1,0 0,-1-1,1 1,0 0,1 0,-1 0,0 0,1 0,0 0,-1 0,1 0,0 0,1 0,-1 0,0 0,1-1,0 1,0 0,0 0,0 0,0 0,0-1,1 1,-1-1,3 4,0-2,-1 0,1-1,0 1,1-1,-1 0,0 0,1 0,0-1,-1 0,1 0,0 0,0 0,0-1,1 1,-1-1,0-1,0 1,1-1,-1 0,0 0,1 0,-1-1,0 0,0 0,0 0,7-3,-6 2,1 0,-1 0,0-1,0 0,0 0,0 0,0-1,-1 0,0 0,0-1,0 1,0-1,0 0,-1 0,0-1,0 1,-1-1,1 0,-1 0,3-8,-4 6,4-10,-5 20,0 13,1 38,1 68,-3-104,-2-1,1 1,-2 0,0-1,-2 1,1-1,-2 0,-11 23,2-15,-2-3,-5-4,-7-5,-4-5,1-9,2-10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7:00.94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0,'0'0,"13"0,16 0,12 4,-4-2,-4 1,-6 2,-2-1,-5 1,-4-3,-7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7:01.29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41 0,'-19'140,"15"-99,2-2,0 0,-4-4,-2-4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7:02.07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125 329,'79'-75,"-55"50,-3-4,-16 21,-1-1,0 0,0 0,0-1,-2 1,1-1,-1 0,1-16,-4-4,-6 4,-7 6,-7 5,-5 8,-1 5,24 2,0 0,-1 1,1-1,0 1,0 0,0 0,0 0,0 0,0 0,0 1,1-1,-1 1,0 0,1 0,-1 0,1 0,0 0,-1 1,1-1,0 1,1-1,-1 1,0 0,1-1,-1 1,1 0,0 0,0 0,-1 4,1 0,0 1,0-1,1 0,0 0,0 1,1-1,0 0,0 0,1 0,-1 0,2 0,2 8,20 39,-13-31,-2 1,0 0,-1 0,9 48,-17-67,-1-1,0 0,-1 1,1-1,-1 0,1 1,-1-1,0 0,-1 0,1 0,-1 0,0 0,0 0,0 0,-1-1,1 1,-1-1,0 1,0-1,0 0,0 0,0-1,-1 1,1 0,-1-1,0 0,0 0,-6 2,5-1,0-1,0-1,0 1,-1-1,1 0,0 0,0 0,-1-1,1 1,-1-1,1-1,0 1,-1-1,1 0,0 0,0-1,-1 1,1-1,0 0,1 0,-1-1,-7-5,11 7,-1 0,1 0,0 0,0 0,0 0,0-1,0 1,0 0,0-1,1 1,-1-1,0 1,1-1,-1 1,1-1,-1 0,1 1,0-1,0 1,0-1,0 0,0 1,0-1,0 0,1 1,-1-1,0 1,1-1,-1 1,1-1,0 1,-1-1,1 1,0-1,0 1,0 0,0 0,0-1,2 0,4-5,0 0,0 1,1-1,0 2,10-7,-1 3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7:02.42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1,'0'0,"15"0,16 0,11 0,-5 0,-6 0,-2 3,-5-1,-3 1,-3 0,-5-7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49:02.39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115 4,'-8'2,"1"1,0 0,-1 0,1 1,1 0,-1 0,-8 7,12-8,-1 1,1 0,-1 0,1 0,0 0,1 0,-1 1,1-1,0 1,0 0,0 0,-1 7,-6 36,5-14,5-27,2 0,-3-4,0-1,0 1,1-1,-1 1,1-1,0 0,0 1,0-1,0 0,0 0,0 1,0-1,1 0,-1 0,1 0,0-1,0 1,-1 0,1 0,0-1,0 0,1 1,-1-1,0 0,0 0,1 0,1 1,-1-2,1 0,-1 0,0 0,0 0,0 0,0-1,0 1,0-1,0 0,0 0,0 0,0-1,0 1,0-1,-1 1,1-1,-1 0,1 0,-1 0,1 0,1-3,1-1,-1 0,1 1,-2-1,1-1,-1 1,0 0,0-1,0 0,-1 0,0 1,-1-1,1 0,-1-1,0-10,-1 12,0 0,-1 0,1 0,-1 0,0 0,-1 0,1 0,-1 1,0-1,-1 0,1 1,-1 0,0-1,-1 1,1 0,-1 1,-7-8,0 4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7:02.76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63 1,'-18'140,"10"-96,4-21,-1 3,-12 38,7-33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7:03.27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52,'11'-2,"-1"0,1 0,16-8,-2 2,15-3,4 4,2 2,2 1,-3 3,-40 1,1 0,0 1,0 0,0 0,-1 0,1 0,9 4,-14-4,0-1,0 1,0 0,0 0,0-1,0 1,0 0,0 0,0 0,-1 0,1 0,0 0,-1 0,1 1,0-1,-1 0,0 0,1 0,-1 1,0-1,1 0,-1 0,0 1,0-1,0 0,0 1,0-1,0 0,0 0,-1 1,1-1,0 0,-1 0,1 0,-1 1,0-1,1 0,-2 2,-70 125,-3 4,55-88,3-1,2 0,2-2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7:03.63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18,'0'0,"24"-2,21-3,23-4,2 7,-13 6,-13 7,-3 1,-7 2,-9 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7:04.76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1,'695'15,"-221"8,-233-5,321 25,740 67,-910-78,-202-16,373 34,-4 29,-471-62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7:05.83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302 6,'-7'-2,"1"1,-1 0,1 0,-1 1,0-1,1 1,-1 1,0 0,1-1,-1 2,1-1,-1 1,1 0,0 0,0 1,0 0,-11 7,1 2,0 1,1 1,1 0,0 1,1 1,0 0,1 1,1 0,1 1,-14 33,20-42,1 0,1 0,-1 1,1-1,1 0,0 1,0-1,1 1,0-1,1 1,0-1,0 1,1-1,1 0,-1 0,1 0,1 0,8 16,6-4,4-6,8-3,8-4,4-7,0-6,-5-8,-32 11,0-1,-1 0,1 0,0 0,-1-1,0 0,0 0,0 0,3-5,-6 8,0 0,0-1,0 1,0 0,-1-1,1 1,0 0,-1-1,0 1,1-1,-1 1,0-1,1 1,-1-1,0 1,0-1,0 1,0-1,-1 1,1-1,0 1,-1-1,1 1,-1-1,1 1,-1-1,0 1,1 0,-1-1,0 1,0 0,0 0,0 0,0 0,0 0,0 0,-3-2,-1 0,-1 0,0 0,0 0,1 1,-1 0,-1 0,1 1,0-1,0 1,-1 1,-11-1,-8 2,-38 6,60-6,-42 6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8:08.80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1,'228'13,"-212"-11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8:09.14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0,'0'0,"16"0,20 0,12 0,-2 0,-1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8:09.64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0 178,'24'-18,"7"-6,47-28,-30 28,1 1,1 4,-4 5,-40 13,-1 0,1 0,-1 1,1-1,-1 1,1 1,-1-1,1 1,7 2,-11-3,0 1,1 0,-1 0,0 0,0 0,0 0,0 1,-1-1,1 1,0-1,0 1,-1-1,1 1,-1 0,0 0,1 0,-1 0,0 0,0 0,0 0,0 0,-1 0,1 1,0 2,0 13,0-1,-2 1,0-1,-1 1,0-1,-7 23,4-15,-37 185,32-139,3-10,2-4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8:10.00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34,'0'0,"16"-3,15-5,16-1,5 0,-1 4,-1 7,5 5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8:10.34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68 0,'0'0,"-10"16,-3 5,-3 8,5-5,5-5,0-4,1-4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49:03.60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10,'65'2,"66"-4,-123 0,-1-5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8:10.96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147 335,'18'-29,"15"-33,2-3,-17 31,-16 29,0 0,-1 0,0 0,0 0,0 0,0 0,-1-1,0 1,0 0,0 0,-2-8,1 10,0-1,0 1,0 0,-1 0,1-1,-5-4,4 5,0 0,-1 0,0 0,1 0,-1 0,-4-2,-26-11,-4 8,-1 9,32 0,1 0,-1 1,1-1,-9 5,8-3,0 0,1 1,0 0,-1 0,1 0,0 0,1 1,-1 0,1 0,0 0,-4 8,6-10,0 1,0-1,1 1,-1-1,1 1,0 0,0-1,0 1,0 0,1 0,0 0,0-1,0 1,0 0,0 0,1 0,0 0,-1-1,2 1,-1 0,2 3,9 15,1-2,2 0,-1 0,22 20,-19-23,-2 1,0 1,-1 0,18 34,-27-44,-1 1,0-1,-1 1,0 0,0-1,-1 1,1 15,-3-22,0 0,0 0,0 0,-1 0,1 0,-1 0,0 0,0 0,0 0,0 0,0 0,-1 0,1-1,-1 1,0-1,0 1,0-1,0 1,0-1,0 0,-1 0,1 0,-1-1,1 1,-1 0,0-1,0 0,-3 2,0-1,1 0,-1-1,0 1,0-1,-1 0,1-1,0 0,0 0,0 0,0 0,0-1,-1 0,1 0,1-1,-1 0,0 0,0 0,1-1,-1 0,-5-4,8 5,-1 0,1-1,0 1,1-1,-1 0,0 0,1 0,0 0,0-1,0 1,0 0,0-1,1 0,-1 1,1-1,0 0,0 0,0 1,1-1,-1 0,1 0,0 0,0 0,1 0,-1 0,1 0,0 0,0 1,0-1,0 0,1 1,1-5,4-4,0 0,1 0,0 1,1 0,15-15,4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8:11.60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38,'1'-1,"-1"0,0-1,0 1,1 0,-1-1,1 1,-1 0,1-1,0 1,-1 0,1 0,0 0,0 0,0 0,0 0,0 0,0 0,0 0,0 0,0 0,1 1,-1-1,0 0,0 1,1-1,-1 1,0 0,1-1,0 1,8-2,-1 0,0 1,12-1,-12 2,-8 0,20-2,31 2,-48 0,1 0,0 1,-1-1,1 1,0 0,-1 0,1 1,-1 0,0-1,1 2,-1-1,0 0,4 4,-6-5,-1 0,0 0,0 0,0 1,0-1,0 0,0 0,0 1,-1-1,1 0,0 1,-1-1,1 1,-1-1,1 1,-1-1,0 1,0-1,1 1,-1 0,0-1,-1 1,1-1,0 1,0-1,-1 1,1-1,-1 1,1-1,-1 1,1-1,-1 1,0-1,0 0,0 0,0 1,0-1,0 0,-2 2,-5 4,0 0,0-1,-1 0,-16 9,12-8,7-4,-4 3,0 1,-14 11,22-16,0-1,1 1,-1-1,1 1,-1-1,1 1,-1 0,1 0,0 0,0 0,0 0,0 0,1 0,-1 0,0 0,1 0,-1 1,1-1,0 0,0 4,0-1,3 1,19 5,-12-5,29 16,-32-15,19 15,-2 3,-22-22,0-1,0 1,0-1,-1 1,1 0,-1-1,0 1,0 0,1 0,-2 0,1 0,0 0,-1 1,1-1,-1 0,0 0,0 0,0 0,-1 0,1 0,-1 1,0-1,1 0,-1 0,-1-1,1 1,-2 3,-1 1,-1-2,0 1,0 0,0-1,0 0,-1 0,0 0,0-1,0 0,-12 5,-15 8,-2-1,2-3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8:12.18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63,'15'-10,"1"1,0 1,0 0,19-6,2 4,-28 9,1 0,-1 0,0 1,11 0,-17 0,1 1,-1-1,0 1,0-1,0 1,0 0,0 0,0 0,0 1,0-1,0 1,-1 0,1-1,0 1,3 4,-5-5,0 1,-1-1,1 1,0-1,-1 1,1-1,-1 1,1-1,-1 1,0 0,1-1,-1 1,0-1,0 1,0 0,-1-1,1 1,0 0,0-1,-1 1,1-1,-1 1,0-1,1 1,-1-1,0 1,0-1,0 0,-2 3,-3 5,-2-1,0 1,-10 8,6-6,11-10,-35 41,34-39,0 0,0 0,0 0,1 0,0 1,-1-1,1 1,0-1,0 1,1 0,-1-1,1 7,5 10,10 0,6 3,4 5,-3 2,-9 0,-12-27,-1 0,0 1,1-1,-1 0,0 0,0 0,-1 5,0-5,1 0,-1 0,0-1,0 1,0 0,-1 0,-2 3,-18 18,-6-2,-17 2,40-22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8:12.54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0,'0'0,"11"4,20-1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8:12.91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24,'0'0,"1"-2,10-4,6-2,3 4,-4 0</inkml:trace>
  <inkml:trace contextRef="#ctx0" brushRef="#br0" timeOffset="1">287 4,'0'0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8:39.74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322 26,'-66'-13,"50"9,-1 1,1 1,-24-2,34 5,1-1,-1 0,1 1,-1 0,1 1,0-1,-1 1,1 0,0 0,0 0,0 1,1 0,-1 0,-6 6,3-1,0 0,1 1,0 0,0 0,1 1,0 0,1 0,0 1,0-1,-4 19,1 10,7-28,0-1,1 1,1 0,-1-1,2 1,0 0,4 16,-4-24,-1 1,0 0,1-1,0 1,0-1,0 0,0 0,1 0,-1 0,6 5,-6-7,0 1,0-1,0 0,0 0,0 0,0 0,0 0,0-1,1 1,-1-1,0 1,0-1,1 0,-1 0,0 0,1 0,-1 0,0 0,4-2,-1 0,1 0,-1 0,1-1,-1 0,0 0,0-1,-1 1,1-1,-1 0,1 0,-1 0,-1-1,1 0,0 1,3-9,1 0,-1 0,-1 0,0-1,-1 1,4-18,-4-2,2-65,-4 119,1-1,9 32,0-16,4-1,3-4,-17-28,0 1,0-1,1 0,-1 0,1-1,0 1,0-1,0 1,0-1,0 0,7 2,14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8:40.21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1,'19'25,"0"1,-2 0,-1 2,-1 0,-2 0,20 58,-28-65,0 1,-1-1,-1 0,-1 1,-1 0,-1-1,-1 1,0 0,-2-1,-10 41,-26 54,22-82,-3-4,-2-4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8:41.15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1 108,'15'-12,"0"2,1-1,0 2,24-10,-28 13,18-6,2 2,2 3,1 2,1 0,-1 4,0 2,-2 5,-5 4,-25-8,0 0,0 0,0 0,-1 0,1 1,0-1,-1 1,0 0,1 0,-1 0,0 0,-1 0,1 0,0 0,-1 1,0-1,0 1,0-1,0 1,0-1,-1 1,0-1,0 1,0 0,0-1,0 1,-1 3,-2 13,-1-1,-1 0,-13 34,10-32,-121 335,113-307,4-12,-2-7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8:41.48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37,'0'0,"14"-2,19-6,15-1,3 1,-2 3,-2 3,4-1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8:41.85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112 1,'0'0,"-14"13,-3 2,-5 5,6 1,2-5,5 3,-1-6,1-1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49:03.97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11,'0'0,"11"0,14 0,9-3,-5 0,1 1,-3 0,-2 1,-4 1,6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8:42.51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231 429,'42'-62,"-28"43,17-28,-21 29,-1-1,-1 1,-1-1,-1-1,8-38,-13 51,0 0,-1 0,0 0,0-1,0 1,-1 0,0 0,-5-14,4 17,1 0,-1-1,-1 1,1 0,-1 1,1-1,-1 0,0 1,-1-1,1 1,0 0,-1 0,0 0,0 1,-5-3,4 2,0 1,-1 0,0 1,1-1,-1 1,0 0,0 1,0-1,0 1,0 0,0 1,1-1,-1 1,-8 3,-9 3,20-6,1 1,-1-1,0 1,0 0,1 0,-1 0,1 0,-1 0,1 1,0-1,0 1,0-1,0 1,1 0,-1 0,1-1,-1 1,1 0,0 1,0-1,0 0,1 0,-1 0,1 0,0 1,0-1,0 4,1-1,0 1,0 0,1-1,0 1,0-1,0 0,1 0,0 0,0 0,1 0,0 0,5 6,37 38,-28-32,0 0,-2 1,-1 1,23 38,-35-52,0 0,0 0,-1 0,0 1,0-1,-1 1,0-1,0 1,0-1,-1 1,0 0,0 0,-1-1,0 1,0 0,0-1,-1 1,0-1,0 0,-1 0,1 1,-7 8,-1 0,-1-2,0 1,-1-1,0-1,-1 0,-1-1,1-1,-2 0,1 0,-1-2,-1 0,0-1,0 0,0-1,-27 6,37-11,0 0,0 0,0-1,0 0,0 0,0 0,-9-2,13 2,1-1,-1 1,1 0,-1-1,1 0,-1 1,1-1,0 0,-1 0,1 0,0 0,0 0,-1 0,1 0,0 0,0 0,0 0,0-1,1 1,-1 0,0-1,1 1,-1-1,0 1,1-1,0 1,-1-1,1 1,0-1,0 1,0-1,0 1,0-1,0-1,1-3,0 1,0-1,1 1,0 0,0-1,0 1,0 0,1 0,0 1,0-1,5-5,4-5,1 2,15-14,11-5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9:52.92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 39,'0'-15,"-1"-7,1 21,2 12,10 62,12 121,-22-163,0 1,-1-12,-3-11,-3 15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9:54.17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139 21,'-9'-1,"0"0,0 0,0-1,-11-3,11 2,0 1,1 0,-1 0,-12 1,20 1,0 0,0 1,0-1,-1 1,1-1,0 1,1 0,-1-1,0 1,0 0,0 0,0 0,0-1,1 1,-1 0,0 0,1 0,-1 0,1 0,-1 0,1 1,-1-1,1 0,0 0,0 0,-1 0,1 2,-4 33,4-35,-2 127,3-130,-1 0,1 0,0 0,0 1,0-1,0 0,0 0,0 1,0-1,1 1,-1-1,1 1,-1-1,1 1,-1 0,1 0,0 0,0 0,-1 0,1 0,0 0,0 1,0-1,0 1,0-1,0 1,0 0,4 0,-2 0,0 1,1 1,-1-1,0 0,0 1,0 0,0 0,0 0,0 1,-1-1,1 1,-1 0,1 0,-1 0,0 0,0 1,4 6,-2-3,-1 1,0 0,-1-1,0 1,0 0,0 0,-1 1,2 12,-3-3,-3 2,-5-2,-9 0,-3 0,-8-6,-5-6,-2-7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9:54.81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179 0,'-11'0,"0"0,-1 1,1 0,-14 4,21-4,0 0,1 1,-1-1,1 1,-1 0,1 0,0 0,0 0,0 1,0 0,0-1,0 1,1 0,-1 0,-2 5,-3 5,1 0,0 0,1 1,0 0,2 0,-1 0,-2 18,2 18,6-40,1 20,6-2,9-4,5-6,-18-15,1-1,-1 0,1 0,0 0,0-1,0 1,0-1,0-1,0 1,0-1,0 0,1 0,-1 0,0 0,0-1,0 0,0 0,0-1,0 1,0-1,-1 0,1 0,-1-1,1 0,4-3,-1 1,-1-1,0 0,-1 0,0 0,0-1,0 0,-1 0,0 0,0-1,-1 0,0 0,0 0,5-16,-7 12,1 0,-2 1,0-1,0 0,-1 0,0 0,-1 0,-1 0,0 1,0-1,-8-19,-1 9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0:24.16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0,'8'326,"-6"-246,1-19,0-6,-1-6,-1-38,-1-7,1 0,-1 0,1 0,0 0,0 0,0-1,2 6,3-31,-5 17,1-1,0 0,1 1,-1 0,1-1,0 1,4-5,2-1,8-12,-15 20,1 1,0-1,0 1,0-1,0 1,0 0,0 0,0 0,1 1,-1-1,1 1,0 0,-1 0,1 0,0 1,-1-1,1 1,0-1,0 1,-1 1,1-1,0 0,0 1,-1 0,1 0,5 2,13 10,-17-9,0 0,-1 1,0 0,0 0,-1 0,1 0,2 6,3 14,-7 1,-9-1,-9-2,-12-2,-4-5,-1-4,0-5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0:24.51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204 0,'13'156,"-3"-70,-7-56,2 28,-2 92,-5-132,1 0,-2 0,-1 0,0-1,-1 1,-1-1,0 0,-1-1,-13 21,-2-2,-2-1,-1-2,-47 48,35-46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0:25.46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1,'24'28,"24"29,54 85,95 142,-167-246,-1-4,2-5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0:25.80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550 1,'0'0,"-25"14,-12 4,-24 13,-1-2,4 9,2 1,1 2,2-2,1 1,6-3,1-7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0:26.44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26,'0'0,"24"0,26-5,21 1,-3 1,0 1,-4 0,6 2,5 0,19-2,-11-6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0:26.97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26,'0'0,"20"0,16-5,22 0,-4 3,-3 0,-5-1,-2 3,1-2,0-5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49:05.04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56,'12'-8,"0"0,1 1,0 0,0 1,25-7,-33 11,0 1,1 0,0 0,-1 0,1 1,-1 0,1 0,0 0,-1 1,1-1,-1 1,1 1,-1-1,1 1,-1 0,0 0,10 6,-13-7,-1 1,1-1,0 0,-1 1,1-1,-1 1,1-1,-1 1,0 0,1 0,-1-1,0 1,0 0,0 0,-1 0,1 0,0 0,-1 0,0 0,1 3,-1-2,0 1,-1-1,1 0,-1 1,0-1,0 0,0 1,0-1,0 0,-1 0,-2 5,-2 0,0 0,0 0,0-1,-1 0,0 0,-1 0,-14 9,-46 16,91-29,-21-3,1-1,-1 1,0 0,1 1,-1-1,1 0,-1 1,0-1,1 1,-1-1,0 1,0 0,0 0,1 0,-1 1,2 1,3 2,12 7,-1 5,1 5,0 9,-3 2,-12-23,1 0,-2 1,1 0,1 13,-3 5,-2-23,0 0,0 0,-1 0,0 0,0 0,-1 0,1 0,-1-1,0 1,-4 6,-6 6,6-13,1-1,-1 1,1-1,-1 0,0 0,-1 0,1-1,-1 0,1-1,-1 1,-10 1,1 0,0-1,0-1,-1-1,-17 0,4-3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0:27.33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57,'0'0,"15"0,26-7,15-3,8 3,-2 3,3 1,-3-1,1-3,-3-7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0:28.38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1,'179'8,"-9"0,1774-1,-450 15,-1066-12,228 6,1040 69,-1120-36,158 11,675 58,-917-70,470 55,-88 23,-587-84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0:30.69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1,'1'44,"9"57,0-32,11 191,-21-210,-3-6,2-4,1-10,2-14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0:31.31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210 1,'-15'7,"0"1,0 1,-14 11,22-14,0 0,1 0,0 1,0 0,0 0,1 0,-7 13,-2 10,1 1,1 0,2 1,1 0,2 1,1-1,2 1,0 0,3 45,6-31,-3-39,0 0,1 0,6 13,-5-15,-1 0,1 0,1 0,7 9,-8-11,0 0,0-1,1 1,0-1,8 5,-7-5,0-1,0 0,-1-1,1 1,1-1,-1 0,0-1,0 0,0 0,0 0,0 0,0-1,1 0,-1 0,0-1,-1 0,1 0,0 0,7-5,0 0,0-1,0 0,-1-1,0 0,0-1,18-21,-1-9,-22 28,-2-1,0 0,0 0,-1 0,-1-1,0 1,-1-1,0 0,-1 0,-1 0,0 0,-1 0,0 0,-1 1,-1-1,0 0,-1 1,0 0,-1 0,-12-22,-8 3,10 16,4 2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0:32.15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1,'0'0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0:33.28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150 357,'3'-11,"-1"0,2 1,-1 0,2 0,-1 0,1 0,1 0,10-13,-7 9,-1 0,12-24,-9 1,-7 1,-7 3,-7 3,-8 6,15 21,-1 1,1-1,0 1,-1-1,0 1,1 1,-1-1,0 0,0 1,0 0,0 0,0 0,0 0,0 1,-1-1,1 1,0 0,0 1,0-1,-1 1,1-1,0 1,0 0,0 1,0-1,0 1,1 0,-1 0,0 0,1 0,-6 5,5-4,1 0,-1 0,1 0,0 0,0 1,0-1,1 1,-1 0,1 0,0 0,0 0,0 0,1 0,-1 0,1 1,0-1,0 0,0 1,1-1,0 1,0-1,0 1,0-1,1 1,0-1,-1 1,2-1,-1 0,3 7,4 2,0-1,0-1,1 1,1-2,15 15,-10-10,21 26,-30-32,1 1,-2 0,1 0,-1 1,-1 0,0-1,-1 2,0-1,0 0,1 14,-4-18,1 0,-1 0,0 0,-1 0,1 0,-1-1,-1 1,1 0,-1 0,-1-1,1 1,-1-1,0 0,0 0,-1 0,0 0,0 0,-7 6,6-7,-1-1,1 0,-1-1,-1 1,1-1,0-1,-1 1,1-1,-1 0,0 0,1-1,-1 0,0 0,0 0,0-1,0 0,0-1,0 1,0-1,0-1,-7-2,12 4,0-1,1 0,-1 1,0-1,1 0,-1 0,0 0,1 0,-1-1,1 1,0 0,0-1,-1 1,1-1,0 1,0-1,0 1,0-1,1 0,-2-2,1 1,1 0,-1 0,1 0,0 0,0 0,0 0,1 0,-1 0,0 0,1 0,1-4,2-2,0 0,0 0,1 0,0 0,0 1,12-14,4 2,2-1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0:33.89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37,'53'1,"181"-11,-193 6,-8-5,-9-6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0:34.24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61 1,'0'0,"-5"21,1 21,-4 13,-1-4,3-7,-5-1,4-4,-1-4,6-7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0:40.47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60 26,'0'16,"0"-15,0-13,0 11,0 0,0 0,0 0,0 0,0 0,-1 0,1 0,0 0,0 0,-1 0,1 0,-1 0,1 0,-1 0,1 0,-1 1,0-1,1 0,-1 0,0 0,0 1,0-1,0 1,1-1,-1 0,0 1,0 0,0-1,0 1,0-1,0 1,0 0,0 0,0 0,0 0,0 0,0 0,0 0,0 0,-1 0,1 0,0 0,0 0,0 1,0-1,0 1,1-1,-1 0,0 1,0 0,0-1,0 1,0-1,1 1,-1 0,0 0,0 0,1-1,-1 1,1 0,-1 0,1 0,-2 2,2-1,-1 0,0 0,1 0,-1 0,1 1,0-1,0 0,-1 0,2 1,-1-1,0 0,0 0,1 0,0 4,0-5,-1 0,1 0,0 0,-1 0,1 0,0 0,0 0,0 0,0 0,-1 0,1-1,0 1,1 0,-1-1,0 1,0-1,0 1,0-1,0 1,1-1,-1 0,0 0,0 1,0-1,1 0,1 0,-3 0,1-1,-1 1,1 0,-1 0,1 0,-1 0,1 0,-1-1,1 1,-1 0,1-1,-1 1,0 0,1-1,-1 1,0 0,1-1,-1 1,0 0,1-1,-1 1,0-1,0 1,1-1,-1 1,0-1,0 1,0-1,0 1,0-1,0 1,0-1,0 1,0-1,0 1,0-1,0 1,0-1,0 1,0-1,0 1,0-1,-1 0,-8-21,1 14,0 0,-16-10,32 22,4-1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0:36.10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135 108,'4'-1,"1"-1,-1 1,0-1,1 0,-1 0,0-1,-1 1,1-1,0 0,-1 0,1 0,-1 0,3-4,-4 5,-1 0,1 0,-1 0,0 1,0-1,0 0,0-1,0 1,0 0,-1 0,1 0,-1 0,1-1,-1 1,0 0,0 0,0-1,0 1,0 0,0 0,-1-1,1 1,-1 0,0 0,1 0,-1 0,0 0,-2-3,2 5,1-1,-1 0,0 1,1-1,-1 1,0-1,0 1,1 0,-1-1,0 1,0 0,0-1,0 1,1 0,-1 0,0 0,0 0,0 0,0 0,0 0,0 0,0 0,1 0,-1 1,0-1,0 0,0 0,0 1,1-1,-1 1,-1 0,-24 17,18-8,-1-1,2 1,-1 1,2-1,-1 1,-8 20,13-25,0-1,0 1,1-1,0 1,0-1,0 1,0 0,1 0,0-1,0 1,1 0,0 0,-1-1,2 1,-1-1,1 1,3 6,-5-11,1 0,-1 0,0 0,1 0,-1 0,1-1,0 1,-1 0,1-1,0 1,-1 0,1-1,0 1,0-1,-1 1,1-1,0 1,0-1,0 1,0-1,0 0,0 0,-1 1,1-1,0 0,2 0,-1 0,0-1,0 1,0-1,0 0,0 1,0-1,0 0,-1 0,1 0,0-1,2-1,2-2,-1 0,0 0,0-1,0 1,-1-1,5-8,8-20,-10 17,2-1,0 2,14-19,-23 35,0 0,0 0,0 0,0 0,0 0,0 0,1 0,-1 0,0 0,0 0,0-1,0 1,0 0,0 0,0 0,0 0,0 0,0 0,1 0,-1 0,0 0,0 0,0 0,0 0,0 0,0 0,0 0,0 0,0 1,1-1,-1 0,0 0,0 0,0 0,0 0,0 0,0 0,0 0,0 0,0 0,0 0,0 0,0 0,0 0,0 0,0 1,1-1,-1 0,0 0,0 0,0 0,0 0,0 0,0 0,0 0,0 0,0 1,0-1,2 10,1 11,-1 130,-3-102,0-4,-2 0,-6 1,-6 0,11-38,0 0,0 0,-7 9,5-11,1 0,0 0,-11 9,9-10,1-1,-1 1,-12 5,-21 3,-1-9,-1-5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49:50.75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45,'12'-5,"0"0,0 0,18-3,-23 6,32-7,6 3,2 2,-5 4,-37 1,-1-1,1 1,-1 0,1 0,5 3,-8-3,-1-1,1 1,-1 0,1 0,-1-1,0 1,1 0,-1 0,0 0,0 0,0 1,0-1,1 0,-2 0,1 1,0-1,0 1,0-1,-1 1,1-1,-1 1,1-1,-1 1,1 2,-1-1,-1 0,1-1,-1 1,1 0,-1 0,0-1,0 1,0 0,-1-1,1 1,0-1,-4 5,-5 4,0 0,-1 0,-23 17,5-7,18-14,1 0,0 1,0 0,1 1,-15 16,24-25,0 1,0-1,0 0,1 1,-1-1,0 0,0 1,0-1,0 0,0 0,1 1,-1-1,0 0,0 0,0 0,1 1,-1-1,0 0,0 0,1 0,-1 1,0-1,0 0,1 0,-1 0,0 0,1 0,-1 0,0 0,1 0,-1 0,0 0,0 0,1 0,-1 0,0 0,1 0,16 2,-15-2,22 3,34 7,-35-4,-2 4,-19-8,1-1,0 1,-1 0,1 0,-1 0,0 1,0-1,0 1,0-1,0 1,0 0,-1-1,1 1,-1 0,0 0,0 0,0 0,0 0,0 1,0 2,-1-3,0 0,-1-1,1 1,0 0,-1-1,0 1,1 0,-1-1,0 1,-1-1,1 1,-3 3,1-2,-1 1,0-1,0 0,0 0,0 0,-1-1,0 1,-5 2,-23 12,27-18,-6 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0:36.84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1,'0'10,"0"-9,0-8,0 5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0:38.06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57 60,'1'-14,"-1"10,1 1,-1-1,0 1,-1-1,1 1,0-1,-1 1,0-1,-2-5,3 9,0 0,0 0,0-1,0 1,0 0,-1 0,1 0,0-1,0 1,0 0,-1 0,1 0,0 0,0 0,0-1,-1 1,1 0,0 0,0 0,-1 0,1 0,0 0,0 0,-1 0,1 0,0 0,0 0,-1 0,1 0,0 0,-1 0,1 0,0 0,0 0,-1 0,-10 8,-5 12,14-16,-1 1,1 0,0 0,0 0,1 0,-2 6,3-10,-1 0,1 1,0-1,-1 0,1 0,0 0,0 1,0-1,0 0,0 0,0 1,1-1,-1 0,0 0,0 0,1 1,-1-1,1 0,-1 0,1 0,0 0,-1 0,1 0,0 0,0 0,0 0,0 0,0-1,0 1,2 1,-2-2,1 0,0 1,-1-1,1-1,-1 1,1 0,0 0,-1-1,1 1,-1-1,1 1,-1-1,1 0,-1 1,1-1,-1 0,1 0,-1 0,2-2,0 1,-1 0,0 0,1-1,-1 1,0-1,0 1,0-1,3-5,-5 4,1 1,0-1,-1 1,0-1,1 1,-1-1,-1 1,0-7,1 8,0 1,0 0,0 0,-1 0,1 0,0 0,-1 0,1 0,0 0,-1 0,1 0,-1 0,0 0,1 0,-1 0,0 1,0-1,1 0,-1 0,0 1,0-1,0 1,0-1,0 0,0 1,0 0,0-1,0 1,0 0,-2-1,1 2,0-1,0 1,0 0,0 0,0 0,0 0,0 0,0 0,1 1,-1-1,0 0,1 1,-1 0,1-1,-1 1,-1 3,2-4,1 0,-1 0,0 0,0 0,0 0,1 0,-1 1,0-1,1 0,-1 0,1 1,0-1,-1 0,1 1,0-1,0 1,0-1,0 0,0 1,0-1,0 0,1 1,-1-1,0 1,1-1,0 2,-1-3,0 0,0 0,0 0,0 0,1 0,-1 1,0-1,0 0,0 0,0 0,1 0,-1 0,0 0,0 0,0 0,1 0,-1 0,0 0,0 0,0 0,1 0,-1 0,0 0,0 0,0 0,1 0,-1 0,0 0,0 0,0 0,0 0,1 0,-1-1,0 1,0 0,0 0,0 0,1 0,-1-1,7-9,3-14,-8 8,-2 4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0:38.63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0 105,'14'-12,"0"1,1 0,1 0,-1 2,1 0,1 0,0 2,22-7,7 3,-3 11,-38 0,0 1,0 0,0 0,0 0,0 1,0 0,-1-1,1 2,-1-1,8 5,-10-5,0 0,0 0,0 0,0 0,-1 0,1 0,-1 1,1-1,-1 0,0 1,0-1,0 1,0 0,0-1,-1 1,1 0,-1-1,0 1,1 0,-1-1,-1 5,0 4,-1 0,0-1,-1 1,0-1,-1 1,0-1,0 0,-1-1,-8 13,-8 8,-34 39,31-40,-11 13,30-35,0 1,0-1,-5 12,9-17,0 0,0 0,1 0,-1 0,1 0,-1 0,1 1,0-1,0 0,0 0,0 0,0 1,1 2,-1-3,1 0,0-1,0 1,0-1,0 1,0-1,0 0,0 1,0-1,1 0,-1 0,0 0,1 0,-1 0,3 1,35 13,12-5,2-6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0:39.36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86,'27'-14,"0"0,1 2,0 1,1 1,47-9,-34 15,-34 3,33 1,-38 0,-1 0,1 0,-1 1,1-1,-1 1,1 0,-1 0,1 0,-1 0,1 0,-1 0,3 3,-4-4,-1 1,1 0,-1-1,1 1,-1 0,0-1,1 1,-1 0,0-1,0 1,1 0,-1 0,0-1,0 1,0 0,0 0,0-1,0 1,0 0,0 0,0-1,-1 1,1 0,0 0,0-1,-1 1,1 0,0-1,-1 1,1 0,-1-1,1 1,-1-1,1 1,-2 0,-20 19,-28 11,36-23,0 1,0 0,1 1,0 0,-13 15,25-24,0-1,0 1,1 0,-1 0,0 0,1 0,-1 0,1 0,-1 1,1-1,0 0,-1 0,1 0,0 0,0 0,-1 1,1-1,0 0,0 0,1 0,-1 1,0-1,0 0,1 0,-1 0,0 0,1 0,-1 0,1 1,-1-1,1 0,0 0,-1-1,1 1,0 0,0 0,0 0,0 0,1 1,6 3,-1 0,0-1,1 0,11 5,-14-7,24 10,0 3,-1 6,-5 8,-21-24,1-1,-1 1,0-1,0 1,0 0,-1 0,1 0,-1 0,0 0,-1 0,1 0,-1 1,0-1,0 0,-1 0,0 0,-1 8,-1-6,0 0,0 0,0-1,0 1,-1 0,-1-1,1 0,-1 0,0-1,0 1,-9 6,-15 11,-2-2,-7-7,-11-2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0:41.80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16,'103'-6,"-35"1,-20 3,-1 2,0 2,1-7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0:42.17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88 0,'0'0,"-7"19,-4 16,-6 9,1-2,3-1,6-6,-1-8,4-3,2-4,0-3,2-6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0:43.44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229 366,'108'-146,"-86"109,-5 0,-9-2,-7 35,-1-1,0 0,-1 0,1 0,-2-5,2 7,-1-1,0 1,-1-1,1 1,-1 0,-2-5,1 4,0 1,-1-1,0 0,1 1,-1 0,0 0,0 0,-1 1,1-1,0 1,-1 0,0 0,1 1,-1-1,0 1,0 0,0 0,0 1,0-1,1 1,-9 1,-1 0,1 0,0 1,-1 1,1 0,0 1,-23 10,25-9,1 0,0 0,1 1,-17 13,24-18,1 1,-1-1,0 0,1 1,-1 0,1-1,0 1,0 0,0-1,0 1,0 0,0 0,0 0,0 0,1 0,-1 0,1 0,-1 0,1 0,0 0,0 1,0-1,0 0,0 0,1 0,-1 0,0 0,1 0,0 0,-1 0,1 0,2 3,6 6,-1-1,2 0,-1 0,1-1,1-1,22 15,6 5,-2 1,-13-11,1 2,-2 0,-1 2,30 36,-50-56,0 1,0 0,-1 0,1 0,-1 0,1 1,-1-1,0 0,0 0,0 1,-1-1,1 1,-1-1,0 1,0-1,0 1,0-1,-1 0,0 1,1-1,-2 4,-1-2,1 0,-1 0,0 0,0 0,0-1,-1 0,0 1,1-1,-1 0,-1-1,1 1,-9 4,-4 1,0-1,-1 0,0-2,0 0,0-1,-1-1,0 0,0-2,0 0,-19-1,29-1,1-1,0 1,0-1,-1-1,1 0,0 0,0 0,1-1,-11-5,16 7,-1 0,1-1,1 1,-1 0,0-1,0 0,0 1,1-1,-1 0,1 0,-1 0,1 0,0 0,0 0,0 0,0 0,0 0,0-1,0 1,1 0,0 0,-1-1,1 1,0-1,0 1,0 0,0-1,0 1,1 0,-1-1,1 1,0 0,-1-1,1 1,2-3,4-8,1 0,0 0,1 1,1 0,0 1,0 0,1 0,0 1,16-10,-1 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0:44.29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80 47,'-8'0,"0"0,0 1,0 0,-1 0,-11 4,19-4,0-1,-1 1,1-1,0 1,0-1,0 1,0 0,0-1,0 1,0 0,0 0,1 0,-1 0,0 0,0 0,1 0,-1 0,0 1,1-1,-1 1,1-1,0 1,0-1,0 0,0 1,1-1,-1 1,0-1,1 0,-1 1,1-1,-1 0,1 1,-1-1,1 0,0 0,0 0,1 3,-1-3,1-1,-1 1,0 0,1 0,-1 0,0-1,1 1,-1-1,1 1,-1-1,1 1,0-1,-1 0,1 0,-1 0,1 0,-1 0,1 0,-1 0,1-1,0 1,-1 0,2-2,34-12,-35 14,-1-1,0 1,0-1,0 0,1 0,-1 1,0-1,0 0,0 0,0 0,0 0,-1 0,1-1,0 1,0 0,-1 0,1 0,-1-1,1 1,-1 0,1-1,-1 1,0 0,0-1,0 1,0-1,0 1,0 0,0-1,0 1,0 0,0-1,-1 1,1 0,-1-1,1 1,-1 0,0 0,1-1,-2-1,-1 0,1-1,-1 1,0 0,0 0,0 0,-1 0,1 0,-1 1,1 0,-1-1,-6-1,-2 0,1 3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0:46.25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7 126,'16'-14,"0"0,1 2,0-1,1 2,0 0,1 2,0 0,40-13,-23 13,-4 7,-28 2,0 1,0-1,-1 1,1-1,0 1,-1 0,1 1,-1-1,1 1,-1-1,1 1,-1 0,0 0,0 1,0-1,0 1,2 3,-3-4,0 0,-1 1,0-1,0 1,0 0,0-1,0 1,0 0,0 0,-1 0,0 0,1-1,-1 1,0 0,-1 0,1 0,0 0,-1 0,0-1,1 1,-1 0,0 0,-2 2,-1 4,-1 0,0-1,0 0,-1 0,0 0,0-1,-1 1,-9 6,-10 8,-30 18,26-19,24-17,-11 7,16-9,9-3,13-6,-14 4,0 0,1 1,-1 0,1 0,-1 1,1 0,0 0,11 1,-4 4,-13-2,0-1,0 1,0-1,0 1,0-1,-1 1,1 0,-1 0,1 0,-1 0,0 0,1 0,-1 0,0 0,-1 0,1 1,0-1,-1 0,1 1,-1-1,1 4,-1 5,0-1,0 1,-3 16,-4 5,2-17,-2 1,-11 20,-5-2,-9 1,-6-4,-7-5,2-6,37-17,-1-2,1 1,-1-1,-8 1,-20-4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0:46.70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103 1,'-12'14,"1"0,0 1,1 1,0 0,1 0,1 1,1 0,0 0,2 1,-5 20,9-34,1-1,-1 0,1 0,0 0,0 0,0 0,0 0,1 0,0 1,-1-1,1 0,0 0,0 0,1-1,-1 1,0 0,1 0,3 4,-1-4,-1 1,1-1,0 0,0 0,0-1,0 1,0-1,1 0,-1 0,1-1,5 2,7 1,0-1,0-1,0 0,1-2,31-2,-45 2,0 0,0-1,0 0,0 0,0 0,0 0,0 0,0-1,5-2,11-12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49:51.13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114 0,'0'0,"-15"9,-4 3,-6 5,4 1,5-2,6-3,3 2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0:47.05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171 0,'-21'64,"-32"80,34-100,2 0,1 1,2 3,-1 2,-1 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0:47.62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1,'0'0,"19"0,20 0,15 0,-2 0,-6 0,-1 0,-7 4,0-2,4 8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0:47.98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118 0,'0'0,"-11"21,-4 7,-3 9,2 2,-1-2,4-4,3-8,1 0,1-1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0:49.51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48,'196'-32,"-141"24,-3 2,0 4,-3 3,-46-1,0 0,0 0,1 1,-1-1,0 1,0 0,0 0,0 0,0 1,0-1,-1 0,1 1,0 0,-1 0,1 0,4 4,-6-4,1 1,-1-1,0 0,0 1,0-1,0 1,0-1,-1 1,1 0,-1-1,1 1,-1 0,0 0,0-1,0 1,0 0,-1-1,1 1,-3 5,-9 30,-2-1,-35 68,14-34,14-27,-46 73,44-87,20-26,-1 0,0-1,0 1,0-1,0 0,0 0,-1 0,0 0,-5 1,-15 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0:49.91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16,'0'0,"23"0,23-4,21-1,-9 3,-9-1,-5 1,-3 4,4 3,-4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0:50.62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84 0,'-18'6,"-20"6,36-11,0 0,0 0,0 0,0 0,0 0,0 1,1-1,-1 0,0 1,1 0,0-1,-1 1,1 0,-2 2,3-3,0 0,0 0,-1-1,1 1,0 0,0 0,0-1,0 1,0 0,0 0,0-1,1 1,-1 0,0 0,0 0,0-1,1 1,-1 0,1-1,-1 1,0 0,1-1,-1 1,1 0,-1-1,1 1,-1-1,1 1,0-1,-1 1,1-1,0 0,-1 1,1-1,0 0,0 1,-1-1,1 0,0 0,0 0,-1 0,2 0,3 2,-1-1,1-1,-1 1,1-1,0 0,4 0,-1-1,-1-1,1 0,-1 0,10-4,-16 6,1-1,-1 1,0-1,1 0,-1 1,1-1,-1 0,0 0,0 0,1 0,-1 0,0 0,0 0,0 0,0 0,0-1,0 1,-1 0,1-1,0 1,-1-1,1 1,-1-1,1 1,-1-1,0 1,1-1,-1-2,-1 3,1 0,-1 0,0 0,0 1,1-1,-1 0,0 1,0-1,0 0,0 1,0-1,0 1,0-1,0 1,0 0,0-1,0 1,0 0,0 0,0 0,-2-1,-24-1,25 2,-37 3,37-3,0 0,0 1,1-1,-1 1,0 0,0-1,1 1,-1 0,1 0,-1 0,1 0,-1 0,1 0,0 0,-1 1,1-1,0 1,-2 2,5-2,-1 0,1 0,-1 0,1 0,0 0,0-1,0 1,0-1,5 3,8 8,-15-12,1 1,-1-1,0 0,0 0,1 1,-1-1,0 0,0 1,1-1,-1 0,0 0,0 1,0-1,0 1,0-1,1 0,-1 1,0-1,0 0,0 1,0-1,0 0,0 1,0-1,0 1,0-1,0 0,-1 1,1-1,0 0,0 1,0-1,0 0,0 1,-1-1,1 0,0 1,0-1,-1 0,1 0,0 1,0-1,-1 0,1 0,0 1,-1-1,1 0,0 0,-1 0,1 0,0 0,-1 1,1-1,0 0,-1 0,1 0,-1 0,0 0,0 0,-1 0,1 1,0-1,0 0,0 0,0 0,0 0,-1-1,1 1,0 0,0 0,0-1,0 1,0-1,0 1,0-1,-2 0,1-4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0:52.64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1 183,'-1'-8,"2"-1,-1 1,1 0,0-1,1 1,0 0,4-11,-4 14,1 0,0 0,0 0,0 1,1-1,-1 1,1 0,0 0,1 1,-1-1,8-4,2-1,0 0,26-10,-34 17,0 0,0 0,0 0,0 1,0 0,1 0,-1 0,1 1,9 0,-14 0,-1 0,1 1,-1-1,0 0,1 0,-1 1,1-1,-1 1,0-1,1 1,-1 0,0-1,0 1,1 0,-1 0,0 0,0 0,0 0,0 0,0 0,0 0,1 3,-2-2,1 0,-1 0,0-1,0 1,1 0,-1 0,-1 0,1 0,0 0,0 0,-1-1,1 1,-1 0,1 0,-2 1,-3 8,0-2,-1 1,0-1,-11 13,11-15,-2 3,0-1,0 1,1 1,1-1,-8 17,14-26,-1 0,1 0,0 0,0 0,0 0,0 0,0 0,0 0,0 0,0 0,0 0,0 0,0 0,1 0,-1 0,0 0,1 0,-1 0,0 0,1 0,0 0,-1 0,1 0,-1-1,1 1,0 0,0 0,-1-1,1 1,0-1,1 2,4 1,0 0,-1 0,2-1,6 3,5 2,-12-5,-1 1,-1 0,1 0,0 0,-1 1,1-1,-1 1,0 0,-1 0,1 1,0-1,-1 1,0 0,4 9,-4-7,-1 0,0 0,0 0,-1 0,0 0,0 0,-1 1,0-1,0 0,-2 11,-1-4,0-1,0 1,-2-1,1 0,-2 0,0-1,0 1,-1-1,-1-1,0 1,-17 17,4-7,-28 20,14-12,6-9,-5-5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0:53.33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286 52,'-4'-5,"-1"-1,1 1,-1 0,0 1,-1-1,-11-6,13 9,0 0,0 1,0 0,0-1,0 2,-1-1,1 0,0 1,-1 0,1 0,-1 0,-4 1,-2 1,1 1,0 0,0 1,0 0,0 0,1 1,-1 0,1 1,0 0,1 0,0 1,0 0,0 1,-10 12,0 8,16-24,0 1,0-1,0 1,1 0,0 0,0 0,0 0,0 0,1 0,0 0,0 0,0 0,2 8,-2-10,1-1,0 0,-1 0,1 0,0 0,0 0,1 0,-1 0,0 0,1 0,-1 0,1 0,-1-1,1 1,0-1,0 1,0-1,0 0,0 0,0 0,0 0,0 0,0 0,0 0,1-1,-1 1,0-1,1 0,-1 1,0-1,3-1,4 1,-1 0,0-1,1-1,-1 0,0 0,0 0,-1-1,1 0,0-1,-1 1,0-1,0-1,0 0,7-6,-2 1,-1-1,0-1,-1 0,0-1,-1 0,11-20,-10 22,-7 19,-5 31,1-28,0 14,-11 135,9-135,-1 1,-2-1,0 0,-12 28,0-16,-8-3,-9-1,-6-4,-4-7,2-10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0:53.77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10,'0'0,"20"0,14-4,19-1,-9 5,-5 2,-2 1,-5-1,-4 0,-4-2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0:54.12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102 1,'-16'26,"0"2,2-1,2 2,-14 43,17-41,3-1,4 2,3 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48:36.167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0,'65'9,"-52"-8,-1 0,24 5,19 2,-47-8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49:51.80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45,'14'-7,"1"0,0 1,0 1,0 0,0 1,1 0,-1 2,28-2,-17 5,-24 0,0-1,0 0,-1 0,1 1,0-1,0 1,-1-1,1 1,0 0,-1 0,1 0,0 0,-1 0,0 0,1 0,-1 0,0 0,1 1,-1-1,0 1,0-1,0 1,1 1,-2-1,0 0,0-1,0 1,0 0,0-1,0 1,0 0,-1-1,1 1,-1 0,1-1,-1 1,0-1,0 1,1-1,-1 1,0-1,0 1,-1-1,1 0,0 0,0 0,0 0,-3 2,-60 42,63-44,1-1,-1 1,1-1,-1 1,0-1,1 1,0-1,-1 1,1 0,-1-1,1 1,0 0,-1-1,1 1,0 0,0-1,0 1,-1 0,1-1,0 1,0 0,0 0,0-1,0 1,0 0,0 0,1-1,-1 1,0 0,0-1,0 1,1 0,-1-1,0 1,1 0,-1-1,1 1,-1-1,1 1,-1-1,1 1,-1-1,1 1,-1-1,1 1,0-1,-1 0,1 1,0-1,0 1,6 3,0 0,1-1,10 4,-12-5,1 1,0 1,0-1,0 1,-1 0,1 1,-1-1,10 11,-13-12,0 0,0 0,-1 1,1-1,-1 1,0-1,0 1,-1 0,1 0,-1 0,0 0,0 0,0 0,0 1,0 7,-5 9,2-17,0 1,0-1,-1 0,1 0,-1 0,0 0,-1 0,1-1,-7 6,-37 24,17-16,-24 8,38-17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0:54.77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334 14,'-7'-3,"0"1,0 0,0 0,-1 0,1 1,-1 0,-11 0,13 2,1 0,0-1,0 2,0-1,0 1,0-1,0 2,0-1,1 0,-1 1,-7 6,-7 7,0 1,2 0,0 1,2 1,0 1,0 0,2 1,1 1,1 0,-17 43,17-22,6 0,8 1,-2-36,1 0,-1 0,6 11,-4-12,0 0,1 0,0-1,0 0,1 1,0-2,0 1,0 0,10 7,20 7,-5-11,-7-9,-22 0,1 0,-1 0,0-1,0 1,0 0,0-1,0 1,0-1,0 1,0-1,0 1,0-1,0 0,0 0,0 1,-1-1,1 0,0 0,-1 0,1 0,0 0,-1 0,1 0,-1 0,1 0,-1 0,0 0,1 0,-1 0,0-1,0 1,0 0,0 0,0 0,0 0,0 0,0 0,-1-2,0-1,0 0,0 1,0-1,-1 0,1 1,-1-1,0 1,0-1,-5-5,-10-6,-5 1,-3 2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0:55.38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70 0,'-5'2,"0"1,1 0,-1 0,1 0,-1 1,1-1,0 1,1 0,-1 0,1 1,-1-1,1 1,0-1,1 1,-1 0,-3 10,6-14,0-1,0 1,0-1,0 1,0 0,0-1,0 1,0-1,0 1,0 0,0-1,0 1,0-1,1 1,-1-1,0 1,0 0,1-1,-1 1,0-1,1 1,-1-1,0 0,1 1,-1-1,1 1,-1-1,0 0,1 1,0-1,1 1,0 0,-1-1,1 1,0-1,0 1,0-1,0 0,0 0,3 0,0-1,0 1,1-1,-1 0,0 0,0-1,7-2,-11 3,0 1,1-1,-1 0,0 0,1 1,-1-1,0 0,0 0,0 0,0-1,0 1,0 0,0 0,0 0,0-1,0 1,-1 0,1-1,-1 1,1-1,-1 1,1-1,-1 1,0-1,0 1,0-1,0 1,0-1,0 1,0-1,0 1,-1-1,1-1,-1 2,0-1,0 1,0 0,0 0,0-1,0 1,-1 0,1 0,0 0,-1 0,1 1,0-1,-1 0,1 0,-1 1,1-1,-1 1,1-1,-1 1,0 0,1 0,-1 0,1 0,-1 0,0 0,1 0,-1 0,1 0,-1 1,-2 0,-1 1,0-1,1 1,-1 0,1 0,-1 1,-5 4,8-6,-7 4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0:57.42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0 166,'1'-7,"0"1,1-1,0 1,0 0,0-1,1 1,0 0,0 1,0-1,1 0,0 1,0 0,0 0,1 0,6-5,-1 1,1 1,0 1,1 0,0 0,0 1,14-5,-19 9,0-1,0 1,1 0,-1 1,1 0,-1 0,1 0,-1 1,1 0,0 1,14 3,-20-4,-1 0,1 1,-1 0,1-1,-1 1,1 0,-1 0,1 0,-1 0,0 0,0 0,1 0,-1 0,0 0,0 1,0-1,0 0,0 1,-1-1,2 4,-1-2,0 0,0 1,-1-1,0 1,1-1,-1 1,-1-1,1 1,-1 5,-3 6,-1 0,0 0,-10 21,13-32,-26 53,-2-2,-55 76,54-87,5-2,8-1,17-37,0-1,0 1,1-1,-1 1,1-1,0 1,0-1,0 1,0 0,0-1,1 1,0-1,-1 1,1-1,1 1,-1-1,3 5,-1-4,0 0,0 0,0-1,0 0,0 0,1 0,0 0,0 0,0-1,0 1,0-1,4 2,9 2,0-1,1-1,-1 0,1-2,-1 0,20 0,12-1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0:58.30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198 30,'0'-2,"0"1,0-1,0 0,0 1,-1-1,1 1,0-1,-1 1,1-1,-1 1,1-1,-1 1,-1-3,1 3,0 1,1-1,-1 1,1-1,-1 1,0 0,1-1,-1 1,1 0,-1-1,0 1,0 0,1 0,-1-1,0 1,0 0,1 0,-1 0,0 0,-1 0,-1 1,1 0,-1 0,0-1,1 2,-1-1,1 0,0 0,-1 1,1 0,0-1,0 1,0 0,-4 4,-4 7,1 0,0 1,0 0,1 1,1 0,-7 21,4-3,-13 68,22-100,1 0,0 0,-1 0,1 0,0 0,0 1,0-1,0 0,0 0,0 0,0 0,0 0,0 0,1 0,-1 0,0 0,1 0,-1 0,1 0,-1 0,1 0,-1-1,1 1,-1 0,1 0,0 0,0-1,-1 1,1 0,1 0,1 0,-1-1,1 1,-1-1,0 0,1 0,-1 0,1 0,-1 0,0 0,1-1,-1 1,4-2,6-1,-1 0,23-2,-30 5,-1 0,1 0,0 0,0 0,0 1,0-1,0 1,-1 0,1 0,0 1,-1-1,6 3,3 8,-10-9,0 1,0 0,0-1,0 1,-1 0,0 0,0 0,0 0,0 0,0 5,-1 43,-5-18,-4 2,-6-1,-8-2,-10-2,-3-8,30-21,0 1,-1-1,1 0,0-1,-1 1,0-1,1-1,-1 1,-9-1,-11-6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0:58.65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52,'0'0,"21"-3,16-8,13-1,-3 1,-5 4,-6 5,5-3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1:00.63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1,'19'7,"1"-2,-1 1,2-2,37 3,86-5,-86-3,473 24,-3 25,-28 14,-403-49,480 93,-485-83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1:01.68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1,'0'0,"20"0,25 0,17 0,-6 0,-2 0,-9 4,-1-1,8 2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1:02.06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87 0,'-1'36,"-2"-1,-1 0,-10 35,2-22,-1-4,-1-3,0-3,2-1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1:03.74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221 95,'-4'-6,"0"1,1-1,-1 0,1 1,-3-10,4 9,0 1,0 0,-1 0,0-1,0 2,0-1,-7-7,9 11,0 1,1 0,-1-1,0 1,0-1,0 1,0 0,0 0,1-1,-1 1,0 0,0 0,0 0,0 0,0 0,0 0,0 0,0 1,1-1,-1 0,0 0,0 1,0-1,0 0,0 1,1-1,-1 1,0-1,-1 2,0 0,-1 0,0 0,1 0,0 1,-1-1,1 1,-2 3,-6 14,1 1,0 1,2 0,-5 24,-7 18,7-26,-8 44,20-81,0-1,0 0,0 1,0-1,0 1,0-1,0 1,1-1,-1 0,0 1,0-1,0 1,0-1,1 1,-1-1,0 0,0 1,1-1,-1 0,0 1,0-1,1 0,-1 0,0 1,1-1,-1 0,1 0,-1 1,0-1,1 0,-1 0,1 0,-1 0,1 0,-1 0,0 1,1-1,-1 0,1 0,-1 0,1-1,-1 1,0 0,1 0,0 0,29-5,-18 2,-8 3,0-1,0 1,1 0,-1 0,0 1,0-1,0 1,0 0,0 0,-1 0,1 1,0-1,0 1,-1 0,1 0,-1 0,1 1,-1-1,0 1,0 0,0-1,3 5,2 12,-3 5,-4 5,-5 6,-6 4,8-33,-1 0,0 0,0 0,-7 8,5-7,-1-1,0 0,-10 8,-21 10,32-22,0 0,0 0,0 0,0-1,-8 2,-25-4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1:04.19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115 0,'-31'6,"21"-5,0 1,0 0,-12 4,20-5,1-1,-1 1,0 0,0 0,1 0,-1 0,0 0,1 0,-1 0,1 1,-1-1,1 1,0-1,0 1,-1-1,1 1,0 0,1-1,-1 1,0 0,-1 3,2-4,0 0,0 0,0 0,0 0,0 1,0-1,0 0,0 0,0 0,1 0,-1 0,0 0,1 0,-1 0,1 0,-1 0,1 0,-1 0,1 0,0 0,-1-1,1 1,0 0,1 0,0 1,0 0,0-1,1 0,-1 0,0 1,1-1,-1-1,1 1,0 0,2 0,-2-1,1 1,-1-1,0 0,0 0,0 0,0-1,1 1,4-2,-7 2,0-1,0 1,0 0,0-1,0 1,0-1,0 0,0 1,0-1,0 0,0 0,0 1,0-1,-1 0,1 0,0 0,-1 0,1 0,0 0,-1 0,1-2,-1 1,0 0,1 1,-2-1,1 0,0 0,0 0,0 0,-1 0,1 0,-1 1,0-1,1 0,-1 0,0 1,0-1,-2-2,-5-11,5 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49:52.15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157 0,'0'0,"-17"10,-6 7,-9 5,2 1,6 0,6 0,6-3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1:06.49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17 1,'-8'188,"0"21,12-156,3-2,4 1,0 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1:19.11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16 0,'-2'7,"-1"-1,1 0,0 1,0-1,1 1,-1 0,1-1,1 1,0 0,0 0,1 8,-1 7,6 175,-5-172,1 23,0 0,-1 5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1:32.37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28 1,'0'0,"0"4,0 6,-2 4,0-1,-1-4,0-2,3-4,-4 0,1-3,-1 0,-2-1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1:32.94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4 1,'-1'284,"-1"-229,3-25,6 15,-4-16,-2-2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1:33.81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131 20,'-33'-9,"28"7,-1 0,0 0,0 1,0 0,-11-1,16 2,-1 0,0 0,1 1,-1-1,0 0,1 1,-1 0,0-1,1 1,-1 0,1 0,-1 0,1 0,-1 0,1 0,0 0,0 0,-1 0,1 1,0-1,0 0,0 1,0-1,-1 4,-1 2,1 0,-1 0,1 1,0-1,1 0,0 1,0 0,0-1,1 1,0 0,1-1,0 1,0-1,1 1,-1-1,2 1,4 11,-7-19,0 1,0 0,1-1,-1 1,0-1,0 1,1-1,-1 1,0-1,1 1,-1-1,0 1,1-1,-1 0,1 1,-1-1,1 0,-1 1,1-1,-1 0,1 1,-1-1,1 0,-1 0,1 0,-1 0,1 0,0 1,-1-1,1 0,-1 0,1 0,-1 0,1 0,0-1,0 0,0 0,0 0,0 0,0 0,0 0,0-1,0 1,0 0,-1-1,1 1,0 0,0-4,9-44,-8 25,3-21,-4 42,-1-1,1 1,0 0,0 0,0 0,1 0,-1 0,1 0,-1 0,3-3,-4 6,1 0,-1 0,0 0,0 0,1-1,-1 1,0 0,0 0,0 0,1 0,-1 0,0 0,0 0,1 0,-1 0,0 0,0 0,1 0,-1 0,0 0,0 0,1 0,-1 0,0 0,0 0,1 0,-1 0,0 0,0 0,1 1,-1-1,0 0,0 0,0 0,1 1,8 9,5 14,19 63,-21-53,-11-30,5 34,-3-8,-3 3,-4 0,-5-4,9-27,-1 0,0 0,0 0,0 0,0 0,0 0,-1 0,1 0,0 0,-1-1,1 1,-1-1,0 1,1-1,-1 0,0 0,0 1,0-1,0 0,0-1,0 1,0 0,0-1,0 1,-4 0,-11-2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1:34.54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21,'0'0,"12"0,13-3,9 0,-10 0,0-1,-5 0,-5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1:34.92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30 0,'0'0,"-5"15,-2 10,-2 13,4-2,2-2,4-5,4-5,2 3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1:38.11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37 1,'-9'29,"2"0,-6 48,9-52,1 14,3-21,5-2,6-3,6-6,3-2,25 6,-27-11,-8-1,12-5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1:38.44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80 1,'-17'34,"7"-14,1 0,1 0,1 0,-8 34,9-8,-1 51,7-51,3-3,5-3,5-5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1:38.81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0,'0'0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49:52.77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54,'15'-8,"0"0,1 1,0 1,0 0,0 1,1 1,0 0,-1 2,2 0,-1 0,28 3,-6 2,-4 5,-32-7,1 0,0 0,0 1,0 0,-1 0,1 0,-1 0,1 0,3 4,-6-5,0 0,-1 0,1 0,-1-1,1 1,-1 0,1 0,-1 0,1 0,-1 0,0 0,0 0,1 1,-1-1,0 0,0 0,0 0,0 0,0 0,0 0,-1 0,1 0,0 0,0 0,-1 0,1 0,-1 0,1 0,-1 0,1 0,-1 0,1 0,-1 0,0-1,0 1,1 0,-1 0,0-1,0 1,-1 0,-10 8,-1 0,1-1,-2 0,1-1,-28 10,19-8,-27 15,49-24,-1 0,1 0,-1 1,1-1,-1 0,1 0,0 0,-1 1,1-1,-1 0,1 1,0-1,-1 0,1 1,0-1,0 0,-1 1,1-1,0 1,0-1,-1 0,1 1,0-1,0 1,0-1,0 1,0-1,0 1,0-1,0 1,0-1,0 1,0-1,0 1,1 0,-1 0,1 0,0 0,0-1,0 1,0 0,0 0,0-1,0 1,0-1,0 1,0-1,2 1,40 10,-41-11,21 4,-1 1,30 11,-21-2,-27-11,1 0,-1 0,1 0,-1 1,0-1,0 1,-1 0,1 1,-1-1,0 0,0 1,0 0,-1 0,0 0,0 0,0 0,0 0,-1 0,0 1,0-1,0 0,-1 1,0-1,0 1,-1 8,0-6,0 0,-1-1,0 1,0-1,-1 0,0 0,0 0,-1 0,0 0,0-1,0 1,-1-1,0-1,0 1,-1 0,1-1,-13 9,-7-1,0 0,-51 17,26-11,11-2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1:39.21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50,'7'-6,"-1"-1,1 1,1 0,11-7,-17 12,-1-1,1 1,0 0,0 0,0 0,0 0,0 1,0-1,0 0,0 1,0-1,0 1,0 0,0 0,0 0,0 0,1 0,-1 0,0 0,0 1,0-1,0 1,0 0,0-1,2 3,-2-2,-1 1,0-1,1 1,-1 0,0-1,0 1,0 0,-1 0,1 0,0 0,-1 0,1 0,-1 0,0 0,1 0,-1 2,-2 38,1-31,-6 91,4-70,-1 0,3-1,3-5,6-7,3-9,5-6,-9-3,10-4,9-1,7-2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1:53.36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40 1,'0'0,"-4"15,-4 12,-2 13,3 0,4-2,0 3,2 2,-1-1,0 2,2-5,2-1,1 5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1:54.70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103 11,'-29'-6,"26"5,0 0,0 0,0 1,0-1,0 1,0-1,0 1,0 0,0 0,0 0,0 1,-5 0,6 0,1-1,-1 1,1-1,0 1,-1-1,1 1,0 0,-1 0,1-1,0 1,0 0,0 0,-1 0,1 0,0 1,1-1,-1 0,0 0,0 1,0-1,1 0,-2 3,1 1,1-1,-1 1,1 0,0 0,1 10,-1-10,1 102,-1-106,1-1,-1 0,0 0,0 1,0-1,0 0,0 0,0 0,0 1,0-1,1 0,-1 0,0 0,0 1,0-1,0 0,1 0,-1 0,0 0,0 0,0 1,1-1,-1 0,0 0,0 0,1 0,-1 0,0 0,0 0,1 0,-1 0,0 0,0 0,1 0,-1 0,0 0,0 0,0 0,1 0,-1 0,0 0,0-1,1 1,-1 0,0 0,0 0,0 0,1 0,-1-1,0 1,0 0,0 0,0 0,1 0,-1-1,0 1,0 0,19-15,-13 10,-3 3,-1 1,0 0,0 0,1 0,-1 0,1 0,-1 0,1 0,0 1,-1 0,1-1,-1 1,1 0,0 0,-1 0,1 1,0-1,-1 1,1-1,-1 1,4 1,0 2,0 0,0 1,0-1,-1 1,0 0,0 1,0-1,0 1,6 11,-9-14,1 0,-1 0,0 0,0 1,0-1,0 1,0-1,-1 1,1 0,-1-1,0 1,0 4,1 3,1 15,-2 0,-3 3,-8 4,-8-2,-4-2,-4-5,0-9,4-6,5-8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1:55.29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140 1,'-7'2,"0"1,1 0,-1 1,1 0,0 0,0 0,1 1,-1 0,1 0,0 0,0 0,0 1,1 0,0 0,0 0,1 1,0-1,0 1,0 0,1 0,-3 11,-21 90,23-93,1 1,1-1,0 0,1 0,3 21,5-6,-6-26,0 0,0 0,0-1,0 1,1-1,-1 0,1 1,0-1,0 0,0-1,0 1,1 0,-1-1,1 0,0 0,-1 0,7 2,15 1,-17-4,0-2,0 1,0-1,0-1,-1 1,1-1,0 0,-1-1,1 0,-1 0,0-1,0 0,0 0,0-1,-1 1,0-1,0-1,0 1,-1-1,1 0,-1-1,-1 1,1-1,-1 0,-1 0,1 0,-1 0,0-1,-1 1,1-1,-2 0,1 0,-1 0,0-15,-1 14,0 0,-1-1,0 1,0 0,-1 0,0 1,-1-1,0 0,0 1,-1-1,0 1,-1 0,1 1,-2-1,1 1,-12-13,-5 2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3:15.37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0,'62'85,"62"95,-10 21,200 328,-273-466,-7-16,-4-6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3:15.83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826 0,'-298'233,"20"19,181-161,52-51,8-8,2-4,0-3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3:16.44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78,'31'-1,"1"-2,35-8,1-1,442-18,-434 29,329-16,-346 15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3:16.94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56,'0'0,"21"0,32-5,20 0,1 0,-9-1,0-1,1 3,-9-19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3:17.30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12,'0'0,"24"0,17 0,26 0,-2 0,-5 0,0-4,1-1,2 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3:17.88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22 0,'-5'31,"0"45,3-28,-7 319,9-320,0 11,0-3,2-2,8-6,3-5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0:04.782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376 905,'5'-1,"1"0,-1 0,1-1,-1 1,0-1,1-1,5-2,13-6,80-19,-56 18,-1-2,61-29,-97 38,0 0,0-1,0 0,-1-1,0 0,0-1,-1 0,0 0,10-13,-1-6,-9 15,-1 0,-1 0,0 0,-1-1,0 0,5-17,-3 2,-1 0,-1 0,4-57,-10 70,-2-192,2 204,-1 0,1 0,-1 0,0 0,1 0,-2 0,1 1,0-1,0 0,-1 1,1-1,-1 1,0-1,0 1,0 0,0-1,0 1,-1 0,-3-2,-5-2,1 0,-1 0,-21-6,-15-8,30 10,-1 0,-1 1,1 1,-1 1,-1 1,1 0,-1 2,0 0,0 1,-30-1,4 4,-81 2,114 0,0 0,0 1,1 1,-1 1,1-1,0 2,-19 11,-16 6,19-11,22-10,0 0,0 0,0 1,1 0,-1 0,1 0,0 0,0 1,0 0,0 0,1 1,-6 5,-18 36,21-34,1-1,-1 0,-16 17,22-27,-4 4,-1 1,0-1,1 1,0 0,1 1,0-1,-1 1,2 0,-1 0,1 0,0 0,1 0,-3 10,0 34,-1 69,6-107,0 7,1 1,0-1,5 23,-5-37,1 0,0 0,0 0,0 0,1-1,0 1,0-1,0 0,1 0,0 0,0 0,0 0,0-1,9 7,-3-2,1 0,10 13,-15-15,0-1,0 1,1-1,0-1,0 1,0-1,14 7,0-2,-1 1,26 19,-10-5,-19-14,-9-7,-1 0,0 1,0 0,7 7,-5-3,0 0,1-1,0-1,19 12,-21-15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3:18.45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256 1,'-8'0,"0"0,0 1,0 0,0 1,0 0,0 0,0 0,1 1,-1 0,1 1,-14 8,12-5,1 0,-1 0,1 1,0 0,1 1,-1 0,-9 17,5-5,2 1,0 1,1 0,1 0,2 0,0 1,-3 30,7-37,0 0,1 0,1-1,4 29,-2-35,0-1,0 0,6 13,-5-16,0 0,0-1,0 1,1-1,0 0,0 0,0 0,1-1,-1 1,1-1,0 0,11 6,-10-7,0 0,-1 0,2-1,11 4,-8-5,0 0,0 0,0-1,0 0,0-1,0 0,0-1,0 0,0 0,0-1,-1-1,1 1,15-10,-13 7,0-1,-1-1,0 0,-1 0,1-1,-2 0,1 0,-1-1,14-22,-18 23,-1 0,0 0,-1 0,0-1,0 1,-1-1,0 0,-1 1,0-1,0 0,-1 0,-1 0,-1-11,0 6,-1 0,-1 0,0 0,-1 1,0-1,-1 1,-16-25,15 28,-1 1,-1 0,0 0,0 1,-1 0,0 1,-11-8,-3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3:19.31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124 370,'20'-25,"25"-24,-23 26,22-29,-25 27,-11 16,0-1,-1 1,-1-2,1 1,6-17,-12 24,0 0,0 0,-1 0,1 0,-1 0,0 0,0-5,0 4,-1 0,0 0,0-1,-1 1,1 0,-1 1,0-1,0 0,0 0,0 1,0-1,-1 1,0 0,0 0,0 0,0 0,0 0,-1 1,1-1,-1 1,1 0,-1 0,0 0,0 1,0-1,0 1,-8-2,3 1,0 1,1 0,-1 0,0 0,0 1,0 1,0-1,1 2,-1-1,0 1,1 0,-15 6,19-6,0 0,0 0,0 0,0 1,1-1,-1 1,1 0,0 0,-1 0,1 1,1-1,-1 1,0-1,1 1,0 0,0 0,0 0,0 0,1 1,-1-1,1 0,0 1,1-1,-1 0,1 1,0-1,0 1,0-1,0 1,1-1,0 1,0-1,0 0,0 1,1-1,2 6,10 15,1-1,0-1,31 35,-4-3,-26-34,1 2,0 0,13 28,-27-45,0 0,0 1,0-1,-1 0,0 1,-1-1,1 1,-1-1,-1 1,1 0,-1 0,0-1,0 1,-3 9,2-12,-1 1,0-1,0 0,-1 0,1 0,-1-1,0 1,0-1,0 1,0-1,0 0,-1 0,0-1,1 1,-1-1,0 1,0-1,0 0,-1-1,1 1,0-1,-9 2,3-1,0 0,0-1,-1 0,1 0,0-1,0-1,0 0,0 0,-14-4,17 3,1 0,-1-1,1 0,-1 0,1 0,0-1,0 0,1 0,-1 0,-5-7,8 8,1 1,0-1,0 0,0 0,0 0,1 0,-1 0,1-1,0 1,0 0,0-1,0 1,1-1,-1 1,1-1,0 1,0-1,0 1,0-1,1 1,0-1,1-3,18-49,-6 26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3:20.02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231 29,'-47'-14,"39"11,0 0,0 1,0 0,0 0,-1 1,1 0,0 0,-10 1,16 1,-1-1,1 1,0 0,0 0,0 0,-1 0,1 0,0 0,0 1,0-1,1 1,-1-1,0 1,0 0,1 0,-1-1,1 1,0 0,0 1,-2 1,-2 6,1 0,-6 20,10-30,-30 102,25-67,4-30,-4 41,7-37,-2-8,0 1,0 0,0-1,0 1,0-1,1 1,-1 0,1-1,-1 1,1-1,-1 1,1-1,0 1,0-1,0 0,0 1,0-1,0 0,0 0,0 1,1-1,-1 0,0 0,1-1,-1 1,1 0,-1 0,4 0,1 0,0 0,-1-1,1 0,0 0,0-1,10-1,25-2,-32 5,-1 0,1 0,0 1,0 0,-1 1,13 5,-16-6,0 1,0 0,-1 0,1 1,-1-1,0 1,0 0,0 0,-1 0,1 1,4 7,7 20,-5 6,-5 5,-5-34,-1 0,0 1,0-1,-1 0,0 1,0-1,-1 0,0 0,-1-1,0 1,0-1,-1 0,0 0,0 0,-1-1,0 1,-1-1,1-1,-1 1,-9 5,-12 3,-4-8,-3-8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3:20.74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1,'478'13,"239"14,-222-7,-83-2,298 2,-638-19,-16-1,-11-1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3:21.22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33 0,'0'240,"0"-153,-9 193,5-209,0-16,0-2,-7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3:22.21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232 47,'-3'-1,"1"0,-1 0,1-1,0 1,-1-1,1 0,0 1,-2-4,-11-6,11 8,0 1,0-1,0 1,0 0,0 1,-1-1,1 1,-1 0,1 0,-8-1,9 3,0-1,1 0,-1 1,0 0,1-1,-1 1,0 0,1 1,-1-1,1 0,0 1,-1-1,1 1,0 0,0-1,0 1,0 0,0 0,-1 3,-7 10,0 0,2 1,-1 0,2 1,-10 34,13-41,-7 23,2 1,7-27,1 0,0 0,0 0,1 0,0 0,1 11,-1-16,1 0,-1 0,0 0,1 0,0 0,-1 0,1 0,0 0,0-1,0 1,0 0,1-1,-1 1,0-1,1 1,-1-1,1 0,-1 1,1-1,-1 0,1 0,0 0,0 0,0-1,-1 1,1 0,0-1,3 1,46 5,-35-5,-1 1,26 6,-15 4,-2 8,0 8,-3 6,-6 4,-13-29,1 0,-1 0,-1 0,0 0,0 1,-1-1,0 0,-1 0,0 0,0 1,-1-1,-4 12,-11 15,-5-6,-9-5,-7-2,-9-1,40-20,0 0,0 1,0-2,-10 2,-23-6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3:22.75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222 1,'-14'5,"1"1,0 0,0 1,0 1,1 0,0 1,1 0,0 0,0 1,1 1,0 0,1 0,1 1,-1 0,2 1,0-1,0 2,1-1,1 1,0-1,1 1,1 1,0-1,1 0,-1 19,3 17,8 3,-6-40,1 0,1 0,1 0,-1-1,2 0,0 0,0 0,1-1,15 19,-18-25,0 0,0-1,1 1,0-1,0 0,0-1,0 1,0-1,1 0,-1 0,1-1,0 0,0 0,0 0,0 0,0-1,1 0,-1-1,0 1,0-1,1 0,-1-1,7-1,0 0,-1-1,0-1,19-8,3-9,-26 14,0 1,-1-2,0 1,-1-1,1 0,-1 0,-1-1,0 0,0 0,-1 0,0 0,0-1,-1 1,-1-1,1 0,-1 0,-1 0,0 0,-1 0,0-1,0 1,-4-18,2 14,0 1,-1-1,-1 1,-1 0,1 0,-2 0,0 0,-1 1,0 0,0 1,-1 0,-1 0,0 0,-1 1,0 1,-16-13,-27-11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3:51.96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18,'0'0,"23"0,22-5,21-1,-1 4,-1 0,1-1,17 3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3:52.31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11,'0'0,"20"0,21-5,18 0,2 5,-3 3,3-1,-4 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3:52.76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1 170,'6'-7,"0"0,0 1,1-1,0 2,0-1,13-6,49-23,36-11,-48 25,1 8,-5 8,-47 5,0 0,1 1,-1 0,0 0,0 0,0 0,0 1,0 0,0 1,0-1,0 1,-1 0,0 0,1 1,-1 0,-1 0,1 0,0 0,-1 1,0 0,0-1,0 2,-1-1,0 0,0 1,0-1,-1 1,1 0,-1 0,-1 0,3 11,1 16,-1 1,-2-1,-1 1,-6 48,-26 135,21-151,-1-3,-6 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0:35.141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0 754,'1'-19,"1"-1,5-22,2-17,50-321,-58 369,14-59,-8 35,2 2,3 2,1 6,1 6,-13 18,0 0,0 1,-1-1,1 0,0 1,0-1,0 0,0 1,0-1,0 1,0 0,0-1,0 1,0 0,0-1,0 1,0 0,0 0,0 0,0 0,0 0,0 0,0 0,0 0,0 1,0-1,0 0,0 1,0-1,0 1,0-1,0 1,0-1,0 1,0-1,-1 1,1 0,0 0,0-1,-1 1,1 0,-1 0,1 0,0 0,0 1,3 5,0 1,0 0,0 0,2 10,-5-17,23 78,15 94,-23-95,-8-41,0-1,0-3,-7-31,1 4,-1 0,1 0,1 0,3 7,-6-12,1-1,-1 1,0-1,0 1,1-1,-1 1,1-1,-1 0,0 1,1-1,-1 0,1 1,-1-1,1 0,-1 1,1-1,-1 0,1 0,-1 0,1 0,-1 1,2-1,-1-1,0 1,0 0,0-1,-1 1,1-1,0 1,0-1,0 1,-1-1,1 0,0 1,-1-1,1 0,0 0,-1 0,1 1,-1-1,1-2,11-21,-2-1,-1 0,-1-1,8-41,-1 9,27-99,-32 125,2 2,1 1,2 9,-14 19,0 0,0 0,0 0,0 0,0 0,0 0,0 1,0-1,0 0,0 1,1-1,-1 1,0-1,1 1,-1 0,0 0,1-1,-1 1,0 0,1 0,-1 0,0 0,1 1,-1-1,0 0,1 1,-1-1,0 0,0 1,1-1,-1 1,0 0,0 0,0-1,0 1,0 0,0 0,0 0,0 0,0 0,0 0,0 0,0 2,5 5,-1-1,0 1,-1 0,0 1,3 8,18 60,25 145,-29-117,11 31,-26-112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3:53.08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62,'0'0,"23"0,19-7,27-8,-8 0,-1 3,1 1,-3 9,-3 4,-4 5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3:53.44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160 0,'0'0,"-14"20,-10 8,-6 7,6 0,3 0,7-4,0-7,4-1,1-8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3:53.83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88,'15'-10,"0"-1,0 2,1 0,1 1,-1 0,1 1,0 1,1 1,-1 1,1 0,19-1,-26 4,-1 1,0 0,1 1,-1 0,1 0,-1 1,0 0,0 1,10 4,-13-3,0-1,0 1,-1 0,1 0,-1 1,0 0,-1 0,1 1,-1-1,0 1,0 0,-1 0,5 9,-5-8,-1 0,0 1,0-1,0 1,-1-1,-1 1,1 0,-1-1,-1 1,1 9,-2-4,0 1,-1-1,-1 0,0 0,-6 18,-3-3,-1 0,-1-1,-1-1,-28 38,6-17,3-1,29-39,0 1,1 0,0 0,-5 12,8-18,1 1,-1-1,0 0,1 0,0 0,-1 1,1-1,0 0,0 0,0 1,1-1,-1 0,0 0,1 0,0 1,-1-1,1 0,0 0,0 0,0 0,0 0,1 0,2 3,0-2,0 0,0 1,1-2,-1 1,1 0,0-1,0 0,0 0,0 0,0-1,0 0,8 1,10 1,36-2,-44-1,48-1,-2-1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3:54.47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24,'73'-9,"66"-6,-81 16,-47 0,0 0,0 1,16 4,-24-5,0 0,0 0,0 0,0 1,-1-1,1 1,0-1,-1 1,1 0,-1 0,0 0,0 0,0 1,0-1,0 1,2 2,-3-3,-1-1,1 1,-1-1,0 1,0-1,1 1,-1-1,0 1,0-1,-1 1,1-1,0 1,0-1,-1 1,1-1,-1 1,1-1,-1 0,1 1,-1-1,0 0,0 1,0-1,0 0,0 0,0 0,-2 2,-4 3,0 0,0-1,-11 7,12-9,-53 29,47-26,-1 0,1 0,0 1,1 1,-1 0,2 0,-1 1,-13 15,23-22,0 0,-1 0,1 0,0 1,0-1,0 0,0 1,1-1,-1 1,1-1,-1 1,1 0,0-1,0 1,0-1,0 1,1-1,-1 1,1-1,-1 1,1-1,0 1,0-1,0 0,0 1,1-1,2 4,4 5,1 0,1 0,0-1,11 9,1 1,7 10,-2 4,-21-25,-1 0,0 0,0 0,-1 1,5 14,-8-20,0 0,0 0,0 1,-1-1,0 0,0 1,0-1,0 0,0 1,-1-1,0 0,0 1,0-1,0 0,-1 0,-2 5,-2 0,-1 0,1-1,-1 0,-1 0,-8 7,-16 9,-3-5,0-9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3:55.00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43,'98'-21,"-80"16,0 0,0 1,0 1,0 0,0 2,1 0,31 3,-47-2,0 1,0 0,1-1,-1 1,0 0,0 1,0-1,0 1,0-1,0 1,0 0,-1 0,1 0,-1 0,1 0,-1 1,3 3,-4-4,0 0,0 1,0-1,0 1,0-1,-1 1,1-1,-1 1,0 0,1-1,-1 1,-1-1,1 1,0 0,0-1,-1 1,0-1,1 1,-1-1,0 1,0-1,-2 3,-6 10,0 0,-2 0,-17 19,17-22,1 0,1 0,0 1,-13 25,20-33,0 0,1 0,-1 0,1 0,0 0,1 1,-1-1,1 0,0 0,0 1,1-1,-1 0,1 0,0 0,1 0,-1 1,1-2,4 9,0-2,0-1,1 0,14 17,6 1,1 2,-24-24,1-1,-1 1,1 0,-1 0,-1 0,1 0,2 8,-6-11,1 0,0 0,-1 0,1 0,-1 0,0 0,0 0,0 0,0 0,0 0,-1-1,1 1,-1 0,0 0,0 0,0 0,0-1,-1 1,1 0,-3 2,-20 22,-8-1,-6-2,0-2,7-7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3:55.34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0,'0'0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3:55.68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0,'0'0,"17"0,33 0</inkml:trace>
  <inkml:trace contextRef="#ctx0" brushRef="#br0" timeOffset="1">662 23,'0'0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4:06.65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0,'30'18,"-2"2,0 0,-1 2,-1 1,-1 0,21 28,29 51,101 182,-116-182,27 54,-65-115,-2 3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4:06.99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749 1,'0'0,"-24"8,-21 7,-19 15,7 8,-4 7,-2 6,3 4,0 0,5 0,2 1,2-1,8-5,4-5,1-7,2-8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4:07.45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18,'91'-7,"-16"1,721 2,-704 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0:35.962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179 1,'-11'0,"0"0,0 1,-1 0,-14 3,23-2,-1-1,1 0,-1 1,1-1,0 1,0 0,0 0,0 0,0 1,0-1,0 1,1-1,-1 1,1 0,0 0,-3 6,-4 8,0 1,2 0,0 1,1 0,1 0,1 0,0 1,2-1,0 1,1 22,3-12,6-3,-7-24,0-1,0 1,0-1,1 1,-1-1,1 0,-1 1,1-1,0 0,0 0,0 0,0-1,0 1,0 0,0-1,1 1,-1-1,1 0,-1 0,1 0,-1 0,1 0,-1-1,1 1,4 0,-3-1,-1-1,1 1,-1-1,1 0,-1 1,1-2,-1 1,0 0,0-1,1 1,-1-1,0 0,-1 0,1 0,0 0,0-1,-1 1,1-1,2-4,11-16,-1-6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4:08.66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1 235,'154'-135,"-119"105,-1 2,-2 4,-3 9,-27 15,-1-1,1 1,-1-1,1 1,-1 0,1-1,-1 1,1 0,0 0,-1 0,1 0,-1 1,1-1,-1 0,1 0,-1 1,1-1,-1 1,1 0,-1-1,2 2,-1 0,0-1,-1 1,1 0,-1 0,0 0,1 0,-1 0,0 0,0 0,0 0,0 0,1 5,0 6,0 0,-1 0,0 0,-1 15,-1-17,1-3,1 0,-1 0,1 1,0-1,1 0,4 13,-4-18,-1 0,0 0,1-1,-1 1,1-1,0 1,0-1,0 1,0-1,0 0,0 0,1 0,-1 0,1-1,0 1,-1-1,1 1,0-1,0 0,5 1,4 1,0-2,1 0,-1 0,0-1,20-2,3-4,1-4,-7-5,-5-4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4:09.16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1 109,'13'-13,"2"0,0 1,0 0,1 1,0 1,1 1,30-13,-44 21,1 0,0 0,-1 0,1 0,-1 0,1 1,0 0,0-1,-1 1,1 1,0-1,6 2,-7-1,-1 0,0 0,1 0,-1 1,0-1,0 1,0-1,0 1,0 0,-1 0,1 0,0 0,-1 0,1 0,-1 1,0-1,0 0,2 5,3 10,1-1,13 21,-6-20,11-1,-4-9,0 0,0-1,1-2,38 5,-21-4,56 4,-50-10,4-7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4:09.78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1 238,'57'-38,"2"3,1 1,2 4,91-32,-92 44,-3 4,-46 11,1 1,0 1,-1 1,18 0,-27 0,1 0,-1 1,0-1,0 1,0 0,0-1,0 1,0 1,0-1,0 0,0 1,0 0,-1-1,1 1,-1 0,1 0,-1 1,0-1,0 0,0 1,0-1,3 5,-3 1,1 0,-1 0,0 0,-1 1,0-1,0 0,-1 0,0 1,-2 15,-3 9,-9 33,13-63,-59 185,39-131,0-4,3-1,-1-8,1-9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4:10.15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78,'0'0,"20"-3,25-12,16-5,-3 4,2 2,3 7,-4 5,4 6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4:10.51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208 1,'0'0,"-19"16,-4 12,-6 8,-1-1,-1 0,4-2,1-9,4-8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04:10.92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87,'101'-34,"-76"25,34-13,3 5,-48 15,0 1,17-1,-26 2,1 0,-1 1,1-1,-1 1,1 0,-1 1,1-1,-1 1,0 0,0 0,10 6,-13-6,0 0,1 0,-1 0,0 0,0 1,0-1,-1 0,1 1,-1-1,1 1,-1 0,0-1,0 1,0 0,0 0,0 0,-1 0,1 0,-1 0,0 0,0 0,0 0,-1 5,-1 6,-1 0,-1 0,0 0,-1-1,-9 19,-39 63,47-85,-35 56,22-38,1 1,1 0,-16 43,30-65,1 1,0-1,0 1,0 9,1-14,1 0,0 1,0-1,1 0,-1 1,1-1,-1 0,1 0,0 1,0-1,1 0,-1 0,1 0,-1 0,1 0,4 4,-2-3,-1-1,1 0,0 1,0-2,1 1,-1 0,1-1,-1 0,1 0,5 1,10 2,0-1,0 0,0-2,28 0,168-6,-97-1,13 4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1:45.40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109 9,'-17'0,"15"-1,0 1,-1-1,1 1,0 0,0 0,0 0,0 0,0 0,0 0,0 1,0-1,0 1,0-1,0 1,0 0,0 0,0 0,0 0,0 0,1 0,-1 0,0 1,1-1,-1 1,1-1,0 1,-1 0,1-1,-2 5,-1 2,0 0,0 0,-4 17,0 2,6-22,1 0,-1 1,2-1,-1 1,0 6,2 18,3-23,-1-2,-1-1,0 0,-1 0,2 0,-1-1,0 1,1-1,4 5,9 5,4-5,-15-6,0-1,0-1,1 1,-1-1,0 1,0-1,0-1,0 1,0-1,0 0,0 0,0 0,0-1,0 0,0 0,-1 0,1-1,-1 1,0-1,1 0,-1 0,-1 0,1-1,4-4,-4 3,0 1,-1-1,0 0,1-1,-2 1,1 0,0-1,-1 0,0 1,-1-1,1 0,-1 0,0 0,-1 0,1 0,-1 0,0 0,-1 0,-1-12,0 12,0 0,0 1,0-1,0 1,-1 0,0-1,0 1,0 1,-6-7,7 9,0 0,0 0,-1-1,1 1,-1 1,0-1,1 0,-1 1,0-1,0 1,0 0,0 0,0 0,0 0,-1 1,1-1,0 1,-5 0,-9 2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1:46.01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8,'0'0,"10"0,9-2,11 0,-3 0,-4 1,-2 1,-2 3,-3-1,3-4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1:46.38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8 0,'0'11,"0"31,-7 55,7-96,0 0,0 0,0 1,0-1,-1 0,2 0,-1 1,0-1,0 0,0 0,0 1,1-1,-1 0,1 0,-1 0,1 2,6 2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2:10.05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84,'1'-5,"1"1,0-1,0 1,0 0,1 0,-1 0,1 0,0 0,0 1,0-1,0 1,1-1,7-4,-8 6,0-1,1 1,-1-1,1 1,0 0,0 1,0-1,0 1,0-1,0 1,0 0,0 1,1-1,-1 1,6 0,-8 0,-1 0,0 1,1-1,-1 1,0 0,0-1,0 1,1 0,-1 0,0 0,0 0,0 0,0 0,0 0,-1 0,1 0,0 0,0 0,-1 0,1 1,-1-1,1 0,-1 1,1-1,-1 0,0 1,0-1,0 0,0 1,0-1,0 0,0 1,0-1,0 1,-1 1,0 7,-1 0,-1 0,-5 15,6-20,-11 31,3-13,-9 38,17-45,4-3,-1-11,0-1,0 1,0-1,0 1,1-1,-1 1,1-1,-1 0,1 0,-1 0,1 0,0 0,-1 0,1 0,0 0,0-1,0 1,2 0,38 4,-35-4,13-1,1-1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0:36.34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0,'5'40,"3"0,23 73,7 31,29 224,-61-335,2 1,1 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2:10.39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38 1,'0'0,"-3"10,-2 10,0 6,-2-7,1-4,-1-7,3-5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2:11.43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114 1,'-12'0,"7"-1,1 1,-1 0,0 0,1 1,-1 0,1-1,-5 3,7-2,1-1,-1 1,1 0,-1 0,1 1,0-1,-1 0,1 0,0 0,0 1,0-1,0 1,0-1,0 1,0-1,1 1,-1 0,1-1,-1 1,1 0,-1-1,1 4,-2 7,0-7,1 1,0 0,0 0,0 0,1 0,0 0,0-1,2 12,32-18,-29 3,5 4,2 17,-10-20,1 23,-1-21,-1 0,-4 19,-2-7,-5-3,-3-2,-10 2,17-12,0-2,-12 3,2-3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2:12.55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1,'32'12,"1"-2,0-1,0-2,53 6,139-3,-178-9,657 3,-539-4,9 7,-148-6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2:13.40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85,'29'-20,"-18"12,1 1,0 0,0 0,1 1,-1 1,1 0,18-4,-5 2,-1 3,-3 7,-8 5,-13-7,0 0,0 0,-1 0,1 1,-1-1,1 0,-1 1,1-1,-1 0,1 1,-1-1,0 0,0 1,0-1,0 1,0-1,0 0,0 1,0-1,-1 2,-10 31,8-26,-14 42,8-18,9-25,1 0,-1-5,0 1,1 0,-1-1,1 1,-1 0,1-1,0 1,0-1,0 1,0-1,1 0,-1 1,1-1,-1 0,1 0,0 0,0 0,0 0,0 0,0-1,0 1,0-1,1 1,-1-1,0 0,1 0,-1 0,1 0,2 0,10 3,0-1,0-1,0 0,16 0,-14-1,54 4,-39-4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2:14.12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0,'0'0,"13"0,11 0,10 0,-3 0,-1 0,-3 3,0-1,-2 1,2-3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2:14.47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6,'0'0,"12"0,12-3,10 0,-5 3,0 2,-4-1,0 0,-3 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2:14.85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14 0,'0'16,"2"-1,5 30,-4-27,0 0,-1 0,0 1,-2-1,0 0,-5 30,0-17,-11 28,9-30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2:15.17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37 0,'0'0,"-7"8,0 3,-3 2,4-3,-1-4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2:15.91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27,'31'-9,"-17"5,1 0,0 1,28-2,-14 3,-25 2,-1 0,1 1,0-1,0 1,0-1,0 1,0 1,-1-1,1 0,0 1,5 3,-7-4,-1 0,0 0,0 0,-1 0,1 0,0 0,0 1,0-1,-1 0,1 0,0 0,-1 1,0-1,1 0,-1 1,1-1,-1 0,0 1,0-1,0 0,0 1,0-1,0 1,0-1,-1 0,1 1,0-1,-1 0,1 1,-1-1,1 0,-1 0,0 0,0 1,1-1,-3 2,-6 9,-1 0,0 0,-1-1,-23 18,19-17,-8 9,2 1,3 1,17-21,0-1,0 1,0 0,0 0,1 0,-1 0,0 0,1 0,-1 0,1 0,0 0,0 0,0 0,0 0,0 1,0-1,0 0,1 0,0 4,1-4,-1 1,0-1,1 0,0 0,0 1,-1-1,1 0,0-1,1 1,-1 0,0 0,0-1,4 2,5 2,1 0,1 0,-1-2,0 1,17 1,-2-1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2:17.06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93 6,'-18'-3,"17"3,-1-1,1 1,0-1,0 1,0 0,0-1,0 1,0 0,0 0,-1 0,1 0,0 0,0 0,0 0,0 1,0-1,0 0,-1 1,1-1,0 0,0 1,0-1,0 1,0 0,0-1,1 1,-1 0,0 0,0-1,0 1,1 0,-1 0,-1 1,-4 9,1 0,0 0,0 1,1 0,0 0,1 0,1 0,-2 16,4-27,0-1,0 0,-1 1,1-1,0 1,0-1,0 1,0-1,0 1,0 0,0-1,0 1,0-1,1 1,-1-1,0 0,0 1,0-1,0 1,1-1,-1 1,0-1,0 1,1-1,-1 0,0 1,1-1,-1 0,1 1,-1-1,0 0,1 1,-1-1,1 0,-1 0,1 1,-1-1,1 0,-1 0,1 0,-1 0,1 0,0 0,25-8,-1 0,-22 8,0 0,0 0,0 0,1 1,-1 0,0-1,0 1,0 0,-1 0,1 1,0-1,0 1,-1-1,1 1,0 0,-1 0,5 4,-3 0,0-1,-1 1,1 0,-1 0,-1 0,1 0,-1 1,0-1,0 1,1 9,-1-11,0 1,-5 20,-2-9,-5-2,-6-1,-6-2,-6-2,0-4,3-5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0:37.371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1,'16'4,"1"-2,0 1,0-2,24 0,-14-1,29 2,-27 0,-1 1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2:17.52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1,'0'0,"12"0,10 0,6 0,-1 0,-2 0,-4 4,-2 0,-3 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2:33.23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79,'0'-4,"1"1,0 0,0-1,0 1,0 0,0-1,1 1,0 0,-1 0,1 0,0 0,0 1,1-1,-1 0,1 1,-1 0,1-1,0 1,0 0,0 0,0 1,0-1,0 1,7-3,-6 2,1 0,0 1,0-1,0 1,0 0,0 0,0 1,1 0,-1 0,0 0,0 0,0 1,0 0,0 0,0 0,9 4,-12-5,-1 1,0 0,1 0,-1 0,0 0,1 0,-1 1,0-1,0 0,0 0,0 1,0-1,0 1,-1-1,1 1,0-1,-1 1,1-1,-1 1,1 0,-1-1,0 1,0 0,0-1,0 1,0 0,0-1,0 1,-1 0,1-1,0 1,-2 1,-1 7,-1-1,0 1,-1-1,-8 11,0 2,-3 6,12-23,1 1,-1 0,1 0,0 1,0-1,-3 12,6-17,-1 0,1-1,0 0,0 1,0-1,0 1,0-1,0 1,0-1,-1 0,1 1,0-1,1 1,-1-1,0 1,0-1,0 1,0-1,0 0,0 1,0-1,1 1,-1-1,0 0,0 1,1-1,-1 0,0 1,0-1,1 0,-1 1,0-1,1 0,-1 0,1 1,7 4,-6-3,1-1,0 0,-1 0,1 0,0 0,0 0,-1 0,1-1,0 1,0-1,0 0,0 0,0 0,3-1,2 0,13-1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2:33.58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38 1,'0'0,"-3"10,-2 10,-1 4,1-3,-1-6,1-5,-2-7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2:34.92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122 1,'-16'0,"9"0,0 0,0 0,0 0,0 1,-9 2,13-2,0 1,0-1,1 0,-1 1,0-1,1 1,-1 0,1 0,-1 0,1 0,0 1,0-1,0 1,0-1,-2 5,2-4,0 1,0 0,1-1,-1 1,1 0,0-1,-1 9,2-11,0 0,0-1,0 1,0 0,0 0,0 0,0 0,0 0,0 0,1 0,-1 0,0-1,1 1,-1 0,0 0,1 0,-1-1,1 1,0 0,-1 0,1-1,0 1,-1-1,1 1,0-1,-1 1,1-1,0 1,0-1,0 1,0-1,-1 0,1 1,0-1,0 0,0 0,0 0,0 0,1 0,1 0,-1 0,0 1,0-1,1 1,-1-1,0 1,0 0,0 0,0 0,0 0,0 0,0 0,0 0,0 1,0-1,2 4,0 0,0 0,-1 1,0 0,0 0,0 0,3 11,-4-7,-2 1,0-11,0 1,0 0,1 0,-1-1,0 1,0 0,-1-1,1 1,0 0,0 0,0-1,0 1,-1 0,1-1,0 1,0 0,-1-1,1 1,-1-1,1 1,-1-1,1 1,-1 0,1-1,-1 0,1 1,-1-1,1 1,-2-1,0 1,-9 7,-9 2,14-10,1 0,-11 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2:35.38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4,'0'0,"11"0,10 0,10 0,-6 0,-3 0,-5 0,-2-3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2:35.71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22 1,'0'0,"-3"12,2 6,-3 8,0 0,0-2,2-4,0-2,2-5,-1-1,1-3,0-5,3-8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2:37.04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23,'11'-1,"-1"0,1-1,0 0,15-6,-4 2,-14 3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2:38.30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1,'0'0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2:39.14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101 3,'-20'-1,"15"0,0 1,1 0,-1 0,0 0,-7 2,10-2,1 1,-1-1,1 1,-1 0,1 0,-1 0,1 0,-1 0,1 0,0 0,0 0,0 0,-1 1,1-1,0 0,1 1,-1-1,0 1,-1 2,-1 5,0 1,0 0,-2 15,1-1,9-25,-4 0,1 1,-1-1,1 1,-1-1,1 1,0 0,-1 0,1 0,-1 0,1 0,0 0,-1 0,1 1,-1-1,1 1,-1-1,3 2,2 3,-1 1,1 0,-1 0,-1 0,1 1,-1-1,-1 1,1 0,3 10,-6-11,-2 1,-4-1,-3 2,8-8,-1 1,0 0,0 0,0 0,0 0,0-1,0 1,0-1,-1 1,1-1,0 1,0-1,0 1,-1-1,1 0,0 0,0 0,-1 0,-1 0,-1 0,-15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2:39.57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82 0,'0'0,"-8"4,-5 4,-3 3,5-1,3-1,0-1,0 2,2-5,2-4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0:37.731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5,'0'0,"13"0,12 0,13 0,4 0,2 0,-1 0,5-5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2:40.51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126 27,'-4'-3,"0"0,0 0,0 0,0 0,0 1,0-1,-1 1,-4-1,7 2,0 1,0 0,0 0,0 0,0 0,0 0,0 0,0 1,0-1,0 1,0-1,0 1,1 0,-1 0,0 0,0 0,0 0,1 0,-1 0,-1 2,-1 1,0 0,0 1,1-1,-1 1,1-1,1 1,-1 0,0 0,-2 8,4-10,0 1,-1-1,1 1,1-1,-1 1,0-1,1 1,0-1,0 1,0 0,0-1,1 1,-1-1,1 1,1 5,-1-8,0 0,0-1,0 1,0-1,0 1,0 0,0-1,0 0,0 1,0-1,1 0,-1 1,0-1,0 0,0 0,0 0,1 0,-1 0,0 0,0 0,0-1,0 1,2-1,-1 1,-1 0,1-1,0 1,-1 0,1 0,-1 0,1 0,0 0,-1 0,1 1,0-1,-1 1,1-1,-1 1,3 0,1 4,-2-2,1 0,-1 1,0-1,0 1,0 0,-1 0,1 0,-1 0,3 6,-3-6,3 20,-3-20,0 3,-7 15,-2-8,-4-1,-4-3,-3-2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2:41.45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1,'11'3,"1"0,0-1,22 2,-1 0,85 10,189-1,86-10,193-5,-532 1,-3 1,0 2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2:42.26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83,'11'-10,"1"1,0 0,1 1,0 0,0 1,1 1,20-8,-10 6,-2 5,-21 3,0 0,1 0,-1 0,0 0,0 0,0 0,0 1,1-1,-1 0,0 1,0-1,0 0,0 1,0 0,0-1,0 1,0 0,0-1,0 1,0 0,0 0,-1 0,2 1,-1 0,0 0,-1 0,1 0,-1-1,1 1,-1 0,0 0,0 0,0 0,0 0,0 0,-1 0,0 2,-2 8,-1 0,0-1,-10 20,10-23,-4 7,4-9,1 1,0 0,0 0,1 0,0 0,-2 10,3-15,1 0,-1 1,1-1,-1 0,1 1,0-1,0 1,0-1,0 0,1 1,-1-1,1 0,-1 1,1-1,0 0,0 1,0-1,0 0,0 0,0 0,1 0,-1 0,1 0,-1-1,1 1,0 0,0-1,0 1,-1-1,2 0,-1 1,0-1,0 0,3 1,9 3,0-1,0-1,0 0,25 2,-8-1,2 2,-2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2:43.59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0,'180'0,"-164"0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2:43.95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14,'0'0,"12"-2,12-2,9-2,-5 4,-2 4,-3 2,-5-2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2:47.29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35 14,'-1'-14,"-1"31,0 10,-9 12,7-25,0 0,0 0,2 0,-2 16,3-13,2 1,3 8,0-20,0-3,-2 0,0-1,0 1,1-1,-1 1,1-1,0 0,-1 0,1 0,0 0,0 0,0-1,1 1,-1-1,6 2,5 0,0-1,19 2,-1-1,-3 3,-1 3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2:47.69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42 0,'0'0,"-2"15,0 13,0 17,-1 9,0-1,0-2,-5 0,-1-5,2-3,5-4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3:05.19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49 0,'-2'0,"0"0,0 1,0-1,0 0,1 1,-1 0,0-1,0 1,0 0,0 0,1 0,-1 0,1 0,-1 0,0 0,1 1,0-1,-1 1,1-1,0 1,0-1,0 1,0 0,0 0,-1 3,0-1,1-1,0 1,0 0,0 0,0 0,1 0,-1 0,1 0,0 1,1-1,0 6,0-9,0-1,0 1,1 0,-1 0,0-1,1 1,-1-1,0 1,1-1,-1 0,0 0,1 1,2-1,20 6,-19-2,0 0,0 0,-1 0,0 0,1 1,-1-1,-1 1,1 0,-1 0,0 1,0-1,2 7,1-2,-6-10,0 1,0-1,1 1,-1-1,0 1,0-1,0 1,1-1,-1 1,0-1,0 1,0 0,0-1,0 1,0-1,0 1,0-1,-1 1,1-1,0 1,0-1,0 1,-1 0,0 7,-4 4,-4-2,-4-2,-2-4,0-3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3:05.75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4,'0'0,"9"0,11 0,7 0,-6 0,-3 0,-5-4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3:06.21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47 0,'0'0,"-6"11,-4 2,1 2,3-3,-2-3,0-2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0:40.44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57 181,'-5'-1,"1"0,0 0,0-1,0 1,0-1,0 0,-6-4,9 5,-1 1,1-1,0 1,0-1,0 0,0 0,0 1,1-1,-1 0,0 0,0 0,0 0,1 0,-1 0,1 0,-1 0,0 0,1 0,0-1,-1 1,1 0,0 0,0 0,-1-1,1 1,0 0,0 0,0 0,1-1,-1 1,0-1,5-7,0 1,0 1,1-1,0 1,0 0,1 0,0 1,0-1,0 2,1-1,12-6,-9 6,1 0,0 0,0 1,1 1,0 0,0 0,20-2,-28 6,1-1,-1 1,1 0,-1 0,1 1,-1-1,1 1,-1 1,0-1,1 1,-1 0,0 0,0 0,0 1,0 0,-1 0,1 0,-1 0,1 1,-1 0,0-1,-1 2,1-1,-1 0,0 1,0-1,0 1,0 0,-1 0,0 0,0 1,0-1,-1 0,0 1,0-1,0 1,-1-1,0 8,-1 10,-2 1,0-1,-2 1,-9 29,-39 89,39-106,-8 18,3-11,-14 52,29-82,1 0,1 0,0 1,1-1,0 1,1-1,0 1,4 22,-3-32,0 0,0 0,1 0,-1 0,1 0,0 0,0 0,0 0,1-1,-1 1,1-1,0 0,0 1,5 3,-2-3,-1 0,1-1,-1 0,1-1,0 1,0-1,0 0,0-1,7 2,12-1,-1 0,1-2,-1-1,29-4,-38 4,90-11,132-9,-185 19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3:07.27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72 0,'-2'0,"1"0,0 1,0-1,-1 0,1 0,0 1,-1-1,1 1,0-1,0 1,0 0,-1-1,1 1,0 0,0 0,0 0,0 0,0 0,1 0,-1 0,0 0,-1 1,-12 32,6-12,0-9,6-11,0 1,1-1,-1 1,1 0,-1-1,1 1,0 0,-1 5,26-5,-11-2,-8 0,-2 0,0-1,0 1,0 0,0 0,-1 0,1 0,0 1,-1-1,1 1,0 0,-1-1,0 1,1 0,-1 0,0 1,0-1,0 0,-1 1,1-1,0 1,-1 0,2 3,1 4,-4 1,-6 1,-3 1,-6 3,9-14,3-2,-12 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3:07.73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1,'0'0,"10"2,10 0,5 0,-5 1,-6-3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3:08.22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20,'0'0,"9"-1,10-3,11-3,-2 5,-2-1,-5 2,-2 1,-4-2,-5 2,-3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3:08.59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17 0,'0'0,"-4"12,0 11,-1 8,2-4,2-4,1-4,4-3,-1-6,0-4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3:09.51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61 137,'12'-38,"2"-3,-13 39,-1 0,0 0,1 0,-1-1,0 1,0 0,-1 0,1 0,0-1,-1 1,1 0,-1 0,1 0,-1 0,-2-3,2 3,-1 1,0-1,0 0,0 1,0-1,0 1,0 0,0 0,0 0,-1 0,1 0,0 0,-1 0,1 1,-6-1,7 0,-1 1,0 0,0 0,0-1,1 1,-1 0,0 1,0-1,0 0,0 0,1 1,-1-1,0 1,0 0,1-1,-1 1,1 0,-1 0,0 0,1 0,-3 3,4-3,-1 0,1-1,0 1,0 0,-1 1,1-1,0 0,0 0,0 0,0 0,0 0,0 0,0 0,1 0,-1 0,0 0,0 0,1 0,-1 0,1 0,0 1,15 22,-11-17,3 4,-1 1,-1 0,0 0,-1 0,6 19,-9-27,-1-1,0 0,-1 1,1-1,-1 1,1-1,-1 1,0-1,0 1,-1-1,1 1,-1-1,0 1,1-1,-2 1,1-1,0 0,-1 0,1 1,-1-1,0 0,0-1,0 1,0 0,-6 4,8-6,-1 0,0 0,1-1,-1 1,0 0,0-1,0 1,1-1,-1 1,0-1,0 0,0 1,0-1,0 0,0 1,0-1,0 0,0 0,0 0,0 0,0 0,0 0,0 0,0 0,0 0,0 0,1-1,-1 1,0 0,0-1,0 1,0-1,0 1,0-1,1 1,-1-1,0 0,0 1,1-1,-1 0,0 1,1-1,-1 0,1 0,-1 0,1 0,-1 0,1 0,-2-3,1 0,0 0,0 0,0 0,0 0,1 0,0 0,0 0,0 0,1-6,0 3,1 0,1 1,-1-1,1 1,1-1,-1 1,1 0,7-8,-8 9,3-4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3:09.86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71 0,'0'0,"-9"11,-3 2,-2 4,3 1,5-7,-1 1,1-4,1-4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3:11.01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90 23,'-4'-1,"-1"0,1 0,0-1,0 1,-6-4,7 3,0 0,0 1,-1-1,1 1,0 0,-1 0,1 1,-6-2,8 2,1 1,-1-1,0 0,0 0,1 1,-1-1,0 1,1-1,-1 1,0-1,1 1,-1-1,0 1,1-1,-1 1,1 0,-1-1,1 1,0 0,-1-1,1 1,0 0,-1 0,1-1,0 1,-1 2,-4 26,4-20,0-1,0-1,0 0,1 0,0 0,1 1,1 6,-2-13,0-1,0 0,1 0,-1 1,1-1,-1 0,0 0,1 0,-1 1,0-1,1 0,-1 0,1 0,-1 0,0 0,1 0,-1 0,1 0,-1 0,0 0,1 0,-1 0,1 0,-1 0,0 0,1-1,-1 1,1 0,-1 0,0 0,1 0,-1-1,0 1,1 0,-1-1,1 1,-1-1,1 1,0 0,0-1,-1 1,1 0,0-1,0 1,0 0,0 0,0 0,-1 0,1 0,0 0,2 0,0 2,0 0,0 0,0 0,-1 0,1 1,0-1,-1 1,0 0,3 3,-2 0,0 0,0 1,0 0,-1-1,3 15,-2-6,-3 0,-3 0,-3 0,-7 7,7-18,1-2,-13 9,-3-3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3:11.85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19,'40'-7,"-15"3,0 0,31 0,181 14,-52-1,731 19,-439-9,-421-19,-5-4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3:12.65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84,'7'-6,"5"-7,2 2,-1 0,22-14,-13 14,-2 6,-19 4,0 1,1 0,-1 0,0-1,0 1,0 0,1 0,-1 0,0 0,0 0,1 1,-1-1,0 0,0 0,0 1,0-1,1 1,-1-1,0 1,0 0,0-1,0 1,0 0,0 0,0-1,-1 1,1 0,0 0,0 0,-1 0,1 0,0 0,-1 1,1-1,-1 0,1 0,-1 0,0 0,0 1,1-1,-1 0,0 0,0 0,0 1,0-1,0 0,-1 0,1 1,0-1,-1 1,-1 8,-1 1,0-2,0 1,-7 13,-5 5,8-15,0-1,1 1,0 0,-4 15,5-4,4-22,1 0,0 0,0 1,0-1,0 0,1 1,-1-1,1 0,-1 0,1 1,0-1,0 0,0 0,0 0,0 0,0 0,1 0,-1 0,1-1,-1 1,1 0,-1-1,1 1,0-1,0 0,0 1,0-1,0 0,0 0,0 0,0-1,1 1,3 1,7 0,0 0,-1 0,1-1,21-2,75-6,-75 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3:13.29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1,'0'0,"11"0,10 0,8 0,-4 0,-1 2,-5 0,-5 0,-2 1,-6-3,-3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48:37.548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0,'146'0,"-138"0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49:31.09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1,'11'129,"-2"-40,22 149,-25-200,-1-1,-5-4,-7-3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3:13.65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6,'0'0,"11"0,13-3,9 0,-4 3,0 2,1-1,3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3:15.59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37,'21'1,"0"-2,0 0,0-1,0 0,22-7,-16 2,-1 0,6-1,-25 8,-2 2,-4-2,1 0,-1 1,0-1,0 0,1 1,-1-1,0 1,0 0,0-1,0 1,0 0,0 0,0-1,0 1,0 0,0 0,0 0,0 0,-1 0,1 0,0 1,-1-1,1 0,-1 0,1 0,-1 1,0-1,1 0,-1 1,0-1,0 0,0 0,0 1,0-1,0 0,-1 2,1 8,-2 0,0-1,-4 15,4-16,-32 131,28-117,-1 12,8-30,-1 8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3:15.95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17,'0'0,"14"0,16-3,13-1,4 0,-6 0,-8 3,-1 2,0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3:27.19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99 149,'1'-6,"1"0,1-1,-1 1,1 0,4-7,-3 6,0 0,-1 0,0 0,0 0,2-12,-4 17,-1 1,0-1,0 0,0 0,0 1,0-1,0 0,-1 0,1 1,-1-1,1 0,-1 0,0 1,1-1,-1 1,0-1,0 1,0-1,0 1,0-1,-1 1,1 0,0 0,-1 0,1 0,0 0,-1 0,-2-1,0 0,1 1,-1 0,0 0,0 0,0 1,1 0,-1-1,0 1,0 0,0 1,0-1,0 1,0 0,1 0,-1 0,0 0,0 1,1-1,-5 4,5-4,0 1,0 0,1 0,-1 0,1 0,-1 0,1 1,0-1,0 1,-3 4,4-5,0-1,0 1,1 0,-1-1,1 1,-1 0,1 0,0 0,-1-1,1 1,0 0,0 0,1 0,-1 0,0-1,0 1,1 0,-1 0,2 2,2 2,0 0,1-1,-1 1,1-1,0 0,0-1,1 1,-1-1,1 0,11 5,10 9,-21-13,0-1,0 1,-1 1,0-1,0 0,0 1,-1 0,4 7,-7-11,0 0,0 0,0 0,-1 0,1 0,-1 0,1 0,-1 0,0 0,0 0,1 1,-2-1,1 0,0 0,0 0,-1 0,1 0,-1 0,0 0,1 0,-1 0,0 0,0 0,0 0,-1-1,1 1,0 0,-1-1,1 1,-1-1,1 1,-4 1,3-1,1-1,-1 0,0 0,1 0,-1 0,0 0,0 0,0 0,0-1,0 1,1-1,-1 1,0-1,0 0,0 0,0 0,0 0,0 0,0 0,0 0,0-1,0 1,0-1,0 1,0-1,0 0,0 0,1 0,-1 0,0 0,-2-2,2 1,0 0,0 0,0 0,0-1,1 1,-1-1,0 1,1-1,0 0,0 1,0-1,0 0,0 0,0 0,1 0,-1 0,1 0,0 0,0 0,0-4,1 1,1-1,-1 1,1 0,0-1,1 1,0 0,0 1,0-1,5-6,0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3:27.55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65 0,'0'0,"-7"4,-2 5,-2 4,1 0,1-2,0-2,-1-2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3:28.72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97 1,'-4'0,"1"0,-1 0,1 1,-1-1,1 1,0 0,-1 0,1 1,0-1,0 1,0-1,0 1,0 0,0 0,0 1,1-1,-1 0,1 1,-1-1,1 1,0 0,0 0,0 0,1 0,-3 6,0 0,1 1,0 0,0 0,1 0,0 1,1-1,0 17,4-28,0 1,0-1,0 1,1 0,-1 0,0 0,5 1,-4-1,6 4,3 17,-2-2,-8-10,0 12,-1-3,-2 6,-4-18,2-3,-9 11,-7 3,11-15,3-2,-13 2,2-7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3:29.23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1,'0'0,"11"0,9 0,7 0,-6 0,-6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3:29.76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9,'0'0,"11"0,11-2,9-1,-3 2,-3-1,-5 1,-4 1,-7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3:30.11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42 0,'0'0,"-3"11,-4 9,-3 5,3 1,-1 2,5-1,-1-1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3:31.26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10 0,'1'44,"0"-4,-5 41,-1-38,3-28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49:31.68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26,'6'-4,"0"1,0-1,0 1,1 1,-1-1,1 1,0 1,9-2,-12 2,0 2,0-1,0 0,0 1,0 0,-1 0,1 0,0 0,0 0,-1 1,1 0,-1 0,1 0,-1 0,0 0,4 4,12 12,-15-12,1 1,-1-1,0 1,0-1,-1 1,0 0,0 1,0-1,-1 0,-1 1,1-1,0 16,-2-13,0 0,-1 0,0 0,-1 0,0 0,-1 0,0 0,0-1,-7 13,-4 4,-3-5,-3-5,3-5,13-10,1 0,1 0,-1 1,0 0,0-1,1 1,-1 0,1 0,-4 4,6-6,-1 1,1 0,0-1,0 1,0 0,0-1,0 1,0 0,0-1,0 1,0 0,1-1,-1 1,0 0,0-1,0 1,1 0,-1-1,0 1,1-1,-1 1,1-1,-1 1,1 0,3 5,14 22,2 0,29 31,-24-32,4 0,51 35,-73-56,23 15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3:31.63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30 1,'-7'28,"1"1,-4 31,7-25,0-1,2-1,1-6,2-9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3:31.97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19 1,'0'0,"-5"4,2 2,-2 6,2-3,0-4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3:32.96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120 24,'-30'-11,"26"9,0 0,0 0,0 0,0 1,0 0,-7-2,9 3,1 0,0 0,0 0,0 1,0-1,0 0,-1 0,1 1,0-1,0 1,0-1,0 1,0-1,0 1,0 0,0 0,0-1,1 1,-1 0,0 0,0 0,1 0,-1 0,0 0,1 0,-1 0,1 0,0 0,-1 2,-5 10,1 0,1 0,0 1,1 0,-2 21,5-34,0-1,-1 0,1 0,0 1,0-1,0 0,0 0,0 1,0-1,0 0,0 0,0 1,0-1,0 0,1 0,-1 1,0-1,0 0,0 0,0 0,0 1,0-1,0 0,1 0,-1 1,0-1,0 0,0 0,0 0,1 0,-1 1,0-1,0 0,1 0,-1 0,0 0,0 0,1 0,-1 0,0 0,0 0,1 0,-1 0,0 0,13-6,6-2,-17 8,1 0,-1 0,0 1,1-1,-1 1,0-1,1 1,-1-1,0 1,0 0,1 0,-1 0,0 1,3 2,1 2,0 0,-1 0,0 1,0-1,5 10,-2-2,-4 2,-5 0,-4-1,-3-1,-6-2,-2-2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3:33.76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1,'319'22,"-17"1,135-31,-175 2,309 1,-367-3,-173 5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3:34.51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77,'25'-14,"1"1,1 0,46-13,-47 18,-1 6,-5 6,-18-4,-1 1,0 0,0 0,0 0,1 0,-1 0,0 1,0-1,0 0,-1 0,1 1,0-1,0 0,-1 1,1-1,-1 1,1-1,-1 1,0-1,1 1,-1-1,0 1,0-1,0 1,0-1,0 1,-1 0,1-1,0 1,-1-1,0 3,-2 5,0 0,-1 0,-6 13,10-22,-17 27,9-15,1 1,1-1,-1 1,-5 20,5-7,6-24,1 1,-1 0,1-1,0 1,0 0,1-1,-1 1,0-1,1 1,0 0,-1-1,1 1,0-1,0 1,1-1,-1 0,0 0,1 1,-1-1,1 0,0 0,0 0,0 0,0-1,0 1,0-1,0 1,1-1,-1 0,0 1,1-1,-1 0,6 1,4 1,1 0,0-1,0 0,0-1,20-1,-11-1,37-6,-20-1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3:35.08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0,'0'0,"12"0,10 0,9 3,-6-2,-6 2,-6-1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3:35.41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19,'0'0,"12"-1,12-3,9-3,-3 4,-3 1,-3 1,-4 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3:39.62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29 0,'-7'39,"-2"38,2 1,4-60,2 0,0 0,2 24,1 19,1-15,-3-34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3:40.45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110 31,'-20'17,"12"-11,1-1,1 1,-1 1,1-1,0 1,0 0,1 1,0-1,0 1,1 0,0 0,0 0,1 1,-2 9,2-13,-1 28,3 9,2-34,4 19,5 9,-6-29,1-1,0 2,0 0,0 0,9 10,4-2,8 3,-18-17,-1-1,16 4,1-6,-18 0,0-1,0 1,0-2,0 1,0 0,-1-1,1 0,-1-1,0 1,7-6,5-9,-11 9,-1 0,0 0,0 0,0-1,-1 0,-1 1,0-1,0-1,-1 1,0 0,-1 0,1-18,-2 13,-1 0,0 0,-1 1,0-1,-1 1,-1-1,0 1,-9-19,10 26,-1 1,0-1,0 0,0 1,0 0,-1 0,-9-9,2 7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4:34.22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0,'35'35,"5"4,47 58,100 164,-86-118,-87-124,22 23,-10-17,1-8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49:32.26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19 0,'-5'18,"-6"30,10-42,0-1,1 0,0 0,0 0,0 1,1-1,-1 0,1 0,1 0,2 9,-4-13,0-1,1 1,-1 0,0-1,0 1,1 0,-1-1,0 1,1 0,-1-1,1 1,-1-1,1 1,-1 0,1-1,0 0,-1 1,1-1,-1 1,1-1,0 0,0 1,-1-1,1 0,0 0,-1 0,1 1,0-1,0 0,-1 0,1 0,0 0,0 0,-1 0,1 0,0-1,0 1,-1 0,1 0,0-1,-1 1,1 0,0-1,-1 1,1 0,0-1,-1 1,1-1,-1 1,1-1,0 0,5-5,-1 0,0 0,9-14,-7 9,-6 10,0 0,0-1,0 1,0 0,0 0,0 0,0 0,0 0,0 0,1 0,-1 1,0-1,1 0,-1 1,0-1,1 1,-1-1,3 0,-3 2,0-1,0 0,0 1,1-1,-2 1,1 0,0-1,0 1,0 0,0-1,0 1,0 0,-1 0,1 0,0 0,-1 0,1 0,-1 0,1 0,-1 0,1 0,-1 0,0 0,1 0,-1 2,7 21,-1 1,-1 0,3 50,-8-36,-3 0,-2-4,5-35,-7 26,7-26,0 1,0-1,0 0,0 1,0-1,0 0,0 1,0-1,0 1,0-1,-1 0,1 1,0-1,0 0,0 0,-1 1,1-1,0 0,0 1,-1-1,1 0,0 0,-1 1,1-1,0 0,-1 0,1 0,0 0,-1 1,1-1,0 0,-1 0,1 0,0 0,-1 0,1 0,0 0,-1 0,1 0,-1 0,1 0,0 0,-1 0,1 0,0-1,-1 1,1 0,0 0,-1 0,1 0,0-1,-1 1,1 0,0 0,0-1,-1 1,1 0,0 0,-1-1,-9-14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4:34.68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0 655,'3'-14,"1"1,1-1,0 1,0 0,1 0,1 1,12-18,-7 10,214-337,-200 314,1 3,-3 3,-4 1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4:35.11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53,'0'0,"13"0,20-4,16 0,-1 2,3 1,2-1,4-4,-4-3,6 2,1 3,-1 0,-8-6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4:35.71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51,'0'0,"18"0,19-6,18-2,-4 2,-3 3,0 1,0-3,-7-3,-8-5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4:36.07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57,'0'0,"15"-2,18-7,16-2,4 1,0 5,2 4,-2-6,-11-5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4:37.78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0,'2'17,"1"-1,11 31,-9-29,7 32,-1 90,-7-75,-1-12,2 0,-1-2,1-6,-1-8,-2-11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4:38.16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82 1,'0'0,"-6"17,-6 14,-3 9,1-11,5-5,2-9,1 1,0-6,0-6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4:38.73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54,'12'-6,"15"-6,47-15,-66 25,0 0,0 0,0 1,0 0,1 0,-1 1,1 0,-1 1,0 0,14 3,-20-4,0 1,-1 0,1-1,0 1,0 0,0 0,-1 0,1 0,-1 1,1-1,-1 0,1 1,-1-1,1 1,-1-1,0 1,0-1,0 1,0 0,0 0,-1 0,1-1,0 1,-1 0,1 0,-1 0,0 0,0 0,1 0,-1 0,-1 0,1 0,0 0,0 0,-1 0,1 0,-2 2,-1 9,-2-1,1 1,-2-1,-8 15,13-25,-78 132,50-82,5 3,17-38,1 0,1 0,0 1,2 0,0 0,-1 18,4-31,0-1,0 0,0 0,0 0,1 0,0 0,0 0,0 0,0 0,1 0,-1 0,1 0,0-1,0 1,0-1,1 1,-1-1,1 0,0 0,0 0,0 0,0-1,1 1,-1-1,0 0,1 0,0 0,0 0,-1-1,1 1,0-1,6 1,28 2,-9-4,-1-1,0-1,43-10,-22 1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4:39.82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128 32,'-1'-1,"0"0,-1 1,1-1,0 0,0 0,0 0,0 0,0 0,0-1,0 1,0 0,0 0,0-1,1 1,-1 0,0-2,-7-8,8 11,-1 0,1 0,-1 1,1-1,-1 0,1 1,-1-1,1 0,-1 1,1-1,-1 1,1-1,0 0,-1 1,1-1,0 1,-1 0,1-1,0 1,0-1,-1 1,1-1,0 1,0-1,0 1,0 1,-5 10,-1 1,-14 23,10-22,2 2,0-1,1 1,1 0,-9 33,7-11,9-32,-1-5,0 1,0-1,0 1,0-1,0 0,0 1,1-1,-1 0,0 1,1-1,-1 0,1 0,0 1,-1-1,1 0,0 0,0 0,0 0,-1 0,1 0,0 0,1 0,-1 0,0-1,0 1,0 0,0-1,1 1,-1-1,0 1,0-1,3 1,4 0,-1 0,1-1,0 0,15-2,14 1,-33 1,1 1,0 0,-1 0,1 0,-1 1,0 0,1-1,-1 1,0 1,0-1,0 1,-1-1,1 1,0 0,-1 0,3 4,0 1,0 0,-1 1,0-1,0 1,-1 0,5 16,0 6,-6-20,0 0,-1 0,-1 0,0 0,-1 1,0-1,0 0,-1 0,-1 0,1 0,-5 12,-7 8,9-24,0-1,0 0,0 0,-1 0,0 0,0-1,-1 0,1 0,-1 0,-8 4,-13 3,21-9,0-1,0 0,0-1,0 0,0 0,0 0,0 0,-1-1,1 0,0-1,0 1,0-1,0 0,-1-1,-10-3,-2-8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4:40.22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44,'0'0,"16"-3,13-6,13-1,-3 0,0 4,-2 4,-3-1,1 3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4:41.31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93 35,'-1'-1,"0"0,0 1,1-1,-1 0,0 0,0 0,0 0,1 0,-1 0,0 0,1 0,-1 0,1 0,-1-2,1 2,0 0,-1 0,1 0,0 0,-1 0,1 0,-1 1,1-1,-1 0,1 0,-1 0,0 1,1-1,-1 0,0 1,0-1,1 0,-1 1,0-1,0 1,0-1,0 1,0 0,0-1,0 1,1 0,-1 0,-2-1,0 2,1-1,-1 1,1-1,-1 1,1 0,-1 0,1 0,-1 0,1 0,0 0,0 1,-1-1,1 1,0 0,1 0,-1-1,0 1,0 0,1 1,-1-1,1 0,0 0,0 1,-1-1,0 4,1-3,0-1,0 0,0 1,0-1,0 1,1 0,-1-1,1 1,0 0,0-1,0 1,0 0,0-1,0 1,1-1,-1 1,1 0,0-1,0 1,0-1,0 1,0-1,0 0,1 1,1 1,0-2,1 1,0-1,0 0,-1-1,1 1,0 0,1-1,-1 0,0 0,0 0,0-1,1 0,-1 1,0-1,0-1,1 1,3-1,-5 1,0-1,-1 1,1-1,-1 1,1-1,-1 0,1 0,-1 0,0 0,1 0,-1-1,0 1,0-1,0 1,0-1,0 0,0 0,0 0,-1 0,1 0,-1 0,1 0,-1-1,0 1,0 0,0-1,0 1,0-1,0-2,-1 4,0 0,0 0,0 0,0 0,0 0,0 0,0 0,0 0,0 0,-1 0,1 0,0 0,0 0,-1 0,1 0,-1 0,1 1,-1-1,1 0,-1 0,0 0,1 1,-1-1,0 0,0 1,0-1,1 1,-1-1,0 1,0-1,0 1,0-1,0 1,0 0,0 0,0-1,0 1,0 0,0 0,0 0,0 0,0 0,0 0,-1 1,-2-1,0 1,0-1,0 1,0 0,1 1,-1-1,0 0,1 1,-7 4,5-2,0 1,1-1,0 1,-5 8,8-12,0 1,0-1,1 0,-1 1,0-1,1 1,-1-1,1 1,0-1,-1 3,1-3,0-1,0 1,0-1,1 1,-1-1,0 1,0-1,0 1,0-1,1 0,-1 1,0-1,1 1,-1-1,0 0,1 1,-1-1,0 0,1 1,-1-1,0 0,1 0,-1 1,1-1,-1 0,1 0,-1 0,1 0,-1 0,0 1,1-1,-1 0,2 0,-1 0,1 0,-1 0,0-1,1 1,-1 0,1 0,-1-1,0 1,1-1,-1 1,0-1,1 1,-1-1,0 0,0 0,0 0,0 0,1 0,-1 0,0 0,-1 0,1 0,0 0,0 0,0-1,-1 1,1 0,0-2,0 0,0 1,0 0,0-1,-1 1,1-1,0 1,-1-1,0 0,0 1,0-1,0 1,0-1,0 0,-2-4,2 6,-1 1,1-1,-1 0,0 1,1-1,-1 1,0-1,0 0,1 1,-1 0,0-1,0 1,0-1,1 1,-1 0,0 0,0-1,0 1,0 0,0 0,0 0,0 0,1 0,-1 0,0 0,0 0,0 1,0-1,-1 0,-5 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49:32.71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12 1,'-6'38,"2"0,3 74,1-68,1 9,2-9,-2-37,0 0,0-1,0 1,1 0,4 11,-5-18,-1 1,0-1,0 0,1 1,-1-1,0 1,0-1,1 0,-1 1,1-1,-1 0,0 1,1-1,-1 0,1 0,-1 1,0-1,1 0,-1 0,1 0,-1 0,1 0,-1 1,1-1,-1 0,1 0,-1 0,1 0,-1 0,1-1,-1 1,1 0,-1 0,1 0,-1 0,0 0,1-1,-1 1,1 0,-1 0,1-1,-1 1,0 0,1-1,-1 1,0 0,1-1,-1 1,0 0,0-1,1 1,-1-1,19-27,-17 24,17-29,-12 20,1-1,11-13,-7 16,-11 10,-1 1,1-1,0 1,0 0,0-1,0 1,0 0,0 0,0 0,0 0,0 0,0 0,0 0,0 0,0 0,0 0,0 0,0 1,0-1,0 0,0 1,0-1,0 0,0 1,-1 0,1-1,0 1,0-1,0 1,-1 0,1 0,0-1,-1 1,1 0,-1 0,1 0,-1 0,1 1,3 4,0 1,-1 0,4 12,-6-16,28 79,-15-55,5-1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4:43.21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321 71,'-8'-17,"5"12,1-1,-1 1,0 0,0-1,-1 1,0 1,-4-6,7 9,0 0,-1 1,1-1,-1 0,1 0,-1 1,1-1,-1 1,1-1,-1 1,1 0,-1 0,0-1,1 1,-1 0,1 1,-1-1,1 0,-1 0,0 1,1-1,-1 0,1 1,-1 0,1-1,-1 1,1 0,0 0,-1 0,1 0,0 0,-2 2,-20 17,1 1,1 1,1 1,1 1,1 1,-29 53,36-57,2 1,0 0,1 0,1 1,2 0,0 0,1 1,1-1,2 1,0 0,1 0,2-1,0 1,10 39,2-25,7-4,-16-27,0-2,1 1,-1-1,1 1,1-2,-1 1,1-1,8 5,24 7,0-11,-33-5,-1 0,1 0,-1-1,10-2,-11 2,-1 0,0 0,0 0,0 0,0-1,0 1,0-1,0 0,-1 0,1 0,-1 0,1-1,-1 1,0-1,0 1,0-1,0 0,0 1,-1-1,1 0,-1 0,1-4,-1 3,0 1,-1-1,0 0,1 1,-1-1,-1 0,1 1,-1-1,1 0,-1 1,0-1,0 1,-1-1,1 1,-1 0,0-1,1 1,-2 0,-3-5,-16-15,-9 4,-11-2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4:43.83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0 113,'79'-46,"-41"26,2 2,2 3,-1 4,-38 11,0-1,0 1,0-1,0 1,0 0,-1 0,1 0,0 0,0 1,0-1,0 1,0 0,0 0,-1 0,1 0,0 0,-1 1,1-1,-1 1,1 0,-1-1,3 3,-3 0,0-1,0 0,0 0,0 1,-1-1,1 1,-1 0,0-1,0 1,0 0,0 0,-1-1,0 1,0 0,0 0,0 5,-6 39,-24 91,15-77,1-7,-1-3,-2-1,1-3,-7 58,20-92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4:44.18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45,'0'0,"15"-2,16-8,13 1,3-2,3 5,-1 5,6-3,0 4,4-2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4:45.29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52,'0'0,"14"-2,21-4,14-4,-3 7,0-4,0 4,3-3,-3 2,2 2,-3-6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4:45.67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63 0,'0'0,"-6"20,-1 19,-7 18,2-8,0-6,4-2,4-2,4-2,8-7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4:48.08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106 14,'-10'-7,"9"7,1-1,0 1,-1-1,1 1,-1-1,1 1,-1-1,1 1,-1 0,1-1,-1 1,1 0,-1-1,0 1,1 0,-1 0,0 0,1 0,-1-1,0 1,1 0,-1 0,1 0,-1 0,0 0,1 1,-1-1,0 0,1 0,-1 0,0 0,1 1,-1-1,1 0,-1 1,1-1,-1 0,1 1,-1-1,1 1,-1-1,1 1,-1-1,1 1,0-1,-1 2,-7 13,1 1,0 0,2 1,0 0,-4 20,-8 90,14-98,-2 15,2-2,3-2,7-6,-5-31,-1 1,1-1,-1 0,1 0,0-1,0 1,1 0,-1-1,0 1,1-1,0 0,-1 1,1-1,0-1,0 1,0 0,0-1,1 1,-1-1,0 0,0 0,5 0,21 3,2-3,4-4,10-6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4:48.44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21 1,'-7'28,"2"0,1 0,1 1,2-1,2 47,1-13,4 151,-3-144,1-4,-2-1,0-7,0-20,2-17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4:49.18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70 1,'-2'-1,"-1"1,1 0,-1 0,1 0,0 1,-1-1,1 0,-1 1,1 0,0-1,0 1,-1 0,1 0,0 0,0 1,0-1,0 0,0 1,0 0,0-1,-2 4,3-2,-1 0,1 1,0-1,0 0,1 1,-1-1,1 0,-1 1,1-1,0 1,0-1,1 0,-1 1,1-1,1 4,-2-6,0 0,0 0,0 0,0-1,1 1,-1 0,0 0,1-1,-1 1,0 0,1 0,-1-1,1 1,-1 0,1-1,-1 1,1-1,0 1,-1-1,2 2,-1-2,-1 0,1 0,-1 0,1 0,-1 0,1 0,-1 0,1 0,-1 0,1 0,-1 0,1 0,-1-1,0 1,1 0,-1 0,1 0,-1-1,1 1,-1 0,0-1,1 1,-1 0,1-1,0 0,0 0,-1 0,1 0,0 0,-1 0,1 0,-1 0,1-1,-1 1,1 0,-1 0,0 0,0-1,1 1,-1 0,0 0,0-1,0 1,0 0,-1 0,1 0,0-1,0 1,-1 0,1 0,-1 0,1 0,-2-2,2 2,0 1,-1-1,1 0,-1 1,1-1,0 1,-1-1,0 0,1 1,-1-1,1 1,-1-1,0 1,1 0,-1-1,0 1,0 0,1-1,-1 1,0 0,0 0,1 0,-1 0,0 0,0 0,1 0,-1 0,0 0,0 0,0 0,1 0,-1 0,0 0,0 1,1-1,-1 0,0 1,1-1,-2 1,1 0,0 0,0 0,0 0,0 0,0 0,0 0,1 1,-1-1,0 0,1 0,-1 1,1-1,-1 0,1 0,0 1,0-1,-1 0,1 1,0-1,0 1,0-1,1 2,-1-2,0-1,0 1,0-1,0 1,0-1,0 0,0 1,0-1,0 1,0-1,1 0,-1 1,0-1,0 1,0-1,1 0,-1 1,0-1,1 0,-1 1,0-1,1 0,-1 0,0 1,1-1,-1 0,0 0,1 0,-1 1,1-1,-1 0,1 0,12-7,7-18,-19 24,0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4:50.97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183 64,'-3'-1,"1"0,0 0,0-1,-1 0,1 1,0-1,0 0,0 0,1 0,-1 0,0 0,1-1,-1 1,0-4,1 4,0 0,-1 0,1-1,0 1,-1 0,1 0,-1 1,1-1,-1 0,0 0,0 1,0-1,0 1,0 0,0 0,0-1,0 1,-4-1,5 2,-1 1,1-1,0 0,-1 0,1 1,0-1,-1 1,1-1,0 1,-1 0,1-1,0 1,0 0,0 0,0 0,0 0,0 0,0 0,0 0,0 0,0 0,0 2,-17 30,16-29,-5 10,1 1,0-1,1 1,1 0,-4 30,-1 0,2-11,0 6,0-1,3-10,6-12,3-9,6-5,1-3,1 1,-1 1,0 0,0 0,0 1,12 5,-18-5,0 1,0 0,-1 0,1 1,-1-1,0 1,0 0,0 0,5 9,12 20,-3 5,-4 5,-13-32,1 1,-2-1,0 0,0 0,-1 1,-1-1,-4 24,4-28,-1 1,0-1,-1 0,0 0,0 0,-1-1,0 1,0-1,-1 0,0 0,0 0,-8 7,-9 2,17-13,0 0,0-1,0 0,0 0,0-1,-1 1,1-1,-8 0,-14-3,4-5,6-8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4:51.49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62,'11'-8,"0"1,1 0,0 0,1 1,-1 1,1 0,21-5,-26 8,1 1,0-1,0 1,0 1,0 0,-1 0,1 1,0 0,0 0,0 1,-1 0,14 6,1 6,-20-10,1 0,-1 0,0 0,0 1,0-1,0 1,-1 0,0 0,0-1,0 2,-1-1,1 0,-1 0,0 0,-1 1,1-1,-1 0,0 1,-1-1,1 0,-1 1,0-1,-2 6,-2 8,-1-1,-1 1,-1-1,-20 34,1-7,-2 2,2 2,5 1,20-45,0 1,0-1,1 1,0-1,0 1,1-1,-1 1,1-1,0 1,1 0,-1-1,1 1,0-1,1 1,2 6,-2-8,0 0,1 1,-1-1,1-1,0 1,1 0,-1-1,1 1,-1-1,1 0,0-1,0 1,0 0,1-1,-1 0,1 0,-1-1,7 2,22 6,56 5,-63-10,27 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49:33.40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1,'0'40,"1"47,-1-84,1-1,-1 1,1 0,0-1,-1 1,1-1,0 1,1-1,0 3,-1-5,-1 1,0-1,0 0,1 0,-1 1,0-1,0 0,1 1,-1-1,0 0,1 0,-1 0,0 1,1-1,-1 0,1 0,-1 0,0 0,1 0,-1 0,1 0,-1 0,0 0,1 0,0 0,0 0,0-1,-1 1,1-1,0 1,-1-1,1 1,0-1,-1 1,1-1,-1 0,1 1,-1-1,1 0,-1 0,1-1,21-47,-16 34,1 0,12-21,-24 84,5-47,-2 7,1 0,0-1,0 13,1-19,0 0,1 0,-1 0,0-1,0 1,0 0,0 0,1 0,-1 0,0-1,1 1,-1 0,1 0,-1-1,1 1,-1 0,2 1,-1-2,-1 0,1 0,0 0,0 1,-1-1,1 0,0 0,0 0,-1 0,1 0,0 0,0-1,0 1,-1 0,1 0,0 0,-1-1,1 1,0 0,-1-1,1 1,0-1,-1 1,2-2,7-5,0-2,-1 1,0-1,0 0,9-16,-4 8,4-6,-4 7,-7 12,6-4,-1 8,-8 1,-1 1,1 1,-1-1,1 0,-1 0,0 1,1 0,-1-1,-1 1,1 0,0 0,-1 0,2 3,7 11,5 3,4 3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4:52.94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42,'98'-4,"30"-17,-121 20,22-5,-1-3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4:53.32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16 0,'0'0,"-4"16,2 15,-2 17,-1-4,5-1,0-3,5-5,7-5,13-5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4:55.40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0 167,'16'-17,"0"1,1 1,1 0,0 1,1 1,0 1,31-14,-9 9,1 3,1 6,-2 9,-35-1,-1 1,1 0,-1 1,1-1,-1 1,0 0,0 0,1 1,-2 0,1 0,0 0,0 0,-1 1,0 0,4 4,-3-2,0 0,-1 1,0 0,0 0,0 0,-1 0,0 1,-1-1,3 13,-1 7,-1-1,-2 0,0 1,-2-1,-6 35,-4 22,-23 88,20-127,-1 1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4:55.77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50,'0'0,"14"0,17 0,14 0,0-5,2 1,3 1,-3-2,-2-2,0 1,-2 0,0-2,-1 2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4:56.86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77 17,'-1'1,"1"0,-1 0,1 0,-1 0,1 0,-1 0,1 0,0 1,0-1,-1 0,1 0,0 0,0 0,0 0,0 2,0-3,1 1,-1-1,0 1,0-1,0 0,1 1,-1-1,0 0,0 1,1-1,-1 0,0 1,1-1,-1 0,0 1,1-1,-1 0,0 0,1 0,-1 1,0-1,1 0,-1 0,1 0,-1 0,1 0,0 0,0 0,0 0,0 0,0 0,0 0,0-1,0 1,0 0,0-1,0 1,0 0,0-1,0 0,0 1,0-1,0 1,-1-1,1 0,0 0,0 1,-1-1,1 0,-1 0,1 0,0 0,-1 0,0 0,1 0,-1-1,1 1,-1 1,0-1,0 0,0 0,0 0,1 1,-1-1,0 0,0 0,-1 0,1 1,0-1,0 0,0 0,-1 0,1 1,0-1,-1 0,1 1,0-1,-1 0,1 0,-1 1,1-1,-1 1,1-1,-1 1,0-1,1 1,-1-1,0 1,1-1,-1 1,0 0,0-1,1 1,-1 0,0 0,0-1,0 1,1 0,-1 0,0 0,0 0,0 0,0 0,-2 0,-1 0,1 0,0 0,0 1,0-1,0 1,0-1,0 1,0 0,-6 3,-21 22,29-25,-1 0,1 0,0 0,0 0,0 1,0-1,0 0,0 1,1-1,-1 0,0 1,1-1,-1 1,1 0,-1-1,1 1,0-1,0 1,0 0,0-1,0 1,0 1,5 5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4:58.53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0 127,'18'-19,"0"2,2 0,0 1,0 2,31-18,-47 30,-1 0,1 1,0-1,0 1,1 0,-1 0,0 1,0-1,0 1,7 0,-10 0,0 0,0 1,1-1,-1 0,0 1,0-1,0 1,0-1,0 1,0 0,0-1,0 1,0 0,0 0,0 0,0 0,-1 0,1 0,0 0,-1 0,1 0,0 0,-1 0,1 0,-1 0,0 0,1 1,-1-1,0 0,0 0,0 0,0 1,0-1,0 0,0 0,0 1,0-1,-1 2,-3 17,-1 0,-1 0,-1 0,-1-1,0 0,-17 27,-17 42,25-40,4-2,10-36,1 0,0 0,1 1,1-1,-1 0,1 1,1-1,3 19,-3-25,0 1,1-1,-1 0,1 0,0 0,0 0,1 0,-1 0,1-1,0 1,0-1,0 0,0 1,0-1,1-1,-1 1,1 0,0-1,0 0,0 0,0 0,8 2,6 0,0-1,1-1,-1 0,0-1,20-3,11 2,-2 2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4:59.04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96 1,'-16'23,"2"1,1 0,-11 28,10-8,9-26,1 1,2-1,-2 20,4 2,1-33,0-1,0 0,1 0,-1 0,1 0,1 0,-1-1,1 1,0 0,0-1,1 0,-1 0,1 0,0 0,1-1,-1 1,1-1,0 0,0-1,0 1,0-1,1 0,-1 0,7 2,35 12,-37-15,19 5,1-5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4:59.39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118 0,'0'0,"-10"16,-6 10,-3 11,-1 10,4 7,3 8,3-4,2 1,2-2,6-6,2-4,2-4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5:06.00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42,'0'0,"18"0,15 0,14-4,-6-2,-3 1,-3-1,-2 1,1 0,-1-1,3 2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5:06.40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77 0,'0'0,"-12"24,-2 11,-4 18,6 0,1-2,5-2,3-2,5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49:33.78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120 1,'-13'7,"-1"0,1 1,-20 16,29-20,0-1,0 1,0 0,1 0,-1 0,1 0,0 1,0-1,1 1,-1 0,1 0,0 0,-2 9,3-12,1-1,0 0,0 0,0 0,0 0,0 0,0 0,0 0,0 1,0-1,0 0,1 0,-1 0,0 0,1 1,0-2,-1 1,0-1,1 0,-1 1,0-1,1 0,-1 0,1 1,-1-1,0 0,1 0,-1 0,1 0,-1 0,1 0,-1 1,0-1,1 0,-1 0,1 0,-1 0,1-1,-1 1,1 0,0 0,4-2,0 0,1-1,-1 1,9-7,7-3,-20 12,0 0,0 0,0 0,0 0,0 0,0 0,0 0,0 0,0 0,0 1,0-1,0 0,0 1,0-1,0 1,-1-1,1 1,0 0,0-1,0 1,-1-1,1 1,0 0,0 1,15 25,-5-8,-9-16,0-1,1 1,0-1,-1 0,1 1,0-1,0 0,0-1,4 3,-6-4,0 0,0 1,0-1,0 0,0 1,0-1,0 0,0 0,0 0,0 0,0 0,0 0,0 0,0 0,0 0,0-1,0 1,0 0,0-1,0 1,0-1,0 1,0-1,0 1,0-1,0 0,0 1,-1-1,1 0,0 0,-1 0,1 1,0-1,0-2,6-13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5:07.01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1,'0'132,"9"310,-8-418,2 0,7 29,4-13,3-3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5:07.60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150 1,'-11'4,"1"1,0 0,1 0,-1 1,-9 9,14-10,0 0,1 0,-1 0,1 1,0-1,1 1,-1 0,1 0,-4 12,-2 13,1 0,1 0,2 1,1 0,2 0,1 0,5 54,-2-61,2 0,1-1,12 39,-14-55,0 0,0 0,0 0,1-1,0 1,1-1,0 0,0 0,0-1,1 0,0 0,0 0,1 0,8 5,-10-9,0 0,0 0,-1 0,1-1,0 1,0-2,0 1,0 0,1-1,-1 0,0 0,0 0,0-1,0 0,0 0,0 0,0 0,0-1,0 0,-1 0,1 0,-1-1,1 1,-1-1,0 0,6-5,-2 0,1 0,-1 0,-1-1,0 0,0 0,0 0,-1-1,-1 0,0 0,8-21,-9 13,0 0,-1 0,-1 0,-1 0,0-1,-2 1,0 0,-1-1,0 1,-9-27,7 29,-1 1,0 0,-1 0,-1 0,-1 1,0 0,0 1,-2-1,1 2,-2-1,0 1,-15-12,2 5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5:08.34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63 37,'-15'-7,"12"5,0 1,0-1,0 1,-1-1,1 1,0 0,-4 0,6 1,0 0,0 0,1 0,-1 0,0 0,0 1,1-1,-1 0,0 0,0 1,1-1,-1 1,0-1,1 0,-1 1,1-1,-1 1,1 0,-1-1,1 1,-1-1,1 1,-1 0,1-1,0 1,-1 0,1 0,0-1,-1 1,1 0,0 0,0-1,0 1,0 0,0 0,0-1,0 2,0 1,-1 1,1-1,0 0,0 1,1-1,-1 0,0 1,1-1,0 0,0 0,0 0,0 0,3 5,-3-7,-1-1,1 1,-1 0,1 0,0-1,0 1,-1 0,1-1,0 1,0-1,0 1,-1-1,1 1,0-1,0 0,0 1,0-1,0 0,1 0,0 0,0 0,0 0,0-1,-1 1,1-1,0 1,-1-1,1 1,0-1,-1 0,1 0,-1 0,1 0,1-2,-1 2,-1-1,1 1,-1-1,1 0,-1 1,0-1,0 0,0 0,0 0,0 0,0 0,0 0,-1 0,1 0,-1 0,1-1,-1 1,0 0,0 0,0 0,0 0,0-1,-1 1,1 0,-1 0,1 0,-1 0,0 0,1 0,-1 0,0 0,-1 0,1 0,0 0,0 1,-1-1,1 0,-1 1,0-1,1 1,-1 0,-3-2,-3-3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5:09.91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0,'6'155,"0"-24,-5-76,1 55,2-60,1-6,-1-2,1 4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5:10.81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203 368,'4'-20,"10"-35,-1 1,-6 14,-5 1,-1 25,-1 0,-1 0,-5-27,5 37,0 0,0 0,0 0,-1 0,0 0,0 0,0 1,0-1,0 0,-1 1,1 0,-1 0,0 0,0 0,0 0,-1 0,-4-3,-16-2,19 7,-1 0,0 0,0 1,0 0,0 0,1 1,-1 0,0 0,0 0,1 0,-1 1,1 0,-1 0,1 1,0 0,0 0,0 0,0 0,-5 5,-9 10,15-13,1-1,-1 0,1 1,0-1,1 1,-1 0,1 0,0 0,0 0,1 0,-1 1,1-1,0 0,1 1,-1-1,1 1,0-1,1 1,-1-1,1 0,0 1,0-1,1 0,0 1,0-1,0 0,0 0,1-1,0 1,0 0,0-1,5 6,14 10,0-2,2 0,27 16,-23-16,50 42,-64-48,-1 2,0 0,-1 0,13 19,-11-4,-12-22,0-1,0 1,-1-1,0 1,0 0,-1 0,0 0,0-1,0 1,-1 0,0 0,-1-1,1 1,-1-1,-1 1,1-1,-1 0,0 0,0 0,-1 0,0 0,0-1,0 1,0-1,-1-1,0 1,0 0,-1-1,1 0,-7 3,-12 4,20-9,-1-1,1 0,0 0,-1 0,1 0,-1-1,1 0,0 0,-1 0,1 0,-1-1,1 0,0 0,-1 0,1 0,0-1,0 0,0 0,-8-4,8 3,0-1,1 1,-1-1,0 1,1-1,0-1,0 1,0 0,1-1,-1 1,1-1,0 0,0 1,1-1,-1 0,1 0,0-6,-1 1,1-1,1 0,0 0,1 1,0-1,0 0,1 1,5-16,8-10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5:48.26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28 0,'-6'42,"-2"76,6-71,0 1,0 2,-6 248,8-259,3-3,6-2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5:49.22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165 1,'-12'11,"1"2,0-1,1 1,0 1,1 0,0 0,-9 24,3-1,2-1,-10 42,16-49,1 0,1 1,2 0,1 0,1 0,6 52,3-43,6-1,-11-31,1 1,1-1,-1 0,1 0,0 0,1-1,6 7,15 8,-23-19,0 0,0 0,0-1,1 1,-1-1,0 0,1 0,-1 0,1-1,-1 1,1-1,-1 0,1-1,-1 1,1-1,-1 0,6-1,14-9,1-8,-3-3,-18 17,0 0,0-1,-1 1,0-1,0 1,-1-1,1 0,-1 0,2-9,-4 12,1-1,-1 1,1-1,-1 0,0 1,-1-1,1 1,0-1,-1 0,0 1,0-1,0 1,0-1,-1 1,1 0,-1 0,-4-6,-12-8,-7 4,-6 5,-5 3,-8 2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5:49.72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62 0,'0'0,"-6"22,-1 21,-2 18,2-1,-2-1,3-2,-4-8,5-6,2 2,3 1,3-5,1 2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6:47.80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0,'3'17,"1"-1,1 0,0 0,1 0,1-1,17 29,10 24,50 155,-51-142,-17-44,1 0,0 1,-2 1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6:48.49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476 1,'-26'12,"0"2,1 1,0 1,-26 21,-85 85,66-57,39-37,3-3,3-6,5-11,8-8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49:34.14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208 31,'0'0,"-22"-3,-9-4,-14-1,7 0,9 3,8 5,6 0,9 3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6:48.89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1 103,'0'0,"17"-8,16-3,20-6,2 4,5 3,2 0,1 6,2 1,7 0,5 0,-6 1,-7 0,-5-4,-15-4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6:49.29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14,'0'0,"18"0,14-4,13 0,-10 2,-7 0,-5 0,-7 2,-7 0,-4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6:49.66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0,'0'0,"21"0,19 0,21 0,-6 0,-2 0,0 0,0 0,4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6:52.22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69 1,'0'0,"-9"14,-8 4,-1 5,6-5,0-5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6:55.53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325 0,'-14'3,"0"0,1 0,-1 1,1 1,0 1,0 0,1 0,-1 1,2 1,-1 0,1 0,0 1,1 1,-15 16,10-7,0 0,2 1,0 1,1 0,2 0,0 1,-8 27,13-34,1 0,1 0,0 0,1 0,1 0,0 1,1-1,1 1,0-1,1 0,1 0,5 19,-6-27,1-1,-1 0,1 0,5 6,-4-6,1 0,-1-1,2 0,-1 0,0 0,1-1,0 0,0 0,0 0,0-1,1 1,-1-2,1 1,10 2,21-2,1-8,2-9,-5-7,-8-4,-26 22,0 0,0 0,0 0,0 0,-1-1,1 1,1-6,-3 6,1 1,-1-1,0 0,0 0,0 1,0-1,0 0,-1 0,1 1,-1-1,0 0,1 1,-1-1,-1 0,1 1,0-1,-1 1,1 0,-1 0,0-1,1 1,-1 0,0 0,-4-2,-3-3,0 1,0 0,-1 1,-19-9,-4 2,-6 5,0 2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6:56.36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49,'14'-7,"0"0,0 0,1 1,0 1,0 1,0 0,0 1,25-3,1 7,-4 7,-6 8,-28-15,-1 1,0-1,0 1,0 0,0 0,0 0,-1 0,1 0,0 0,-1 0,0 1,1-1,-1 0,0 1,0-1,0 1,-1 0,2 4,-2-4,0 0,-1 1,1-1,-1 1,1-1,-1 0,0 1,0-1,-1 0,1 0,-1 0,-3 5,-3 3,0-1,-1 0,0 0,-1-1,0 0,-15 9,-49 31,133-45,-48-3,-1-1,1 2,0 0,-1 0,15 5,0 5,-1 4,-3 4,-8 5,-10-16,0 0,-1 0,-1 0,0 1,0-1,-1 0,0 1,0-1,-1 0,0 1,-1-1,0 0,0 0,-1 0,-1 0,1 0,-1-1,-1 0,1 0,-1 0,-1 0,1-1,-2 1,-10 9,-7 3,-4-4,-5-2,28-12,0-1,0 0,0 0,-1 0,-4 0,-24-7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6:57.14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232 11,'-13'-3,"1"0,-1 1,1 1,-1 0,-23 1,31 1,0 0,-1 0,1 1,0 0,0 0,0 0,1 0,-1 1,0 0,1 0,0 0,-1 0,1 1,1-1,-1 1,-5 7,3-2,0 0,1 0,0 0,0 1,1 0,0 0,0 0,-2 15,2 7,4-29,0-1,0 1,0 0,0-1,1 1,-1 0,1-1,0 1,-1-1,1 1,0-1,1 0,-1 1,0-1,1 0,-1 0,1 0,-1 0,1 0,0 0,0 0,0 0,0-1,1 1,-1-1,0 0,0 1,1-1,-1 0,1-1,3 2,-2-1,0-1,0 1,1-1,-1 0,0-1,0 1,1-1,-1 1,0-1,0-1,0 1,0 0,0-1,0 0,-1 0,1 0,0 0,-1-1,4-2,0-2,0 0,-1-1,0 1,0-1,0-1,-1 1,6-14,0-5,9-34,-13 38,1 56,21 219,-27-233,-2 0,0 0,-1-1,0 1,-9 35,6-41,0 0,0 0,-2-1,1 0,-2 0,1 0,-2-1,-16 21,2-9,-2-5,19-16,0 1,0 0,0-1,-1 0,1-1,-1 1,1-1,-1 0,1 0,-1 0,0-1,1 0,-10-1,-11-5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6:57.78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43,'24'-5,"32"-8,-35 6,42-5,-48 10,-9 1,1 0,0 0,0 1,0 0,12 1,-17 0,-1-1,0 1,1-1,-1 1,1-1,-1 1,0 0,0-1,1 1,-1 0,0 0,0 0,0 0,0 0,0 0,0 0,0 1,0-1,-1 0,1 0,0 1,-1-1,1 0,-1 1,1-1,-1 1,0-1,1 0,-1 1,0-1,0 1,0 2,-1 7,0-1,-1 1,0-1,0 0,-8 19,-25 51,22-52,-69 168,68-153,4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6:58.16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3,'0'0,"18"0,15-2,20 2,0 2,2-2,-2 2,0 3,-2 2,-2-7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6:58.74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324 25,'-47'-10,"29"5,1 2,-1 0,-19-1,31 4,0 0,0 1,0-1,0 1,0 1,0-1,0 1,0 0,1 0,-1 1,0-1,1 1,-6 4,-11 14,6 5,4 5,4 4,7 2,1-33,1 0,0 1,0-1,0 0,3 7,-2-6,8 11,19 2,-15-10,6 6,-15-8,0 0,0 0,0 0,0 0,-1 1,0 0,-1 0,1 0,-1 0,-1 0,4 13,-1 4,-1 0,3 34,-6-20,-4-1,-8-1,8-28,0 0,-1-1,0 1,-1-1,0 0,0 0,0-1,0 1,-1-1,0-1,-1 1,1-1,-1 0,0 0,-1-1,1 0,-1 0,1-1,-1 0,0 0,-9 1,-20-1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49:34.97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49,'0'-8,"2"-24,-2 31,0 1,0 0,0-1,0 1,0-1,1 1,-1 0,0-1,0 1,1-1,-1 1,0 0,0-1,1 1,-1 0,0 0,1-1,-1 1,0 0,1 0,-1-1,1 1,0 0,-1 0,1 0,0 0,0 0,0 0,-1 1,1-1,0 0,0 0,0 1,-1-1,1 0,0 1,-1-1,1 1,0-1,-1 1,2 0,1 2,-1 0,1 0,-1 0,1 1,-1-1,0 0,0 1,0 0,-1-1,0 1,2 5,7 48,-7-39,6 41,21 205,-28-217,-2-9,-1-4,3-4,3-9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6:59.39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0,'200'9,"208"36,-213-19,1127 95,-629-84,-441-19,355 73,-505-71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7:00.05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0,'7'223,"0"-3,-8-91,4 183,15-179,-15-116,3 23,-2-3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7:00.69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345 1,'-9'0,"1"1,-1 0,0 0,0 1,0 0,1 0,-1 1,1 1,0-1,-10 6,7-2,0 1,0 0,1 1,0-1,1 2,-11 12,2 4,0 0,2 1,1 1,1 0,-11 33,13-29,1 0,2 0,-7 47,14-65,0-1,2 0,-1 1,2-1,0 0,0 1,2-1,-1 0,2 0,0 0,8 20,11 1,-17-28,0 0,1-1,-1 0,1 0,0-1,0 0,1 0,-1 0,1-1,0 0,0-1,0 0,0 0,0-1,0 0,1 0,-1-1,0 0,1 0,-1-1,0 0,0-1,0 1,0-2,0 1,0-1,11-6,8-8,-24 14,0 1,-1 0,1-1,-1 0,1 1,-1-1,0 0,0 0,-1-1,1 1,0 0,-1 0,0-1,0 1,0-1,0 1,-1-1,1 1,-1-1,0-6,-6-18,3 21,-1 1,0-1,0 1,0 0,-1 0,0 0,0 0,0 1,-1 0,0 0,0 0,0 1,-12-6,-22-8,26 15,-1 0,0 0,-16 0,29 3,-34-3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7:01.06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90 1,'0'0,"-7"20,0 19,-5 22,-2 6,1 9,-3 2,7 3,2-9,3-6,6-4,-2-17,-2-10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8:06.82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1 216,'2'-9,"0"1,0 0,1 0,0 1,0-1,1 1,6-12,4-1,20-23,-12 17,2 1,0 5,-23 19,1 0,-1 0,0 1,1-1,-1 0,0 1,1-1,-1 1,1-1,-1 1,1 0,0 0,-1-1,3 1,-3 1,-1-1,1 0,0 0,-1 1,1-1,0 0,-1 1,1-1,-1 0,1 1,0-1,-1 1,1-1,-1 1,1 0,-1-1,0 1,1-1,-1 1,0 0,1 0,1 5,-1 0,0 0,0-1,0 1,-1 0,0 7,0 3,1-6,0 0,0 0,1 0,1 0,-1 0,6 11,-6-17,0-1,0 1,0-1,0 1,1-1,-1 0,1 0,0 0,0 0,0-1,0 1,1-1,-1 1,1-1,-1 0,1-1,0 1,5 1,2-1,-1 0,1 0,0-2,0 1,0-1,19-3,7-2,-4-4,-7-5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8:07.29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0 173,'15'-22,"1"2,0 0,2 0,36-30,-24 28,-26 19,0 1,0 0,1 0,-1 0,0 0,1 1,-1-1,1 1,8-1,-11 2,-1 0,1 0,0 0,0 1,0-1,-1 0,1 1,0-1,0 1,-1 0,1-1,-1 1,1 0,0 0,-1 0,0 0,1 0,-1 1,1-1,-1 0,0 1,0-1,0 0,0 1,0 0,0-1,0 1,0 2,11 36,-4-17,-4-18,-1 0,1 0,0 0,0 0,0-1,1 1,0-1,0 0,0-1,0 1,0-1,1 0,-1 0,1-1,0 1,0-1,6 1,7 1,0 0,0-1,0-1,25-1,-2-3,-4-3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8:07.71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154 1,'-16'17,"1"1,1 0,0 1,2 1,0 0,1 0,1 1,1 1,1-1,1 2,1-1,-4 25,2 11,7-47,0 0,1-1,1 1,0 0,0-1,1 1,0 0,1-1,6 16,-7-22,0 0,0 0,1 0,0 0,-1 0,1 0,1-1,-1 0,0 0,1 0,0 0,0 0,-1-1,2 1,-1-1,0 0,0 0,1-1,-1 1,1-1,-1 0,1 0,-1-1,7 1,7-1,-1-1,0-1,1 0,-1-1,0-1,0-1,-1 0,1-1,-1-1,19-11,-3-6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8:08.08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96 0,'0'0,"-9"18,-5 13,-4 18,3 11,3 12,3 15,-2 15,6-8,3-13,2-18,2-20,3-8,6 2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8:08.43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76 1,'0'0,"-12"12,-4 8,-1 5,5-7,4 1,5-1,-3-2,5-7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8:08.76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333 8,'-39'-4,"26"2,0 1,-25 1,32 0,1 1,0 0,0 0,0 0,0 1,0 0,0 0,0 0,1 1,-9 5,3 0,1 1,0 0,0 0,0 1,1 0,1 0,0 1,-11 23,4-4,2 1,-11 44,13-40,2 0,-4 45,11-66,0 0,1 0,1 0,0 0,1-1,0 1,1 0,1-1,6 17,-9-27,1 1,-1-1,1 1,0-1,0 0,0 0,0 0,1 0,-1 0,1 0,0-1,0 1,0-1,0 1,0-1,0 0,1-1,-1 1,1-1,-1 1,1-1,-1 0,1 0,0 0,0-1,-1 0,1 1,0-1,0 0,0-1,-1 1,1-1,0 0,6-2,3-1,-1-1,0 0,0-1,0-1,-1 0,0-1,0 0,16-15,-18 14,0-1,0 0,-1-1,0 0,-1 0,0-1,-1 0,0 0,-1 0,-1-1,1 1,-2-1,0 0,-1 0,2-17,-4 12,0 1,-1-1,-1 0,0 1,-2-1,0 1,0 0,-2 0,0 0,-1 1,-10-16,-8-10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49:36.10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61 10,'-14'0,"10"1,1-1,-1 1,1-1,-1 0,1 0,-1-1,1 1,-1-1,1 1,-7-3,10 3,0 0,0 0,0 0,0-1,0 1,0 0,0 0,-1 0,1 0,0 0,0 0,0 0,0 0,0 0,0 0,0 0,0 0,0 0,0 0,0-1,0 1,0 0,-1 0,1 0,0 0,0 0,0 0,0 0,0 0,0 0,0-1,0 1,0 0,0 0,0 0,0 0,0 0,0 0,0 0,0 0,0-1,1 1,-1 0,0 0,0 0,0 0,0 0,0 0,0 0,0 0,0 0,0 0,0 0,0-1,0 1,0 0,1 0,8-2,12 2,138 25,164 18,295-43,-420-6,91 0,463-15,-415 17,-47 2,-151-8,-109 6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8:26.39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0,'3'47,"2"-1,2 0,2 0,16 48,-5-17,108 309,-103-318,1 2,3-15,-24-48,0 1,0-1,1 0,0-1,1 0,-1 0,1 0,13 8,-18-13,0 1,0-1,1 0,-1 0,0 0,0-1,1 1,-1-1,0 1,1-1,-1 0,0 0,1 0,-1 0,1 0,-1 0,0-1,1 1,-1-1,0 1,0-1,1 0,-1 0,0 0,0 0,0-1,0 1,0-1,0 1,-1-1,1 1,0-1,-1 0,1 0,-1 0,0 0,2-3,10-18,0-1,-2 0,16-50,13-86,-33 130,53-270,-42 220,-3 20,-2 9,-5 2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8:27.30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21 1,'7'9,"-6"-8,0 0,-1-1,1 1,-1 0,1-1,-1 1,1 0,-1 0,1 0,-1-1,1 1,-1 0,0 0,0 0,0 0,1 0,-1 0,0 0,0-1,0 1,0 0,0 0,0 0,-1 0,1 0,0 0,0 0,-1 1,-12 38,9-27,0-1,1 1,0-1,0 1,0 14,3-26,0 0,0-1,0 1,0 0,0-1,-1 1,1 0,1-1,-1 1,0 0,0 0,0-1,0 1,0 0,1-1,-1 1,0 0,0-1,1 1,-1-1,1 1,-1 0,1-1,-1 1,0-1,1 1,0-1,-1 1,1-1,-1 0,2 1,-1-1,0 0,0-1,0 1,0-1,0 1,0-1,0 1,0-1,0 1,0-1,0 0,-1 0,1 0,0 1,0-1,-1 0,1 0,-1 0,2-2,11-15,-12 17,-1 1,0-1,0 1,1 0,-1-1,1 1,-1-1,0 1,1-1,-1 1,1 0,-1-1,0 1,1 0,-1-1,1 1,0 0,-1 0,1 0,-1-1,1 1,-1 0,1 0,-1 0,1 0,0 0,-1 0,1 0,-1 0,1 0,-1 0,1 0,0 1,1 1,-4-4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8:26.77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1,'0'0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8:27.86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109 1,'-8'3,"-1"0,1 1,0 0,1 0,-1 1,1 0,-11 9,15-10,-1 0,1 0,-1 1,1-1,1 1,-1 0,1 0,-1 0,2 0,-1 0,0 0,1 1,-1 7,2-12,0 1,0-1,0 1,0 0,0-1,0 1,0-1,1 1,-1 0,0-1,1 1,0-1,-1 1,1-1,0 0,0 1,0-1,0 0,1 3,-1-4,-1 0,1 1,0-1,-1 0,1 1,-1-1,1 0,0 0,-1 1,1-1,0 0,-1 0,1 0,0 0,-1 0,1 0,0 0,-1 0,1 0,0 0,-1-1,1 1,0 0,-1 0,1 0,0-1,-1 1,1 0,-1-1,1 1,-1-1,1 1,-1-1,1 1,-1-1,1 1,-1-1,1 1,-1-1,0 1,0-1,1 0,-1 1,1-2,1-3,0 0,0 0,0 0,-1 0,1-1,-1 1,0 0,-1-1,1 1,-1-1,0 1,-1 0,1-1,-1 1,0-1,0 1,-1 0,1 0,-1 0,-1 0,1 0,-6-9,8 14,0-1,-1 1,1-1,0 1,-1-1,1 1,0 0,-1-1,1 1,-1-1,1 1,-1 0,1 0,0-1,-1 1,1 0,-1 0,1-1,-1 1,0 0,1 0,-1 0,1 0,-1 0,1 0,-1 0,1 0,-1 0,1 0,-1 0,1 0,-1 0,0 0,1 1,-1-1,-2 3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8:28.98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0,'0'266,"0"-209,1 5,3-3,-2-49,0 0,1-1,6 17,-6-21,0 1,0 0,0-1,1 0,-1 0,1 0,1 0,-1-1,1 1,0-1,0 0,0 0,0-1,0 0,1 0,0 0,0 0,0-1,0 0,0 0,0-1,0 0,11 1,-8-2,0 0,-1 0,1-1,-1 0,1-1,-1 0,0 0,1 0,-1-1,0-1,-1 1,1-1,-1-1,1 1,-1-1,-1-1,9-7,9-14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8:29.35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40 0,'-9'27,"1"0,1 0,2 1,0 0,2 0,0 35,16 164,-11-203,2 9,23 204,-16-179,2-8,4-2,6-2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8:29.72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38 1,'0'0,"-7"21,-1 9,-3 13,6-7,1-3,1-2,3-8,3-10,4-11,3-9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8:30.07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271 1,'-9'0,"0"1,0 0,1 0,-1 1,0 0,1 1,-1 0,1 0,0 1,0 0,0 1,1-1,-1 1,1 1,0-1,0 1,1 1,0-1,0 1,1 0,-8 11,1 4,0 0,1 1,1 0,1 1,1 0,-7 40,7-22,2 0,2 1,3 74,2-90,1-2,2 1,0 0,2-1,1 1,1-2,15 34,-19-51,-1-1,1 1,0-1,0 0,1 0,0 0,0-1,0 0,1 0,0 0,0-1,0 1,0-2,12 6,-13-7,0 0,1-1,-1 0,0 0,1 0,0-1,-1 0,1 0,-1 0,1-1,-1 0,1 0,-1 0,0 0,1-1,-1 0,0 0,0-1,0 0,5-3,6-6,1 0,-2-1,0-1,0 0,-2-1,23-31,-19 20,-1 0,-1-1,22-55,-31 62,0 0,-1 0,-1 0,0-1,-2 1,-1-1,0 0,-1 0,-6-38,2 42,1-1,-2 1,-1 0,0 0,-1 0,0 1,-2 0,0 1,0-1,-1 2,-21-23,3 14,2 6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8:30.90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 1,'-1'47,"1"33,16 141,-11-201,-1-22,3-12,13-45,20-47,-34 92,1 0,1 0,0 1,0 0,11-12,-17 24,-1-1,0 1,1-1,-1 1,1-1,0 1,-1 0,1-1,0 1,0 0,0 0,0 1,0-1,0 0,0 1,0-1,0 1,0-1,0 1,0 0,0 0,1 0,2 1,-2 0,-1 0,0 0,0 0,1 0,-1 0,0 1,0-1,0 1,-1 0,1 0,0-1,0 1,-1 0,0 0,1 1,-1-1,0 0,0 0,2 5,1 4,3 16,2 16,-4-13,2-5,-7-24,0 0,1 0,-1 0,1 0,-1 1,1-1,-1 0,1 0,0 0,0 0,-1 0,1 0,0 0,0-1,0 1,0 0,0 0,0-1,2 2,-2-2,0 0,0 0,0 0,0 0,0 0,0 0,0 0,0 0,0-1,0 1,0 0,-1-1,1 1,0 0,0-1,0 1,0-1,1 0,4-4,0-1,-1 1,1-1,7-12,-11 15,18-24,2-2,5-1,-22 25,1 0,-1 1,1-1,0 1,0 0,0 1,14-6,-17 8,-1 0,1 1,0-1,-1 1,1 0,0 0,0 0,3 0,-2 1,0 1,0-1,-1 1,1-1,0 1,-1 0,0 1,1-1,-1 0,0 1,0 0,0 0,-1 0,1 0,-1 0,1 1,-1-1,0 1,1 4,14 20,0 2,0 3,1-3,1-5,1-8,-19-16,0-1,1 1,-1-1,1 1,0-1,-1 0,1 0,-1 0,1 1,0-2,2 1,16-6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8:31.24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18 0,'0'0,"-6"26,4 17,-3 16,1-10,4-9,0-9,2-16,3-10,-3-14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0:55.00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237 33,'23'-32,"-32"45,-13 23,-16 61,-53 119,71-173,0-2,0-2,1-2,6-8,6-9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8:31.58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0,'0'0,"3"16,11 22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8:31.92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0,'12'156,"-8"-117,-4-38,0 0,0 0,0 0,0 0,0 0,1 1,-1-1,0 0,1 0,-1 0,0 0,1 0,-1 0,1 0,0-1,-1 1,1 0,0 0,0 0,-1-1,1 1,0 0,2 1,-2-2,0 0,0 0,1 0,-1 0,0 0,1 0,-1 0,0 0,0-1,1 1,-1 0,0-1,0 1,1-1,-1 1,2-2,6-4,-1-1,1 1,12-15,-19 20,3-5,0 1,1 0,0 0,0 0,1 1,-1 0,1 0,8-3,-12 6,-1 1,0-1,0 1,1-1,-1 1,0 0,1 0,-1 0,0 0,1 0,-1 1,0-1,1 1,-1-1,0 1,0 0,0 0,1 0,-1 0,0 0,0 0,-1 1,1-1,0 1,0-1,-1 1,1 0,-1-1,1 1,-1 0,2 3,1 0,15 33,3 4,4 15,-7-15,3 7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9:56.20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4 0,'14'98,"2"27,-9 82,-4-86,0-41,0-7,-6-9,0-4,-3-10,-4-15,-1-18,11-17,0 0,-1 0,1 0,0 1,-1-1,1 0,0 0,-1 0,1 0,0 0,-1 0,1 1,-1-1,1 0,0 0,-1 0,1 0,0 0,-1 0,1-1,-1 1,1 0,0 0,-1 0,1 0,-1-1,0 1,1-1,-1 0,1 1,-1-1,0 0,1 0,-1 0,1 0,0 1,-1-1,1 0,0 0,0 0,-1 0,1 0,0 0,0 0,0 0,0 0,0 0,0 0,0 0,1-1,6-24,-6 20,9-22,6-2,6-1,-19 28,-1-1,2 1,-1-1,0 1,0 0,1 1,0-1,0 0,-1 1,2 0,-1 0,0 0,0 1,0-1,1 1,-1 0,1 0,-1 1,1-1,-1 1,1 0,-1 0,1 0,-1 1,1 0,-1 0,1 0,-1 0,0 1,1-1,-1 1,0 0,0 1,0-1,-1 1,1-1,-1 1,1 0,-1 0,0 1,0-1,3 5,12 22,-6 7,-9-27,-2 1,1 0,-1-1,0 1,-2 15,-6 7,6-30,0 0,0 0,0-1,-1 1,1-1,-1 1,0-1,1 1,-1-1,0 0,0 0,0 0,-1 0,1 0,0 0,-1-1,-4 3,-21 3,23-7,-1 0,0-1,0 1,0-1,1-1,-1 1,0-1,1 0,0 0,-1-1,1 1,0-1,0-1,0 1,-5-5,-20-20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9:56.57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94 0,'10'56,"-3"-22,1 5,31 198,-35-199,-2 1,-1-1,-2 1,-7 47,-5-30,-6-2,14-42,-34 80,13-45,0-8,-2-5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9:58.01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1 987,'7'-40,"1"1,24-65,-30 99,43-121,12-38,-41 111,63-193,-60 194,0 1,0 3,3 10,-20 36,-1 0,0 1,0-1,1 1,-1-1,1 1,-1-1,1 1,0 0,0 0,-1 0,1 0,0 0,3-1,-4 2,1 0,-1 0,0 1,0-1,0 0,0 1,0-1,0 0,0 1,0-1,0 1,0-1,0 1,0 0,0 0,0-1,0 1,0 0,-1 0,1 0,0 0,-1 0,1 0,0 0,-1 0,0 0,1 2,10 23,-1 0,-2 1,-1 1,-1-1,4 47,0-8,16 82,-15-79,0-3,0-5,0-9,-10-47,0 0,1 0,0-1,0 1,0-1,0 1,6 6,-8-10,0-1,1 1,0-1,-1 1,1-1,-1 1,1-1,0 1,-1-1,1 0,0 1,-1-1,1 0,0 1,0-1,-1 0,1 0,0 0,0 0,1 0,-1 0,0 0,1-1,-1 0,0 1,0-1,0 1,0-1,0 0,0 0,0 0,0 0,0 1,0-1,0 0,0-1,0-1,9-11,-2-1,0 0,-1-1,6-20,16-69,-22 78,25-105,-13 65,0 0,0 5,-17 54,1-3,1 1,0-1,0 1,1 0,8-14,-12 23,-1 0,1 0,0 1,-1-1,1 0,0 0,0 1,0-1,-1 0,1 1,0-1,0 1,0-1,0 1,0-1,0 1,0 0,0-1,2 1,-3 0,1 0,0 0,0 1,0-1,-1 0,1 0,0 1,0-1,-1 1,1-1,0 1,-1-1,1 1,-1-1,1 1,0-1,-1 1,1 0,0 0,2 5,0 1,0-1,-1 1,4 10,-4-10,24 95,19 148,-24-116,-8-69,2-3,3-9,1-9,-3-16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9:59.24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38,'0'0,"21"-3,21-5,16-5,-9 8,-5-2,-5 5,-8 4,-12 2,-8 1,-11-2,-9-3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9:59.58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41,'0'0,"27"0,24-8,16-3,-6 2,-10 5,-8 1,-5 0,-5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19:59.93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0,'2'49,"10"56,0 6,-1 93,-7-113,3-10,-2-13,-3-2,-3 2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0:00.30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60 0,'0'0,"-12"21,-5 6,2 6,2-11,11-6,2-8,5-8,5-5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0:00.72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1 142,'25'-19,"1"2,0 1,2 1,0 1,0 1,50-14,-25 16,-42 8,38-3,-46 6,0-1,0 2,0-1,0 0,0 0,0 1,-1 0,1 0,0 0,0 0,-1 0,1 0,0 0,2 3,-4-3,0 1,0-1,0 1,0 0,0 0,0-1,0 1,-1 0,1 0,-1 0,1 0,-1-1,0 1,0 0,0 0,0 0,0 0,0 0,0 0,0 0,-1 0,1 0,-2 3,-2 6,0 1,-9 14,13-25,-19 33,-1 0,-34 41,46-65,-35 49,5 1,32-49,1 0,0 0,1 0,0 0,1 1,0 0,1-1,-1 16,3-23,-1 0,1 1,0-1,1 0,-1 0,1 0,0 1,0-1,0 0,1 0,-1 0,1 0,0 0,0-1,0 1,0-1,1 1,0-1,0 0,0 0,0 0,0 0,0 0,1-1,-1 1,8 2,28 7,6-4,7-3,11-2,1-3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48:54.92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0,'14'349,"-9"-294,-3-6,-2-8,-2-4,-2-5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0:55.52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0,'0'0,"14"7,7 4,10 0,4-1,3-2,6-3,2-3,3 0,3-2,10 0,-2-2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0:02.01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141 27,'-36'-13,"31"11,0 0,0 0,0 0,0 0,0 1,0 0,-10-1,14 2,1 0,-1 0,0 1,1-1,-1 0,0 0,1 0,-1 1,0-1,1 0,-1 1,0-1,1 1,-1-1,1 0,-1 1,1-1,-1 1,1 0,0-1,-1 1,1-1,-1 1,1 0,0-1,0 1,-1 0,1-1,0 1,0 0,0-1,0 2,-1 28,2-20,-4 40,-9 57,5-55,2-18,-8 36,14-72,0 0,-1 1,1-1,0 1,-1-1,1 1,0-1,0 1,0 0,1-1,-1 1,0 0,0 0,1 0,-1 0,1 0,1-1,2-1,-1 1,1 0,-1 1,1-1,0 1,7-1,-5 1,0 0,0 1,0 0,0 0,0 1,0 0,0 0,0 0,0 1,7 3,11 11,-4 10,-2 7,-6 9,-4 5,-8-36,0-1,-2 21,0-23,0 0,-1 0,-5 16,5-19,0 0,-1 1,1-1,-1 0,-5 6,4-7,1-1,0 1,-1-1,0 0,0 0,-5 3,3-3,0 1,-1-1,-13 4,10-5,1 0,-1 0,0-1,0-1,0 1,-14-3,-14-4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0:11.34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186 0,'-12'4,"-1"0,1 0,1 1,-1 0,1 1,-16 11,21-12,0 0,1 0,-1 0,1 1,0 0,1 0,-1 0,1 1,1-1,-1 1,1 0,-3 8,0 7,0 0,1 0,1 0,2 0,0 1,1 29,7-10,-5-37,1-1,-1 0,1 1,0-1,0 0,1 0,-1 0,1-1,0 1,-1 0,2-1,-1 0,7 6,24 7,-25-13,-1-1,1 0,0 0,1-1,-1-1,0 1,0-1,0-1,0 0,0 0,0-1,0 0,0 0,0-1,16-8,-16 6,1 0,-1 0,0-1,0-1,0 0,-1 0,0 0,0-1,-1 0,0-1,-1 0,0 0,6-10,-10 13,0 0,0 0,0 0,-1 0,0-1,0 1,0 0,-1-1,0 1,0 0,-1-1,0 1,0 0,0-1,-1 1,0 0,0 0,0 0,-1 1,0-1,-5-7,3 4,-1 1,0 0,-1 0,0 1,0 0,0 0,-1 0,0 1,0 0,-1 1,1 0,-19-7,-8 2,-7 3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0:58.77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1263,'-1'-51,"3"0,2 0,14-69,49-128,-38 148,96-311,-107 351,1 2,0 5,-17 49,-1-1,1 0,0 1,0-1,1 1,-1 0,1 0,0 0,0 0,1 0,-1 1,6-5,-8 8,-1-1,1 1,0 0,-1 0,1 0,0-1,-1 1,1 0,0 0,-1 0,1 0,0 0,0 0,-1 0,1 0,0 1,-1-1,1 0,0 0,-1 1,1-1,-1 0,1 1,0-1,-1 0,1 1,-1-1,1 1,-1-1,1 1,-1-1,1 1,-1-1,0 1,1 0,-1-1,0 1,1-1,-1 1,0 0,0 0,8 32,-8-29,25 239,-7-60,-14-154,45 283,-29-240,0-18,0-11,-17-38,0 1,1-1,0 1,0-1,1-1,-1 1,6 4,-8-7,0-1,-1 0,1 0,0 1,-1-1,1 0,0-1,0 1,0 0,0-1,0 1,0-1,0 1,0-1,0 0,0 0,1 0,-1 0,0 0,0 0,0-1,0 1,0-1,0 1,0-1,2-1,2-2,-1 0,1-1,0 0,-1 0,0 0,0-1,-1 0,0 0,0 0,5-9,5-13,11-31,-21 49,158-510,-147 462,-2 7,-11 44,1-1,0 1,1 0,7-12,-10 17,0 1,0 0,0 0,-1 0,1 0,0 0,0 0,1 1,-1-1,0 0,0 0,0 1,0-1,1 1,1-1,-2 1,0 0,0 0,-1 0,1 0,0 1,0-1,0 0,0 1,-1-1,1 0,0 1,0-1,-1 1,1-1,0 1,-1 0,1-1,0 1,-1 0,1-1,-1 1,1 0,-1 0,0-1,1 1,0 2,3 7,-1 0,0 1,-1 0,0-1,0 1,-1 0,0 18,0 2,8 100,34 334,-38-435,1-1,1 0,19 48,-22-67,1 0,11 16,17 15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0:59.18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244 57,'-2'-4,"-1"-1,1 1,-1 0,-1 0,1 0,0 0,-1 1,0 0,0-1,0 1,0 0,-8-3,10 5,-1 0,0 0,0 0,0 0,0 1,0-1,0 1,0 0,0 0,0 0,0 1,0-1,0 0,1 1,-1 0,0 0,0 0,0 0,1 0,-1 1,0-1,-3 4,-5 4,1 0,0 1,0 0,1 0,1 1,-1 0,2 1,0-1,0 2,1-1,1 1,0 0,0 0,-4 24,5 3,4-34,0 1,0-1,0 1,1 0,0-1,1 0,-1 1,1-1,0 0,1 0,-1 0,1 0,6 8,-7-11,0 0,1 0,0-1,0 1,-1-1,1 1,1-1,-1 0,0-1,0 1,1 0,-1-1,1 0,-1 0,1 0,0 0,0 0,-1-1,1 1,0-1,0 0,-1-1,1 1,5-2,-5 2,0-1,0-1,0 1,0-1,0 1,-1-1,1 0,-1 0,1-1,-1 1,0-1,3-3,14-19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0:59.51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36 1,'-12'63,"2"1,-2 105,10-113,2 1,3-1,2 1,3-1,28 105,-29-141,0 0,2-1,0 0,1-1,23 32,0-9,7 4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0:59.84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21,'0'0,"23"0,27-7,14 2,-7 3,-17-1,-12 0,-15 3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1:00.19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52,'0'0,"28"0,30 0,21-5,-6-4,-11 1,1-3,-12-8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1:12.70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1 147,'91'-62,"-71"46,0 2,2 0,-1 1,29-12,-49 24,1 1,-1-1,1 1,-1 0,0-1,1 1,-1 0,1 0,-1 0,1 0,-1 0,1 0,-1 1,1-1,-1 0,0 1,1-1,-1 1,0-1,1 1,-1 0,0 0,1-1,-1 1,0 0,0 0,0 0,1 2,3 3,-1 0,0 0,-1 0,6 12,6 11,-2-15,4-4,-9-8,-1 0,1 0,-1-1,1 0,-1-1,1 0,0 0,-1 0,1-1,12-3,22-4,0-2,-4-3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1:13.13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37 35,'-34'13,"32"-11,7-2,11-3,26-14,-25 9,0 2,25-7,-40 12,-1 1,1-1,0 1,-1 0,1 0,0 0,0 0,-1 0,1 0,0 1,-1-1,1 0,0 1,-1 0,1-1,-1 1,1 0,-1-1,1 1,-1 0,0 0,1 0,0 2,2 2,-1-1,0 1,0 0,0 0,3 9,-5-10,1-1,-1 1,1 0,0-1,0 1,0-1,0 1,0-1,1 0,0 0,-1 0,1-1,0 1,7 4,0-5,-1 0,1 0,0-1,0 0,0-1,0 0,0-1,-1 0,16-3,-17 3,30-7,1-6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1:13.48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0,'7'145,"0"-36,-5-28,1-3,0-4,5-2,3-4,2-3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1:08.862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2,'91'-2,"99"4,-176 0,0 0,17 6,-18-5,0 0,24 3,18 0,-34-3,30 0,-15-3,-26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1:13.82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31 0,'0'0,"0"25,0 19,0 15,0-11,0-7,-7-9,2-8,-5-13,2-16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1:14.47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0 103,'36'-25,"-13"8,46-23,-62 36,0 1,0 0,0 1,1-1,-1 2,1-1,-1 1,1 0,0 0,-1 1,12 1,-18-1,0 0,0 0,0 0,0 0,0 1,0-1,0 0,0 0,-1 1,1-1,0 1,0-1,0 1,0-1,0 1,-1 0,1-1,0 1,-1 0,1-1,0 1,-1 0,1 0,0 1,-1-1,1 1,-1-1,0 1,0-1,0 1,0-1,-1 1,1-1,0 0,0 1,-1-1,1 1,-1-1,-1 3,-3 5,-1 0,0 0,-13 13,14-15,-28 26,27-28,0 1,0 0,1 0,-1 1,1-1,1 1,-8 14,11-20,1 0,-1 1,1-1,0 0,0 0,0 1,-1-1,1 0,0 1,1-1,-1 0,0 0,0 1,0-1,1 0,-1 0,1 1,-1-1,1 0,-1 0,1 0,0 0,0 0,-1 0,1 0,0 0,0 0,0 0,0 0,0 0,0-1,0 1,0 0,1-1,0 1,7 3,-1-1,1 0,0 0,9 1,0 1,-7-2,0 0,1 1,-2 1,1 0,0 0,-1 1,0 0,0 1,-1 0,0 1,0-1,-1 2,1-1,-2 2,0-1,0 1,6 10,-1 2,17 47,-15-20,-11-36,-1 1,0-1,-1 1,-1-1,0 1,0-1,-2 1,0-1,0 1,-1-1,-1 0,-10 25,-10 5,-7-5,-8-4,-7-6,-4-3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1:00.56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131 0,'-19'30,"2"1,1 0,2 1,1 1,1 0,-11 53,12-23,6-4,5-52,0-1,0 1,1 0,0 0,0 0,1-1,0 1,0 0,1-1,-1 0,6 10,-5-13,0 0,-1 1,1-1,0 0,0 0,7 4,-6-4,0-1,0 0,0 0,1 0,5 2,31 5,7-2,10-4,3-5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1:00.93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87 0,'0'0,"-16"35,0 16,-8 35,4 29,10 3,10-7,10-19,20-6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1:16.13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118 0,'0'0,"-15"17,0 10,-8 6,9-7,-4-2,2 1,-1-6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1:16.72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164 0,'-14'12,"0"0,1 1,0 1,1 0,0 0,1 2,1-1,0 1,2 1,0-1,0 1,2 1,0 0,1-1,0 2,2-1,0 0,1 1,1-1,2 23,0-10,1 0,1-1,2 1,1-1,20 58,-2-43,-20-39,1 1,0 0,9 8,-12-12,1-1,0 1,0-1,0 0,0 0,1 0,-1 0,0-1,1 1,-1-1,1 0,-1 0,1 0,0-1,0 1,-1-1,8 0,-5-1,0 0,-1 0,1-1,0 0,0 0,-1 0,1-1,-1 0,0 0,6-4,4-5,0-1,0-1,-2 0,1-1,18-28,-19 22,0-1,-1 0,-1-1,-1-1,-1 1,-2-1,0-1,5-33,-10 44,-1 0,0 0,0 0,-1 0,-1 0,0 0,-1 0,-1 0,0 1,-1-1,0 1,-1 0,-1 0,0 0,-1 1,-12-18,-8 2,0 12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4:52.50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1 755,'1'-17,"1"1,1-1,0 1,8-21,-7 23,-1 3,1-2,12-29,126-341,-129 350,3-1,0 1,3 0,1 6,3 7,-21 19,0 0,0 0,0 0,0 0,0 0,0 0,1 1,-1-1,0 1,1-1,-1 1,0 0,1 0,-1 0,0 1,1-1,-1 0,0 1,1-1,-1 1,0 0,0 0,0 0,0 0,1 0,-2 1,1-1,0 0,0 1,0 0,-1-1,1 1,2 3,2 3,-1-1,0 1,0 1,-1-1,0 1,0-1,2 12,14 63,17 154,-19-101,-9-88,-1-2,-1-2,-1-3,-5-1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4:52.95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28,'33'-2,"50"-8,3 0,-41 7,-1 1,-11 2,33 3,-20 3,-6 5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4:53.55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157 31,'-1'0,"-6"-5,0 0,0 1,-1 0,0 1,-11-4,17 6,-1 1,1-1,0 1,-1 0,1 0,0 0,-1 0,1 0,0 0,-1 1,1 0,0-1,-1 1,1 0,0 0,0 0,0 0,0 0,0 0,0 1,0-1,0 1,1-1,-3 4,-1 1,0 1,1 0,-1 0,1 0,1 0,0 1,0-1,-2 10,3-12,1-1,0 1,0 0,0-1,1 1,0 0,-1 0,2 0,-1 0,1-1,-1 1,1 0,0-1,1 1,1 4,-2-8,-1 0,0-1,0 1,1-1,-1 1,1 0,-1-1,0 1,1-1,-1 1,1-1,0 1,-1-1,1 0,-1 1,1-1,-1 0,1 1,0-1,-1 0,1 0,0 0,-1 1,1-1,0 0,-1 0,1 0,0 0,0 0,-1 0,2-1,0 1,-1-1,1 0,0 0,-1 0,1 0,-1 0,1-1,-1 1,1 0,-1-1,2-1,2-5,0 1,-1-1,0 0,4-9,1-13,-8 23,1 0,0 0,1 0,6-12,-9 18,0 1,0 0,0 0,0 0,0-1,0 1,1 0,-1 0,0 0,0 0,0 0,0-1,1 1,-1 0,0 0,0 0,0 0,0 0,1 0,-1 0,0 0,0 0,1-1,-1 1,0 0,0 0,0 0,1 0,-1 0,0 0,0 1,0-1,1 0,-1 0,0 0,1 0,6 8,6 15,-12-21,12 27,-3-7,19 31,-25-47,-1-1,1 0,0 0,1 0,-1 0,1-1,0 0,0 0,0 0,10 5,-13-8,-1-1,1 1,-1 0,0-1,1 1,-1-1,1 0,0 1,-1-1,1 0,-1 0,1 0,-1 0,1 0,0 0,-1 0,1-1,-1 1,1 0,-1-1,1 0,-1 1,1-1,-1 0,3-1,4-9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4:54.23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0,'21'337,"-17"-286,1 0,0 1,0-3,-3-2,-3-11,-3-17,4-19,0 0,0 0,0 0,0 0,0 1,0-1,0 0,0 0,0 0,0 0,0 0,0 0,0 0,0 1,0-1,0 0,-1 0,1 0,0 0,0 0,0 0,0 0,0 0,0 0,0 0,0 1,-1-1,1 0,0 0,0 0,0 0,0 0,0 0,0 0,0 0,-1 0,1 0,0 0,0 0,0 0,0 0,0 0,0 0,-1 0,1 0,0 0,0 0,0-1,0 1,0 0,0 0,0 0,0 0,-1 0,1 0,-1-4,-1 0,1 0,0 0,1 0,-1 0,1 0,-1 0,1 0,0-1,1 1,0-7,0-4,3-28,1 0,1 0,3 0,2 1,1 1,2 0,29-57,-41 94,4-7,0 0,0 1,13-16,-18 24,0 0,0 1,1-1,-1 1,0 0,1-1,-1 1,1 0,0 0,-1 0,1 0,0 0,0 0,-1 1,1-1,0 0,0 1,0 0,0-1,0 1,0 0,0 0,0 0,0 0,0 0,0 1,0-1,-1 0,1 1,3 1,8 8,-2 5,-4 6,-6 5,-6 0,3-22,1-1,0 0,-1 1,1-1,-1 0,0 0,0 0,0 0,0 0,-1 0,1-1,-1 1,0-1,0 1,0-1,0 0,0 0,0-1,0 1,-1-1,-3 2,1-2,0 0,1-1,-1 1,0-1,1 0,-1-1,0 0,1 0,-1 0,0 0,1-1,-9-3,9 3,4 2,-1-1,1 1,0 0,-1-1,1 1,0-1,-1 0,1 1,0-1,0 0,0 0,0 1,0-1,-1 0,2 0,-1 0,0 0,0-1,0 1,0 0,1 0,-1 0,0-1,1 1,-1-2,2-6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1:14.920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1,'2'0,"3"0,0 2,2 0,1 1,2-1,0 0,4-1,-1 1,-1 1,0 0,0-1,-1 1,1 1,0-1,2-1,-1-1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4:54.70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89 1,'-7'5,"0"0,0 1,1-1,0 1,0 1,0-1,1 1,0 0,1 1,-1-1,1 1,0-1,1 1,0 1,1-1,-1 0,1 1,1-1,0 1,0-1,0 1,1-1,1 1,2 14,3 8,-2-25,0-2,-4-3,1 0,0 1,0-1,-1 0,1 1,0-1,0 0,0 0,1 0,-1 0,0 0,0 0,0 0,1 0,-1-1,1 1,-1 0,0-1,1 1,-1-1,1 0,-1 1,1-1,0 0,-1 0,1 0,-1 0,1 0,-1 0,1 0,-1-1,1 1,-1 0,1-1,-1 1,1-1,-1 0,0 0,1 1,1-3,0 1,1-1,-1 0,0 0,0 0,-1-1,1 1,-1-1,1 1,-1-1,0 0,0 0,-1 0,3-7,-3 1,0 0,-1 0,0 1,0-1,-1 0,0 0,-1 0,0 0,-7-17,-3-21,12 48,0-1,0 0,0 1,0-1,0 1,0-1,0 0,0 1,0-1,0 1,0-1,0 1,1-1,-1 1,0-1,0 1,1-1,-1 1,0-1,1 1,-1-1,1 1,-1-1,0 1,1 0,-1-1,1 1,-1 0,1-1,-1 1,1 0,-1 0,2-1,7-2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4:55.14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0,'0'105,"0"-55,0-5,0-6,0-34,1-1,-1 1,1-1,-1 0,3 7,-2-10,-1-1,0 0,0 1,0-1,0 0,1 1,-1-1,0 1,0-1,1 0,-1 0,0 1,0-1,1 0,-1 1,0-1,1 0,-1 0,1 0,-1 1,0-1,1 0,-1 0,1 0,-1 0,1 0,0 0,0 0,0-1,0 1,-1-1,1 1,0-1,0 1,-1-1,1 1,0-1,-1 1,1-1,0 0,-1 1,1-1,0-1,27-48,-25 42,1 0,0 0,1 0,-1 0,2 1,-1 0,1 0,11-11,-15 17,-1 0,1 1,-1-1,1 0,-1 0,1 1,0-1,-1 1,1-1,0 1,-1 0,1 0,0 0,-1 0,1 0,0 0,-1 0,1 0,0 1,-1-1,1 1,2 0,-1 1,1-1,-1 1,0 0,0 0,0 1,0-1,0 1,0-1,2 5,9 12,1 3,16 32,-10-25,4-1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4:56.46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35 13,'0'-13,"0"31,-1 248,-2-214,-2-3,-2-3,2-10,-4-10,9-26,0 0,0 0,0 0,0 0,0 0,0 0,0 0,0 0,0 0,0 1,0-1,0 0,0 0,0 0,0 0,0 0,0 0,0 0,-1 0,1 0,0 0,0 0,0 0,0 0,0 0,0 0,0 0,0 0,0 0,0 0,0 0,-1 0,1 0,0 0,0 0,0 0,0 0,0 0,0 0,0 0,0 0,0 0,0 0,0 0,0 0,-1 0,1 0,0 0,0 0,0-1,0 1,0 0,0 0,0 0,0 0,0 0,0 0,0 0,0 0,0 0,0 0,-2-15,3-5,1 0,0 1,9-33,23-58,-21 69,-4 16,1 0,0 1,2 0,16-25,-26 47,-1 0,1 0,-1 0,1 0,0 0,0 0,0 0,0 0,0 1,0-1,1 1,-1-1,0 1,1 0,-1 0,1 0,-1 0,1 1,0-1,-1 1,5-1,-5 2,0-1,0 0,0 1,0-1,1 1,-2 0,1 0,0 0,0 0,0 0,0 0,-1 0,1 1,2 2,0 0,0 1,-1-1,0 1,1 0,-2 0,1 0,3 10,7 22,-12-29,-1 1,0 18,-8-4,7-21,-1 1,1-1,-1 0,1 1,-1-1,0 0,0 0,0 0,0 0,0 0,-1-1,1 1,-1-1,1 1,-1-1,-5 2,4-2,0 0,-1-1,1 1,-1-1,0 0,1 0,-1 0,1 0,-1-1,-4-1,2 0,0 0,0-1,0 1,0-1,0-1,1 0,-1 1,1-2,0 1,0-1,1 0,-11-11,16 15,-1 0,1 0,-1 0,1 0,-1 0,1 0,0-1,0 1,-1 0,1 0,0 0,0 0,0 0,0 0,0-1,0 1,0 0,1 0,-1 0,0 0,1 0,-1 0,1 0,-1 0,1 0,-1 0,1 0,0 0,1-2,8-6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4:56.81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0,'0'260,"1"-318,0 31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4:57.17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1,'0'0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4:57.52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143 1,'-11'0,"0"0,1 1,-1 0,0 0,1 2,-18 4,25-6,0 1,0-1,0 1,0 0,0 0,1 0,-1 0,0 0,1 1,-1-1,1 1,0-1,0 1,0 0,0 0,1 0,-1 0,1 0,0 0,0 1,0-1,0 0,0 1,0 5,1-5,0 0,0 1,1-1,-1 0,1 0,0 0,0 0,1 1,-1-1,1-1,4 8,31 42,-11-17,-17-19,0-2,-5-1,-6 1,-5 3,3-16,2-1,-1 3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4:57.85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66 1,'-3'49,"-2"1,-13 61,9-62,0-2,0-6,-2 22,10-49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4:58.18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28,'0'0,"19"-2,20-4,12-4,-9 6,-3 1,-5 1,-2 4,2 1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4:58.73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1 148,'17'0,"12"0,-1 0,31-6,-51 4,0 1,1-1,-1-1,-1 0,1 0,0 0,-1-1,1 0,-1 0,0-1,9-8,-4 0,2-8,-14 14,-1 3,1 2,1 0,-1 0,0 1,0-1,-1 0,1 0,0 0,-1 0,1 0,-1 1,1-1,-1 0,0 1,0-1,0 0,0 1,0-1,0 1,0-1,0 1,-1 0,1-1,0 1,-1 0,1 0,-1 0,0 0,1 0,-1 0,0 1,1-1,-1 0,0 1,0-1,0 1,1 0,-1 0,0 0,0 0,-2 0,-2 0,0 0,0 1,0 0,-1 0,2 1,-1 0,0 0,0 0,1 0,-1 1,-5 4,6-4,1 0,-1 1,1-1,0 1,1 0,-1 1,1-1,0 1,0-1,0 1,0 0,1 0,0 0,0 0,0 0,1 1,0-1,0 0,0 1,0-1,1 1,0-1,0 1,1-1,0 1,0-1,0 1,0-1,1 0,0 1,0-1,0 0,1 0,-1-1,1 1,0-1,1 1,-1-1,1 0,0 0,0 0,0-1,1 1,-1-1,1 0,-1 0,1-1,0 1,0-1,6 1,2 1,0-1,0 0,1-1,-1 0,0-2,1 1,-1-1,0-1,26-5,-20 2,-1-1,0-1,-1-1,0 0,0-1,25-16,-10 1,-5-1,-7-1,-9 1,-10 23,-1 0,0 0,0 0,0 0,0 0,0-1,0 1,0 0,0 0,0 0,-1 0,1 0,0 0,-1 0,1 0,-1 0,1 0,-1 0,1 0,-1 0,0 0,1 0,-1 0,0 0,0 1,0-1,1 0,-2 0,-14-6,13 7,0 0,0 0,0 1,0-1,1 0,-1 1,0 0,0 0,0 0,1 0,-1 0,-4 3,-14 11,4 6,6 4,8 3,3-24,1-1,0 1,-1 0,1-1,0 1,3 4,-3-4,1-1,1 1,-1-1,0 1,1-1,4 5,0-2,1 1,0-1,1-1,-1 0,1 0,0-1,0 1,16 3,-19-6,1 0,0 0,0-1,0 0,0 0,0-1,1 0,-1 0,0 0,0-1,0 0,0-1,7-2,18-13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4:59.07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59 0,'-30'185,"20"-131,0-2,4-2,4-1,2-4,0-34,1 0,1 0,2 12,-7-30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1:16.838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13,'36'-11,"103"9,-78 3,-47-1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4:59.39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12,'0'0,"15"0,18-4,19 0,0 2,-1 0,0 2,4 6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4:59.75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0,'0'0,"0"10,0 9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5:00.26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27 0,'-2'6,"-17"45,18-47,-1 1,1 0,0 0,1 0,-1 0,1 0,0 0,1 6,-1-11,0 0,0 1,0-1,0 0,0 0,0 1,0-1,0 0,0 0,0 0,0 1,0-1,0 0,0 0,1 0,-1 1,0-1,0 0,0 0,0 0,0 1,1-1,-1 0,0 0,0 0,0 0,1 0,-1 0,0 0,0 1,0-1,1 0,-1 0,0 0,0 0,1 0,-1 0,0 0,0 0,1 0,9-7,4-15,-14 6,0 16,0 0,-1 0,1 0,0-1,0 1,0 0,0 0,0 0,0-1,-1 1,1 0,0 0,0 0,0 0,0-1,-1 1,1 0,0 0,0 0,0 0,-1 0,1 0,0 0,0 0,-1-1,1 1,0 0,0 0,-1 0,1 0,0 0,-1 1,0-1,1 1,-1-1,1 1,-1-1,0 1,1-1,-1 1,1-1,0 1,-1 0,1-1,-1 1,1 0,0-1,0 1,-1 0,1 0,0-1,0 1,0 0,0 0,0-1,0 1,0 0,0 0,0-1,0 1,0 0,1 0,-1 0,1 7,1-6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5:00.78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39,'4'-13,"-4"13,1-1,-1 0,1 0,-1 0,0 1,1-1,-1 0,0 0,0 0,1 0,-1 0,0 1,0-1,0 0,0 0,0 0,0 0,-1 0,1 0,0 0,0 1,-1-1,1-1,-2 5,1 0,0 1,1-1,-1 0,1 1,-1 4,1-5,0 1,1-1,-1 1,1-1,0 1,0-1,1 5,-1-8,-1 1,0-1,0 1,1-1,-1 1,0-1,1 1,-1-1,1 1,-1-1,0 1,1-1,-1 0,1 1,-1-1,1 0,0 1,-1-1,1 0,-1 0,1 1,-1-1,1 0,0 0,-1 0,1 0,-1 0,1 0,0 0,-1 0,1 0,-1 0,1 0,0 0,-1-1,1 1,-1 0,1 0,-1-1,1 1,0 0,-1 0,1-1,-1 1,0-1,1 1,-1-1,1 1,-1 0,1-2,0 1,0 0,-1 1,1-1,0 0,0 0,-1 0,1 0,-1 0,1 0,-1 0,1 0,-1 0,0-1,1 1,-1 0,0 0,0 0,0 0,0 0,0-1,0 1,0 0,0 0,-1 0,1 0,-1-2,0 0,0 1,-1-1,1 1,0-1,-1 1,0 0,0 0,1-1,-1 1,-3-2,-7-5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5:07.49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253 1,'-13'0,"1"0,0 0,-1 2,1-1,-17 6,24-5,-1 0,1 1,0 0,-1 0,1 0,1 1,-1-1,0 1,1 1,0-1,0 0,0 1,-4 6,-5 9,1 1,1-1,1 2,1 0,1 0,1 0,1 1,1 0,1 0,0 1,1 30,7-13,-1-28,1 0,0-1,0 1,1-1,1 0,0-1,12 17,5 1,1-11,1-9,2-9,-4-7,-6-7,-15 11,0 0,0-1,-1 1,1 0,-1-1,0 1,0-1,0 1,-1-1,1 0,-1 1,0-1,0 0,0 1,0-1,-1 0,0 1,1-1,-1 1,-1-1,1 1,0-1,-1 1,0 0,-2-5,-11-12,-6 3,-5 8,-1 7,-2 10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5:08.03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227 1,'0'0,"-17"5,-13 7,-10 7,5 2,6 0,4 2,0-2,0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5:08.81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228 1,'-20'15,"2"1,0 0,0 2,2 0,0 1,1 0,1 1,1 1,1 0,1 1,1 1,0-1,2 1,-11 48,12-32,4 4,3-28,1 0,0 0,1-1,1 1,0-1,1 1,0-1,1 0,11 21,4-9,-16-22,0-1,1 1,-1-1,1 0,0-1,0 1,0-1,0 0,1 0,-1-1,0 1,1-1,-1 0,1-1,0 1,-1-1,1 0,-1-1,1 1,-1-1,1 0,-1-1,7-1,12-8,-2-5,-3-4,-16 15,1 0,-1-1,0 1,-1-1,1 0,-1 0,2-7,-3-14,-1 24,-1 0,0-1,1 1,-1 0,-1 0,1 0,0 0,-1 0,1 0,-1 0,0 0,0 0,-3-2,-16-12,17 15,1 0,-1 0,0 1,0-1,0 1,1 0,-1 0,0 0,-1 1,1-1,-5 1,-17 2,-1 5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5:09.38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261 1,'0'0,"-17"13,-4 10,-10 3,4 1,-2-2,5 0,-4 0,4-2,-6 0,1-2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5:10.63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135 410,'13'-18,"1"0,28-29,-23 27,17-24,-16 13,-3-2,-6-3,-9 26,0 0,-1 0,0-1,-2-16,1 22,0 0,-1 0,0 0,0 0,-1 0,1 1,-1-1,0 0,-1 1,1 0,-5-8,-11-3,-2 5,-5 4,17 6,1 1,0-1,0 1,0 1,-1-1,1 1,1 0,-1 1,0 0,0 0,1 0,0 1,0 0,0 0,0 0,-10 11,13-12,0 0,0 0,1 0,-1 0,1 1,0-1,-1 1,2-1,-1 1,0 0,1 0,0 0,-1 0,2 0,-1 0,0 0,1 0,0 0,0 1,0-1,0 0,1 0,0 0,-1 0,2 0,-1 0,0 0,1 0,0 0,3 5,24 32,40 43,-9-12,-52-62,0 0,-1 0,-1 1,0 0,-1 0,1 1,4 19,-8-27,-2 0,1 1,0-1,-1 0,0 1,0-1,0 0,-1 0,1 1,-1-1,0 0,0 0,0 0,-1 0,0 0,1 0,-2 0,1 0,0-1,-1 1,1-1,-1 0,0 1,0-1,-7 5,1-1,-1-1,0 1,0-1,0-1,-1 0,0-1,0 0,-19 4,22-6,0-1,0 0,0 0,0-1,0 0,0-1,0 0,0 0,0-1,0 0,0 0,1 0,-12-6,17 7,0 0,1 0,-1 0,0 0,1 0,-1 0,1 0,-1 0,1-1,0 1,-1-1,1 1,0-1,0 1,0-1,0 0,0 1,0-1,1 0,-1 0,0 0,1 0,0 1,-1-1,1 0,0 0,0 0,0 0,0 0,0 0,1 0,-1 0,1 0,-1 1,1-1,-1 0,1 0,0 0,0 1,2-4,4-5,1-1,-1 1,2 1,16-17,-21 23,16-16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5:11.17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218 0,'0'0,"-15"15,-7 6,-7 10,3-2,-5-1,-1 1,1-1,0-1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1:32.13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86 0,'-6'19,"2"0,0 0,1 1,0-1,2 36,-2-6,-3 38,-26 316,26-357,1-10,0-11,-3-8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5:14.47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71 0,'-1'29,"-1"-1,-1 1,-11 47,2-32,0-7,1-2,2 1,3-1,8-5,-1-27,0 0,0 0,0 0,1 0,-1 0,1 0,0-1,0 1,0-1,0 0,0 1,0-1,1 0,-1 0,1 0,-1-1,1 1,5 2,1 0,1-1,0 0,-1 0,17 1,4 0,4-2,8-3,-3-7,-2-8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5:14.83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99 1,'-7'238,"2"-188,-1-1,-24 86,8-60,10-40,-5 3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5:15.70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262 1,'0'0,"-14"11,-7 7,-5 3,-4 2,4 4,-3-1,-1 3,2-4,0 1,-2-4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5:16.39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1,'65'130,"-25"-54,55 100,-72-138,1-1,30 32,-29-40,0-7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5:16.81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0 520,'0'0,"8"-11,9-10,7-7,9-9,2-1,7-6,0 0,2-2,14-11,1 1,2 4,-11 7,-1 5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6:21.40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1,'180'8,"-38"-1,111 12,-66-3,534 26,88-12,39-1,-645-21,217 19,-136-7,-178-14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6:22.74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170 0,'-26'29,"-29"38,35-34,8-10,1 1,2 0,0 0,2 1,1 0,-6 40,10-21,2-26,1 0,0 0,2-1,0 1,11 31,2-12,-12-30,0 0,1 0,-1-1,1 1,1-1,-1-1,1 1,0-1,0 0,1 0,-1 0,1-1,0 0,0-1,1 1,-1-1,1-1,0 0,-1 0,1 0,0-1,0 0,0 0,0-1,0 0,0-1,0 0,0 0,0 0,0-1,0 0,-1-1,14-6,4-6,-6-3,-17 15,0 1,0-1,0 0,0 0,-1 0,1 0,-1 0,0 0,0-1,0 1,0 0,-1-1,1 1,-1 0,0-1,0 1,0-1,0 1,0 0,-1-1,0 1,0 0,0-1,0 1,0 0,0 0,-1 0,0 0,1 0,-4-3,0 0,0 0,-1 1,1 0,-1 0,0 0,-1 1,1 0,-1 0,0 0,0 1,0 0,-11-3,-15-1,-5 4,-7 5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6:23.29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6,'0'0,"16"0,19 0,15 0,-6 0,-5 0,-9 0,-5 0,-6 0,-5-6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6:23.65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31 0,'0'0,"-5"21,-2 18,0 16,3-5,1-4,0 0,3 2,-1-5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6:24.36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251 0,'-5'1,"-1"-1,1 1,-1 1,1-1,0 1,0-1,0 2,0-1,0 0,0 1,0 0,1 0,-1 1,1-1,0 1,0 0,0 0,-3 5,-6 8,1 1,0 0,-11 25,6-9,2 1,1 1,2 1,1-1,2 2,2-1,-4 63,11-52,1-34,0 0,1 0,1-1,0 1,1-1,0 0,10 21,7-5,7-8,-24-19,0 0,0-1,0 1,1-1,6 2,-5-2,0-1,0 0,0 0,0 0,1-1,-1 0,0 0,0 0,11-5,15-11,-6-6,-22 18,0 1,0-2,0 1,-1 0,0-1,0 1,0-1,-1 0,0 0,0 0,-1 0,1 0,-1 0,0-10,-1 12,0 0,0 0,-1-1,1 1,-1 0,0 0,-1 0,1 0,-1 0,1 0,-1 0,0 0,-1 1,1-1,-1 1,1-1,-1 1,0 0,0 0,-1 0,1 1,-4-3,0 1,1 0,-1 1,0-1,0 1,0 1,0 0,0 0,-1 0,1 1,-10-1,-20 1,-3 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1:32.89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13,'56'-5,"42"-2,-86 7,1 1,0 0,0 1,-1 0,21 8,-1 4,-30-12,0-1,0 0,0 1,0-1,0 1,0 0,-1-1,1 1,-1 0,1 0,-1 0,1 0,-1 1,0-1,0 0,0 0,0 1,-1-1,1 0,-1 1,1-1,-1 1,0-1,0 1,0-1,0 4,-2-1,1-1,-1 0,1 0,-1-1,0 1,-1 0,1-1,-1 1,1-1,-1 1,0-1,0 0,-1-1,1 1,-4 2,-62 37,31-24,1-1,10-2,26-14,0-1,0 1,0-1,1 1,-1 0,0-1,0 1,0 0,1 0,-1 0,1-1,-1 1,0 0,1 0,0 0,-1 0,0 2,1-3,0 1,0 0,1-1,-1 1,0-1,0 1,0-1,1 1,-1-1,0 1,1-1,-1 1,0-1,1 0,-1 1,0-1,1 1,-1-1,1 0,-1 1,1-1,-1 0,2 1,4 2,1-1,0 0,0 0,9 1,-3 0,8 3,0 0,-1 2,0 0,-1 1,1 1,-2 1,1 0,29 26,-38-28,-1 0,-1 0,1 0,-1 1,-1 0,0 1,0 0,-1 0,-1 0,0 1,0-1,-1 1,-1 0,0 1,0-1,1 22,-4-26,-1-1,1 1,-1 0,0 0,-1-1,0 1,0 0,-1-1,0 0,0 0,0 0,-1 0,0 0,-1-1,1 1,-1-1,0-1,-1 1,0-1,0 1,0-2,-8 6,2-2,0-2,-1 1,0-2,0 1,0-2,0 0,-1 0,0-2,0 1,0-2,-23 1,2-5,3-5,4-7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6:24.82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1,'0'0,"14"0,14 0,17 0,0 0,-7 0,-7 0,-4 0,-2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6:25.18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15 0,'0'0,"-3"21,0 16,0 19,-1-3,4 1,-2 1,4-5,8-2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6:26.03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172 355,'16'-37,"-6"16,-2-1,0 1,5-26,-8 13,-4 24,0 1,0 0,-1-1,0 1,-1 0,0-1,-1 1,0 0,0 0,-6-15,-4 4,-1 2,10 16,0 0,1 0,-1 1,0-1,0 1,0-1,0 1,0 0,0 0,0 0,0 1,0-1,-1 1,1-1,0 1,0 0,-7 1,-11 4,16-3,1 0,-1 1,0 0,1 0,0 0,-1 0,1 1,1 0,-1-1,0 1,1 1,0-1,0 0,0 1,0 0,1-1,0 1,0 0,0 0,1 1,-1-1,1 0,1 0,-1 1,1 9,0-1,0 0,1-1,1 1,0 0,1-1,1 0,0 1,11 24,31 42,-32-59,-1 2,0-1,-2 2,8 25,-17-43,-1-1,0 1,0-1,-1 1,0-1,0 1,0 0,0-1,-2 8,1-9,0-1,0 0,0 1,0-1,-1 0,1 0,-1 0,0 0,0 0,0-1,0 1,0 0,-1-1,1 0,-1 1,-4 1,-11 4,-3-4,-5-5,22 1,0 0,0-1,1 0,-1 0,0 0,0 0,0-1,1 1,-1-1,1 0,-1 0,1 0,0-1,0 1,0-1,0 0,0 0,1 0,-1 0,1 0,0 0,0-1,-2-3,2 2,1 1,-1-1,1 0,0 0,1 0,-1 0,1 0,0 1,0-1,0 0,1 0,0 0,0 0,0 0,1 1,-1-1,1 0,3-5,2-1,0-1,1 2,0-1,1 1,14-13,2-1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6:26.38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0,'0'0,"16"0,18 0,11 0,-7 0,-8 0,-4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6:26.71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36 1,'0'0,"-4"21,2 17,-1 16,-2-5,-2-1,0-2,-1-2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6:27.23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83 0,'-11'19,"-3"5,-16 37,18-25,3 4,3 0,5 0,2-34,0 0,0 0,0 0,1 0,0 0,0 0,0-1,1 1,5 8,14 12,6-5,2-8,2-7,0-7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6:27.59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112 0,'-29'96,"-21"85,37-123,2-1,5-4,3-4,6-5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6:27.98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0,'0'0,"16"0,12 0,16 0,-4 4,-3 0,0 3,-6 1,-1 4,-5 1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6:28.34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27 0,'0'0,"-7"21,2 13,-2 14,3-8,1-3,3-8,5-5,-3-3,0-3,-8-5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6:28.73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1,'34'75,"14"34,21 106,-56-179,1-1,1 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1:28.69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34 8,'-11'-4,"-4"1,15 3,-1 1,0-1,1 1,-1 0,1-1,-1 1,1 0,-1-1,1 1,-1 0,1 0,0-1,0 1,-1 0,1 0,0 0,0 0,0-1,0 1,0 0,0 0,0 1,-1 45,3 1,9 64,-1-28,-6-25,-1-21,1 1,1-1,3-1,1 1,15 38,-13-45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6:29.08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0 264,'0'0,"9"-13,9-10,7-6,4 0,1 1,5 1,1 3,4 1,-3 3,-1 3,1 2,-3-1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6:30.77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229 9,'-39'-5,"32"4,0 0,0 0,1 0,-1 1,-10 1,14-1,1 1,0-1,-1 1,1 0,0 0,0 0,0 0,-1 0,1 1,0-1,0 0,1 1,-1 0,0-1,1 1,-1 0,0 0,1 0,-2 4,-4 5,-11 26,2 33,13-44,-1 1,3-2,3-5,-2-18,1-1,0 1,-1-1,1 0,0 1,0-1,-1 0,1 1,0-1,0 0,1 0,-1 0,0 0,0 0,0 0,1 0,-1 0,0-1,1 1,-1 0,3 0,39 6,-37-6,1-1,-1 1,0 1,10 2,-8 0,-1-1,0 2,0-1,0 1,0 0,0 0,-1 1,0 0,-1 0,10 12,-1 5,-1 4,-6 2,-4 2,-3-22,0 0,-1 0,0 0,0 0,-5 13,-8 8,-7-5,-7-8,-5-7,-4-8,-2-4,27 1,-1-1,1 0,-22-8,7-3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6:31.46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9,'0'0,"18"0,18-4,14 0,-8 4,-5 2,-3 0,11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6:31.90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12,'0'0,"16"0,16-3,19-1,0 2,-3 0,0 2,-2 4,-2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6:32.32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352 33,'-5'-4,"-1"0,1 1,-1 0,1 0,-1 0,0 1,0-1,-1 1,1 1,0-1,-1 1,1 0,0 1,-1 0,1 0,-1 0,1 1,-1-1,1 2,0-1,-1 1,1 0,0 0,0 0,0 1,-6 4,-2 2,1 0,0 1,0 0,1 1,1 0,0 1,0 1,1 0,1 0,0 0,1 1,0 1,1 0,1-1,1 2,0-1,-5 28,7-31,2 0,0 0,0 0,1 0,1 0,0 0,0 0,1 0,1 0,7 21,-6-25,0 1,0-1,1 0,0 0,1-1,0 0,0 0,0 0,1 0,0-1,0 0,1-1,-1 0,1 0,11 5,-9-5,1-1,-1 0,1-1,0 0,0-1,0 0,1 0,-1-2,0 1,1-1,-1-1,0 0,0 0,21-7,-2-5,-27 12,0-1,-1 0,1 1,-1-1,0 0,0 0,1 0,-1-1,-1 1,1 0,0-1,-1 1,1-1,-1 0,0 0,1 1,-1-1,-1 0,1 0,0 0,-1 0,1-5,-1 5,-1 0,1-1,-1 1,0 0,0 0,0 0,0 0,-1-1,1 2,-1-1,0 0,0 0,0 0,0 1,0-1,0 1,-1 0,1 0,-1 0,-3-3,-8-3,0 1,0-1,-1 2,0 0,-21-5,-4 2,1 3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6:32.69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213 1,'0'0,"-17"10,-10 5,-8 2,4-2,2 0,0 2,6-3,9-2,7-7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6:33.14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95 0,'-12'17,"1"0,0 0,-12 30,7-11,3 2,4 0,9-2,1-32,0 0,0-1,0 1,0 0,1-1,1 5,16 16,9-5,11-2,-26-13,1 0,0-1,0-1,15 1,9-3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6:33.48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205 1,'0'0,"-6"15,-5 16,-10 13,-2 4,-2 7,0 6,0 14,2-6,8-10,3-17,5-5,0-3,2-2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6:34.49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219 1,'-16'4,"-9"3,-1-1,-27 2,-27 5,61-9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7:17.76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1,'26'11,"0"-2,0 0,0-1,1-2,0-1,31 2,910 49,-555-54,83 1,40 16,-471-15,-8-4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1:29.27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37,'4'-4,"0"0,1 1,-1-1,1 1,0 0,0 1,1-1,-1 1,0 0,1 0,-1 1,1 0,-1 0,1 0,0 1,0-1,-1 1,1 1,0-1,-1 1,1 0,0 0,-1 0,1 1,-1 0,0 0,0 1,1-1,-2 1,1 0,0 1,0-1,-1 1,0 0,0 0,0 0,5 7,-7-8,-1 1,1-1,-1 0,0 1,0-1,0 1,0 0,-1-1,1 1,-1 0,0-1,0 1,0 0,-1-1,1 1,-1 0,0-1,0 1,0-1,0 1,-1-1,0 0,1 1,-1-1,0 0,0 0,-5 4,-1 3,0-1,-1 0,-1-1,0 0,0 0,-19 11,1-5,2-4,24-9,-1-1,1 1,0 0,0-1,0 1,-1 0,1 1,0-1,0 0,1 0,-1 1,0-1,0 1,1 0,-1-1,1 1,-3 3,4-4,0 0,0 0,0 0,1 0,-1 0,0 0,1 0,-1 0,0 0,1 0,-1 0,1 0,-1 0,1 0,0-1,-1 1,1 0,0 0,0-1,1 2,4 5,43 56,2-3,92 86,-110-116,-2-1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7:18.81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1 192,'6'-13,"1"0,0 1,1-1,0 2,1-1,1 1,0 1,13-12,6-1,6 1,0 5,-28 14,0 1,0 0,1 0,-1 1,0-1,1 2,12-1,-18 1,-1 0,1 0,0 1,0-1,-1 0,1 1,0-1,-1 1,1 0,-1-1,1 1,-1 0,1 0,-1 0,1 0,-1 0,0 1,1-1,-1 0,0 0,0 1,0-1,0 1,0-1,-1 1,1-1,0 1,-1 0,1-1,-1 1,1 0,-1 0,0-1,0 1,0 0,0 0,0-1,0 3,-1 5,-1 0,1 0,-1 0,-1 0,1-1,-8 14,-28 50,21-42,-53 98,51-90,8-2,10-33,0 0,0 0,1 1,-1-1,1 0,0 0,0 1,0-1,1 0,-1 0,1 1,0-1,-1 0,1 0,1 0,-1 0,0 0,1 0,0 0,-1 0,1-1,0 1,1-1,2 4,2-2,-1 1,1-1,0 0,-1-1,2 0,-1 0,0-1,1 0,11 2,17 3,55 1,-52-8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7:19.30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73 1,'-18'58,"-20"117,32-135,-1-1,3-4,6-5,-1-26,0-1,1 0,-1 0,1 0,-1 1,1-2,0 1,0 0,0 0,1-1,-1 1,1-1,-1 1,1-1,0 0,0 0,0 0,6 2,16 7,4-1,5-5,5-6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7:19.64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111 1,'-14'25,"1"0,2 2,0-1,-12 54,11-22,-5 79,13-88,0-2,2-1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7:20.00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0,'0'0,"18"0,15 0,18 0,-5 3,-2-1,-3 2,-2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7:20.37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54 0,'0'0,"-5"16,-3 14,-4 16,5 0,1-2,2-2,2-4,-2 1,-1-9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7:20.76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0,'49'72,"64"126,-91-157,1-4,2-2,1-5,3-4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7:21.11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0 334,'0'0,"10"-13,9-14,11-12,7 1,2 4,3-1,0 2,2 6,-2-1,-3 6,-6 2,-4 3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7:22.54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234 15,'-39'-7,"29"5,0 0,0 1,-16-1,24 2,0 0,0 0,0 0,0 0,0 1,1-1,-1 1,0-1,0 1,0 0,1 0,-1-1,0 1,1 0,-1 1,1-1,-1 0,1 0,-1 1,1-1,0 1,0-1,-2 3,-1 3,-21 47,4 34,15-64,1-1,5-22,-1 1,1-1,-1 1,1-1,0 1,-1-1,1 1,0-1,0 1,0 0,1-1,-1 1,0-1,1 1,-1-1,0 1,1-1,1 3,-1-4,-1 1,1-1,0 0,-1 0,1 0,0 1,-1-1,1 0,0 0,-1 0,1 0,0 0,0 0,-1 0,1 0,0-1,-1 1,1 0,0 0,0-1,6 0,-1 1,-1 0,0 0,-1 1,1-1,0 1,-1 0,1 1,-1-1,8 4,-5 0,-1-1,1 2,-1-1,-1 1,1-1,-1 2,0-1,4 8,-2-6,22 39,-11-13,-1 1,-2 0,-7 0,-7-30,-1 0,1 1,-1-1,0 0,-1 0,1 0,-1 0,0 0,0 0,0 0,-1 0,0 0,0 0,0 0,0-1,-5 6,4-6,-1 0,0 0,0 0,-1-1,1 0,-1 0,1 0,-1 0,0-1,0 0,0 0,-1 0,1-1,0 1,-8 0,3-1,-1 0,1 0,-1-1,0-1,-19-3,3-2,1-4,-2-1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7:23.42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1,'0'0,"14"0,17 0,12 0,-5 0,-2 0,-1 0,1 0,3 0,-5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7:23.76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28,'0'0,"13"0,18-5,13 1,0 1,2-1,-1-2,1 3,-3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1:29.85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19 21,'-3'14,"-10"51,12-58,0 1,0-1,1 0,1 0,-1 1,3 11,-3-18,0 0,1 0,-1 0,0 0,0 0,1 0,-1 0,1 0,-1 0,1 0,0 0,-1 0,1 0,0 0,-1 0,1 0,0-1,0 1,0 0,0-1,0 1,0-1,0 1,0-1,0 1,0-1,0 0,0 1,0-1,0 0,0 0,0 0,0 0,1 0,-1 0,0 0,0 0,0 0,0 0,0-1,0 1,0-1,0 1,0 0,1-2,3 0,1-1,-1 0,-1-1,1 1,0-1,-1 0,5-5,2-5,0-1,9-16,-14 20,1 0,0 0,1 0,0 1,16-14,-23 23,0 0,0 0,0 0,0 0,0 0,0 0,0 1,0-1,1 1,-1-1,0 1,0-1,1 1,-1-1,0 1,1 0,-1 0,0 0,1 0,-1 0,0 0,1 0,-1 0,0 1,1-1,-1 0,0 1,0-1,1 1,-1 0,0-1,0 1,0 0,0-1,0 1,0 0,0 0,0 0,0 0,0 0,0 0,-1 0,1 1,0-1,0 2,4 6,-1 1,0-1,-1 1,4 16,-7-22,9 38,-2 1,-2 1,-2-1,-2 1,-2-1,-8 52,4-68,-3 4,5-27,-1-2,4-2,0 0,0 1,0-1,-1 0,1 1,0-1,-1 0,1 0,0 1,0-1,-1 0,1 0,0 0,-1 0,1 1,0-1,-1 0,1 0,-1 0,1 0,0 0,-1 0,1 0,0 0,-1 0,1 0,-1 0,1 0,0 0,-1 0,1 0,0 0,-1 0,1-1,0 1,-1 0,1 0,0 0,-1-1,1 1,0 0,-1 0,1-1,0 1,0 0,-1-1,-8-10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7:24.38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369 44,'-2'-3,"-1"0,1-1,-1 1,0 0,1 1,-1-1,-1 0,1 1,0 0,0 0,-1 0,1 0,-1 0,0 1,0-1,1 1,-1 0,0 0,0 1,0-1,0 1,0 0,0 0,0 0,0 0,0 1,0 0,-4 1,-5 2,0 1,0 1,1-1,0 2,0 0,1 0,0 1,0 1,-15 15,13-10,0 0,1 1,1 0,0 1,1 0,-11 24,13-22,1 1,2 1,-1-1,2 1,-3 32,6-37,1 0,0 1,1-1,0 0,2 0,0 0,0 0,6 15,9 3,-13-25,1-1,1 0,-1 0,1 0,1-1,-1 0,1 0,0-1,0 0,1 0,-1-1,1 0,0 0,0-1,1 0,-1-1,0 0,1-1,-1 0,1 0,12-1,9-4,-27 3,1 0,-1-1,1 1,-1-1,0 0,0 0,1 0,-1 0,-1-1,1 0,0 0,-1 0,1 0,-1 0,4-7,-5 8,0 0,-1-1,0 0,0 1,0-1,0 0,0 1,0-1,-1 0,0 0,1 0,-1 0,0 0,0 1,0-1,-1 0,1 0,-1 0,0 0,1 1,-1-1,-1 0,1 1,0-1,0 1,-3-3,-14-16,-9 2,-11 2,-6 4,0 6,-2 3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7:24.76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176 0,'0'0,"-15"10,-6 3,-7 4,0 2,2-1,6-4,2 0,6-6,4-4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7:25.24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84 1,'-14'22,"1"0,1 2,1-1,-13 42,15-28,8-1,6 0,8-3,10-3,6-5,6-4,-27-17,0-1,-1 0,1 0,1 0,-1-1,0 0,1-1,-1 0,0 0,1-1,9-1,10-5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7:25.59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128 0,'-34'215,"-16"12,39-169,1-2,2-1,1-1,-1 1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7:45.92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10 1,'-5'36,"2"0,1 1,2-1,6 46,-2-14,31 227,-19-189,4 127,-17-134,0 58,-5-118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7:46.58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41 1,'-10'39,"3"1,1 0,-2 74,3-21,1-34,4 0,10 87,30 117,-19-149,-13-61,-1-2,-3 1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7:47.40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22,'8'0,"21"0,-29 0,1 0,-1 0,1 0,-1 0,0 0,1 0,-1-1,1 1,-1 0,1 0,-1 0,1 0,-1-1,0 1,1 0,-1 0,1-1,-1 1,0 0,1-1,-1 1,0 0,1-1,-1 1,0 0,0-1,1 1,-1-1,0 1,0-1,0 1,0-1,0 1,1 0,-1-1,0 1,0-1,0 1,0-1,0 1,0-1,-1 1,1-1,0 1,0-1,0 1,0-1,0 1,0 0,0-1,-1 1,1 0,0 0,0-1,0 1,0 0,-1 0,1-1,0 1,0 0,0 0,-1-1,1 1,0 0,0 0,-1 0,1 0,0-1,0 1,-1 0,1 0,0 0,-1 0,1 0,0 0,-1 0,1 0,0 0,0 0,-1 0,0 0,-10 8,-5 15,14-18,0 0,0 1,1-1,0 0,-1 8,2-11,0 0,0 0,0 0,0 0,0 0,0 0,1 0,-1 0,1 0,0 0,-1 0,1 0,0 0,0-1,0 1,1 0,1 2,-3-4,0 0,0-1,0 1,0 0,0 0,0 0,0-1,0 1,0 0,0 0,0 0,0 0,0-1,0 1,0 0,0 0,0 0,0-1,0 1,0 0,1 0,-1 0,0 0,0 0,0-1,0 1,0 0,1 0,-1 0,0 0,0 0,0 0,0 0,1 0,-1 0,0 0,0-1,0 1,1 0,-1 0,0 0,0 0,0 0,0 0,1 0,-1 0,0 1,0-1,0 0,1 0,-1 0,0 0,0 0,0 0,0 0,1 0,-1 0,0 0,0 1,0-1,0 0,0 0,0 0,1 0,-1 0,0 1,0-1,0 0,0 0,-1-14,-7 5,7 8,1 0,-1 1,0-1,0 0,1 0,-1 0,1 0,-1 0,0 0,1 1,0-1,-1 0,1-1,0 1,-1 0,1 0,0 0,0-2,1-1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7:49.04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208 31,'-16'-1,"0"-1,0 0,-23-7,20 4,-34-4,44 8,7 1,-1-1,1 1,-1 0,1 0,-1 0,1 0,-1 0,-2 1,4 0,0-1,0 1,0-1,1 1,-1-1,0 1,0 0,1-1,-1 1,1 0,-1-1,0 1,1 0,-1 0,1 0,0 0,-1-1,1 1,0 0,-1 0,1 0,0 0,0 0,0 0,0 0,0 2,-1 13,1 0,1 1,0-1,6 28,2 7,-6-27,-3 0,-2-4,2-19,0 0,0 0,0 0,-1 0,1 0,0 0,0 0,1 0,-1 0,0 0,0 0,0 0,1 0,-1 0,0 0,1-1,-1 1,1 0,-1 0,1 0,0 0,-1 0,1-1,0 1,1 1,0-1,0 0,0 0,0 0,0-1,1 1,-1-1,0 1,3-1,7 3,4 2,-5-1,-1 1,0-1,-1 1,1 1,-1 0,10 8,13 10,-27-17,13 14,-1 1,-4 4,-4 3,-7-21,-1-1,0 1,0 0,-1 0,0 0,-2 12,-7 10,7-26,0 0,-1 0,1 0,-1 0,0-1,0 1,-1-1,1 0,-1 0,1 0,-1 0,0 0,0-1,0 0,-1 0,1 0,-6 1,-26 8,-4-2,-6-3,-1-2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7:58.23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0 118,'11'-12,"1"0,0 1,1 0,0 1,0 1,1 0,0 1,1 0,0 1,0 1,18-6,-31 12,0-1,1 1,-1-1,0 1,1 0,-1 0,1 0,-1 0,0 1,1-1,-1 0,1 1,2 1,-4-2,0 1,-1 0,1-1,0 1,0 0,-1 0,1 0,0-1,-1 1,1 0,-1 0,1 0,-1 0,1 0,-1 0,0 0,1 0,-1 0,0 0,0 0,0 1,0-1,0 0,0 0,0 0,0 0,-1 0,1 0,0 0,-1 0,1 0,-1 1,-6 17,-1-1,-1 0,-22 33,7-11,-31 59,33-49,17-37,0 0,1 1,1-1,0 1,1-1,1 1,0 0,2 27,-1-35,1 1,1-1,-1 1,1-1,0 1,0-1,1 0,0 0,0 0,1 0,-1 0,1-1,0 0,1 1,-1-2,1 1,0 0,0-1,1 0,8 5,-2-4,-1 0,2 0,-1-1,0-1,1 0,-1-1,1 0,13-1,22 0,-35-1,0-1,-1 0,1-1,0 0,12-4,15-10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7:58.60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73 1,'-2'0,"-1"0,1 0,-1 1,1 0,-1-1,1 1,-1 0,1 0,-1 0,1 0,0 1,0-1,0 1,0-1,0 1,0 0,0 0,0 0,1 0,-1 0,1 0,-1 0,1 0,0 1,0-1,0 1,0-1,-1 4,-2 8,1 0,1 0,-2 27,3-34,-2 92,4-87,0-1,0 1,1-1,1 0,-1 0,9 19,4-4,-13-22,1-1,-1 0,1 0,0 0,1 0,-1 0,0-1,1 1,-1-1,1 0,4 2,21 6,-18-8,1 0,0-1,0 0,13-1,12-3,-5-7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1:30.35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21 1,'-7'27,"2"2,1-1,1 0,2 49,1-46,4 89,0-73,-3-41,-1 2,1-1,0 1,1 0,-1-1,5 11,-6-17,0-1,1 1,-1-1,0 1,1-1,-1 1,0-1,1 0,-1 1,0-1,1 1,-1-1,1 0,-1 1,1-1,-1 0,0 0,1 1,-1-1,1 0,0 0,-1 0,1 0,-1 0,1 1,-1-1,1 0,-1 0,1 0,-1-1,1 1,0 0,-1 0,1 0,-1 0,1 0,-1-1,1 1,-1 0,1 0,-1-1,1 1,-1 0,0-1,1 1,-1 0,1-1,-1 1,0-1,1 1,-1-1,0 1,1-1,21-31,-20 28,53-93,-35 66,3 7,-21 22,0 0,0 0,0 0,1 0,-1 1,1 0,-1-1,1 1,-1 0,1 0,0 0,-1 0,1 1,0-1,0 1,0 0,3-1,-4 2,0 0,0-1,0 1,0 0,0 0,0 0,0 0,0 0,-1 0,1 1,0-1,-1 1,1-1,-1 1,1-1,-1 1,0 0,0 0,0 0,0 0,0 0,1 3,20 58,-4 7,-4-37,6-4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7:58.94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40 1,'-10'34,"2"1,1 1,1 0,-1 68,7-98,-2 143,5-82,2-7,1-13,6-8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7:59.31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0,'0'0,"20"0,18 0,20 0,-7 0,-1 4,-4-2,6 2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7:59.66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1,'1'25,"2"1,5 27,1-1,4 51,-9-53,-2-3,2-4,2-15,2-14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8:00.06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0,'165'273,"-121"-204,20 21,-43-65,3-5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8:00.43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433 0,'0'0,"-19"16,-14 4,-13 17,-4-1,2 2,1 2,1 3,3-5,5-4,6-3,1-8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8:00.83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0,'0'0,"14"0,22 0,12 0,-5 0,-4 0,-3 4,-5-2,-10 2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8:01.16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14,'0'0,"19"0,15-4,18 0,-10 2,-3 0,-7 0,-6 4,-8 2,-10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8:10.83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83 118,'-15'-1,"-1"0,1-2,-18-4,33 7,0 0,-1 0,1 0,0 0,0 0,0 0,0 0,-1 0,1 0,0 0,0-1,0 1,0 0,-1 0,1 0,0 0,0-1,0 1,0 0,0 0,0 0,0 0,0-1,-1 1,1 0,0 0,0 0,0-1,0 1,0 0,0 0,0 0,0-1,0 1,0 0,0 0,0 0,0-1,1 1,-1 0,6-12,12-8,-9 14,0 0,0 0,0 1,1 0,-1 1,1 0,14-3,3 0,43-6,-56 11,-7 1,-1 0,1 1,-1 0,1 0,-1 1,1-1,7 3,-11-2,-1-1,1 0,0 1,-1-1,1 1,-1 0,1 0,-1 0,0 0,1 0,-1 1,0-1,0 1,0-1,0 1,0 0,0 0,0 0,-1 0,1 0,1 3,-2-2,0-1,-1 0,1 1,-1-1,0 0,0 1,0-1,0 0,0 1,0-1,-1 1,1-1,-1 0,1 1,-1-1,0 0,0 0,0 0,0 0,-1 0,1 0,0 0,-4 3,-12 12,0 0,-1-2,-1 0,-1-1,0-1,-26 13,43-24,3-2,0 0,-1 0,1 0,0 0,-1 0,1 0,0 0,-1 1,1-1,0 0,0 0,-1 0,1 0,0 1,0-1,-1 0,1 0,0 1,0-1,0 0,-1 1,1-1,0 0,0 0,0 1,0-1,0 0,0 1,0-1,0 0,0 1,10 2,28-3,-30 0,7 0,0 1,0 1,0 0,0 1,0 1,17 6,-5 3,0 4,-1 9,-3 11,-7 6,-12-28,-2 0,0 0,-1 0,0 0,-1 0,-1 0,0 0,-1 0,-6 24,-5-5,7-24,0 0,0-1,-1 1,0-1,-1 0,0-1,-1 0,1 0,-1-1,-19 12,-3-4,-3-3,2-5,4-8,8-5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8:11.56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53,'14'-3,"1"-1,-1 0,22-10,27-8,-30 17,0 5,-30 0,0 0,-1 1,1-1,0 1,0-1,-1 1,1 0,0 0,-1 0,1 1,-1-1,1 1,-1-1,0 1,0 0,0 0,0 0,0 0,0 0,0 0,-1 0,1 1,-1-1,1 1,-1-1,0 1,0-1,0 1,0 0,-1 0,1-1,-1 1,0 0,1 0,-1 0,-1-1,1 1,0 0,-2 5,-2 9,-1-1,-1 1,-1-1,-10 18,-41 61,13-22,23-34,0 1,5 0,13-33,2 0,-1 1,1-1,0 1,0 0,1 0,0 9,1-13,0-1,1 0,-1 1,1-1,0 0,1 5,0-5,0 0,-1 0,1-1,0 1,0-1,1 1,-1-1,0 0,1 0,-1 0,1 0,0-1,0 1,0-1,-1 1,1-1,0 0,4 1,7 1,0 0,25 2,-28-4,267 3,-221-6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8:22.62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45 1,'-5'11,"1"1,0 1,1-1,0 0,1 1,0 0,1 22,-2 0,-14 757,19-530,-2-216,0-7,1 1,-1-40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48:55.56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13,'39'-6,"-26"3,1 1,-1 1,24 0,-32 1,-1 1,1 0,-1 0,1 0,-1 0,0 1,0 0,1 0,-1 0,0 0,0 0,-1 1,1 0,0 0,2 3,8 12,-13-15,1 0,-1 0,0 0,0 0,0 1,-1-1,1 0,-1 0,1 0,-1 1,0-1,0 0,-1 1,1-1,-1 0,0 0,1 0,-3 4,0 1,0-1,-1 0,0 0,0-1,-1 1,-7 8,-7 4,-4-1,-6 1,11-11,14-6,0 0,0-1,0 1,0 1,0-1,1 1,-4 2,7-4,0-1,0 0,0 0,0 1,0-1,0 0,0 0,0 1,0-1,0 0,0 0,0 1,0-1,0 0,0 0,1 1,-1-1,0 0,0 0,0 0,0 0,1 1,-1-1,0 0,0 0,0 0,1 0,-1 0,0 1,0-1,1 0,-1 0,0 0,0 0,1 0,-1 0,13 5,-11-4,16 7,-1 0,-1 2,1 0,-2 1,18 14,-6-2,-13-12,-6-4,-1 0,0 1,0-1,0 1,6 11,3 2,-1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1:30.91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42 1,'-6'11,"0"1,1 0,0 1,1-1,0 1,-2 16,1 9,5-3,0-29,1 0,0 0,0 0,5 11,-6-17,0 1,0 0,0 0,1 0,-1 0,0 0,1-1,-1 1,1 0,-1 0,1-1,-1 1,1 0,0-1,-1 1,1 0,0-1,-1 1,1-1,0 1,0-1,0 0,-1 1,1-1,0 0,0 1,0-1,0 0,0 0,0 0,0 0,-1 0,1 0,0 0,0 0,0 0,0 0,0-1,0 1,-1 0,2-1,8-6,-1 0,0-1,0 0,-1 0,0-1,0 0,-1 0,10-19,12-12,-26 36,18-21,-20 24,-1 0,1 1,-1-1,1 0,0 1,-1-1,1 0,0 1,0-1,-1 1,1 0,0-1,0 1,0-1,0 1,-1 0,1 0,0-1,0 1,0 0,0 0,0 0,0 0,0 0,0 0,1 1,-2-1,1 1,0-1,-1 0,1 1,-1-1,0 1,1 0,-1-1,1 1,-1-1,0 1,1 0,-1-1,0 1,0-1,1 1,-1 0,0 0,0-1,0 1,0 0,0-1,0 1,0 0,0-1,0 1,0 0,0-1,-1 1,1 0,-1 1,-1 31,3-16,-1-16,1 0,-1 0,0 0,1 0,-1 0,1-1,-1 1,1 0,-1 0,1 0,-1-1,1 1,0 0,-1-1,1 1,0 0,0-1,0 1,-1-1,1 1,0-1,0 0,0 1,0-1,0 0,0 0,0 0,0 1,0-1,0 0,0 0,-1 0,3-1,1 1,1-1,-1 0,0-1,0 1,8-5,9-5,5-1,-19 12,-4 1,-1 0,-1-1,0 1,1-1,-1 1,0-1,0 1,0 0,1 0,-1-1,0 1,0 0,0 0,0 0,0 0,0 0,-1 0,1 1,0-1,-1 0,1 0,0 2,12 35,-7-19,-4-12,1-1,0 1,1-1,0 0,6 8,12 10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8:23.06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66 0,'-8'33,"1"0,-3 52,6-46,-13 311,10-137,0 65,5-229,1-7,-1 1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8:23.47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0,'0'0,"15"4,16-2,13 2,-3 0,-2-4,6 2,3-4,7-2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8:24.05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1 174,'21'-24,"1"0,33-26,-18 23,2 3,-1 7,-35 15,1 1,-1 0,0 0,0 1,1-1,-1 0,0 1,1 0,-1 0,0 0,1 0,4 2,-7-2,0 1,0-1,0 1,0 0,0 0,0-1,0 1,0 0,0 0,0 0,0 0,-1 0,1 0,0 0,-1 0,1 0,-1 1,1-1,-1 0,1 0,-1 0,0 1,0-1,0 0,0 0,0 1,0-1,0 0,0 0,0 1,0-1,-1 0,1 0,0 1,-2 0,-6 28,-2 0,-21 44,2-7,12-23,-5 9,3 2,-18 74,35-121,1 1,0 0,0 0,1 0,0-1,1 1,2 17,9 1,-8-24,-1 1,1-1,0 1,0-1,0 0,0 0,0-1,0 1,1-1,0 0,-1 0,1 0,0-1,0 0,0 0,0 0,9 0,5 0,0-1,1-1,22-3,13-6,-1-1,85-31,-78 19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8:24.42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112 0,'-14'21,"0"0,1 1,1 0,1 1,1 0,2 1,-10 38,9-13,8-38,0 0,1 0,0 0,0 0,1 0,3 13,10 13,-11-32,0 0,0-1,1 1,-1-1,1 0,0 0,1-1,-1 1,0-1,1 0,0 0,0 0,0-1,0 1,0-1,0-1,1 1,-1-1,1 0,-1 0,1 0,-1-1,12 0,-3-1,1 0,0-1,0-1,-1 0,0-1,1-1,25-12,-8-2,-6-3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8:24.76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86 1,'-7'21,"-5"13,-2 12,-4 6,4 11,1 23,5 19,8 0,8-3,3-12,1-14,-1-9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8:29.43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0,'261'458,"-235"-415,2-1,2-2,-1-3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8:29.77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630 0,'0'0,"-18"6,-19 6,-11 7,3 4,-3 6,-1 5,-4 6,-8 10,-1 4,2-1,15-7,4-2,10-13,-1-7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8:30.34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6,'0'0,"16"0,12 0,16 0,-3 0,-1 0,-2 0,3 0,4 0,-2-6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8:30.70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7,'0'0,"20"0,16 0,19 0,-5 0,-2 0,-2-3,14-1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8:37.74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267 197,'2'-9,"0"0,1-1,1 1,-1 0,6-9,-5 12,-1 0,0 0,0 0,-1 0,0-1,0 1,0-1,-1 1,0-1,0 0,-1 0,0-9,-1 14,1 0,0 0,-1 0,0 1,1-1,-1 0,0 1,0-1,0 0,0 1,0-1,0 1,0 0,0-1,-1 1,1 0,0 0,-1-1,1 1,-3-1,1 1,0 0,-1 0,1 0,-1 0,1 0,-1 1,1-1,-1 1,-6 0,-3 2,0 0,0 0,0 1,-18 8,-23 12,28-7,0 6,19-16,1 0,0 0,0 1,1 0,0 1,0-1,1 1,0 0,-4 10,7-15,0 0,0 1,0-1,1 0,0 1,-1-1,1 0,0 1,1-1,-1 1,0-1,1 0,0 1,0-1,0 0,0 0,1 0,-1 0,1 0,-1 0,1 0,0 0,0 0,1-1,-1 1,0-1,5 3,95 68,-64-47,43 36,-54-37,-3 2,-6 3,-15-22,-1-1,0 0,0 1,0-1,-1 1,0 0,0-1,-1 1,0 0,-1 0,0-1,0 1,0 0,-1-1,0 1,0-1,-1 0,0 0,-1 0,1 0,-1 0,-1-1,1 1,-1-1,0-1,0 1,-1 0,0-1,0 0,-8 5,-13 5,-4-1,-3-6,0-6,30-2,0 0,0-1,0 1,0-1,0 0,0-1,0 1,1 0,-1-1,0 0,1 0,-1 0,-5-6,7 6,0 0,0 0,0-1,0 1,1-1,-1 1,1-1,0 0,0 0,0 0,0 1,0-1,0 0,1 0,0 0,-1 0,1 0,0 0,1-5,1-5,1-1,0 1,1 0,0 0,1 0,1 1,0-1,14-20,8-7,37-41,-50 64,109-121,-65 76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1:31.31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202 19,'-5'-3,"-1"0,0 1,0-1,-1 1,1 1,0-1,-1 1,1 0,-13 0,14 2,-1-1,1 1,0 1,-1-1,1 1,0 0,0 0,0 1,0-1,0 1,1 0,-6 4,3-1,1-1,-1 1,1 1,-9 12,3 0,12-18,-1-1,1 1,0 0,-1-1,1 1,-1 0,1 0,0-1,0 1,0 0,-1 0,1-1,0 1,0 0,0 0,0-1,0 1,0 0,0 0,1-1,-1 1,0 0,0 0,0-1,1 1,-1 0,0 0,1-1,-1 1,1-1,-1 1,1 0,-1-1,1 1,-1-1,1 1,0-1,-1 1,1-1,0 0,-1 1,1-1,0 0,0 1,-1-1,1 0,0 0,0 0,-1 0,1 0,0 0,0 0,-1 0,1 0,0 0,0 0,1-1,5 1,1-1,-1-1,1 0,8-3,-15 5,4-2,0 0,0 0,0 1,0 0,0 0,10-1,-13 3,0-1,0 0,0 1,0 0,0-1,0 1,-1 0,1 0,0 0,-1 0,1 0,0 1,-1-1,0 0,1 1,-1-1,0 1,1-1,-1 1,0 0,1 2,29 46,-14-27,-10-20,-2-1,13 6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9:22.27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1,'4'33,"10"38,-3-18,-7-26,23 154,-23-122,-2-3,-3-3,-1 3,3-63,4-6,12-20,0 5,10 0,-22 23,1 1,0 0,-1 0,2 0,-1 0,0 1,1 0,-1 1,1-1,0 1,0 1,7-2,-9 3,1-1,-1 1,0 0,0 1,0-1,0 1,0 0,0 1,0-1,0 1,-1 0,1 0,0 0,-1 1,0-1,1 1,6 6,-7-5,0 0,0 1,0-1,6 11,8 26,-5 6,-13-40,1-1,-1 0,0 0,-1 0,-1 11,1-13,-1 1,1-1,-1 1,0-1,0 0,0 0,0 1,-1-2,0 1,0 0,0-1,0 1,0-1,-1 0,-6 5,5-4,-1-1,0 1,0-1,-7 3,7-4,0-1,0 1,-1-1,-10 1,-28-5,36 1,1 0,-1 0,-11-6,-19-15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9:22.60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240 1,'0'0,"2"29,8 32,2 25,-9 17,-8-11,-15-4,-8-10,-1-18,-3-1,0-2,-4-3,-1-1,-10-6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9:24.66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303 17,'-33'-8,"26"6,0 0,0 1,-1-1,-9 1,14 1,-1 0,1 1,-1-1,1 1,0 0,-1 0,1 0,0 0,-1 1,1 0,0-1,-5 5,-3 3,0 1,1 0,0 1,0 0,1 1,1 0,0 0,1 1,-10 23,1 1,3 1,-13 53,20-63,1 1,1 0,0 54,4-70,0-1,1 1,1 0,0-1,1 1,1-1,0 0,0 0,1 0,0-1,10 15,-11-21,0 0,0-1,1 1,-1-1,1 0,0 0,0-1,0 1,1-1,-1 0,1-1,0 1,0-1,-1 0,1-1,11 2,-6-1,0-2,0 1,-1-2,1 1,0-2,-1 1,1-1,-1-1,11-3,15-12,-7-6,-26 21,0 0,-1 0,1 0,-1 0,1 0,-1-1,0 1,0-1,-1 0,1 1,-1-1,0 0,0 0,0 0,0 0,-1 0,0 0,0 0,0 0,0 0,0 0,-1 0,0 0,0 0,0 0,0 0,0 0,-1 1,-3-7,0 2,-1 0,0 0,0 1,0 0,-1 0,0 0,-1 1,0 0,1 0,-2 1,-12-6,-17-5,0 7,4 4,8 2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9:25.04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38,'0'0,"22"0,22-6,21 1,-7 3,-2-1,-8 0,-7 0,5-12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9:25.39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21 1,'0'0,"-5"27,3 20,-3 27,0-6,5 4,-4-4,11-7,5-19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9:25.94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376 0,'-19'8,"0"1,1 1,0 0,0 1,1 1,1 0,0 2,1 0,0 0,1 2,1-1,-12 19,4-2,1 1,1 1,2 1,1 1,-16 55,25-64,0 0,2 0,1 0,0 36,4-45,1 1,0 0,2-1,0 1,1-1,0 0,10 21,-12-33,1 0,0 0,0 0,1 0,-1-1,1 1,0-1,1 0,0 0,-1-1,1 1,1-1,-1 0,1-1,-1 1,1-1,0 0,0 0,1-1,-1 0,0 0,1-1,0 1,-1-1,1-1,-1 1,1-1,0 0,0-1,-1 1,1-2,12-2,-5 0,1-1,-1 0,21-11,-1-7,-29 19,-1-1,0 1,-1 0,1-1,2-5,-3 5,-1 0,0 1,0-1,0 0,1-10,-2 11,0-1,-1 1,0 0,0 0,0-1,0 1,-2-7,-1 5,1 0,-1 0,0 1,0-1,-1 1,1-1,-1 1,-1 0,1 1,-1-1,1 1,-1 0,-1 0,1 0,0 1,-1-1,0 1,-10-3,-35-10,38 14,0 0,-18-1,-32 6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9:26.29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0,'0'0,"25"6,23-4,27 4,-12 4,-4 1,-12-3,0-8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9:26.63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109 1,'0'0,"-8"20,-6 25,-7 19,1-4,3 0,4 1,4-3,3-3,14-4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9:28.26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235 499,'80'-95,"-44"54,42-60,-52 58,-22 35,-1 1,1-1,-2 0,1 0,-1 0,0 0,-1 0,0 0,0-10,-1 12,0 0,-1 1,1-1,-1 1,-3-11,1 11,1 0,0 1,-1-1,0 0,0 1,0 0,0 0,-1 0,0 0,0 0,0 1,0-1,0 1,-1 0,0 1,1-1,-1 1,0 0,0 0,0 0,-7-1,-3 0,0 1,-1 0,1 1,-1 1,1 0,-20 3,-12 5,38-5,0-1,0 2,0-1,1 1,-1 0,1 1,0 0,1 0,-1 1,-10 11,15-15,0 1,1 0,-1 0,1 1,0-1,0 0,1 1,-1-1,1 1,-1 0,1-1,0 1,0 0,1 0,-1-1,1 1,0 0,0 0,0 0,1 0,-1 0,1-1,0 1,0 0,0 0,0-1,1 1,2 3,6 9,1 0,1-1,1 0,0-1,19 15,1 3,-32-31,102 111,-90-95,0 0,-1 0,-1 1,-1 1,9 22,-17-37,-1 1,1 0,-1 0,0 0,-1 0,1 0,-1 0,0 0,-1 0,1 0,-1 0,0 0,0 0,0 0,-1 0,1 0,-1-1,-1 1,1-1,-1 1,1-1,-1 0,0 0,-1 0,1 0,-1-1,-5 5,-3 2,0-1,0-1,-1 0,0-1,-1 0,1-1,-1 0,-16 3,17-5,-1-1,0 0,0-1,0-1,-1 0,1-1,-17-2,27 2,0-1,-1 0,1 0,0 0,0 0,0 0,0-1,0 0,0 0,0 0,0 0,0-1,1 0,0 1,-1-1,1 0,0-1,0 1,1 0,-1-1,1 0,0 0,0 1,0-1,0 0,0-1,0-3,1-1,0 0,0 0,1 0,0 0,0-1,1 1,1 0,0 0,0 0,0 1,1-1,1 1,-1-1,1 1,1 0,-1 0,9-10,3-3,1 1,0 0,1 1,39-30,-12 18,0 3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9:28.63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0,'0'0,"23"0,25 0,20 0,-10 6,-3-3,-1 2,18-1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1:31.66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132 19,'-16'-3,"-8"-2,-4-1,2 2,8 4,5 2,6-1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9:29.00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17 0,'0'0,"-5"27,3 23,-3 21,0-5,5-11,0-7,12-4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9:29.36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1,'87'160,"-2"39,-50-110,93 166,-102-217,1-12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9:29.73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1 493,'1'-5,"0"-1,1 1,-1-1,1 1,1 0,-1 0,1 0,5-8,30-33,-37 45,26-26,0 1,55-39,70-35,-102 68,150-82,-160 88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9:30.11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19,'0'0,"24"0,29-5,27 0,-4 1,-9 2,1-1,6 3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9:30.50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13 0,'0'0,"-6"29,4 22,-3 17,5-13,7-7,2-6,-1-5,5-3,0-6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9:30.93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1,'65'200,"72"196,-117-348,0-6,-1-4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9:31.29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0 469,'0'0,"21"-21,18-14,25-21,7 2,25-10,10-2,-17 12,-15 11,-24 6,-5-2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9:32.21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1,'224'-1,"730"11,97-6,-516-8,139-1,112 1,-546 4,599 18,-608-1,286 17,638 68,-830-69,-173-19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9:33.60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388 36,'-51'-13,"33"7,0 1,-1 1,1 1,-28-2,40 5,0 0,0 1,0 0,1 0,-1 0,0 1,1-1,0 1,-1 1,1-1,0 1,0 0,0 0,0 0,1 1,-1 0,1 0,0 0,-4 5,-2 5,0 1,1 0,1 1,1 0,-10 28,12-31,-7 24,1 4,0 1,3-3,8-38,-1 2,1 0,-1 0,1 0,0 0,-1 0,1 0,1 0,-1 0,0 0,1 0,-1 0,1 0,0 0,1 3,-1-5,-1 0,1-1,0 1,-1 0,1-1,0 1,0-1,-1 1,1-1,0 1,0-1,0 1,0-1,1 1,5 0,-1-1,0 0,1 0,-1 0,1 0,-1-1,12-3,17-2,-21 6,1 0,-1 0,1 1,-1 1,1 0,24 8,-6 6,-25-11,0 1,-1 0,0 1,0-1,-1 1,1 1,-1-1,5 10,-2-1,0 1,-1-1,7 22,-3 10,-8-1,-10-6,5-37,0 1,-1-1,0 1,1-1,-5 7,2-7,1 0,0 1,-1-1,0-1,-4 5,1-3,-1 0,0 0,0-1,0 0,0 0,-1-1,-12 4,-27 2,37-8,-1-1,-17-3,18 2,1-1,0 0,-11-4,-32-18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9:34.39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14,'0'0,"27"0,25-5,28 0,-8 2,-9 3,-5 3,0 2,4-2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1:34.55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1 686,'4'-22,"1"-1,2 1,0 0,1 0,19-33,-8 14,102-250,-107 255,-2 2,-1 3,2 6,-12 24,-1 0,1 1,-1-1,1 0,0 0,-1 0,1 0,0 1,-1-1,1 0,0 1,0-1,0 0,0 1,0-1,-1 1,1 0,0-1,0 1,2-1,-3 1,1 1,0-1,-1 0,1 0,0 1,-1-1,1 0,0 1,-1-1,1 1,-1-1,1 1,-1-1,1 1,-1-1,1 1,-1-1,1 1,-1 0,0-1,1 2,2 5,0 1,-1-1,0 1,1 7,-2-13,26 159,6 31,-22-150,6 13,-17-53,1 0,0 0,0 0,0 0,0 0,0 0,1 0,-1 0,0 0,1 0,0-1,1 3,-2-4,0 0,0 1,-1-1,1 0,0 0,0 0,0 1,-1-1,1 0,0 0,0 0,0 0,-1 0,1 0,0-1,0 1,-1 0,1 0,0-1,0 1,-1 0,1-1,0 1,0 0,-1-1,1 1,-1-1,1 0,0 1,-1-1,1 1,-1-1,1 0,-1 1,0-1,1 0,0-1,8-14,-1 0,0-1,-2 0,1-1,3-19,5-11,68-225,-68 229,-10 31,-4 8,1-1,0 1,0-1,0 1,0 0,1-1,0 1,0 1,1-1,-1 0,9-7,-11 12,-1-1,1 1,0-1,0 1,0 0,0 0,0-1,-1 1,1 0,0 0,0 0,0 0,0 0,0 0,0 0,0 0,-1 1,1-1,0 0,0 0,0 1,0-1,-1 0,1 1,0-1,0 1,-1-1,1 1,0 0,-1-1,1 1,0 0,-1-1,1 1,-1 0,1 0,-1-1,0 1,1 0,-1 0,1 1,2 5,0 1,-1-1,4 13,-6-17,34 209,-20-106,-6-65,1 0,2-3,3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9:34.75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53,'0'0,"23"0,28-4,25-2,1 4,-1-1,-4 1,-4-12,-12-7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9:35.26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568 1,'-35'-1,"-65"9,86-5,1 0,-1 1,1 0,0 1,0 1,0 0,-17 12,4 1,1 1,1 0,1 2,1 1,1 1,1 0,1 2,2 0,0 1,2 1,1 0,1 1,1 1,2 0,1 0,-10 60,17-71,1 0,0 0,2 0,0 1,1-1,0 0,2-1,12 37,-13-46,0 0,1-1,1 1,-1-1,1 0,1 0,-1-1,2 0,-1 0,0 0,1 0,1-1,-1-1,1 1,0-1,0 0,0-1,1 0,-1 0,11 2,-5-2,-1-2,1 1,0-2,0 0,0-1,-1 0,1-1,0 0,24-6,9-10,-41 14,1-1,-1 0,0 0,8-7,-10 7,0 0,-1 1,1-1,-1-1,0 1,0 0,2-6,-3 5,1-1,-1 0,0 0,-1 0,1 0,-1 0,0-1,-1 1,1 0,-1 0,-1-1,1 1,-3-10,1 8,-1 0,1 0,-2 0,1 0,-1 1,-1-1,1 1,-1 0,-7-7,0 1,-1 1,-1 0,0 1,0 0,-1 1,0 1,0 1,-1 0,-19-6,-16-1,-3 10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9:35.60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296 0,'0'0,"-21"24,-8 13,-13 13,6-5,-2-3,4-5,-1-1,4-6,2-22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29:36.40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211 523,'146'-178,"-115"135,-24 31,0 0,0 0,-2 0,1-1,-1 0,-1 0,0 0,-1 0,-1-1,0 1,0-1,-2-22,-6-1,5 33,0 1,-1-1,0 1,0-1,0 1,-4-5,2 4,0 0,1 0,-2 1,1-1,0 1,0 1,-1-1,0 0,0 1,1 0,-1 0,-9-2,5 3,0-1,0 1,-1 0,1 1,0 0,-14 2,-16 7,34-7,-1 0,1 1,0 0,0 0,0 0,0 0,1 1,-1 0,1 0,0 0,0 0,0 1,0-1,1 1,0 0,0 0,0 1,1-1,0 1,0-1,0 1,1-1,-1 1,1 0,1 0,-1 11,1 1,2 1,0-1,0 1,2-1,0 0,1 0,10 22,32 71,-17-44,24 83,-51-137,0-1,0 1,-2 0,1 0,-2 0,-1 25,1-32,-1-1,0 1,-1-1,1 1,-1-1,0 1,0-1,-1 0,1 0,-1 0,-1 0,1-1,0 1,-1-1,0 0,0 0,-9 6,4-4,-1-1,1 0,-1-1,0 0,0 0,-1-1,1 0,-1-1,0-1,1 1,-20-1,25-1,-1 0,0-1,1 1,-1-1,1 0,-1 0,1-1,-1 0,1 1,0-2,0 1,0-1,0 0,0 0,1 0,-1-1,1 1,0-1,0 0,0 0,0-1,1 1,-6-10,8 9,-1 1,1-1,0 0,0 1,1-1,0 0,-1 0,2 0,-1 1,0-1,1 0,0 0,0 1,0-1,1 0,0 1,0-1,0 1,5-8,2-4,2 1,0 1,23-25,7 2,3 4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30:00.38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16 235,'-2'-3,"0"0,0 0,1 0,-1 0,1 0,0-1,0 1,0 0,0-1,1 1,-1 0,1-1,0 1,0-1,1-5,0 4,0 0,0 0,1 0,0 0,0 1,1-1,-1 1,1-1,5-6,3-1,1 0,1 0,0 1,0 1,20-12,8 0,6 5,-40 16,0-1,0 1,-1 1,12-1,-15 1,0 0,1 0,-1 1,1-1,-1 1,0 0,0 0,1 0,-1 0,0 1,0-1,0 1,0 0,-1 0,1 0,0 0,-1 0,1 0,-1 1,0 0,0-1,0 1,0 0,0 0,-1 0,1 0,-1 0,0 0,0 0,0 1,0-1,0 0,-1 0,0 1,1-1,-1 1,-1-1,1 0,0 1,-2 3,-4 20,-2 0,-1-1,-2 0,-21 40,-6 16,30-63,0 1,2 0,0 0,1 1,-2 30,6-44,1 0,0-1,0 1,0-1,1 1,0 0,1-1,-1 0,1 1,1-1,-1 0,1 0,0 0,0 0,1-1,-1 1,1-1,1 0,-1 0,1 0,8 6,-3-4,1-1,0 0,0-1,1 0,-1 0,1-1,0-1,19 3,-7-2,0-1,0-2,36-2,-3-6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30:00.85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355 49,'-13'-2,"-5"-1,0 1,-28-1,40 3,-1 1,1 0,-1 0,0 1,1-1,0 1,-1 1,1-1,0 1,-7 5,0 1,0 1,1 0,0 1,0 1,1 0,1 0,0 1,1 0,0 1,1 0,1 0,-7 17,5-8,1 0,2 1,0 0,1 0,1 1,2-1,0 29,2-41,0-1,1 1,1-1,0 1,1-1,0 0,0 1,1-2,9 18,-11-24,1 0,0 0,0 0,0 0,0 0,1-1,0 1,0-1,-1 0,2 0,-1 0,0-1,1 1,-1-1,1 0,0-1,-1 1,1-1,0 0,0 0,0 0,0-1,0 0,7 0,-1-1,0-1,0 0,0-1,-1 0,1-1,-1 0,0-1,0 0,0 0,-1-1,0 0,0-1,0 0,12-13,-7 6,-1-1,-1-1,0 0,-1 0,-1-1,0 0,10-26,-14 26,-1-1,0 1,-2-1,0 0,0 0,-2 0,0 0,-4-34,0 28,-1 0,-2 0,0 0,-1 1,-22-44,21 48,1 5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30:01.31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10,'0'0,"19"0,22 0,20 0,-2-4,-1 0,-1 2,-9 2,2 4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30:01.67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56 1,'0'0,"-11"23,1 14,-7 19,6 5,4-3,7-3,0-5,11-2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30:02.07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1 108,'31'-20,"0"2,2 1,36-13,-58 25,0 1,1 1,0 0,-1 0,1 1,0 1,0 0,1 1,-1 0,0 1,0 0,0 1,12 3,-21-4,0-1,-1 1,1 0,0 1,-1-1,1 0,-1 1,0-1,1 1,-1 0,0 0,0 0,0 0,0 0,0 0,-1 1,1-1,-1 0,1 1,0 3,-1-2,0-1,-1 1,1-1,-1 1,0 0,0-1,-1 1,1 0,-1-1,1 1,-1-1,0 1,-1-1,1 0,-3 6,-11 18,-2-2,-31 40,33-47,1 0,0 1,2 1,0 0,-16 40,26-55,0 0,1 0,0 0,0 0,0 1,1-1,0 0,0 0,0 1,0-1,1 0,0 0,0 0,0 0,1 0,0 0,0 0,0 0,0-1,5 7,-1-4,0 0,0-1,0 0,1 0,0 0,1-1,-1 0,1 0,0-1,17 7,6 1,1-2,1-1,36 6,-14-8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30:02.45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0,'55'71,"-35"-46,0 1,19 34,39 89,60 105,-121-227,-1-7,2-11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1:35.05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100 35,'-3'0,"-1"0,1 0,-1 0,1 1,-1-1,1 1,0 0,-1 0,1 0,0 0,-1 1,1 0,0-1,0 1,0 0,1 0,-1 0,-2 3,1 0,1 0,0 0,0 0,0 0,1 1,-1-1,2 1,-1-1,0 1,0 7,-1 1,1 0,0 0,1 0,1 1,0-1,1 0,0 0,4 15,4 0,5-9,-13-18,0-1,1 0,-1 0,0 0,1 0,-1 0,1-1,-1 1,1 0,-1-1,1 1,0-1,-1 1,1-1,-1 0,1 1,0-1,0 0,-1 0,3-1,-1 1,0-1,0 0,0 0,0 0,-1-1,1 1,0-1,-1 0,1 1,2-4,3-1,-2-1,1 0,-1-1,0 0,10-16,-12 16,0-1,-1 1,0 0,0-1,-1 0,0 1,-1-1,0 0,0 0,0 0,-1 0,-1 0,0 0,0 0,-1 0,0 1,0-1,-1 1,0-1,0 1,-1 0,0 0,-1 0,0 1,-6-9,-11 0,12 10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30:02.78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838 1,'0'0,"-25"5,-17 7,-18 5,2 3,-8 5,-19 6,-11 7,10 0,7-1,9-5,6-8,7-4,7-8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30:03.54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0,'33'6,"1"-1,45 0,-16-1,124 11,451 25,395-34,233 1,-591 37,-508-30,-28-2,-7 1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30:04.80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276 3,'-56'-1,"27"0,0 1,-32 4,59-4,0 1,-1 0,1-1,0 1,0 0,0 0,0 0,0 1,0-1,0 0,0 1,1-1,-1 1,0 0,1-1,-1 1,1 0,0 0,0 0,-1 0,0 4,-2 3,1 0,0 1,-2 15,5-24,-6 29,0 4,2 5,2 0,1-6,5-12,-4-18,4 3,15 1,20-1,-32-4,0 0,1 0,-1 0,-1 1,10 4,9 11,-3 5,0 5,-5 8,-6 1,-7-1,-8-3,2-28,1-1,-1 0,1 0,-1 0,0 0,-1 0,1-1,-1 1,0-1,1 1,-7 4,-15 9,-3-5,-7-5,-5-7,3-10,9-7,5-3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30:07.21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10,'0'0,"18"0,16-4,14 1,-1 0,-2 3,1 0,6 0,-3 0,-8 5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30:07.54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0,'0'0,"20"0,19 0,19 4,-3 0,-6 4,1-2,5-3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30:08.03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376 111,'0'-7,"0"0,-1 0,0 0,0 0,0 0,-1 0,0 0,0 0,-1 1,-3-7,5 11,0 0,-1 0,1 0,-1 0,0 0,0 1,0-1,0 0,0 1,0-1,0 1,0 0,0 0,-1 0,1 0,0 0,-1 0,1 1,-1-1,1 1,-1 0,1 0,-1 0,1 0,-1 0,1 0,-1 1,1-1,-1 1,-3 1,-8 3,1 0,0 1,0 0,1 1,0 1,0 0,1 0,0 1,-15 15,10-7,1 1,1 0,0 0,1 2,-11 22,15-21,0 0,1 0,2 1,0 0,1 1,1-1,1 1,1-1,2 30,0-36,1-1,1 1,0-1,2 1,-1-1,2 0,0 0,1-1,0 1,1-1,0 0,2-1,-1 0,14 15,-16-23,-1 0,1 0,-1-1,1 1,1-2,-1 1,0-1,1 0,0 0,0 0,0-1,0 0,0-1,0 1,0-2,1 1,-1-1,0 0,1 0,-1-1,0 0,13-3,-12 2,0-1,0 0,0 0,0 0,-1-1,0 0,1-1,-2 0,1 0,0 0,-1-1,0 0,0 0,-1-1,0 1,0-1,0 0,-1-1,5-11,-6 13,-1 0,-1 1,1-1,-1 0,0 0,0-1,0 1,-1 0,0 0,-1 0,1 0,-1 0,0-1,-1 1,1 1,-1-1,0 0,-1 0,1 1,-1-1,-7-8,4 7,0-1,-1 1,0 1,0-1,0 1,-1 0,0 1,-1 0,1 0,-1 1,0 0,0 1,-11-4,-22-1,-1 4,2 1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30:08.39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219 0,'0'0,"-17"16,-8 4,-7 7,-1-2,0-3,2-1,4-5,7-10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30:09.09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170 463,'24'-27,"-1"1,-1-1,-1 0,30-54,-47 74,0 0,-1-1,0 1,0-1,0 0,-1 0,-1 0,1 0,-2 0,1 0,-1 0,0 0,0 0,-1 0,0 0,-1 0,0 0,0 0,0 0,-1 0,-6-10,5 11,0 1,-1-1,1 1,-2 0,1 0,0 1,-1 0,0 0,0 0,-1 1,0 0,1 0,-1 0,0 1,-1 0,1 0,0 1,-1 0,0 1,1-1,-14 1,-10 4,27-2,0 0,1 0,-1 1,0-1,0 1,1 0,-1-1,1 2,-1-1,1 0,0 1,0-1,0 1,0 0,1 0,-1 0,1 1,0-1,-1 0,2 1,-1 0,0-1,1 1,-1 0,1 0,0 0,1 0,-1-1,1 1,-1 1,1-1,0 0,1 0,-1 0,1 0,-1 0,1-1,2 7,11 29,2-1,33 60,-29-60,-1 0,21 62,-35-82,0 0,-1 0,-1 0,-1 1,0-1,-2 33,-1-45,0 1,0-1,0 1,-1-1,0 0,0 0,0 0,-1 0,0 0,0 0,-1-1,0 1,0-1,0 0,0 0,-1-1,0 1,0-1,0 0,0 0,-1-1,-8 5,9-6,0 1,0-1,-1-1,1 1,0-1,-1 0,1 0,-1-1,1 1,-1-1,1 0,-1-1,1 1,0-1,-1 0,-6-3,8 3,1-1,0 0,-1 1,1-1,0-1,0 1,0 0,0-1,0 1,1-1,-1 0,1 0,-1 0,1 0,0-1,1 1,-1-1,0 1,1-1,0 1,0-1,0 0,0 1,0-7,1 1,0-1,0 1,1 0,0-1,1 1,0 0,0 0,1 0,1 0,-1 0,1 1,0-1,7-8,7-9,0 1,36-36,-20 24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30:25.94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114 0,'-7'67,"0"91,3-39,-37 256,9-115,11-59,19-153,3-5,-1-1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30:26.56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65 2,'-6'2,"0"0,-1 1,1 0,1 0,-1 0,-9 8,13-10,1 0,0 0,0 0,0 0,0 0,0 1,1-1,-1 0,0 0,1 1,-1-1,0 1,1-1,0 1,-1-1,1 1,0-1,0 1,0-1,0 1,0-1,0 1,0-1,0 1,1-1,-1 1,0-1,1 1,0-1,-1 0,1 1,0-1,-1 0,1 0,0 1,1 0,-1-1,0 0,-1-1,1 1,0 0,0 0,0-1,0 1,-1-1,1 1,0-1,0 1,0-1,0 0,0 1,0-1,0 0,0 0,0 0,0 0,1 0,-1 0,0 0,0 0,0 0,0 0,0 0,0-1,0 1,0 0,0-1,0 1,0-1,-1 1,1-1,0 0,0 1,0-1,0 0,0-1,1 1,0 0,-1-1,0 1,1-1,-1 1,0-1,0 0,0 1,0-1,0 0,0 0,0 0,0 0,-1 0,1 0,-1 0,0 0,1 0,-1 0,0-4,-12-27,11 27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1:35.47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0,'0'0,"14"0,13 0,9 0,-3 0,-4 0,-7 4,-6-3,-4 2,-9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30:27.11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89 1,'-9'28,"1"1,2 1,-4 52,-6 207,8-96,-16 175,21-321,-2-7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30:28.07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195 22,'-43'-10,"34"7,0 0,0 1,0 1,0-1,-10 1,16 1,1 0,-1 1,1-1,0 1,-1-1,1 1,-1 0,1 0,0 0,0 0,0 0,-1 0,1 1,0-1,0 1,1 0,-1-1,0 1,1 0,-1 0,1 0,-1 0,-1 3,-2 5,0 1,1 0,0-1,-4 21,3-5,1 4,3 0,4 5,-3-34,0 0,1 0,-1 0,0 0,0-1,1 1,-1 0,1 0,-1 0,0-1,1 1,0 0,-1 0,1-1,-1 1,1 0,0-1,-1 1,1-1,0 1,0-1,0 1,-1-1,1 0,0 1,0-1,0 0,0 0,0 1,-1-1,1 0,0 0,0 0,2 0,8-3,1 0,18-7,-23 7,0 0,-1 1,1 0,0 0,0 0,0 1,0 0,1 1,-1 0,0 0,10 1,-9 1,0 0,0 0,-1 1,1-1,-1 2,1-1,-1 1,0 1,0-1,-1 1,0 0,8 8,4 10,-13-16,-1 0,0 1,-1-1,0 1,0 0,2 9,1 22,-6-29,0 0,0 0,-1 0,0 0,-1-1,0 1,-1 0,1-1,-2 0,0 1,0-1,0-1,-1 1,-8 11,-13 10,-7-4,-5-4,21-15,0 0,-31 8,5-8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30:30.20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43 121,'-2'0,"-1"0,1 0,0-1,0 1,-1 0,1-1,0 1,0-1,0 0,0 0,0 0,0 0,0 0,0 0,0 0,-1-2,2 2,1 0,-1 0,1 0,-1 0,1 0,-1 0,1 1,0-1,-1 0,1 0,0 0,0 0,0 0,0 0,0-1,0 1,0 0,0 0,0 0,1 0,-1 0,0 1,1-1,-1 0,0 0,1 0,-1 0,1 0,0 0,-1 0,1 1,0-1,-1 0,1 1,1-2,7-6,-1 1,1 0,0 0,0 1,1 1,-1-1,2 1,-1 1,0 0,1 1,-1 0,1 0,0 1,0 0,21 0,-30 2,1 0,-1 0,1 1,-1-1,1 1,-1-1,1 1,-1 0,1 0,-1 0,0 0,1 0,-1 0,0 1,0-1,0 1,0-1,0 1,-1 0,3 3,-2-3,-1 1,0 0,0 0,0 0,0-1,0 1,-1 0,0 0,1 0,-1 0,0 0,0 0,-1 1,1-1,0-1,-1 1,-1 4,-9 25,-1 1,-2-2,-28 48,6-13,10-11,2 0,19-44,1 1,1 0,0 0,1 0,0 0,1 1,1-1,0 0,1 15,0-21,0 1,1-1,-1 0,1 1,1-1,-1 0,1 0,0 0,0-1,1 1,0-1,0 0,0 0,0 0,1 0,0-1,0 1,10 5,-9-6,1 0,0 0,1-1,-1 0,1 0,-1-1,1 0,13 1,22-3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30:30.64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365 46,'-7'-4,"0"1,0-1,0 2,0-1,0 1,-11-2,14 4,-1-1,1 1,-1 0,0 1,1-1,-1 1,1 0,-1 0,1 1,0-1,-1 1,-4 2,-7 6,0 0,0 1,1 0,1 1,0 1,1 1,0-1,1 2,0 0,2 0,-1 1,-13 31,14-25,1 1,1-1,0 2,2-1,1 1,1 0,1 0,1 0,2 35,0-49,1 0,1 0,0 0,0 0,1 0,0 0,1-1,0 1,0-1,8 11,-10-17,0 0,0 0,1-1,-1 1,1 0,0-1,0 0,0 1,0-1,0-1,0 1,1 0,-1-1,1 1,-1-1,1 0,-1 0,1 0,0-1,-1 0,1 1,0-1,-1 0,1-1,0 1,-1-1,1 1,0-1,-1 0,1 0,3-2,8-4,1-1,-2 0,1-1,-1 0,19-17,60-64,-75 70,0-2,0 0,-2-1,-1 0,-1-2,-1 0,16-43,-25 55,-1 0,0 0,0-1,-2 1,1-1,-2 1,-1-26,-1 30,0-1,0 0,0 1,-1-1,-1 1,0 0,0 0,-1 0,0 0,0 1,-12-14,1 7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30:31.32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0,'0'0,"16"0,17 0,18 0,0 0,2 0,-4 4,4-2,12 4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30:31.69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29 0,'0'0,"-5"18,3 15,-1 20,-1 2,4 2,-3-2,-2-3,1-2,2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30:32.11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0 148,'22'-19,"1"0,0 2,1 0,1 2,1 1,48-20,-30 23,-39 10,1 1,-1-1,0 1,1 1,7 0,-11-1,0 1,0-1,0 1,0 0,0-1,0 1,0 0,0 0,0 0,0 1,-1-1,1 0,0 1,-1-1,1 1,-1-1,1 1,-1 0,0-1,0 1,2 3,-2-1,0 0,0 0,0 0,-1 0,1 0,-1 0,0 0,0 0,-1 0,0 8,-4 4,1 0,-2 0,0 0,-11 20,-8 9,-30 66,51-99,-1 0,2 0,0 0,0 0,1 0,1 1,0 20,1-27,1 0,0 0,0 0,1 0,0-1,0 1,0-1,1 1,-1-1,1 0,1 0,-1 0,1-1,-1 1,1-1,1 0,-1 0,1 0,-1 0,1-1,0 0,0 0,1 0,7 3,4 0,1 1,1-2,-1 0,1-2,0 0,25 1,9-4,-2-7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30:32.45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1,'31'45,"-2"0,36 78,21 33,-34-82,-28-44,-21-26,0 0,1 0,0 0,0-1,0 0,1 0,-1 0,7 3,7-1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30:32.81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640 0,'0'0,"-22"4,-21 2,-18 13,4 6,5 5,-7 3,-13 12,-5 6,13-1,16-7,7-2,14-18,11-11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30:33.17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1,'0'0,"18"0,17 0,16 3,-2-1,-9 8,2-2,6 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1:35.84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17,'0'0,"12"0,13-3,11 0,2 2,2-2,-2-1,6 2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30:33.53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15,'0'0,"14"0,22 0,18 0,4-4,-1 0,-5 2,-1-1,8 2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30:34.03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44,'57'-16,"34"-6,-43 17,-4 5,-36 0,-1 1,0 0,1 1,11 3,-18-5,0 0,0 1,0-1,0 0,0 1,0-1,-1 1,1-1,0 1,0 0,0-1,0 1,-1 0,1-1,0 1,-1 0,1 0,-1 0,1 0,-1 0,1-1,-1 1,1 0,-1 0,0 0,0 0,1 0,-1 0,0 0,0 0,0 1,0-1,0 0,0 0,-1 0,1 0,0 0,0 0,-1 0,1 0,0-1,-2 3,-4 7,-1-1,0 1,0-1,-1 0,0-1,-11 9,-19 20,32-29,-1-1,1 1,1 0,0 1,-8 16,11-20,0-1,1 1,0 0,0 0,0 0,1 0,-1 0,1 0,0 0,1 0,-1 0,1 0,0 0,2 5,5 12,2 0,1 0,1-1,0-1,2 0,18 22,-9-11,-20-28,-1 1,0 0,0 0,0 0,0 0,0 0,-1 1,0-1,0 0,0 1,0-1,-1 9,0-9,-1-1,0 1,0 0,0-1,-1 1,1-1,-1 1,0-1,0 0,0 0,0 0,0 0,-1 0,1 0,-7 4,1 0,-1 0,0-1,-1 0,-18 8,-13 4,-1-3,6-8,9-7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30:34.45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141 0,'-25'34,"2"1,-24 46,44-76,-17 34,5 0,13-34,1-1,0 1,0 0,0 0,0 0,1 0,0-1,0 1,0 0,0 0,1 0,0 0,0 0,0-1,1 1,0 0,0-1,2 5,0-4,0 0,0 0,0 0,1-1,0 0,0 0,0 0,0 0,0-1,1 0,0 0,0 0,11 3,6 1,1 0,0-2,-1 0,1-2,1 0,-1-2,0-1,1-1,25-4,-12-5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30:34.79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196 0,'0'0,"-12"13,-5 13,-8 13,-2 8,0 9,4 6,-4 22,5 10,9-7,11 2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30:49.69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0 125,'25'-22,"1"1,30-19,-28 22,0 3,-5 8,-22 7,-1-1,1 1,-1 0,1 0,-1 0,1 0,0 0,-1 0,1 0,-1 0,1 0,0 0,-1 0,1 0,-1 0,1 0,-1 1,1-1,-1 0,1 0,-1 1,1-1,-1 0,1 1,-1-1,1 1,-1-1,1 1,-1 0,1 0,-1 0,0 0,0 0,0 0,1 0,-1 0,0 0,0 1,-1-1,1 0,0 0,0 0,-1 1,-17 40,15-36,-7 13,-5 10,2 0,-10 32,20-53,1-1,0 1,0 0,1 0,0 0,1 0,-1 0,2 0,-1 0,1 0,0 0,1 0,3 11,-2-13,0 0,1 0,0-1,-1 0,2 1,-1-2,1 1,-1 0,1-1,1 0,-1 0,0 0,1-1,12 5,7 3,1-1,33 7,-34-10,62 18,-47-13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30:50.10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1,'0'0,"8"12,9 7,4 10,6 7,-1 4,4 3,1 4,1-1,1-2,0-2,2-4,-2-1,1-6,0-5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30:50.50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455 1,'-22'0,"-11"5,-13 6,4 8,-2 3,-3 6,2 4,-1 1,7-2,5-1,2-2,8-2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30:50.86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1,'0'0,"18"0,15 0,18 0,-3 0,-3 0,0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30:51.24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54,'0'0,"15"0,17 0,17-5,-2-2,3 0,-5 2,0-2,-3-2,-10-5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30:51.59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41 1,'0'0,"0"15,-3 15,1 17,-4 6,1 3,0 4,0 17,0 0,-1-3,3-11,3-2,0-5,3-13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1:39.10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0 140,'6'-11,"0"1,0 0,1 1,0 0,1 0,-1 0,2 1,-1 0,1 0,1 1,-1 1,1-1,14-5,9 0,-28 11,0 0,0 0,0 0,0 1,0-1,0 1,0 1,0-1,0 1,0-1,0 1,0 1,8 2,-11-3,0 0,0 1,0-1,0 1,0-1,0 1,-1 0,1 0,-1 0,1 0,-1 0,0 0,1 0,-1 0,0 0,0 1,-1-1,1 0,0 1,-1-1,1 1,-1-1,0 1,0-1,0 1,0-1,0 0,-1 1,0 4,-7 20,0 1,-2-1,-1-1,-25 44,11-21,10-20,-23 53,34-72,1 1,-1-1,2 1,0 0,-2 20,4-28,0 1,0-1,1 0,-1 1,1-1,0 0,0 0,0 0,0 0,1 0,-1 0,1 0,-1 0,1 0,0-1,1 1,-1-1,0 1,1-1,-1 0,1 0,-1 0,1 0,0-1,0 1,0-1,6 3,6 1,0-1,0 0,0-2,24 3,199 6,-174-11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30:51.98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14 0,'-6'36,"2"-1,1 46,2-37,1-6,4 3,-2-33,-1 1,1-1,0 0,0 0,1 0,0-1,1 1,0-1,0 1,0-1,1 0,0-1,0 1,1-1,0 0,0 0,0-1,1 0,0 0,0-1,0 1,1-1,-1-1,1 0,0 0,0 0,0-1,0 0,11 1,1 0,1-1,-1-1,1-1,-1 0,1-2,-1 0,31-8,-18-1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30:52.35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79 0,'0'0,"-5"16,-2 12,-7 21,0 2,1 5,4 4,-1 22,5 9,4-8,1-14,3-9,0-9,3-12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30:58.45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1,'0'134,"13"516,-8-601,0-17,-3-12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30:58.81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105 1,'-13'31,"1"1,1 1,-10 59,-5 102,26-194,-2 10,-15 193,15-155,2 1,8 55,-3-64,-1-1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30:59.35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56 28,'-4'8,"0"0,0 1,1-1,-4 14,20-42,-13 18,1 1,-1-1,1 0,-1 0,0 0,0 1,0-1,0 0,0 0,0 0,-1 1,1-1,0 0,-1 0,1 1,-1-1,0 0,0 1,0-1,1 1,-1-1,-2-1,1 1,-1 0,1 0,-1-1,1 2,-1-1,0 0,0 1,0-1,0 1,0 0,-4-1,5 4,2-1,0 1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30:59.77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133 1,'-15'5,"11"-4,-1 0,0 1,1 0,-1 0,1 0,-6 4,8-5,1 1,-1 0,0-1,1 1,-1 0,1 0,0 0,0 0,0 1,0-1,0 0,0 0,1 1,-1-1,1 0,-1 4,-1 1,1 1,0 0,1 0,0-1,0 1,0 0,1 0,0-1,1 1,0 0,5 13,-7-30,-4-7,3 13,0 1,-1 1,1-1,-1 0,1 0,-1 0,1 1,-1-1,0 1,0-1,0 1,0 0,0 0,0 0,0 0,-1 0,1 0,0 0,-3 0,-20-8,23 6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31:00.18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75,'15'-15,"36"-23,-48 35,1 1,1-1,-1 1,0 0,1 0,-1 0,1 1,-1 0,1-1,0 2,-1-1,1 1,0-1,0 1,5 1,-9-1,0 1,1-1,-1 1,1-1,-1 1,0 0,0-1,1 1,-1 0,0 0,0 0,0 0,0 0,0 0,0 0,0 0,0 1,-1-1,1 0,0 0,-1 1,1-1,-1 1,1-1,-1 0,0 1,1-1,-1 1,0-1,0 2,0 4,0 0,-1 0,0 0,0 0,-2 9,-35 94,14-47,2 12,19-64,0 0,1 1,1-1,-1 0,2 1,1 15,-1-24,0-1,1 1,-1-1,1 1,0-1,-1 0,1 1,1-1,-1 0,0 0,0 0,1 0,-1 0,1 0,0 0,-1 0,1 0,0-1,0 1,0-1,0 1,1-1,-1 0,0 0,0 0,1 0,-1 0,1-1,-1 1,1-1,-1 1,1-1,-1 0,4 0,25-2,-1-1,0-1,37-10,14-2,14 1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31:01.29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1,'0'0,"9"15,8 10,10 13,1 8,3 4,6 17,3 6,-3-5,0-3,-8-7,2-8,-4-3,-4-12,-6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31:01.64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540 0,'0'0,"-24"10,-10 8,-17 9,-1 7,-14 14,-1 11,4 0,7-3,9-7,9-7,16-11,2-3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31:02.02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20,'0'0,"16"0,15-4,18 1,2 1,2 0,-4 1,-6 1,-4-3,-4-2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1:39.61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119 1,'-6'172,"2"-138,-2 0,-18 64,-15 8,26-76,-1-7,2-7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31:02.36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57,'0'0,"13"-2,17-7,15-3,-1 2,1-1,2 2,3 6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31:02.77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0 158,'23'-19,"0"1,1 1,0 1,1 1,1 1,0 2,48-16,-28 16,-37 10,0 0,0 1,0 0,0 1,0 0,0 0,0 1,0 0,11 3,-18-3,1 0,0 0,-1 0,1 0,-1 1,1-1,-1 1,0 0,0-1,1 1,-1 0,0 0,-1 1,1-1,0 0,-1 1,1-1,-1 1,0-1,0 1,0-1,0 1,0 0,-1 0,1-1,-1 1,1 0,-1 0,0 0,0 0,-1-1,1 1,-2 5,-7 41,-33 94,25-91,-8 26,3-12,2 1,-14 88,31-117,4 17,-1-37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31:03.11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42,'0'0,"13"-2,18-6,22-3,5 1,15 3,9 4,1 4,-10 4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52:28.492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2970 283,'-24'0,"1"2,-1 0,0 1,1 2,-39 11,26-4,-1-2,0-1,-1-2,0-2,-55 1,85-5,0 0,1 0,-1 0,0 1,-9 4,-22 5,-116 16,143-23,20 0,20 0,110-4,11 0,-129 1,0 1,0 1,0 1,0 1,22 9,-27-7,0 0,21 15,6 4,-21-14,1-1,0-1,0-2,1 0,0-1,1-1,0-1,-1-1,2-2,29 1,8-3,48-2,-104 2,0-2,-1 1,1-1,-1 0,1 0,-1 0,1-1,-1 1,0-2,0 1,8-7,5-7,26-29,-16 16,-10 10,-2 0,0-1,-1 0,-1-1,-1-1,-1 0,14-42,-21 50,-2 0,0-1,-1 1,1-24,-3 24,1 0,1 1,0-1,1 1,6-18,-8 31,-1 0,1 0,-1 0,1 0,-1-1,1 1,-1 0,0 0,0 0,1 0,-1 0,0-1,0 1,0 0,0 0,0 0,-1 0,1-1,0 1,0 0,-1 0,1 0,-1 0,1 0,-1 0,1 0,-1 0,-1-1,0 1,0 0,-1 0,1 0,0 0,-1 0,1 1,-1-1,1 1,-1 0,1 0,-1 0,-4 0,-9 2,1 0,-1 0,1 1,0 1,-24 10,-72 39,55-25,-14 6,20-8,-1-2,-1-3,-73 20,-148 23,204-53,-80 3,-35 5,65-8,83-9,-1 1,-39 10,26 1,-97 41,124-47,0 0,-1-1,1-1,-2-2,-39 4,-125-8,98-2,-2-3,-144-25,160 15,-122-13,-182 3,263 12,77 7,0 2,-80 2,120 2,-1 0,1 0,0 0,-1 0,1 0,0 1,-1-1,1 1,0-1,0 1,0-1,-1 1,1 0,0-1,-1 2,2-2,-1 1,1-1,0 1,0-1,-1 1,1-1,0 1,0-1,0 1,0 0,0-1,-1 1,1-1,0 1,0-1,0 1,1-1,-1 1,0 0,0-1,0 1,0-1,0 1,1 0,0 2,1-1,0 1,0 0,0-1,0 1,0-1,0 0,1 0,-1 0,4 2,12 9,1-2,0-1,1 0,0-1,1-1,-1-1,2-1,-1-1,0 0,1-2,0-1,0 0,32-3,92-8,181-6,-225 15,125 16,-2-3,-2-1,-177-6,10 2,77 0,45 2,94-7,-249-4,32 0,0-2,-1-3,0-2,62-17,-89 15,0-2,28-16,17-8,-4 11,117-28,-166 48,38-13,66-29,-112 44,-1-2,1 0,-1 0,0-1,-1 0,1 0,-1-1,0-1,-1 1,15-17,-16 16,0 0,1 1,0 0,12-7,-20 14,0 0,0 0,1 0,-1-1,0 1,0 0,1 0,-1 0,0 0,0 0,1 1,-1-1,0 0,0 0,0 0,1 0,-1 0,0 0,0 0,1 0,-1 0,0 1,0-1,0 0,1 0,-1 0,0 0,0 1,0-1,0 0,0 0,1 0,-1 1,0-1,0 0,0 0,0 1,0-1,0 0,0 0,0 1,0-1,0 0,0 0,0 0,0 1,0-1,0 1,2 15,-2-15,1 179,-2-92,1-76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52:34.738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166 0,'-10'22,"1"-1,1 2,1-1,-6 31,-8 94,0-1,-12-14,20-85,4-6,1-1,-3 66,8 83,3-187,0 0,0 0,0 0,0-1,1 1,-1 0,0 0,1 0,0 0,-1-1,1 1,0 0,0-1,0 1,0-1,0 1,0-1,0 1,0-1,2 2,-1-2,0 0,0 0,0-1,0 1,0-1,0 1,0-1,-1 0,1 0,0 1,0-1,0-1,0 1,0 0,0 0,0-1,0 1,0-1,3-1,11-5,-1-1,0 0,22-16,-19 12,31-16,-40 24,-1 1,1 1,0-1,0 1,0 1,15-1,58 3,-38 1,35 1,-1 3,123 26,-148-22,0-3,1-2,75-3,161-27,-220 16,0 4,1 2,88 9,-63 9,49 4,159-19,-234-6,0-2,91-24,-115 22,0 2,77-4,94 13,-141 4,107 0,-159-6,0-1,0-1,0-2,-1 0,38-14,-41 12,-13 5,-1 0,1 0,-1-1,0 0,11-7,-16 9,1 0,-1 0,0-1,0 1,0 0,0-1,0 1,0 0,0-1,0 1,0-1,-1 0,1 1,-1-1,1 0,-1 1,0-1,0 0,1 1,-1-1,0 0,-1 0,1 1,0-1,0 0,-1 1,1-1,-2-2,-1-4,-1-1,0 2,0-1,-1 0,0 1,-1 0,1 0,-1 0,-1 1,-11-10,-4-1,-1 1,-27-15,-5 2,0 3,-78-25,-122-21,71 36,116 23,-2-3,-17-4,-68 5,-176 4,185 9,-113-11,-56 0,157 14,-145-2,283 0,1-1,0-1,-1-1,-32-11,-71-36,122 51,-32-13,-2 1,-51-11,-3 0,83 21,1-1,0 0,0 0,1-1,-1 0,0 1,1-1,0-1,0 1,0-1,-4-6,-6-7,-20-31,34 49,0 0,0-1,0 1,0 0,-1 0,1-1,0 1,0 0,0 0,0-1,-1 1,1 0,0 0,0 0,0 0,-1-1,1 1,0 0,0 0,-1 0,1 0,0 0,0 0,-1 0,1 0,0 0,0 0,-1 0,1 0,0 0,-1 0,1 0,0 0,0 0,-1 0,1 0,0 0,0 0,-1 0,1 0,0 0,0 1,-1-1,1 0,0 0,0 0,0 0,-1 1,1-1,0 0,0 0,0 1,0-1,-1 0,1 0,0 0,0 1,0-1,0 0,0 1,-8 19,8-19,-8 28,1 0,2 1,-2 42,5 96,1-30,-5-61,3-34,2 77,1-118,0 0,1 0,-1 0,1 0,-1 0,1 0,0 0,0 0,0 0,0-1,0 1,0 0,0 0,1-1,-1 1,1-1,-1 1,1-1,-1 0,1 0,0 1,0-1,0 0,0 0,-1-1,1 1,0 0,3 0,6 1,-1-1,1 0,-1 0,17-1,-11-1,179-6,-115 2,0 3,131 13,345 68,-532-76,-20-5,-10-4,-16-10,15 11,-476-293,387 250,-133-48,-108-12,327 105,-132-32,140 35,4 2,13 6,23 8,226 69,2 2,-164-48,-2 5,143 86,-208-110,-16-10,25 20,-38-23,-13-7,-16-7,-33-16,-91-52,-11-5,-50 1,174 69,-1 1,-1 2,0 2,-40-2,55 9,20-2,1 0,0 0,0 0,0 0,-1 0,1 0,0 1,0-1,0 0,0 0,0 0,-1 0,1 0,0 0,0 1,0-1,0 0,0 0,0 0,0 0,-1 1,1-1,0 0,0 0,0 0,0 0,0 1,0-1,0 0,0 0,0 0,0 1,0-1,0 0,0 0,0 0,0 1,0-1,0 0,1 0,-1 0,0 0,0 1,0-1,3 3,0 0,0 0,0-1,1 1,-1-1,8 4,409 200,-329-170,2-4,168 35,-155-49,1-4,1-6,142-5,-235-4,-6 1,0 0,0 0,-1-1,1 0,0-1,-1 0,1-1,10-3,-18 5,-1 1,1-1,-1 1,1-1,-1 1,0-1,1 1,-1-1,0 0,1 1,-1-1,0 1,0-1,1 0,-1 1,0-1,0 0,0 1,0-1,0 0,0 1,0-1,0 0,0 1,0-1,-1 1,1-1,0 0,0 1,0-1,-1 0,1 1,0-1,-1 1,1-1,-1 0,-17-20,6 10,-1 0,0 2,-1-1,0 1,-21-9,-83-30,-228-55,-9 23,315 71,-372-66,-3 41,392 35,15-1,13 1,309 30,0 22,122 16,-7-41,-429-28,1 0,-1 0,0 0,0 0,1 0,-1 0,0 0,0 0,1 0,-1 0,0 0,0 0,1 0,-1 0,0 0,0 0,1 0,-1 0,0 0,0 0,1 0,-1 0,0 1,0-1,1 0,-1 0,0 0,0 0,0 0,1 1,-1-1,0 0,0 0,0 0,0 1,0-1,1 0,-1 0,0 1,0-1,0 0,0 0,0 1,0-1,0 0,0 1,-12 10,-23 10,-63 23,-120 34,105-39,-207 63,315-100,0-1,0 0,0 0,0 0,-1 0,1-1,-9 0,12-1,-1 0,1 0,-1 1,1-1,-1-1,1 1,-1 0,1-1,0 1,0-1,0 1,0-1,0 0,0 0,0 0,-1-3,-13-18,-21-41,28 47,0 0,-2 0,0 1,0 0,-23-23,14 22,-1 1,0 1,-1 0,-1 2,-38-17,28 17,0 1,-1 1,-58-10,42 17,27 2,55 0,0 3,0 0,-1 2,1 2,36 9,-10 2,73 32,-83-27,75 47,39 38,-75-47,-29-20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53:05.711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285 140,'-2'-1,"1"1,-1-1,0 1,1-1,-1 0,0 0,1 0,-1 0,1 0,-2-2,-10-5,-100-31,106 37,-3-1,19 1,11 3,44 0,-43-2,-17 0,-6 0,-203-65,199 63,8 1,13 0,24 3,-31 0,1 1,-1 1,0-1,1 1,-1 1,-1 0,15 8,-22-11,1 0,0 1,-1-1,1 0,-1 0,1 1,-1-1,0 0,1 0,-1 1,0-1,0 0,0 1,0-1,0 0,0 1,-1-1,1 0,0 1,-1 0,0 10,4 32,2-1,2 1,14 50,10 57,-30-149,-1 0,1 1,-1-1,0 0,0 0,0 1,0-1,-1 0,1 0,0 0,-1 0,0 1,1-1,-1 0,0 0,0 0,-2 2,2-3,-1 1,0-1,1 0,-1 0,0 0,0 0,0 0,0 0,0-1,0 1,0-1,0 1,0-1,0 0,0 0,0 0,0 0,-4 0,-2-1,0 0,0-1,0 0,0 0,0-1,0 0,1 0,-1-1,1 0,-8-6,2 1,1 0,0-1,1 0,-17-20,27 28,-1 0,0 0,1 0,0 0,0 0,-1 0,1-1,0 1,1 0,-1-1,0 1,1 0,-1-1,1 1,0-1,0 1,0-1,0 1,0-1,1 1,-1-1,1 1,-1-1,1 1,0 0,0-1,0 1,2-3,4-5,0 1,0 0,1 0,17-14,4-6,17-15,-41 37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47:32.597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0,'2215'0,"-2195"0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47:35.128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1,'1600'0,"-799"45,-280-7,558-26,-650-15,193 3,-598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47:39.627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2377 3,'-23'1,"-38"7,17-2,-120 17,-133 10,-47-32,161-3,104 2,-147-18,149 5,-11-3,0 4,-106-1,158 13,-66 1,-114 15,82-6,114-10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47:47.071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5931 1,'-5'0,"0"1,-1 0,1 0,0 1,-9 3,-15 3,-12-3,0-2,-73-5,-42 2,126 4,-50 14,52-11,0 0,-34 2,-272-6,175-5,-536 2,570-11,25 2,-461 4,307 7,212-1,12 0,1-1,0-2,-42-7,18 1,0 2,0 2,-86 6,42 0,-13-4,-119 4,210 1,0 0,1 1,0 1,0 1,-18 8,13-5,-1-1,-25 6,16-10,0-1,0-2,-41-3,9 0,-189-10,-22-1,228 12,27 0,0 0,0 2,0 0,0 1,-27 7,25-4,0 0,0-2,0-1,-45-1,39-2,1 2,-46 7,6 1,0-3,-136-6,88-2,-35 2,124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1:39.98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0,'0'0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47:54.742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73 700,'42'2,"47"8,-33-3,30 3,113 11,-98-12,75 3,-131-12,-2-1,85 11,73 23,-161-28,-19-3,0 1,0 1,0 1,22 8,-3 0,1-2,1-2,0-2,66 4,-54-7,-1 2,67 18,30 25,60 15,-188-60,-9-1,1 0,-1 1,23 9,-22-7,0-1,1 0,-1-1,1-1,0 0,20 0,94-3,-65-2,-8 2,33 0,102-14,-43 4,-109 10,1-2,-1-2,54-12,-70 10,-1 1,1-1,-1-1,-1-1,0 0,0-2,22-14,9-13,83-78,-110 95,-22 18,0 0,0 0,0-1,0 1,0-1,0 1,-1-1,1 0,-1 0,0 0,0 0,0-1,0 1,-1-1,1 1,-1-1,0 1,1-5,-1 3,0-1,-1 1,1 0,-1-1,0 1,-1 0,1-1,-1 1,0 0,-1-1,1 1,-1 0,0 0,0 0,0 1,-1-1,0 0,0 1,0 0,-5-6,3 4,0-1,0 0,1-1,0 1,1-1,-4-8,5 10,0 0,0 1,-1-1,1 1,-1 0,0 0,-1 0,1 0,-1 0,0 1,0 0,-1 0,-5-4,-99-70,79 57,-47-25,14 8,25 14,-21-14,-99-48,145 80,1-1,-21-16,21 15,0 0,-20-10,-7-1,21 9,0 2,-1 0,0 0,0 2,0 0,-1 2,-36-5,-87-2,-39-1,95 12,-260 11,139 21,102-12,-137 9,-65-24,180-7,115 1,0 0,0-2,0 1,1-2,-23-8,20 7,0 0,0 1,-28-4,16 7,0 1,0 1,-46 8,-80 25,114-24,-209 64,119-33,118-37,1 0,0 0,1 1,-1 0,1 1,0 0,0 1,1 0,0 0,0 0,1 1,-1 0,2 1,-1 0,1 0,1 0,0 1,0 0,1 0,0 0,1 0,0 1,0-1,1 1,1 0,-1 12,3 113,-1-115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48:10.184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204 1143,'92'1,"5"0,153-17,-111 8,-94 7,55-8,-3-2,0 5,110 7,-74 1,-93-3,-1 2,75 13,-92-10,37 0,-40-3,0 0,35 8,-16-1,44 3,-16-2,-23-4,0-3,47-2,46 2,-107 2,53 15,-58-12,1-2,0 0,28 1,69-4,83 5,428 9,-428-17,178-14,-50 5,-249 11,-43 1,0 3,65 14,-5 0,-83-16,50 7,100 3,628-14,-753-1,71-14,-90 12,-15 3,0-1,-1 0,1 0,-1-1,14-6,-19 8,-1-1,1 0,-1 1,0-1,0 0,0 0,0 0,0 0,0 0,0-1,-1 1,1-1,-1 1,0-1,0 1,0-1,0 0,0 0,0 1,-1-1,1-3,0-17,0 0,-2 1,-1-1,0 0,-2 1,0 0,-13-34,6 18,1 0,2-1,1 0,-3-75,10 55,3-90,-2 142,0 0,1 0,0 1,0-1,0 1,1-1,4-7,-3 8,-1-1,0 0,0 0,3-14,-6 20,0-1,0 0,0 1,0-1,0 0,0 1,-1-1,1 1,-1-1,1 1,-1-1,0 1,1-1,-1 1,0-1,0 1,0 0,0 0,0-1,0 1,-1 0,1 0,0 0,0 0,-1 0,-1 0,-6-5,0 2,-1-1,-11-3,-2 0,3-1,0 2,-1 0,0 1,0 1,0 1,-34-2,-135 7,83 2,66-1,0 2,0 2,-63 18,-9 1,-45-2,99-16,0-3,-92-5,47-1,32 2,-306-14,249 5,87 7,-1-1,1-2,0-1,-61-19,82 18,-1 1,0 1,0 1,-23-1,-89 3,108 2,-9-1,-55-9,-17-2,-98 12,-128-10,223 0,34 4,0-4,-81-20,10-3,-197-17,158 26,145 17,-48-16,-18-4,24 14,0 5,-124 2,195 6,0 1,1 1,-1 0,1 1,-1 0,-10 4,-65 34,67-31,-1 1,0-2,0-1,-36 9,-34 5,-7 1,63-19,0-2,-47-2,48-1,-1 2,-51 6,28 4,-79 26,135-37,-1 1,1 0,-1 0,1 0,-1 0,1 0,0 1,0-1,0 1,0-1,0 1,0 0,0 0,0 0,1 0,-1 0,1 0,-1 0,1 1,0-1,0 0,0 1,0-1,0 1,1-1,-1 1,1-1,-1 1,1-1,0 1,0 0,0-1,1 1,-1-1,1 1,-1 0,1-1,0 1,0-1,0 0,2 4,4 14,0 0,-1 1,-1 0,-1 0,2 37,-7 112,-1-76,1-9,3 98,1-159,7 29,-1-11,-5-24,2-4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7:54:23.278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48:56.16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11 0,'-3'15,"0"-1,1 1,0 0,2 0,-1 0,4 22,-3-36,0 1,0-1,0 0,0 1,0-1,1 0,-1 0,1 1,-1-1,1 0,-1 0,1 0,-1 1,1-1,0 0,0 0,0 0,-1 0,1 0,0 0,0-1,0 1,1 0,-1 0,1 0,0-1,-1 0,1 0,-1 0,1 0,-1-1,1 1,0 0,-1-1,1 1,-1-1,0 0,1 1,-1-1,1 0,-1 0,0 0,2-1,6-6,-1 0,0 0,-1-1,10-13,-7 5,13-18,-22 33,0 1,1-1,-1 1,0 0,1 0,-1 0,1-1,-1 1,1 0,-1 1,1-1,0 0,-1 0,1 1,0-1,0 1,3-1,-4 1,0 1,0-1,0 0,0 0,-1 1,1-1,0 1,0-1,0 1,0-1,0 1,-1 0,1-1,0 1,-1 0,1 0,0-1,-1 1,1 0,-1 0,1 0,-1 0,0 0,1 0,-1 0,0 0,1 1,5 34,-5-25,10 54,-6-26,-3-18,-1 1,-2 0,0-1,-1 1,-1-1,-11 36,4-27,-3-4,11-23,0 0,0 0,-1 0,1 0,-1-1,0 1,0-1,0 0,-6 5,8-7,0 1,0-1,-1 0,1 1,0-1,0 0,0 1,-1-1,1 0,0 0,0 0,-1 0,1 0,0 0,0-1,-1 1,1 0,0-1,0 1,0-1,0 1,-1-1,1 1,0-1,0 0,0 0,0 1,0-1,1 0,-1 0,0 0,0 0,-1-2,-8-15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1:40.33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187 6,'-9'-2,"1"1,-1 0,1 0,-1 1,1 0,-1 1,1-1,-15 5,18-3,-1 0,1 0,0 0,0 1,0 0,1 0,-1 0,1 0,-1 1,1 0,0 0,1 0,-1 0,-3 7,-8 14,7 0,7-23,1 0,0 0,0 0,-1 0,1 0,0 0,0 0,1 0,-1-1,0 1,1 0,-1 0,1 0,1 3,-1-4,-1 0,1 0,0-1,0 1,-1 0,1 0,0 0,0-1,0 1,0 0,0-1,0 1,0-1,0 0,1 1,-1-1,0 0,2 1,1-1,0 0,0 0,0 0,1-1,-1 0,0 0,0 0,0 0,0 0,0-1,6-3,7-6,0 0,-1-1,-1-1,19-19,-1 1,-33 31,1 0,-1 0,0-1,0 1,0 0,1 0,-1 0,0 0,0 0,1-1,-1 1,0 0,0 0,1 0,-1 0,0 0,0 0,1 0,-1 0,0 0,0 0,1 0,-1 0,0 0,0 0,1 0,-1 0,0 0,0 0,1 0,-1 0,0 0,1 1,4 9,1 23,-5-20,2-1,0 1,0 0,1-1,1 0,0 0,1 0,0 0,1-1,0 0,1-1,15 18,4-5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1:41.28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1 673,'95'-141,"-30"49,-22 27,-3-2,42-93,-70 128,2 0,-3 7,-11 24,0 0,0 1,1-1,-1 0,0 1,0-1,1 1,-1-1,0 1,1-1,-1 1,1-1,-1 1,0-1,1 1,-1-1,1 1,-1 0,1-1,0 1,-1 0,1-1,-1 1,1 0,0 0,-1 0,1-1,0 1,0 1,-1-1,1 1,0 0,-1-1,1 1,0 0,-1-1,1 1,-1 0,0 0,1 0,-1 0,1-1,-1 1,0 0,0 2,8 48,-8-45,10 147,17 139,-21-268,-5-23,-1 1,1-1,-1 1,1-1,0 0,-1 1,1-1,0 0,0 1,0-1,0 0,0 0,0 0,0 0,1 0,-1 0,0 0,2 1,-1-2,-1 0,0 0,0 0,0 0,1 0,-1 0,0 0,0 0,0 0,0 0,1-1,-1 1,0 0,0-1,0 1,0-1,0 1,2-2,2-2,0 0,-1-1,1 1,-1-1,0 0,0 0,5-10,24-47,-3-2,44-136,-7 11,-55 163,-12 25,1 0,0-1,0 1,0 0,0-1,0 1,0 0,0 0,0 0,0 0,0 0,3-1,-4 1,0 1,1 0,-1 0,1 0,-1 0,0 0,1 0,-1 0,1 0,-1 0,1 0,-1 0,0 0,1 0,-1 1,1-1,-1 0,0 0,1 0,-1 0,1 1,-1-1,0 0,1 0,-1 1,0-1,0 0,1 1,1 3,1 0,-2 0,1 0,0 0,-1 0,0 0,2 8,27 234,-14-76,-12-144,11 64,-8-58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1:41.82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233 7,'-6'-2,"0"1,-1 0,1 0,-1 0,1 1,-1 0,1 0,-1 1,-8 1,9 0,1 0,1 0,-1 0,0 1,0 0,1 0,0 0,-1 0,1 1,0-1,-6 9,-2 3,0 0,1 1,1 0,1 1,0 0,-11 29,17-38,0 1,1 0,0-1,0 1,1 0,0 0,0 0,1 0,0 0,1 0,0 0,0 0,1 0,0 0,1 0,3 9,-4-15,-1 0,1 0,0 0,0-1,0 1,0 0,1-1,-1 1,0-1,1 0,0 0,-1 0,1 0,0 0,0-1,0 0,7 3,-5-3,0 0,0-1,-1 1,1-1,0 0,0-1,0 1,0-1,0 0,0 0,5-2,2-2,0 0,-1 0,0-1,0-1,-1 0,1 0,-1-1,16-17,-22 20,0 0,0 0,0 0,0-1,-1 1,0-1,0 0,-1 0,0 0,0-1,0 1,-1 0,1-1,-2 1,1-1,-1 1,0-1,0 1,-2-13,0 10,-1 1,0 0,0 0,0 0,-1 0,0 0,-1 1,1-1,-2 1,1 0,-1 1,0 0,0 0,-10-8,-6-2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1:42.23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1,'0'0,"15"2,14 0,13 1,-3 2,-6-2,0 1,-3-2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1:42.57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0,'0'0,"10"0,16 0,12 0,1 0,-4 0,-2 0,8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1:43.42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79 0,'-6'29,"-6"43,7-31,-2 1,-17 53,14-62,1 1,7-28,1 0,0 0,1 0,-1 1,1-1,0 0,0 0,1 0,0 0,0 1,3 6,-2-9,-1 0,1 0,1 0,-1-1,1 1,-1-1,1 1,0-1,0 0,0 0,1 0,-1-1,1 1,-1-1,1 0,8 4,10 3,2-1,38 10,-20-11,-1-2,-1-2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1:43.78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109 1,'0'0,"0"15,-3 19,2 18,-5 15,-1 3,0 1,0-1,3-4,-5-9,-2-6,-3-4,6-7,-2-4,1 3,-3-2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49:47.38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1 123,'27'-37,"-21"27,0 1,1 0,0 1,1 0,-1 0,1 0,17-11,-24 18,0 1,0-1,0 0,1 1,-1-1,0 1,0-1,0 1,1 0,-1-1,0 1,1 0,-1 0,0 0,1 0,-1 0,0 0,1 0,-1 0,0 1,1-1,1 1,-2 0,1 0,-1 1,0-1,0 0,0 0,1 1,-1-1,-1 1,1-1,0 1,0-1,0 1,-1-1,1 1,0 2,1 8,0 0,-1 0,0 0,-1 12,0-16,-7 138,5-115,0 10,2-2,3-4,5-6,1-6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49:47.80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132 1,'0'0,"-10"13,-5 5,-3 7,2-1,-2-1,1-2,7-6,-1-4,4-4,-2-6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49:48.43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50,'14'-7,"1"-1,0 2,0 0,1 1,0 0,0 1,0 1,0 1,0 0,23 1,-12 4,-25-2,0-1,0 1,0-1,0 1,0 0,0 0,0 0,0 0,0 0,-1 0,1 0,0 1,-1-1,1 1,-1-1,1 1,-1-1,0 1,1 0,-1 0,0 0,0 0,-1 0,1 0,0 0,-1 0,1 0,-1 0,0 0,1 0,-1 0,0 0,0 0,0 1,-1-1,1 0,-1 0,1 0,-2 3,-1 6,-1-1,-1 1,0 0,-1-1,-12 18,-73 89,69-78,7-3,14-33,0-1,1 1,-1 0,0 0,1 0,0 0,0 0,0 0,0 0,0 0,1 0,-1 0,1-1,0 1,0 0,0 0,0 0,0-1,1 1,-1-1,4 5,-2-4,0-1,0 1,0-1,1 0,-1 0,1 0,-1 0,1-1,-1 1,1-1,0 0,0 0,0 0,0-1,0 1,5-1,24 0,0-1,0-1,34-8,-31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48:56.69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18 0,'0'84,"-1"-40,-1 3,0 3,-3-3,-2 12,9-59,4-8,8-16,-9 15,0 2,0-1,0 1,1 0,0 1,0-1,0 1,1 0,13-9,-18 14,0 0,1-1,-1 1,0 0,1 0,-1 1,1-1,-1 0,1 1,-1-1,1 1,-1 0,1 0,0 0,-1 0,1 1,-1-1,1 1,-1-1,1 1,-1 0,1 0,-1 0,0 0,1 0,-1 1,0-1,0 1,0-1,0 1,0 0,-1 0,4 4,8 12,-3 6,-1 3,1 8,-6-24,0-4,7 10,-1-10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49:48.92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126 0,'0'0,"-15"11,-3 7,-3 7,3-1,0 2,2-1,-4-4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49:49.54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66,'12'-8,"1"0,0 0,0 1,1 1,0 0,0 1,0 1,1 0,23-3,-1 4,-5 7,-30-4,1 0,-1 0,0 1,0-1,0 1,0 0,0 0,0 0,0 0,0 0,0 0,-1 0,1 0,0 1,-1-1,1 1,-1-1,1 1,-1 0,0-1,0 1,1 0,-1 0,-1 0,1 0,0 0,0 0,-1 0,1 0,-1 0,0 1,1-1,-1 0,0 0,0 0,-1 3,0 2,-1 0,0 0,0 0,-1 0,0 0,0-1,0 1,-1-1,-6 8,-62 71,12-17,35-31,21-31,1 0,0 0,0 0,0 0,1 0,0 1,-2 11,4-16,0 0,-1 0,1-1,0 1,1 0,-1 0,0 0,0 0,1 0,-1-1,1 1,0 0,-1 0,1-1,0 1,0-1,0 1,0 0,0-1,1 0,-1 1,0-1,1 0,-1 0,1 1,-1-1,1 0,0-1,-1 1,1 0,0 0,2 0,16 4,1-1,-1-1,1-1,0 0,39-3,-25-2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49:49.89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169 0,'0'0,"-10"13,-5 5,-10 8,-2 2,-1 1,-3 0,-1 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49:42.66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126 0,'-5'2,"0"-1,1 1,-1 0,1 1,-1-1,1 1,0 0,0 0,0 0,1 0,-1 1,1 0,-1-1,1 1,-2 5,-2 3,1 0,1 1,0 0,-4 19,2-8,1 0,1 1,1-1,1 1,2 0,0-1,4 39,5-33,-6-26,0 0,0 0,0 0,0 0,1 0,0 0,0-1,0 1,0-1,5 5,18 6,-21-12,0-1,0 1,1-1,-1-1,1 1,-1-1,1 0,-1 0,1-1,-1 1,0-1,1 0,-1-1,0 1,1-1,-1 0,0-1,0 1,-1-1,1 0,-1 0,1 0,6-7,-1 1,-1 0,0-1,-1 0,0 0,-1 0,0-1,0-1,9-22,-13 25,0 0,-1 0,-1-1,1 1,-1 0,-1 0,0-1,0 1,-1 0,0 0,-1-1,0 1,-6-16,4 14,0 0,-1 0,-1 1,0 0,0 0,-1 0,0 1,-1 0,0 0,-13-11,19 18,0 1,-1-1,0 0,0 1,1-1,-1 1,0 0,0 0,0 0,0 0,0 0,0 1,0-1,-6 1,-5 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49:43.09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126 0,'0'0,"-13"12,-2 0,-8 7,4 0,0-1,5-2,0 2,5-3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2:07.28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89 67,'-52'-59,"52"59,0-1,0 1,0-1,-1 1,1 0,0-1,-1 1,1-1,0 1,-1 0,1-1,0 1,-1 0,1 0,-1-1,1 1,-1 0,1 0,-1 0,1-1,-1 1,1 0,0 0,-1 0,1 0,-1 0,1 0,-1 0,1 0,-1 0,1 0,-1 0,1 0,-1 1,1-1,-1 0,1 0,-1 0,1 1,-1-1,1 0,0 0,-1 1,1-1,-1 0,1 1,0-1,-1 1,1-1,0 0,0 1,-1-1,1 1,0-1,0 1,0-1,0 1,-1-1,1 1,-6 35,6-31,-6 62,3 1,9 92,1-100,0-6,0-7,3 13,-10-48,-5-8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2:07.87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42,'6'-5,"2"0,-1 0,1 1,-1 0,1 1,0 0,0 0,1 0,-1 1,12-1,-17 2,0 1,0 0,0 0,0 0,-1 0,1 1,0-1,0 1,0-1,0 1,0 0,-1 0,1 1,0-1,-1 0,1 1,-1 0,0-1,1 1,-1 0,0 0,0 0,0 1,0-1,-1 0,1 1,-1-1,1 1,-1 0,0-1,0 1,0 0,1 4,-1 1,1-1,-1 1,-1 0,0-1,0 1,0 0,-1-1,0 1,0-1,-4 10,1-4,-1 1,-1-1,0 0,-12 19,-2-5,-2-4,2-7,7-5,13-11,0 1,0-1,-1 0,1 0,0 1,0-1,0 0,0 0,0 1,0-1,-1 0,1 1,0-1,0 0,0 1,0-1,0 0,0 1,0-1,0 0,0 1,1-1,-1 0,0 1,0-1,0 0,0 1,5 6,1 0,-1 0,1 0,0-1,12 10,7 8,54 55,-51-53,-20-17,22 30,-10-13,1 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2:08.38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0,'0'25,"-1"-6,3 31,-1-46,0 1,0-1,0 1,0-1,0 1,1-1,0 0,0 0,0 0,1 0,4 7,-5-10,-1 0,0 0,0 0,0 0,1 0,-1 0,0-1,1 1,-1 0,1-1,-1 1,1-1,-1 0,1 1,-1-1,1 0,-1 0,1 0,0 0,-1 0,1 0,-1-1,1 1,-1-1,1 1,-1-1,1 1,-1-1,0 0,1 1,-1-1,0 0,0 0,2-1,4-4,0 0,0-1,0 1,5-9,-12 15,8-9,-3 2,0 1,0 0,1 1,11-10,-17 15,1-1,-1 1,0 0,1 0,-1-1,1 1,-1 0,0 0,1 0,-1 0,1 0,-1 0,0 0,1 0,-1-1,1 1,-1 1,1-1,-1 0,1 0,-1 0,0 0,1 0,-1 0,1 0,-1 1,0-1,1 0,-1 0,0 1,1-1,0 0,7 17,-1 25,-7-39,4 33,-2-1,-2 1,-5 41,0-42,-3-4,7-27,-10 23,11-26,0 0,-1 0,1 0,-1 0,0 0,1 0,-1-1,0 1,1 0,-1 0,0-1,0 1,0 0,0-1,1 1,-1-1,0 1,0-1,0 1,0-1,0 0,-2 1,-9-4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2:08.91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13 0,'-5'138,"-1"-31,5-50,1-6,0-11,4-18,-4-22,0 0,0 0,0 0,0 0,0 0,0 1,1-1,-1 0,0 0,0 0,0 0,0 0,1 0,-1 0,0 1,0-1,0 0,0 0,1 0,-1 0,0 0,0 0,0 0,1 0,-1 0,0 0,0 0,0 0,1 0,-1 0,0 0,0-1,0 1,1 0,-1 0,0 0,0 0,0 0,0 0,1 0,-1-1,0 1,0 0,0 0,0 0,20-30,-16 21,0 1,22-33,-9 20,2 5,-18 15,0 0,1 1,-1-1,0 0,1 1,-1-1,1 1,-1-1,1 1,-1 0,1-1,-1 1,1 0,-1 0,1 0,-1 0,1 1,-1-1,1 0,-1 1,1-1,-1 1,1-1,-1 1,0 0,1-1,-1 1,0 0,0 0,3 2,-1 1,1 0,-1 0,0 0,0 0,-1 1,1-1,3 11,3 12,0 4,1-1,-8-24,0 0,1 0,0-1,0 1,7 8,2-5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2:09.47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20 1,'-5'18,"1"1,0 0,1 1,1-1,1 0,1 30,0-49,0 1,0-1,0 1,0-1,0 1,0-1,1 0,-1 1,0-1,0 1,0-1,0 1,0-1,1 0,-1 1,0-1,0 0,1 1,-1-1,0 0,0 1,1-1,-1 0,0 1,1-1,-1 0,1 0,-1 0,0 1,1-1,-1 0,1 0,-1 0,0 0,1 0,-1 0,1 0,0 0,0 0,1-1,0 1,-1-1,1 0,-1 0,1 0,-1 0,1 0,-1 0,2-2,29-34,-30 36,14-22,-12 15,1 1,1-1,-1 1,1 0,0 1,0 0,1 0,0 0,14-9,-20 15,-1 0,1 0,-1-1,1 1,-1 0,1 0,-1 0,1 0,-1 0,1 0,0 0,-1 0,1 0,-1 0,1 0,-1 0,1 0,-1 0,1 0,-1 1,1-1,-1 0,1 0,-1 1,1-1,-1 0,1 0,-1 1,1-1,-1 1,0-1,1 0,-1 1,0-1,1 1,-1-1,0 1,1-1,-1 1,0-1,0 2,4 24,-3-20,6 31,-7-36,1 1,-1-1,1 0,-1 1,1-1,0 0,0 1,0-1,0 0,0 0,0 0,0 1,2 0,-2-1,0-1,1 1,-1-1,0 1,0-1,0 0,1 0,-1 1,0-1,0 0,0 0,1 0,-1-1,0 1,0 0,1 0,0-1,3-1,1 0,-1 0,0-1,9-5,-12 6,0 0,0 1,0-1,0 1,0 0,0 0,1 0,-1 0,0 0,1 0,-1 1,1-1,-1 1,1-1,-1 1,1 0,-1 0,3 0,-3 1,-1 0,0 0,1 0,-1 0,0 0,0 1,0-1,0 0,0 0,0 1,0-1,0 1,-1-1,1 0,0 1,0 2,3 5,-2-3,1 0,0 1,0-1,1-1,-1 1,1 0,1-1,-1 0,1 0,0 0,0-1,0 1,0-1,8 4,8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48:57.74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51 1,'-10'22,"2"1,0 1,1-1,2 1,0 0,-2 49,7-73,0 0,0 0,0 0,0 0,0 0,0 0,0 0,0 0,0 0,0 0,0 0,0 0,0 0,0 1,0-1,0 0,0 0,0 0,0 0,0 0,0 0,0 0,0 0,0 0,0 0,0 0,0 0,0 0,0 0,0 1,0-1,0 0,0 0,1 0,-1 0,0 0,0 0,0 0,0 0,0 0,0 0,0 0,0 0,0 0,0 0,0 0,0 0,1 0,-1 0,0 0,0 0,0 0,0 0,0 0,0 0,0 0,0 0,0 0,0 0,0 0,0-1,1 1,5-5,4-9,-2 0,5-10,20-27,-28 45,0 0,0 0,0 1,1-1,-1 1,2 1,-1-1,0 1,8-4,-13 7,0 1,-1 0,1 0,-1-1,1 1,0 0,-1 0,1 0,0 0,-1 0,1 0,0 0,-1 0,1 0,0 0,-1 0,1 0,-1 1,1-1,0 0,-1 0,1 1,-1-1,1 0,0 1,-1-1,1 1,1 1,-1-1,0 1,1 0,-1 0,0-1,0 1,0 0,1 4,8 43,-9-44,-2-5,1 1,0 0,0-1,0 1,0-1,0 1,1 0,-1-1,0 1,0-1,0 1,1 0,-1-1,0 1,0-1,1 1,-1-1,0 1,1-1,-1 1,1-1,-1 1,1-1,-1 0,1 1,-1-1,1 0,-1 1,1-1,-1 0,1 0,0 1,-1-1,1 0,-1 0,1 0,0 0,-1 0,1 0,0 0,-1 0,1 0,-1 0,1 0,0 0,-1 0,1-1,-1 1,1 0,0 0,-1-1,1 1,-1 0,1-1,-1 1,1-1,7-5,-1 1,0-1,8-9,0 1,-1 5,-10 10,-2 0,9 4,-2 7,-8-10,1 0,-1 0,1 0,-1 0,0 0,0 0,0 0,0 1,-1-1,1 0,-1 0,1 3,1 2,14 21,-14-25,0 0,1 0,-1 0,0 0,1-1,0 1,0-1,0 0,0 0,0 0,0 0,0 0,6 2,-2-2,0-1,0 1,0-1,0 0,0 0,12-1,-4-1,-1-1,1-1,-1 0,0 0,1-2,16-7,-9 0,-4-1,-5-2,-12 15,-1-1,0 0,1 0,-1 0,0 1,1-1,-1 0,0 0,0 0,0 0,0 0,0 0,0 0,0 0,0 0,0 1,0-1,0 0,-1 0,1 0,0 0,-1 0,1 0,0 1,-1-1,1 0,-1 0,0 0,0 0,1 1,-1-1,0 1,0-1,0 1,1 0,-1-1,0 1,0 0,0-1,0 1,1 0,-1 0,0 0,0 0,0 0,-2 0,0 1,0-1,0 1,0 0,0 0,0 0,0 0,1 1,-4 1,-11 8,3 2,13-11,0-1,1 0,-1 1,0-1,1 0,-1 1,1-1,-1 1,1-1,-1 1,1-1,0 1,0-1,0 4,0-5,0 1,1-1,-1 1,0-1,0 1,0-1,1 1,-1-1,0 1,1-1,-1 0,1 1,-1-1,0 1,1-1,-1 0,1 1,-1-1,1 0,-1 1,1-1,-1 0,2 0,0 1,0-1,1 1,-1-1,1 0,-1 0,1-1,-1 1,1 0,3-2,13-3,0 1,-1 2,-3 7,1 8,0 4,2 2,2-5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2:09.89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104 0,'-12'4,"1"1,-1 1,-13 8,21-12,0 1,0-1,1 1,0 0,0 0,0 0,0 1,0-1,0 1,1-1,0 1,-4 8,6-12,0 1,-1 0,1 0,0 0,0 0,0-1,0 1,0 0,1 0,-1 0,0-1,0 1,0 0,1 0,-1-1,0 1,1 0,-1 0,1-1,-1 1,1-1,-1 1,1 0,-1-1,1 1,0-1,-1 1,1-1,0 1,0-1,-1 0,1 1,0-1,0 0,-1 0,2 1,39 8,-25-6,-14-2,0-1,0 0,0 1,0-1,0 0,0 0,-1 0,1 0,0-1,0 1,0 0,0-1,0 0,-1 1,1-1,0 0,-1 0,1 0,0 0,-1 0,1 0,-1 0,1 0,-1-1,2-1,2-4,0 0,0 0,-1-1,5-10,-3 7,-2 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2:10.25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216 59,'0'0,"-16"-7,-3-3,-7-5,0 5,-3-1,1 6,1 4,2 2,5-2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2:10.77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0,'0'0,"9"12,2 7,6 5,-3-2,-2-1,-1-8,-2-2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2:11.87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23 0,'-9'85,"6"-37,-2-3,2-1,1 0,2-4,0 15,1-47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2:12.55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44,'8'-5,"0"-1,1 1,0 1,0 0,0 0,0 0,0 1,1 1,0 0,-1 0,1 1,0 0,0 0,0 1,0 1,-1-1,1 2,0-1,11 5,9 6,-27-10,1 0,-1 0,1 1,-1-1,0 1,0 0,0 0,0 0,0 0,-1 0,0 1,1-1,-1 1,0 0,-1-1,3 9,-3-9,0 0,-1 0,1 1,-1-1,0 1,0-1,-1 0,1 1,-1-1,1 0,-1 0,0 1,0-1,-1 0,1 0,0 0,-1 0,0 0,0-1,0 1,-4 4,-5 4,0-1,-1 0,0 0,-27 15,33-21,0-1,-1 1,1-2,-1 1,0-1,1 0,-1 0,0-1,0 1,0-2,-1 1,-13-2,21 1,-1 0,1 0,-1 0,1 0,-1 0,1 0,0 0,-1 0,1 0,-1 0,1 0,-1 0,1-1,0 1,-1 0,1 0,0-1,-1 1,1 0,0 0,-1-1,1 1,0 0,-1-1,1 1,0 0,0-1,-1 1,1-1,0 0,8-9,21-5,-22 14,0 0,0 0,0 1,0 0,0 0,0 1,0 0,0 0,0 0,-1 1,1 0,0 0,-1 1,0 0,1 0,-1 0,0 1,-1 0,7 5,0 1,0 1,0 0,-1 1,0 0,-1 1,-1 0,9 17,-5-4,-6 0,-6-21,-1 0,1 0,-1 0,-1 0,1-1,-1 1,0 0,0 0,0-1,-1 1,1-1,-1 1,0-1,-4 7,2-6,0 1,-1-1,0 0,0 0,0 0,0-1,-1 0,1 0,-9 4,1-2,1 0,-1-1,0-1,-1 0,1-1,-1 0,1-1,-1 0,-23-1,2-4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2:13.38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1,'21'0,"62"0,115 14,-45 4,37 6,659 56,-112-18,-223-14,-270-35,118 11,-255-10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2:15.50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168 121,'1'-22,"0"16,0 0,-1 0,0 0,0 0,-1 0,0 0,0 0,0 0,0 0,-4-7,5 12,-1 1,1-1,0 1,-1-1,1 0,-1 1,1-1,-1 1,1-1,-1 1,1-1,-1 1,0 0,1-1,-1 1,0 0,1-1,-1 1,0 0,1 0,-1 0,0-1,1 1,-1 0,0 0,0 0,0 0,-1 1,0 0,0-1,0 1,1 0,-1 0,0 0,1 0,-1 0,1 0,-3 2,-3 4,1 0,0 0,-6 10,0 1,1 0,0 1,1 1,1-1,1 2,1-1,1 1,1 0,1 0,0 1,2-1,0 1,1-1,4 33,6-9,-8-42,1 0,-1 1,0-1,1 0,0 0,0 0,3 3,-2-3,-1-1,1 1,0-1,0 0,0 0,1 0,-1-1,0 1,1-1,-1 1,1-1,0 0,-1-1,1 1,0-1,-1 1,1-1,0 0,0 0,-1-1,1 1,0-1,-1 0,8-2,-2 0,0-1,0 0,0 0,0-1,0 0,-1-1,0 0,9-8,-5 1,0 0,-1-1,0-1,-1 1,-1-2,0 1,-1-1,-1-1,0 0,7-29,-11 35,0 0,-1-1,-1 0,1 1,-2-1,0 0,0 0,-1 1,-1-1,0 0,0 1,-1 0,0-1,-1 1,-1 0,0 1,-6-12,9 19,0 0,0 0,0 0,-1 0,1 0,-1 1,0-1,1 1,-1 0,0 0,-5-3,7 5,1 0,0 0,0 1,-1-1,1 0,0 0,-1 0,1 1,0-1,-1 0,1 0,0 1,0-1,0 0,-1 0,1 1,0-1,0 0,0 1,0-1,-1 0,1 1,0-1,0 0,0 1,0-1,0 0,0 1,0-1,0 1,0-1,0 0,0 1,0-1,0 0,0 1,1-1,-1 0,0 1,0-1,1 1,2 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2:15.89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131 1,'0'0,"-9"14,-6 3,-4 5,-2 0,4-1,0-4,7-5,-1-3,-1-6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2:16.52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17,'1'-1,"0"-1,0 1,1 0,-1 0,0-1,1 1,-1 0,1 0,-1 0,1 1,-1-1,1 0,0 1,-1-1,1 1,0-1,0 1,-1 0,1-1,0 1,0 0,-1 0,1 1,0-1,0 0,1 1,-1 0,0 0,0 0,0 0,-1 1,1-1,0 1,-1-1,1 1,-1-1,1 1,-1 0,0 0,0 0,0-1,0 1,0 0,0 0,-1 1,1-1,0 4,1 14,0 1,-2 0,-1 0,0-1,-1 1,-10 38,-4 40,14-87,1 45,2-26,2-2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2:16.89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77 1,'0'0,"-10"13,-2 9,-4 3,3 3,1-4,5 0,0-5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48:58.30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208 25,'0'0,"-15"-2,-16-2,-7-5,5 6,6 0,2 1,3 2,6-1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2:17.88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37,'12'-6,"47"-18,-54 22,0 1,0 0,0 0,0 0,0 1,0-1,0 1,0 0,10 2,-14-2,0 1,1-1,-1 1,0-1,1 1,-1-1,0 1,0 0,0-1,1 1,-1 0,0 0,0 0,0 0,0 0,-1 0,1 0,0 1,0-1,-1 0,1 0,0 1,-1-1,1 0,-1 1,0-1,1 0,-1 1,0-1,0 0,0 1,0-1,0 1,0-1,-1 0,1 1,0-1,-1 1,0 1,-2 7,-1 0,0-1,0 0,-8 11,9-15,-63 99,44-71,4-2,16-28,1 0,0 0,-1 0,1 0,0 0,0 0,1 0,-1 0,1 1,0-1,-1 0,1 0,1 0,-1 1,0-1,1 0,0 0,-1 0,3 4,-1-4,0 0,0 0,0-1,0 1,1-1,-1 1,1-1,0 0,0 0,-1 0,1 0,1-1,-1 1,0-1,0 0,0 0,1 0,4 1,24 3,-1-1,46 1,-44-5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2:18.24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70 0,'0'0,"-5"14,-4 10,-4 8,0-4,2-4,3 0,2-2,2-6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2:18.85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71,'10'-8,"-1"0,1 1,0 1,0-1,1 1,0 1,0 0,15-4,11 1,-3 6,-5 8,-28-5,1-1,0 1,-1 0,1 0,0 0,-1 0,1 0,-1 1,1-1,-1 0,0 1,0-1,0 1,1-1,-1 1,-1 0,1 0,0-1,0 1,-1 0,1 0,-1 0,1-1,-1 1,0 0,0 0,0 0,0 0,0 0,0 0,0 0,-1 0,1-1,-1 1,1 0,-1 0,-1 2,-2 7,-1 0,-1 0,0 0,-10 13,15-24,-49 68,27-33,5 0,15-29,0 1,1 0,0 0,0 0,1 0,-1 0,1 12,6 10,-4-27,0 1,1-1,-1 0,0 0,1 0,-1 1,1-1,1 1,21 12,-3-6,28 8,-13-8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2:19.20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126 1,'0'0,"-11"9,-6 6,-3 5,-3 3,-3-1,-2 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2:21.47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68 1,'-9'16,"-18"49,21-50,-1 2,-7 32,10-17,3-27,1-1,0 0,1 1,-1-1,1 0,0 1,0-1,0 0,1 0,-1 0,1 0,0 0,0 0,1 0,-1-1,1 1,0-1,-1 1,2-1,-1 0,0 0,1-1,-1 1,1-1,0 1,6 2,17 4,7-1,5-5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2:21.84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54 1,'-13'39,"2"0,1 1,-7 73,15-79,3-2,2-1,2-4,5-6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2:22.32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131 0,'0'0,"-12"9,-5 5,-2 3,3 1,3-1,2 0,-1 0,1-1,0-3,2-6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2:22.75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31 1,'-4'5,"0"0,1 1,0 0,0-1,0 1,1 0,0 1,0-1,1 0,0 1,0-1,0 1,1-1,0 12,1-13,0 0,0 0,0 0,1 0,0 0,0 0,0 0,1 0,-1-1,1 1,0-1,1 0,-1 0,1 0,-1-1,1 1,0-1,9 6,-7-6,0 1,0-1,1-1,12 4,7 0,4-2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2:23.11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88 1,'0'0,"-10"14,1 5,-3 12,1 4,2 3,3 3,-1-1,0-4,3-1,-1-1,1-1,1 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1T16:52:23.46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159 0,'0'0,"-12"8,-6 1,-7 5,-1 1,0 0,2 1,-3 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B2FA0F-C0C7-4818-B1AE-6A44E98C8C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A5BC7D8-4FD4-4D88-A93F-ED75FBBA7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72398AE-272D-4755-83F5-CDFD778EF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0198-1CFA-4F5B-BEF0-EDE2668A127F}" type="datetimeFigureOut">
              <a:rPr lang="fi-FI" smtClean="0"/>
              <a:t>11.3.2026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2CBC2BF-BB52-46C6-88CD-22FE31EC5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F723212-90C1-4D52-BFCD-67171DBFB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9F68-6504-4910-8D8F-7934CE3C10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4697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0B358C4-2A50-43F9-9FD8-3C69D6D3F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91A2476-1F4A-4AED-8E8A-2DC87E07A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1DF087-B84F-406A-A936-6E7FA97E9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0198-1CFA-4F5B-BEF0-EDE2668A127F}" type="datetimeFigureOut">
              <a:rPr lang="fi-FI" smtClean="0"/>
              <a:t>11.3.2026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37EA5D7-8B31-4117-9DE0-1E8463566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2FFA727-BAC0-4393-8E31-B1C095800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9F68-6504-4910-8D8F-7934CE3C10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3632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96029C17-4CDD-4BF6-998F-D63A5BE628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235FB24-2F30-4BBE-86E6-354CA2FB16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BFC3584-0FE0-4465-BA99-21770CDAC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0198-1CFA-4F5B-BEF0-EDE2668A127F}" type="datetimeFigureOut">
              <a:rPr lang="fi-FI" smtClean="0"/>
              <a:t>11.3.2026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3DFBA0A-A933-42F2-A7A1-F4FD7FED6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B67A4D7-A9DF-46BE-BBD5-BD8B4FF28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9F68-6504-4910-8D8F-7934CE3C10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7498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62BCB6-883C-4CAC-986D-2CD13F7DD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03896E-B29F-4CAA-9EF8-D2426D7D7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0736855-96B7-4150-A43A-F7155C89D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0198-1CFA-4F5B-BEF0-EDE2668A127F}" type="datetimeFigureOut">
              <a:rPr lang="fi-FI" smtClean="0"/>
              <a:t>11.3.2026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A7044C-F923-4F29-B3B8-DB7F15FC2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A897AB7-F1BD-42AE-8BB5-BB833A444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9F68-6504-4910-8D8F-7934CE3C10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827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EA4F7B-E3B9-4677-B3F5-32345C979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69C42C5-E0E1-42DA-A027-C2C126D08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C6086AC-26FD-4FE2-B3AF-EABD0EAC9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0198-1CFA-4F5B-BEF0-EDE2668A127F}" type="datetimeFigureOut">
              <a:rPr lang="fi-FI" smtClean="0"/>
              <a:t>11.3.2026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C0686DC-45B3-4477-A0A2-975CF143A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E47AFA0-9C2C-433D-B72F-FC44C795B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9F68-6504-4910-8D8F-7934CE3C10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462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6AB401-4903-4186-874E-46A7F706F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F10504B-9E5D-4F90-8A3E-D314992D9F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C7D2478-6F98-46B3-9FAC-A0A6A5B9D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A2A3FDE-D716-4422-B740-854125BB8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0198-1CFA-4F5B-BEF0-EDE2668A127F}" type="datetimeFigureOut">
              <a:rPr lang="fi-FI" smtClean="0"/>
              <a:t>11.3.2026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AA192A5-35CA-423E-8456-C5EBA20BE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EBD92EE-6EB9-41F6-A032-226E0E702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9F68-6504-4910-8D8F-7934CE3C10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5644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0B50D5-AF7B-4FC8-932D-6DD27D326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4996ED9-8CC9-49F8-8686-B8BC3283A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6FA83C6-17A1-4160-B3E3-A7645C5349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04255F8-1941-4C45-9022-57A84AD456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15FC1B6-3FF3-4199-A36C-8E08EAD464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5F08BBF-2E38-4BD9-A790-AE8805E00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0198-1CFA-4F5B-BEF0-EDE2668A127F}" type="datetimeFigureOut">
              <a:rPr lang="fi-FI" smtClean="0"/>
              <a:t>11.3.2026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6D7FB44-E82F-46A6-9662-222BE7068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D7A90B47-BB61-475A-BBBC-4A7ABAFA5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9F68-6504-4910-8D8F-7934CE3C10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5062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83A1BB-62C7-44F4-86C9-E31393787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18B5C37-8134-4498-89B5-3F6AB2689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0198-1CFA-4F5B-BEF0-EDE2668A127F}" type="datetimeFigureOut">
              <a:rPr lang="fi-FI" smtClean="0"/>
              <a:t>11.3.2026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5AC94B3-3EDC-4058-95A9-FCC88BD4E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5548F4A-AEAF-4F8C-9545-E8D188473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9F68-6504-4910-8D8F-7934CE3C10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6613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8BAE59B-CEC3-47C0-B7C0-982A2031D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0198-1CFA-4F5B-BEF0-EDE2668A127F}" type="datetimeFigureOut">
              <a:rPr lang="fi-FI" smtClean="0"/>
              <a:t>11.3.2026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4B07D41-85C2-4470-9AFE-1BA8415C9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D5AA532-B5F1-4724-9569-48B24AC28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9F68-6504-4910-8D8F-7934CE3C10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0799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D88EB5-D298-45A0-BF41-C587E4A2F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FC93D0-5FA9-478D-9C0C-DD3AD1C2D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F04AA4F-B4E8-4E7C-BFB2-D5BB2C2DD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C6FCE7A-8843-4915-848C-3E41604FF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0198-1CFA-4F5B-BEF0-EDE2668A127F}" type="datetimeFigureOut">
              <a:rPr lang="fi-FI" smtClean="0"/>
              <a:t>11.3.2026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6EAB749-4471-44FA-B62C-4BFCA254F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1121D80-47C5-4FEE-8666-2531EC5B4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9F68-6504-4910-8D8F-7934CE3C10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6200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80BD9D-FEA9-4D46-B643-E339C5572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984D013-F993-4096-8D6B-806EE09C50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E00C646-DE16-42A4-AD9B-791896F9B6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4348703-B6CC-4B0C-8551-EB285B92C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0198-1CFA-4F5B-BEF0-EDE2668A127F}" type="datetimeFigureOut">
              <a:rPr lang="fi-FI" smtClean="0"/>
              <a:t>11.3.2026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BF7C815-2860-4002-B6F5-59E51D6A5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6B1E2FE-E098-4DA3-8E81-1B44AFDFE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9F68-6504-4910-8D8F-7934CE3C10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039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3B31FE5-B5C5-4151-A4F7-5A3003260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71B1110-E257-4C5F-AF29-2120914BF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13365F7-ECDB-4D10-9D08-87EBEC3AF1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D0198-1CFA-4F5B-BEF0-EDE2668A127F}" type="datetimeFigureOut">
              <a:rPr lang="fi-FI" smtClean="0"/>
              <a:t>11.3.2026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B9879D-6C7A-4D78-AD8A-E981FA481B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185DA3A-EED6-4D12-BA90-A3A8F3A07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49F68-6504-4910-8D8F-7934CE3C10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14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8.png"/><Relationship Id="rId2" Type="http://schemas.openxmlformats.org/officeDocument/2006/relationships/customXml" Target="../ink/ink59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.xml"/><Relationship Id="rId21" Type="http://schemas.openxmlformats.org/officeDocument/2006/relationships/customXml" Target="../ink/ink10.xml"/><Relationship Id="rId42" Type="http://schemas.openxmlformats.org/officeDocument/2006/relationships/image" Target="../media/image23.png"/><Relationship Id="rId63" Type="http://schemas.openxmlformats.org/officeDocument/2006/relationships/customXml" Target="../ink/ink31.xml"/><Relationship Id="rId84" Type="http://schemas.openxmlformats.org/officeDocument/2006/relationships/image" Target="../media/image44.png"/><Relationship Id="rId138" Type="http://schemas.openxmlformats.org/officeDocument/2006/relationships/image" Target="../media/image71.png"/><Relationship Id="rId159" Type="http://schemas.openxmlformats.org/officeDocument/2006/relationships/customXml" Target="../ink/ink79.xml"/><Relationship Id="rId170" Type="http://schemas.openxmlformats.org/officeDocument/2006/relationships/image" Target="../media/image87.png"/><Relationship Id="rId191" Type="http://schemas.openxmlformats.org/officeDocument/2006/relationships/image" Target="../media/image97.png"/><Relationship Id="rId205" Type="http://schemas.openxmlformats.org/officeDocument/2006/relationships/image" Target="../media/image104.png"/><Relationship Id="rId226" Type="http://schemas.openxmlformats.org/officeDocument/2006/relationships/customXml" Target="../ink/ink113.xml"/><Relationship Id="rId107" Type="http://schemas.openxmlformats.org/officeDocument/2006/relationships/customXml" Target="../ink/ink53.xml"/><Relationship Id="rId11" Type="http://schemas.openxmlformats.org/officeDocument/2006/relationships/customXml" Target="../ink/ink5.xml"/><Relationship Id="rId32" Type="http://schemas.openxmlformats.org/officeDocument/2006/relationships/image" Target="../media/image18.png"/><Relationship Id="rId53" Type="http://schemas.openxmlformats.org/officeDocument/2006/relationships/customXml" Target="../ink/ink26.xml"/><Relationship Id="rId74" Type="http://schemas.openxmlformats.org/officeDocument/2006/relationships/image" Target="../media/image39.png"/><Relationship Id="rId128" Type="http://schemas.openxmlformats.org/officeDocument/2006/relationships/image" Target="../media/image66.png"/><Relationship Id="rId149" Type="http://schemas.openxmlformats.org/officeDocument/2006/relationships/customXml" Target="../ink/ink74.xml"/><Relationship Id="rId5" Type="http://schemas.openxmlformats.org/officeDocument/2006/relationships/customXml" Target="../ink/ink2.xml"/><Relationship Id="rId95" Type="http://schemas.openxmlformats.org/officeDocument/2006/relationships/customXml" Target="../ink/ink47.xml"/><Relationship Id="rId160" Type="http://schemas.openxmlformats.org/officeDocument/2006/relationships/image" Target="../media/image82.png"/><Relationship Id="rId181" Type="http://schemas.openxmlformats.org/officeDocument/2006/relationships/customXml" Target="../ink/ink90.xml"/><Relationship Id="rId216" Type="http://schemas.openxmlformats.org/officeDocument/2006/relationships/customXml" Target="../ink/ink108.xml"/><Relationship Id="rId237" Type="http://schemas.openxmlformats.org/officeDocument/2006/relationships/image" Target="../media/image120.png"/><Relationship Id="rId22" Type="http://schemas.openxmlformats.org/officeDocument/2006/relationships/image" Target="../media/image13.png"/><Relationship Id="rId43" Type="http://schemas.openxmlformats.org/officeDocument/2006/relationships/customXml" Target="../ink/ink21.xml"/><Relationship Id="rId64" Type="http://schemas.openxmlformats.org/officeDocument/2006/relationships/image" Target="../media/image34.png"/><Relationship Id="rId118" Type="http://schemas.openxmlformats.org/officeDocument/2006/relationships/image" Target="../media/image61.png"/><Relationship Id="rId139" Type="http://schemas.openxmlformats.org/officeDocument/2006/relationships/customXml" Target="../ink/ink69.xml"/><Relationship Id="rId85" Type="http://schemas.openxmlformats.org/officeDocument/2006/relationships/customXml" Target="../ink/ink42.xml"/><Relationship Id="rId150" Type="http://schemas.openxmlformats.org/officeDocument/2006/relationships/image" Target="../media/image77.png"/><Relationship Id="rId171" Type="http://schemas.openxmlformats.org/officeDocument/2006/relationships/customXml" Target="../ink/ink85.xml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227" Type="http://schemas.openxmlformats.org/officeDocument/2006/relationships/image" Target="../media/image115.png"/><Relationship Id="rId12" Type="http://schemas.openxmlformats.org/officeDocument/2006/relationships/image" Target="../media/image8.png"/><Relationship Id="rId33" Type="http://schemas.openxmlformats.org/officeDocument/2006/relationships/customXml" Target="../ink/ink16.xml"/><Relationship Id="rId108" Type="http://schemas.openxmlformats.org/officeDocument/2006/relationships/image" Target="../media/image56.png"/><Relationship Id="rId129" Type="http://schemas.openxmlformats.org/officeDocument/2006/relationships/customXml" Target="../ink/ink64.xml"/><Relationship Id="rId54" Type="http://schemas.openxmlformats.org/officeDocument/2006/relationships/image" Target="../media/image29.png"/><Relationship Id="rId75" Type="http://schemas.openxmlformats.org/officeDocument/2006/relationships/customXml" Target="../ink/ink37.xml"/><Relationship Id="rId96" Type="http://schemas.openxmlformats.org/officeDocument/2006/relationships/image" Target="../media/image50.png"/><Relationship Id="rId140" Type="http://schemas.openxmlformats.org/officeDocument/2006/relationships/image" Target="../media/image72.png"/><Relationship Id="rId161" Type="http://schemas.openxmlformats.org/officeDocument/2006/relationships/customXml" Target="../ink/ink80.xml"/><Relationship Id="rId182" Type="http://schemas.openxmlformats.org/officeDocument/2006/relationships/image" Target="../media/image93.png"/><Relationship Id="rId217" Type="http://schemas.openxmlformats.org/officeDocument/2006/relationships/image" Target="../media/image110.png"/><Relationship Id="rId6" Type="http://schemas.openxmlformats.org/officeDocument/2006/relationships/image" Target="../media/image5.png"/><Relationship Id="rId238" Type="http://schemas.openxmlformats.org/officeDocument/2006/relationships/customXml" Target="../ink/ink119.xml"/><Relationship Id="rId23" Type="http://schemas.openxmlformats.org/officeDocument/2006/relationships/customXml" Target="../ink/ink11.xml"/><Relationship Id="rId119" Type="http://schemas.openxmlformats.org/officeDocument/2006/relationships/customXml" Target="../ink/ink59.xml"/><Relationship Id="rId44" Type="http://schemas.openxmlformats.org/officeDocument/2006/relationships/image" Target="../media/image24.png"/><Relationship Id="rId65" Type="http://schemas.openxmlformats.org/officeDocument/2006/relationships/customXml" Target="../ink/ink32.xml"/><Relationship Id="rId86" Type="http://schemas.openxmlformats.org/officeDocument/2006/relationships/image" Target="../media/image45.png"/><Relationship Id="rId130" Type="http://schemas.openxmlformats.org/officeDocument/2006/relationships/image" Target="../media/image67.png"/><Relationship Id="rId151" Type="http://schemas.openxmlformats.org/officeDocument/2006/relationships/customXml" Target="../ink/ink75.xml"/><Relationship Id="rId172" Type="http://schemas.openxmlformats.org/officeDocument/2006/relationships/image" Target="../media/image88.png"/><Relationship Id="rId193" Type="http://schemas.openxmlformats.org/officeDocument/2006/relationships/image" Target="../media/image98.png"/><Relationship Id="rId207" Type="http://schemas.openxmlformats.org/officeDocument/2006/relationships/image" Target="../media/image105.png"/><Relationship Id="rId228" Type="http://schemas.openxmlformats.org/officeDocument/2006/relationships/customXml" Target="../ink/ink114.xml"/><Relationship Id="rId13" Type="http://schemas.openxmlformats.org/officeDocument/2006/relationships/customXml" Target="../ink/ink6.xml"/><Relationship Id="rId109" Type="http://schemas.openxmlformats.org/officeDocument/2006/relationships/customXml" Target="../ink/ink54.xml"/><Relationship Id="rId34" Type="http://schemas.openxmlformats.org/officeDocument/2006/relationships/image" Target="../media/image19.png"/><Relationship Id="rId55" Type="http://schemas.openxmlformats.org/officeDocument/2006/relationships/customXml" Target="../ink/ink27.xml"/><Relationship Id="rId76" Type="http://schemas.openxmlformats.org/officeDocument/2006/relationships/image" Target="../media/image40.png"/><Relationship Id="rId97" Type="http://schemas.openxmlformats.org/officeDocument/2006/relationships/customXml" Target="../ink/ink48.xml"/><Relationship Id="rId120" Type="http://schemas.openxmlformats.org/officeDocument/2006/relationships/image" Target="../media/image62.png"/><Relationship Id="rId141" Type="http://schemas.openxmlformats.org/officeDocument/2006/relationships/customXml" Target="../ink/ink70.xml"/><Relationship Id="rId7" Type="http://schemas.openxmlformats.org/officeDocument/2006/relationships/customXml" Target="../ink/ink3.xml"/><Relationship Id="rId162" Type="http://schemas.openxmlformats.org/officeDocument/2006/relationships/image" Target="../media/image83.png"/><Relationship Id="rId183" Type="http://schemas.openxmlformats.org/officeDocument/2006/relationships/customXml" Target="../ink/ink91.xml"/><Relationship Id="rId218" Type="http://schemas.openxmlformats.org/officeDocument/2006/relationships/customXml" Target="../ink/ink109.xml"/><Relationship Id="rId239" Type="http://schemas.openxmlformats.org/officeDocument/2006/relationships/image" Target="../media/image121.png"/><Relationship Id="rId24" Type="http://schemas.openxmlformats.org/officeDocument/2006/relationships/image" Target="../media/image14.png"/><Relationship Id="rId45" Type="http://schemas.openxmlformats.org/officeDocument/2006/relationships/customXml" Target="../ink/ink22.xml"/><Relationship Id="rId66" Type="http://schemas.openxmlformats.org/officeDocument/2006/relationships/image" Target="../media/image35.png"/><Relationship Id="rId87" Type="http://schemas.openxmlformats.org/officeDocument/2006/relationships/customXml" Target="../ink/ink43.xml"/><Relationship Id="rId110" Type="http://schemas.openxmlformats.org/officeDocument/2006/relationships/image" Target="../media/image57.png"/><Relationship Id="rId131" Type="http://schemas.openxmlformats.org/officeDocument/2006/relationships/customXml" Target="../ink/ink65.xml"/><Relationship Id="rId152" Type="http://schemas.openxmlformats.org/officeDocument/2006/relationships/image" Target="../media/image78.png"/><Relationship Id="rId173" Type="http://schemas.openxmlformats.org/officeDocument/2006/relationships/customXml" Target="../ink/ink86.xml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229" Type="http://schemas.openxmlformats.org/officeDocument/2006/relationships/image" Target="../media/image116.png"/><Relationship Id="rId14" Type="http://schemas.openxmlformats.org/officeDocument/2006/relationships/image" Target="../media/image9.png"/><Relationship Id="rId35" Type="http://schemas.openxmlformats.org/officeDocument/2006/relationships/customXml" Target="../ink/ink17.xml"/><Relationship Id="rId56" Type="http://schemas.openxmlformats.org/officeDocument/2006/relationships/image" Target="../media/image30.png"/><Relationship Id="rId77" Type="http://schemas.openxmlformats.org/officeDocument/2006/relationships/customXml" Target="../ink/ink38.xml"/><Relationship Id="rId100" Type="http://schemas.openxmlformats.org/officeDocument/2006/relationships/image" Target="../media/image52.png"/><Relationship Id="rId8" Type="http://schemas.openxmlformats.org/officeDocument/2006/relationships/image" Target="../media/image6.png"/><Relationship Id="rId98" Type="http://schemas.openxmlformats.org/officeDocument/2006/relationships/image" Target="../media/image51.png"/><Relationship Id="rId121" Type="http://schemas.openxmlformats.org/officeDocument/2006/relationships/customXml" Target="../ink/ink60.xml"/><Relationship Id="rId142" Type="http://schemas.openxmlformats.org/officeDocument/2006/relationships/image" Target="../media/image73.png"/><Relationship Id="rId163" Type="http://schemas.openxmlformats.org/officeDocument/2006/relationships/customXml" Target="../ink/ink81.xml"/><Relationship Id="rId184" Type="http://schemas.openxmlformats.org/officeDocument/2006/relationships/image" Target="../media/image94.png"/><Relationship Id="rId219" Type="http://schemas.openxmlformats.org/officeDocument/2006/relationships/image" Target="../media/image111.png"/><Relationship Id="rId230" Type="http://schemas.openxmlformats.org/officeDocument/2006/relationships/customXml" Target="../ink/ink115.xml"/><Relationship Id="rId25" Type="http://schemas.openxmlformats.org/officeDocument/2006/relationships/customXml" Target="../ink/ink12.xml"/><Relationship Id="rId46" Type="http://schemas.openxmlformats.org/officeDocument/2006/relationships/image" Target="../media/image25.png"/><Relationship Id="rId67" Type="http://schemas.openxmlformats.org/officeDocument/2006/relationships/customXml" Target="../ink/ink33.xml"/><Relationship Id="rId88" Type="http://schemas.openxmlformats.org/officeDocument/2006/relationships/image" Target="../media/image46.png"/><Relationship Id="rId111" Type="http://schemas.openxmlformats.org/officeDocument/2006/relationships/customXml" Target="../ink/ink55.xml"/><Relationship Id="rId132" Type="http://schemas.openxmlformats.org/officeDocument/2006/relationships/image" Target="../media/image68.png"/><Relationship Id="rId153" Type="http://schemas.openxmlformats.org/officeDocument/2006/relationships/customXml" Target="../ink/ink76.xml"/><Relationship Id="rId174" Type="http://schemas.openxmlformats.org/officeDocument/2006/relationships/image" Target="../media/image89.png"/><Relationship Id="rId195" Type="http://schemas.openxmlformats.org/officeDocument/2006/relationships/image" Target="../media/image99.png"/><Relationship Id="rId209" Type="http://schemas.openxmlformats.org/officeDocument/2006/relationships/image" Target="../media/image106.png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0" Type="http://schemas.openxmlformats.org/officeDocument/2006/relationships/customXml" Target="../ink/ink110.xml"/><Relationship Id="rId225" Type="http://schemas.openxmlformats.org/officeDocument/2006/relationships/image" Target="../media/image114.png"/><Relationship Id="rId15" Type="http://schemas.openxmlformats.org/officeDocument/2006/relationships/customXml" Target="../ink/ink7.xml"/><Relationship Id="rId36" Type="http://schemas.openxmlformats.org/officeDocument/2006/relationships/image" Target="../media/image20.png"/><Relationship Id="rId57" Type="http://schemas.openxmlformats.org/officeDocument/2006/relationships/customXml" Target="../ink/ink28.xml"/><Relationship Id="rId106" Type="http://schemas.openxmlformats.org/officeDocument/2006/relationships/image" Target="../media/image55.png"/><Relationship Id="rId127" Type="http://schemas.openxmlformats.org/officeDocument/2006/relationships/customXml" Target="../ink/ink63.xml"/><Relationship Id="rId10" Type="http://schemas.openxmlformats.org/officeDocument/2006/relationships/image" Target="../media/image7.png"/><Relationship Id="rId31" Type="http://schemas.openxmlformats.org/officeDocument/2006/relationships/customXml" Target="../ink/ink15.xml"/><Relationship Id="rId52" Type="http://schemas.openxmlformats.org/officeDocument/2006/relationships/image" Target="../media/image28.png"/><Relationship Id="rId73" Type="http://schemas.openxmlformats.org/officeDocument/2006/relationships/customXml" Target="../ink/ink36.xml"/><Relationship Id="rId78" Type="http://schemas.openxmlformats.org/officeDocument/2006/relationships/image" Target="../media/image41.png"/><Relationship Id="rId94" Type="http://schemas.openxmlformats.org/officeDocument/2006/relationships/image" Target="../media/image49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../media/image63.png"/><Relationship Id="rId143" Type="http://schemas.openxmlformats.org/officeDocument/2006/relationships/customXml" Target="../ink/ink71.xml"/><Relationship Id="rId148" Type="http://schemas.openxmlformats.org/officeDocument/2006/relationships/image" Target="../media/image76.png"/><Relationship Id="rId164" Type="http://schemas.openxmlformats.org/officeDocument/2006/relationships/image" Target="../media/image84.png"/><Relationship Id="rId169" Type="http://schemas.openxmlformats.org/officeDocument/2006/relationships/customXml" Target="../ink/ink84.xml"/><Relationship Id="rId185" Type="http://schemas.openxmlformats.org/officeDocument/2006/relationships/customXml" Target="../ink/ink92.xml"/><Relationship Id="rId4" Type="http://schemas.openxmlformats.org/officeDocument/2006/relationships/image" Target="../media/image4.png"/><Relationship Id="rId9" Type="http://schemas.openxmlformats.org/officeDocument/2006/relationships/customXml" Target="../ink/ink4.xml"/><Relationship Id="rId180" Type="http://schemas.openxmlformats.org/officeDocument/2006/relationships/image" Target="../media/image92.png"/><Relationship Id="rId210" Type="http://schemas.openxmlformats.org/officeDocument/2006/relationships/customXml" Target="../ink/ink105.xml"/><Relationship Id="rId215" Type="http://schemas.openxmlformats.org/officeDocument/2006/relationships/image" Target="../media/image109.png"/><Relationship Id="rId236" Type="http://schemas.openxmlformats.org/officeDocument/2006/relationships/customXml" Target="../ink/ink118.xml"/><Relationship Id="rId26" Type="http://schemas.openxmlformats.org/officeDocument/2006/relationships/image" Target="../media/image15.png"/><Relationship Id="rId231" Type="http://schemas.openxmlformats.org/officeDocument/2006/relationships/image" Target="../media/image117.png"/><Relationship Id="rId47" Type="http://schemas.openxmlformats.org/officeDocument/2006/relationships/customXml" Target="../ink/ink23.xml"/><Relationship Id="rId68" Type="http://schemas.openxmlformats.org/officeDocument/2006/relationships/image" Target="../media/image36.png"/><Relationship Id="rId89" Type="http://schemas.openxmlformats.org/officeDocument/2006/relationships/customXml" Target="../ink/ink44.xml"/><Relationship Id="rId112" Type="http://schemas.openxmlformats.org/officeDocument/2006/relationships/image" Target="../media/image58.png"/><Relationship Id="rId133" Type="http://schemas.openxmlformats.org/officeDocument/2006/relationships/customXml" Target="../ink/ink66.xml"/><Relationship Id="rId154" Type="http://schemas.openxmlformats.org/officeDocument/2006/relationships/image" Target="../media/image79.png"/><Relationship Id="rId175" Type="http://schemas.openxmlformats.org/officeDocument/2006/relationships/customXml" Target="../ink/ink87.xml"/><Relationship Id="rId196" Type="http://schemas.openxmlformats.org/officeDocument/2006/relationships/customXml" Target="../ink/ink98.xml"/><Relationship Id="rId200" Type="http://schemas.openxmlformats.org/officeDocument/2006/relationships/customXml" Target="../ink/ink100.xml"/><Relationship Id="rId16" Type="http://schemas.openxmlformats.org/officeDocument/2006/relationships/image" Target="../media/image10.png"/><Relationship Id="rId221" Type="http://schemas.openxmlformats.org/officeDocument/2006/relationships/image" Target="../media/image112.png"/><Relationship Id="rId37" Type="http://schemas.openxmlformats.org/officeDocument/2006/relationships/customXml" Target="../ink/ink18.xml"/><Relationship Id="rId58" Type="http://schemas.openxmlformats.org/officeDocument/2006/relationships/image" Target="../media/image31.png"/><Relationship Id="rId79" Type="http://schemas.openxmlformats.org/officeDocument/2006/relationships/customXml" Target="../ink/ink39.xml"/><Relationship Id="rId102" Type="http://schemas.openxmlformats.org/officeDocument/2006/relationships/image" Target="../media/image53.png"/><Relationship Id="rId123" Type="http://schemas.openxmlformats.org/officeDocument/2006/relationships/customXml" Target="../ink/ink61.xml"/><Relationship Id="rId144" Type="http://schemas.openxmlformats.org/officeDocument/2006/relationships/image" Target="../media/image74.png"/><Relationship Id="rId90" Type="http://schemas.openxmlformats.org/officeDocument/2006/relationships/image" Target="../media/image47.png"/><Relationship Id="rId165" Type="http://schemas.openxmlformats.org/officeDocument/2006/relationships/customXml" Target="../ink/ink82.xml"/><Relationship Id="rId186" Type="http://schemas.openxmlformats.org/officeDocument/2006/relationships/image" Target="../media/image95.png"/><Relationship Id="rId211" Type="http://schemas.openxmlformats.org/officeDocument/2006/relationships/image" Target="../media/image107.png"/><Relationship Id="rId232" Type="http://schemas.openxmlformats.org/officeDocument/2006/relationships/customXml" Target="../ink/ink116.xml"/><Relationship Id="rId27" Type="http://schemas.openxmlformats.org/officeDocument/2006/relationships/customXml" Target="../ink/ink13.xml"/><Relationship Id="rId48" Type="http://schemas.openxmlformats.org/officeDocument/2006/relationships/image" Target="../media/image26.png"/><Relationship Id="rId69" Type="http://schemas.openxmlformats.org/officeDocument/2006/relationships/customXml" Target="../ink/ink34.xml"/><Relationship Id="rId113" Type="http://schemas.openxmlformats.org/officeDocument/2006/relationships/customXml" Target="../ink/ink56.xml"/><Relationship Id="rId134" Type="http://schemas.openxmlformats.org/officeDocument/2006/relationships/image" Target="../media/image69.png"/><Relationship Id="rId80" Type="http://schemas.openxmlformats.org/officeDocument/2006/relationships/image" Target="../media/image42.png"/><Relationship Id="rId155" Type="http://schemas.openxmlformats.org/officeDocument/2006/relationships/customXml" Target="../ink/ink77.xml"/><Relationship Id="rId176" Type="http://schemas.openxmlformats.org/officeDocument/2006/relationships/image" Target="../media/image90.png"/><Relationship Id="rId197" Type="http://schemas.openxmlformats.org/officeDocument/2006/relationships/image" Target="../media/image100.png"/><Relationship Id="rId201" Type="http://schemas.openxmlformats.org/officeDocument/2006/relationships/image" Target="../media/image102.png"/><Relationship Id="rId222" Type="http://schemas.openxmlformats.org/officeDocument/2006/relationships/customXml" Target="../ink/ink111.xml"/><Relationship Id="rId17" Type="http://schemas.openxmlformats.org/officeDocument/2006/relationships/customXml" Target="../ink/ink8.xml"/><Relationship Id="rId38" Type="http://schemas.openxmlformats.org/officeDocument/2006/relationships/image" Target="../media/image21.png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24" Type="http://schemas.openxmlformats.org/officeDocument/2006/relationships/image" Target="../media/image64.png"/><Relationship Id="rId70" Type="http://schemas.openxmlformats.org/officeDocument/2006/relationships/image" Target="../media/image37.png"/><Relationship Id="rId91" Type="http://schemas.openxmlformats.org/officeDocument/2006/relationships/customXml" Target="../ink/ink45.xml"/><Relationship Id="rId145" Type="http://schemas.openxmlformats.org/officeDocument/2006/relationships/customXml" Target="../ink/ink72.xml"/><Relationship Id="rId166" Type="http://schemas.openxmlformats.org/officeDocument/2006/relationships/image" Target="../media/image85.png"/><Relationship Id="rId187" Type="http://schemas.openxmlformats.org/officeDocument/2006/relationships/customXml" Target="../ink/ink93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06.xml"/><Relationship Id="rId233" Type="http://schemas.openxmlformats.org/officeDocument/2006/relationships/image" Target="../media/image118.png"/><Relationship Id="rId28" Type="http://schemas.openxmlformats.org/officeDocument/2006/relationships/image" Target="../media/image16.png"/><Relationship Id="rId49" Type="http://schemas.openxmlformats.org/officeDocument/2006/relationships/customXml" Target="../ink/ink24.xml"/><Relationship Id="rId114" Type="http://schemas.openxmlformats.org/officeDocument/2006/relationships/image" Target="../media/image59.png"/><Relationship Id="rId60" Type="http://schemas.openxmlformats.org/officeDocument/2006/relationships/image" Target="../media/image32.png"/><Relationship Id="rId81" Type="http://schemas.openxmlformats.org/officeDocument/2006/relationships/customXml" Target="../ink/ink40.xml"/><Relationship Id="rId135" Type="http://schemas.openxmlformats.org/officeDocument/2006/relationships/customXml" Target="../ink/ink67.xml"/><Relationship Id="rId156" Type="http://schemas.openxmlformats.org/officeDocument/2006/relationships/image" Target="../media/image80.png"/><Relationship Id="rId177" Type="http://schemas.openxmlformats.org/officeDocument/2006/relationships/customXml" Target="../ink/ink88.xml"/><Relationship Id="rId198" Type="http://schemas.openxmlformats.org/officeDocument/2006/relationships/customXml" Target="../ink/ink99.xml"/><Relationship Id="rId202" Type="http://schemas.openxmlformats.org/officeDocument/2006/relationships/customXml" Target="../ink/ink101.xml"/><Relationship Id="rId223" Type="http://schemas.openxmlformats.org/officeDocument/2006/relationships/image" Target="../media/image113.png"/><Relationship Id="rId18" Type="http://schemas.openxmlformats.org/officeDocument/2006/relationships/image" Target="../media/image11.png"/><Relationship Id="rId39" Type="http://schemas.openxmlformats.org/officeDocument/2006/relationships/customXml" Target="../ink/ink19.xml"/><Relationship Id="rId50" Type="http://schemas.openxmlformats.org/officeDocument/2006/relationships/image" Target="../media/image27.png"/><Relationship Id="rId104" Type="http://schemas.openxmlformats.org/officeDocument/2006/relationships/image" Target="../media/image54.png"/><Relationship Id="rId125" Type="http://schemas.openxmlformats.org/officeDocument/2006/relationships/customXml" Target="../ink/ink62.xml"/><Relationship Id="rId146" Type="http://schemas.openxmlformats.org/officeDocument/2006/relationships/image" Target="../media/image75.png"/><Relationship Id="rId167" Type="http://schemas.openxmlformats.org/officeDocument/2006/relationships/customXml" Target="../ink/ink83.xml"/><Relationship Id="rId188" Type="http://schemas.openxmlformats.org/officeDocument/2006/relationships/customXml" Target="../ink/ink94.xml"/><Relationship Id="rId71" Type="http://schemas.openxmlformats.org/officeDocument/2006/relationships/customXml" Target="../ink/ink35.xml"/><Relationship Id="rId92" Type="http://schemas.openxmlformats.org/officeDocument/2006/relationships/image" Target="../media/image48.png"/><Relationship Id="rId213" Type="http://schemas.openxmlformats.org/officeDocument/2006/relationships/image" Target="../media/image108.png"/><Relationship Id="rId234" Type="http://schemas.openxmlformats.org/officeDocument/2006/relationships/customXml" Target="../ink/ink117.xml"/><Relationship Id="rId2" Type="http://schemas.openxmlformats.org/officeDocument/2006/relationships/image" Target="../media/image3.png"/><Relationship Id="rId29" Type="http://schemas.openxmlformats.org/officeDocument/2006/relationships/customXml" Target="../ink/ink14.xml"/><Relationship Id="rId40" Type="http://schemas.openxmlformats.org/officeDocument/2006/relationships/image" Target="../media/image22.png"/><Relationship Id="rId115" Type="http://schemas.openxmlformats.org/officeDocument/2006/relationships/customXml" Target="../ink/ink57.xml"/><Relationship Id="rId136" Type="http://schemas.openxmlformats.org/officeDocument/2006/relationships/image" Target="../media/image70.png"/><Relationship Id="rId157" Type="http://schemas.openxmlformats.org/officeDocument/2006/relationships/customXml" Target="../ink/ink78.xml"/><Relationship Id="rId178" Type="http://schemas.openxmlformats.org/officeDocument/2006/relationships/image" Target="../media/image91.png"/><Relationship Id="rId61" Type="http://schemas.openxmlformats.org/officeDocument/2006/relationships/customXml" Target="../ink/ink30.xml"/><Relationship Id="rId82" Type="http://schemas.openxmlformats.org/officeDocument/2006/relationships/image" Target="../media/image43.png"/><Relationship Id="rId199" Type="http://schemas.openxmlformats.org/officeDocument/2006/relationships/image" Target="../media/image101.png"/><Relationship Id="rId203" Type="http://schemas.openxmlformats.org/officeDocument/2006/relationships/image" Target="../media/image103.png"/><Relationship Id="rId19" Type="http://schemas.openxmlformats.org/officeDocument/2006/relationships/customXml" Target="../ink/ink9.xml"/><Relationship Id="rId224" Type="http://schemas.openxmlformats.org/officeDocument/2006/relationships/customXml" Target="../ink/ink112.xml"/><Relationship Id="rId30" Type="http://schemas.openxmlformats.org/officeDocument/2006/relationships/image" Target="../media/image17.png"/><Relationship Id="rId105" Type="http://schemas.openxmlformats.org/officeDocument/2006/relationships/customXml" Target="../ink/ink52.xml"/><Relationship Id="rId126" Type="http://schemas.openxmlformats.org/officeDocument/2006/relationships/image" Target="../media/image65.png"/><Relationship Id="rId147" Type="http://schemas.openxmlformats.org/officeDocument/2006/relationships/customXml" Target="../ink/ink73.xml"/><Relationship Id="rId168" Type="http://schemas.openxmlformats.org/officeDocument/2006/relationships/image" Target="../media/image86.png"/><Relationship Id="rId51" Type="http://schemas.openxmlformats.org/officeDocument/2006/relationships/customXml" Target="../ink/ink25.xml"/><Relationship Id="rId72" Type="http://schemas.openxmlformats.org/officeDocument/2006/relationships/image" Target="../media/image38.png"/><Relationship Id="rId93" Type="http://schemas.openxmlformats.org/officeDocument/2006/relationships/customXml" Target="../ink/ink46.xml"/><Relationship Id="rId189" Type="http://schemas.openxmlformats.org/officeDocument/2006/relationships/image" Target="../media/image96.png"/><Relationship Id="rId3" Type="http://schemas.openxmlformats.org/officeDocument/2006/relationships/customXml" Target="../ink/ink1.xml"/><Relationship Id="rId214" Type="http://schemas.openxmlformats.org/officeDocument/2006/relationships/customXml" Target="../ink/ink107.xml"/><Relationship Id="rId235" Type="http://schemas.openxmlformats.org/officeDocument/2006/relationships/image" Target="../media/image119.png"/><Relationship Id="rId116" Type="http://schemas.openxmlformats.org/officeDocument/2006/relationships/image" Target="../media/image60.png"/><Relationship Id="rId137" Type="http://schemas.openxmlformats.org/officeDocument/2006/relationships/customXml" Target="../ink/ink68.xml"/><Relationship Id="rId158" Type="http://schemas.openxmlformats.org/officeDocument/2006/relationships/image" Target="../media/image81.png"/><Relationship Id="rId20" Type="http://schemas.openxmlformats.org/officeDocument/2006/relationships/image" Target="../media/image12.png"/><Relationship Id="rId41" Type="http://schemas.openxmlformats.org/officeDocument/2006/relationships/customXml" Target="../ink/ink20.xml"/><Relationship Id="rId62" Type="http://schemas.openxmlformats.org/officeDocument/2006/relationships/image" Target="../media/image33.png"/><Relationship Id="rId83" Type="http://schemas.openxmlformats.org/officeDocument/2006/relationships/customXml" Target="../ink/ink41.xml"/><Relationship Id="rId179" Type="http://schemas.openxmlformats.org/officeDocument/2006/relationships/customXml" Target="../ink/ink89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79.png"/><Relationship Id="rId21" Type="http://schemas.openxmlformats.org/officeDocument/2006/relationships/image" Target="../media/image132.png"/><Relationship Id="rId63" Type="http://schemas.openxmlformats.org/officeDocument/2006/relationships/image" Target="../media/image153.png"/><Relationship Id="rId159" Type="http://schemas.openxmlformats.org/officeDocument/2006/relationships/image" Target="../media/image200.png"/><Relationship Id="rId170" Type="http://schemas.openxmlformats.org/officeDocument/2006/relationships/customXml" Target="../ink/ink203.xml"/><Relationship Id="rId226" Type="http://schemas.openxmlformats.org/officeDocument/2006/relationships/customXml" Target="../ink/ink232.xml"/><Relationship Id="rId268" Type="http://schemas.openxmlformats.org/officeDocument/2006/relationships/image" Target="../media/image253.png"/><Relationship Id="rId11" Type="http://schemas.openxmlformats.org/officeDocument/2006/relationships/image" Target="../media/image127.png"/><Relationship Id="rId32" Type="http://schemas.openxmlformats.org/officeDocument/2006/relationships/customXml" Target="../ink/ink134.xml"/><Relationship Id="rId53" Type="http://schemas.openxmlformats.org/officeDocument/2006/relationships/image" Target="../media/image148.png"/><Relationship Id="rId74" Type="http://schemas.openxmlformats.org/officeDocument/2006/relationships/customXml" Target="../ink/ink155.xml"/><Relationship Id="rId128" Type="http://schemas.openxmlformats.org/officeDocument/2006/relationships/customXml" Target="../ink/ink182.xml"/><Relationship Id="rId149" Type="http://schemas.openxmlformats.org/officeDocument/2006/relationships/image" Target="../media/image195.png"/><Relationship Id="rId5" Type="http://schemas.openxmlformats.org/officeDocument/2006/relationships/image" Target="../media/image124.png"/><Relationship Id="rId95" Type="http://schemas.openxmlformats.org/officeDocument/2006/relationships/image" Target="../media/image169.png"/><Relationship Id="rId160" Type="http://schemas.openxmlformats.org/officeDocument/2006/relationships/customXml" Target="../ink/ink198.xml"/><Relationship Id="rId181" Type="http://schemas.openxmlformats.org/officeDocument/2006/relationships/customXml" Target="../ink/ink209.xml"/><Relationship Id="rId216" Type="http://schemas.openxmlformats.org/officeDocument/2006/relationships/customXml" Target="../ink/ink227.xml"/><Relationship Id="rId237" Type="http://schemas.openxmlformats.org/officeDocument/2006/relationships/image" Target="../media/image238.png"/><Relationship Id="rId258" Type="http://schemas.openxmlformats.org/officeDocument/2006/relationships/image" Target="../media/image248.png"/><Relationship Id="rId22" Type="http://schemas.openxmlformats.org/officeDocument/2006/relationships/customXml" Target="../ink/ink129.xml"/><Relationship Id="rId43" Type="http://schemas.openxmlformats.org/officeDocument/2006/relationships/image" Target="../media/image143.png"/><Relationship Id="rId64" Type="http://schemas.openxmlformats.org/officeDocument/2006/relationships/customXml" Target="../ink/ink150.xml"/><Relationship Id="rId118" Type="http://schemas.openxmlformats.org/officeDocument/2006/relationships/customXml" Target="../ink/ink177.xml"/><Relationship Id="rId139" Type="http://schemas.openxmlformats.org/officeDocument/2006/relationships/image" Target="../media/image190.png"/><Relationship Id="rId85" Type="http://schemas.openxmlformats.org/officeDocument/2006/relationships/image" Target="../media/image164.png"/><Relationship Id="rId150" Type="http://schemas.openxmlformats.org/officeDocument/2006/relationships/customXml" Target="../ink/ink193.xml"/><Relationship Id="rId171" Type="http://schemas.openxmlformats.org/officeDocument/2006/relationships/image" Target="../media/image206.png"/><Relationship Id="rId192" Type="http://schemas.openxmlformats.org/officeDocument/2006/relationships/image" Target="../media/image216.png"/><Relationship Id="rId206" Type="http://schemas.openxmlformats.org/officeDocument/2006/relationships/customXml" Target="../ink/ink222.xml"/><Relationship Id="rId227" Type="http://schemas.openxmlformats.org/officeDocument/2006/relationships/image" Target="../media/image233.png"/><Relationship Id="rId248" Type="http://schemas.openxmlformats.org/officeDocument/2006/relationships/customXml" Target="../ink/ink243.xml"/><Relationship Id="rId269" Type="http://schemas.openxmlformats.org/officeDocument/2006/relationships/customXml" Target="../ink/ink254.xml"/><Relationship Id="rId12" Type="http://schemas.openxmlformats.org/officeDocument/2006/relationships/customXml" Target="../ink/ink124.xml"/><Relationship Id="rId33" Type="http://schemas.openxmlformats.org/officeDocument/2006/relationships/image" Target="../media/image138.png"/><Relationship Id="rId108" Type="http://schemas.openxmlformats.org/officeDocument/2006/relationships/customXml" Target="../ink/ink172.xml"/><Relationship Id="rId129" Type="http://schemas.openxmlformats.org/officeDocument/2006/relationships/image" Target="../media/image185.png"/><Relationship Id="rId54" Type="http://schemas.openxmlformats.org/officeDocument/2006/relationships/customXml" Target="../ink/ink145.xml"/><Relationship Id="rId75" Type="http://schemas.openxmlformats.org/officeDocument/2006/relationships/image" Target="../media/image159.png"/><Relationship Id="rId96" Type="http://schemas.openxmlformats.org/officeDocument/2006/relationships/customXml" Target="../ink/ink166.xml"/><Relationship Id="rId140" Type="http://schemas.openxmlformats.org/officeDocument/2006/relationships/customXml" Target="../ink/ink188.xml"/><Relationship Id="rId161" Type="http://schemas.openxmlformats.org/officeDocument/2006/relationships/image" Target="../media/image201.png"/><Relationship Id="rId182" Type="http://schemas.openxmlformats.org/officeDocument/2006/relationships/image" Target="../media/image211.png"/><Relationship Id="rId217" Type="http://schemas.openxmlformats.org/officeDocument/2006/relationships/image" Target="../media/image228.png"/><Relationship Id="rId6" Type="http://schemas.openxmlformats.org/officeDocument/2006/relationships/customXml" Target="../ink/ink121.xml"/><Relationship Id="rId238" Type="http://schemas.openxmlformats.org/officeDocument/2006/relationships/customXml" Target="../ink/ink238.xml"/><Relationship Id="rId259" Type="http://schemas.openxmlformats.org/officeDocument/2006/relationships/customXml" Target="../ink/ink249.xml"/><Relationship Id="rId23" Type="http://schemas.openxmlformats.org/officeDocument/2006/relationships/image" Target="../media/image133.png"/><Relationship Id="rId119" Type="http://schemas.openxmlformats.org/officeDocument/2006/relationships/image" Target="../media/image180.png"/><Relationship Id="rId270" Type="http://schemas.openxmlformats.org/officeDocument/2006/relationships/image" Target="../media/image254.png"/><Relationship Id="rId44" Type="http://schemas.openxmlformats.org/officeDocument/2006/relationships/customXml" Target="../ink/ink140.xml"/><Relationship Id="rId65" Type="http://schemas.openxmlformats.org/officeDocument/2006/relationships/image" Target="../media/image154.png"/><Relationship Id="rId86" Type="http://schemas.openxmlformats.org/officeDocument/2006/relationships/customXml" Target="../ink/ink161.xml"/><Relationship Id="rId130" Type="http://schemas.openxmlformats.org/officeDocument/2006/relationships/customXml" Target="../ink/ink183.xml"/><Relationship Id="rId151" Type="http://schemas.openxmlformats.org/officeDocument/2006/relationships/image" Target="../media/image196.png"/><Relationship Id="rId172" Type="http://schemas.openxmlformats.org/officeDocument/2006/relationships/customXml" Target="../ink/ink204.xml"/><Relationship Id="rId193" Type="http://schemas.openxmlformats.org/officeDocument/2006/relationships/customXml" Target="../ink/ink215.xml"/><Relationship Id="rId207" Type="http://schemas.openxmlformats.org/officeDocument/2006/relationships/image" Target="../media/image223.png"/><Relationship Id="rId228" Type="http://schemas.openxmlformats.org/officeDocument/2006/relationships/customXml" Target="../ink/ink233.xml"/><Relationship Id="rId249" Type="http://schemas.openxmlformats.org/officeDocument/2006/relationships/image" Target="../media/image244.png"/><Relationship Id="rId13" Type="http://schemas.openxmlformats.org/officeDocument/2006/relationships/image" Target="../media/image128.png"/><Relationship Id="rId109" Type="http://schemas.openxmlformats.org/officeDocument/2006/relationships/image" Target="../media/image176.png"/><Relationship Id="rId260" Type="http://schemas.openxmlformats.org/officeDocument/2006/relationships/image" Target="../media/image249.png"/><Relationship Id="rId34" Type="http://schemas.openxmlformats.org/officeDocument/2006/relationships/customXml" Target="../ink/ink135.xml"/><Relationship Id="rId55" Type="http://schemas.openxmlformats.org/officeDocument/2006/relationships/image" Target="../media/image149.png"/><Relationship Id="rId76" Type="http://schemas.openxmlformats.org/officeDocument/2006/relationships/customXml" Target="../ink/ink156.xml"/><Relationship Id="rId97" Type="http://schemas.openxmlformats.org/officeDocument/2006/relationships/image" Target="../media/image170.png"/><Relationship Id="rId120" Type="http://schemas.openxmlformats.org/officeDocument/2006/relationships/customXml" Target="../ink/ink178.xml"/><Relationship Id="rId141" Type="http://schemas.openxmlformats.org/officeDocument/2006/relationships/image" Target="../media/image191.png"/><Relationship Id="rId7" Type="http://schemas.openxmlformats.org/officeDocument/2006/relationships/image" Target="../media/image125.png"/><Relationship Id="rId162" Type="http://schemas.openxmlformats.org/officeDocument/2006/relationships/customXml" Target="../ink/ink199.xml"/><Relationship Id="rId183" Type="http://schemas.openxmlformats.org/officeDocument/2006/relationships/customXml" Target="../ink/ink210.xml"/><Relationship Id="rId218" Type="http://schemas.openxmlformats.org/officeDocument/2006/relationships/customXml" Target="../ink/ink228.xml"/><Relationship Id="rId239" Type="http://schemas.openxmlformats.org/officeDocument/2006/relationships/image" Target="../media/image239.png"/><Relationship Id="rId250" Type="http://schemas.openxmlformats.org/officeDocument/2006/relationships/customXml" Target="../ink/ink244.xml"/><Relationship Id="rId271" Type="http://schemas.openxmlformats.org/officeDocument/2006/relationships/customXml" Target="../ink/ink255.xml"/><Relationship Id="rId24" Type="http://schemas.openxmlformats.org/officeDocument/2006/relationships/customXml" Target="../ink/ink130.xml"/><Relationship Id="rId45" Type="http://schemas.openxmlformats.org/officeDocument/2006/relationships/image" Target="../media/image144.png"/><Relationship Id="rId66" Type="http://schemas.openxmlformats.org/officeDocument/2006/relationships/customXml" Target="../ink/ink151.xml"/><Relationship Id="rId87" Type="http://schemas.openxmlformats.org/officeDocument/2006/relationships/image" Target="../media/image165.png"/><Relationship Id="rId110" Type="http://schemas.openxmlformats.org/officeDocument/2006/relationships/customXml" Target="../ink/ink173.xml"/><Relationship Id="rId131" Type="http://schemas.openxmlformats.org/officeDocument/2006/relationships/image" Target="../media/image186.png"/><Relationship Id="rId152" Type="http://schemas.openxmlformats.org/officeDocument/2006/relationships/customXml" Target="../ink/ink194.xml"/><Relationship Id="rId173" Type="http://schemas.openxmlformats.org/officeDocument/2006/relationships/image" Target="../media/image207.png"/><Relationship Id="rId194" Type="http://schemas.openxmlformats.org/officeDocument/2006/relationships/image" Target="../media/image217.png"/><Relationship Id="rId208" Type="http://schemas.openxmlformats.org/officeDocument/2006/relationships/customXml" Target="../ink/ink223.xml"/><Relationship Id="rId229" Type="http://schemas.openxmlformats.org/officeDocument/2006/relationships/image" Target="../media/image234.png"/><Relationship Id="rId240" Type="http://schemas.openxmlformats.org/officeDocument/2006/relationships/customXml" Target="../ink/ink239.xml"/><Relationship Id="rId261" Type="http://schemas.openxmlformats.org/officeDocument/2006/relationships/customXml" Target="../ink/ink250.xml"/><Relationship Id="rId14" Type="http://schemas.openxmlformats.org/officeDocument/2006/relationships/customXml" Target="../ink/ink125.xml"/><Relationship Id="rId35" Type="http://schemas.openxmlformats.org/officeDocument/2006/relationships/image" Target="../media/image139.png"/><Relationship Id="rId56" Type="http://schemas.openxmlformats.org/officeDocument/2006/relationships/customXml" Target="../ink/ink146.xml"/><Relationship Id="rId77" Type="http://schemas.openxmlformats.org/officeDocument/2006/relationships/image" Target="../media/image160.png"/><Relationship Id="rId100" Type="http://schemas.openxmlformats.org/officeDocument/2006/relationships/customXml" Target="../ink/ink168.xml"/><Relationship Id="rId8" Type="http://schemas.openxmlformats.org/officeDocument/2006/relationships/customXml" Target="../ink/ink122.xml"/><Relationship Id="rId98" Type="http://schemas.openxmlformats.org/officeDocument/2006/relationships/customXml" Target="../ink/ink167.xml"/><Relationship Id="rId121" Type="http://schemas.openxmlformats.org/officeDocument/2006/relationships/image" Target="../media/image181.png"/><Relationship Id="rId142" Type="http://schemas.openxmlformats.org/officeDocument/2006/relationships/customXml" Target="../ink/ink189.xml"/><Relationship Id="rId163" Type="http://schemas.openxmlformats.org/officeDocument/2006/relationships/image" Target="../media/image202.png"/><Relationship Id="rId184" Type="http://schemas.openxmlformats.org/officeDocument/2006/relationships/image" Target="../media/image212.png"/><Relationship Id="rId219" Type="http://schemas.openxmlformats.org/officeDocument/2006/relationships/image" Target="../media/image229.png"/><Relationship Id="rId230" Type="http://schemas.openxmlformats.org/officeDocument/2006/relationships/customXml" Target="../ink/ink234.xml"/><Relationship Id="rId251" Type="http://schemas.openxmlformats.org/officeDocument/2006/relationships/image" Target="../media/image245.png"/><Relationship Id="rId25" Type="http://schemas.openxmlformats.org/officeDocument/2006/relationships/image" Target="../media/image134.png"/><Relationship Id="rId46" Type="http://schemas.openxmlformats.org/officeDocument/2006/relationships/customXml" Target="../ink/ink141.xml"/><Relationship Id="rId67" Type="http://schemas.openxmlformats.org/officeDocument/2006/relationships/image" Target="../media/image155.png"/><Relationship Id="rId272" Type="http://schemas.openxmlformats.org/officeDocument/2006/relationships/image" Target="../media/image255.png"/><Relationship Id="rId88" Type="http://schemas.openxmlformats.org/officeDocument/2006/relationships/customXml" Target="../ink/ink162.xml"/><Relationship Id="rId111" Type="http://schemas.openxmlformats.org/officeDocument/2006/relationships/image" Target="../media/image177.png"/><Relationship Id="rId132" Type="http://schemas.openxmlformats.org/officeDocument/2006/relationships/customXml" Target="../ink/ink184.xml"/><Relationship Id="rId153" Type="http://schemas.openxmlformats.org/officeDocument/2006/relationships/image" Target="../media/image197.png"/><Relationship Id="rId174" Type="http://schemas.openxmlformats.org/officeDocument/2006/relationships/customXml" Target="../ink/ink205.xml"/><Relationship Id="rId195" Type="http://schemas.openxmlformats.org/officeDocument/2006/relationships/customXml" Target="../ink/ink216.xml"/><Relationship Id="rId209" Type="http://schemas.openxmlformats.org/officeDocument/2006/relationships/image" Target="../media/image224.png"/><Relationship Id="rId220" Type="http://schemas.openxmlformats.org/officeDocument/2006/relationships/customXml" Target="../ink/ink229.xml"/><Relationship Id="rId241" Type="http://schemas.openxmlformats.org/officeDocument/2006/relationships/image" Target="../media/image240.png"/><Relationship Id="rId15" Type="http://schemas.openxmlformats.org/officeDocument/2006/relationships/image" Target="../media/image129.png"/><Relationship Id="rId36" Type="http://schemas.openxmlformats.org/officeDocument/2006/relationships/customXml" Target="../ink/ink136.xml"/><Relationship Id="rId57" Type="http://schemas.openxmlformats.org/officeDocument/2006/relationships/image" Target="../media/image150.png"/><Relationship Id="rId262" Type="http://schemas.openxmlformats.org/officeDocument/2006/relationships/image" Target="../media/image250.png"/><Relationship Id="rId78" Type="http://schemas.openxmlformats.org/officeDocument/2006/relationships/customXml" Target="../ink/ink157.xml"/><Relationship Id="rId99" Type="http://schemas.openxmlformats.org/officeDocument/2006/relationships/image" Target="../media/image171.png"/><Relationship Id="rId101" Type="http://schemas.openxmlformats.org/officeDocument/2006/relationships/image" Target="../media/image172.png"/><Relationship Id="rId122" Type="http://schemas.openxmlformats.org/officeDocument/2006/relationships/customXml" Target="../ink/ink179.xml"/><Relationship Id="rId143" Type="http://schemas.openxmlformats.org/officeDocument/2006/relationships/image" Target="../media/image192.png"/><Relationship Id="rId164" Type="http://schemas.openxmlformats.org/officeDocument/2006/relationships/customXml" Target="../ink/ink200.xml"/><Relationship Id="rId185" Type="http://schemas.openxmlformats.org/officeDocument/2006/relationships/customXml" Target="../ink/ink211.xml"/><Relationship Id="rId9" Type="http://schemas.openxmlformats.org/officeDocument/2006/relationships/image" Target="../media/image126.png"/><Relationship Id="rId210" Type="http://schemas.openxmlformats.org/officeDocument/2006/relationships/customXml" Target="../ink/ink224.xml"/><Relationship Id="rId26" Type="http://schemas.openxmlformats.org/officeDocument/2006/relationships/customXml" Target="../ink/ink131.xml"/><Relationship Id="rId231" Type="http://schemas.openxmlformats.org/officeDocument/2006/relationships/image" Target="../media/image235.png"/><Relationship Id="rId252" Type="http://schemas.openxmlformats.org/officeDocument/2006/relationships/customXml" Target="../ink/ink245.xml"/><Relationship Id="rId47" Type="http://schemas.openxmlformats.org/officeDocument/2006/relationships/image" Target="../media/image145.png"/><Relationship Id="rId68" Type="http://schemas.openxmlformats.org/officeDocument/2006/relationships/customXml" Target="../ink/ink152.xml"/><Relationship Id="rId89" Type="http://schemas.openxmlformats.org/officeDocument/2006/relationships/image" Target="../media/image166.png"/><Relationship Id="rId112" Type="http://schemas.openxmlformats.org/officeDocument/2006/relationships/customXml" Target="../ink/ink174.xml"/><Relationship Id="rId133" Type="http://schemas.openxmlformats.org/officeDocument/2006/relationships/image" Target="../media/image187.png"/><Relationship Id="rId154" Type="http://schemas.openxmlformats.org/officeDocument/2006/relationships/customXml" Target="../ink/ink195.xml"/><Relationship Id="rId175" Type="http://schemas.openxmlformats.org/officeDocument/2006/relationships/image" Target="../media/image208.png"/><Relationship Id="rId196" Type="http://schemas.openxmlformats.org/officeDocument/2006/relationships/image" Target="../media/image218.png"/><Relationship Id="rId200" Type="http://schemas.openxmlformats.org/officeDocument/2006/relationships/image" Target="../media/image220.png"/><Relationship Id="rId16" Type="http://schemas.openxmlformats.org/officeDocument/2006/relationships/customXml" Target="../ink/ink126.xml"/><Relationship Id="rId221" Type="http://schemas.openxmlformats.org/officeDocument/2006/relationships/image" Target="../media/image230.png"/><Relationship Id="rId242" Type="http://schemas.openxmlformats.org/officeDocument/2006/relationships/customXml" Target="../ink/ink240.xml"/><Relationship Id="rId263" Type="http://schemas.openxmlformats.org/officeDocument/2006/relationships/customXml" Target="../ink/ink251.xml"/><Relationship Id="rId37" Type="http://schemas.openxmlformats.org/officeDocument/2006/relationships/image" Target="../media/image140.png"/><Relationship Id="rId58" Type="http://schemas.openxmlformats.org/officeDocument/2006/relationships/customXml" Target="../ink/ink147.xml"/><Relationship Id="rId79" Type="http://schemas.openxmlformats.org/officeDocument/2006/relationships/image" Target="../media/image161.png"/><Relationship Id="rId102" Type="http://schemas.openxmlformats.org/officeDocument/2006/relationships/customXml" Target="../ink/ink169.xml"/><Relationship Id="rId123" Type="http://schemas.openxmlformats.org/officeDocument/2006/relationships/image" Target="../media/image182.png"/><Relationship Id="rId144" Type="http://schemas.openxmlformats.org/officeDocument/2006/relationships/customXml" Target="../ink/ink190.xml"/><Relationship Id="rId90" Type="http://schemas.openxmlformats.org/officeDocument/2006/relationships/customXml" Target="../ink/ink163.xml"/><Relationship Id="rId165" Type="http://schemas.openxmlformats.org/officeDocument/2006/relationships/image" Target="../media/image203.png"/><Relationship Id="rId186" Type="http://schemas.openxmlformats.org/officeDocument/2006/relationships/image" Target="../media/image213.png"/><Relationship Id="rId211" Type="http://schemas.openxmlformats.org/officeDocument/2006/relationships/image" Target="../media/image225.png"/><Relationship Id="rId232" Type="http://schemas.openxmlformats.org/officeDocument/2006/relationships/customXml" Target="../ink/ink235.xml"/><Relationship Id="rId253" Type="http://schemas.openxmlformats.org/officeDocument/2006/relationships/customXml" Target="../ink/ink246.xml"/><Relationship Id="rId27" Type="http://schemas.openxmlformats.org/officeDocument/2006/relationships/image" Target="../media/image135.png"/><Relationship Id="rId48" Type="http://schemas.openxmlformats.org/officeDocument/2006/relationships/customXml" Target="../ink/ink142.xml"/><Relationship Id="rId69" Type="http://schemas.openxmlformats.org/officeDocument/2006/relationships/image" Target="../media/image156.png"/><Relationship Id="rId113" Type="http://schemas.openxmlformats.org/officeDocument/2006/relationships/image" Target="../media/image62.png"/><Relationship Id="rId134" Type="http://schemas.openxmlformats.org/officeDocument/2006/relationships/customXml" Target="../ink/ink185.xml"/><Relationship Id="rId80" Type="http://schemas.openxmlformats.org/officeDocument/2006/relationships/customXml" Target="../ink/ink158.xml"/><Relationship Id="rId155" Type="http://schemas.openxmlformats.org/officeDocument/2006/relationships/image" Target="../media/image198.png"/><Relationship Id="rId176" Type="http://schemas.openxmlformats.org/officeDocument/2006/relationships/customXml" Target="../ink/ink206.xml"/><Relationship Id="rId197" Type="http://schemas.openxmlformats.org/officeDocument/2006/relationships/customXml" Target="../ink/ink217.xml"/><Relationship Id="rId201" Type="http://schemas.openxmlformats.org/officeDocument/2006/relationships/customXml" Target="../ink/ink219.xml"/><Relationship Id="rId222" Type="http://schemas.openxmlformats.org/officeDocument/2006/relationships/customXml" Target="../ink/ink230.xml"/><Relationship Id="rId243" Type="http://schemas.openxmlformats.org/officeDocument/2006/relationships/image" Target="../media/image241.png"/><Relationship Id="rId264" Type="http://schemas.openxmlformats.org/officeDocument/2006/relationships/image" Target="../media/image251.png"/><Relationship Id="rId17" Type="http://schemas.openxmlformats.org/officeDocument/2006/relationships/image" Target="../media/image130.png"/><Relationship Id="rId38" Type="http://schemas.openxmlformats.org/officeDocument/2006/relationships/customXml" Target="../ink/ink137.xml"/><Relationship Id="rId59" Type="http://schemas.openxmlformats.org/officeDocument/2006/relationships/image" Target="../media/image151.png"/><Relationship Id="rId103" Type="http://schemas.openxmlformats.org/officeDocument/2006/relationships/image" Target="../media/image173.png"/><Relationship Id="rId124" Type="http://schemas.openxmlformats.org/officeDocument/2006/relationships/customXml" Target="../ink/ink180.xml"/><Relationship Id="rId70" Type="http://schemas.openxmlformats.org/officeDocument/2006/relationships/customXml" Target="../ink/ink153.xml"/><Relationship Id="rId91" Type="http://schemas.openxmlformats.org/officeDocument/2006/relationships/image" Target="../media/image167.png"/><Relationship Id="rId145" Type="http://schemas.openxmlformats.org/officeDocument/2006/relationships/image" Target="../media/image193.png"/><Relationship Id="rId166" Type="http://schemas.openxmlformats.org/officeDocument/2006/relationships/customXml" Target="../ink/ink201.xml"/><Relationship Id="rId187" Type="http://schemas.openxmlformats.org/officeDocument/2006/relationships/customXml" Target="../ink/ink212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225.xml"/><Relationship Id="rId233" Type="http://schemas.openxmlformats.org/officeDocument/2006/relationships/image" Target="../media/image236.png"/><Relationship Id="rId254" Type="http://schemas.openxmlformats.org/officeDocument/2006/relationships/image" Target="../media/image246.png"/><Relationship Id="rId28" Type="http://schemas.openxmlformats.org/officeDocument/2006/relationships/customXml" Target="../ink/ink132.xml"/><Relationship Id="rId49" Type="http://schemas.openxmlformats.org/officeDocument/2006/relationships/image" Target="../media/image146.png"/><Relationship Id="rId114" Type="http://schemas.openxmlformats.org/officeDocument/2006/relationships/customXml" Target="../ink/ink175.xml"/><Relationship Id="rId60" Type="http://schemas.openxmlformats.org/officeDocument/2006/relationships/customXml" Target="../ink/ink148.xml"/><Relationship Id="rId81" Type="http://schemas.openxmlformats.org/officeDocument/2006/relationships/image" Target="../media/image162.png"/><Relationship Id="rId135" Type="http://schemas.openxmlformats.org/officeDocument/2006/relationships/image" Target="../media/image188.png"/><Relationship Id="rId156" Type="http://schemas.openxmlformats.org/officeDocument/2006/relationships/customXml" Target="../ink/ink196.xml"/><Relationship Id="rId177" Type="http://schemas.openxmlformats.org/officeDocument/2006/relationships/customXml" Target="../ink/ink207.xml"/><Relationship Id="rId198" Type="http://schemas.openxmlformats.org/officeDocument/2006/relationships/image" Target="../media/image219.png"/><Relationship Id="rId202" Type="http://schemas.openxmlformats.org/officeDocument/2006/relationships/customXml" Target="../ink/ink220.xml"/><Relationship Id="rId223" Type="http://schemas.openxmlformats.org/officeDocument/2006/relationships/image" Target="../media/image231.png"/><Relationship Id="rId244" Type="http://schemas.openxmlformats.org/officeDocument/2006/relationships/customXml" Target="../ink/ink241.xml"/><Relationship Id="rId18" Type="http://schemas.openxmlformats.org/officeDocument/2006/relationships/customXml" Target="../ink/ink127.xml"/><Relationship Id="rId39" Type="http://schemas.openxmlformats.org/officeDocument/2006/relationships/image" Target="../media/image141.png"/><Relationship Id="rId265" Type="http://schemas.openxmlformats.org/officeDocument/2006/relationships/customXml" Target="../ink/ink252.xml"/><Relationship Id="rId50" Type="http://schemas.openxmlformats.org/officeDocument/2006/relationships/customXml" Target="../ink/ink143.xml"/><Relationship Id="rId104" Type="http://schemas.openxmlformats.org/officeDocument/2006/relationships/customXml" Target="../ink/ink170.xml"/><Relationship Id="rId125" Type="http://schemas.openxmlformats.org/officeDocument/2006/relationships/image" Target="../media/image183.png"/><Relationship Id="rId146" Type="http://schemas.openxmlformats.org/officeDocument/2006/relationships/customXml" Target="../ink/ink191.xml"/><Relationship Id="rId167" Type="http://schemas.openxmlformats.org/officeDocument/2006/relationships/image" Target="../media/image204.png"/><Relationship Id="rId188" Type="http://schemas.openxmlformats.org/officeDocument/2006/relationships/image" Target="../media/image214.png"/><Relationship Id="rId71" Type="http://schemas.openxmlformats.org/officeDocument/2006/relationships/image" Target="../media/image157.png"/><Relationship Id="rId92" Type="http://schemas.openxmlformats.org/officeDocument/2006/relationships/customXml" Target="../ink/ink164.xml"/><Relationship Id="rId213" Type="http://schemas.openxmlformats.org/officeDocument/2006/relationships/image" Target="../media/image226.png"/><Relationship Id="rId234" Type="http://schemas.openxmlformats.org/officeDocument/2006/relationships/customXml" Target="../ink/ink236.xml"/><Relationship Id="rId2" Type="http://schemas.openxmlformats.org/officeDocument/2006/relationships/image" Target="../media/image122.png"/><Relationship Id="rId29" Type="http://schemas.openxmlformats.org/officeDocument/2006/relationships/image" Target="../media/image136.png"/><Relationship Id="rId255" Type="http://schemas.openxmlformats.org/officeDocument/2006/relationships/customXml" Target="../ink/ink247.xml"/><Relationship Id="rId40" Type="http://schemas.openxmlformats.org/officeDocument/2006/relationships/customXml" Target="../ink/ink138.xml"/><Relationship Id="rId115" Type="http://schemas.openxmlformats.org/officeDocument/2006/relationships/image" Target="../media/image178.png"/><Relationship Id="rId136" Type="http://schemas.openxmlformats.org/officeDocument/2006/relationships/customXml" Target="../ink/ink186.xml"/><Relationship Id="rId157" Type="http://schemas.openxmlformats.org/officeDocument/2006/relationships/image" Target="../media/image199.png"/><Relationship Id="rId178" Type="http://schemas.openxmlformats.org/officeDocument/2006/relationships/image" Target="../media/image209.png"/><Relationship Id="rId61" Type="http://schemas.openxmlformats.org/officeDocument/2006/relationships/image" Target="../media/image152.png"/><Relationship Id="rId82" Type="http://schemas.openxmlformats.org/officeDocument/2006/relationships/customXml" Target="../ink/ink159.xml"/><Relationship Id="rId199" Type="http://schemas.openxmlformats.org/officeDocument/2006/relationships/customXml" Target="../ink/ink218.xml"/><Relationship Id="rId203" Type="http://schemas.openxmlformats.org/officeDocument/2006/relationships/image" Target="../media/image221.png"/><Relationship Id="rId19" Type="http://schemas.openxmlformats.org/officeDocument/2006/relationships/image" Target="../media/image131.png"/><Relationship Id="rId224" Type="http://schemas.openxmlformats.org/officeDocument/2006/relationships/customXml" Target="../ink/ink231.xml"/><Relationship Id="rId245" Type="http://schemas.openxmlformats.org/officeDocument/2006/relationships/image" Target="../media/image242.png"/><Relationship Id="rId266" Type="http://schemas.openxmlformats.org/officeDocument/2006/relationships/image" Target="../media/image252.png"/><Relationship Id="rId30" Type="http://schemas.openxmlformats.org/officeDocument/2006/relationships/customXml" Target="../ink/ink133.xml"/><Relationship Id="rId105" Type="http://schemas.openxmlformats.org/officeDocument/2006/relationships/image" Target="../media/image174.png"/><Relationship Id="rId126" Type="http://schemas.openxmlformats.org/officeDocument/2006/relationships/customXml" Target="../ink/ink181.xml"/><Relationship Id="rId147" Type="http://schemas.openxmlformats.org/officeDocument/2006/relationships/image" Target="../media/image194.png"/><Relationship Id="rId168" Type="http://schemas.openxmlformats.org/officeDocument/2006/relationships/customXml" Target="../ink/ink202.xml"/><Relationship Id="rId51" Type="http://schemas.openxmlformats.org/officeDocument/2006/relationships/image" Target="../media/image147.png"/><Relationship Id="rId72" Type="http://schemas.openxmlformats.org/officeDocument/2006/relationships/customXml" Target="../ink/ink154.xml"/><Relationship Id="rId93" Type="http://schemas.openxmlformats.org/officeDocument/2006/relationships/image" Target="../media/image168.png"/><Relationship Id="rId189" Type="http://schemas.openxmlformats.org/officeDocument/2006/relationships/customXml" Target="../ink/ink213.xml"/><Relationship Id="rId3" Type="http://schemas.openxmlformats.org/officeDocument/2006/relationships/image" Target="../media/image123.png"/><Relationship Id="rId214" Type="http://schemas.openxmlformats.org/officeDocument/2006/relationships/customXml" Target="../ink/ink226.xml"/><Relationship Id="rId235" Type="http://schemas.openxmlformats.org/officeDocument/2006/relationships/image" Target="../media/image237.png"/><Relationship Id="rId256" Type="http://schemas.openxmlformats.org/officeDocument/2006/relationships/image" Target="../media/image247.png"/><Relationship Id="rId116" Type="http://schemas.openxmlformats.org/officeDocument/2006/relationships/customXml" Target="../ink/ink176.xml"/><Relationship Id="rId137" Type="http://schemas.openxmlformats.org/officeDocument/2006/relationships/image" Target="../media/image189.png"/><Relationship Id="rId158" Type="http://schemas.openxmlformats.org/officeDocument/2006/relationships/customXml" Target="../ink/ink197.xml"/><Relationship Id="rId20" Type="http://schemas.openxmlformats.org/officeDocument/2006/relationships/customXml" Target="../ink/ink128.xml"/><Relationship Id="rId41" Type="http://schemas.openxmlformats.org/officeDocument/2006/relationships/image" Target="../media/image142.png"/><Relationship Id="rId62" Type="http://schemas.openxmlformats.org/officeDocument/2006/relationships/customXml" Target="../ink/ink149.xml"/><Relationship Id="rId83" Type="http://schemas.openxmlformats.org/officeDocument/2006/relationships/image" Target="../media/image163.png"/><Relationship Id="rId179" Type="http://schemas.openxmlformats.org/officeDocument/2006/relationships/customXml" Target="../ink/ink208.xml"/><Relationship Id="rId190" Type="http://schemas.openxmlformats.org/officeDocument/2006/relationships/image" Target="../media/image215.png"/><Relationship Id="rId204" Type="http://schemas.openxmlformats.org/officeDocument/2006/relationships/customXml" Target="../ink/ink221.xml"/><Relationship Id="rId225" Type="http://schemas.openxmlformats.org/officeDocument/2006/relationships/image" Target="../media/image232.png"/><Relationship Id="rId246" Type="http://schemas.openxmlformats.org/officeDocument/2006/relationships/customXml" Target="../ink/ink242.xml"/><Relationship Id="rId267" Type="http://schemas.openxmlformats.org/officeDocument/2006/relationships/customXml" Target="../ink/ink253.xml"/><Relationship Id="rId106" Type="http://schemas.openxmlformats.org/officeDocument/2006/relationships/customXml" Target="../ink/ink171.xml"/><Relationship Id="rId127" Type="http://schemas.openxmlformats.org/officeDocument/2006/relationships/image" Target="../media/image184.png"/><Relationship Id="rId10" Type="http://schemas.openxmlformats.org/officeDocument/2006/relationships/customXml" Target="../ink/ink123.xml"/><Relationship Id="rId31" Type="http://schemas.openxmlformats.org/officeDocument/2006/relationships/image" Target="../media/image137.png"/><Relationship Id="rId52" Type="http://schemas.openxmlformats.org/officeDocument/2006/relationships/customXml" Target="../ink/ink144.xml"/><Relationship Id="rId73" Type="http://schemas.openxmlformats.org/officeDocument/2006/relationships/image" Target="../media/image158.png"/><Relationship Id="rId94" Type="http://schemas.openxmlformats.org/officeDocument/2006/relationships/customXml" Target="../ink/ink165.xml"/><Relationship Id="rId148" Type="http://schemas.openxmlformats.org/officeDocument/2006/relationships/customXml" Target="../ink/ink192.xml"/><Relationship Id="rId169" Type="http://schemas.openxmlformats.org/officeDocument/2006/relationships/image" Target="../media/image205.png"/><Relationship Id="rId4" Type="http://schemas.openxmlformats.org/officeDocument/2006/relationships/customXml" Target="../ink/ink120.xml"/><Relationship Id="rId180" Type="http://schemas.openxmlformats.org/officeDocument/2006/relationships/image" Target="../media/image210.png"/><Relationship Id="rId215" Type="http://schemas.openxmlformats.org/officeDocument/2006/relationships/image" Target="../media/image227.png"/><Relationship Id="rId236" Type="http://schemas.openxmlformats.org/officeDocument/2006/relationships/customXml" Target="../ink/ink237.xml"/><Relationship Id="rId257" Type="http://schemas.openxmlformats.org/officeDocument/2006/relationships/customXml" Target="../ink/ink248.xml"/><Relationship Id="rId42" Type="http://schemas.openxmlformats.org/officeDocument/2006/relationships/customXml" Target="../ink/ink139.xml"/><Relationship Id="rId84" Type="http://schemas.openxmlformats.org/officeDocument/2006/relationships/customXml" Target="../ink/ink160.xml"/><Relationship Id="rId138" Type="http://schemas.openxmlformats.org/officeDocument/2006/relationships/customXml" Target="../ink/ink187.xml"/><Relationship Id="rId191" Type="http://schemas.openxmlformats.org/officeDocument/2006/relationships/customXml" Target="../ink/ink214.xml"/><Relationship Id="rId205" Type="http://schemas.openxmlformats.org/officeDocument/2006/relationships/image" Target="../media/image222.png"/><Relationship Id="rId247" Type="http://schemas.openxmlformats.org/officeDocument/2006/relationships/image" Target="../media/image243.png"/><Relationship Id="rId107" Type="http://schemas.openxmlformats.org/officeDocument/2006/relationships/image" Target="../media/image175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10.png"/><Relationship Id="rId299" Type="http://schemas.openxmlformats.org/officeDocument/2006/relationships/image" Target="../media/image400.png"/><Relationship Id="rId21" Type="http://schemas.openxmlformats.org/officeDocument/2006/relationships/image" Target="../media/image266.png"/><Relationship Id="rId63" Type="http://schemas.openxmlformats.org/officeDocument/2006/relationships/image" Target="../media/image284.png"/><Relationship Id="rId159" Type="http://schemas.openxmlformats.org/officeDocument/2006/relationships/customXml" Target="../ink/ink335.xml"/><Relationship Id="rId170" Type="http://schemas.openxmlformats.org/officeDocument/2006/relationships/image" Target="../media/image336.png"/><Relationship Id="rId226" Type="http://schemas.openxmlformats.org/officeDocument/2006/relationships/image" Target="../media/image364.png"/><Relationship Id="rId268" Type="http://schemas.openxmlformats.org/officeDocument/2006/relationships/customXml" Target="../ink/ink390.xml"/><Relationship Id="rId32" Type="http://schemas.openxmlformats.org/officeDocument/2006/relationships/customXml" Target="../ink/ink270.xml"/><Relationship Id="rId74" Type="http://schemas.openxmlformats.org/officeDocument/2006/relationships/customXml" Target="../ink/ink291.xml"/><Relationship Id="rId128" Type="http://schemas.openxmlformats.org/officeDocument/2006/relationships/image" Target="../media/image315.png"/><Relationship Id="rId5" Type="http://schemas.openxmlformats.org/officeDocument/2006/relationships/image" Target="../media/image258.png"/><Relationship Id="rId181" Type="http://schemas.openxmlformats.org/officeDocument/2006/relationships/customXml" Target="../ink/ink346.xml"/><Relationship Id="rId237" Type="http://schemas.openxmlformats.org/officeDocument/2006/relationships/customXml" Target="../ink/ink374.xml"/><Relationship Id="rId279" Type="http://schemas.openxmlformats.org/officeDocument/2006/relationships/image" Target="../media/image390.png"/><Relationship Id="rId43" Type="http://schemas.openxmlformats.org/officeDocument/2006/relationships/image" Target="../media/image276.png"/><Relationship Id="rId139" Type="http://schemas.openxmlformats.org/officeDocument/2006/relationships/customXml" Target="../ink/ink325.xml"/><Relationship Id="rId290" Type="http://schemas.openxmlformats.org/officeDocument/2006/relationships/customXml" Target="../ink/ink401.xml"/><Relationship Id="rId304" Type="http://schemas.openxmlformats.org/officeDocument/2006/relationships/customXml" Target="../ink/ink408.xml"/><Relationship Id="rId85" Type="http://schemas.openxmlformats.org/officeDocument/2006/relationships/image" Target="../media/image295.png"/><Relationship Id="rId150" Type="http://schemas.openxmlformats.org/officeDocument/2006/relationships/image" Target="../media/image326.png"/><Relationship Id="rId192" Type="http://schemas.openxmlformats.org/officeDocument/2006/relationships/image" Target="../media/image347.png"/><Relationship Id="rId206" Type="http://schemas.openxmlformats.org/officeDocument/2006/relationships/image" Target="../media/image354.png"/><Relationship Id="rId248" Type="http://schemas.openxmlformats.org/officeDocument/2006/relationships/image" Target="../media/image375.png"/><Relationship Id="rId12" Type="http://schemas.openxmlformats.org/officeDocument/2006/relationships/customXml" Target="../ink/ink260.xml"/><Relationship Id="rId108" Type="http://schemas.openxmlformats.org/officeDocument/2006/relationships/customXml" Target="../ink/ink309.xml"/><Relationship Id="rId315" Type="http://schemas.openxmlformats.org/officeDocument/2006/relationships/image" Target="../media/image408.png"/><Relationship Id="rId54" Type="http://schemas.openxmlformats.org/officeDocument/2006/relationships/customXml" Target="../ink/ink281.xml"/><Relationship Id="rId96" Type="http://schemas.openxmlformats.org/officeDocument/2006/relationships/image" Target="../media/image300.png"/><Relationship Id="rId161" Type="http://schemas.openxmlformats.org/officeDocument/2006/relationships/customXml" Target="../ink/ink336.xml"/><Relationship Id="rId217" Type="http://schemas.openxmlformats.org/officeDocument/2006/relationships/customXml" Target="../ink/ink364.xml"/><Relationship Id="rId259" Type="http://schemas.openxmlformats.org/officeDocument/2006/relationships/image" Target="../media/image380.png"/><Relationship Id="rId23" Type="http://schemas.openxmlformats.org/officeDocument/2006/relationships/image" Target="../media/image58.png"/><Relationship Id="rId119" Type="http://schemas.openxmlformats.org/officeDocument/2006/relationships/image" Target="../media/image311.png"/><Relationship Id="rId270" Type="http://schemas.openxmlformats.org/officeDocument/2006/relationships/customXml" Target="../ink/ink391.xml"/><Relationship Id="rId65" Type="http://schemas.openxmlformats.org/officeDocument/2006/relationships/image" Target="../media/image285.png"/><Relationship Id="rId130" Type="http://schemas.openxmlformats.org/officeDocument/2006/relationships/image" Target="../media/image316.png"/><Relationship Id="rId172" Type="http://schemas.openxmlformats.org/officeDocument/2006/relationships/image" Target="../media/image337.png"/><Relationship Id="rId228" Type="http://schemas.openxmlformats.org/officeDocument/2006/relationships/image" Target="../media/image365.png"/><Relationship Id="rId13" Type="http://schemas.openxmlformats.org/officeDocument/2006/relationships/image" Target="../media/image262.png"/><Relationship Id="rId109" Type="http://schemas.openxmlformats.org/officeDocument/2006/relationships/image" Target="../media/image306.png"/><Relationship Id="rId260" Type="http://schemas.openxmlformats.org/officeDocument/2006/relationships/customXml" Target="../ink/ink386.xml"/><Relationship Id="rId281" Type="http://schemas.openxmlformats.org/officeDocument/2006/relationships/image" Target="../media/image391.png"/><Relationship Id="rId316" Type="http://schemas.openxmlformats.org/officeDocument/2006/relationships/customXml" Target="../ink/ink414.xml"/><Relationship Id="rId34" Type="http://schemas.openxmlformats.org/officeDocument/2006/relationships/customXml" Target="../ink/ink271.xml"/><Relationship Id="rId55" Type="http://schemas.openxmlformats.org/officeDocument/2006/relationships/image" Target="../media/image281.png"/><Relationship Id="rId76" Type="http://schemas.openxmlformats.org/officeDocument/2006/relationships/customXml" Target="../ink/ink292.xml"/><Relationship Id="rId97" Type="http://schemas.openxmlformats.org/officeDocument/2006/relationships/customXml" Target="../ink/ink303.xml"/><Relationship Id="rId120" Type="http://schemas.openxmlformats.org/officeDocument/2006/relationships/customXml" Target="../ink/ink315.xml"/><Relationship Id="rId141" Type="http://schemas.openxmlformats.org/officeDocument/2006/relationships/customXml" Target="../ink/ink326.xml"/><Relationship Id="rId7" Type="http://schemas.openxmlformats.org/officeDocument/2006/relationships/image" Target="../media/image259.png"/><Relationship Id="rId162" Type="http://schemas.openxmlformats.org/officeDocument/2006/relationships/image" Target="../media/image332.png"/><Relationship Id="rId183" Type="http://schemas.openxmlformats.org/officeDocument/2006/relationships/customXml" Target="../ink/ink347.xml"/><Relationship Id="rId218" Type="http://schemas.openxmlformats.org/officeDocument/2006/relationships/image" Target="../media/image360.png"/><Relationship Id="rId239" Type="http://schemas.openxmlformats.org/officeDocument/2006/relationships/customXml" Target="../ink/ink375.xml"/><Relationship Id="rId250" Type="http://schemas.openxmlformats.org/officeDocument/2006/relationships/image" Target="../media/image376.png"/><Relationship Id="rId271" Type="http://schemas.openxmlformats.org/officeDocument/2006/relationships/image" Target="../media/image386.png"/><Relationship Id="rId292" Type="http://schemas.openxmlformats.org/officeDocument/2006/relationships/customXml" Target="../ink/ink402.xml"/><Relationship Id="rId306" Type="http://schemas.openxmlformats.org/officeDocument/2006/relationships/customXml" Target="../ink/ink409.xml"/><Relationship Id="rId24" Type="http://schemas.openxmlformats.org/officeDocument/2006/relationships/customXml" Target="../ink/ink266.xml"/><Relationship Id="rId45" Type="http://schemas.openxmlformats.org/officeDocument/2006/relationships/image" Target="../media/image277.png"/><Relationship Id="rId66" Type="http://schemas.openxmlformats.org/officeDocument/2006/relationships/customXml" Target="../ink/ink287.xml"/><Relationship Id="rId87" Type="http://schemas.openxmlformats.org/officeDocument/2006/relationships/image" Target="../media/image296.png"/><Relationship Id="rId110" Type="http://schemas.openxmlformats.org/officeDocument/2006/relationships/customXml" Target="../ink/ink310.xml"/><Relationship Id="rId131" Type="http://schemas.openxmlformats.org/officeDocument/2006/relationships/customXml" Target="../ink/ink321.xml"/><Relationship Id="rId152" Type="http://schemas.openxmlformats.org/officeDocument/2006/relationships/image" Target="../media/image327.png"/><Relationship Id="rId173" Type="http://schemas.openxmlformats.org/officeDocument/2006/relationships/customXml" Target="../ink/ink342.xml"/><Relationship Id="rId194" Type="http://schemas.openxmlformats.org/officeDocument/2006/relationships/image" Target="../media/image348.png"/><Relationship Id="rId208" Type="http://schemas.openxmlformats.org/officeDocument/2006/relationships/image" Target="../media/image355.png"/><Relationship Id="rId229" Type="http://schemas.openxmlformats.org/officeDocument/2006/relationships/customXml" Target="../ink/ink370.xml"/><Relationship Id="rId240" Type="http://schemas.openxmlformats.org/officeDocument/2006/relationships/image" Target="../media/image371.png"/><Relationship Id="rId261" Type="http://schemas.openxmlformats.org/officeDocument/2006/relationships/image" Target="../media/image381.png"/><Relationship Id="rId14" Type="http://schemas.openxmlformats.org/officeDocument/2006/relationships/customXml" Target="../ink/ink261.xml"/><Relationship Id="rId35" Type="http://schemas.openxmlformats.org/officeDocument/2006/relationships/image" Target="../media/image272.png"/><Relationship Id="rId56" Type="http://schemas.openxmlformats.org/officeDocument/2006/relationships/customXml" Target="../ink/ink282.xml"/><Relationship Id="rId77" Type="http://schemas.openxmlformats.org/officeDocument/2006/relationships/image" Target="../media/image291.png"/><Relationship Id="rId100" Type="http://schemas.openxmlformats.org/officeDocument/2006/relationships/image" Target="../media/image302.png"/><Relationship Id="rId282" Type="http://schemas.openxmlformats.org/officeDocument/2006/relationships/customXml" Target="../ink/ink397.xml"/><Relationship Id="rId317" Type="http://schemas.openxmlformats.org/officeDocument/2006/relationships/image" Target="../media/image409.png"/><Relationship Id="rId8" Type="http://schemas.openxmlformats.org/officeDocument/2006/relationships/customXml" Target="../ink/ink258.xml"/><Relationship Id="rId98" Type="http://schemas.openxmlformats.org/officeDocument/2006/relationships/image" Target="../media/image301.png"/><Relationship Id="rId121" Type="http://schemas.openxmlformats.org/officeDocument/2006/relationships/image" Target="../media/image312.png"/><Relationship Id="rId142" Type="http://schemas.openxmlformats.org/officeDocument/2006/relationships/image" Target="../media/image322.png"/><Relationship Id="rId163" Type="http://schemas.openxmlformats.org/officeDocument/2006/relationships/customXml" Target="../ink/ink337.xml"/><Relationship Id="rId184" Type="http://schemas.openxmlformats.org/officeDocument/2006/relationships/image" Target="../media/image343.png"/><Relationship Id="rId219" Type="http://schemas.openxmlformats.org/officeDocument/2006/relationships/customXml" Target="../ink/ink365.xml"/><Relationship Id="rId230" Type="http://schemas.openxmlformats.org/officeDocument/2006/relationships/image" Target="../media/image366.png"/><Relationship Id="rId251" Type="http://schemas.openxmlformats.org/officeDocument/2006/relationships/customXml" Target="../ink/ink381.xml"/><Relationship Id="rId25" Type="http://schemas.openxmlformats.org/officeDocument/2006/relationships/image" Target="../media/image267.png"/><Relationship Id="rId46" Type="http://schemas.openxmlformats.org/officeDocument/2006/relationships/customXml" Target="../ink/ink277.xml"/><Relationship Id="rId67" Type="http://schemas.openxmlformats.org/officeDocument/2006/relationships/image" Target="../media/image286.png"/><Relationship Id="rId272" Type="http://schemas.openxmlformats.org/officeDocument/2006/relationships/customXml" Target="../ink/ink392.xml"/><Relationship Id="rId293" Type="http://schemas.openxmlformats.org/officeDocument/2006/relationships/image" Target="../media/image397.png"/><Relationship Id="rId307" Type="http://schemas.openxmlformats.org/officeDocument/2006/relationships/image" Target="../media/image404.png"/><Relationship Id="rId88" Type="http://schemas.openxmlformats.org/officeDocument/2006/relationships/customXml" Target="../ink/ink298.xml"/><Relationship Id="rId111" Type="http://schemas.openxmlformats.org/officeDocument/2006/relationships/image" Target="../media/image307.png"/><Relationship Id="rId132" Type="http://schemas.openxmlformats.org/officeDocument/2006/relationships/image" Target="../media/image317.png"/><Relationship Id="rId153" Type="http://schemas.openxmlformats.org/officeDocument/2006/relationships/customXml" Target="../ink/ink332.xml"/><Relationship Id="rId174" Type="http://schemas.openxmlformats.org/officeDocument/2006/relationships/image" Target="../media/image338.png"/><Relationship Id="rId195" Type="http://schemas.openxmlformats.org/officeDocument/2006/relationships/customXml" Target="../ink/ink353.xml"/><Relationship Id="rId209" Type="http://schemas.openxmlformats.org/officeDocument/2006/relationships/customXml" Target="../ink/ink360.xml"/><Relationship Id="rId220" Type="http://schemas.openxmlformats.org/officeDocument/2006/relationships/image" Target="../media/image361.png"/><Relationship Id="rId241" Type="http://schemas.openxmlformats.org/officeDocument/2006/relationships/customXml" Target="../ink/ink376.xml"/><Relationship Id="rId15" Type="http://schemas.openxmlformats.org/officeDocument/2006/relationships/image" Target="../media/image263.png"/><Relationship Id="rId36" Type="http://schemas.openxmlformats.org/officeDocument/2006/relationships/customXml" Target="../ink/ink272.xml"/><Relationship Id="rId57" Type="http://schemas.openxmlformats.org/officeDocument/2006/relationships/image" Target="../media/image282.png"/><Relationship Id="rId262" Type="http://schemas.openxmlformats.org/officeDocument/2006/relationships/customXml" Target="../ink/ink387.xml"/><Relationship Id="rId283" Type="http://schemas.openxmlformats.org/officeDocument/2006/relationships/image" Target="../media/image392.png"/><Relationship Id="rId318" Type="http://schemas.openxmlformats.org/officeDocument/2006/relationships/customXml" Target="../ink/ink415.xml"/><Relationship Id="rId78" Type="http://schemas.openxmlformats.org/officeDocument/2006/relationships/customXml" Target="../ink/ink293.xml"/><Relationship Id="rId99" Type="http://schemas.openxmlformats.org/officeDocument/2006/relationships/customXml" Target="../ink/ink304.xml"/><Relationship Id="rId101" Type="http://schemas.openxmlformats.org/officeDocument/2006/relationships/customXml" Target="../ink/ink305.xml"/><Relationship Id="rId122" Type="http://schemas.openxmlformats.org/officeDocument/2006/relationships/customXml" Target="../ink/ink316.xml"/><Relationship Id="rId143" Type="http://schemas.openxmlformats.org/officeDocument/2006/relationships/customXml" Target="../ink/ink327.xml"/><Relationship Id="rId164" Type="http://schemas.openxmlformats.org/officeDocument/2006/relationships/image" Target="../media/image333.png"/><Relationship Id="rId185" Type="http://schemas.openxmlformats.org/officeDocument/2006/relationships/customXml" Target="../ink/ink348.xml"/><Relationship Id="rId9" Type="http://schemas.openxmlformats.org/officeDocument/2006/relationships/image" Target="../media/image260.png"/><Relationship Id="rId210" Type="http://schemas.openxmlformats.org/officeDocument/2006/relationships/image" Target="../media/image356.png"/><Relationship Id="rId26" Type="http://schemas.openxmlformats.org/officeDocument/2006/relationships/customXml" Target="../ink/ink267.xml"/><Relationship Id="rId231" Type="http://schemas.openxmlformats.org/officeDocument/2006/relationships/customXml" Target="../ink/ink371.xml"/><Relationship Id="rId252" Type="http://schemas.openxmlformats.org/officeDocument/2006/relationships/image" Target="../media/image377.png"/><Relationship Id="rId273" Type="http://schemas.openxmlformats.org/officeDocument/2006/relationships/image" Target="../media/image387.png"/><Relationship Id="rId294" Type="http://schemas.openxmlformats.org/officeDocument/2006/relationships/customXml" Target="../ink/ink403.xml"/><Relationship Id="rId308" Type="http://schemas.openxmlformats.org/officeDocument/2006/relationships/customXml" Target="../ink/ink410.xml"/><Relationship Id="rId47" Type="http://schemas.openxmlformats.org/officeDocument/2006/relationships/image" Target="../media/image62.png"/><Relationship Id="rId68" Type="http://schemas.openxmlformats.org/officeDocument/2006/relationships/customXml" Target="../ink/ink288.xml"/><Relationship Id="rId89" Type="http://schemas.openxmlformats.org/officeDocument/2006/relationships/image" Target="../media/image297.png"/><Relationship Id="rId112" Type="http://schemas.openxmlformats.org/officeDocument/2006/relationships/customXml" Target="../ink/ink311.xml"/><Relationship Id="rId133" Type="http://schemas.openxmlformats.org/officeDocument/2006/relationships/customXml" Target="../ink/ink322.xml"/><Relationship Id="rId154" Type="http://schemas.openxmlformats.org/officeDocument/2006/relationships/image" Target="../media/image328.png"/><Relationship Id="rId175" Type="http://schemas.openxmlformats.org/officeDocument/2006/relationships/customXml" Target="../ink/ink343.xml"/><Relationship Id="rId196" Type="http://schemas.openxmlformats.org/officeDocument/2006/relationships/image" Target="../media/image349.png"/><Relationship Id="rId200" Type="http://schemas.openxmlformats.org/officeDocument/2006/relationships/image" Target="../media/image351.png"/><Relationship Id="rId16" Type="http://schemas.openxmlformats.org/officeDocument/2006/relationships/customXml" Target="../ink/ink262.xml"/><Relationship Id="rId221" Type="http://schemas.openxmlformats.org/officeDocument/2006/relationships/customXml" Target="../ink/ink366.xml"/><Relationship Id="rId242" Type="http://schemas.openxmlformats.org/officeDocument/2006/relationships/image" Target="../media/image372.png"/><Relationship Id="rId263" Type="http://schemas.openxmlformats.org/officeDocument/2006/relationships/image" Target="../media/image382.png"/><Relationship Id="rId284" Type="http://schemas.openxmlformats.org/officeDocument/2006/relationships/customXml" Target="../ink/ink398.xml"/><Relationship Id="rId319" Type="http://schemas.openxmlformats.org/officeDocument/2006/relationships/image" Target="../media/image410.png"/><Relationship Id="rId37" Type="http://schemas.openxmlformats.org/officeDocument/2006/relationships/image" Target="../media/image273.png"/><Relationship Id="rId58" Type="http://schemas.openxmlformats.org/officeDocument/2006/relationships/customXml" Target="../ink/ink283.xml"/><Relationship Id="rId79" Type="http://schemas.openxmlformats.org/officeDocument/2006/relationships/image" Target="../media/image292.png"/><Relationship Id="rId102" Type="http://schemas.openxmlformats.org/officeDocument/2006/relationships/image" Target="../media/image303.png"/><Relationship Id="rId123" Type="http://schemas.openxmlformats.org/officeDocument/2006/relationships/customXml" Target="../ink/ink317.xml"/><Relationship Id="rId144" Type="http://schemas.openxmlformats.org/officeDocument/2006/relationships/image" Target="../media/image323.png"/><Relationship Id="rId90" Type="http://schemas.openxmlformats.org/officeDocument/2006/relationships/customXml" Target="../ink/ink299.xml"/><Relationship Id="rId165" Type="http://schemas.openxmlformats.org/officeDocument/2006/relationships/customXml" Target="../ink/ink338.xml"/><Relationship Id="rId186" Type="http://schemas.openxmlformats.org/officeDocument/2006/relationships/image" Target="../media/image344.png"/><Relationship Id="rId211" Type="http://schemas.openxmlformats.org/officeDocument/2006/relationships/customXml" Target="../ink/ink361.xml"/><Relationship Id="rId232" Type="http://schemas.openxmlformats.org/officeDocument/2006/relationships/image" Target="../media/image367.png"/><Relationship Id="rId253" Type="http://schemas.openxmlformats.org/officeDocument/2006/relationships/customXml" Target="../ink/ink382.xml"/><Relationship Id="rId274" Type="http://schemas.openxmlformats.org/officeDocument/2006/relationships/customXml" Target="../ink/ink393.xml"/><Relationship Id="rId295" Type="http://schemas.openxmlformats.org/officeDocument/2006/relationships/image" Target="../media/image398.png"/><Relationship Id="rId309" Type="http://schemas.openxmlformats.org/officeDocument/2006/relationships/image" Target="../media/image405.png"/><Relationship Id="rId27" Type="http://schemas.openxmlformats.org/officeDocument/2006/relationships/image" Target="../media/image268.png"/><Relationship Id="rId48" Type="http://schemas.openxmlformats.org/officeDocument/2006/relationships/customXml" Target="../ink/ink278.xml"/><Relationship Id="rId69" Type="http://schemas.openxmlformats.org/officeDocument/2006/relationships/image" Target="../media/image287.png"/><Relationship Id="rId113" Type="http://schemas.openxmlformats.org/officeDocument/2006/relationships/image" Target="../media/image308.png"/><Relationship Id="rId134" Type="http://schemas.openxmlformats.org/officeDocument/2006/relationships/image" Target="../media/image318.png"/><Relationship Id="rId80" Type="http://schemas.openxmlformats.org/officeDocument/2006/relationships/customXml" Target="../ink/ink294.xml"/><Relationship Id="rId155" Type="http://schemas.openxmlformats.org/officeDocument/2006/relationships/customXml" Target="../ink/ink333.xml"/><Relationship Id="rId176" Type="http://schemas.openxmlformats.org/officeDocument/2006/relationships/image" Target="../media/image339.png"/><Relationship Id="rId197" Type="http://schemas.openxmlformats.org/officeDocument/2006/relationships/customXml" Target="../ink/ink354.xml"/><Relationship Id="rId201" Type="http://schemas.openxmlformats.org/officeDocument/2006/relationships/customXml" Target="../ink/ink356.xml"/><Relationship Id="rId222" Type="http://schemas.openxmlformats.org/officeDocument/2006/relationships/image" Target="../media/image362.png"/><Relationship Id="rId243" Type="http://schemas.openxmlformats.org/officeDocument/2006/relationships/customXml" Target="../ink/ink377.xml"/><Relationship Id="rId264" Type="http://schemas.openxmlformats.org/officeDocument/2006/relationships/customXml" Target="../ink/ink388.xml"/><Relationship Id="rId285" Type="http://schemas.openxmlformats.org/officeDocument/2006/relationships/image" Target="../media/image393.png"/><Relationship Id="rId17" Type="http://schemas.openxmlformats.org/officeDocument/2006/relationships/image" Target="../media/image264.png"/><Relationship Id="rId38" Type="http://schemas.openxmlformats.org/officeDocument/2006/relationships/customXml" Target="../ink/ink273.xml"/><Relationship Id="rId59" Type="http://schemas.openxmlformats.org/officeDocument/2006/relationships/image" Target="../media/image150.png"/><Relationship Id="rId103" Type="http://schemas.openxmlformats.org/officeDocument/2006/relationships/customXml" Target="../ink/ink306.xml"/><Relationship Id="rId124" Type="http://schemas.openxmlformats.org/officeDocument/2006/relationships/image" Target="../media/image313.png"/><Relationship Id="rId310" Type="http://schemas.openxmlformats.org/officeDocument/2006/relationships/customXml" Target="../ink/ink411.xml"/><Relationship Id="rId70" Type="http://schemas.openxmlformats.org/officeDocument/2006/relationships/customXml" Target="../ink/ink289.xml"/><Relationship Id="rId91" Type="http://schemas.openxmlformats.org/officeDocument/2006/relationships/image" Target="../media/image298.png"/><Relationship Id="rId145" Type="http://schemas.openxmlformats.org/officeDocument/2006/relationships/customXml" Target="../ink/ink328.xml"/><Relationship Id="rId166" Type="http://schemas.openxmlformats.org/officeDocument/2006/relationships/image" Target="../media/image334.png"/><Relationship Id="rId187" Type="http://schemas.openxmlformats.org/officeDocument/2006/relationships/customXml" Target="../ink/ink349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357.png"/><Relationship Id="rId233" Type="http://schemas.openxmlformats.org/officeDocument/2006/relationships/customXml" Target="../ink/ink372.xml"/><Relationship Id="rId254" Type="http://schemas.openxmlformats.org/officeDocument/2006/relationships/customXml" Target="../ink/ink383.xml"/><Relationship Id="rId28" Type="http://schemas.openxmlformats.org/officeDocument/2006/relationships/customXml" Target="../ink/ink268.xml"/><Relationship Id="rId49" Type="http://schemas.openxmlformats.org/officeDocument/2006/relationships/image" Target="../media/image278.png"/><Relationship Id="rId114" Type="http://schemas.openxmlformats.org/officeDocument/2006/relationships/customXml" Target="../ink/ink312.xml"/><Relationship Id="rId275" Type="http://schemas.openxmlformats.org/officeDocument/2006/relationships/image" Target="../media/image388.png"/><Relationship Id="rId296" Type="http://schemas.openxmlformats.org/officeDocument/2006/relationships/customXml" Target="../ink/ink404.xml"/><Relationship Id="rId300" Type="http://schemas.openxmlformats.org/officeDocument/2006/relationships/customXml" Target="../ink/ink406.xml"/><Relationship Id="rId60" Type="http://schemas.openxmlformats.org/officeDocument/2006/relationships/customXml" Target="../ink/ink284.xml"/><Relationship Id="rId81" Type="http://schemas.openxmlformats.org/officeDocument/2006/relationships/image" Target="../media/image293.png"/><Relationship Id="rId135" Type="http://schemas.openxmlformats.org/officeDocument/2006/relationships/customXml" Target="../ink/ink323.xml"/><Relationship Id="rId156" Type="http://schemas.openxmlformats.org/officeDocument/2006/relationships/image" Target="../media/image329.png"/><Relationship Id="rId177" Type="http://schemas.openxmlformats.org/officeDocument/2006/relationships/customXml" Target="../ink/ink344.xml"/><Relationship Id="rId198" Type="http://schemas.openxmlformats.org/officeDocument/2006/relationships/image" Target="../media/image350.png"/><Relationship Id="rId202" Type="http://schemas.openxmlformats.org/officeDocument/2006/relationships/image" Target="../media/image352.png"/><Relationship Id="rId223" Type="http://schemas.openxmlformats.org/officeDocument/2006/relationships/customXml" Target="../ink/ink367.xml"/><Relationship Id="rId244" Type="http://schemas.openxmlformats.org/officeDocument/2006/relationships/image" Target="../media/image373.png"/><Relationship Id="rId18" Type="http://schemas.openxmlformats.org/officeDocument/2006/relationships/customXml" Target="../ink/ink263.xml"/><Relationship Id="rId39" Type="http://schemas.openxmlformats.org/officeDocument/2006/relationships/image" Target="../media/image274.png"/><Relationship Id="rId265" Type="http://schemas.openxmlformats.org/officeDocument/2006/relationships/image" Target="../media/image383.png"/><Relationship Id="rId286" Type="http://schemas.openxmlformats.org/officeDocument/2006/relationships/customXml" Target="../ink/ink399.xml"/><Relationship Id="rId50" Type="http://schemas.openxmlformats.org/officeDocument/2006/relationships/customXml" Target="../ink/ink279.xml"/><Relationship Id="rId104" Type="http://schemas.openxmlformats.org/officeDocument/2006/relationships/image" Target="../media/image304.png"/><Relationship Id="rId125" Type="http://schemas.openxmlformats.org/officeDocument/2006/relationships/customXml" Target="../ink/ink318.xml"/><Relationship Id="rId146" Type="http://schemas.openxmlformats.org/officeDocument/2006/relationships/image" Target="../media/image324.png"/><Relationship Id="rId167" Type="http://schemas.openxmlformats.org/officeDocument/2006/relationships/customXml" Target="../ink/ink339.xml"/><Relationship Id="rId188" Type="http://schemas.openxmlformats.org/officeDocument/2006/relationships/image" Target="../media/image345.png"/><Relationship Id="rId311" Type="http://schemas.openxmlformats.org/officeDocument/2006/relationships/image" Target="../media/image406.png"/><Relationship Id="rId71" Type="http://schemas.openxmlformats.org/officeDocument/2006/relationships/image" Target="../media/image288.png"/><Relationship Id="rId92" Type="http://schemas.openxmlformats.org/officeDocument/2006/relationships/customXml" Target="../ink/ink300.xml"/><Relationship Id="rId213" Type="http://schemas.openxmlformats.org/officeDocument/2006/relationships/customXml" Target="../ink/ink362.xml"/><Relationship Id="rId234" Type="http://schemas.openxmlformats.org/officeDocument/2006/relationships/image" Target="../media/image368.png"/><Relationship Id="rId2" Type="http://schemas.openxmlformats.org/officeDocument/2006/relationships/image" Target="../media/image256.png"/><Relationship Id="rId29" Type="http://schemas.openxmlformats.org/officeDocument/2006/relationships/image" Target="../media/image269.png"/><Relationship Id="rId255" Type="http://schemas.openxmlformats.org/officeDocument/2006/relationships/image" Target="../media/image378.png"/><Relationship Id="rId276" Type="http://schemas.openxmlformats.org/officeDocument/2006/relationships/customXml" Target="../ink/ink394.xml"/><Relationship Id="rId297" Type="http://schemas.openxmlformats.org/officeDocument/2006/relationships/image" Target="../media/image399.png"/><Relationship Id="rId40" Type="http://schemas.openxmlformats.org/officeDocument/2006/relationships/customXml" Target="../ink/ink274.xml"/><Relationship Id="rId115" Type="http://schemas.openxmlformats.org/officeDocument/2006/relationships/image" Target="../media/image309.png"/><Relationship Id="rId136" Type="http://schemas.openxmlformats.org/officeDocument/2006/relationships/image" Target="../media/image319.png"/><Relationship Id="rId157" Type="http://schemas.openxmlformats.org/officeDocument/2006/relationships/customXml" Target="../ink/ink334.xml"/><Relationship Id="rId178" Type="http://schemas.openxmlformats.org/officeDocument/2006/relationships/image" Target="../media/image340.png"/><Relationship Id="rId301" Type="http://schemas.openxmlformats.org/officeDocument/2006/relationships/image" Target="../media/image401.png"/><Relationship Id="rId61" Type="http://schemas.openxmlformats.org/officeDocument/2006/relationships/image" Target="../media/image283.png"/><Relationship Id="rId82" Type="http://schemas.openxmlformats.org/officeDocument/2006/relationships/customXml" Target="../ink/ink295.xml"/><Relationship Id="rId199" Type="http://schemas.openxmlformats.org/officeDocument/2006/relationships/customXml" Target="../ink/ink355.xml"/><Relationship Id="rId203" Type="http://schemas.openxmlformats.org/officeDocument/2006/relationships/customXml" Target="../ink/ink357.xml"/><Relationship Id="rId19" Type="http://schemas.openxmlformats.org/officeDocument/2006/relationships/image" Target="../media/image265.png"/><Relationship Id="rId224" Type="http://schemas.openxmlformats.org/officeDocument/2006/relationships/image" Target="../media/image363.png"/><Relationship Id="rId245" Type="http://schemas.openxmlformats.org/officeDocument/2006/relationships/customXml" Target="../ink/ink378.xml"/><Relationship Id="rId266" Type="http://schemas.openxmlformats.org/officeDocument/2006/relationships/customXml" Target="../ink/ink389.xml"/><Relationship Id="rId287" Type="http://schemas.openxmlformats.org/officeDocument/2006/relationships/image" Target="../media/image394.png"/><Relationship Id="rId30" Type="http://schemas.openxmlformats.org/officeDocument/2006/relationships/customXml" Target="../ink/ink269.xml"/><Relationship Id="rId105" Type="http://schemas.openxmlformats.org/officeDocument/2006/relationships/customXml" Target="../ink/ink307.xml"/><Relationship Id="rId126" Type="http://schemas.openxmlformats.org/officeDocument/2006/relationships/image" Target="../media/image314.png"/><Relationship Id="rId147" Type="http://schemas.openxmlformats.org/officeDocument/2006/relationships/customXml" Target="../ink/ink329.xml"/><Relationship Id="rId168" Type="http://schemas.openxmlformats.org/officeDocument/2006/relationships/image" Target="../media/image335.png"/><Relationship Id="rId312" Type="http://schemas.openxmlformats.org/officeDocument/2006/relationships/customXml" Target="../ink/ink412.xml"/><Relationship Id="rId51" Type="http://schemas.openxmlformats.org/officeDocument/2006/relationships/image" Target="../media/image279.png"/><Relationship Id="rId72" Type="http://schemas.openxmlformats.org/officeDocument/2006/relationships/customXml" Target="../ink/ink290.xml"/><Relationship Id="rId93" Type="http://schemas.openxmlformats.org/officeDocument/2006/relationships/customXml" Target="../ink/ink301.xml"/><Relationship Id="rId189" Type="http://schemas.openxmlformats.org/officeDocument/2006/relationships/customXml" Target="../ink/ink350.xml"/><Relationship Id="rId3" Type="http://schemas.openxmlformats.org/officeDocument/2006/relationships/image" Target="../media/image257.png"/><Relationship Id="rId214" Type="http://schemas.openxmlformats.org/officeDocument/2006/relationships/image" Target="../media/image358.png"/><Relationship Id="rId235" Type="http://schemas.openxmlformats.org/officeDocument/2006/relationships/customXml" Target="../ink/ink373.xml"/><Relationship Id="rId256" Type="http://schemas.openxmlformats.org/officeDocument/2006/relationships/customXml" Target="../ink/ink384.xml"/><Relationship Id="rId277" Type="http://schemas.openxmlformats.org/officeDocument/2006/relationships/image" Target="../media/image389.png"/><Relationship Id="rId298" Type="http://schemas.openxmlformats.org/officeDocument/2006/relationships/customXml" Target="../ink/ink405.xml"/><Relationship Id="rId116" Type="http://schemas.openxmlformats.org/officeDocument/2006/relationships/customXml" Target="../ink/ink313.xml"/><Relationship Id="rId137" Type="http://schemas.openxmlformats.org/officeDocument/2006/relationships/customXml" Target="../ink/ink324.xml"/><Relationship Id="rId158" Type="http://schemas.openxmlformats.org/officeDocument/2006/relationships/image" Target="../media/image330.png"/><Relationship Id="rId302" Type="http://schemas.openxmlformats.org/officeDocument/2006/relationships/customXml" Target="../ink/ink407.xml"/><Relationship Id="rId20" Type="http://schemas.openxmlformats.org/officeDocument/2006/relationships/customXml" Target="../ink/ink264.xml"/><Relationship Id="rId41" Type="http://schemas.openxmlformats.org/officeDocument/2006/relationships/image" Target="../media/image275.png"/><Relationship Id="rId62" Type="http://schemas.openxmlformats.org/officeDocument/2006/relationships/customXml" Target="../ink/ink285.xml"/><Relationship Id="rId83" Type="http://schemas.openxmlformats.org/officeDocument/2006/relationships/image" Target="../media/image294.png"/><Relationship Id="rId179" Type="http://schemas.openxmlformats.org/officeDocument/2006/relationships/customXml" Target="../ink/ink345.xml"/><Relationship Id="rId190" Type="http://schemas.openxmlformats.org/officeDocument/2006/relationships/image" Target="../media/image346.png"/><Relationship Id="rId204" Type="http://schemas.openxmlformats.org/officeDocument/2006/relationships/image" Target="../media/image353.png"/><Relationship Id="rId225" Type="http://schemas.openxmlformats.org/officeDocument/2006/relationships/customXml" Target="../ink/ink368.xml"/><Relationship Id="rId246" Type="http://schemas.openxmlformats.org/officeDocument/2006/relationships/image" Target="../media/image374.png"/><Relationship Id="rId267" Type="http://schemas.openxmlformats.org/officeDocument/2006/relationships/image" Target="../media/image384.png"/><Relationship Id="rId288" Type="http://schemas.openxmlformats.org/officeDocument/2006/relationships/customXml" Target="../ink/ink400.xml"/><Relationship Id="rId106" Type="http://schemas.openxmlformats.org/officeDocument/2006/relationships/customXml" Target="../ink/ink308.xml"/><Relationship Id="rId127" Type="http://schemas.openxmlformats.org/officeDocument/2006/relationships/customXml" Target="../ink/ink319.xml"/><Relationship Id="rId313" Type="http://schemas.openxmlformats.org/officeDocument/2006/relationships/image" Target="../media/image407.png"/><Relationship Id="rId10" Type="http://schemas.openxmlformats.org/officeDocument/2006/relationships/customXml" Target="../ink/ink259.xml"/><Relationship Id="rId31" Type="http://schemas.openxmlformats.org/officeDocument/2006/relationships/image" Target="../media/image270.png"/><Relationship Id="rId52" Type="http://schemas.openxmlformats.org/officeDocument/2006/relationships/customXml" Target="../ink/ink280.xml"/><Relationship Id="rId73" Type="http://schemas.openxmlformats.org/officeDocument/2006/relationships/image" Target="../media/image289.png"/><Relationship Id="rId94" Type="http://schemas.openxmlformats.org/officeDocument/2006/relationships/image" Target="../media/image299.png"/><Relationship Id="rId148" Type="http://schemas.openxmlformats.org/officeDocument/2006/relationships/image" Target="../media/image325.png"/><Relationship Id="rId169" Type="http://schemas.openxmlformats.org/officeDocument/2006/relationships/customXml" Target="../ink/ink340.xml"/><Relationship Id="rId4" Type="http://schemas.openxmlformats.org/officeDocument/2006/relationships/customXml" Target="../ink/ink256.xml"/><Relationship Id="rId180" Type="http://schemas.openxmlformats.org/officeDocument/2006/relationships/image" Target="../media/image341.png"/><Relationship Id="rId215" Type="http://schemas.openxmlformats.org/officeDocument/2006/relationships/customXml" Target="../ink/ink363.xml"/><Relationship Id="rId236" Type="http://schemas.openxmlformats.org/officeDocument/2006/relationships/image" Target="../media/image369.png"/><Relationship Id="rId257" Type="http://schemas.openxmlformats.org/officeDocument/2006/relationships/image" Target="../media/image379.png"/><Relationship Id="rId278" Type="http://schemas.openxmlformats.org/officeDocument/2006/relationships/customXml" Target="../ink/ink395.xml"/><Relationship Id="rId303" Type="http://schemas.openxmlformats.org/officeDocument/2006/relationships/image" Target="../media/image402.png"/><Relationship Id="rId42" Type="http://schemas.openxmlformats.org/officeDocument/2006/relationships/customXml" Target="../ink/ink275.xml"/><Relationship Id="rId84" Type="http://schemas.openxmlformats.org/officeDocument/2006/relationships/customXml" Target="../ink/ink296.xml"/><Relationship Id="rId138" Type="http://schemas.openxmlformats.org/officeDocument/2006/relationships/image" Target="../media/image320.png"/><Relationship Id="rId191" Type="http://schemas.openxmlformats.org/officeDocument/2006/relationships/customXml" Target="../ink/ink351.xml"/><Relationship Id="rId205" Type="http://schemas.openxmlformats.org/officeDocument/2006/relationships/customXml" Target="../ink/ink358.xml"/><Relationship Id="rId247" Type="http://schemas.openxmlformats.org/officeDocument/2006/relationships/customXml" Target="../ink/ink379.xml"/><Relationship Id="rId107" Type="http://schemas.openxmlformats.org/officeDocument/2006/relationships/image" Target="../media/image305.png"/><Relationship Id="rId289" Type="http://schemas.openxmlformats.org/officeDocument/2006/relationships/image" Target="../media/image395.png"/><Relationship Id="rId11" Type="http://schemas.openxmlformats.org/officeDocument/2006/relationships/image" Target="../media/image261.png"/><Relationship Id="rId53" Type="http://schemas.openxmlformats.org/officeDocument/2006/relationships/image" Target="../media/image280.png"/><Relationship Id="rId149" Type="http://schemas.openxmlformats.org/officeDocument/2006/relationships/customXml" Target="../ink/ink330.xml"/><Relationship Id="rId314" Type="http://schemas.openxmlformats.org/officeDocument/2006/relationships/customXml" Target="../ink/ink413.xml"/><Relationship Id="rId95" Type="http://schemas.openxmlformats.org/officeDocument/2006/relationships/customXml" Target="../ink/ink302.xml"/><Relationship Id="rId160" Type="http://schemas.openxmlformats.org/officeDocument/2006/relationships/image" Target="../media/image331.png"/><Relationship Id="rId216" Type="http://schemas.openxmlformats.org/officeDocument/2006/relationships/image" Target="../media/image359.png"/><Relationship Id="rId258" Type="http://schemas.openxmlformats.org/officeDocument/2006/relationships/customXml" Target="../ink/ink385.xml"/><Relationship Id="rId22" Type="http://schemas.openxmlformats.org/officeDocument/2006/relationships/customXml" Target="../ink/ink265.xml"/><Relationship Id="rId64" Type="http://schemas.openxmlformats.org/officeDocument/2006/relationships/customXml" Target="../ink/ink286.xml"/><Relationship Id="rId118" Type="http://schemas.openxmlformats.org/officeDocument/2006/relationships/customXml" Target="../ink/ink314.xml"/><Relationship Id="rId171" Type="http://schemas.openxmlformats.org/officeDocument/2006/relationships/customXml" Target="../ink/ink341.xml"/><Relationship Id="rId227" Type="http://schemas.openxmlformats.org/officeDocument/2006/relationships/customXml" Target="../ink/ink369.xml"/><Relationship Id="rId269" Type="http://schemas.openxmlformats.org/officeDocument/2006/relationships/image" Target="../media/image385.png"/><Relationship Id="rId33" Type="http://schemas.openxmlformats.org/officeDocument/2006/relationships/image" Target="../media/image271.png"/><Relationship Id="rId129" Type="http://schemas.openxmlformats.org/officeDocument/2006/relationships/customXml" Target="../ink/ink320.xml"/><Relationship Id="rId280" Type="http://schemas.openxmlformats.org/officeDocument/2006/relationships/customXml" Target="../ink/ink396.xml"/><Relationship Id="rId75" Type="http://schemas.openxmlformats.org/officeDocument/2006/relationships/image" Target="../media/image290.png"/><Relationship Id="rId140" Type="http://schemas.openxmlformats.org/officeDocument/2006/relationships/image" Target="../media/image321.png"/><Relationship Id="rId182" Type="http://schemas.openxmlformats.org/officeDocument/2006/relationships/image" Target="../media/image342.png"/><Relationship Id="rId6" Type="http://schemas.openxmlformats.org/officeDocument/2006/relationships/customXml" Target="../ink/ink257.xml"/><Relationship Id="rId238" Type="http://schemas.openxmlformats.org/officeDocument/2006/relationships/image" Target="../media/image370.png"/><Relationship Id="rId291" Type="http://schemas.openxmlformats.org/officeDocument/2006/relationships/image" Target="../media/image396.png"/><Relationship Id="rId305" Type="http://schemas.openxmlformats.org/officeDocument/2006/relationships/image" Target="../media/image403.png"/><Relationship Id="rId44" Type="http://schemas.openxmlformats.org/officeDocument/2006/relationships/customXml" Target="../ink/ink276.xml"/><Relationship Id="rId86" Type="http://schemas.openxmlformats.org/officeDocument/2006/relationships/customXml" Target="../ink/ink297.xml"/><Relationship Id="rId151" Type="http://schemas.openxmlformats.org/officeDocument/2006/relationships/customXml" Target="../ink/ink331.xml"/><Relationship Id="rId193" Type="http://schemas.openxmlformats.org/officeDocument/2006/relationships/customXml" Target="../ink/ink352.xml"/><Relationship Id="rId207" Type="http://schemas.openxmlformats.org/officeDocument/2006/relationships/customXml" Target="../ink/ink359.xml"/><Relationship Id="rId249" Type="http://schemas.openxmlformats.org/officeDocument/2006/relationships/customXml" Target="../ink/ink380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73.xml"/><Relationship Id="rId299" Type="http://schemas.openxmlformats.org/officeDocument/2006/relationships/customXml" Target="../ink/ink564.xml"/><Relationship Id="rId21" Type="http://schemas.openxmlformats.org/officeDocument/2006/relationships/customXml" Target="../ink/ink425.xml"/><Relationship Id="rId63" Type="http://schemas.openxmlformats.org/officeDocument/2006/relationships/customXml" Target="../ink/ink446.xml"/><Relationship Id="rId159" Type="http://schemas.openxmlformats.org/officeDocument/2006/relationships/customXml" Target="../ink/ink494.xml"/><Relationship Id="rId324" Type="http://schemas.openxmlformats.org/officeDocument/2006/relationships/image" Target="../media/image567.png"/><Relationship Id="rId170" Type="http://schemas.openxmlformats.org/officeDocument/2006/relationships/image" Target="../media/image491.png"/><Relationship Id="rId226" Type="http://schemas.openxmlformats.org/officeDocument/2006/relationships/image" Target="../media/image519.png"/><Relationship Id="rId268" Type="http://schemas.openxmlformats.org/officeDocument/2006/relationships/image" Target="../media/image540.png"/><Relationship Id="rId32" Type="http://schemas.openxmlformats.org/officeDocument/2006/relationships/image" Target="../media/image425.png"/><Relationship Id="rId74" Type="http://schemas.openxmlformats.org/officeDocument/2006/relationships/image" Target="../media/image445.png"/><Relationship Id="rId128" Type="http://schemas.openxmlformats.org/officeDocument/2006/relationships/image" Target="../media/image120.png"/><Relationship Id="rId335" Type="http://schemas.openxmlformats.org/officeDocument/2006/relationships/customXml" Target="../ink/ink582.xml"/><Relationship Id="rId5" Type="http://schemas.openxmlformats.org/officeDocument/2006/relationships/customXml" Target="../ink/ink417.xml"/><Relationship Id="rId181" Type="http://schemas.openxmlformats.org/officeDocument/2006/relationships/customXml" Target="../ink/ink505.xml"/><Relationship Id="rId237" Type="http://schemas.openxmlformats.org/officeDocument/2006/relationships/customXml" Target="../ink/ink533.xml"/><Relationship Id="rId279" Type="http://schemas.openxmlformats.org/officeDocument/2006/relationships/customXml" Target="../ink/ink554.xml"/><Relationship Id="rId43" Type="http://schemas.openxmlformats.org/officeDocument/2006/relationships/customXml" Target="../ink/ink436.xml"/><Relationship Id="rId139" Type="http://schemas.openxmlformats.org/officeDocument/2006/relationships/customXml" Target="../ink/ink484.xml"/><Relationship Id="rId290" Type="http://schemas.openxmlformats.org/officeDocument/2006/relationships/image" Target="../media/image551.png"/><Relationship Id="rId304" Type="http://schemas.openxmlformats.org/officeDocument/2006/relationships/image" Target="../media/image558.png"/><Relationship Id="rId85" Type="http://schemas.openxmlformats.org/officeDocument/2006/relationships/customXml" Target="../ink/ink457.xml"/><Relationship Id="rId150" Type="http://schemas.openxmlformats.org/officeDocument/2006/relationships/image" Target="../media/image481.png"/><Relationship Id="rId192" Type="http://schemas.openxmlformats.org/officeDocument/2006/relationships/image" Target="../media/image502.png"/><Relationship Id="rId206" Type="http://schemas.openxmlformats.org/officeDocument/2006/relationships/image" Target="../media/image509.png"/><Relationship Id="rId248" Type="http://schemas.openxmlformats.org/officeDocument/2006/relationships/image" Target="../media/image530.png"/><Relationship Id="rId12" Type="http://schemas.openxmlformats.org/officeDocument/2006/relationships/image" Target="../media/image416.png"/><Relationship Id="rId108" Type="http://schemas.openxmlformats.org/officeDocument/2006/relationships/image" Target="../media/image461.png"/><Relationship Id="rId315" Type="http://schemas.openxmlformats.org/officeDocument/2006/relationships/customXml" Target="../ink/ink572.xml"/><Relationship Id="rId54" Type="http://schemas.openxmlformats.org/officeDocument/2006/relationships/image" Target="../media/image436.png"/><Relationship Id="rId96" Type="http://schemas.openxmlformats.org/officeDocument/2006/relationships/image" Target="../media/image455.png"/><Relationship Id="rId161" Type="http://schemas.openxmlformats.org/officeDocument/2006/relationships/customXml" Target="../ink/ink495.xml"/><Relationship Id="rId217" Type="http://schemas.openxmlformats.org/officeDocument/2006/relationships/customXml" Target="../ink/ink523.xml"/><Relationship Id="rId259" Type="http://schemas.openxmlformats.org/officeDocument/2006/relationships/customXml" Target="../ink/ink544.xml"/><Relationship Id="rId23" Type="http://schemas.openxmlformats.org/officeDocument/2006/relationships/customXml" Target="../ink/ink426.xml"/><Relationship Id="rId119" Type="http://schemas.openxmlformats.org/officeDocument/2006/relationships/customXml" Target="../ink/ink474.xml"/><Relationship Id="rId270" Type="http://schemas.openxmlformats.org/officeDocument/2006/relationships/image" Target="../media/image541.png"/><Relationship Id="rId326" Type="http://schemas.openxmlformats.org/officeDocument/2006/relationships/image" Target="../media/image568.png"/><Relationship Id="rId65" Type="http://schemas.openxmlformats.org/officeDocument/2006/relationships/customXml" Target="../ink/ink447.xml"/><Relationship Id="rId130" Type="http://schemas.openxmlformats.org/officeDocument/2006/relationships/image" Target="../media/image471.png"/><Relationship Id="rId172" Type="http://schemas.openxmlformats.org/officeDocument/2006/relationships/image" Target="../media/image492.png"/><Relationship Id="rId228" Type="http://schemas.openxmlformats.org/officeDocument/2006/relationships/image" Target="../media/image520.png"/><Relationship Id="rId281" Type="http://schemas.openxmlformats.org/officeDocument/2006/relationships/customXml" Target="../ink/ink555.xml"/><Relationship Id="rId34" Type="http://schemas.openxmlformats.org/officeDocument/2006/relationships/image" Target="../media/image426.png"/><Relationship Id="rId76" Type="http://schemas.openxmlformats.org/officeDocument/2006/relationships/image" Target="../media/image446.png"/><Relationship Id="rId141" Type="http://schemas.openxmlformats.org/officeDocument/2006/relationships/customXml" Target="../ink/ink485.xml"/><Relationship Id="rId7" Type="http://schemas.openxmlformats.org/officeDocument/2006/relationships/customXml" Target="../ink/ink418.xml"/><Relationship Id="rId183" Type="http://schemas.openxmlformats.org/officeDocument/2006/relationships/customXml" Target="../ink/ink506.xml"/><Relationship Id="rId239" Type="http://schemas.openxmlformats.org/officeDocument/2006/relationships/customXml" Target="../ink/ink534.xml"/><Relationship Id="rId250" Type="http://schemas.openxmlformats.org/officeDocument/2006/relationships/image" Target="../media/image531.png"/><Relationship Id="rId292" Type="http://schemas.openxmlformats.org/officeDocument/2006/relationships/image" Target="../media/image552.png"/><Relationship Id="rId306" Type="http://schemas.openxmlformats.org/officeDocument/2006/relationships/image" Target="../media/image110.png"/><Relationship Id="rId24" Type="http://schemas.openxmlformats.org/officeDocument/2006/relationships/image" Target="../media/image421.png"/><Relationship Id="rId45" Type="http://schemas.openxmlformats.org/officeDocument/2006/relationships/customXml" Target="../ink/ink437.xml"/><Relationship Id="rId66" Type="http://schemas.openxmlformats.org/officeDocument/2006/relationships/image" Target="../media/image442.png"/><Relationship Id="rId87" Type="http://schemas.openxmlformats.org/officeDocument/2006/relationships/customXml" Target="../ink/ink458.xml"/><Relationship Id="rId110" Type="http://schemas.openxmlformats.org/officeDocument/2006/relationships/image" Target="../media/image462.png"/><Relationship Id="rId131" Type="http://schemas.openxmlformats.org/officeDocument/2006/relationships/customXml" Target="../ink/ink480.xml"/><Relationship Id="rId327" Type="http://schemas.openxmlformats.org/officeDocument/2006/relationships/customXml" Target="../ink/ink578.xml"/><Relationship Id="rId152" Type="http://schemas.openxmlformats.org/officeDocument/2006/relationships/image" Target="../media/image482.png"/><Relationship Id="rId173" Type="http://schemas.openxmlformats.org/officeDocument/2006/relationships/customXml" Target="../ink/ink501.xml"/><Relationship Id="rId194" Type="http://schemas.openxmlformats.org/officeDocument/2006/relationships/image" Target="../media/image503.png"/><Relationship Id="rId208" Type="http://schemas.openxmlformats.org/officeDocument/2006/relationships/image" Target="../media/image510.png"/><Relationship Id="rId229" Type="http://schemas.openxmlformats.org/officeDocument/2006/relationships/customXml" Target="../ink/ink529.xml"/><Relationship Id="rId240" Type="http://schemas.openxmlformats.org/officeDocument/2006/relationships/image" Target="../media/image526.png"/><Relationship Id="rId261" Type="http://schemas.openxmlformats.org/officeDocument/2006/relationships/customXml" Target="../ink/ink545.xml"/><Relationship Id="rId14" Type="http://schemas.openxmlformats.org/officeDocument/2006/relationships/image" Target="../media/image417.png"/><Relationship Id="rId35" Type="http://schemas.openxmlformats.org/officeDocument/2006/relationships/customXml" Target="../ink/ink432.xml"/><Relationship Id="rId56" Type="http://schemas.openxmlformats.org/officeDocument/2006/relationships/image" Target="../media/image437.png"/><Relationship Id="rId77" Type="http://schemas.openxmlformats.org/officeDocument/2006/relationships/customXml" Target="../ink/ink453.xml"/><Relationship Id="rId100" Type="http://schemas.openxmlformats.org/officeDocument/2006/relationships/image" Target="../media/image457.png"/><Relationship Id="rId282" Type="http://schemas.openxmlformats.org/officeDocument/2006/relationships/image" Target="../media/image547.png"/><Relationship Id="rId317" Type="http://schemas.openxmlformats.org/officeDocument/2006/relationships/customXml" Target="../ink/ink573.xml"/><Relationship Id="rId8" Type="http://schemas.openxmlformats.org/officeDocument/2006/relationships/image" Target="../media/image414.png"/><Relationship Id="rId98" Type="http://schemas.openxmlformats.org/officeDocument/2006/relationships/image" Target="../media/image456.png"/><Relationship Id="rId121" Type="http://schemas.openxmlformats.org/officeDocument/2006/relationships/customXml" Target="../ink/ink475.xml"/><Relationship Id="rId142" Type="http://schemas.openxmlformats.org/officeDocument/2006/relationships/image" Target="../media/image477.png"/><Relationship Id="rId163" Type="http://schemas.openxmlformats.org/officeDocument/2006/relationships/customXml" Target="../ink/ink496.xml"/><Relationship Id="rId184" Type="http://schemas.openxmlformats.org/officeDocument/2006/relationships/image" Target="../media/image498.png"/><Relationship Id="rId219" Type="http://schemas.openxmlformats.org/officeDocument/2006/relationships/customXml" Target="../ink/ink524.xml"/><Relationship Id="rId230" Type="http://schemas.openxmlformats.org/officeDocument/2006/relationships/image" Target="../media/image521.png"/><Relationship Id="rId251" Type="http://schemas.openxmlformats.org/officeDocument/2006/relationships/customXml" Target="../ink/ink540.xml"/><Relationship Id="rId25" Type="http://schemas.openxmlformats.org/officeDocument/2006/relationships/customXml" Target="../ink/ink427.xml"/><Relationship Id="rId46" Type="http://schemas.openxmlformats.org/officeDocument/2006/relationships/image" Target="../media/image432.png"/><Relationship Id="rId67" Type="http://schemas.openxmlformats.org/officeDocument/2006/relationships/customXml" Target="../ink/ink448.xml"/><Relationship Id="rId272" Type="http://schemas.openxmlformats.org/officeDocument/2006/relationships/image" Target="../media/image542.png"/><Relationship Id="rId293" Type="http://schemas.openxmlformats.org/officeDocument/2006/relationships/customXml" Target="../ink/ink561.xml"/><Relationship Id="rId307" Type="http://schemas.openxmlformats.org/officeDocument/2006/relationships/customXml" Target="../ink/ink568.xml"/><Relationship Id="rId328" Type="http://schemas.openxmlformats.org/officeDocument/2006/relationships/image" Target="../media/image569.png"/><Relationship Id="rId88" Type="http://schemas.openxmlformats.org/officeDocument/2006/relationships/image" Target="../media/image451.png"/><Relationship Id="rId111" Type="http://schemas.openxmlformats.org/officeDocument/2006/relationships/customXml" Target="../ink/ink470.xml"/><Relationship Id="rId132" Type="http://schemas.openxmlformats.org/officeDocument/2006/relationships/image" Target="../media/image472.png"/><Relationship Id="rId153" Type="http://schemas.openxmlformats.org/officeDocument/2006/relationships/customXml" Target="../ink/ink491.xml"/><Relationship Id="rId174" Type="http://schemas.openxmlformats.org/officeDocument/2006/relationships/image" Target="../media/image493.png"/><Relationship Id="rId195" Type="http://schemas.openxmlformats.org/officeDocument/2006/relationships/customXml" Target="../ink/ink512.xml"/><Relationship Id="rId209" Type="http://schemas.openxmlformats.org/officeDocument/2006/relationships/customXml" Target="../ink/ink519.xml"/><Relationship Id="rId220" Type="http://schemas.openxmlformats.org/officeDocument/2006/relationships/image" Target="../media/image516.png"/><Relationship Id="rId241" Type="http://schemas.openxmlformats.org/officeDocument/2006/relationships/customXml" Target="../ink/ink535.xml"/><Relationship Id="rId15" Type="http://schemas.openxmlformats.org/officeDocument/2006/relationships/customXml" Target="../ink/ink422.xml"/><Relationship Id="rId36" Type="http://schemas.openxmlformats.org/officeDocument/2006/relationships/image" Target="../media/image427.png"/><Relationship Id="rId57" Type="http://schemas.openxmlformats.org/officeDocument/2006/relationships/customXml" Target="../ink/ink443.xml"/><Relationship Id="rId262" Type="http://schemas.openxmlformats.org/officeDocument/2006/relationships/image" Target="../media/image537.png"/><Relationship Id="rId283" Type="http://schemas.openxmlformats.org/officeDocument/2006/relationships/customXml" Target="../ink/ink556.xml"/><Relationship Id="rId318" Type="http://schemas.openxmlformats.org/officeDocument/2006/relationships/image" Target="../media/image564.png"/><Relationship Id="rId78" Type="http://schemas.openxmlformats.org/officeDocument/2006/relationships/image" Target="../media/image150.png"/><Relationship Id="rId99" Type="http://schemas.openxmlformats.org/officeDocument/2006/relationships/customXml" Target="../ink/ink464.xml"/><Relationship Id="rId101" Type="http://schemas.openxmlformats.org/officeDocument/2006/relationships/customXml" Target="../ink/ink465.xml"/><Relationship Id="rId122" Type="http://schemas.openxmlformats.org/officeDocument/2006/relationships/image" Target="../media/image468.png"/><Relationship Id="rId143" Type="http://schemas.openxmlformats.org/officeDocument/2006/relationships/customXml" Target="../ink/ink486.xml"/><Relationship Id="rId164" Type="http://schemas.openxmlformats.org/officeDocument/2006/relationships/image" Target="../media/image488.png"/><Relationship Id="rId185" Type="http://schemas.openxmlformats.org/officeDocument/2006/relationships/customXml" Target="../ink/ink507.xml"/><Relationship Id="rId9" Type="http://schemas.openxmlformats.org/officeDocument/2006/relationships/customXml" Target="../ink/ink419.xml"/><Relationship Id="rId210" Type="http://schemas.openxmlformats.org/officeDocument/2006/relationships/image" Target="../media/image511.png"/><Relationship Id="rId26" Type="http://schemas.openxmlformats.org/officeDocument/2006/relationships/image" Target="../media/image422.png"/><Relationship Id="rId231" Type="http://schemas.openxmlformats.org/officeDocument/2006/relationships/customXml" Target="../ink/ink530.xml"/><Relationship Id="rId252" Type="http://schemas.openxmlformats.org/officeDocument/2006/relationships/image" Target="../media/image532.png"/><Relationship Id="rId273" Type="http://schemas.openxmlformats.org/officeDocument/2006/relationships/customXml" Target="../ink/ink551.xml"/><Relationship Id="rId294" Type="http://schemas.openxmlformats.org/officeDocument/2006/relationships/image" Target="../media/image553.png"/><Relationship Id="rId308" Type="http://schemas.openxmlformats.org/officeDocument/2006/relationships/image" Target="../media/image559.png"/><Relationship Id="rId329" Type="http://schemas.openxmlformats.org/officeDocument/2006/relationships/customXml" Target="../ink/ink579.xml"/><Relationship Id="rId47" Type="http://schemas.openxmlformats.org/officeDocument/2006/relationships/customXml" Target="../ink/ink438.xml"/><Relationship Id="rId68" Type="http://schemas.openxmlformats.org/officeDocument/2006/relationships/image" Target="../media/image443.png"/><Relationship Id="rId89" Type="http://schemas.openxmlformats.org/officeDocument/2006/relationships/customXml" Target="../ink/ink459.xml"/><Relationship Id="rId112" Type="http://schemas.openxmlformats.org/officeDocument/2006/relationships/image" Target="../media/image463.png"/><Relationship Id="rId133" Type="http://schemas.openxmlformats.org/officeDocument/2006/relationships/customXml" Target="../ink/ink481.xml"/><Relationship Id="rId154" Type="http://schemas.openxmlformats.org/officeDocument/2006/relationships/image" Target="../media/image483.png"/><Relationship Id="rId175" Type="http://schemas.openxmlformats.org/officeDocument/2006/relationships/customXml" Target="../ink/ink502.xml"/><Relationship Id="rId196" Type="http://schemas.openxmlformats.org/officeDocument/2006/relationships/image" Target="../media/image504.png"/><Relationship Id="rId200" Type="http://schemas.openxmlformats.org/officeDocument/2006/relationships/image" Target="../media/image506.png"/><Relationship Id="rId16" Type="http://schemas.openxmlformats.org/officeDocument/2006/relationships/image" Target="../media/image418.png"/><Relationship Id="rId221" Type="http://schemas.openxmlformats.org/officeDocument/2006/relationships/customXml" Target="../ink/ink525.xml"/><Relationship Id="rId242" Type="http://schemas.openxmlformats.org/officeDocument/2006/relationships/image" Target="../media/image527.png"/><Relationship Id="rId263" Type="http://schemas.openxmlformats.org/officeDocument/2006/relationships/customXml" Target="../ink/ink546.xml"/><Relationship Id="rId284" Type="http://schemas.openxmlformats.org/officeDocument/2006/relationships/image" Target="../media/image548.png"/><Relationship Id="rId319" Type="http://schemas.openxmlformats.org/officeDocument/2006/relationships/customXml" Target="../ink/ink574.xml"/><Relationship Id="rId37" Type="http://schemas.openxmlformats.org/officeDocument/2006/relationships/customXml" Target="../ink/ink433.xml"/><Relationship Id="rId58" Type="http://schemas.openxmlformats.org/officeDocument/2006/relationships/image" Target="../media/image438.png"/><Relationship Id="rId79" Type="http://schemas.openxmlformats.org/officeDocument/2006/relationships/customXml" Target="../ink/ink454.xml"/><Relationship Id="rId102" Type="http://schemas.openxmlformats.org/officeDocument/2006/relationships/image" Target="../media/image458.png"/><Relationship Id="rId123" Type="http://schemas.openxmlformats.org/officeDocument/2006/relationships/customXml" Target="../ink/ink476.xml"/><Relationship Id="rId144" Type="http://schemas.openxmlformats.org/officeDocument/2006/relationships/image" Target="../media/image478.png"/><Relationship Id="rId330" Type="http://schemas.openxmlformats.org/officeDocument/2006/relationships/image" Target="../media/image570.png"/><Relationship Id="rId90" Type="http://schemas.openxmlformats.org/officeDocument/2006/relationships/image" Target="../media/image452.png"/><Relationship Id="rId165" Type="http://schemas.openxmlformats.org/officeDocument/2006/relationships/customXml" Target="../ink/ink497.xml"/><Relationship Id="rId186" Type="http://schemas.openxmlformats.org/officeDocument/2006/relationships/image" Target="../media/image499.png"/><Relationship Id="rId211" Type="http://schemas.openxmlformats.org/officeDocument/2006/relationships/customXml" Target="../ink/ink520.xml"/><Relationship Id="rId232" Type="http://schemas.openxmlformats.org/officeDocument/2006/relationships/image" Target="../media/image522.png"/><Relationship Id="rId253" Type="http://schemas.openxmlformats.org/officeDocument/2006/relationships/customXml" Target="../ink/ink541.xml"/><Relationship Id="rId274" Type="http://schemas.openxmlformats.org/officeDocument/2006/relationships/image" Target="../media/image543.png"/><Relationship Id="rId295" Type="http://schemas.openxmlformats.org/officeDocument/2006/relationships/customXml" Target="../ink/ink562.xml"/><Relationship Id="rId309" Type="http://schemas.openxmlformats.org/officeDocument/2006/relationships/customXml" Target="../ink/ink569.xml"/><Relationship Id="rId27" Type="http://schemas.openxmlformats.org/officeDocument/2006/relationships/customXml" Target="../ink/ink428.xml"/><Relationship Id="rId48" Type="http://schemas.openxmlformats.org/officeDocument/2006/relationships/image" Target="../media/image433.png"/><Relationship Id="rId69" Type="http://schemas.openxmlformats.org/officeDocument/2006/relationships/customXml" Target="../ink/ink449.xml"/><Relationship Id="rId113" Type="http://schemas.openxmlformats.org/officeDocument/2006/relationships/customXml" Target="../ink/ink471.xml"/><Relationship Id="rId134" Type="http://schemas.openxmlformats.org/officeDocument/2006/relationships/image" Target="../media/image473.png"/><Relationship Id="rId320" Type="http://schemas.openxmlformats.org/officeDocument/2006/relationships/image" Target="../media/image565.png"/><Relationship Id="rId80" Type="http://schemas.openxmlformats.org/officeDocument/2006/relationships/image" Target="../media/image447.png"/><Relationship Id="rId155" Type="http://schemas.openxmlformats.org/officeDocument/2006/relationships/customXml" Target="../ink/ink492.xml"/><Relationship Id="rId176" Type="http://schemas.openxmlformats.org/officeDocument/2006/relationships/image" Target="../media/image494.png"/><Relationship Id="rId197" Type="http://schemas.openxmlformats.org/officeDocument/2006/relationships/customXml" Target="../ink/ink513.xml"/><Relationship Id="rId201" Type="http://schemas.openxmlformats.org/officeDocument/2006/relationships/customXml" Target="../ink/ink515.xml"/><Relationship Id="rId222" Type="http://schemas.openxmlformats.org/officeDocument/2006/relationships/image" Target="../media/image517.png"/><Relationship Id="rId243" Type="http://schemas.openxmlformats.org/officeDocument/2006/relationships/customXml" Target="../ink/ink536.xml"/><Relationship Id="rId264" Type="http://schemas.openxmlformats.org/officeDocument/2006/relationships/image" Target="../media/image538.png"/><Relationship Id="rId285" Type="http://schemas.openxmlformats.org/officeDocument/2006/relationships/customXml" Target="../ink/ink557.xml"/><Relationship Id="rId17" Type="http://schemas.openxmlformats.org/officeDocument/2006/relationships/customXml" Target="../ink/ink423.xml"/><Relationship Id="rId38" Type="http://schemas.openxmlformats.org/officeDocument/2006/relationships/image" Target="../media/image428.png"/><Relationship Id="rId59" Type="http://schemas.openxmlformats.org/officeDocument/2006/relationships/customXml" Target="../ink/ink444.xml"/><Relationship Id="rId103" Type="http://schemas.openxmlformats.org/officeDocument/2006/relationships/customXml" Target="../ink/ink466.xml"/><Relationship Id="rId124" Type="http://schemas.openxmlformats.org/officeDocument/2006/relationships/image" Target="../media/image469.png"/><Relationship Id="rId310" Type="http://schemas.openxmlformats.org/officeDocument/2006/relationships/image" Target="../media/image560.png"/><Relationship Id="rId70" Type="http://schemas.openxmlformats.org/officeDocument/2006/relationships/image" Target="../media/image444.png"/><Relationship Id="rId91" Type="http://schemas.openxmlformats.org/officeDocument/2006/relationships/customXml" Target="../ink/ink460.xml"/><Relationship Id="rId145" Type="http://schemas.openxmlformats.org/officeDocument/2006/relationships/customXml" Target="../ink/ink487.xml"/><Relationship Id="rId166" Type="http://schemas.openxmlformats.org/officeDocument/2006/relationships/image" Target="../media/image489.png"/><Relationship Id="rId187" Type="http://schemas.openxmlformats.org/officeDocument/2006/relationships/customXml" Target="../ink/ink508.xml"/><Relationship Id="rId331" Type="http://schemas.openxmlformats.org/officeDocument/2006/relationships/customXml" Target="../ink/ink580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512.png"/><Relationship Id="rId233" Type="http://schemas.openxmlformats.org/officeDocument/2006/relationships/customXml" Target="../ink/ink531.xml"/><Relationship Id="rId254" Type="http://schemas.openxmlformats.org/officeDocument/2006/relationships/image" Target="../media/image533.png"/><Relationship Id="rId28" Type="http://schemas.openxmlformats.org/officeDocument/2006/relationships/image" Target="../media/image423.png"/><Relationship Id="rId49" Type="http://schemas.openxmlformats.org/officeDocument/2006/relationships/customXml" Target="../ink/ink439.xml"/><Relationship Id="rId114" Type="http://schemas.openxmlformats.org/officeDocument/2006/relationships/image" Target="../media/image464.png"/><Relationship Id="rId275" Type="http://schemas.openxmlformats.org/officeDocument/2006/relationships/customXml" Target="../ink/ink552.xml"/><Relationship Id="rId296" Type="http://schemas.openxmlformats.org/officeDocument/2006/relationships/image" Target="../media/image554.png"/><Relationship Id="rId300" Type="http://schemas.openxmlformats.org/officeDocument/2006/relationships/image" Target="../media/image556.png"/><Relationship Id="rId60" Type="http://schemas.openxmlformats.org/officeDocument/2006/relationships/image" Target="../media/image439.png"/><Relationship Id="rId81" Type="http://schemas.openxmlformats.org/officeDocument/2006/relationships/customXml" Target="../ink/ink455.xml"/><Relationship Id="rId135" Type="http://schemas.openxmlformats.org/officeDocument/2006/relationships/customXml" Target="../ink/ink482.xml"/><Relationship Id="rId156" Type="http://schemas.openxmlformats.org/officeDocument/2006/relationships/image" Target="../media/image484.png"/><Relationship Id="rId177" Type="http://schemas.openxmlformats.org/officeDocument/2006/relationships/customXml" Target="../ink/ink503.xml"/><Relationship Id="rId198" Type="http://schemas.openxmlformats.org/officeDocument/2006/relationships/image" Target="../media/image505.png"/><Relationship Id="rId321" Type="http://schemas.openxmlformats.org/officeDocument/2006/relationships/customXml" Target="../ink/ink575.xml"/><Relationship Id="rId202" Type="http://schemas.openxmlformats.org/officeDocument/2006/relationships/image" Target="../media/image507.png"/><Relationship Id="rId223" Type="http://schemas.openxmlformats.org/officeDocument/2006/relationships/customXml" Target="../ink/ink526.xml"/><Relationship Id="rId244" Type="http://schemas.openxmlformats.org/officeDocument/2006/relationships/image" Target="../media/image528.png"/><Relationship Id="rId18" Type="http://schemas.openxmlformats.org/officeDocument/2006/relationships/image" Target="../media/image419.png"/><Relationship Id="rId39" Type="http://schemas.openxmlformats.org/officeDocument/2006/relationships/customXml" Target="../ink/ink434.xml"/><Relationship Id="rId265" Type="http://schemas.openxmlformats.org/officeDocument/2006/relationships/customXml" Target="../ink/ink547.xml"/><Relationship Id="rId286" Type="http://schemas.openxmlformats.org/officeDocument/2006/relationships/image" Target="../media/image549.png"/><Relationship Id="rId50" Type="http://schemas.openxmlformats.org/officeDocument/2006/relationships/image" Target="../media/image434.png"/><Relationship Id="rId104" Type="http://schemas.openxmlformats.org/officeDocument/2006/relationships/image" Target="../media/image459.png"/><Relationship Id="rId125" Type="http://schemas.openxmlformats.org/officeDocument/2006/relationships/customXml" Target="../ink/ink477.xml"/><Relationship Id="rId146" Type="http://schemas.openxmlformats.org/officeDocument/2006/relationships/image" Target="../media/image479.png"/><Relationship Id="rId167" Type="http://schemas.openxmlformats.org/officeDocument/2006/relationships/customXml" Target="../ink/ink498.xml"/><Relationship Id="rId188" Type="http://schemas.openxmlformats.org/officeDocument/2006/relationships/image" Target="../media/image500.png"/><Relationship Id="rId311" Type="http://schemas.openxmlformats.org/officeDocument/2006/relationships/customXml" Target="../ink/ink570.xml"/><Relationship Id="rId332" Type="http://schemas.openxmlformats.org/officeDocument/2006/relationships/image" Target="../media/image571.png"/><Relationship Id="rId71" Type="http://schemas.openxmlformats.org/officeDocument/2006/relationships/customXml" Target="../ink/ink450.xml"/><Relationship Id="rId92" Type="http://schemas.openxmlformats.org/officeDocument/2006/relationships/image" Target="../media/image453.png"/><Relationship Id="rId213" Type="http://schemas.openxmlformats.org/officeDocument/2006/relationships/customXml" Target="../ink/ink521.xml"/><Relationship Id="rId234" Type="http://schemas.openxmlformats.org/officeDocument/2006/relationships/image" Target="../media/image523.png"/><Relationship Id="rId2" Type="http://schemas.openxmlformats.org/officeDocument/2006/relationships/image" Target="../media/image411.png"/><Relationship Id="rId29" Type="http://schemas.openxmlformats.org/officeDocument/2006/relationships/customXml" Target="../ink/ink429.xml"/><Relationship Id="rId255" Type="http://schemas.openxmlformats.org/officeDocument/2006/relationships/customXml" Target="../ink/ink542.xml"/><Relationship Id="rId276" Type="http://schemas.openxmlformats.org/officeDocument/2006/relationships/image" Target="../media/image544.png"/><Relationship Id="rId297" Type="http://schemas.openxmlformats.org/officeDocument/2006/relationships/customXml" Target="../ink/ink563.xml"/><Relationship Id="rId40" Type="http://schemas.openxmlformats.org/officeDocument/2006/relationships/image" Target="../media/image429.png"/><Relationship Id="rId115" Type="http://schemas.openxmlformats.org/officeDocument/2006/relationships/customXml" Target="../ink/ink472.xml"/><Relationship Id="rId136" Type="http://schemas.openxmlformats.org/officeDocument/2006/relationships/image" Target="../media/image474.png"/><Relationship Id="rId157" Type="http://schemas.openxmlformats.org/officeDocument/2006/relationships/customXml" Target="../ink/ink493.xml"/><Relationship Id="rId178" Type="http://schemas.openxmlformats.org/officeDocument/2006/relationships/image" Target="../media/image495.png"/><Relationship Id="rId301" Type="http://schemas.openxmlformats.org/officeDocument/2006/relationships/customXml" Target="../ink/ink565.xml"/><Relationship Id="rId322" Type="http://schemas.openxmlformats.org/officeDocument/2006/relationships/image" Target="../media/image566.png"/><Relationship Id="rId61" Type="http://schemas.openxmlformats.org/officeDocument/2006/relationships/customXml" Target="../ink/ink445.xml"/><Relationship Id="rId82" Type="http://schemas.openxmlformats.org/officeDocument/2006/relationships/image" Target="../media/image448.png"/><Relationship Id="rId199" Type="http://schemas.openxmlformats.org/officeDocument/2006/relationships/customXml" Target="../ink/ink514.xml"/><Relationship Id="rId203" Type="http://schemas.openxmlformats.org/officeDocument/2006/relationships/customXml" Target="../ink/ink516.xml"/><Relationship Id="rId19" Type="http://schemas.openxmlformats.org/officeDocument/2006/relationships/customXml" Target="../ink/ink424.xml"/><Relationship Id="rId224" Type="http://schemas.openxmlformats.org/officeDocument/2006/relationships/image" Target="../media/image518.png"/><Relationship Id="rId245" Type="http://schemas.openxmlformats.org/officeDocument/2006/relationships/customXml" Target="../ink/ink537.xml"/><Relationship Id="rId266" Type="http://schemas.openxmlformats.org/officeDocument/2006/relationships/image" Target="../media/image539.png"/><Relationship Id="rId287" Type="http://schemas.openxmlformats.org/officeDocument/2006/relationships/customXml" Target="../ink/ink558.xml"/><Relationship Id="rId30" Type="http://schemas.openxmlformats.org/officeDocument/2006/relationships/image" Target="../media/image424.png"/><Relationship Id="rId105" Type="http://schemas.openxmlformats.org/officeDocument/2006/relationships/customXml" Target="../ink/ink467.xml"/><Relationship Id="rId126" Type="http://schemas.openxmlformats.org/officeDocument/2006/relationships/image" Target="../media/image470.png"/><Relationship Id="rId147" Type="http://schemas.openxmlformats.org/officeDocument/2006/relationships/customXml" Target="../ink/ink488.xml"/><Relationship Id="rId168" Type="http://schemas.openxmlformats.org/officeDocument/2006/relationships/image" Target="../media/image490.png"/><Relationship Id="rId312" Type="http://schemas.openxmlformats.org/officeDocument/2006/relationships/image" Target="../media/image561.png"/><Relationship Id="rId333" Type="http://schemas.openxmlformats.org/officeDocument/2006/relationships/customXml" Target="../ink/ink581.xml"/><Relationship Id="rId51" Type="http://schemas.openxmlformats.org/officeDocument/2006/relationships/customXml" Target="../ink/ink440.xml"/><Relationship Id="rId72" Type="http://schemas.openxmlformats.org/officeDocument/2006/relationships/image" Target="../media/image113.png"/><Relationship Id="rId93" Type="http://schemas.openxmlformats.org/officeDocument/2006/relationships/customXml" Target="../ink/ink461.xml"/><Relationship Id="rId189" Type="http://schemas.openxmlformats.org/officeDocument/2006/relationships/customXml" Target="../ink/ink509.xml"/><Relationship Id="rId3" Type="http://schemas.openxmlformats.org/officeDocument/2006/relationships/customXml" Target="../ink/ink416.xml"/><Relationship Id="rId214" Type="http://schemas.openxmlformats.org/officeDocument/2006/relationships/image" Target="../media/image513.png"/><Relationship Id="rId235" Type="http://schemas.openxmlformats.org/officeDocument/2006/relationships/customXml" Target="../ink/ink532.xml"/><Relationship Id="rId256" Type="http://schemas.openxmlformats.org/officeDocument/2006/relationships/image" Target="../media/image534.png"/><Relationship Id="rId277" Type="http://schemas.openxmlformats.org/officeDocument/2006/relationships/customXml" Target="../ink/ink553.xml"/><Relationship Id="rId298" Type="http://schemas.openxmlformats.org/officeDocument/2006/relationships/image" Target="../media/image555.png"/><Relationship Id="rId116" Type="http://schemas.openxmlformats.org/officeDocument/2006/relationships/image" Target="../media/image465.png"/><Relationship Id="rId137" Type="http://schemas.openxmlformats.org/officeDocument/2006/relationships/customXml" Target="../ink/ink483.xml"/><Relationship Id="rId158" Type="http://schemas.openxmlformats.org/officeDocument/2006/relationships/image" Target="../media/image485.png"/><Relationship Id="rId302" Type="http://schemas.openxmlformats.org/officeDocument/2006/relationships/image" Target="../media/image557.png"/><Relationship Id="rId323" Type="http://schemas.openxmlformats.org/officeDocument/2006/relationships/customXml" Target="../ink/ink576.xml"/><Relationship Id="rId20" Type="http://schemas.openxmlformats.org/officeDocument/2006/relationships/image" Target="../media/image62.png"/><Relationship Id="rId41" Type="http://schemas.openxmlformats.org/officeDocument/2006/relationships/customXml" Target="../ink/ink435.xml"/><Relationship Id="rId62" Type="http://schemas.openxmlformats.org/officeDocument/2006/relationships/image" Target="../media/image440.png"/><Relationship Id="rId83" Type="http://schemas.openxmlformats.org/officeDocument/2006/relationships/customXml" Target="../ink/ink456.xml"/><Relationship Id="rId179" Type="http://schemas.openxmlformats.org/officeDocument/2006/relationships/customXml" Target="../ink/ink504.xml"/><Relationship Id="rId190" Type="http://schemas.openxmlformats.org/officeDocument/2006/relationships/image" Target="../media/image501.png"/><Relationship Id="rId204" Type="http://schemas.openxmlformats.org/officeDocument/2006/relationships/image" Target="../media/image508.png"/><Relationship Id="rId225" Type="http://schemas.openxmlformats.org/officeDocument/2006/relationships/customXml" Target="../ink/ink527.xml"/><Relationship Id="rId246" Type="http://schemas.openxmlformats.org/officeDocument/2006/relationships/image" Target="../media/image529.png"/><Relationship Id="rId267" Type="http://schemas.openxmlformats.org/officeDocument/2006/relationships/customXml" Target="../ink/ink548.xml"/><Relationship Id="rId288" Type="http://schemas.openxmlformats.org/officeDocument/2006/relationships/image" Target="../media/image550.png"/><Relationship Id="rId106" Type="http://schemas.openxmlformats.org/officeDocument/2006/relationships/image" Target="../media/image460.png"/><Relationship Id="rId127" Type="http://schemas.openxmlformats.org/officeDocument/2006/relationships/customXml" Target="../ink/ink478.xml"/><Relationship Id="rId313" Type="http://schemas.openxmlformats.org/officeDocument/2006/relationships/customXml" Target="../ink/ink571.xml"/><Relationship Id="rId10" Type="http://schemas.openxmlformats.org/officeDocument/2006/relationships/image" Target="../media/image415.png"/><Relationship Id="rId31" Type="http://schemas.openxmlformats.org/officeDocument/2006/relationships/customXml" Target="../ink/ink430.xml"/><Relationship Id="rId52" Type="http://schemas.openxmlformats.org/officeDocument/2006/relationships/image" Target="../media/image435.png"/><Relationship Id="rId73" Type="http://schemas.openxmlformats.org/officeDocument/2006/relationships/customXml" Target="../ink/ink451.xml"/><Relationship Id="rId94" Type="http://schemas.openxmlformats.org/officeDocument/2006/relationships/image" Target="../media/image454.png"/><Relationship Id="rId148" Type="http://schemas.openxmlformats.org/officeDocument/2006/relationships/image" Target="../media/image480.png"/><Relationship Id="rId169" Type="http://schemas.openxmlformats.org/officeDocument/2006/relationships/customXml" Target="../ink/ink499.xml"/><Relationship Id="rId334" Type="http://schemas.openxmlformats.org/officeDocument/2006/relationships/image" Target="../media/image572.png"/><Relationship Id="rId4" Type="http://schemas.openxmlformats.org/officeDocument/2006/relationships/image" Target="../media/image412.png"/><Relationship Id="rId180" Type="http://schemas.openxmlformats.org/officeDocument/2006/relationships/image" Target="../media/image496.png"/><Relationship Id="rId215" Type="http://schemas.openxmlformats.org/officeDocument/2006/relationships/customXml" Target="../ink/ink522.xml"/><Relationship Id="rId236" Type="http://schemas.openxmlformats.org/officeDocument/2006/relationships/image" Target="../media/image524.png"/><Relationship Id="rId257" Type="http://schemas.openxmlformats.org/officeDocument/2006/relationships/customXml" Target="../ink/ink543.xml"/><Relationship Id="rId278" Type="http://schemas.openxmlformats.org/officeDocument/2006/relationships/image" Target="../media/image545.png"/><Relationship Id="rId303" Type="http://schemas.openxmlformats.org/officeDocument/2006/relationships/customXml" Target="../ink/ink566.xml"/><Relationship Id="rId42" Type="http://schemas.openxmlformats.org/officeDocument/2006/relationships/image" Target="../media/image430.png"/><Relationship Id="rId84" Type="http://schemas.openxmlformats.org/officeDocument/2006/relationships/image" Target="../media/image449.png"/><Relationship Id="rId138" Type="http://schemas.openxmlformats.org/officeDocument/2006/relationships/image" Target="../media/image475.png"/><Relationship Id="rId191" Type="http://schemas.openxmlformats.org/officeDocument/2006/relationships/customXml" Target="../ink/ink510.xml"/><Relationship Id="rId205" Type="http://schemas.openxmlformats.org/officeDocument/2006/relationships/customXml" Target="../ink/ink517.xml"/><Relationship Id="rId247" Type="http://schemas.openxmlformats.org/officeDocument/2006/relationships/customXml" Target="../ink/ink538.xml"/><Relationship Id="rId107" Type="http://schemas.openxmlformats.org/officeDocument/2006/relationships/customXml" Target="../ink/ink468.xml"/><Relationship Id="rId289" Type="http://schemas.openxmlformats.org/officeDocument/2006/relationships/customXml" Target="../ink/ink559.xml"/><Relationship Id="rId11" Type="http://schemas.openxmlformats.org/officeDocument/2006/relationships/customXml" Target="../ink/ink420.xml"/><Relationship Id="rId53" Type="http://schemas.openxmlformats.org/officeDocument/2006/relationships/customXml" Target="../ink/ink441.xml"/><Relationship Id="rId149" Type="http://schemas.openxmlformats.org/officeDocument/2006/relationships/customXml" Target="../ink/ink489.xml"/><Relationship Id="rId314" Type="http://schemas.openxmlformats.org/officeDocument/2006/relationships/image" Target="../media/image562.png"/><Relationship Id="rId95" Type="http://schemas.openxmlformats.org/officeDocument/2006/relationships/customXml" Target="../ink/ink462.xml"/><Relationship Id="rId160" Type="http://schemas.openxmlformats.org/officeDocument/2006/relationships/image" Target="../media/image486.png"/><Relationship Id="rId216" Type="http://schemas.openxmlformats.org/officeDocument/2006/relationships/image" Target="../media/image514.png"/><Relationship Id="rId258" Type="http://schemas.openxmlformats.org/officeDocument/2006/relationships/image" Target="../media/image535.png"/><Relationship Id="rId22" Type="http://schemas.openxmlformats.org/officeDocument/2006/relationships/image" Target="../media/image420.png"/><Relationship Id="rId64" Type="http://schemas.openxmlformats.org/officeDocument/2006/relationships/image" Target="../media/image441.png"/><Relationship Id="rId118" Type="http://schemas.openxmlformats.org/officeDocument/2006/relationships/image" Target="../media/image466.png"/><Relationship Id="rId325" Type="http://schemas.openxmlformats.org/officeDocument/2006/relationships/customXml" Target="../ink/ink577.xml"/><Relationship Id="rId171" Type="http://schemas.openxmlformats.org/officeDocument/2006/relationships/customXml" Target="../ink/ink500.xml"/><Relationship Id="rId227" Type="http://schemas.openxmlformats.org/officeDocument/2006/relationships/customXml" Target="../ink/ink528.xml"/><Relationship Id="rId269" Type="http://schemas.openxmlformats.org/officeDocument/2006/relationships/customXml" Target="../ink/ink549.xml"/><Relationship Id="rId33" Type="http://schemas.openxmlformats.org/officeDocument/2006/relationships/customXml" Target="../ink/ink431.xml"/><Relationship Id="rId129" Type="http://schemas.openxmlformats.org/officeDocument/2006/relationships/customXml" Target="../ink/ink479.xml"/><Relationship Id="rId280" Type="http://schemas.openxmlformats.org/officeDocument/2006/relationships/image" Target="../media/image546.png"/><Relationship Id="rId336" Type="http://schemas.openxmlformats.org/officeDocument/2006/relationships/image" Target="../media/image573.png"/><Relationship Id="rId75" Type="http://schemas.openxmlformats.org/officeDocument/2006/relationships/customXml" Target="../ink/ink452.xml"/><Relationship Id="rId140" Type="http://schemas.openxmlformats.org/officeDocument/2006/relationships/image" Target="../media/image476.png"/><Relationship Id="rId182" Type="http://schemas.openxmlformats.org/officeDocument/2006/relationships/image" Target="../media/image497.png"/><Relationship Id="rId6" Type="http://schemas.openxmlformats.org/officeDocument/2006/relationships/image" Target="../media/image413.png"/><Relationship Id="rId238" Type="http://schemas.openxmlformats.org/officeDocument/2006/relationships/image" Target="../media/image525.png"/><Relationship Id="rId291" Type="http://schemas.openxmlformats.org/officeDocument/2006/relationships/customXml" Target="../ink/ink560.xml"/><Relationship Id="rId305" Type="http://schemas.openxmlformats.org/officeDocument/2006/relationships/customXml" Target="../ink/ink567.xml"/><Relationship Id="rId44" Type="http://schemas.openxmlformats.org/officeDocument/2006/relationships/image" Target="../media/image431.png"/><Relationship Id="rId86" Type="http://schemas.openxmlformats.org/officeDocument/2006/relationships/image" Target="../media/image450.png"/><Relationship Id="rId151" Type="http://schemas.openxmlformats.org/officeDocument/2006/relationships/customXml" Target="../ink/ink490.xml"/><Relationship Id="rId193" Type="http://schemas.openxmlformats.org/officeDocument/2006/relationships/customXml" Target="../ink/ink511.xml"/><Relationship Id="rId207" Type="http://schemas.openxmlformats.org/officeDocument/2006/relationships/customXml" Target="../ink/ink518.xml"/><Relationship Id="rId249" Type="http://schemas.openxmlformats.org/officeDocument/2006/relationships/customXml" Target="../ink/ink539.xml"/><Relationship Id="rId13" Type="http://schemas.openxmlformats.org/officeDocument/2006/relationships/customXml" Target="../ink/ink421.xml"/><Relationship Id="rId109" Type="http://schemas.openxmlformats.org/officeDocument/2006/relationships/customXml" Target="../ink/ink469.xml"/><Relationship Id="rId260" Type="http://schemas.openxmlformats.org/officeDocument/2006/relationships/image" Target="../media/image536.png"/><Relationship Id="rId316" Type="http://schemas.openxmlformats.org/officeDocument/2006/relationships/image" Target="../media/image563.png"/><Relationship Id="rId55" Type="http://schemas.openxmlformats.org/officeDocument/2006/relationships/customXml" Target="../ink/ink442.xml"/><Relationship Id="rId97" Type="http://schemas.openxmlformats.org/officeDocument/2006/relationships/customXml" Target="../ink/ink463.xml"/><Relationship Id="rId120" Type="http://schemas.openxmlformats.org/officeDocument/2006/relationships/image" Target="../media/image467.png"/><Relationship Id="rId162" Type="http://schemas.openxmlformats.org/officeDocument/2006/relationships/image" Target="../media/image487.png"/><Relationship Id="rId218" Type="http://schemas.openxmlformats.org/officeDocument/2006/relationships/image" Target="../media/image515.png"/><Relationship Id="rId271" Type="http://schemas.openxmlformats.org/officeDocument/2006/relationships/customXml" Target="../ink/ink55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585.xml"/><Relationship Id="rId3" Type="http://schemas.openxmlformats.org/officeDocument/2006/relationships/image" Target="../media/image575.png"/><Relationship Id="rId7" Type="http://schemas.openxmlformats.org/officeDocument/2006/relationships/image" Target="../media/image577.png"/><Relationship Id="rId2" Type="http://schemas.openxmlformats.org/officeDocument/2006/relationships/image" Target="../media/image57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84.xml"/><Relationship Id="rId5" Type="http://schemas.openxmlformats.org/officeDocument/2006/relationships/image" Target="../media/image576.png"/><Relationship Id="rId4" Type="http://schemas.openxmlformats.org/officeDocument/2006/relationships/customXml" Target="../ink/ink583.xml"/><Relationship Id="rId9" Type="http://schemas.openxmlformats.org/officeDocument/2006/relationships/image" Target="../media/image57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588.xml"/><Relationship Id="rId13" Type="http://schemas.openxmlformats.org/officeDocument/2006/relationships/image" Target="../media/image585.png"/><Relationship Id="rId3" Type="http://schemas.openxmlformats.org/officeDocument/2006/relationships/image" Target="../media/image580.png"/><Relationship Id="rId7" Type="http://schemas.openxmlformats.org/officeDocument/2006/relationships/image" Target="../media/image582.png"/><Relationship Id="rId12" Type="http://schemas.openxmlformats.org/officeDocument/2006/relationships/customXml" Target="../ink/ink590.xml"/><Relationship Id="rId2" Type="http://schemas.openxmlformats.org/officeDocument/2006/relationships/image" Target="../media/image57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87.xml"/><Relationship Id="rId11" Type="http://schemas.openxmlformats.org/officeDocument/2006/relationships/image" Target="../media/image584.png"/><Relationship Id="rId5" Type="http://schemas.openxmlformats.org/officeDocument/2006/relationships/image" Target="../media/image581.png"/><Relationship Id="rId15" Type="http://schemas.openxmlformats.org/officeDocument/2006/relationships/image" Target="../media/image586.png"/><Relationship Id="rId10" Type="http://schemas.openxmlformats.org/officeDocument/2006/relationships/customXml" Target="../ink/ink589.xml"/><Relationship Id="rId4" Type="http://schemas.openxmlformats.org/officeDocument/2006/relationships/customXml" Target="../ink/ink586.xml"/><Relationship Id="rId9" Type="http://schemas.openxmlformats.org/officeDocument/2006/relationships/image" Target="../media/image583.png"/><Relationship Id="rId14" Type="http://schemas.openxmlformats.org/officeDocument/2006/relationships/customXml" Target="../ink/ink59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BCA2BE-C92B-46D0-9308-E482321DE2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MAB5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4CA65BA-7A3E-40A2-B10B-1DCFFE082D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4. tunti</a:t>
            </a:r>
          </a:p>
        </p:txBody>
      </p:sp>
    </p:spTree>
    <p:extLst>
      <p:ext uri="{BB962C8B-B14F-4D97-AF65-F5344CB8AC3E}">
        <p14:creationId xmlns:p14="http://schemas.microsoft.com/office/powerpoint/2010/main" val="1395195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88E609-53AD-4D8A-9D37-192047201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E9C2567-6AE9-4D32-A3CF-54BFE2D27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5.1, 5.2, 5.5, 6.5,6.9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Käsinkirjoitus 3">
                <a:extLst>
                  <a:ext uri="{FF2B5EF4-FFF2-40B4-BE49-F238E27FC236}">
                    <a16:creationId xmlns:a16="http://schemas.microsoft.com/office/drawing/2014/main" id="{81C60EAD-A4D9-4DAF-B7AA-59545E2DFCAA}"/>
                  </a:ext>
                </a:extLst>
              </p14:cNvPr>
              <p14:cNvContentPartPr/>
              <p14:nvPr/>
            </p14:nvContentPartPr>
            <p14:xfrm>
              <a:off x="7690697" y="3969148"/>
              <a:ext cx="360" cy="360"/>
            </p14:xfrm>
          </p:contentPart>
        </mc:Choice>
        <mc:Fallback>
          <p:pic>
            <p:nvPicPr>
              <p:cNvPr id="4" name="Käsinkirjoitus 3">
                <a:extLst>
                  <a:ext uri="{FF2B5EF4-FFF2-40B4-BE49-F238E27FC236}">
                    <a16:creationId xmlns:a16="http://schemas.microsoft.com/office/drawing/2014/main" id="{81C60EAD-A4D9-4DAF-B7AA-59545E2DFCA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72697" y="3933508"/>
                <a:ext cx="36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2561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512254-5F88-4C92-BBE2-2CDF02200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D1ADF60-E5E7-4D0D-8C62-5DB09FAAF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2474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E81A5C-CBC3-4F7F-91D3-E7CE4C56D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Moodi ja mediaani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8EB7FCEE-543B-4DF8-BF05-F25FA95EA3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0088" y="1332183"/>
            <a:ext cx="7335274" cy="2724530"/>
          </a:xfr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F42DD2C4-BE33-4C75-8F28-9E8C92952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65" y="4090240"/>
            <a:ext cx="8580699" cy="122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61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CFEFAC36-0FC4-4B83-ADEF-370DE9E4A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21" y="104963"/>
            <a:ext cx="5400753" cy="230828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Käsinkirjoitus 1">
                <a:extLst>
                  <a:ext uri="{FF2B5EF4-FFF2-40B4-BE49-F238E27FC236}">
                    <a16:creationId xmlns:a16="http://schemas.microsoft.com/office/drawing/2014/main" id="{56A7F65C-2EF9-4006-8179-9BC4056E8D32}"/>
                  </a:ext>
                </a:extLst>
              </p14:cNvPr>
              <p14:cNvContentPartPr/>
              <p14:nvPr/>
            </p14:nvContentPartPr>
            <p14:xfrm>
              <a:off x="1417326" y="1698313"/>
              <a:ext cx="59400" cy="3240"/>
            </p14:xfrm>
          </p:contentPart>
        </mc:Choice>
        <mc:Fallback>
          <p:pic>
            <p:nvPicPr>
              <p:cNvPr id="2" name="Käsinkirjoitus 1">
                <a:extLst>
                  <a:ext uri="{FF2B5EF4-FFF2-40B4-BE49-F238E27FC236}">
                    <a16:creationId xmlns:a16="http://schemas.microsoft.com/office/drawing/2014/main" id="{56A7F65C-2EF9-4006-8179-9BC4056E8D3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99326" y="1662673"/>
                <a:ext cx="9504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Käsinkirjoitus 2">
                <a:extLst>
                  <a:ext uri="{FF2B5EF4-FFF2-40B4-BE49-F238E27FC236}">
                    <a16:creationId xmlns:a16="http://schemas.microsoft.com/office/drawing/2014/main" id="{60986A50-8D58-416A-A7D9-E40077CF5912}"/>
                  </a:ext>
                </a:extLst>
              </p14:cNvPr>
              <p14:cNvContentPartPr/>
              <p14:nvPr/>
            </p14:nvContentPartPr>
            <p14:xfrm>
              <a:off x="1704246" y="1716313"/>
              <a:ext cx="68400" cy="9360"/>
            </p14:xfrm>
          </p:contentPart>
        </mc:Choice>
        <mc:Fallback>
          <p:pic>
            <p:nvPicPr>
              <p:cNvPr id="3" name="Käsinkirjoitus 2">
                <a:extLst>
                  <a:ext uri="{FF2B5EF4-FFF2-40B4-BE49-F238E27FC236}">
                    <a16:creationId xmlns:a16="http://schemas.microsoft.com/office/drawing/2014/main" id="{60986A50-8D58-416A-A7D9-E40077CF591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86606" y="1680313"/>
                <a:ext cx="10404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Käsinkirjoitus 3">
                <a:extLst>
                  <a:ext uri="{FF2B5EF4-FFF2-40B4-BE49-F238E27FC236}">
                    <a16:creationId xmlns:a16="http://schemas.microsoft.com/office/drawing/2014/main" id="{E2B67123-EBBE-4A58-B719-7196692B1632}"/>
                  </a:ext>
                </a:extLst>
              </p14:cNvPr>
              <p14:cNvContentPartPr/>
              <p14:nvPr/>
            </p14:nvContentPartPr>
            <p14:xfrm>
              <a:off x="2050566" y="1707313"/>
              <a:ext cx="56160" cy="360"/>
            </p14:xfrm>
          </p:contentPart>
        </mc:Choice>
        <mc:Fallback>
          <p:pic>
            <p:nvPicPr>
              <p:cNvPr id="4" name="Käsinkirjoitus 3">
                <a:extLst>
                  <a:ext uri="{FF2B5EF4-FFF2-40B4-BE49-F238E27FC236}">
                    <a16:creationId xmlns:a16="http://schemas.microsoft.com/office/drawing/2014/main" id="{E2B67123-EBBE-4A58-B719-7196692B163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32926" y="1671313"/>
                <a:ext cx="918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Ryhmä 15">
            <a:extLst>
              <a:ext uri="{FF2B5EF4-FFF2-40B4-BE49-F238E27FC236}">
                <a16:creationId xmlns:a16="http://schemas.microsoft.com/office/drawing/2014/main" id="{8A549EAE-4BFE-45C9-9A51-2B926D366603}"/>
              </a:ext>
            </a:extLst>
          </p:cNvPr>
          <p:cNvGrpSpPr/>
          <p:nvPr/>
        </p:nvGrpSpPr>
        <p:grpSpPr>
          <a:xfrm>
            <a:off x="1184820" y="2526844"/>
            <a:ext cx="689400" cy="276840"/>
            <a:chOff x="1184820" y="2526844"/>
            <a:chExt cx="689400" cy="27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Käsinkirjoitus 5">
                  <a:extLst>
                    <a:ext uri="{FF2B5EF4-FFF2-40B4-BE49-F238E27FC236}">
                      <a16:creationId xmlns:a16="http://schemas.microsoft.com/office/drawing/2014/main" id="{191918DD-EF45-435B-BFF8-927FE2B23856}"/>
                    </a:ext>
                  </a:extLst>
                </p14:cNvPr>
                <p14:cNvContentPartPr/>
                <p14:nvPr/>
              </p14:nvContentPartPr>
              <p14:xfrm>
                <a:off x="1190220" y="2526844"/>
                <a:ext cx="7920" cy="203040"/>
              </p14:xfrm>
            </p:contentPart>
          </mc:Choice>
          <mc:Fallback>
            <p:pic>
              <p:nvPicPr>
                <p:cNvPr id="6" name="Käsinkirjoitus 5">
                  <a:extLst>
                    <a:ext uri="{FF2B5EF4-FFF2-40B4-BE49-F238E27FC236}">
                      <a16:creationId xmlns:a16="http://schemas.microsoft.com/office/drawing/2014/main" id="{191918DD-EF45-435B-BFF8-927FE2B2385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85900" y="2522524"/>
                  <a:ext cx="165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Käsinkirjoitus 6">
                  <a:extLst>
                    <a:ext uri="{FF2B5EF4-FFF2-40B4-BE49-F238E27FC236}">
                      <a16:creationId xmlns:a16="http://schemas.microsoft.com/office/drawing/2014/main" id="{7C2A2A61-47D4-494D-909E-1A4F83F5D84A}"/>
                    </a:ext>
                  </a:extLst>
                </p14:cNvPr>
                <p14:cNvContentPartPr/>
                <p14:nvPr/>
              </p14:nvContentPartPr>
              <p14:xfrm>
                <a:off x="1184820" y="2537284"/>
                <a:ext cx="108720" cy="170640"/>
              </p14:xfrm>
            </p:contentPart>
          </mc:Choice>
          <mc:Fallback>
            <p:pic>
              <p:nvPicPr>
                <p:cNvPr id="7" name="Käsinkirjoitus 6">
                  <a:extLst>
                    <a:ext uri="{FF2B5EF4-FFF2-40B4-BE49-F238E27FC236}">
                      <a16:creationId xmlns:a16="http://schemas.microsoft.com/office/drawing/2014/main" id="{7C2A2A61-47D4-494D-909E-1A4F83F5D84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80500" y="2532964"/>
                  <a:ext cx="1173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Käsinkirjoitus 7">
                  <a:extLst>
                    <a:ext uri="{FF2B5EF4-FFF2-40B4-BE49-F238E27FC236}">
                      <a16:creationId xmlns:a16="http://schemas.microsoft.com/office/drawing/2014/main" id="{2C3E32D0-C506-46FF-A37F-C327B9DB224C}"/>
                    </a:ext>
                  </a:extLst>
                </p14:cNvPr>
                <p14:cNvContentPartPr/>
                <p14:nvPr/>
              </p14:nvContentPartPr>
              <p14:xfrm>
                <a:off x="1348620" y="2635204"/>
                <a:ext cx="74160" cy="168480"/>
              </p14:xfrm>
            </p:contentPart>
          </mc:Choice>
          <mc:Fallback>
            <p:pic>
              <p:nvPicPr>
                <p:cNvPr id="8" name="Käsinkirjoitus 7">
                  <a:extLst>
                    <a:ext uri="{FF2B5EF4-FFF2-40B4-BE49-F238E27FC236}">
                      <a16:creationId xmlns:a16="http://schemas.microsoft.com/office/drawing/2014/main" id="{2C3E32D0-C506-46FF-A37F-C327B9DB224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344300" y="2630884"/>
                  <a:ext cx="828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Käsinkirjoitus 8">
                  <a:extLst>
                    <a:ext uri="{FF2B5EF4-FFF2-40B4-BE49-F238E27FC236}">
                      <a16:creationId xmlns:a16="http://schemas.microsoft.com/office/drawing/2014/main" id="{C9745DB4-89FD-4FAD-8805-BBAF2FF60ED4}"/>
                    </a:ext>
                  </a:extLst>
                </p14:cNvPr>
                <p14:cNvContentPartPr/>
                <p14:nvPr/>
              </p14:nvContentPartPr>
              <p14:xfrm>
                <a:off x="1473180" y="2555284"/>
                <a:ext cx="88920" cy="138240"/>
              </p14:xfrm>
            </p:contentPart>
          </mc:Choice>
          <mc:Fallback>
            <p:pic>
              <p:nvPicPr>
                <p:cNvPr id="9" name="Käsinkirjoitus 8">
                  <a:extLst>
                    <a:ext uri="{FF2B5EF4-FFF2-40B4-BE49-F238E27FC236}">
                      <a16:creationId xmlns:a16="http://schemas.microsoft.com/office/drawing/2014/main" id="{C9745DB4-89FD-4FAD-8805-BBAF2FF60ED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468860" y="2550964"/>
                  <a:ext cx="975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Käsinkirjoitus 9">
                  <a:extLst>
                    <a:ext uri="{FF2B5EF4-FFF2-40B4-BE49-F238E27FC236}">
                      <a16:creationId xmlns:a16="http://schemas.microsoft.com/office/drawing/2014/main" id="{5CA4BF7E-CD43-432C-BDB8-A800E8094225}"/>
                    </a:ext>
                  </a:extLst>
                </p14:cNvPr>
                <p14:cNvContentPartPr/>
                <p14:nvPr/>
              </p14:nvContentPartPr>
              <p14:xfrm>
                <a:off x="1623660" y="2611444"/>
                <a:ext cx="250560" cy="86040"/>
              </p14:xfrm>
            </p:contentPart>
          </mc:Choice>
          <mc:Fallback>
            <p:pic>
              <p:nvPicPr>
                <p:cNvPr id="10" name="Käsinkirjoitus 9">
                  <a:extLst>
                    <a:ext uri="{FF2B5EF4-FFF2-40B4-BE49-F238E27FC236}">
                      <a16:creationId xmlns:a16="http://schemas.microsoft.com/office/drawing/2014/main" id="{5CA4BF7E-CD43-432C-BDB8-A800E809422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619340" y="2607124"/>
                  <a:ext cx="2592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1" name="Käsinkirjoitus 10">
                  <a:extLst>
                    <a:ext uri="{FF2B5EF4-FFF2-40B4-BE49-F238E27FC236}">
                      <a16:creationId xmlns:a16="http://schemas.microsoft.com/office/drawing/2014/main" id="{8FCFF781-72AE-4CF2-86EE-36A5D07012C3}"/>
                    </a:ext>
                  </a:extLst>
                </p14:cNvPr>
                <p14:cNvContentPartPr/>
                <p14:nvPr/>
              </p14:nvContentPartPr>
              <p14:xfrm>
                <a:off x="1797540" y="2590924"/>
                <a:ext cx="75240" cy="9360"/>
              </p14:xfrm>
            </p:contentPart>
          </mc:Choice>
          <mc:Fallback>
            <p:pic>
              <p:nvPicPr>
                <p:cNvPr id="11" name="Käsinkirjoitus 10">
                  <a:extLst>
                    <a:ext uri="{FF2B5EF4-FFF2-40B4-BE49-F238E27FC236}">
                      <a16:creationId xmlns:a16="http://schemas.microsoft.com/office/drawing/2014/main" id="{8FCFF781-72AE-4CF2-86EE-36A5D07012C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793220" y="2586604"/>
                  <a:ext cx="8388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Ryhmä 14">
            <a:extLst>
              <a:ext uri="{FF2B5EF4-FFF2-40B4-BE49-F238E27FC236}">
                <a16:creationId xmlns:a16="http://schemas.microsoft.com/office/drawing/2014/main" id="{BBA680A5-E52D-4FBA-9667-64DB78D00DAB}"/>
              </a:ext>
            </a:extLst>
          </p:cNvPr>
          <p:cNvGrpSpPr/>
          <p:nvPr/>
        </p:nvGrpSpPr>
        <p:grpSpPr>
          <a:xfrm>
            <a:off x="2053140" y="2565724"/>
            <a:ext cx="226800" cy="163080"/>
            <a:chOff x="2053140" y="2565724"/>
            <a:chExt cx="226800" cy="16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2" name="Käsinkirjoitus 11">
                  <a:extLst>
                    <a:ext uri="{FF2B5EF4-FFF2-40B4-BE49-F238E27FC236}">
                      <a16:creationId xmlns:a16="http://schemas.microsoft.com/office/drawing/2014/main" id="{768EC0E1-0CBA-4224-869F-88CA1F3A47E3}"/>
                    </a:ext>
                  </a:extLst>
                </p14:cNvPr>
                <p14:cNvContentPartPr/>
                <p14:nvPr/>
              </p14:nvContentPartPr>
              <p14:xfrm>
                <a:off x="2053140" y="2565724"/>
                <a:ext cx="126720" cy="163080"/>
              </p14:xfrm>
            </p:contentPart>
          </mc:Choice>
          <mc:Fallback>
            <p:pic>
              <p:nvPicPr>
                <p:cNvPr id="12" name="Käsinkirjoitus 11">
                  <a:extLst>
                    <a:ext uri="{FF2B5EF4-FFF2-40B4-BE49-F238E27FC236}">
                      <a16:creationId xmlns:a16="http://schemas.microsoft.com/office/drawing/2014/main" id="{768EC0E1-0CBA-4224-869F-88CA1F3A47E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048820" y="2561404"/>
                  <a:ext cx="1353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3" name="Käsinkirjoitus 12">
                  <a:extLst>
                    <a:ext uri="{FF2B5EF4-FFF2-40B4-BE49-F238E27FC236}">
                      <a16:creationId xmlns:a16="http://schemas.microsoft.com/office/drawing/2014/main" id="{41CFC803-0E88-40DC-A7A5-2EDDD4DDAC4F}"/>
                    </a:ext>
                  </a:extLst>
                </p14:cNvPr>
                <p14:cNvContentPartPr/>
                <p14:nvPr/>
              </p14:nvContentPartPr>
              <p14:xfrm>
                <a:off x="2071860" y="2637724"/>
                <a:ext cx="60840" cy="9720"/>
              </p14:xfrm>
            </p:contentPart>
          </mc:Choice>
          <mc:Fallback>
            <p:pic>
              <p:nvPicPr>
                <p:cNvPr id="13" name="Käsinkirjoitus 12">
                  <a:extLst>
                    <a:ext uri="{FF2B5EF4-FFF2-40B4-BE49-F238E27FC236}">
                      <a16:creationId xmlns:a16="http://schemas.microsoft.com/office/drawing/2014/main" id="{41CFC803-0E88-40DC-A7A5-2EDDD4DDAC4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067540" y="2633404"/>
                  <a:ext cx="694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4" name="Käsinkirjoitus 13">
                  <a:extLst>
                    <a:ext uri="{FF2B5EF4-FFF2-40B4-BE49-F238E27FC236}">
                      <a16:creationId xmlns:a16="http://schemas.microsoft.com/office/drawing/2014/main" id="{D7F9AAA8-B544-4B1E-889B-FF54C2992F0F}"/>
                    </a:ext>
                  </a:extLst>
                </p14:cNvPr>
                <p14:cNvContentPartPr/>
                <p14:nvPr/>
              </p14:nvContentPartPr>
              <p14:xfrm>
                <a:off x="2274900" y="2620804"/>
                <a:ext cx="5040" cy="78120"/>
              </p14:xfrm>
            </p:contentPart>
          </mc:Choice>
          <mc:Fallback>
            <p:pic>
              <p:nvPicPr>
                <p:cNvPr id="14" name="Käsinkirjoitus 13">
                  <a:extLst>
                    <a:ext uri="{FF2B5EF4-FFF2-40B4-BE49-F238E27FC236}">
                      <a16:creationId xmlns:a16="http://schemas.microsoft.com/office/drawing/2014/main" id="{D7F9AAA8-B544-4B1E-889B-FF54C2992F0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270580" y="2616484"/>
                  <a:ext cx="13680" cy="8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Ryhmä 22">
            <a:extLst>
              <a:ext uri="{FF2B5EF4-FFF2-40B4-BE49-F238E27FC236}">
                <a16:creationId xmlns:a16="http://schemas.microsoft.com/office/drawing/2014/main" id="{5CC8EDDF-6284-4CDD-BFFE-BF9715F194EC}"/>
              </a:ext>
            </a:extLst>
          </p:cNvPr>
          <p:cNvGrpSpPr/>
          <p:nvPr/>
        </p:nvGrpSpPr>
        <p:grpSpPr>
          <a:xfrm>
            <a:off x="1210380" y="2907724"/>
            <a:ext cx="700920" cy="232200"/>
            <a:chOff x="1210380" y="2907724"/>
            <a:chExt cx="700920" cy="23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Käsinkirjoitus 16">
                  <a:extLst>
                    <a:ext uri="{FF2B5EF4-FFF2-40B4-BE49-F238E27FC236}">
                      <a16:creationId xmlns:a16="http://schemas.microsoft.com/office/drawing/2014/main" id="{3E1B316D-84EA-4FC6-AE55-4D9E5B90F44F}"/>
                    </a:ext>
                  </a:extLst>
                </p14:cNvPr>
                <p14:cNvContentPartPr/>
                <p14:nvPr/>
              </p14:nvContentPartPr>
              <p14:xfrm>
                <a:off x="1210380" y="2907724"/>
                <a:ext cx="197640" cy="205200"/>
              </p14:xfrm>
            </p:contentPart>
          </mc:Choice>
          <mc:Fallback>
            <p:pic>
              <p:nvPicPr>
                <p:cNvPr id="17" name="Käsinkirjoitus 16">
                  <a:extLst>
                    <a:ext uri="{FF2B5EF4-FFF2-40B4-BE49-F238E27FC236}">
                      <a16:creationId xmlns:a16="http://schemas.microsoft.com/office/drawing/2014/main" id="{3E1B316D-84EA-4FC6-AE55-4D9E5B90F44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206060" y="2903404"/>
                  <a:ext cx="2062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Käsinkirjoitus 17">
                  <a:extLst>
                    <a:ext uri="{FF2B5EF4-FFF2-40B4-BE49-F238E27FC236}">
                      <a16:creationId xmlns:a16="http://schemas.microsoft.com/office/drawing/2014/main" id="{663BD88A-330B-4D5B-9D20-45E7C0C80C3E}"/>
                    </a:ext>
                  </a:extLst>
                </p14:cNvPr>
                <p14:cNvContentPartPr/>
                <p14:nvPr/>
              </p14:nvContentPartPr>
              <p14:xfrm>
                <a:off x="1479300" y="3005644"/>
                <a:ext cx="55080" cy="90720"/>
              </p14:xfrm>
            </p:contentPart>
          </mc:Choice>
          <mc:Fallback>
            <p:pic>
              <p:nvPicPr>
                <p:cNvPr id="18" name="Käsinkirjoitus 17">
                  <a:extLst>
                    <a:ext uri="{FF2B5EF4-FFF2-40B4-BE49-F238E27FC236}">
                      <a16:creationId xmlns:a16="http://schemas.microsoft.com/office/drawing/2014/main" id="{663BD88A-330B-4D5B-9D20-45E7C0C80C3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474980" y="3001324"/>
                  <a:ext cx="637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Käsinkirjoitus 19">
                  <a:extLst>
                    <a:ext uri="{FF2B5EF4-FFF2-40B4-BE49-F238E27FC236}">
                      <a16:creationId xmlns:a16="http://schemas.microsoft.com/office/drawing/2014/main" id="{310007ED-7CB9-4FC2-9B62-D4ACEE0DE864}"/>
                    </a:ext>
                  </a:extLst>
                </p14:cNvPr>
                <p14:cNvContentPartPr/>
                <p14:nvPr/>
              </p14:nvContentPartPr>
              <p14:xfrm>
                <a:off x="1619340" y="3009604"/>
                <a:ext cx="76320" cy="4320"/>
              </p14:xfrm>
            </p:contentPart>
          </mc:Choice>
          <mc:Fallback>
            <p:pic>
              <p:nvPicPr>
                <p:cNvPr id="20" name="Käsinkirjoitus 19">
                  <a:extLst>
                    <a:ext uri="{FF2B5EF4-FFF2-40B4-BE49-F238E27FC236}">
                      <a16:creationId xmlns:a16="http://schemas.microsoft.com/office/drawing/2014/main" id="{310007ED-7CB9-4FC2-9B62-D4ACEE0DE86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615020" y="3005284"/>
                  <a:ext cx="8496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Käsinkirjoitus 20">
                  <a:extLst>
                    <a:ext uri="{FF2B5EF4-FFF2-40B4-BE49-F238E27FC236}">
                      <a16:creationId xmlns:a16="http://schemas.microsoft.com/office/drawing/2014/main" id="{0B312797-DC40-4B1C-9BE0-5FD8AEC09BD0}"/>
                    </a:ext>
                  </a:extLst>
                </p14:cNvPr>
                <p14:cNvContentPartPr/>
                <p14:nvPr/>
              </p14:nvContentPartPr>
              <p14:xfrm>
                <a:off x="1608540" y="3047044"/>
                <a:ext cx="82800" cy="4320"/>
              </p14:xfrm>
            </p:contentPart>
          </mc:Choice>
          <mc:Fallback>
            <p:pic>
              <p:nvPicPr>
                <p:cNvPr id="21" name="Käsinkirjoitus 20">
                  <a:extLst>
                    <a:ext uri="{FF2B5EF4-FFF2-40B4-BE49-F238E27FC236}">
                      <a16:creationId xmlns:a16="http://schemas.microsoft.com/office/drawing/2014/main" id="{0B312797-DC40-4B1C-9BE0-5FD8AEC09BD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604220" y="3042724"/>
                  <a:ext cx="9144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Käsinkirjoitus 21">
                  <a:extLst>
                    <a:ext uri="{FF2B5EF4-FFF2-40B4-BE49-F238E27FC236}">
                      <a16:creationId xmlns:a16="http://schemas.microsoft.com/office/drawing/2014/main" id="{2A92E708-3BAE-4EA5-A676-083E231A9F35}"/>
                    </a:ext>
                  </a:extLst>
                </p14:cNvPr>
                <p14:cNvContentPartPr/>
                <p14:nvPr/>
              </p14:nvContentPartPr>
              <p14:xfrm>
                <a:off x="1814100" y="2932204"/>
                <a:ext cx="97200" cy="207720"/>
              </p14:xfrm>
            </p:contentPart>
          </mc:Choice>
          <mc:Fallback>
            <p:pic>
              <p:nvPicPr>
                <p:cNvPr id="22" name="Käsinkirjoitus 21">
                  <a:extLst>
                    <a:ext uri="{FF2B5EF4-FFF2-40B4-BE49-F238E27FC236}">
                      <a16:creationId xmlns:a16="http://schemas.microsoft.com/office/drawing/2014/main" id="{2A92E708-3BAE-4EA5-A676-083E231A9F3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809780" y="2927884"/>
                  <a:ext cx="105840" cy="21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44" name="Käsinkirjoitus 43">
                <a:extLst>
                  <a:ext uri="{FF2B5EF4-FFF2-40B4-BE49-F238E27FC236}">
                    <a16:creationId xmlns:a16="http://schemas.microsoft.com/office/drawing/2014/main" id="{538649B4-10E3-467D-BCD7-C1889BD38511}"/>
                  </a:ext>
                </a:extLst>
              </p14:cNvPr>
              <p14:cNvContentPartPr/>
              <p14:nvPr/>
            </p14:nvContentPartPr>
            <p14:xfrm>
              <a:off x="6885273" y="1225925"/>
              <a:ext cx="113040" cy="150480"/>
            </p14:xfrm>
          </p:contentPart>
        </mc:Choice>
        <mc:Fallback>
          <p:pic>
            <p:nvPicPr>
              <p:cNvPr id="44" name="Käsinkirjoitus 43">
                <a:extLst>
                  <a:ext uri="{FF2B5EF4-FFF2-40B4-BE49-F238E27FC236}">
                    <a16:creationId xmlns:a16="http://schemas.microsoft.com/office/drawing/2014/main" id="{538649B4-10E3-467D-BCD7-C1889BD3851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880953" y="1221605"/>
                <a:ext cx="12168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45" name="Käsinkirjoitus 44">
                <a:extLst>
                  <a:ext uri="{FF2B5EF4-FFF2-40B4-BE49-F238E27FC236}">
                    <a16:creationId xmlns:a16="http://schemas.microsoft.com/office/drawing/2014/main" id="{229C5972-782B-4459-91CA-CA81DAFAC015}"/>
                  </a:ext>
                </a:extLst>
              </p14:cNvPr>
              <p14:cNvContentPartPr/>
              <p14:nvPr/>
            </p14:nvContentPartPr>
            <p14:xfrm>
              <a:off x="7049073" y="1389005"/>
              <a:ext cx="41040" cy="36000"/>
            </p14:xfrm>
          </p:contentPart>
        </mc:Choice>
        <mc:Fallback>
          <p:pic>
            <p:nvPicPr>
              <p:cNvPr id="45" name="Käsinkirjoitus 44">
                <a:extLst>
                  <a:ext uri="{FF2B5EF4-FFF2-40B4-BE49-F238E27FC236}">
                    <a16:creationId xmlns:a16="http://schemas.microsoft.com/office/drawing/2014/main" id="{229C5972-782B-4459-91CA-CA81DAFAC01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044753" y="1384685"/>
                <a:ext cx="4968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46" name="Käsinkirjoitus 45">
                <a:extLst>
                  <a:ext uri="{FF2B5EF4-FFF2-40B4-BE49-F238E27FC236}">
                    <a16:creationId xmlns:a16="http://schemas.microsoft.com/office/drawing/2014/main" id="{BE180A89-D4E0-451D-AC82-0216E4E0668A}"/>
                  </a:ext>
                </a:extLst>
              </p14:cNvPr>
              <p14:cNvContentPartPr/>
              <p14:nvPr/>
            </p14:nvContentPartPr>
            <p14:xfrm>
              <a:off x="7226913" y="1230605"/>
              <a:ext cx="102960" cy="151560"/>
            </p14:xfrm>
          </p:contentPart>
        </mc:Choice>
        <mc:Fallback>
          <p:pic>
            <p:nvPicPr>
              <p:cNvPr id="46" name="Käsinkirjoitus 45">
                <a:extLst>
                  <a:ext uri="{FF2B5EF4-FFF2-40B4-BE49-F238E27FC236}">
                    <a16:creationId xmlns:a16="http://schemas.microsoft.com/office/drawing/2014/main" id="{BE180A89-D4E0-451D-AC82-0216E4E0668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222593" y="1226285"/>
                <a:ext cx="11160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47" name="Käsinkirjoitus 46">
                <a:extLst>
                  <a:ext uri="{FF2B5EF4-FFF2-40B4-BE49-F238E27FC236}">
                    <a16:creationId xmlns:a16="http://schemas.microsoft.com/office/drawing/2014/main" id="{6CA95DC0-5667-4D24-982D-2CD5C63D308C}"/>
                  </a:ext>
                </a:extLst>
              </p14:cNvPr>
              <p14:cNvContentPartPr/>
              <p14:nvPr/>
            </p14:nvContentPartPr>
            <p14:xfrm>
              <a:off x="7395033" y="1389005"/>
              <a:ext cx="56520" cy="49680"/>
            </p14:xfrm>
          </p:contentPart>
        </mc:Choice>
        <mc:Fallback>
          <p:pic>
            <p:nvPicPr>
              <p:cNvPr id="47" name="Käsinkirjoitus 46">
                <a:extLst>
                  <a:ext uri="{FF2B5EF4-FFF2-40B4-BE49-F238E27FC236}">
                    <a16:creationId xmlns:a16="http://schemas.microsoft.com/office/drawing/2014/main" id="{6CA95DC0-5667-4D24-982D-2CD5C63D308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390713" y="1384685"/>
                <a:ext cx="6516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48" name="Käsinkirjoitus 47">
                <a:extLst>
                  <a:ext uri="{FF2B5EF4-FFF2-40B4-BE49-F238E27FC236}">
                    <a16:creationId xmlns:a16="http://schemas.microsoft.com/office/drawing/2014/main" id="{5FDB4441-37B1-4F2D-8BAF-13EF31180B0B}"/>
                  </a:ext>
                </a:extLst>
              </p14:cNvPr>
              <p14:cNvContentPartPr/>
              <p14:nvPr/>
            </p14:nvContentPartPr>
            <p14:xfrm>
              <a:off x="7521033" y="1230605"/>
              <a:ext cx="144360" cy="209880"/>
            </p14:xfrm>
          </p:contentPart>
        </mc:Choice>
        <mc:Fallback>
          <p:pic>
            <p:nvPicPr>
              <p:cNvPr id="48" name="Käsinkirjoitus 47">
                <a:extLst>
                  <a:ext uri="{FF2B5EF4-FFF2-40B4-BE49-F238E27FC236}">
                    <a16:creationId xmlns:a16="http://schemas.microsoft.com/office/drawing/2014/main" id="{5FDB4441-37B1-4F2D-8BAF-13EF31180B0B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516713" y="1226285"/>
                <a:ext cx="15300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50" name="Käsinkirjoitus 49">
                <a:extLst>
                  <a:ext uri="{FF2B5EF4-FFF2-40B4-BE49-F238E27FC236}">
                    <a16:creationId xmlns:a16="http://schemas.microsoft.com/office/drawing/2014/main" id="{2D004BED-43D4-4222-BFF8-3B6D1F754853}"/>
                  </a:ext>
                </a:extLst>
              </p14:cNvPr>
              <p14:cNvContentPartPr/>
              <p14:nvPr/>
            </p14:nvContentPartPr>
            <p14:xfrm>
              <a:off x="6368673" y="1099925"/>
              <a:ext cx="349200" cy="352440"/>
            </p14:xfrm>
          </p:contentPart>
        </mc:Choice>
        <mc:Fallback>
          <p:pic>
            <p:nvPicPr>
              <p:cNvPr id="50" name="Käsinkirjoitus 49">
                <a:extLst>
                  <a:ext uri="{FF2B5EF4-FFF2-40B4-BE49-F238E27FC236}">
                    <a16:creationId xmlns:a16="http://schemas.microsoft.com/office/drawing/2014/main" id="{2D004BED-43D4-4222-BFF8-3B6D1F754853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351033" y="1064285"/>
                <a:ext cx="384840" cy="42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51" name="Käsinkirjoitus 50">
                <a:extLst>
                  <a:ext uri="{FF2B5EF4-FFF2-40B4-BE49-F238E27FC236}">
                    <a16:creationId xmlns:a16="http://schemas.microsoft.com/office/drawing/2014/main" id="{21557C6D-0464-46C0-99EC-575F4D133E0D}"/>
                  </a:ext>
                </a:extLst>
              </p14:cNvPr>
              <p14:cNvContentPartPr/>
              <p14:nvPr/>
            </p14:nvContentPartPr>
            <p14:xfrm>
              <a:off x="1266289" y="3273540"/>
              <a:ext cx="264960" cy="271440"/>
            </p14:xfrm>
          </p:contentPart>
        </mc:Choice>
        <mc:Fallback>
          <p:pic>
            <p:nvPicPr>
              <p:cNvPr id="51" name="Käsinkirjoitus 50">
                <a:extLst>
                  <a:ext uri="{FF2B5EF4-FFF2-40B4-BE49-F238E27FC236}">
                    <a16:creationId xmlns:a16="http://schemas.microsoft.com/office/drawing/2014/main" id="{21557C6D-0464-46C0-99EC-575F4D133E0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248289" y="3237900"/>
                <a:ext cx="300600" cy="3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52" name="Käsinkirjoitus 51">
                <a:extLst>
                  <a:ext uri="{FF2B5EF4-FFF2-40B4-BE49-F238E27FC236}">
                    <a16:creationId xmlns:a16="http://schemas.microsoft.com/office/drawing/2014/main" id="{5562EDB8-BC62-4214-A6E9-98E984D3FCFE}"/>
                  </a:ext>
                </a:extLst>
              </p14:cNvPr>
              <p14:cNvContentPartPr/>
              <p14:nvPr/>
            </p14:nvContentPartPr>
            <p14:xfrm>
              <a:off x="1627729" y="3398820"/>
              <a:ext cx="64800" cy="137160"/>
            </p14:xfrm>
          </p:contentPart>
        </mc:Choice>
        <mc:Fallback>
          <p:pic>
            <p:nvPicPr>
              <p:cNvPr id="52" name="Käsinkirjoitus 51">
                <a:extLst>
                  <a:ext uri="{FF2B5EF4-FFF2-40B4-BE49-F238E27FC236}">
                    <a16:creationId xmlns:a16="http://schemas.microsoft.com/office/drawing/2014/main" id="{5562EDB8-BC62-4214-A6E9-98E984D3FCFE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609729" y="3363180"/>
                <a:ext cx="10044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53" name="Käsinkirjoitus 52">
                <a:extLst>
                  <a:ext uri="{FF2B5EF4-FFF2-40B4-BE49-F238E27FC236}">
                    <a16:creationId xmlns:a16="http://schemas.microsoft.com/office/drawing/2014/main" id="{120B5B49-67AD-456F-A04C-28E2CCF8D4A1}"/>
                  </a:ext>
                </a:extLst>
              </p14:cNvPr>
              <p14:cNvContentPartPr/>
              <p14:nvPr/>
            </p14:nvContentPartPr>
            <p14:xfrm>
              <a:off x="1679209" y="3268500"/>
              <a:ext cx="62280" cy="290520"/>
            </p14:xfrm>
          </p:contentPart>
        </mc:Choice>
        <mc:Fallback>
          <p:pic>
            <p:nvPicPr>
              <p:cNvPr id="53" name="Käsinkirjoitus 52">
                <a:extLst>
                  <a:ext uri="{FF2B5EF4-FFF2-40B4-BE49-F238E27FC236}">
                    <a16:creationId xmlns:a16="http://schemas.microsoft.com/office/drawing/2014/main" id="{120B5B49-67AD-456F-A04C-28E2CCF8D4A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661569" y="3232500"/>
                <a:ext cx="9792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4" name="Käsinkirjoitus 53">
                <a:extLst>
                  <a:ext uri="{FF2B5EF4-FFF2-40B4-BE49-F238E27FC236}">
                    <a16:creationId xmlns:a16="http://schemas.microsoft.com/office/drawing/2014/main" id="{C05490C0-8CD6-4BA9-8094-C58BEDE945BC}"/>
                  </a:ext>
                </a:extLst>
              </p14:cNvPr>
              <p14:cNvContentPartPr/>
              <p14:nvPr/>
            </p14:nvContentPartPr>
            <p14:xfrm>
              <a:off x="1854529" y="3386220"/>
              <a:ext cx="89640" cy="7200"/>
            </p14:xfrm>
          </p:contentPart>
        </mc:Choice>
        <mc:Fallback>
          <p:pic>
            <p:nvPicPr>
              <p:cNvPr id="54" name="Käsinkirjoitus 53">
                <a:extLst>
                  <a:ext uri="{FF2B5EF4-FFF2-40B4-BE49-F238E27FC236}">
                    <a16:creationId xmlns:a16="http://schemas.microsoft.com/office/drawing/2014/main" id="{C05490C0-8CD6-4BA9-8094-C58BEDE945B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836889" y="3350580"/>
                <a:ext cx="12528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55" name="Käsinkirjoitus 54">
                <a:extLst>
                  <a:ext uri="{FF2B5EF4-FFF2-40B4-BE49-F238E27FC236}">
                    <a16:creationId xmlns:a16="http://schemas.microsoft.com/office/drawing/2014/main" id="{EA3622E4-644B-4EC9-AE0B-2369D30AB08A}"/>
                  </a:ext>
                </a:extLst>
              </p14:cNvPr>
              <p14:cNvContentPartPr/>
              <p14:nvPr/>
            </p14:nvContentPartPr>
            <p14:xfrm>
              <a:off x="1854889" y="3467220"/>
              <a:ext cx="91440" cy="2160"/>
            </p14:xfrm>
          </p:contentPart>
        </mc:Choice>
        <mc:Fallback>
          <p:pic>
            <p:nvPicPr>
              <p:cNvPr id="55" name="Käsinkirjoitus 54">
                <a:extLst>
                  <a:ext uri="{FF2B5EF4-FFF2-40B4-BE49-F238E27FC236}">
                    <a16:creationId xmlns:a16="http://schemas.microsoft.com/office/drawing/2014/main" id="{EA3622E4-644B-4EC9-AE0B-2369D30AB08A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837249" y="3431220"/>
                <a:ext cx="12708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56" name="Käsinkirjoitus 55">
                <a:extLst>
                  <a:ext uri="{FF2B5EF4-FFF2-40B4-BE49-F238E27FC236}">
                    <a16:creationId xmlns:a16="http://schemas.microsoft.com/office/drawing/2014/main" id="{1D290F95-C90E-4F29-A1F2-9374DD363E4E}"/>
                  </a:ext>
                </a:extLst>
              </p14:cNvPr>
              <p14:cNvContentPartPr/>
              <p14:nvPr/>
            </p14:nvContentPartPr>
            <p14:xfrm>
              <a:off x="2119489" y="3211260"/>
              <a:ext cx="302040" cy="318240"/>
            </p14:xfrm>
          </p:contentPart>
        </mc:Choice>
        <mc:Fallback>
          <p:pic>
            <p:nvPicPr>
              <p:cNvPr id="56" name="Käsinkirjoitus 55">
                <a:extLst>
                  <a:ext uri="{FF2B5EF4-FFF2-40B4-BE49-F238E27FC236}">
                    <a16:creationId xmlns:a16="http://schemas.microsoft.com/office/drawing/2014/main" id="{1D290F95-C90E-4F29-A1F2-9374DD363E4E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101489" y="3175620"/>
                <a:ext cx="337680" cy="38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Ryhmä 59">
            <a:extLst>
              <a:ext uri="{FF2B5EF4-FFF2-40B4-BE49-F238E27FC236}">
                <a16:creationId xmlns:a16="http://schemas.microsoft.com/office/drawing/2014/main" id="{37ECB02F-AF0E-49D7-A6B2-31C59534B877}"/>
              </a:ext>
            </a:extLst>
          </p:cNvPr>
          <p:cNvGrpSpPr/>
          <p:nvPr/>
        </p:nvGrpSpPr>
        <p:grpSpPr>
          <a:xfrm>
            <a:off x="5620953" y="774845"/>
            <a:ext cx="1140480" cy="340200"/>
            <a:chOff x="5620953" y="774845"/>
            <a:chExt cx="1140480" cy="34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24" name="Käsinkirjoitus 23">
                  <a:extLst>
                    <a:ext uri="{FF2B5EF4-FFF2-40B4-BE49-F238E27FC236}">
                      <a16:creationId xmlns:a16="http://schemas.microsoft.com/office/drawing/2014/main" id="{6FD75BC6-4A23-499B-BDEB-587A465017D8}"/>
                    </a:ext>
                  </a:extLst>
                </p14:cNvPr>
                <p14:cNvContentPartPr/>
                <p14:nvPr/>
              </p14:nvContentPartPr>
              <p14:xfrm>
                <a:off x="5760273" y="793205"/>
                <a:ext cx="22680" cy="214200"/>
              </p14:xfrm>
            </p:contentPart>
          </mc:Choice>
          <mc:Fallback>
            <p:pic>
              <p:nvPicPr>
                <p:cNvPr id="24" name="Käsinkirjoitus 23">
                  <a:extLst>
                    <a:ext uri="{FF2B5EF4-FFF2-40B4-BE49-F238E27FC236}">
                      <a16:creationId xmlns:a16="http://schemas.microsoft.com/office/drawing/2014/main" id="{6FD75BC6-4A23-499B-BDEB-587A465017D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755953" y="788885"/>
                  <a:ext cx="313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25" name="Käsinkirjoitus 24">
                  <a:extLst>
                    <a:ext uri="{FF2B5EF4-FFF2-40B4-BE49-F238E27FC236}">
                      <a16:creationId xmlns:a16="http://schemas.microsoft.com/office/drawing/2014/main" id="{9954C0E3-3240-42A9-AF6D-566EB2951F15}"/>
                    </a:ext>
                  </a:extLst>
                </p14:cNvPr>
                <p14:cNvContentPartPr/>
                <p14:nvPr/>
              </p14:nvContentPartPr>
              <p14:xfrm>
                <a:off x="5752353" y="774845"/>
                <a:ext cx="120600" cy="228600"/>
              </p14:xfrm>
            </p:contentPart>
          </mc:Choice>
          <mc:Fallback>
            <p:pic>
              <p:nvPicPr>
                <p:cNvPr id="25" name="Käsinkirjoitus 24">
                  <a:extLst>
                    <a:ext uri="{FF2B5EF4-FFF2-40B4-BE49-F238E27FC236}">
                      <a16:creationId xmlns:a16="http://schemas.microsoft.com/office/drawing/2014/main" id="{9954C0E3-3240-42A9-AF6D-566EB2951F1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748033" y="770525"/>
                  <a:ext cx="1292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26" name="Käsinkirjoitus 25">
                  <a:extLst>
                    <a:ext uri="{FF2B5EF4-FFF2-40B4-BE49-F238E27FC236}">
                      <a16:creationId xmlns:a16="http://schemas.microsoft.com/office/drawing/2014/main" id="{561CB968-1058-4712-AED9-B73F92354572}"/>
                    </a:ext>
                  </a:extLst>
                </p14:cNvPr>
                <p14:cNvContentPartPr/>
                <p14:nvPr/>
              </p14:nvContentPartPr>
              <p14:xfrm>
                <a:off x="5942073" y="912725"/>
                <a:ext cx="52920" cy="141840"/>
              </p14:xfrm>
            </p:contentPart>
          </mc:Choice>
          <mc:Fallback>
            <p:pic>
              <p:nvPicPr>
                <p:cNvPr id="26" name="Käsinkirjoitus 25">
                  <a:extLst>
                    <a:ext uri="{FF2B5EF4-FFF2-40B4-BE49-F238E27FC236}">
                      <a16:creationId xmlns:a16="http://schemas.microsoft.com/office/drawing/2014/main" id="{561CB968-1058-4712-AED9-B73F9235457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937753" y="908405"/>
                  <a:ext cx="615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27" name="Käsinkirjoitus 26">
                  <a:extLst>
                    <a:ext uri="{FF2B5EF4-FFF2-40B4-BE49-F238E27FC236}">
                      <a16:creationId xmlns:a16="http://schemas.microsoft.com/office/drawing/2014/main" id="{A43FC813-E5B1-42B2-A223-ED1222C9E10C}"/>
                    </a:ext>
                  </a:extLst>
                </p14:cNvPr>
                <p14:cNvContentPartPr/>
                <p14:nvPr/>
              </p14:nvContentPartPr>
              <p14:xfrm>
                <a:off x="6036033" y="805085"/>
                <a:ext cx="86040" cy="159120"/>
              </p14:xfrm>
            </p:contentPart>
          </mc:Choice>
          <mc:Fallback>
            <p:pic>
              <p:nvPicPr>
                <p:cNvPr id="27" name="Käsinkirjoitus 26">
                  <a:extLst>
                    <a:ext uri="{FF2B5EF4-FFF2-40B4-BE49-F238E27FC236}">
                      <a16:creationId xmlns:a16="http://schemas.microsoft.com/office/drawing/2014/main" id="{A43FC813-E5B1-42B2-A223-ED1222C9E10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031713" y="800765"/>
                  <a:ext cx="946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28" name="Käsinkirjoitus 27">
                  <a:extLst>
                    <a:ext uri="{FF2B5EF4-FFF2-40B4-BE49-F238E27FC236}">
                      <a16:creationId xmlns:a16="http://schemas.microsoft.com/office/drawing/2014/main" id="{D87CBE2A-B792-4A89-8594-CD89D071773B}"/>
                    </a:ext>
                  </a:extLst>
                </p14:cNvPr>
                <p14:cNvContentPartPr/>
                <p14:nvPr/>
              </p14:nvContentPartPr>
              <p14:xfrm>
                <a:off x="6167433" y="909125"/>
                <a:ext cx="110880" cy="57960"/>
              </p14:xfrm>
            </p:contentPart>
          </mc:Choice>
          <mc:Fallback>
            <p:pic>
              <p:nvPicPr>
                <p:cNvPr id="28" name="Käsinkirjoitus 27">
                  <a:extLst>
                    <a:ext uri="{FF2B5EF4-FFF2-40B4-BE49-F238E27FC236}">
                      <a16:creationId xmlns:a16="http://schemas.microsoft.com/office/drawing/2014/main" id="{D87CBE2A-B792-4A89-8594-CD89D071773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163113" y="904805"/>
                  <a:ext cx="1195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29" name="Käsinkirjoitus 28">
                  <a:extLst>
                    <a:ext uri="{FF2B5EF4-FFF2-40B4-BE49-F238E27FC236}">
                      <a16:creationId xmlns:a16="http://schemas.microsoft.com/office/drawing/2014/main" id="{E13743EC-89AE-4290-B2BA-E519A937E95D}"/>
                    </a:ext>
                  </a:extLst>
                </p14:cNvPr>
                <p14:cNvContentPartPr/>
                <p14:nvPr/>
              </p14:nvContentPartPr>
              <p14:xfrm>
                <a:off x="6317193" y="908405"/>
                <a:ext cx="69120" cy="68760"/>
              </p14:xfrm>
            </p:contentPart>
          </mc:Choice>
          <mc:Fallback>
            <p:pic>
              <p:nvPicPr>
                <p:cNvPr id="29" name="Käsinkirjoitus 28">
                  <a:extLst>
                    <a:ext uri="{FF2B5EF4-FFF2-40B4-BE49-F238E27FC236}">
                      <a16:creationId xmlns:a16="http://schemas.microsoft.com/office/drawing/2014/main" id="{E13743EC-89AE-4290-B2BA-E519A937E95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312873" y="904085"/>
                  <a:ext cx="777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30" name="Käsinkirjoitus 29">
                  <a:extLst>
                    <a:ext uri="{FF2B5EF4-FFF2-40B4-BE49-F238E27FC236}">
                      <a16:creationId xmlns:a16="http://schemas.microsoft.com/office/drawing/2014/main" id="{72046420-2D2B-47FA-83D5-98178227C1BA}"/>
                    </a:ext>
                  </a:extLst>
                </p14:cNvPr>
                <p14:cNvContentPartPr/>
                <p14:nvPr/>
              </p14:nvContentPartPr>
              <p14:xfrm>
                <a:off x="6302073" y="850445"/>
                <a:ext cx="74880" cy="11520"/>
              </p14:xfrm>
            </p:contentPart>
          </mc:Choice>
          <mc:Fallback>
            <p:pic>
              <p:nvPicPr>
                <p:cNvPr id="30" name="Käsinkirjoitus 29">
                  <a:extLst>
                    <a:ext uri="{FF2B5EF4-FFF2-40B4-BE49-F238E27FC236}">
                      <a16:creationId xmlns:a16="http://schemas.microsoft.com/office/drawing/2014/main" id="{72046420-2D2B-47FA-83D5-98178227C1B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297753" y="846125"/>
                  <a:ext cx="835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31" name="Käsinkirjoitus 30">
                  <a:extLst>
                    <a:ext uri="{FF2B5EF4-FFF2-40B4-BE49-F238E27FC236}">
                      <a16:creationId xmlns:a16="http://schemas.microsoft.com/office/drawing/2014/main" id="{3BD22584-62D6-41D7-B4A0-6060811A9B97}"/>
                    </a:ext>
                  </a:extLst>
                </p14:cNvPr>
                <p14:cNvContentPartPr/>
                <p14:nvPr/>
              </p14:nvContentPartPr>
              <p14:xfrm>
                <a:off x="6579633" y="815885"/>
                <a:ext cx="39960" cy="223560"/>
              </p14:xfrm>
            </p:contentPart>
          </mc:Choice>
          <mc:Fallback>
            <p:pic>
              <p:nvPicPr>
                <p:cNvPr id="31" name="Käsinkirjoitus 30">
                  <a:extLst>
                    <a:ext uri="{FF2B5EF4-FFF2-40B4-BE49-F238E27FC236}">
                      <a16:creationId xmlns:a16="http://schemas.microsoft.com/office/drawing/2014/main" id="{3BD22584-62D6-41D7-B4A0-6060811A9B9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575313" y="811565"/>
                  <a:ext cx="486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33" name="Käsinkirjoitus 32">
                  <a:extLst>
                    <a:ext uri="{FF2B5EF4-FFF2-40B4-BE49-F238E27FC236}">
                      <a16:creationId xmlns:a16="http://schemas.microsoft.com/office/drawing/2014/main" id="{E47F9BB9-35B2-4ACE-A7DC-424B11F7B0C9}"/>
                    </a:ext>
                  </a:extLst>
                </p14:cNvPr>
                <p14:cNvContentPartPr/>
                <p14:nvPr/>
              </p14:nvContentPartPr>
              <p14:xfrm>
                <a:off x="5620953" y="1090205"/>
                <a:ext cx="1140480" cy="24840"/>
              </p14:xfrm>
            </p:contentPart>
          </mc:Choice>
          <mc:Fallback>
            <p:pic>
              <p:nvPicPr>
                <p:cNvPr id="33" name="Käsinkirjoitus 32">
                  <a:extLst>
                    <a:ext uri="{FF2B5EF4-FFF2-40B4-BE49-F238E27FC236}">
                      <a16:creationId xmlns:a16="http://schemas.microsoft.com/office/drawing/2014/main" id="{E47F9BB9-35B2-4ACE-A7DC-424B11F7B0C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616633" y="1085885"/>
                  <a:ext cx="11491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7" name="Käsinkirjoitus 56">
                  <a:extLst>
                    <a:ext uri="{FF2B5EF4-FFF2-40B4-BE49-F238E27FC236}">
                      <a16:creationId xmlns:a16="http://schemas.microsoft.com/office/drawing/2014/main" id="{008BB2A0-548C-4F44-BFF6-EDFD388B0977}"/>
                    </a:ext>
                  </a:extLst>
                </p14:cNvPr>
                <p14:cNvContentPartPr/>
                <p14:nvPr/>
              </p14:nvContentPartPr>
              <p14:xfrm>
                <a:off x="6481462" y="812341"/>
                <a:ext cx="93600" cy="205920"/>
              </p14:xfrm>
            </p:contentPart>
          </mc:Choice>
          <mc:Fallback>
            <p:pic>
              <p:nvPicPr>
                <p:cNvPr id="57" name="Käsinkirjoitus 56">
                  <a:extLst>
                    <a:ext uri="{FF2B5EF4-FFF2-40B4-BE49-F238E27FC236}">
                      <a16:creationId xmlns:a16="http://schemas.microsoft.com/office/drawing/2014/main" id="{008BB2A0-548C-4F44-BFF6-EDFD388B097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477142" y="808021"/>
                  <a:ext cx="1022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9" name="Käsinkirjoitus 58">
                  <a:extLst>
                    <a:ext uri="{FF2B5EF4-FFF2-40B4-BE49-F238E27FC236}">
                      <a16:creationId xmlns:a16="http://schemas.microsoft.com/office/drawing/2014/main" id="{D6D66A91-88E6-4963-86AF-EC3B4D85B4F6}"/>
                    </a:ext>
                  </a:extLst>
                </p14:cNvPr>
                <p14:cNvContentPartPr/>
                <p14:nvPr/>
              </p14:nvContentPartPr>
              <p14:xfrm>
                <a:off x="6476062" y="942661"/>
                <a:ext cx="163080" cy="20520"/>
              </p14:xfrm>
            </p:contentPart>
          </mc:Choice>
          <mc:Fallback>
            <p:pic>
              <p:nvPicPr>
                <p:cNvPr id="59" name="Käsinkirjoitus 58">
                  <a:extLst>
                    <a:ext uri="{FF2B5EF4-FFF2-40B4-BE49-F238E27FC236}">
                      <a16:creationId xmlns:a16="http://schemas.microsoft.com/office/drawing/2014/main" id="{D6D66A91-88E6-4963-86AF-EC3B4D85B4F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471742" y="938341"/>
                  <a:ext cx="171720" cy="2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61" name="Käsinkirjoitus 60">
                <a:extLst>
                  <a:ext uri="{FF2B5EF4-FFF2-40B4-BE49-F238E27FC236}">
                    <a16:creationId xmlns:a16="http://schemas.microsoft.com/office/drawing/2014/main" id="{7309B374-80A6-4F99-900D-1809A6C2C45A}"/>
                  </a:ext>
                </a:extLst>
              </p14:cNvPr>
              <p14:cNvContentPartPr/>
              <p14:nvPr/>
            </p14:nvContentPartPr>
            <p14:xfrm>
              <a:off x="3024889" y="1698180"/>
              <a:ext cx="207720" cy="14040"/>
            </p14:xfrm>
          </p:contentPart>
        </mc:Choice>
        <mc:Fallback>
          <p:pic>
            <p:nvPicPr>
              <p:cNvPr id="61" name="Käsinkirjoitus 60">
                <a:extLst>
                  <a:ext uri="{FF2B5EF4-FFF2-40B4-BE49-F238E27FC236}">
                    <a16:creationId xmlns:a16="http://schemas.microsoft.com/office/drawing/2014/main" id="{7309B374-80A6-4F99-900D-1809A6C2C45A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006889" y="1662180"/>
                <a:ext cx="24336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62" name="Käsinkirjoitus 61">
                <a:extLst>
                  <a:ext uri="{FF2B5EF4-FFF2-40B4-BE49-F238E27FC236}">
                    <a16:creationId xmlns:a16="http://schemas.microsoft.com/office/drawing/2014/main" id="{098C6B0C-F315-4250-B67B-3F69A06FA9EE}"/>
                  </a:ext>
                </a:extLst>
              </p14:cNvPr>
              <p14:cNvContentPartPr/>
              <p14:nvPr/>
            </p14:nvContentPartPr>
            <p14:xfrm>
              <a:off x="2872969" y="1707180"/>
              <a:ext cx="62280" cy="13320"/>
            </p14:xfrm>
          </p:contentPart>
        </mc:Choice>
        <mc:Fallback>
          <p:pic>
            <p:nvPicPr>
              <p:cNvPr id="62" name="Käsinkirjoitus 61">
                <a:extLst>
                  <a:ext uri="{FF2B5EF4-FFF2-40B4-BE49-F238E27FC236}">
                    <a16:creationId xmlns:a16="http://schemas.microsoft.com/office/drawing/2014/main" id="{098C6B0C-F315-4250-B67B-3F69A06FA9EE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855329" y="1671540"/>
                <a:ext cx="9792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63" name="Käsinkirjoitus 62">
                <a:extLst>
                  <a:ext uri="{FF2B5EF4-FFF2-40B4-BE49-F238E27FC236}">
                    <a16:creationId xmlns:a16="http://schemas.microsoft.com/office/drawing/2014/main" id="{A990105E-8008-4C4D-AD06-55C790A6A4DE}"/>
                  </a:ext>
                </a:extLst>
              </p14:cNvPr>
              <p14:cNvContentPartPr/>
              <p14:nvPr/>
            </p14:nvContentPartPr>
            <p14:xfrm>
              <a:off x="3501529" y="1715820"/>
              <a:ext cx="90000" cy="5040"/>
            </p14:xfrm>
          </p:contentPart>
        </mc:Choice>
        <mc:Fallback>
          <p:pic>
            <p:nvPicPr>
              <p:cNvPr id="63" name="Käsinkirjoitus 62">
                <a:extLst>
                  <a:ext uri="{FF2B5EF4-FFF2-40B4-BE49-F238E27FC236}">
                    <a16:creationId xmlns:a16="http://schemas.microsoft.com/office/drawing/2014/main" id="{A990105E-8008-4C4D-AD06-55C790A6A4DE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483529" y="1679820"/>
                <a:ext cx="125640" cy="7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Ryhmä 78">
            <a:extLst>
              <a:ext uri="{FF2B5EF4-FFF2-40B4-BE49-F238E27FC236}">
                <a16:creationId xmlns:a16="http://schemas.microsoft.com/office/drawing/2014/main" id="{1E51EB98-9373-46E9-8116-B0F8B895CAA5}"/>
              </a:ext>
            </a:extLst>
          </p:cNvPr>
          <p:cNvGrpSpPr/>
          <p:nvPr/>
        </p:nvGrpSpPr>
        <p:grpSpPr>
          <a:xfrm>
            <a:off x="4685929" y="2337180"/>
            <a:ext cx="186480" cy="299880"/>
            <a:chOff x="4685929" y="2337180"/>
            <a:chExt cx="186480" cy="29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71" name="Käsinkirjoitus 70">
                  <a:extLst>
                    <a:ext uri="{FF2B5EF4-FFF2-40B4-BE49-F238E27FC236}">
                      <a16:creationId xmlns:a16="http://schemas.microsoft.com/office/drawing/2014/main" id="{44B7A54B-B576-4C36-A90A-120C5A57ABB4}"/>
                    </a:ext>
                  </a:extLst>
                </p14:cNvPr>
                <p14:cNvContentPartPr/>
                <p14:nvPr/>
              </p14:nvContentPartPr>
              <p14:xfrm>
                <a:off x="4685929" y="2344020"/>
                <a:ext cx="31320" cy="293040"/>
              </p14:xfrm>
            </p:contentPart>
          </mc:Choice>
          <mc:Fallback>
            <p:pic>
              <p:nvPicPr>
                <p:cNvPr id="71" name="Käsinkirjoitus 70">
                  <a:extLst>
                    <a:ext uri="{FF2B5EF4-FFF2-40B4-BE49-F238E27FC236}">
                      <a16:creationId xmlns:a16="http://schemas.microsoft.com/office/drawing/2014/main" id="{44B7A54B-B576-4C36-A90A-120C5A57ABB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681609" y="2339700"/>
                  <a:ext cx="3996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72" name="Käsinkirjoitus 71">
                  <a:extLst>
                    <a:ext uri="{FF2B5EF4-FFF2-40B4-BE49-F238E27FC236}">
                      <a16:creationId xmlns:a16="http://schemas.microsoft.com/office/drawing/2014/main" id="{3016E854-79E4-473B-A626-A242974DEABC}"/>
                    </a:ext>
                  </a:extLst>
                </p14:cNvPr>
                <p14:cNvContentPartPr/>
                <p14:nvPr/>
              </p14:nvContentPartPr>
              <p14:xfrm>
                <a:off x="4707169" y="2337180"/>
                <a:ext cx="165240" cy="289800"/>
              </p14:xfrm>
            </p:contentPart>
          </mc:Choice>
          <mc:Fallback>
            <p:pic>
              <p:nvPicPr>
                <p:cNvPr id="72" name="Käsinkirjoitus 71">
                  <a:extLst>
                    <a:ext uri="{FF2B5EF4-FFF2-40B4-BE49-F238E27FC236}">
                      <a16:creationId xmlns:a16="http://schemas.microsoft.com/office/drawing/2014/main" id="{3016E854-79E4-473B-A626-A242974DEAB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702849" y="2332860"/>
                  <a:ext cx="173880" cy="29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64" name="Käsinkirjoitus 63">
                <a:extLst>
                  <a:ext uri="{FF2B5EF4-FFF2-40B4-BE49-F238E27FC236}">
                    <a16:creationId xmlns:a16="http://schemas.microsoft.com/office/drawing/2014/main" id="{DD604BA3-6ED5-4FDC-A53E-96775794572C}"/>
                  </a:ext>
                </a:extLst>
              </p14:cNvPr>
              <p14:cNvContentPartPr/>
              <p14:nvPr/>
            </p14:nvContentPartPr>
            <p14:xfrm>
              <a:off x="3454729" y="2440500"/>
              <a:ext cx="32760" cy="240120"/>
            </p14:xfrm>
          </p:contentPart>
        </mc:Choice>
        <mc:Fallback>
          <p:pic>
            <p:nvPicPr>
              <p:cNvPr id="64" name="Käsinkirjoitus 63">
                <a:extLst>
                  <a:ext uri="{FF2B5EF4-FFF2-40B4-BE49-F238E27FC236}">
                    <a16:creationId xmlns:a16="http://schemas.microsoft.com/office/drawing/2014/main" id="{DD604BA3-6ED5-4FDC-A53E-96775794572C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450409" y="2436180"/>
                <a:ext cx="4140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65" name="Käsinkirjoitus 64">
                <a:extLst>
                  <a:ext uri="{FF2B5EF4-FFF2-40B4-BE49-F238E27FC236}">
                    <a16:creationId xmlns:a16="http://schemas.microsoft.com/office/drawing/2014/main" id="{17ABDFCF-F1E6-441F-8278-768406E2ACF2}"/>
                  </a:ext>
                </a:extLst>
              </p14:cNvPr>
              <p14:cNvContentPartPr/>
              <p14:nvPr/>
            </p14:nvContentPartPr>
            <p14:xfrm>
              <a:off x="3470929" y="2439060"/>
              <a:ext cx="120600" cy="227880"/>
            </p14:xfrm>
          </p:contentPart>
        </mc:Choice>
        <mc:Fallback>
          <p:pic>
            <p:nvPicPr>
              <p:cNvPr id="65" name="Käsinkirjoitus 64">
                <a:extLst>
                  <a:ext uri="{FF2B5EF4-FFF2-40B4-BE49-F238E27FC236}">
                    <a16:creationId xmlns:a16="http://schemas.microsoft.com/office/drawing/2014/main" id="{17ABDFCF-F1E6-441F-8278-768406E2ACF2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466609" y="2434740"/>
                <a:ext cx="12924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66" name="Käsinkirjoitus 65">
                <a:extLst>
                  <a:ext uri="{FF2B5EF4-FFF2-40B4-BE49-F238E27FC236}">
                    <a16:creationId xmlns:a16="http://schemas.microsoft.com/office/drawing/2014/main" id="{4ED7E53E-5FFA-42C5-A749-513720EFBB6F}"/>
                  </a:ext>
                </a:extLst>
              </p14:cNvPr>
              <p14:cNvContentPartPr/>
              <p14:nvPr/>
            </p14:nvContentPartPr>
            <p14:xfrm>
              <a:off x="3694129" y="2562540"/>
              <a:ext cx="103680" cy="183960"/>
            </p14:xfrm>
          </p:contentPart>
        </mc:Choice>
        <mc:Fallback>
          <p:pic>
            <p:nvPicPr>
              <p:cNvPr id="66" name="Käsinkirjoitus 65">
                <a:extLst>
                  <a:ext uri="{FF2B5EF4-FFF2-40B4-BE49-F238E27FC236}">
                    <a16:creationId xmlns:a16="http://schemas.microsoft.com/office/drawing/2014/main" id="{4ED7E53E-5FFA-42C5-A749-513720EFBB6F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689809" y="2558220"/>
                <a:ext cx="11232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7" name="Käsinkirjoitus 66">
                <a:extLst>
                  <a:ext uri="{FF2B5EF4-FFF2-40B4-BE49-F238E27FC236}">
                    <a16:creationId xmlns:a16="http://schemas.microsoft.com/office/drawing/2014/main" id="{02E5D136-4C16-48CD-AB55-86B0031134BA}"/>
                  </a:ext>
                </a:extLst>
              </p14:cNvPr>
              <p14:cNvContentPartPr/>
              <p14:nvPr/>
            </p14:nvContentPartPr>
            <p14:xfrm>
              <a:off x="3872329" y="2436180"/>
              <a:ext cx="117720" cy="170280"/>
            </p14:xfrm>
          </p:contentPart>
        </mc:Choice>
        <mc:Fallback>
          <p:pic>
            <p:nvPicPr>
              <p:cNvPr id="67" name="Käsinkirjoitus 66">
                <a:extLst>
                  <a:ext uri="{FF2B5EF4-FFF2-40B4-BE49-F238E27FC236}">
                    <a16:creationId xmlns:a16="http://schemas.microsoft.com/office/drawing/2014/main" id="{02E5D136-4C16-48CD-AB55-86B0031134BA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868009" y="2431860"/>
                <a:ext cx="12636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68" name="Käsinkirjoitus 67">
                <a:extLst>
                  <a:ext uri="{FF2B5EF4-FFF2-40B4-BE49-F238E27FC236}">
                    <a16:creationId xmlns:a16="http://schemas.microsoft.com/office/drawing/2014/main" id="{DC4EB378-1744-4487-93F8-2FDF174A55E0}"/>
                  </a:ext>
                </a:extLst>
              </p14:cNvPr>
              <p14:cNvContentPartPr/>
              <p14:nvPr/>
            </p14:nvContentPartPr>
            <p14:xfrm>
              <a:off x="4053409" y="2500260"/>
              <a:ext cx="147600" cy="95040"/>
            </p14:xfrm>
          </p:contentPart>
        </mc:Choice>
        <mc:Fallback>
          <p:pic>
            <p:nvPicPr>
              <p:cNvPr id="68" name="Käsinkirjoitus 67">
                <a:extLst>
                  <a:ext uri="{FF2B5EF4-FFF2-40B4-BE49-F238E27FC236}">
                    <a16:creationId xmlns:a16="http://schemas.microsoft.com/office/drawing/2014/main" id="{DC4EB378-1744-4487-93F8-2FDF174A55E0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049089" y="2495940"/>
                <a:ext cx="15624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69" name="Käsinkirjoitus 68">
                <a:extLst>
                  <a:ext uri="{FF2B5EF4-FFF2-40B4-BE49-F238E27FC236}">
                    <a16:creationId xmlns:a16="http://schemas.microsoft.com/office/drawing/2014/main" id="{E95EC881-C226-401D-A922-6E110C767200}"/>
                  </a:ext>
                </a:extLst>
              </p14:cNvPr>
              <p14:cNvContentPartPr/>
              <p14:nvPr/>
            </p14:nvContentPartPr>
            <p14:xfrm>
              <a:off x="4266529" y="2543460"/>
              <a:ext cx="83160" cy="76320"/>
            </p14:xfrm>
          </p:contentPart>
        </mc:Choice>
        <mc:Fallback>
          <p:pic>
            <p:nvPicPr>
              <p:cNvPr id="69" name="Käsinkirjoitus 68">
                <a:extLst>
                  <a:ext uri="{FF2B5EF4-FFF2-40B4-BE49-F238E27FC236}">
                    <a16:creationId xmlns:a16="http://schemas.microsoft.com/office/drawing/2014/main" id="{E95EC881-C226-401D-A922-6E110C767200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262209" y="2539140"/>
                <a:ext cx="9180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70" name="Käsinkirjoitus 69">
                <a:extLst>
                  <a:ext uri="{FF2B5EF4-FFF2-40B4-BE49-F238E27FC236}">
                    <a16:creationId xmlns:a16="http://schemas.microsoft.com/office/drawing/2014/main" id="{D2199D73-7557-4B84-BA95-14252A19EC62}"/>
                  </a:ext>
                </a:extLst>
              </p14:cNvPr>
              <p14:cNvContentPartPr/>
              <p14:nvPr/>
            </p14:nvContentPartPr>
            <p14:xfrm>
              <a:off x="4298209" y="2446980"/>
              <a:ext cx="47880" cy="7200"/>
            </p14:xfrm>
          </p:contentPart>
        </mc:Choice>
        <mc:Fallback>
          <p:pic>
            <p:nvPicPr>
              <p:cNvPr id="70" name="Käsinkirjoitus 69">
                <a:extLst>
                  <a:ext uri="{FF2B5EF4-FFF2-40B4-BE49-F238E27FC236}">
                    <a16:creationId xmlns:a16="http://schemas.microsoft.com/office/drawing/2014/main" id="{D2199D73-7557-4B84-BA95-14252A19EC62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293889" y="2442660"/>
                <a:ext cx="56520" cy="1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Ryhmä 81">
            <a:extLst>
              <a:ext uri="{FF2B5EF4-FFF2-40B4-BE49-F238E27FC236}">
                <a16:creationId xmlns:a16="http://schemas.microsoft.com/office/drawing/2014/main" id="{56A44785-DEBC-433C-8337-88F3DCF43B40}"/>
              </a:ext>
            </a:extLst>
          </p:cNvPr>
          <p:cNvGrpSpPr/>
          <p:nvPr/>
        </p:nvGrpSpPr>
        <p:grpSpPr>
          <a:xfrm>
            <a:off x="3610609" y="2794020"/>
            <a:ext cx="910080" cy="273960"/>
            <a:chOff x="3610609" y="2794020"/>
            <a:chExt cx="910080" cy="27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3" name="Käsinkirjoitus 72">
                  <a:extLst>
                    <a:ext uri="{FF2B5EF4-FFF2-40B4-BE49-F238E27FC236}">
                      <a16:creationId xmlns:a16="http://schemas.microsoft.com/office/drawing/2014/main" id="{D84174CB-21CD-4960-9674-E824A6A16FC0}"/>
                    </a:ext>
                  </a:extLst>
                </p14:cNvPr>
                <p14:cNvContentPartPr/>
                <p14:nvPr/>
              </p14:nvContentPartPr>
              <p14:xfrm>
                <a:off x="3610609" y="2821020"/>
                <a:ext cx="275760" cy="246960"/>
              </p14:xfrm>
            </p:contentPart>
          </mc:Choice>
          <mc:Fallback>
            <p:pic>
              <p:nvPicPr>
                <p:cNvPr id="73" name="Käsinkirjoitus 72">
                  <a:extLst>
                    <a:ext uri="{FF2B5EF4-FFF2-40B4-BE49-F238E27FC236}">
                      <a16:creationId xmlns:a16="http://schemas.microsoft.com/office/drawing/2014/main" id="{D84174CB-21CD-4960-9674-E824A6A16FC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606289" y="2816700"/>
                  <a:ext cx="2844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4" name="Käsinkirjoitus 73">
                  <a:extLst>
                    <a:ext uri="{FF2B5EF4-FFF2-40B4-BE49-F238E27FC236}">
                      <a16:creationId xmlns:a16="http://schemas.microsoft.com/office/drawing/2014/main" id="{3DE1F313-12F6-4DDB-88B1-35FD6C7AEACC}"/>
                    </a:ext>
                  </a:extLst>
                </p14:cNvPr>
                <p14:cNvContentPartPr/>
                <p14:nvPr/>
              </p14:nvContentPartPr>
              <p14:xfrm>
                <a:off x="3968089" y="2936940"/>
                <a:ext cx="61920" cy="118800"/>
              </p14:xfrm>
            </p:contentPart>
          </mc:Choice>
          <mc:Fallback>
            <p:pic>
              <p:nvPicPr>
                <p:cNvPr id="74" name="Käsinkirjoitus 73">
                  <a:extLst>
                    <a:ext uri="{FF2B5EF4-FFF2-40B4-BE49-F238E27FC236}">
                      <a16:creationId xmlns:a16="http://schemas.microsoft.com/office/drawing/2014/main" id="{3DE1F313-12F6-4DDB-88B1-35FD6C7AEAC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963769" y="2932620"/>
                  <a:ext cx="705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5" name="Käsinkirjoitus 74">
                  <a:extLst>
                    <a:ext uri="{FF2B5EF4-FFF2-40B4-BE49-F238E27FC236}">
                      <a16:creationId xmlns:a16="http://schemas.microsoft.com/office/drawing/2014/main" id="{93397F2A-1FA1-4600-978A-87BB2F353D01}"/>
                    </a:ext>
                  </a:extLst>
                </p14:cNvPr>
                <p14:cNvContentPartPr/>
                <p14:nvPr/>
              </p14:nvContentPartPr>
              <p14:xfrm>
                <a:off x="4153489" y="2956020"/>
                <a:ext cx="69480" cy="4320"/>
              </p14:xfrm>
            </p:contentPart>
          </mc:Choice>
          <mc:Fallback>
            <p:pic>
              <p:nvPicPr>
                <p:cNvPr id="75" name="Käsinkirjoitus 74">
                  <a:extLst>
                    <a:ext uri="{FF2B5EF4-FFF2-40B4-BE49-F238E27FC236}">
                      <a16:creationId xmlns:a16="http://schemas.microsoft.com/office/drawing/2014/main" id="{93397F2A-1FA1-4600-978A-87BB2F353D0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149169" y="2951700"/>
                  <a:ext cx="7812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6" name="Käsinkirjoitus 75">
                  <a:extLst>
                    <a:ext uri="{FF2B5EF4-FFF2-40B4-BE49-F238E27FC236}">
                      <a16:creationId xmlns:a16="http://schemas.microsoft.com/office/drawing/2014/main" id="{DE3D5C98-EBAC-49F0-9044-2E7F0A696948}"/>
                    </a:ext>
                  </a:extLst>
                </p14:cNvPr>
                <p14:cNvContentPartPr/>
                <p14:nvPr/>
              </p14:nvContentPartPr>
              <p14:xfrm>
                <a:off x="4140529" y="2993820"/>
                <a:ext cx="84240" cy="6480"/>
              </p14:xfrm>
            </p:contentPart>
          </mc:Choice>
          <mc:Fallback>
            <p:pic>
              <p:nvPicPr>
                <p:cNvPr id="76" name="Käsinkirjoitus 75">
                  <a:extLst>
                    <a:ext uri="{FF2B5EF4-FFF2-40B4-BE49-F238E27FC236}">
                      <a16:creationId xmlns:a16="http://schemas.microsoft.com/office/drawing/2014/main" id="{DE3D5C98-EBAC-49F0-9044-2E7F0A69694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136209" y="2989500"/>
                  <a:ext cx="9288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1" name="Käsinkirjoitus 80">
                  <a:extLst>
                    <a:ext uri="{FF2B5EF4-FFF2-40B4-BE49-F238E27FC236}">
                      <a16:creationId xmlns:a16="http://schemas.microsoft.com/office/drawing/2014/main" id="{6BB4C28D-F048-4F52-B16D-6024972D7A73}"/>
                    </a:ext>
                  </a:extLst>
                </p14:cNvPr>
                <p14:cNvContentPartPr/>
                <p14:nvPr/>
              </p14:nvContentPartPr>
              <p14:xfrm>
                <a:off x="4322689" y="2794020"/>
                <a:ext cx="198000" cy="217800"/>
              </p14:xfrm>
            </p:contentPart>
          </mc:Choice>
          <mc:Fallback>
            <p:pic>
              <p:nvPicPr>
                <p:cNvPr id="81" name="Käsinkirjoitus 80">
                  <a:extLst>
                    <a:ext uri="{FF2B5EF4-FFF2-40B4-BE49-F238E27FC236}">
                      <a16:creationId xmlns:a16="http://schemas.microsoft.com/office/drawing/2014/main" id="{6BB4C28D-F048-4F52-B16D-6024972D7A7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318369" y="2789700"/>
                  <a:ext cx="206640" cy="22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Ryhmä 92">
            <a:extLst>
              <a:ext uri="{FF2B5EF4-FFF2-40B4-BE49-F238E27FC236}">
                <a16:creationId xmlns:a16="http://schemas.microsoft.com/office/drawing/2014/main" id="{AB314479-504B-4523-B0CF-595CC59921DB}"/>
              </a:ext>
            </a:extLst>
          </p:cNvPr>
          <p:cNvGrpSpPr/>
          <p:nvPr/>
        </p:nvGrpSpPr>
        <p:grpSpPr>
          <a:xfrm>
            <a:off x="4867729" y="2859540"/>
            <a:ext cx="227160" cy="255600"/>
            <a:chOff x="4867729" y="2859540"/>
            <a:chExt cx="227160" cy="25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3" name="Käsinkirjoitus 82">
                  <a:extLst>
                    <a:ext uri="{FF2B5EF4-FFF2-40B4-BE49-F238E27FC236}">
                      <a16:creationId xmlns:a16="http://schemas.microsoft.com/office/drawing/2014/main" id="{597C0A11-01AB-40C4-A1F0-731916721450}"/>
                    </a:ext>
                  </a:extLst>
                </p14:cNvPr>
                <p14:cNvContentPartPr/>
                <p14:nvPr/>
              </p14:nvContentPartPr>
              <p14:xfrm>
                <a:off x="4867729" y="2930100"/>
                <a:ext cx="43200" cy="185040"/>
              </p14:xfrm>
            </p:contentPart>
          </mc:Choice>
          <mc:Fallback>
            <p:pic>
              <p:nvPicPr>
                <p:cNvPr id="83" name="Käsinkirjoitus 82">
                  <a:extLst>
                    <a:ext uri="{FF2B5EF4-FFF2-40B4-BE49-F238E27FC236}">
                      <a16:creationId xmlns:a16="http://schemas.microsoft.com/office/drawing/2014/main" id="{597C0A11-01AB-40C4-A1F0-73191672145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863409" y="2925780"/>
                  <a:ext cx="518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4" name="Käsinkirjoitus 83">
                  <a:extLst>
                    <a:ext uri="{FF2B5EF4-FFF2-40B4-BE49-F238E27FC236}">
                      <a16:creationId xmlns:a16="http://schemas.microsoft.com/office/drawing/2014/main" id="{FA8E76F3-0032-46FC-A602-1172EC32CD84}"/>
                    </a:ext>
                  </a:extLst>
                </p14:cNvPr>
                <p14:cNvContentPartPr/>
                <p14:nvPr/>
              </p14:nvContentPartPr>
              <p14:xfrm>
                <a:off x="4902649" y="2859540"/>
                <a:ext cx="360" cy="360"/>
              </p14:xfrm>
            </p:contentPart>
          </mc:Choice>
          <mc:Fallback>
            <p:pic>
              <p:nvPicPr>
                <p:cNvPr id="84" name="Käsinkirjoitus 83">
                  <a:extLst>
                    <a:ext uri="{FF2B5EF4-FFF2-40B4-BE49-F238E27FC236}">
                      <a16:creationId xmlns:a16="http://schemas.microsoft.com/office/drawing/2014/main" id="{FA8E76F3-0032-46FC-A602-1172EC32CD8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898329" y="285522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5" name="Käsinkirjoitus 84">
                  <a:extLst>
                    <a:ext uri="{FF2B5EF4-FFF2-40B4-BE49-F238E27FC236}">
                      <a16:creationId xmlns:a16="http://schemas.microsoft.com/office/drawing/2014/main" id="{27EC6CE6-7CD2-49E4-9765-59DF17A2A380}"/>
                    </a:ext>
                  </a:extLst>
                </p14:cNvPr>
                <p14:cNvContentPartPr/>
                <p14:nvPr/>
              </p14:nvContentPartPr>
              <p14:xfrm>
                <a:off x="4972489" y="2897700"/>
                <a:ext cx="122400" cy="96480"/>
              </p14:xfrm>
            </p:contentPart>
          </mc:Choice>
          <mc:Fallback>
            <p:pic>
              <p:nvPicPr>
                <p:cNvPr id="85" name="Käsinkirjoitus 84">
                  <a:extLst>
                    <a:ext uri="{FF2B5EF4-FFF2-40B4-BE49-F238E27FC236}">
                      <a16:creationId xmlns:a16="http://schemas.microsoft.com/office/drawing/2014/main" id="{27EC6CE6-7CD2-49E4-9765-59DF17A2A38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968169" y="2893380"/>
                  <a:ext cx="131040" cy="10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Ryhmä 91">
            <a:extLst>
              <a:ext uri="{FF2B5EF4-FFF2-40B4-BE49-F238E27FC236}">
                <a16:creationId xmlns:a16="http://schemas.microsoft.com/office/drawing/2014/main" id="{7D969A7C-5BC1-463D-9E7B-ADD9C209D1AC}"/>
              </a:ext>
            </a:extLst>
          </p:cNvPr>
          <p:cNvGrpSpPr/>
          <p:nvPr/>
        </p:nvGrpSpPr>
        <p:grpSpPr>
          <a:xfrm>
            <a:off x="5333209" y="2777460"/>
            <a:ext cx="898200" cy="311040"/>
            <a:chOff x="5333209" y="2777460"/>
            <a:chExt cx="898200" cy="31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6" name="Käsinkirjoitus 85">
                  <a:extLst>
                    <a:ext uri="{FF2B5EF4-FFF2-40B4-BE49-F238E27FC236}">
                      <a16:creationId xmlns:a16="http://schemas.microsoft.com/office/drawing/2014/main" id="{7A81E5EE-1522-429F-82DB-E6B4FFCEDDA8}"/>
                    </a:ext>
                  </a:extLst>
                </p14:cNvPr>
                <p14:cNvContentPartPr/>
                <p14:nvPr/>
              </p14:nvContentPartPr>
              <p14:xfrm>
                <a:off x="5333209" y="2777460"/>
                <a:ext cx="305280" cy="242280"/>
              </p14:xfrm>
            </p:contentPart>
          </mc:Choice>
          <mc:Fallback>
            <p:pic>
              <p:nvPicPr>
                <p:cNvPr id="86" name="Käsinkirjoitus 85">
                  <a:extLst>
                    <a:ext uri="{FF2B5EF4-FFF2-40B4-BE49-F238E27FC236}">
                      <a16:creationId xmlns:a16="http://schemas.microsoft.com/office/drawing/2014/main" id="{7A81E5EE-1522-429F-82DB-E6B4FFCEDDA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328889" y="2773140"/>
                  <a:ext cx="3139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7" name="Käsinkirjoitus 86">
                  <a:extLst>
                    <a:ext uri="{FF2B5EF4-FFF2-40B4-BE49-F238E27FC236}">
                      <a16:creationId xmlns:a16="http://schemas.microsoft.com/office/drawing/2014/main" id="{2B9A209B-B5C3-4DBB-90E8-F31D8E4FB668}"/>
                    </a:ext>
                  </a:extLst>
                </p14:cNvPr>
                <p14:cNvContentPartPr/>
                <p14:nvPr/>
              </p14:nvContentPartPr>
              <p14:xfrm>
                <a:off x="5685289" y="2912100"/>
                <a:ext cx="102960" cy="141840"/>
              </p14:xfrm>
            </p:contentPart>
          </mc:Choice>
          <mc:Fallback>
            <p:pic>
              <p:nvPicPr>
                <p:cNvPr id="87" name="Käsinkirjoitus 86">
                  <a:extLst>
                    <a:ext uri="{FF2B5EF4-FFF2-40B4-BE49-F238E27FC236}">
                      <a16:creationId xmlns:a16="http://schemas.microsoft.com/office/drawing/2014/main" id="{2B9A209B-B5C3-4DBB-90E8-F31D8E4FB66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680969" y="2907780"/>
                  <a:ext cx="1116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8" name="Käsinkirjoitus 87">
                  <a:extLst>
                    <a:ext uri="{FF2B5EF4-FFF2-40B4-BE49-F238E27FC236}">
                      <a16:creationId xmlns:a16="http://schemas.microsoft.com/office/drawing/2014/main" id="{6F1DBB7C-6C57-4271-8707-0EE4D7365E25}"/>
                    </a:ext>
                  </a:extLst>
                </p14:cNvPr>
                <p14:cNvContentPartPr/>
                <p14:nvPr/>
              </p14:nvContentPartPr>
              <p14:xfrm>
                <a:off x="5924689" y="2936220"/>
                <a:ext cx="79920" cy="7920"/>
              </p14:xfrm>
            </p:contentPart>
          </mc:Choice>
          <mc:Fallback>
            <p:pic>
              <p:nvPicPr>
                <p:cNvPr id="88" name="Käsinkirjoitus 87">
                  <a:extLst>
                    <a:ext uri="{FF2B5EF4-FFF2-40B4-BE49-F238E27FC236}">
                      <a16:creationId xmlns:a16="http://schemas.microsoft.com/office/drawing/2014/main" id="{6F1DBB7C-6C57-4271-8707-0EE4D7365E2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920369" y="2931900"/>
                  <a:ext cx="885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9" name="Käsinkirjoitus 88">
                  <a:extLst>
                    <a:ext uri="{FF2B5EF4-FFF2-40B4-BE49-F238E27FC236}">
                      <a16:creationId xmlns:a16="http://schemas.microsoft.com/office/drawing/2014/main" id="{170DC5A5-8944-4203-8596-3832D9C2BC90}"/>
                    </a:ext>
                  </a:extLst>
                </p14:cNvPr>
                <p14:cNvContentPartPr/>
                <p14:nvPr/>
              </p14:nvContentPartPr>
              <p14:xfrm>
                <a:off x="5955289" y="3006420"/>
                <a:ext cx="80280" cy="360"/>
              </p14:xfrm>
            </p:contentPart>
          </mc:Choice>
          <mc:Fallback>
            <p:pic>
              <p:nvPicPr>
                <p:cNvPr id="89" name="Käsinkirjoitus 88">
                  <a:extLst>
                    <a:ext uri="{FF2B5EF4-FFF2-40B4-BE49-F238E27FC236}">
                      <a16:creationId xmlns:a16="http://schemas.microsoft.com/office/drawing/2014/main" id="{170DC5A5-8944-4203-8596-3832D9C2BC9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950969" y="3002100"/>
                  <a:ext cx="8892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0" name="Käsinkirjoitus 89">
                  <a:extLst>
                    <a:ext uri="{FF2B5EF4-FFF2-40B4-BE49-F238E27FC236}">
                      <a16:creationId xmlns:a16="http://schemas.microsoft.com/office/drawing/2014/main" id="{1541E30B-7DEA-4274-A0FA-EC2F891436BB}"/>
                    </a:ext>
                  </a:extLst>
                </p14:cNvPr>
                <p14:cNvContentPartPr/>
                <p14:nvPr/>
              </p14:nvContentPartPr>
              <p14:xfrm>
                <a:off x="6124849" y="2793660"/>
                <a:ext cx="106560" cy="192240"/>
              </p14:xfrm>
            </p:contentPart>
          </mc:Choice>
          <mc:Fallback>
            <p:pic>
              <p:nvPicPr>
                <p:cNvPr id="90" name="Käsinkirjoitus 89">
                  <a:extLst>
                    <a:ext uri="{FF2B5EF4-FFF2-40B4-BE49-F238E27FC236}">
                      <a16:creationId xmlns:a16="http://schemas.microsoft.com/office/drawing/2014/main" id="{1541E30B-7DEA-4274-A0FA-EC2F891436B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120529" y="2789340"/>
                  <a:ext cx="1152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1" name="Käsinkirjoitus 90">
                  <a:extLst>
                    <a:ext uri="{FF2B5EF4-FFF2-40B4-BE49-F238E27FC236}">
                      <a16:creationId xmlns:a16="http://schemas.microsoft.com/office/drawing/2014/main" id="{76EF5187-D82E-474F-8EC2-A74519BCF10F}"/>
                    </a:ext>
                  </a:extLst>
                </p14:cNvPr>
                <p14:cNvContentPartPr/>
                <p14:nvPr/>
              </p14:nvContentPartPr>
              <p14:xfrm>
                <a:off x="6185329" y="2817060"/>
                <a:ext cx="39240" cy="271440"/>
              </p14:xfrm>
            </p:contentPart>
          </mc:Choice>
          <mc:Fallback>
            <p:pic>
              <p:nvPicPr>
                <p:cNvPr id="91" name="Käsinkirjoitus 90">
                  <a:extLst>
                    <a:ext uri="{FF2B5EF4-FFF2-40B4-BE49-F238E27FC236}">
                      <a16:creationId xmlns:a16="http://schemas.microsoft.com/office/drawing/2014/main" id="{76EF5187-D82E-474F-8EC2-A74519BCF10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181009" y="2812740"/>
                  <a:ext cx="47880" cy="28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Ryhmä 127">
            <a:extLst>
              <a:ext uri="{FF2B5EF4-FFF2-40B4-BE49-F238E27FC236}">
                <a16:creationId xmlns:a16="http://schemas.microsoft.com/office/drawing/2014/main" id="{54D295F4-045C-4E4C-A3FF-8CADE01F1A8B}"/>
              </a:ext>
            </a:extLst>
          </p:cNvPr>
          <p:cNvGrpSpPr/>
          <p:nvPr/>
        </p:nvGrpSpPr>
        <p:grpSpPr>
          <a:xfrm>
            <a:off x="4356169" y="1160045"/>
            <a:ext cx="2372864" cy="973015"/>
            <a:chOff x="4356169" y="1160045"/>
            <a:chExt cx="2372864" cy="973015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38" name="Käsinkirjoitus 37">
                  <a:extLst>
                    <a:ext uri="{FF2B5EF4-FFF2-40B4-BE49-F238E27FC236}">
                      <a16:creationId xmlns:a16="http://schemas.microsoft.com/office/drawing/2014/main" id="{FC1AE1C4-787F-4537-9FDC-019E34D4746A}"/>
                    </a:ext>
                  </a:extLst>
                </p14:cNvPr>
                <p14:cNvContentPartPr/>
                <p14:nvPr/>
              </p14:nvContentPartPr>
              <p14:xfrm>
                <a:off x="5817153" y="1193525"/>
                <a:ext cx="59040" cy="163080"/>
              </p14:xfrm>
            </p:contentPart>
          </mc:Choice>
          <mc:Fallback>
            <p:pic>
              <p:nvPicPr>
                <p:cNvPr id="38" name="Käsinkirjoitus 37">
                  <a:extLst>
                    <a:ext uri="{FF2B5EF4-FFF2-40B4-BE49-F238E27FC236}">
                      <a16:creationId xmlns:a16="http://schemas.microsoft.com/office/drawing/2014/main" id="{FC1AE1C4-787F-4537-9FDC-019E34D4746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812833" y="1189205"/>
                  <a:ext cx="676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39" name="Käsinkirjoitus 38">
                  <a:extLst>
                    <a:ext uri="{FF2B5EF4-FFF2-40B4-BE49-F238E27FC236}">
                      <a16:creationId xmlns:a16="http://schemas.microsoft.com/office/drawing/2014/main" id="{C45E038F-0722-42AE-AFBB-25899CC448AB}"/>
                    </a:ext>
                  </a:extLst>
                </p14:cNvPr>
                <p14:cNvContentPartPr/>
                <p14:nvPr/>
              </p14:nvContentPartPr>
              <p14:xfrm>
                <a:off x="5974113" y="1387565"/>
                <a:ext cx="47520" cy="57600"/>
              </p14:xfrm>
            </p:contentPart>
          </mc:Choice>
          <mc:Fallback>
            <p:pic>
              <p:nvPicPr>
                <p:cNvPr id="39" name="Käsinkirjoitus 38">
                  <a:extLst>
                    <a:ext uri="{FF2B5EF4-FFF2-40B4-BE49-F238E27FC236}">
                      <a16:creationId xmlns:a16="http://schemas.microsoft.com/office/drawing/2014/main" id="{C45E038F-0722-42AE-AFBB-25899CC448A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969793" y="1383245"/>
                  <a:ext cx="561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40" name="Käsinkirjoitus 39">
                  <a:extLst>
                    <a:ext uri="{FF2B5EF4-FFF2-40B4-BE49-F238E27FC236}">
                      <a16:creationId xmlns:a16="http://schemas.microsoft.com/office/drawing/2014/main" id="{9A0BA25A-C448-441E-BE13-9A423C3EE9D8}"/>
                    </a:ext>
                  </a:extLst>
                </p14:cNvPr>
                <p14:cNvContentPartPr/>
                <p14:nvPr/>
              </p14:nvContentPartPr>
              <p14:xfrm>
                <a:off x="6127113" y="1224125"/>
                <a:ext cx="133560" cy="157320"/>
              </p14:xfrm>
            </p:contentPart>
          </mc:Choice>
          <mc:Fallback>
            <p:pic>
              <p:nvPicPr>
                <p:cNvPr id="40" name="Käsinkirjoitus 39">
                  <a:extLst>
                    <a:ext uri="{FF2B5EF4-FFF2-40B4-BE49-F238E27FC236}">
                      <a16:creationId xmlns:a16="http://schemas.microsoft.com/office/drawing/2014/main" id="{9A0BA25A-C448-441E-BE13-9A423C3EE9D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122793" y="1219805"/>
                  <a:ext cx="1422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41" name="Käsinkirjoitus 40">
                  <a:extLst>
                    <a:ext uri="{FF2B5EF4-FFF2-40B4-BE49-F238E27FC236}">
                      <a16:creationId xmlns:a16="http://schemas.microsoft.com/office/drawing/2014/main" id="{222D8604-91FB-41E7-B049-9238E078F075}"/>
                    </a:ext>
                  </a:extLst>
                </p14:cNvPr>
                <p14:cNvContentPartPr/>
                <p14:nvPr/>
              </p14:nvContentPartPr>
              <p14:xfrm>
                <a:off x="6336273" y="1369205"/>
                <a:ext cx="45720" cy="54360"/>
              </p14:xfrm>
            </p:contentPart>
          </mc:Choice>
          <mc:Fallback>
            <p:pic>
              <p:nvPicPr>
                <p:cNvPr id="41" name="Käsinkirjoitus 40">
                  <a:extLst>
                    <a:ext uri="{FF2B5EF4-FFF2-40B4-BE49-F238E27FC236}">
                      <a16:creationId xmlns:a16="http://schemas.microsoft.com/office/drawing/2014/main" id="{222D8604-91FB-41E7-B049-9238E078F07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331953" y="1364885"/>
                  <a:ext cx="543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42" name="Käsinkirjoitus 41">
                  <a:extLst>
                    <a:ext uri="{FF2B5EF4-FFF2-40B4-BE49-F238E27FC236}">
                      <a16:creationId xmlns:a16="http://schemas.microsoft.com/office/drawing/2014/main" id="{5E8037EB-0D3B-44DD-926D-ECF8285996E6}"/>
                    </a:ext>
                  </a:extLst>
                </p14:cNvPr>
                <p14:cNvContentPartPr/>
                <p14:nvPr/>
              </p14:nvContentPartPr>
              <p14:xfrm>
                <a:off x="6485313" y="1212605"/>
                <a:ext cx="105120" cy="162720"/>
              </p14:xfrm>
            </p:contentPart>
          </mc:Choice>
          <mc:Fallback>
            <p:pic>
              <p:nvPicPr>
                <p:cNvPr id="42" name="Käsinkirjoitus 41">
                  <a:extLst>
                    <a:ext uri="{FF2B5EF4-FFF2-40B4-BE49-F238E27FC236}">
                      <a16:creationId xmlns:a16="http://schemas.microsoft.com/office/drawing/2014/main" id="{5E8037EB-0D3B-44DD-926D-ECF8285996E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480993" y="1208285"/>
                  <a:ext cx="1137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43" name="Käsinkirjoitus 42">
                  <a:extLst>
                    <a:ext uri="{FF2B5EF4-FFF2-40B4-BE49-F238E27FC236}">
                      <a16:creationId xmlns:a16="http://schemas.microsoft.com/office/drawing/2014/main" id="{101C3621-1EC2-4BAA-99AF-204D7A1C024F}"/>
                    </a:ext>
                  </a:extLst>
                </p14:cNvPr>
                <p14:cNvContentPartPr/>
                <p14:nvPr/>
              </p14:nvContentPartPr>
              <p14:xfrm>
                <a:off x="6667833" y="1359845"/>
                <a:ext cx="61200" cy="62280"/>
              </p14:xfrm>
            </p:contentPart>
          </mc:Choice>
          <mc:Fallback>
            <p:pic>
              <p:nvPicPr>
                <p:cNvPr id="43" name="Käsinkirjoitus 42">
                  <a:extLst>
                    <a:ext uri="{FF2B5EF4-FFF2-40B4-BE49-F238E27FC236}">
                      <a16:creationId xmlns:a16="http://schemas.microsoft.com/office/drawing/2014/main" id="{101C3621-1EC2-4BAA-99AF-204D7A1C024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663513" y="1355525"/>
                  <a:ext cx="698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35" name="Käsinkirjoitus 34">
                  <a:extLst>
                    <a:ext uri="{FF2B5EF4-FFF2-40B4-BE49-F238E27FC236}">
                      <a16:creationId xmlns:a16="http://schemas.microsoft.com/office/drawing/2014/main" id="{8F2321B9-7447-49F3-98A7-951ECA355D73}"/>
                    </a:ext>
                  </a:extLst>
                </p14:cNvPr>
                <p14:cNvContentPartPr/>
                <p14:nvPr/>
              </p14:nvContentPartPr>
              <p14:xfrm>
                <a:off x="5482713" y="1160045"/>
                <a:ext cx="105840" cy="167400"/>
              </p14:xfrm>
            </p:contentPart>
          </mc:Choice>
          <mc:Fallback>
            <p:pic>
              <p:nvPicPr>
                <p:cNvPr id="35" name="Käsinkirjoitus 34">
                  <a:extLst>
                    <a:ext uri="{FF2B5EF4-FFF2-40B4-BE49-F238E27FC236}">
                      <a16:creationId xmlns:a16="http://schemas.microsoft.com/office/drawing/2014/main" id="{8F2321B9-7447-49F3-98A7-951ECA355D7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478393" y="1155725"/>
                  <a:ext cx="1144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36" name="Käsinkirjoitus 35">
                  <a:extLst>
                    <a:ext uri="{FF2B5EF4-FFF2-40B4-BE49-F238E27FC236}">
                      <a16:creationId xmlns:a16="http://schemas.microsoft.com/office/drawing/2014/main" id="{FEE35E41-7141-441E-8921-264D5F3BB86F}"/>
                    </a:ext>
                  </a:extLst>
                </p14:cNvPr>
                <p14:cNvContentPartPr/>
                <p14:nvPr/>
              </p14:nvContentPartPr>
              <p14:xfrm>
                <a:off x="5646153" y="1352645"/>
                <a:ext cx="45720" cy="46800"/>
              </p14:xfrm>
            </p:contentPart>
          </mc:Choice>
          <mc:Fallback>
            <p:pic>
              <p:nvPicPr>
                <p:cNvPr id="36" name="Käsinkirjoitus 35">
                  <a:extLst>
                    <a:ext uri="{FF2B5EF4-FFF2-40B4-BE49-F238E27FC236}">
                      <a16:creationId xmlns:a16="http://schemas.microsoft.com/office/drawing/2014/main" id="{FEE35E41-7141-441E-8921-264D5F3BB86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641833" y="1348325"/>
                  <a:ext cx="543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4" name="Käsinkirjoitus 93">
                  <a:extLst>
                    <a:ext uri="{FF2B5EF4-FFF2-40B4-BE49-F238E27FC236}">
                      <a16:creationId xmlns:a16="http://schemas.microsoft.com/office/drawing/2014/main" id="{7920C50D-0D8E-4989-A736-F730C0DEB994}"/>
                    </a:ext>
                  </a:extLst>
                </p14:cNvPr>
                <p14:cNvContentPartPr/>
                <p14:nvPr/>
              </p14:nvContentPartPr>
              <p14:xfrm>
                <a:off x="4477489" y="1414140"/>
                <a:ext cx="32040" cy="210240"/>
              </p14:xfrm>
            </p:contentPart>
          </mc:Choice>
          <mc:Fallback>
            <p:pic>
              <p:nvPicPr>
                <p:cNvPr id="94" name="Käsinkirjoitus 93">
                  <a:extLst>
                    <a:ext uri="{FF2B5EF4-FFF2-40B4-BE49-F238E27FC236}">
                      <a16:creationId xmlns:a16="http://schemas.microsoft.com/office/drawing/2014/main" id="{7920C50D-0D8E-4989-A736-F730C0DEB99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473169" y="1409820"/>
                  <a:ext cx="406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5" name="Käsinkirjoitus 94">
                  <a:extLst>
                    <a:ext uri="{FF2B5EF4-FFF2-40B4-BE49-F238E27FC236}">
                      <a16:creationId xmlns:a16="http://schemas.microsoft.com/office/drawing/2014/main" id="{05EDED23-3660-4B90-B46C-9D245D692B8F}"/>
                    </a:ext>
                  </a:extLst>
                </p14:cNvPr>
                <p14:cNvContentPartPr/>
                <p14:nvPr/>
              </p14:nvContentPartPr>
              <p14:xfrm>
                <a:off x="4485409" y="1399020"/>
                <a:ext cx="113040" cy="217440"/>
              </p14:xfrm>
            </p:contentPart>
          </mc:Choice>
          <mc:Fallback>
            <p:pic>
              <p:nvPicPr>
                <p:cNvPr id="95" name="Käsinkirjoitus 94">
                  <a:extLst>
                    <a:ext uri="{FF2B5EF4-FFF2-40B4-BE49-F238E27FC236}">
                      <a16:creationId xmlns:a16="http://schemas.microsoft.com/office/drawing/2014/main" id="{05EDED23-3660-4B90-B46C-9D245D692B8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481089" y="1394700"/>
                  <a:ext cx="1216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6" name="Käsinkirjoitus 95">
                  <a:extLst>
                    <a:ext uri="{FF2B5EF4-FFF2-40B4-BE49-F238E27FC236}">
                      <a16:creationId xmlns:a16="http://schemas.microsoft.com/office/drawing/2014/main" id="{D9271A0C-E3DC-482B-A55C-2A10BFD31FE0}"/>
                    </a:ext>
                  </a:extLst>
                </p14:cNvPr>
                <p14:cNvContentPartPr/>
                <p14:nvPr/>
              </p14:nvContentPartPr>
              <p14:xfrm>
                <a:off x="4670089" y="1539060"/>
                <a:ext cx="71640" cy="152640"/>
              </p14:xfrm>
            </p:contentPart>
          </mc:Choice>
          <mc:Fallback>
            <p:pic>
              <p:nvPicPr>
                <p:cNvPr id="96" name="Käsinkirjoitus 95">
                  <a:extLst>
                    <a:ext uri="{FF2B5EF4-FFF2-40B4-BE49-F238E27FC236}">
                      <a16:creationId xmlns:a16="http://schemas.microsoft.com/office/drawing/2014/main" id="{D9271A0C-E3DC-482B-A55C-2A10BFD31FE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665769" y="1534740"/>
                  <a:ext cx="802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7" name="Käsinkirjoitus 96">
                  <a:extLst>
                    <a:ext uri="{FF2B5EF4-FFF2-40B4-BE49-F238E27FC236}">
                      <a16:creationId xmlns:a16="http://schemas.microsoft.com/office/drawing/2014/main" id="{9DC895C4-0E1A-4391-86E1-4F7E91746046}"/>
                    </a:ext>
                  </a:extLst>
                </p14:cNvPr>
                <p14:cNvContentPartPr/>
                <p14:nvPr/>
              </p14:nvContentPartPr>
              <p14:xfrm>
                <a:off x="4797169" y="1428900"/>
                <a:ext cx="85680" cy="172440"/>
              </p14:xfrm>
            </p:contentPart>
          </mc:Choice>
          <mc:Fallback>
            <p:pic>
              <p:nvPicPr>
                <p:cNvPr id="97" name="Käsinkirjoitus 96">
                  <a:extLst>
                    <a:ext uri="{FF2B5EF4-FFF2-40B4-BE49-F238E27FC236}">
                      <a16:creationId xmlns:a16="http://schemas.microsoft.com/office/drawing/2014/main" id="{9DC895C4-0E1A-4391-86E1-4F7E9174604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792849" y="1424580"/>
                  <a:ext cx="943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8" name="Käsinkirjoitus 97">
                  <a:extLst>
                    <a:ext uri="{FF2B5EF4-FFF2-40B4-BE49-F238E27FC236}">
                      <a16:creationId xmlns:a16="http://schemas.microsoft.com/office/drawing/2014/main" id="{DBB097D6-1403-47E8-8F56-5432A4706E8B}"/>
                    </a:ext>
                  </a:extLst>
                </p14:cNvPr>
                <p14:cNvContentPartPr/>
                <p14:nvPr/>
              </p14:nvContentPartPr>
              <p14:xfrm>
                <a:off x="4925689" y="1529700"/>
                <a:ext cx="149040" cy="78120"/>
              </p14:xfrm>
            </p:contentPart>
          </mc:Choice>
          <mc:Fallback>
            <p:pic>
              <p:nvPicPr>
                <p:cNvPr id="98" name="Käsinkirjoitus 97">
                  <a:extLst>
                    <a:ext uri="{FF2B5EF4-FFF2-40B4-BE49-F238E27FC236}">
                      <a16:creationId xmlns:a16="http://schemas.microsoft.com/office/drawing/2014/main" id="{DBB097D6-1403-47E8-8F56-5432A4706E8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921369" y="1525380"/>
                  <a:ext cx="1576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9" name="Käsinkirjoitus 98">
                  <a:extLst>
                    <a:ext uri="{FF2B5EF4-FFF2-40B4-BE49-F238E27FC236}">
                      <a16:creationId xmlns:a16="http://schemas.microsoft.com/office/drawing/2014/main" id="{223806E7-3896-4812-992D-1E7BDA9F2DE9}"/>
                    </a:ext>
                  </a:extLst>
                </p14:cNvPr>
                <p14:cNvContentPartPr/>
                <p14:nvPr/>
              </p14:nvContentPartPr>
              <p14:xfrm>
                <a:off x="5126929" y="1565340"/>
                <a:ext cx="56880" cy="41760"/>
              </p14:xfrm>
            </p:contentPart>
          </mc:Choice>
          <mc:Fallback>
            <p:pic>
              <p:nvPicPr>
                <p:cNvPr id="99" name="Käsinkirjoitus 98">
                  <a:extLst>
                    <a:ext uri="{FF2B5EF4-FFF2-40B4-BE49-F238E27FC236}">
                      <a16:creationId xmlns:a16="http://schemas.microsoft.com/office/drawing/2014/main" id="{223806E7-3896-4812-992D-1E7BDA9F2DE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122609" y="1561020"/>
                  <a:ext cx="655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0" name="Käsinkirjoitus 99">
                  <a:extLst>
                    <a:ext uri="{FF2B5EF4-FFF2-40B4-BE49-F238E27FC236}">
                      <a16:creationId xmlns:a16="http://schemas.microsoft.com/office/drawing/2014/main" id="{6800AAE0-E289-4CF8-ACB2-FE7B4B2AA1C1}"/>
                    </a:ext>
                  </a:extLst>
                </p14:cNvPr>
                <p14:cNvContentPartPr/>
                <p14:nvPr/>
              </p14:nvContentPartPr>
              <p14:xfrm>
                <a:off x="5138449" y="1483260"/>
                <a:ext cx="78120" cy="21600"/>
              </p14:xfrm>
            </p:contentPart>
          </mc:Choice>
          <mc:Fallback>
            <p:pic>
              <p:nvPicPr>
                <p:cNvPr id="100" name="Käsinkirjoitus 99">
                  <a:extLst>
                    <a:ext uri="{FF2B5EF4-FFF2-40B4-BE49-F238E27FC236}">
                      <a16:creationId xmlns:a16="http://schemas.microsoft.com/office/drawing/2014/main" id="{6800AAE0-E289-4CF8-ACB2-FE7B4B2AA1C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134129" y="1478940"/>
                  <a:ext cx="867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2" name="Käsinkirjoitus 101">
                  <a:extLst>
                    <a:ext uri="{FF2B5EF4-FFF2-40B4-BE49-F238E27FC236}">
                      <a16:creationId xmlns:a16="http://schemas.microsoft.com/office/drawing/2014/main" id="{9E91888C-AAFD-4F5D-9D1E-93E884245DD3}"/>
                    </a:ext>
                  </a:extLst>
                </p14:cNvPr>
                <p14:cNvContentPartPr/>
                <p14:nvPr/>
              </p14:nvContentPartPr>
              <p14:xfrm>
                <a:off x="5175169" y="1576500"/>
                <a:ext cx="29880" cy="44280"/>
              </p14:xfrm>
            </p:contentPart>
          </mc:Choice>
          <mc:Fallback>
            <p:pic>
              <p:nvPicPr>
                <p:cNvPr id="102" name="Käsinkirjoitus 101">
                  <a:extLst>
                    <a:ext uri="{FF2B5EF4-FFF2-40B4-BE49-F238E27FC236}">
                      <a16:creationId xmlns:a16="http://schemas.microsoft.com/office/drawing/2014/main" id="{9E91888C-AAFD-4F5D-9D1E-93E884245DD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170849" y="1572180"/>
                  <a:ext cx="385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3" name="Käsinkirjoitus 102">
                  <a:extLst>
                    <a:ext uri="{FF2B5EF4-FFF2-40B4-BE49-F238E27FC236}">
                      <a16:creationId xmlns:a16="http://schemas.microsoft.com/office/drawing/2014/main" id="{10BECA3C-966F-4117-9207-E2A510CC4535}"/>
                    </a:ext>
                  </a:extLst>
                </p14:cNvPr>
                <p14:cNvContentPartPr/>
                <p14:nvPr/>
              </p14:nvContentPartPr>
              <p14:xfrm>
                <a:off x="5446969" y="1532580"/>
                <a:ext cx="8640" cy="133200"/>
              </p14:xfrm>
            </p:contentPart>
          </mc:Choice>
          <mc:Fallback>
            <p:pic>
              <p:nvPicPr>
                <p:cNvPr id="103" name="Käsinkirjoitus 102">
                  <a:extLst>
                    <a:ext uri="{FF2B5EF4-FFF2-40B4-BE49-F238E27FC236}">
                      <a16:creationId xmlns:a16="http://schemas.microsoft.com/office/drawing/2014/main" id="{10BECA3C-966F-4117-9207-E2A510CC453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442649" y="1528260"/>
                  <a:ext cx="172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4" name="Käsinkirjoitus 103">
                  <a:extLst>
                    <a:ext uri="{FF2B5EF4-FFF2-40B4-BE49-F238E27FC236}">
                      <a16:creationId xmlns:a16="http://schemas.microsoft.com/office/drawing/2014/main" id="{4271E28E-A969-4665-9501-681DEAD353BB}"/>
                    </a:ext>
                  </a:extLst>
                </p14:cNvPr>
                <p14:cNvContentPartPr/>
                <p14:nvPr/>
              </p14:nvContentPartPr>
              <p14:xfrm>
                <a:off x="5449489" y="1492620"/>
                <a:ext cx="126720" cy="207720"/>
              </p14:xfrm>
            </p:contentPart>
          </mc:Choice>
          <mc:Fallback>
            <p:pic>
              <p:nvPicPr>
                <p:cNvPr id="104" name="Käsinkirjoitus 103">
                  <a:extLst>
                    <a:ext uri="{FF2B5EF4-FFF2-40B4-BE49-F238E27FC236}">
                      <a16:creationId xmlns:a16="http://schemas.microsoft.com/office/drawing/2014/main" id="{4271E28E-A969-4665-9501-681DEAD353B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445169" y="1488300"/>
                  <a:ext cx="1353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5" name="Käsinkirjoitus 104">
                  <a:extLst>
                    <a:ext uri="{FF2B5EF4-FFF2-40B4-BE49-F238E27FC236}">
                      <a16:creationId xmlns:a16="http://schemas.microsoft.com/office/drawing/2014/main" id="{B1FAA9B8-8266-4434-88B6-A5EBAFC983DD}"/>
                    </a:ext>
                  </a:extLst>
                </p14:cNvPr>
                <p14:cNvContentPartPr/>
                <p14:nvPr/>
              </p14:nvContentPartPr>
              <p14:xfrm>
                <a:off x="4458769" y="1701780"/>
                <a:ext cx="1245240" cy="107280"/>
              </p14:xfrm>
            </p:contentPart>
          </mc:Choice>
          <mc:Fallback>
            <p:pic>
              <p:nvPicPr>
                <p:cNvPr id="105" name="Käsinkirjoitus 104">
                  <a:extLst>
                    <a:ext uri="{FF2B5EF4-FFF2-40B4-BE49-F238E27FC236}">
                      <a16:creationId xmlns:a16="http://schemas.microsoft.com/office/drawing/2014/main" id="{B1FAA9B8-8266-4434-88B6-A5EBAFC983D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454449" y="1697460"/>
                  <a:ext cx="12538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7" name="Käsinkirjoitus 106">
                  <a:extLst>
                    <a:ext uri="{FF2B5EF4-FFF2-40B4-BE49-F238E27FC236}">
                      <a16:creationId xmlns:a16="http://schemas.microsoft.com/office/drawing/2014/main" id="{26C572CD-7876-4058-9F55-B7E3B20EB1D5}"/>
                    </a:ext>
                  </a:extLst>
                </p14:cNvPr>
                <p14:cNvContentPartPr/>
                <p14:nvPr/>
              </p14:nvContentPartPr>
              <p14:xfrm>
                <a:off x="4356169" y="1750020"/>
                <a:ext cx="118800" cy="181440"/>
              </p14:xfrm>
            </p:contentPart>
          </mc:Choice>
          <mc:Fallback>
            <p:pic>
              <p:nvPicPr>
                <p:cNvPr id="107" name="Käsinkirjoitus 106">
                  <a:extLst>
                    <a:ext uri="{FF2B5EF4-FFF2-40B4-BE49-F238E27FC236}">
                      <a16:creationId xmlns:a16="http://schemas.microsoft.com/office/drawing/2014/main" id="{26C572CD-7876-4058-9F55-B7E3B20EB1D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351849" y="1745700"/>
                  <a:ext cx="1274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8" name="Käsinkirjoitus 107">
                  <a:extLst>
                    <a:ext uri="{FF2B5EF4-FFF2-40B4-BE49-F238E27FC236}">
                      <a16:creationId xmlns:a16="http://schemas.microsoft.com/office/drawing/2014/main" id="{205B3D72-5768-4F3C-B0AB-E2D34C83273E}"/>
                    </a:ext>
                  </a:extLst>
                </p14:cNvPr>
                <p14:cNvContentPartPr/>
                <p14:nvPr/>
              </p14:nvContentPartPr>
              <p14:xfrm>
                <a:off x="4513489" y="1918860"/>
                <a:ext cx="47520" cy="49680"/>
              </p14:xfrm>
            </p:contentPart>
          </mc:Choice>
          <mc:Fallback>
            <p:pic>
              <p:nvPicPr>
                <p:cNvPr id="108" name="Käsinkirjoitus 107">
                  <a:extLst>
                    <a:ext uri="{FF2B5EF4-FFF2-40B4-BE49-F238E27FC236}">
                      <a16:creationId xmlns:a16="http://schemas.microsoft.com/office/drawing/2014/main" id="{205B3D72-5768-4F3C-B0AB-E2D34C83273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509169" y="1914540"/>
                  <a:ext cx="561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9" name="Käsinkirjoitus 108">
                  <a:extLst>
                    <a:ext uri="{FF2B5EF4-FFF2-40B4-BE49-F238E27FC236}">
                      <a16:creationId xmlns:a16="http://schemas.microsoft.com/office/drawing/2014/main" id="{48EF8B2B-33FD-49B1-88E0-382178DB0612}"/>
                    </a:ext>
                  </a:extLst>
                </p14:cNvPr>
                <p14:cNvContentPartPr/>
                <p14:nvPr/>
              </p14:nvContentPartPr>
              <p14:xfrm>
                <a:off x="4679809" y="1802220"/>
                <a:ext cx="27720" cy="162720"/>
              </p14:xfrm>
            </p:contentPart>
          </mc:Choice>
          <mc:Fallback>
            <p:pic>
              <p:nvPicPr>
                <p:cNvPr id="109" name="Käsinkirjoitus 108">
                  <a:extLst>
                    <a:ext uri="{FF2B5EF4-FFF2-40B4-BE49-F238E27FC236}">
                      <a16:creationId xmlns:a16="http://schemas.microsoft.com/office/drawing/2014/main" id="{48EF8B2B-33FD-49B1-88E0-382178DB061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675489" y="1797900"/>
                  <a:ext cx="363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0" name="Käsinkirjoitus 109">
                  <a:extLst>
                    <a:ext uri="{FF2B5EF4-FFF2-40B4-BE49-F238E27FC236}">
                      <a16:creationId xmlns:a16="http://schemas.microsoft.com/office/drawing/2014/main" id="{84EDE2F4-B7CA-4A8F-A2E1-1DFAFBB4B71B}"/>
                    </a:ext>
                  </a:extLst>
                </p14:cNvPr>
                <p14:cNvContentPartPr/>
                <p14:nvPr/>
              </p14:nvContentPartPr>
              <p14:xfrm>
                <a:off x="4792489" y="1951980"/>
                <a:ext cx="27720" cy="56160"/>
              </p14:xfrm>
            </p:contentPart>
          </mc:Choice>
          <mc:Fallback>
            <p:pic>
              <p:nvPicPr>
                <p:cNvPr id="110" name="Käsinkirjoitus 109">
                  <a:extLst>
                    <a:ext uri="{FF2B5EF4-FFF2-40B4-BE49-F238E27FC236}">
                      <a16:creationId xmlns:a16="http://schemas.microsoft.com/office/drawing/2014/main" id="{84EDE2F4-B7CA-4A8F-A2E1-1DFAFBB4B71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788169" y="1947660"/>
                  <a:ext cx="363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2" name="Käsinkirjoitus 111">
                  <a:extLst>
                    <a:ext uri="{FF2B5EF4-FFF2-40B4-BE49-F238E27FC236}">
                      <a16:creationId xmlns:a16="http://schemas.microsoft.com/office/drawing/2014/main" id="{4CC4DD93-E26B-4940-98D9-C291EC1FA045}"/>
                    </a:ext>
                  </a:extLst>
                </p14:cNvPr>
                <p14:cNvContentPartPr/>
                <p14:nvPr/>
              </p14:nvContentPartPr>
              <p14:xfrm>
                <a:off x="4924609" y="1837500"/>
                <a:ext cx="87840" cy="142920"/>
              </p14:xfrm>
            </p:contentPart>
          </mc:Choice>
          <mc:Fallback>
            <p:pic>
              <p:nvPicPr>
                <p:cNvPr id="112" name="Käsinkirjoitus 111">
                  <a:extLst>
                    <a:ext uri="{FF2B5EF4-FFF2-40B4-BE49-F238E27FC236}">
                      <a16:creationId xmlns:a16="http://schemas.microsoft.com/office/drawing/2014/main" id="{4CC4DD93-E26B-4940-98D9-C291EC1FA04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920289" y="1833180"/>
                  <a:ext cx="964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3" name="Käsinkirjoitus 112">
                  <a:extLst>
                    <a:ext uri="{FF2B5EF4-FFF2-40B4-BE49-F238E27FC236}">
                      <a16:creationId xmlns:a16="http://schemas.microsoft.com/office/drawing/2014/main" id="{7DD650B1-5756-483B-973B-16AA938F13EA}"/>
                    </a:ext>
                  </a:extLst>
                </p14:cNvPr>
                <p14:cNvContentPartPr/>
                <p14:nvPr/>
              </p14:nvContentPartPr>
              <p14:xfrm>
                <a:off x="5100289" y="1958100"/>
                <a:ext cx="25200" cy="66600"/>
              </p14:xfrm>
            </p:contentPart>
          </mc:Choice>
          <mc:Fallback>
            <p:pic>
              <p:nvPicPr>
                <p:cNvPr id="113" name="Käsinkirjoitus 112">
                  <a:extLst>
                    <a:ext uri="{FF2B5EF4-FFF2-40B4-BE49-F238E27FC236}">
                      <a16:creationId xmlns:a16="http://schemas.microsoft.com/office/drawing/2014/main" id="{7DD650B1-5756-483B-973B-16AA938F13E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095969" y="1953780"/>
                  <a:ext cx="338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5" name="Käsinkirjoitus 114">
                  <a:extLst>
                    <a:ext uri="{FF2B5EF4-FFF2-40B4-BE49-F238E27FC236}">
                      <a16:creationId xmlns:a16="http://schemas.microsoft.com/office/drawing/2014/main" id="{0E011A96-1B56-40E7-AF41-6BA15C196606}"/>
                    </a:ext>
                  </a:extLst>
                </p14:cNvPr>
                <p14:cNvContentPartPr/>
                <p14:nvPr/>
              </p14:nvContentPartPr>
              <p14:xfrm>
                <a:off x="5177689" y="1847580"/>
                <a:ext cx="85320" cy="159120"/>
              </p14:xfrm>
            </p:contentPart>
          </mc:Choice>
          <mc:Fallback>
            <p:pic>
              <p:nvPicPr>
                <p:cNvPr id="115" name="Käsinkirjoitus 114">
                  <a:extLst>
                    <a:ext uri="{FF2B5EF4-FFF2-40B4-BE49-F238E27FC236}">
                      <a16:creationId xmlns:a16="http://schemas.microsoft.com/office/drawing/2014/main" id="{0E011A96-1B56-40E7-AF41-6BA15C19660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173369" y="1843260"/>
                  <a:ext cx="939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6" name="Käsinkirjoitus 115">
                  <a:extLst>
                    <a:ext uri="{FF2B5EF4-FFF2-40B4-BE49-F238E27FC236}">
                      <a16:creationId xmlns:a16="http://schemas.microsoft.com/office/drawing/2014/main" id="{6ABF62E0-F749-4A2E-BD1B-ED0868D5A00A}"/>
                    </a:ext>
                  </a:extLst>
                </p14:cNvPr>
                <p14:cNvContentPartPr/>
                <p14:nvPr/>
              </p14:nvContentPartPr>
              <p14:xfrm>
                <a:off x="5381809" y="1988700"/>
                <a:ext cx="45360" cy="42120"/>
              </p14:xfrm>
            </p:contentPart>
          </mc:Choice>
          <mc:Fallback>
            <p:pic>
              <p:nvPicPr>
                <p:cNvPr id="116" name="Käsinkirjoitus 115">
                  <a:extLst>
                    <a:ext uri="{FF2B5EF4-FFF2-40B4-BE49-F238E27FC236}">
                      <a16:creationId xmlns:a16="http://schemas.microsoft.com/office/drawing/2014/main" id="{6ABF62E0-F749-4A2E-BD1B-ED0868D5A00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377489" y="1984380"/>
                  <a:ext cx="540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8" name="Käsinkirjoitus 117">
                  <a:extLst>
                    <a:ext uri="{FF2B5EF4-FFF2-40B4-BE49-F238E27FC236}">
                      <a16:creationId xmlns:a16="http://schemas.microsoft.com/office/drawing/2014/main" id="{23C9797F-74DB-4799-9F93-D641A305A697}"/>
                    </a:ext>
                  </a:extLst>
                </p14:cNvPr>
                <p14:cNvContentPartPr/>
                <p14:nvPr/>
              </p14:nvContentPartPr>
              <p14:xfrm>
                <a:off x="5503489" y="1874580"/>
                <a:ext cx="58320" cy="113760"/>
              </p14:xfrm>
            </p:contentPart>
          </mc:Choice>
          <mc:Fallback>
            <p:pic>
              <p:nvPicPr>
                <p:cNvPr id="118" name="Käsinkirjoitus 117">
                  <a:extLst>
                    <a:ext uri="{FF2B5EF4-FFF2-40B4-BE49-F238E27FC236}">
                      <a16:creationId xmlns:a16="http://schemas.microsoft.com/office/drawing/2014/main" id="{23C9797F-74DB-4799-9F93-D641A305A69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499169" y="1870260"/>
                  <a:ext cx="669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9" name="Käsinkirjoitus 118">
                  <a:extLst>
                    <a:ext uri="{FF2B5EF4-FFF2-40B4-BE49-F238E27FC236}">
                      <a16:creationId xmlns:a16="http://schemas.microsoft.com/office/drawing/2014/main" id="{8C3427C1-5528-467C-98FD-DD2E2A8D1688}"/>
                    </a:ext>
                  </a:extLst>
                </p14:cNvPr>
                <p14:cNvContentPartPr/>
                <p14:nvPr/>
              </p14:nvContentPartPr>
              <p14:xfrm>
                <a:off x="5571169" y="1907340"/>
                <a:ext cx="19800" cy="136080"/>
              </p14:xfrm>
            </p:contentPart>
          </mc:Choice>
          <mc:Fallback>
            <p:pic>
              <p:nvPicPr>
                <p:cNvPr id="119" name="Käsinkirjoitus 118">
                  <a:extLst>
                    <a:ext uri="{FF2B5EF4-FFF2-40B4-BE49-F238E27FC236}">
                      <a16:creationId xmlns:a16="http://schemas.microsoft.com/office/drawing/2014/main" id="{8C3427C1-5528-467C-98FD-DD2E2A8D168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566849" y="1903020"/>
                  <a:ext cx="284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0" name="Käsinkirjoitus 119">
                  <a:extLst>
                    <a:ext uri="{FF2B5EF4-FFF2-40B4-BE49-F238E27FC236}">
                      <a16:creationId xmlns:a16="http://schemas.microsoft.com/office/drawing/2014/main" id="{031B2F4A-F371-43DD-82EF-130AA1A5FB60}"/>
                    </a:ext>
                  </a:extLst>
                </p14:cNvPr>
                <p14:cNvContentPartPr/>
                <p14:nvPr/>
              </p14:nvContentPartPr>
              <p14:xfrm>
                <a:off x="5622649" y="2036940"/>
                <a:ext cx="47520" cy="52560"/>
              </p14:xfrm>
            </p:contentPart>
          </mc:Choice>
          <mc:Fallback>
            <p:pic>
              <p:nvPicPr>
                <p:cNvPr id="120" name="Käsinkirjoitus 119">
                  <a:extLst>
                    <a:ext uri="{FF2B5EF4-FFF2-40B4-BE49-F238E27FC236}">
                      <a16:creationId xmlns:a16="http://schemas.microsoft.com/office/drawing/2014/main" id="{031B2F4A-F371-43DD-82EF-130AA1A5FB6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618329" y="2032620"/>
                  <a:ext cx="561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1" name="Käsinkirjoitus 120">
                  <a:extLst>
                    <a:ext uri="{FF2B5EF4-FFF2-40B4-BE49-F238E27FC236}">
                      <a16:creationId xmlns:a16="http://schemas.microsoft.com/office/drawing/2014/main" id="{345623A1-673C-457A-9427-5B35D735E546}"/>
                    </a:ext>
                  </a:extLst>
                </p14:cNvPr>
                <p14:cNvContentPartPr/>
                <p14:nvPr/>
              </p14:nvContentPartPr>
              <p14:xfrm>
                <a:off x="5751529" y="1927860"/>
                <a:ext cx="57240" cy="79200"/>
              </p14:xfrm>
            </p:contentPart>
          </mc:Choice>
          <mc:Fallback>
            <p:pic>
              <p:nvPicPr>
                <p:cNvPr id="121" name="Käsinkirjoitus 120">
                  <a:extLst>
                    <a:ext uri="{FF2B5EF4-FFF2-40B4-BE49-F238E27FC236}">
                      <a16:creationId xmlns:a16="http://schemas.microsoft.com/office/drawing/2014/main" id="{345623A1-673C-457A-9427-5B35D735E54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747209" y="1923540"/>
                  <a:ext cx="658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2" name="Käsinkirjoitus 121">
                  <a:extLst>
                    <a:ext uri="{FF2B5EF4-FFF2-40B4-BE49-F238E27FC236}">
                      <a16:creationId xmlns:a16="http://schemas.microsoft.com/office/drawing/2014/main" id="{89BFFCE8-6561-4184-9C47-81031AE4350C}"/>
                    </a:ext>
                  </a:extLst>
                </p14:cNvPr>
                <p14:cNvContentPartPr/>
                <p14:nvPr/>
              </p14:nvContentPartPr>
              <p14:xfrm>
                <a:off x="5818489" y="1929300"/>
                <a:ext cx="31680" cy="140760"/>
              </p14:xfrm>
            </p:contentPart>
          </mc:Choice>
          <mc:Fallback>
            <p:pic>
              <p:nvPicPr>
                <p:cNvPr id="122" name="Käsinkirjoitus 121">
                  <a:extLst>
                    <a:ext uri="{FF2B5EF4-FFF2-40B4-BE49-F238E27FC236}">
                      <a16:creationId xmlns:a16="http://schemas.microsoft.com/office/drawing/2014/main" id="{89BFFCE8-6561-4184-9C47-81031AE4350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814169" y="1924980"/>
                  <a:ext cx="403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3" name="Käsinkirjoitus 122">
                  <a:extLst>
                    <a:ext uri="{FF2B5EF4-FFF2-40B4-BE49-F238E27FC236}">
                      <a16:creationId xmlns:a16="http://schemas.microsoft.com/office/drawing/2014/main" id="{CDEF87D9-D060-4607-8A17-D98A844FEC3C}"/>
                    </a:ext>
                  </a:extLst>
                </p14:cNvPr>
                <p14:cNvContentPartPr/>
                <p14:nvPr/>
              </p14:nvContentPartPr>
              <p14:xfrm>
                <a:off x="5911369" y="2058900"/>
                <a:ext cx="57240" cy="33840"/>
              </p14:xfrm>
            </p:contentPart>
          </mc:Choice>
          <mc:Fallback>
            <p:pic>
              <p:nvPicPr>
                <p:cNvPr id="123" name="Käsinkirjoitus 122">
                  <a:extLst>
                    <a:ext uri="{FF2B5EF4-FFF2-40B4-BE49-F238E27FC236}">
                      <a16:creationId xmlns:a16="http://schemas.microsoft.com/office/drawing/2014/main" id="{CDEF87D9-D060-4607-8A17-D98A844FEC3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907049" y="2054580"/>
                  <a:ext cx="658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5" name="Käsinkirjoitus 124">
                  <a:extLst>
                    <a:ext uri="{FF2B5EF4-FFF2-40B4-BE49-F238E27FC236}">
                      <a16:creationId xmlns:a16="http://schemas.microsoft.com/office/drawing/2014/main" id="{26B2CA4B-5293-41EA-AF43-301558F077E0}"/>
                    </a:ext>
                  </a:extLst>
                </p14:cNvPr>
                <p14:cNvContentPartPr/>
                <p14:nvPr/>
              </p14:nvContentPartPr>
              <p14:xfrm>
                <a:off x="6057169" y="1936140"/>
                <a:ext cx="65520" cy="147240"/>
              </p14:xfrm>
            </p:contentPart>
          </mc:Choice>
          <mc:Fallback>
            <p:pic>
              <p:nvPicPr>
                <p:cNvPr id="125" name="Käsinkirjoitus 124">
                  <a:extLst>
                    <a:ext uri="{FF2B5EF4-FFF2-40B4-BE49-F238E27FC236}">
                      <a16:creationId xmlns:a16="http://schemas.microsoft.com/office/drawing/2014/main" id="{26B2CA4B-5293-41EA-AF43-301558F077E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052849" y="1931820"/>
                  <a:ext cx="741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6" name="Käsinkirjoitus 125">
                  <a:extLst>
                    <a:ext uri="{FF2B5EF4-FFF2-40B4-BE49-F238E27FC236}">
                      <a16:creationId xmlns:a16="http://schemas.microsoft.com/office/drawing/2014/main" id="{91A82727-E903-44E8-8EB1-EAAAFAC24DD2}"/>
                    </a:ext>
                  </a:extLst>
                </p14:cNvPr>
                <p14:cNvContentPartPr/>
                <p14:nvPr/>
              </p14:nvContentPartPr>
              <p14:xfrm>
                <a:off x="6166249" y="2106060"/>
                <a:ext cx="29520" cy="23040"/>
              </p14:xfrm>
            </p:contentPart>
          </mc:Choice>
          <mc:Fallback>
            <p:pic>
              <p:nvPicPr>
                <p:cNvPr id="126" name="Käsinkirjoitus 125">
                  <a:extLst>
                    <a:ext uri="{FF2B5EF4-FFF2-40B4-BE49-F238E27FC236}">
                      <a16:creationId xmlns:a16="http://schemas.microsoft.com/office/drawing/2014/main" id="{91A82727-E903-44E8-8EB1-EAAAFAC24DD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161929" y="2101740"/>
                  <a:ext cx="381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7" name="Käsinkirjoitus 126">
                  <a:extLst>
                    <a:ext uri="{FF2B5EF4-FFF2-40B4-BE49-F238E27FC236}">
                      <a16:creationId xmlns:a16="http://schemas.microsoft.com/office/drawing/2014/main" id="{9116E1CF-1575-4963-BCEB-F75EB9FEF8C2}"/>
                    </a:ext>
                  </a:extLst>
                </p14:cNvPr>
                <p14:cNvContentPartPr/>
                <p14:nvPr/>
              </p14:nvContentPartPr>
              <p14:xfrm>
                <a:off x="6311329" y="1926420"/>
                <a:ext cx="128880" cy="206640"/>
              </p14:xfrm>
            </p:contentPart>
          </mc:Choice>
          <mc:Fallback>
            <p:pic>
              <p:nvPicPr>
                <p:cNvPr id="127" name="Käsinkirjoitus 126">
                  <a:extLst>
                    <a:ext uri="{FF2B5EF4-FFF2-40B4-BE49-F238E27FC236}">
                      <a16:creationId xmlns:a16="http://schemas.microsoft.com/office/drawing/2014/main" id="{9116E1CF-1575-4963-BCEB-F75EB9FEF8C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307009" y="1922100"/>
                  <a:ext cx="137520" cy="21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129" name="Käsinkirjoitus 128">
                <a:extLst>
                  <a:ext uri="{FF2B5EF4-FFF2-40B4-BE49-F238E27FC236}">
                    <a16:creationId xmlns:a16="http://schemas.microsoft.com/office/drawing/2014/main" id="{0590060A-D5BD-458A-A56C-7FF451B7BAE7}"/>
                  </a:ext>
                </a:extLst>
              </p14:cNvPr>
              <p14:cNvContentPartPr/>
              <p14:nvPr/>
            </p14:nvContentPartPr>
            <p14:xfrm>
              <a:off x="5391169" y="1887900"/>
              <a:ext cx="18000" cy="138240"/>
            </p14:xfrm>
          </p:contentPart>
        </mc:Choice>
        <mc:Fallback>
          <p:pic>
            <p:nvPicPr>
              <p:cNvPr id="129" name="Käsinkirjoitus 128">
                <a:extLst>
                  <a:ext uri="{FF2B5EF4-FFF2-40B4-BE49-F238E27FC236}">
                    <a16:creationId xmlns:a16="http://schemas.microsoft.com/office/drawing/2014/main" id="{0590060A-D5BD-458A-A56C-7FF451B7BAE7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5373169" y="1851900"/>
                <a:ext cx="5364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130" name="Käsinkirjoitus 129">
                <a:extLst>
                  <a:ext uri="{FF2B5EF4-FFF2-40B4-BE49-F238E27FC236}">
                    <a16:creationId xmlns:a16="http://schemas.microsoft.com/office/drawing/2014/main" id="{4F86653B-AAE5-4164-997A-4C4D6C059DA8}"/>
                  </a:ext>
                </a:extLst>
              </p14:cNvPr>
              <p14:cNvContentPartPr/>
              <p14:nvPr/>
            </p14:nvContentPartPr>
            <p14:xfrm>
              <a:off x="5141689" y="1785300"/>
              <a:ext cx="518760" cy="292680"/>
            </p14:xfrm>
          </p:contentPart>
        </mc:Choice>
        <mc:Fallback>
          <p:pic>
            <p:nvPicPr>
              <p:cNvPr id="130" name="Käsinkirjoitus 129">
                <a:extLst>
                  <a:ext uri="{FF2B5EF4-FFF2-40B4-BE49-F238E27FC236}">
                    <a16:creationId xmlns:a16="http://schemas.microsoft.com/office/drawing/2014/main" id="{4F86653B-AAE5-4164-997A-4C4D6C059DA8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5123689" y="1749660"/>
                <a:ext cx="554400" cy="364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8" name="Ryhmä 147">
            <a:extLst>
              <a:ext uri="{FF2B5EF4-FFF2-40B4-BE49-F238E27FC236}">
                <a16:creationId xmlns:a16="http://schemas.microsoft.com/office/drawing/2014/main" id="{6FD9C25E-6E95-4BC1-BD55-45E96803221F}"/>
              </a:ext>
            </a:extLst>
          </p:cNvPr>
          <p:cNvGrpSpPr/>
          <p:nvPr/>
        </p:nvGrpSpPr>
        <p:grpSpPr>
          <a:xfrm>
            <a:off x="3657769" y="3229620"/>
            <a:ext cx="749160" cy="326160"/>
            <a:chOff x="3657769" y="3229620"/>
            <a:chExt cx="749160" cy="32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1" name="Käsinkirjoitus 130">
                  <a:extLst>
                    <a:ext uri="{FF2B5EF4-FFF2-40B4-BE49-F238E27FC236}">
                      <a16:creationId xmlns:a16="http://schemas.microsoft.com/office/drawing/2014/main" id="{62D70359-127C-4696-9D8B-2C1654EBC6DD}"/>
                    </a:ext>
                  </a:extLst>
                </p14:cNvPr>
                <p14:cNvContentPartPr/>
                <p14:nvPr/>
              </p14:nvContentPartPr>
              <p14:xfrm>
                <a:off x="3657769" y="3229620"/>
                <a:ext cx="288360" cy="326160"/>
              </p14:xfrm>
            </p:contentPart>
          </mc:Choice>
          <mc:Fallback>
            <p:pic>
              <p:nvPicPr>
                <p:cNvPr id="131" name="Käsinkirjoitus 130">
                  <a:extLst>
                    <a:ext uri="{FF2B5EF4-FFF2-40B4-BE49-F238E27FC236}">
                      <a16:creationId xmlns:a16="http://schemas.microsoft.com/office/drawing/2014/main" id="{62D70359-127C-4696-9D8B-2C1654EBC6D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653449" y="3225300"/>
                  <a:ext cx="29700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2" name="Käsinkirjoitus 131">
                  <a:extLst>
                    <a:ext uri="{FF2B5EF4-FFF2-40B4-BE49-F238E27FC236}">
                      <a16:creationId xmlns:a16="http://schemas.microsoft.com/office/drawing/2014/main" id="{F4A429A8-17FA-49DA-BFD3-1BBEA9E61DC1}"/>
                    </a:ext>
                  </a:extLst>
                </p14:cNvPr>
                <p14:cNvContentPartPr/>
                <p14:nvPr/>
              </p14:nvContentPartPr>
              <p14:xfrm>
                <a:off x="4054849" y="3427980"/>
                <a:ext cx="96480" cy="116280"/>
              </p14:xfrm>
            </p:contentPart>
          </mc:Choice>
          <mc:Fallback>
            <p:pic>
              <p:nvPicPr>
                <p:cNvPr id="132" name="Käsinkirjoitus 131">
                  <a:extLst>
                    <a:ext uri="{FF2B5EF4-FFF2-40B4-BE49-F238E27FC236}">
                      <a16:creationId xmlns:a16="http://schemas.microsoft.com/office/drawing/2014/main" id="{F4A429A8-17FA-49DA-BFD3-1BBEA9E61DC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050529" y="3423660"/>
                  <a:ext cx="1051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3" name="Käsinkirjoitus 132">
                  <a:extLst>
                    <a:ext uri="{FF2B5EF4-FFF2-40B4-BE49-F238E27FC236}">
                      <a16:creationId xmlns:a16="http://schemas.microsoft.com/office/drawing/2014/main" id="{3FEA06BA-3554-43B9-B5AA-F903A4E0EDC5}"/>
                    </a:ext>
                  </a:extLst>
                </p14:cNvPr>
                <p14:cNvContentPartPr/>
                <p14:nvPr/>
              </p14:nvContentPartPr>
              <p14:xfrm>
                <a:off x="4135489" y="3267420"/>
                <a:ext cx="25560" cy="283680"/>
              </p14:xfrm>
            </p:contentPart>
          </mc:Choice>
          <mc:Fallback>
            <p:pic>
              <p:nvPicPr>
                <p:cNvPr id="133" name="Käsinkirjoitus 132">
                  <a:extLst>
                    <a:ext uri="{FF2B5EF4-FFF2-40B4-BE49-F238E27FC236}">
                      <a16:creationId xmlns:a16="http://schemas.microsoft.com/office/drawing/2014/main" id="{3FEA06BA-3554-43B9-B5AA-F903A4E0EDC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131169" y="3263100"/>
                  <a:ext cx="3420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4" name="Käsinkirjoitus 133">
                  <a:extLst>
                    <a:ext uri="{FF2B5EF4-FFF2-40B4-BE49-F238E27FC236}">
                      <a16:creationId xmlns:a16="http://schemas.microsoft.com/office/drawing/2014/main" id="{3434F050-79CB-438C-9E9B-0E83A4113BFD}"/>
                    </a:ext>
                  </a:extLst>
                </p14:cNvPr>
                <p14:cNvContentPartPr/>
                <p14:nvPr/>
              </p14:nvContentPartPr>
              <p14:xfrm>
                <a:off x="4318729" y="3436260"/>
                <a:ext cx="86760" cy="360"/>
              </p14:xfrm>
            </p:contentPart>
          </mc:Choice>
          <mc:Fallback>
            <p:pic>
              <p:nvPicPr>
                <p:cNvPr id="134" name="Käsinkirjoitus 133">
                  <a:extLst>
                    <a:ext uri="{FF2B5EF4-FFF2-40B4-BE49-F238E27FC236}">
                      <a16:creationId xmlns:a16="http://schemas.microsoft.com/office/drawing/2014/main" id="{3434F050-79CB-438C-9E9B-0E83A4113BF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314409" y="3431940"/>
                  <a:ext cx="954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5" name="Käsinkirjoitus 134">
                  <a:extLst>
                    <a:ext uri="{FF2B5EF4-FFF2-40B4-BE49-F238E27FC236}">
                      <a16:creationId xmlns:a16="http://schemas.microsoft.com/office/drawing/2014/main" id="{E2D81FBC-2D3F-4FD8-9412-F0D65794E534}"/>
                    </a:ext>
                  </a:extLst>
                </p14:cNvPr>
                <p14:cNvContentPartPr/>
                <p14:nvPr/>
              </p14:nvContentPartPr>
              <p14:xfrm>
                <a:off x="4327009" y="3473700"/>
                <a:ext cx="79920" cy="15480"/>
              </p14:xfrm>
            </p:contentPart>
          </mc:Choice>
          <mc:Fallback>
            <p:pic>
              <p:nvPicPr>
                <p:cNvPr id="135" name="Käsinkirjoitus 134">
                  <a:extLst>
                    <a:ext uri="{FF2B5EF4-FFF2-40B4-BE49-F238E27FC236}">
                      <a16:creationId xmlns:a16="http://schemas.microsoft.com/office/drawing/2014/main" id="{E2D81FBC-2D3F-4FD8-9412-F0D65794E53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322689" y="3469380"/>
                  <a:ext cx="8856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Ryhmä 146">
            <a:extLst>
              <a:ext uri="{FF2B5EF4-FFF2-40B4-BE49-F238E27FC236}">
                <a16:creationId xmlns:a16="http://schemas.microsoft.com/office/drawing/2014/main" id="{6027F94A-81E6-476F-8117-351F2D29C9C1}"/>
              </a:ext>
            </a:extLst>
          </p:cNvPr>
          <p:cNvGrpSpPr/>
          <p:nvPr/>
        </p:nvGrpSpPr>
        <p:grpSpPr>
          <a:xfrm>
            <a:off x="4585129" y="3195780"/>
            <a:ext cx="514800" cy="440280"/>
            <a:chOff x="4585129" y="3195780"/>
            <a:chExt cx="514800" cy="44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6" name="Käsinkirjoitus 135">
                  <a:extLst>
                    <a:ext uri="{FF2B5EF4-FFF2-40B4-BE49-F238E27FC236}">
                      <a16:creationId xmlns:a16="http://schemas.microsoft.com/office/drawing/2014/main" id="{7FA772BB-8076-4374-8AD9-0836CAF89C2F}"/>
                    </a:ext>
                  </a:extLst>
                </p14:cNvPr>
                <p14:cNvContentPartPr/>
                <p14:nvPr/>
              </p14:nvContentPartPr>
              <p14:xfrm>
                <a:off x="4585129" y="3222780"/>
                <a:ext cx="164160" cy="137880"/>
              </p14:xfrm>
            </p:contentPart>
          </mc:Choice>
          <mc:Fallback>
            <p:pic>
              <p:nvPicPr>
                <p:cNvPr id="136" name="Käsinkirjoitus 135">
                  <a:extLst>
                    <a:ext uri="{FF2B5EF4-FFF2-40B4-BE49-F238E27FC236}">
                      <a16:creationId xmlns:a16="http://schemas.microsoft.com/office/drawing/2014/main" id="{7FA772BB-8076-4374-8AD9-0836CAF89C2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580809" y="3218460"/>
                  <a:ext cx="1728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7" name="Käsinkirjoitus 136">
                  <a:extLst>
                    <a:ext uri="{FF2B5EF4-FFF2-40B4-BE49-F238E27FC236}">
                      <a16:creationId xmlns:a16="http://schemas.microsoft.com/office/drawing/2014/main" id="{E04D1D42-2EFB-44DF-9143-D2A2FAE273EC}"/>
                    </a:ext>
                  </a:extLst>
                </p14:cNvPr>
                <p14:cNvContentPartPr/>
                <p14:nvPr/>
              </p14:nvContentPartPr>
              <p14:xfrm>
                <a:off x="4810489" y="3281100"/>
                <a:ext cx="92520" cy="360"/>
              </p14:xfrm>
            </p:contentPart>
          </mc:Choice>
          <mc:Fallback>
            <p:pic>
              <p:nvPicPr>
                <p:cNvPr id="137" name="Käsinkirjoitus 136">
                  <a:extLst>
                    <a:ext uri="{FF2B5EF4-FFF2-40B4-BE49-F238E27FC236}">
                      <a16:creationId xmlns:a16="http://schemas.microsoft.com/office/drawing/2014/main" id="{E04D1D42-2EFB-44DF-9143-D2A2FAE273E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806169" y="3276780"/>
                  <a:ext cx="10116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8" name="Käsinkirjoitus 137">
                  <a:extLst>
                    <a:ext uri="{FF2B5EF4-FFF2-40B4-BE49-F238E27FC236}">
                      <a16:creationId xmlns:a16="http://schemas.microsoft.com/office/drawing/2014/main" id="{2317A953-F6B9-4A47-9227-5B0B8DAC425B}"/>
                    </a:ext>
                  </a:extLst>
                </p14:cNvPr>
                <p14:cNvContentPartPr/>
                <p14:nvPr/>
              </p14:nvContentPartPr>
              <p14:xfrm>
                <a:off x="4889329" y="3224220"/>
                <a:ext cx="9360" cy="102960"/>
              </p14:xfrm>
            </p:contentPart>
          </mc:Choice>
          <mc:Fallback>
            <p:pic>
              <p:nvPicPr>
                <p:cNvPr id="138" name="Käsinkirjoitus 137">
                  <a:extLst>
                    <a:ext uri="{FF2B5EF4-FFF2-40B4-BE49-F238E27FC236}">
                      <a16:creationId xmlns:a16="http://schemas.microsoft.com/office/drawing/2014/main" id="{2317A953-F6B9-4A47-9227-5B0B8DAC425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885009" y="3219900"/>
                  <a:ext cx="180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9" name="Käsinkirjoitus 138">
                  <a:extLst>
                    <a:ext uri="{FF2B5EF4-FFF2-40B4-BE49-F238E27FC236}">
                      <a16:creationId xmlns:a16="http://schemas.microsoft.com/office/drawing/2014/main" id="{3F5263CE-027C-444F-A37A-BC7414AB8343}"/>
                    </a:ext>
                  </a:extLst>
                </p14:cNvPr>
                <p14:cNvContentPartPr/>
                <p14:nvPr/>
              </p14:nvContentPartPr>
              <p14:xfrm>
                <a:off x="4989049" y="3195780"/>
                <a:ext cx="110880" cy="115920"/>
              </p14:xfrm>
            </p:contentPart>
          </mc:Choice>
          <mc:Fallback>
            <p:pic>
              <p:nvPicPr>
                <p:cNvPr id="139" name="Käsinkirjoitus 138">
                  <a:extLst>
                    <a:ext uri="{FF2B5EF4-FFF2-40B4-BE49-F238E27FC236}">
                      <a16:creationId xmlns:a16="http://schemas.microsoft.com/office/drawing/2014/main" id="{3F5263CE-027C-444F-A37A-BC7414AB834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984729" y="3191460"/>
                  <a:ext cx="1195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0" name="Käsinkirjoitus 139">
                  <a:extLst>
                    <a:ext uri="{FF2B5EF4-FFF2-40B4-BE49-F238E27FC236}">
                      <a16:creationId xmlns:a16="http://schemas.microsoft.com/office/drawing/2014/main" id="{B13A49CC-0E1C-4EDF-BE91-8A43227A1C64}"/>
                    </a:ext>
                  </a:extLst>
                </p14:cNvPr>
                <p14:cNvContentPartPr/>
                <p14:nvPr/>
              </p14:nvContentPartPr>
              <p14:xfrm>
                <a:off x="5071849" y="3202620"/>
                <a:ext cx="23400" cy="205560"/>
              </p14:xfrm>
            </p:contentPart>
          </mc:Choice>
          <mc:Fallback>
            <p:pic>
              <p:nvPicPr>
                <p:cNvPr id="140" name="Käsinkirjoitus 139">
                  <a:extLst>
                    <a:ext uri="{FF2B5EF4-FFF2-40B4-BE49-F238E27FC236}">
                      <a16:creationId xmlns:a16="http://schemas.microsoft.com/office/drawing/2014/main" id="{B13A49CC-0E1C-4EDF-BE91-8A43227A1C6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067529" y="3198300"/>
                  <a:ext cx="320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1" name="Käsinkirjoitus 140">
                  <a:extLst>
                    <a:ext uri="{FF2B5EF4-FFF2-40B4-BE49-F238E27FC236}">
                      <a16:creationId xmlns:a16="http://schemas.microsoft.com/office/drawing/2014/main" id="{B72228F3-34B2-45AD-A10B-2DE465A54C47}"/>
                    </a:ext>
                  </a:extLst>
                </p14:cNvPr>
                <p14:cNvContentPartPr/>
                <p14:nvPr/>
              </p14:nvContentPartPr>
              <p14:xfrm>
                <a:off x="4612129" y="3384780"/>
                <a:ext cx="477360" cy="22680"/>
              </p14:xfrm>
            </p:contentPart>
          </mc:Choice>
          <mc:Fallback>
            <p:pic>
              <p:nvPicPr>
                <p:cNvPr id="141" name="Käsinkirjoitus 140">
                  <a:extLst>
                    <a:ext uri="{FF2B5EF4-FFF2-40B4-BE49-F238E27FC236}">
                      <a16:creationId xmlns:a16="http://schemas.microsoft.com/office/drawing/2014/main" id="{B72228F3-34B2-45AD-A10B-2DE465A54C4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607809" y="3380460"/>
                  <a:ext cx="4860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2" name="Käsinkirjoitus 141">
                  <a:extLst>
                    <a:ext uri="{FF2B5EF4-FFF2-40B4-BE49-F238E27FC236}">
                      <a16:creationId xmlns:a16="http://schemas.microsoft.com/office/drawing/2014/main" id="{EF1308C0-B224-409C-BEAB-600FF4B115F7}"/>
                    </a:ext>
                  </a:extLst>
                </p14:cNvPr>
                <p14:cNvContentPartPr/>
                <p14:nvPr/>
              </p14:nvContentPartPr>
              <p14:xfrm>
                <a:off x="4841809" y="3469380"/>
                <a:ext cx="209880" cy="166680"/>
              </p14:xfrm>
            </p:contentPart>
          </mc:Choice>
          <mc:Fallback>
            <p:pic>
              <p:nvPicPr>
                <p:cNvPr id="142" name="Käsinkirjoitus 141">
                  <a:extLst>
                    <a:ext uri="{FF2B5EF4-FFF2-40B4-BE49-F238E27FC236}">
                      <a16:creationId xmlns:a16="http://schemas.microsoft.com/office/drawing/2014/main" id="{EF1308C0-B224-409C-BEAB-600FF4B115F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837489" y="3465060"/>
                  <a:ext cx="218520" cy="17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Ryhmä 145">
            <a:extLst>
              <a:ext uri="{FF2B5EF4-FFF2-40B4-BE49-F238E27FC236}">
                <a16:creationId xmlns:a16="http://schemas.microsoft.com/office/drawing/2014/main" id="{05C8AAB5-0351-4BBD-AD11-0FE3C4933818}"/>
              </a:ext>
            </a:extLst>
          </p:cNvPr>
          <p:cNvGrpSpPr/>
          <p:nvPr/>
        </p:nvGrpSpPr>
        <p:grpSpPr>
          <a:xfrm>
            <a:off x="5277409" y="3394500"/>
            <a:ext cx="124920" cy="71280"/>
            <a:chOff x="5277409" y="3394500"/>
            <a:chExt cx="124920" cy="7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3" name="Käsinkirjoitus 142">
                  <a:extLst>
                    <a:ext uri="{FF2B5EF4-FFF2-40B4-BE49-F238E27FC236}">
                      <a16:creationId xmlns:a16="http://schemas.microsoft.com/office/drawing/2014/main" id="{5F12453D-71C3-405B-BECB-A4A40E6058E2}"/>
                    </a:ext>
                  </a:extLst>
                </p14:cNvPr>
                <p14:cNvContentPartPr/>
                <p14:nvPr/>
              </p14:nvContentPartPr>
              <p14:xfrm>
                <a:off x="5289289" y="3394500"/>
                <a:ext cx="113040" cy="6840"/>
              </p14:xfrm>
            </p:contentPart>
          </mc:Choice>
          <mc:Fallback>
            <p:pic>
              <p:nvPicPr>
                <p:cNvPr id="143" name="Käsinkirjoitus 142">
                  <a:extLst>
                    <a:ext uri="{FF2B5EF4-FFF2-40B4-BE49-F238E27FC236}">
                      <a16:creationId xmlns:a16="http://schemas.microsoft.com/office/drawing/2014/main" id="{5F12453D-71C3-405B-BECB-A4A40E6058E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284969" y="3390180"/>
                  <a:ext cx="1216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4" name="Käsinkirjoitus 143">
                  <a:extLst>
                    <a:ext uri="{FF2B5EF4-FFF2-40B4-BE49-F238E27FC236}">
                      <a16:creationId xmlns:a16="http://schemas.microsoft.com/office/drawing/2014/main" id="{044FF299-BC33-4217-A6EE-2E03FF3CA04F}"/>
                    </a:ext>
                  </a:extLst>
                </p14:cNvPr>
                <p14:cNvContentPartPr/>
                <p14:nvPr/>
              </p14:nvContentPartPr>
              <p14:xfrm>
                <a:off x="5277409" y="3465420"/>
                <a:ext cx="114120" cy="360"/>
              </p14:xfrm>
            </p:contentPart>
          </mc:Choice>
          <mc:Fallback>
            <p:pic>
              <p:nvPicPr>
                <p:cNvPr id="144" name="Käsinkirjoitus 143">
                  <a:extLst>
                    <a:ext uri="{FF2B5EF4-FFF2-40B4-BE49-F238E27FC236}">
                      <a16:creationId xmlns:a16="http://schemas.microsoft.com/office/drawing/2014/main" id="{044FF299-BC33-4217-A6EE-2E03FF3CA04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273089" y="3461100"/>
                  <a:ext cx="122760" cy="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145" name="Käsinkirjoitus 144">
                <a:extLst>
                  <a:ext uri="{FF2B5EF4-FFF2-40B4-BE49-F238E27FC236}">
                    <a16:creationId xmlns:a16="http://schemas.microsoft.com/office/drawing/2014/main" id="{2C71C3FB-8618-48D2-8DD9-C701BB370392}"/>
                  </a:ext>
                </a:extLst>
              </p14:cNvPr>
              <p14:cNvContentPartPr/>
              <p14:nvPr/>
            </p14:nvContentPartPr>
            <p14:xfrm>
              <a:off x="5707249" y="3283260"/>
              <a:ext cx="153000" cy="289440"/>
            </p14:xfrm>
          </p:contentPart>
        </mc:Choice>
        <mc:Fallback>
          <p:pic>
            <p:nvPicPr>
              <p:cNvPr id="145" name="Käsinkirjoitus 144">
                <a:extLst>
                  <a:ext uri="{FF2B5EF4-FFF2-40B4-BE49-F238E27FC236}">
                    <a16:creationId xmlns:a16="http://schemas.microsoft.com/office/drawing/2014/main" id="{2C71C3FB-8618-48D2-8DD9-C701BB370392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5702929" y="3278940"/>
                <a:ext cx="161640" cy="29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2528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4B600034-A528-44A1-A7C5-12DCDA3B4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00" y="154732"/>
            <a:ext cx="5480892" cy="3259239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96348ED9-310C-4D91-8BC1-4AFA728DC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7749" y="233890"/>
            <a:ext cx="850871" cy="579472"/>
          </a:xfrm>
          <a:prstGeom prst="rect">
            <a:avLst/>
          </a:prstGeom>
        </p:spPr>
      </p:pic>
      <p:grpSp>
        <p:nvGrpSpPr>
          <p:cNvPr id="44" name="Ryhmä 43">
            <a:extLst>
              <a:ext uri="{FF2B5EF4-FFF2-40B4-BE49-F238E27FC236}">
                <a16:creationId xmlns:a16="http://schemas.microsoft.com/office/drawing/2014/main" id="{9CA1EA2B-A2A1-493A-AE6B-374527A32B21}"/>
              </a:ext>
            </a:extLst>
          </p:cNvPr>
          <p:cNvGrpSpPr/>
          <p:nvPr/>
        </p:nvGrpSpPr>
        <p:grpSpPr>
          <a:xfrm>
            <a:off x="5953141" y="913895"/>
            <a:ext cx="3817313" cy="596160"/>
            <a:chOff x="5953141" y="913895"/>
            <a:chExt cx="3817313" cy="59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Käsinkirjoitus 3">
                  <a:extLst>
                    <a:ext uri="{FF2B5EF4-FFF2-40B4-BE49-F238E27FC236}">
                      <a16:creationId xmlns:a16="http://schemas.microsoft.com/office/drawing/2014/main" id="{23E0508D-321B-43A2-AB90-605A83F1E81F}"/>
                    </a:ext>
                  </a:extLst>
                </p14:cNvPr>
                <p14:cNvContentPartPr/>
                <p14:nvPr/>
              </p14:nvContentPartPr>
              <p14:xfrm>
                <a:off x="5976181" y="1060775"/>
                <a:ext cx="151560" cy="182520"/>
              </p14:xfrm>
            </p:contentPart>
          </mc:Choice>
          <mc:Fallback>
            <p:pic>
              <p:nvPicPr>
                <p:cNvPr id="4" name="Käsinkirjoitus 3">
                  <a:extLst>
                    <a:ext uri="{FF2B5EF4-FFF2-40B4-BE49-F238E27FC236}">
                      <a16:creationId xmlns:a16="http://schemas.microsoft.com/office/drawing/2014/main" id="{23E0508D-321B-43A2-AB90-605A83F1E81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971861" y="1056455"/>
                  <a:ext cx="1602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Käsinkirjoitus 5">
                  <a:extLst>
                    <a:ext uri="{FF2B5EF4-FFF2-40B4-BE49-F238E27FC236}">
                      <a16:creationId xmlns:a16="http://schemas.microsoft.com/office/drawing/2014/main" id="{833647E8-88BB-49DD-9734-DDBD590B1846}"/>
                    </a:ext>
                  </a:extLst>
                </p14:cNvPr>
                <p14:cNvContentPartPr/>
                <p14:nvPr/>
              </p14:nvContentPartPr>
              <p14:xfrm>
                <a:off x="6003181" y="1100735"/>
                <a:ext cx="113760" cy="129600"/>
              </p14:xfrm>
            </p:contentPart>
          </mc:Choice>
          <mc:Fallback>
            <p:pic>
              <p:nvPicPr>
                <p:cNvPr id="6" name="Käsinkirjoitus 5">
                  <a:extLst>
                    <a:ext uri="{FF2B5EF4-FFF2-40B4-BE49-F238E27FC236}">
                      <a16:creationId xmlns:a16="http://schemas.microsoft.com/office/drawing/2014/main" id="{833647E8-88BB-49DD-9734-DDBD590B184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998861" y="1096415"/>
                  <a:ext cx="1224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Käsinkirjoitus 6">
                  <a:extLst>
                    <a:ext uri="{FF2B5EF4-FFF2-40B4-BE49-F238E27FC236}">
                      <a16:creationId xmlns:a16="http://schemas.microsoft.com/office/drawing/2014/main" id="{12A60954-EFDD-48CB-B3DE-1C6A978A4655}"/>
                    </a:ext>
                  </a:extLst>
                </p14:cNvPr>
                <p14:cNvContentPartPr/>
                <p14:nvPr/>
              </p14:nvContentPartPr>
              <p14:xfrm>
                <a:off x="5953141" y="992735"/>
                <a:ext cx="175320" cy="37440"/>
              </p14:xfrm>
            </p:contentPart>
          </mc:Choice>
          <mc:Fallback>
            <p:pic>
              <p:nvPicPr>
                <p:cNvPr id="7" name="Käsinkirjoitus 6">
                  <a:extLst>
                    <a:ext uri="{FF2B5EF4-FFF2-40B4-BE49-F238E27FC236}">
                      <a16:creationId xmlns:a16="http://schemas.microsoft.com/office/drawing/2014/main" id="{12A60954-EFDD-48CB-B3DE-1C6A978A465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948821" y="988415"/>
                  <a:ext cx="1839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Käsinkirjoitus 7">
                  <a:extLst>
                    <a:ext uri="{FF2B5EF4-FFF2-40B4-BE49-F238E27FC236}">
                      <a16:creationId xmlns:a16="http://schemas.microsoft.com/office/drawing/2014/main" id="{DD60C8A2-16A9-42D1-A85C-2EEBBFF3DA1E}"/>
                    </a:ext>
                  </a:extLst>
                </p14:cNvPr>
                <p14:cNvContentPartPr/>
                <p14:nvPr/>
              </p14:nvContentPartPr>
              <p14:xfrm>
                <a:off x="6292261" y="1118015"/>
                <a:ext cx="100800" cy="14400"/>
              </p14:xfrm>
            </p:contentPart>
          </mc:Choice>
          <mc:Fallback>
            <p:pic>
              <p:nvPicPr>
                <p:cNvPr id="8" name="Käsinkirjoitus 7">
                  <a:extLst>
                    <a:ext uri="{FF2B5EF4-FFF2-40B4-BE49-F238E27FC236}">
                      <a16:creationId xmlns:a16="http://schemas.microsoft.com/office/drawing/2014/main" id="{DD60C8A2-16A9-42D1-A85C-2EEBBFF3DA1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287941" y="1113695"/>
                  <a:ext cx="1094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Käsinkirjoitus 8">
                  <a:extLst>
                    <a:ext uri="{FF2B5EF4-FFF2-40B4-BE49-F238E27FC236}">
                      <a16:creationId xmlns:a16="http://schemas.microsoft.com/office/drawing/2014/main" id="{E93D9638-B2B6-4E61-9454-CE2B119ECEB1}"/>
                    </a:ext>
                  </a:extLst>
                </p14:cNvPr>
                <p14:cNvContentPartPr/>
                <p14:nvPr/>
              </p14:nvContentPartPr>
              <p14:xfrm>
                <a:off x="6281101" y="1180295"/>
                <a:ext cx="125280" cy="25200"/>
              </p14:xfrm>
            </p:contentPart>
          </mc:Choice>
          <mc:Fallback>
            <p:pic>
              <p:nvPicPr>
                <p:cNvPr id="9" name="Käsinkirjoitus 8">
                  <a:extLst>
                    <a:ext uri="{FF2B5EF4-FFF2-40B4-BE49-F238E27FC236}">
                      <a16:creationId xmlns:a16="http://schemas.microsoft.com/office/drawing/2014/main" id="{E93D9638-B2B6-4E61-9454-CE2B119ECEB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276781" y="1175975"/>
                  <a:ext cx="1339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Käsinkirjoitus 10">
                  <a:extLst>
                    <a:ext uri="{FF2B5EF4-FFF2-40B4-BE49-F238E27FC236}">
                      <a16:creationId xmlns:a16="http://schemas.microsoft.com/office/drawing/2014/main" id="{7B312A67-3710-46DD-A5E1-FA6875A5FC0B}"/>
                    </a:ext>
                  </a:extLst>
                </p14:cNvPr>
                <p14:cNvContentPartPr/>
                <p14:nvPr/>
              </p14:nvContentPartPr>
              <p14:xfrm>
                <a:off x="6600061" y="913895"/>
                <a:ext cx="100440" cy="182160"/>
              </p14:xfrm>
            </p:contentPart>
          </mc:Choice>
          <mc:Fallback>
            <p:pic>
              <p:nvPicPr>
                <p:cNvPr id="11" name="Käsinkirjoitus 10">
                  <a:extLst>
                    <a:ext uri="{FF2B5EF4-FFF2-40B4-BE49-F238E27FC236}">
                      <a16:creationId xmlns:a16="http://schemas.microsoft.com/office/drawing/2014/main" id="{7B312A67-3710-46DD-A5E1-FA6875A5FC0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595741" y="909575"/>
                  <a:ext cx="1090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Käsinkirjoitus 11">
                  <a:extLst>
                    <a:ext uri="{FF2B5EF4-FFF2-40B4-BE49-F238E27FC236}">
                      <a16:creationId xmlns:a16="http://schemas.microsoft.com/office/drawing/2014/main" id="{0AED79DC-03BF-4833-BF82-3825C55FB4CD}"/>
                    </a:ext>
                  </a:extLst>
                </p14:cNvPr>
                <p14:cNvContentPartPr/>
                <p14:nvPr/>
              </p14:nvContentPartPr>
              <p14:xfrm>
                <a:off x="6732181" y="1022255"/>
                <a:ext cx="106200" cy="6120"/>
              </p14:xfrm>
            </p:contentPart>
          </mc:Choice>
          <mc:Fallback>
            <p:pic>
              <p:nvPicPr>
                <p:cNvPr id="12" name="Käsinkirjoitus 11">
                  <a:extLst>
                    <a:ext uri="{FF2B5EF4-FFF2-40B4-BE49-F238E27FC236}">
                      <a16:creationId xmlns:a16="http://schemas.microsoft.com/office/drawing/2014/main" id="{0AED79DC-03BF-4833-BF82-3825C55FB4C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727861" y="1017935"/>
                  <a:ext cx="11484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Käsinkirjoitus 12">
                  <a:extLst>
                    <a:ext uri="{FF2B5EF4-FFF2-40B4-BE49-F238E27FC236}">
                      <a16:creationId xmlns:a16="http://schemas.microsoft.com/office/drawing/2014/main" id="{2C05A5D3-8535-4A6F-9B4B-8E7C218B5335}"/>
                    </a:ext>
                  </a:extLst>
                </p14:cNvPr>
                <p14:cNvContentPartPr/>
                <p14:nvPr/>
              </p14:nvContentPartPr>
              <p14:xfrm>
                <a:off x="6811741" y="958535"/>
                <a:ext cx="2160" cy="102600"/>
              </p14:xfrm>
            </p:contentPart>
          </mc:Choice>
          <mc:Fallback>
            <p:pic>
              <p:nvPicPr>
                <p:cNvPr id="13" name="Käsinkirjoitus 12">
                  <a:extLst>
                    <a:ext uri="{FF2B5EF4-FFF2-40B4-BE49-F238E27FC236}">
                      <a16:creationId xmlns:a16="http://schemas.microsoft.com/office/drawing/2014/main" id="{2C05A5D3-8535-4A6F-9B4B-8E7C218B533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807421" y="954215"/>
                  <a:ext cx="108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Käsinkirjoitus 13">
                  <a:extLst>
                    <a:ext uri="{FF2B5EF4-FFF2-40B4-BE49-F238E27FC236}">
                      <a16:creationId xmlns:a16="http://schemas.microsoft.com/office/drawing/2014/main" id="{C82171C4-F1D7-4AE0-94AE-1599D0ED79E0}"/>
                    </a:ext>
                  </a:extLst>
                </p14:cNvPr>
                <p14:cNvContentPartPr/>
                <p14:nvPr/>
              </p14:nvContentPartPr>
              <p14:xfrm>
                <a:off x="6895621" y="946295"/>
                <a:ext cx="126000" cy="176040"/>
              </p14:xfrm>
            </p:contentPart>
          </mc:Choice>
          <mc:Fallback>
            <p:pic>
              <p:nvPicPr>
                <p:cNvPr id="14" name="Käsinkirjoitus 13">
                  <a:extLst>
                    <a:ext uri="{FF2B5EF4-FFF2-40B4-BE49-F238E27FC236}">
                      <a16:creationId xmlns:a16="http://schemas.microsoft.com/office/drawing/2014/main" id="{C82171C4-F1D7-4AE0-94AE-1599D0ED79E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891301" y="941975"/>
                  <a:ext cx="1346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Käsinkirjoitus 14">
                  <a:extLst>
                    <a:ext uri="{FF2B5EF4-FFF2-40B4-BE49-F238E27FC236}">
                      <a16:creationId xmlns:a16="http://schemas.microsoft.com/office/drawing/2014/main" id="{6E52E8A3-5AF2-4486-8425-9FE6D5E31EED}"/>
                    </a:ext>
                  </a:extLst>
                </p14:cNvPr>
                <p14:cNvContentPartPr/>
                <p14:nvPr/>
              </p14:nvContentPartPr>
              <p14:xfrm>
                <a:off x="6908581" y="1036295"/>
                <a:ext cx="121320" cy="24840"/>
              </p14:xfrm>
            </p:contentPart>
          </mc:Choice>
          <mc:Fallback>
            <p:pic>
              <p:nvPicPr>
                <p:cNvPr id="15" name="Käsinkirjoitus 14">
                  <a:extLst>
                    <a:ext uri="{FF2B5EF4-FFF2-40B4-BE49-F238E27FC236}">
                      <a16:creationId xmlns:a16="http://schemas.microsoft.com/office/drawing/2014/main" id="{6E52E8A3-5AF2-4486-8425-9FE6D5E31EE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904261" y="1031975"/>
                  <a:ext cx="1299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Käsinkirjoitus 15">
                  <a:extLst>
                    <a:ext uri="{FF2B5EF4-FFF2-40B4-BE49-F238E27FC236}">
                      <a16:creationId xmlns:a16="http://schemas.microsoft.com/office/drawing/2014/main" id="{C9CD3F62-88FF-4D63-9662-CD6095CD5128}"/>
                    </a:ext>
                  </a:extLst>
                </p14:cNvPr>
                <p14:cNvContentPartPr/>
                <p14:nvPr/>
              </p14:nvContentPartPr>
              <p14:xfrm>
                <a:off x="7095781" y="1058615"/>
                <a:ext cx="91800" cy="4680"/>
              </p14:xfrm>
            </p:contentPart>
          </mc:Choice>
          <mc:Fallback>
            <p:pic>
              <p:nvPicPr>
                <p:cNvPr id="16" name="Käsinkirjoitus 15">
                  <a:extLst>
                    <a:ext uri="{FF2B5EF4-FFF2-40B4-BE49-F238E27FC236}">
                      <a16:creationId xmlns:a16="http://schemas.microsoft.com/office/drawing/2014/main" id="{C9CD3F62-88FF-4D63-9662-CD6095CD512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091461" y="1054295"/>
                  <a:ext cx="10044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Käsinkirjoitus 16">
                  <a:extLst>
                    <a:ext uri="{FF2B5EF4-FFF2-40B4-BE49-F238E27FC236}">
                      <a16:creationId xmlns:a16="http://schemas.microsoft.com/office/drawing/2014/main" id="{37A7FB66-6D8C-4F53-A223-55AA18FD34F1}"/>
                    </a:ext>
                  </a:extLst>
                </p14:cNvPr>
                <p14:cNvContentPartPr/>
                <p14:nvPr/>
              </p14:nvContentPartPr>
              <p14:xfrm>
                <a:off x="7150141" y="992375"/>
                <a:ext cx="9000" cy="112320"/>
              </p14:xfrm>
            </p:contentPart>
          </mc:Choice>
          <mc:Fallback>
            <p:pic>
              <p:nvPicPr>
                <p:cNvPr id="17" name="Käsinkirjoitus 16">
                  <a:extLst>
                    <a:ext uri="{FF2B5EF4-FFF2-40B4-BE49-F238E27FC236}">
                      <a16:creationId xmlns:a16="http://schemas.microsoft.com/office/drawing/2014/main" id="{37A7FB66-6D8C-4F53-A223-55AA18FD34F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145821" y="988055"/>
                  <a:ext cx="176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Käsinkirjoitus 18">
                  <a:extLst>
                    <a:ext uri="{FF2B5EF4-FFF2-40B4-BE49-F238E27FC236}">
                      <a16:creationId xmlns:a16="http://schemas.microsoft.com/office/drawing/2014/main" id="{B8BA0311-DFCF-4AD8-88F0-091439CC18B2}"/>
                    </a:ext>
                  </a:extLst>
                </p14:cNvPr>
                <p14:cNvContentPartPr/>
                <p14:nvPr/>
              </p14:nvContentPartPr>
              <p14:xfrm>
                <a:off x="7268941" y="947015"/>
                <a:ext cx="98280" cy="192600"/>
              </p14:xfrm>
            </p:contentPart>
          </mc:Choice>
          <mc:Fallback>
            <p:pic>
              <p:nvPicPr>
                <p:cNvPr id="19" name="Käsinkirjoitus 18">
                  <a:extLst>
                    <a:ext uri="{FF2B5EF4-FFF2-40B4-BE49-F238E27FC236}">
                      <a16:creationId xmlns:a16="http://schemas.microsoft.com/office/drawing/2014/main" id="{B8BA0311-DFCF-4AD8-88F0-091439CC18B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264621" y="942695"/>
                  <a:ext cx="1069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Käsinkirjoitus 19">
                  <a:extLst>
                    <a:ext uri="{FF2B5EF4-FFF2-40B4-BE49-F238E27FC236}">
                      <a16:creationId xmlns:a16="http://schemas.microsoft.com/office/drawing/2014/main" id="{70629BDE-9410-4A51-B525-FE18B7D81308}"/>
                    </a:ext>
                  </a:extLst>
                </p14:cNvPr>
                <p14:cNvContentPartPr/>
                <p14:nvPr/>
              </p14:nvContentPartPr>
              <p14:xfrm>
                <a:off x="7401781" y="1068695"/>
                <a:ext cx="92520" cy="3600"/>
              </p14:xfrm>
            </p:contentPart>
          </mc:Choice>
          <mc:Fallback>
            <p:pic>
              <p:nvPicPr>
                <p:cNvPr id="20" name="Käsinkirjoitus 19">
                  <a:extLst>
                    <a:ext uri="{FF2B5EF4-FFF2-40B4-BE49-F238E27FC236}">
                      <a16:creationId xmlns:a16="http://schemas.microsoft.com/office/drawing/2014/main" id="{70629BDE-9410-4A51-B525-FE18B7D8130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397461" y="1064375"/>
                  <a:ext cx="10116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Käsinkirjoitus 20">
                  <a:extLst>
                    <a:ext uri="{FF2B5EF4-FFF2-40B4-BE49-F238E27FC236}">
                      <a16:creationId xmlns:a16="http://schemas.microsoft.com/office/drawing/2014/main" id="{77E3BEFE-4043-490B-ACDB-6D73550F1D8E}"/>
                    </a:ext>
                  </a:extLst>
                </p14:cNvPr>
                <p14:cNvContentPartPr/>
                <p14:nvPr/>
              </p14:nvContentPartPr>
              <p14:xfrm>
                <a:off x="7455781" y="1017935"/>
                <a:ext cx="9720" cy="102600"/>
              </p14:xfrm>
            </p:contentPart>
          </mc:Choice>
          <mc:Fallback>
            <p:pic>
              <p:nvPicPr>
                <p:cNvPr id="21" name="Käsinkirjoitus 20">
                  <a:extLst>
                    <a:ext uri="{FF2B5EF4-FFF2-40B4-BE49-F238E27FC236}">
                      <a16:creationId xmlns:a16="http://schemas.microsoft.com/office/drawing/2014/main" id="{77E3BEFE-4043-490B-ACDB-6D73550F1D8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451461" y="1013615"/>
                  <a:ext cx="183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Käsinkirjoitus 22">
                  <a:extLst>
                    <a:ext uri="{FF2B5EF4-FFF2-40B4-BE49-F238E27FC236}">
                      <a16:creationId xmlns:a16="http://schemas.microsoft.com/office/drawing/2014/main" id="{BBD6F442-F115-41F0-8FA2-7C33D23C0F32}"/>
                    </a:ext>
                  </a:extLst>
                </p14:cNvPr>
                <p14:cNvContentPartPr/>
                <p14:nvPr/>
              </p14:nvContentPartPr>
              <p14:xfrm>
                <a:off x="7625341" y="991655"/>
                <a:ext cx="99000" cy="177480"/>
              </p14:xfrm>
            </p:contentPart>
          </mc:Choice>
          <mc:Fallback>
            <p:pic>
              <p:nvPicPr>
                <p:cNvPr id="23" name="Käsinkirjoitus 22">
                  <a:extLst>
                    <a:ext uri="{FF2B5EF4-FFF2-40B4-BE49-F238E27FC236}">
                      <a16:creationId xmlns:a16="http://schemas.microsoft.com/office/drawing/2014/main" id="{BBD6F442-F115-41F0-8FA2-7C33D23C0F3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621021" y="987335"/>
                  <a:ext cx="1076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Käsinkirjoitus 23">
                  <a:extLst>
                    <a:ext uri="{FF2B5EF4-FFF2-40B4-BE49-F238E27FC236}">
                      <a16:creationId xmlns:a16="http://schemas.microsoft.com/office/drawing/2014/main" id="{AFCBCBBB-E65D-404D-BC72-D9B21488ED61}"/>
                    </a:ext>
                  </a:extLst>
                </p14:cNvPr>
                <p14:cNvContentPartPr/>
                <p14:nvPr/>
              </p14:nvContentPartPr>
              <p14:xfrm>
                <a:off x="7788781" y="1088855"/>
                <a:ext cx="90720" cy="10080"/>
              </p14:xfrm>
            </p:contentPart>
          </mc:Choice>
          <mc:Fallback>
            <p:pic>
              <p:nvPicPr>
                <p:cNvPr id="24" name="Käsinkirjoitus 23">
                  <a:extLst>
                    <a:ext uri="{FF2B5EF4-FFF2-40B4-BE49-F238E27FC236}">
                      <a16:creationId xmlns:a16="http://schemas.microsoft.com/office/drawing/2014/main" id="{AFCBCBBB-E65D-404D-BC72-D9B21488ED6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784461" y="1084535"/>
                  <a:ext cx="993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Käsinkirjoitus 24">
                  <a:extLst>
                    <a:ext uri="{FF2B5EF4-FFF2-40B4-BE49-F238E27FC236}">
                      <a16:creationId xmlns:a16="http://schemas.microsoft.com/office/drawing/2014/main" id="{22DE75FB-BA9D-4335-933B-70FBF45BE0B6}"/>
                    </a:ext>
                  </a:extLst>
                </p14:cNvPr>
                <p14:cNvContentPartPr/>
                <p14:nvPr/>
              </p14:nvContentPartPr>
              <p14:xfrm>
                <a:off x="7826581" y="1035215"/>
                <a:ext cx="15120" cy="117360"/>
              </p14:xfrm>
            </p:contentPart>
          </mc:Choice>
          <mc:Fallback>
            <p:pic>
              <p:nvPicPr>
                <p:cNvPr id="25" name="Käsinkirjoitus 24">
                  <a:extLst>
                    <a:ext uri="{FF2B5EF4-FFF2-40B4-BE49-F238E27FC236}">
                      <a16:creationId xmlns:a16="http://schemas.microsoft.com/office/drawing/2014/main" id="{22DE75FB-BA9D-4335-933B-70FBF45BE0B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822261" y="1030895"/>
                  <a:ext cx="237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Käsinkirjoitus 25">
                  <a:extLst>
                    <a:ext uri="{FF2B5EF4-FFF2-40B4-BE49-F238E27FC236}">
                      <a16:creationId xmlns:a16="http://schemas.microsoft.com/office/drawing/2014/main" id="{48F51E5E-891D-4511-8756-819A808936A7}"/>
                    </a:ext>
                  </a:extLst>
                </p14:cNvPr>
                <p14:cNvContentPartPr/>
                <p14:nvPr/>
              </p14:nvContentPartPr>
              <p14:xfrm>
                <a:off x="7932061" y="1016495"/>
                <a:ext cx="101160" cy="179640"/>
              </p14:xfrm>
            </p:contentPart>
          </mc:Choice>
          <mc:Fallback>
            <p:pic>
              <p:nvPicPr>
                <p:cNvPr id="26" name="Käsinkirjoitus 25">
                  <a:extLst>
                    <a:ext uri="{FF2B5EF4-FFF2-40B4-BE49-F238E27FC236}">
                      <a16:creationId xmlns:a16="http://schemas.microsoft.com/office/drawing/2014/main" id="{48F51E5E-891D-4511-8756-819A808936A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927741" y="1012175"/>
                  <a:ext cx="1098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Käsinkirjoitus 26">
                  <a:extLst>
                    <a:ext uri="{FF2B5EF4-FFF2-40B4-BE49-F238E27FC236}">
                      <a16:creationId xmlns:a16="http://schemas.microsoft.com/office/drawing/2014/main" id="{54A12AB4-8E8B-4966-A088-0A08D683095F}"/>
                    </a:ext>
                  </a:extLst>
                </p14:cNvPr>
                <p14:cNvContentPartPr/>
                <p14:nvPr/>
              </p14:nvContentPartPr>
              <p14:xfrm>
                <a:off x="8063461" y="1132775"/>
                <a:ext cx="94320" cy="4320"/>
              </p14:xfrm>
            </p:contentPart>
          </mc:Choice>
          <mc:Fallback>
            <p:pic>
              <p:nvPicPr>
                <p:cNvPr id="27" name="Käsinkirjoitus 26">
                  <a:extLst>
                    <a:ext uri="{FF2B5EF4-FFF2-40B4-BE49-F238E27FC236}">
                      <a16:creationId xmlns:a16="http://schemas.microsoft.com/office/drawing/2014/main" id="{54A12AB4-8E8B-4966-A088-0A08D683095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059141" y="1128455"/>
                  <a:ext cx="10296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Käsinkirjoitus 27">
                  <a:extLst>
                    <a:ext uri="{FF2B5EF4-FFF2-40B4-BE49-F238E27FC236}">
                      <a16:creationId xmlns:a16="http://schemas.microsoft.com/office/drawing/2014/main" id="{B410D33E-0613-45CA-91D8-009688A6BF5F}"/>
                    </a:ext>
                  </a:extLst>
                </p14:cNvPr>
                <p14:cNvContentPartPr/>
                <p14:nvPr/>
              </p14:nvContentPartPr>
              <p14:xfrm>
                <a:off x="8102701" y="1073375"/>
                <a:ext cx="23040" cy="118800"/>
              </p14:xfrm>
            </p:contentPart>
          </mc:Choice>
          <mc:Fallback>
            <p:pic>
              <p:nvPicPr>
                <p:cNvPr id="28" name="Käsinkirjoitus 27">
                  <a:extLst>
                    <a:ext uri="{FF2B5EF4-FFF2-40B4-BE49-F238E27FC236}">
                      <a16:creationId xmlns:a16="http://schemas.microsoft.com/office/drawing/2014/main" id="{B410D33E-0613-45CA-91D8-009688A6BF5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098381" y="1069055"/>
                  <a:ext cx="316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9" name="Käsinkirjoitus 28">
                  <a:extLst>
                    <a:ext uri="{FF2B5EF4-FFF2-40B4-BE49-F238E27FC236}">
                      <a16:creationId xmlns:a16="http://schemas.microsoft.com/office/drawing/2014/main" id="{058EC5D0-B618-4948-BC88-3A4C7F6A7204}"/>
                    </a:ext>
                  </a:extLst>
                </p14:cNvPr>
                <p14:cNvContentPartPr/>
                <p14:nvPr/>
              </p14:nvContentPartPr>
              <p14:xfrm>
                <a:off x="8181181" y="1066895"/>
                <a:ext cx="136440" cy="174960"/>
              </p14:xfrm>
            </p:contentPart>
          </mc:Choice>
          <mc:Fallback>
            <p:pic>
              <p:nvPicPr>
                <p:cNvPr id="29" name="Käsinkirjoitus 28">
                  <a:extLst>
                    <a:ext uri="{FF2B5EF4-FFF2-40B4-BE49-F238E27FC236}">
                      <a16:creationId xmlns:a16="http://schemas.microsoft.com/office/drawing/2014/main" id="{058EC5D0-B618-4948-BC88-3A4C7F6A720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176861" y="1062575"/>
                  <a:ext cx="1450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0" name="Käsinkirjoitus 29">
                  <a:extLst>
                    <a:ext uri="{FF2B5EF4-FFF2-40B4-BE49-F238E27FC236}">
                      <a16:creationId xmlns:a16="http://schemas.microsoft.com/office/drawing/2014/main" id="{D05B65C2-2466-4620-A7D0-6B8CC87896C3}"/>
                    </a:ext>
                  </a:extLst>
                </p14:cNvPr>
                <p14:cNvContentPartPr/>
                <p14:nvPr/>
              </p14:nvContentPartPr>
              <p14:xfrm>
                <a:off x="8181541" y="1177055"/>
                <a:ext cx="147240" cy="20160"/>
              </p14:xfrm>
            </p:contentPart>
          </mc:Choice>
          <mc:Fallback>
            <p:pic>
              <p:nvPicPr>
                <p:cNvPr id="30" name="Käsinkirjoitus 29">
                  <a:extLst>
                    <a:ext uri="{FF2B5EF4-FFF2-40B4-BE49-F238E27FC236}">
                      <a16:creationId xmlns:a16="http://schemas.microsoft.com/office/drawing/2014/main" id="{D05B65C2-2466-4620-A7D0-6B8CC87896C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177221" y="1172735"/>
                  <a:ext cx="1558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1" name="Käsinkirjoitus 30">
                  <a:extLst>
                    <a:ext uri="{FF2B5EF4-FFF2-40B4-BE49-F238E27FC236}">
                      <a16:creationId xmlns:a16="http://schemas.microsoft.com/office/drawing/2014/main" id="{57E73C55-5F5F-4124-B264-C29C32F5B861}"/>
                    </a:ext>
                  </a:extLst>
                </p14:cNvPr>
                <p14:cNvContentPartPr/>
                <p14:nvPr/>
              </p14:nvContentPartPr>
              <p14:xfrm>
                <a:off x="6559021" y="1221695"/>
                <a:ext cx="1824120" cy="145440"/>
              </p14:xfrm>
            </p:contentPart>
          </mc:Choice>
          <mc:Fallback>
            <p:pic>
              <p:nvPicPr>
                <p:cNvPr id="31" name="Käsinkirjoitus 30">
                  <a:extLst>
                    <a:ext uri="{FF2B5EF4-FFF2-40B4-BE49-F238E27FC236}">
                      <a16:creationId xmlns:a16="http://schemas.microsoft.com/office/drawing/2014/main" id="{57E73C55-5F5F-4124-B264-C29C32F5B86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554701" y="1217375"/>
                  <a:ext cx="18327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2" name="Käsinkirjoitus 31">
                  <a:extLst>
                    <a:ext uri="{FF2B5EF4-FFF2-40B4-BE49-F238E27FC236}">
                      <a16:creationId xmlns:a16="http://schemas.microsoft.com/office/drawing/2014/main" id="{99DC2149-0F97-40EC-AB07-A59ABEF5E8C1}"/>
                    </a:ext>
                  </a:extLst>
                </p14:cNvPr>
                <p14:cNvContentPartPr/>
                <p14:nvPr/>
              </p14:nvContentPartPr>
              <p14:xfrm>
                <a:off x="7323301" y="1337255"/>
                <a:ext cx="113400" cy="172800"/>
              </p14:xfrm>
            </p:contentPart>
          </mc:Choice>
          <mc:Fallback>
            <p:pic>
              <p:nvPicPr>
                <p:cNvPr id="32" name="Käsinkirjoitus 31">
                  <a:extLst>
                    <a:ext uri="{FF2B5EF4-FFF2-40B4-BE49-F238E27FC236}">
                      <a16:creationId xmlns:a16="http://schemas.microsoft.com/office/drawing/2014/main" id="{99DC2149-0F97-40EC-AB07-A59ABEF5E8C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318981" y="1332935"/>
                  <a:ext cx="1220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4" name="Käsinkirjoitus 33">
                  <a:extLst>
                    <a:ext uri="{FF2B5EF4-FFF2-40B4-BE49-F238E27FC236}">
                      <a16:creationId xmlns:a16="http://schemas.microsoft.com/office/drawing/2014/main" id="{8A09E919-4F90-4E6F-9EE2-5BD3E1EA44EC}"/>
                    </a:ext>
                  </a:extLst>
                </p14:cNvPr>
                <p14:cNvContentPartPr/>
                <p14:nvPr/>
              </p14:nvContentPartPr>
              <p14:xfrm>
                <a:off x="8511894" y="1321021"/>
                <a:ext cx="88200" cy="6120"/>
              </p14:xfrm>
            </p:contentPart>
          </mc:Choice>
          <mc:Fallback>
            <p:pic>
              <p:nvPicPr>
                <p:cNvPr id="34" name="Käsinkirjoitus 33">
                  <a:extLst>
                    <a:ext uri="{FF2B5EF4-FFF2-40B4-BE49-F238E27FC236}">
                      <a16:creationId xmlns:a16="http://schemas.microsoft.com/office/drawing/2014/main" id="{8A09E919-4F90-4E6F-9EE2-5BD3E1EA44E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507574" y="1316701"/>
                  <a:ext cx="9684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5" name="Käsinkirjoitus 34">
                  <a:extLst>
                    <a:ext uri="{FF2B5EF4-FFF2-40B4-BE49-F238E27FC236}">
                      <a16:creationId xmlns:a16="http://schemas.microsoft.com/office/drawing/2014/main" id="{112F0F7F-55A6-41E0-B21D-E346F5F2F02D}"/>
                    </a:ext>
                  </a:extLst>
                </p14:cNvPr>
                <p14:cNvContentPartPr/>
                <p14:nvPr/>
              </p14:nvContentPartPr>
              <p14:xfrm>
                <a:off x="8522334" y="1397701"/>
                <a:ext cx="69120" cy="360"/>
              </p14:xfrm>
            </p:contentPart>
          </mc:Choice>
          <mc:Fallback>
            <p:pic>
              <p:nvPicPr>
                <p:cNvPr id="35" name="Käsinkirjoitus 34">
                  <a:extLst>
                    <a:ext uri="{FF2B5EF4-FFF2-40B4-BE49-F238E27FC236}">
                      <a16:creationId xmlns:a16="http://schemas.microsoft.com/office/drawing/2014/main" id="{112F0F7F-55A6-41E0-B21D-E346F5F2F02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518014" y="1393381"/>
                  <a:ext cx="7776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6" name="Käsinkirjoitus 35">
                  <a:extLst>
                    <a:ext uri="{FF2B5EF4-FFF2-40B4-BE49-F238E27FC236}">
                      <a16:creationId xmlns:a16="http://schemas.microsoft.com/office/drawing/2014/main" id="{E17ABF75-9297-40CF-A0DA-1BEEAF47AB99}"/>
                    </a:ext>
                  </a:extLst>
                </p14:cNvPr>
                <p14:cNvContentPartPr/>
                <p14:nvPr/>
              </p14:nvContentPartPr>
              <p14:xfrm>
                <a:off x="8725374" y="1198261"/>
                <a:ext cx="154800" cy="222120"/>
              </p14:xfrm>
            </p:contentPart>
          </mc:Choice>
          <mc:Fallback>
            <p:pic>
              <p:nvPicPr>
                <p:cNvPr id="36" name="Käsinkirjoitus 35">
                  <a:extLst>
                    <a:ext uri="{FF2B5EF4-FFF2-40B4-BE49-F238E27FC236}">
                      <a16:creationId xmlns:a16="http://schemas.microsoft.com/office/drawing/2014/main" id="{E17ABF75-9297-40CF-A0DA-1BEEAF47AB9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721054" y="1193941"/>
                  <a:ext cx="1634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7" name="Käsinkirjoitus 36">
                  <a:extLst>
                    <a:ext uri="{FF2B5EF4-FFF2-40B4-BE49-F238E27FC236}">
                      <a16:creationId xmlns:a16="http://schemas.microsoft.com/office/drawing/2014/main" id="{7D08CC20-6625-4094-B4F7-CD604E938845}"/>
                    </a:ext>
                  </a:extLst>
                </p14:cNvPr>
                <p14:cNvContentPartPr/>
                <p14:nvPr/>
              </p14:nvContentPartPr>
              <p14:xfrm>
                <a:off x="8787294" y="1321741"/>
                <a:ext cx="109080" cy="12600"/>
              </p14:xfrm>
            </p:contentPart>
          </mc:Choice>
          <mc:Fallback>
            <p:pic>
              <p:nvPicPr>
                <p:cNvPr id="37" name="Käsinkirjoitus 36">
                  <a:extLst>
                    <a:ext uri="{FF2B5EF4-FFF2-40B4-BE49-F238E27FC236}">
                      <a16:creationId xmlns:a16="http://schemas.microsoft.com/office/drawing/2014/main" id="{7D08CC20-6625-4094-B4F7-CD604E93884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782974" y="1317421"/>
                  <a:ext cx="1177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8" name="Käsinkirjoitus 37">
                  <a:extLst>
                    <a:ext uri="{FF2B5EF4-FFF2-40B4-BE49-F238E27FC236}">
                      <a16:creationId xmlns:a16="http://schemas.microsoft.com/office/drawing/2014/main" id="{3E209A16-5499-452C-9550-C0450658CA96}"/>
                    </a:ext>
                  </a:extLst>
                </p14:cNvPr>
                <p14:cNvContentPartPr/>
                <p14:nvPr/>
              </p14:nvContentPartPr>
              <p14:xfrm>
                <a:off x="8937054" y="1444501"/>
                <a:ext cx="24480" cy="48960"/>
              </p14:xfrm>
            </p:contentPart>
          </mc:Choice>
          <mc:Fallback>
            <p:pic>
              <p:nvPicPr>
                <p:cNvPr id="38" name="Käsinkirjoitus 37">
                  <a:extLst>
                    <a:ext uri="{FF2B5EF4-FFF2-40B4-BE49-F238E27FC236}">
                      <a16:creationId xmlns:a16="http://schemas.microsoft.com/office/drawing/2014/main" id="{3E209A16-5499-452C-9550-C0450658CA9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932734" y="1440181"/>
                  <a:ext cx="331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9" name="Käsinkirjoitus 38">
                  <a:extLst>
                    <a:ext uri="{FF2B5EF4-FFF2-40B4-BE49-F238E27FC236}">
                      <a16:creationId xmlns:a16="http://schemas.microsoft.com/office/drawing/2014/main" id="{E39E6D5B-B1A8-4698-8E0A-3E629AA96953}"/>
                    </a:ext>
                  </a:extLst>
                </p14:cNvPr>
                <p14:cNvContentPartPr/>
                <p14:nvPr/>
              </p14:nvContentPartPr>
              <p14:xfrm>
                <a:off x="9044334" y="1239661"/>
                <a:ext cx="93960" cy="208440"/>
              </p14:xfrm>
            </p:contentPart>
          </mc:Choice>
          <mc:Fallback>
            <p:pic>
              <p:nvPicPr>
                <p:cNvPr id="39" name="Käsinkirjoitus 38">
                  <a:extLst>
                    <a:ext uri="{FF2B5EF4-FFF2-40B4-BE49-F238E27FC236}">
                      <a16:creationId xmlns:a16="http://schemas.microsoft.com/office/drawing/2014/main" id="{E39E6D5B-B1A8-4698-8E0A-3E629AA9695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040014" y="1235341"/>
                  <a:ext cx="1026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0" name="Käsinkirjoitus 39">
                  <a:extLst>
                    <a:ext uri="{FF2B5EF4-FFF2-40B4-BE49-F238E27FC236}">
                      <a16:creationId xmlns:a16="http://schemas.microsoft.com/office/drawing/2014/main" id="{41A5264C-3B91-4158-9A73-002E0AF425B5}"/>
                    </a:ext>
                  </a:extLst>
                </p14:cNvPr>
                <p14:cNvContentPartPr/>
                <p14:nvPr/>
              </p14:nvContentPartPr>
              <p14:xfrm>
                <a:off x="9227934" y="1275301"/>
                <a:ext cx="86760" cy="180720"/>
              </p14:xfrm>
            </p:contentPart>
          </mc:Choice>
          <mc:Fallback>
            <p:pic>
              <p:nvPicPr>
                <p:cNvPr id="40" name="Käsinkirjoitus 39">
                  <a:extLst>
                    <a:ext uri="{FF2B5EF4-FFF2-40B4-BE49-F238E27FC236}">
                      <a16:creationId xmlns:a16="http://schemas.microsoft.com/office/drawing/2014/main" id="{41A5264C-3B91-4158-9A73-002E0AF425B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223614" y="1270981"/>
                  <a:ext cx="954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1" name="Käsinkirjoitus 40">
                  <a:extLst>
                    <a:ext uri="{FF2B5EF4-FFF2-40B4-BE49-F238E27FC236}">
                      <a16:creationId xmlns:a16="http://schemas.microsoft.com/office/drawing/2014/main" id="{817C5D3A-3AC9-4067-AFD9-DEB3874A5A12}"/>
                    </a:ext>
                  </a:extLst>
                </p14:cNvPr>
                <p14:cNvContentPartPr/>
                <p14:nvPr/>
              </p14:nvContentPartPr>
              <p14:xfrm>
                <a:off x="9380214" y="1280341"/>
                <a:ext cx="90360" cy="178920"/>
              </p14:xfrm>
            </p:contentPart>
          </mc:Choice>
          <mc:Fallback>
            <p:pic>
              <p:nvPicPr>
                <p:cNvPr id="41" name="Käsinkirjoitus 40">
                  <a:extLst>
                    <a:ext uri="{FF2B5EF4-FFF2-40B4-BE49-F238E27FC236}">
                      <a16:creationId xmlns:a16="http://schemas.microsoft.com/office/drawing/2014/main" id="{817C5D3A-3AC9-4067-AFD9-DEB3874A5A1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375894" y="1276021"/>
                  <a:ext cx="990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2" name="Käsinkirjoitus 41">
                  <a:extLst>
                    <a:ext uri="{FF2B5EF4-FFF2-40B4-BE49-F238E27FC236}">
                      <a16:creationId xmlns:a16="http://schemas.microsoft.com/office/drawing/2014/main" id="{76363027-BCEB-48FE-A6C6-CE2F1B4332DF}"/>
                    </a:ext>
                  </a:extLst>
                </p14:cNvPr>
                <p14:cNvContentPartPr/>
                <p14:nvPr/>
              </p14:nvContentPartPr>
              <p14:xfrm>
                <a:off x="9572094" y="1464301"/>
                <a:ext cx="15480" cy="2880"/>
              </p14:xfrm>
            </p:contentPart>
          </mc:Choice>
          <mc:Fallback>
            <p:pic>
              <p:nvPicPr>
                <p:cNvPr id="42" name="Käsinkirjoitus 41">
                  <a:extLst>
                    <a:ext uri="{FF2B5EF4-FFF2-40B4-BE49-F238E27FC236}">
                      <a16:creationId xmlns:a16="http://schemas.microsoft.com/office/drawing/2014/main" id="{76363027-BCEB-48FE-A6C6-CE2F1B4332D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567774" y="1459981"/>
                  <a:ext cx="2412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3" name="Käsinkirjoitus 42">
                  <a:extLst>
                    <a:ext uri="{FF2B5EF4-FFF2-40B4-BE49-F238E27FC236}">
                      <a16:creationId xmlns:a16="http://schemas.microsoft.com/office/drawing/2014/main" id="{72807287-43C3-47F9-B5B7-8DA8BF6B789F}"/>
                    </a:ext>
                  </a:extLst>
                </p14:cNvPr>
                <p14:cNvContentPartPr/>
                <p14:nvPr/>
              </p14:nvContentPartPr>
              <p14:xfrm>
                <a:off x="9667134" y="1460341"/>
                <a:ext cx="103320" cy="9000"/>
              </p14:xfrm>
            </p:contentPart>
          </mc:Choice>
          <mc:Fallback>
            <p:pic>
              <p:nvPicPr>
                <p:cNvPr id="43" name="Käsinkirjoitus 42">
                  <a:extLst>
                    <a:ext uri="{FF2B5EF4-FFF2-40B4-BE49-F238E27FC236}">
                      <a16:creationId xmlns:a16="http://schemas.microsoft.com/office/drawing/2014/main" id="{72807287-43C3-47F9-B5B7-8DA8BF6B789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662814" y="1456021"/>
                  <a:ext cx="111960" cy="1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Ryhmä 54">
            <a:extLst>
              <a:ext uri="{FF2B5EF4-FFF2-40B4-BE49-F238E27FC236}">
                <a16:creationId xmlns:a16="http://schemas.microsoft.com/office/drawing/2014/main" id="{2149B992-4E31-40A3-9270-2AD4BB1143BD}"/>
              </a:ext>
            </a:extLst>
          </p:cNvPr>
          <p:cNvGrpSpPr/>
          <p:nvPr/>
        </p:nvGrpSpPr>
        <p:grpSpPr>
          <a:xfrm>
            <a:off x="10026111" y="973089"/>
            <a:ext cx="224280" cy="263160"/>
            <a:chOff x="10026111" y="973089"/>
            <a:chExt cx="224280" cy="26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8" name="Käsinkirjoitus 47">
                  <a:extLst>
                    <a:ext uri="{FF2B5EF4-FFF2-40B4-BE49-F238E27FC236}">
                      <a16:creationId xmlns:a16="http://schemas.microsoft.com/office/drawing/2014/main" id="{D2BFAD67-7331-417A-85E6-AC295801DCD8}"/>
                    </a:ext>
                  </a:extLst>
                </p14:cNvPr>
                <p14:cNvContentPartPr/>
                <p14:nvPr/>
              </p14:nvContentPartPr>
              <p14:xfrm>
                <a:off x="10026111" y="1091889"/>
                <a:ext cx="130320" cy="125640"/>
              </p14:xfrm>
            </p:contentPart>
          </mc:Choice>
          <mc:Fallback>
            <p:pic>
              <p:nvPicPr>
                <p:cNvPr id="48" name="Käsinkirjoitus 47">
                  <a:extLst>
                    <a:ext uri="{FF2B5EF4-FFF2-40B4-BE49-F238E27FC236}">
                      <a16:creationId xmlns:a16="http://schemas.microsoft.com/office/drawing/2014/main" id="{D2BFAD67-7331-417A-85E6-AC295801DCD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021791" y="1087569"/>
                  <a:ext cx="1389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9" name="Käsinkirjoitus 48">
                  <a:extLst>
                    <a:ext uri="{FF2B5EF4-FFF2-40B4-BE49-F238E27FC236}">
                      <a16:creationId xmlns:a16="http://schemas.microsoft.com/office/drawing/2014/main" id="{F440C3D2-BAE4-428D-8D15-F76E5A16466D}"/>
                    </a:ext>
                  </a:extLst>
                </p14:cNvPr>
                <p14:cNvContentPartPr/>
                <p14:nvPr/>
              </p14:nvContentPartPr>
              <p14:xfrm>
                <a:off x="10194951" y="973089"/>
                <a:ext cx="55440" cy="263160"/>
              </p14:xfrm>
            </p:contentPart>
          </mc:Choice>
          <mc:Fallback>
            <p:pic>
              <p:nvPicPr>
                <p:cNvPr id="49" name="Käsinkirjoitus 48">
                  <a:extLst>
                    <a:ext uri="{FF2B5EF4-FFF2-40B4-BE49-F238E27FC236}">
                      <a16:creationId xmlns:a16="http://schemas.microsoft.com/office/drawing/2014/main" id="{F440C3D2-BAE4-428D-8D15-F76E5A16466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190631" y="968769"/>
                  <a:ext cx="64080" cy="27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Ryhmä 53">
            <a:extLst>
              <a:ext uri="{FF2B5EF4-FFF2-40B4-BE49-F238E27FC236}">
                <a16:creationId xmlns:a16="http://schemas.microsoft.com/office/drawing/2014/main" id="{C18AE0A0-BDAE-4388-9F4C-056C4037E518}"/>
              </a:ext>
            </a:extLst>
          </p:cNvPr>
          <p:cNvGrpSpPr/>
          <p:nvPr/>
        </p:nvGrpSpPr>
        <p:grpSpPr>
          <a:xfrm>
            <a:off x="10488711" y="972009"/>
            <a:ext cx="450720" cy="296640"/>
            <a:chOff x="10488711" y="972009"/>
            <a:chExt cx="450720" cy="29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0" name="Käsinkirjoitus 49">
                  <a:extLst>
                    <a:ext uri="{FF2B5EF4-FFF2-40B4-BE49-F238E27FC236}">
                      <a16:creationId xmlns:a16="http://schemas.microsoft.com/office/drawing/2014/main" id="{ACAB5E3A-EC05-41BF-8DD6-2FB750138688}"/>
                    </a:ext>
                  </a:extLst>
                </p14:cNvPr>
                <p14:cNvContentPartPr/>
                <p14:nvPr/>
              </p14:nvContentPartPr>
              <p14:xfrm>
                <a:off x="10488711" y="972009"/>
                <a:ext cx="164160" cy="255960"/>
              </p14:xfrm>
            </p:contentPart>
          </mc:Choice>
          <mc:Fallback>
            <p:pic>
              <p:nvPicPr>
                <p:cNvPr id="50" name="Käsinkirjoitus 49">
                  <a:extLst>
                    <a:ext uri="{FF2B5EF4-FFF2-40B4-BE49-F238E27FC236}">
                      <a16:creationId xmlns:a16="http://schemas.microsoft.com/office/drawing/2014/main" id="{ACAB5E3A-EC05-41BF-8DD6-2FB75013868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484391" y="967689"/>
                  <a:ext cx="1728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1" name="Käsinkirjoitus 50">
                  <a:extLst>
                    <a:ext uri="{FF2B5EF4-FFF2-40B4-BE49-F238E27FC236}">
                      <a16:creationId xmlns:a16="http://schemas.microsoft.com/office/drawing/2014/main" id="{F3EC5F4E-2707-435B-A6B5-57D22492DCBF}"/>
                    </a:ext>
                  </a:extLst>
                </p14:cNvPr>
                <p14:cNvContentPartPr/>
                <p14:nvPr/>
              </p14:nvContentPartPr>
              <p14:xfrm>
                <a:off x="10544511" y="1113849"/>
                <a:ext cx="105840" cy="13680"/>
              </p14:xfrm>
            </p:contentPart>
          </mc:Choice>
          <mc:Fallback>
            <p:pic>
              <p:nvPicPr>
                <p:cNvPr id="51" name="Käsinkirjoitus 50">
                  <a:extLst>
                    <a:ext uri="{FF2B5EF4-FFF2-40B4-BE49-F238E27FC236}">
                      <a16:creationId xmlns:a16="http://schemas.microsoft.com/office/drawing/2014/main" id="{F3EC5F4E-2707-435B-A6B5-57D22492DCB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540191" y="1109529"/>
                  <a:ext cx="1144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2" name="Käsinkirjoitus 51">
                  <a:extLst>
                    <a:ext uri="{FF2B5EF4-FFF2-40B4-BE49-F238E27FC236}">
                      <a16:creationId xmlns:a16="http://schemas.microsoft.com/office/drawing/2014/main" id="{0DFBF78C-6C04-4376-8E1D-3238A6F5CE09}"/>
                    </a:ext>
                  </a:extLst>
                </p14:cNvPr>
                <p14:cNvContentPartPr/>
                <p14:nvPr/>
              </p14:nvContentPartPr>
              <p14:xfrm>
                <a:off x="10688871" y="1221489"/>
                <a:ext cx="40320" cy="47160"/>
              </p14:xfrm>
            </p:contentPart>
          </mc:Choice>
          <mc:Fallback>
            <p:pic>
              <p:nvPicPr>
                <p:cNvPr id="52" name="Käsinkirjoitus 51">
                  <a:extLst>
                    <a:ext uri="{FF2B5EF4-FFF2-40B4-BE49-F238E27FC236}">
                      <a16:creationId xmlns:a16="http://schemas.microsoft.com/office/drawing/2014/main" id="{0DFBF78C-6C04-4376-8E1D-3238A6F5CE0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684551" y="1217169"/>
                  <a:ext cx="489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3" name="Käsinkirjoitus 52">
                  <a:extLst>
                    <a:ext uri="{FF2B5EF4-FFF2-40B4-BE49-F238E27FC236}">
                      <a16:creationId xmlns:a16="http://schemas.microsoft.com/office/drawing/2014/main" id="{60FF65DD-D7F8-4F53-A912-DB21C8707297}"/>
                    </a:ext>
                  </a:extLst>
                </p14:cNvPr>
                <p14:cNvContentPartPr/>
                <p14:nvPr/>
              </p14:nvContentPartPr>
              <p14:xfrm>
                <a:off x="10804431" y="985329"/>
                <a:ext cx="135000" cy="247680"/>
              </p14:xfrm>
            </p:contentPart>
          </mc:Choice>
          <mc:Fallback>
            <p:pic>
              <p:nvPicPr>
                <p:cNvPr id="53" name="Käsinkirjoitus 52">
                  <a:extLst>
                    <a:ext uri="{FF2B5EF4-FFF2-40B4-BE49-F238E27FC236}">
                      <a16:creationId xmlns:a16="http://schemas.microsoft.com/office/drawing/2014/main" id="{60FF65DD-D7F8-4F53-A912-DB21C870729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800111" y="981009"/>
                  <a:ext cx="143640" cy="25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Ryhmä 58">
            <a:extLst>
              <a:ext uri="{FF2B5EF4-FFF2-40B4-BE49-F238E27FC236}">
                <a16:creationId xmlns:a16="http://schemas.microsoft.com/office/drawing/2014/main" id="{1FEE664D-00E1-4EAC-B0D3-7DC0F3DBA9DF}"/>
              </a:ext>
            </a:extLst>
          </p:cNvPr>
          <p:cNvGrpSpPr/>
          <p:nvPr/>
        </p:nvGrpSpPr>
        <p:grpSpPr>
          <a:xfrm>
            <a:off x="5047156" y="2910338"/>
            <a:ext cx="358560" cy="144720"/>
            <a:chOff x="5047156" y="2910338"/>
            <a:chExt cx="358560" cy="14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6" name="Käsinkirjoitus 55">
                  <a:extLst>
                    <a:ext uri="{FF2B5EF4-FFF2-40B4-BE49-F238E27FC236}">
                      <a16:creationId xmlns:a16="http://schemas.microsoft.com/office/drawing/2014/main" id="{7710B2B7-3896-4FF5-9BBB-BA72EC4ACD4D}"/>
                    </a:ext>
                  </a:extLst>
                </p14:cNvPr>
                <p14:cNvContentPartPr/>
                <p14:nvPr/>
              </p14:nvContentPartPr>
              <p14:xfrm>
                <a:off x="5047156" y="2912858"/>
                <a:ext cx="15840" cy="142200"/>
              </p14:xfrm>
            </p:contentPart>
          </mc:Choice>
          <mc:Fallback>
            <p:pic>
              <p:nvPicPr>
                <p:cNvPr id="56" name="Käsinkirjoitus 55">
                  <a:extLst>
                    <a:ext uri="{FF2B5EF4-FFF2-40B4-BE49-F238E27FC236}">
                      <a16:creationId xmlns:a16="http://schemas.microsoft.com/office/drawing/2014/main" id="{7710B2B7-3896-4FF5-9BBB-BA72EC4ACD4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042836" y="2908538"/>
                  <a:ext cx="244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7" name="Käsinkirjoitus 56">
                  <a:extLst>
                    <a:ext uri="{FF2B5EF4-FFF2-40B4-BE49-F238E27FC236}">
                      <a16:creationId xmlns:a16="http://schemas.microsoft.com/office/drawing/2014/main" id="{0A19893F-B86D-4015-AA17-8DD3E610C2E8}"/>
                    </a:ext>
                  </a:extLst>
                </p14:cNvPr>
                <p14:cNvContentPartPr/>
                <p14:nvPr/>
              </p14:nvContentPartPr>
              <p14:xfrm>
                <a:off x="5164876" y="2910338"/>
                <a:ext cx="54360" cy="143640"/>
              </p14:xfrm>
            </p:contentPart>
          </mc:Choice>
          <mc:Fallback>
            <p:pic>
              <p:nvPicPr>
                <p:cNvPr id="57" name="Käsinkirjoitus 56">
                  <a:extLst>
                    <a:ext uri="{FF2B5EF4-FFF2-40B4-BE49-F238E27FC236}">
                      <a16:creationId xmlns:a16="http://schemas.microsoft.com/office/drawing/2014/main" id="{0A19893F-B86D-4015-AA17-8DD3E610C2E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160556" y="2906018"/>
                  <a:ext cx="630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8" name="Käsinkirjoitus 57">
                  <a:extLst>
                    <a:ext uri="{FF2B5EF4-FFF2-40B4-BE49-F238E27FC236}">
                      <a16:creationId xmlns:a16="http://schemas.microsoft.com/office/drawing/2014/main" id="{B499FACA-9871-4496-8931-12C180DD8D07}"/>
                    </a:ext>
                  </a:extLst>
                </p14:cNvPr>
                <p14:cNvContentPartPr/>
                <p14:nvPr/>
              </p14:nvContentPartPr>
              <p14:xfrm>
                <a:off x="5307796" y="2915018"/>
                <a:ext cx="97920" cy="126360"/>
              </p14:xfrm>
            </p:contentPart>
          </mc:Choice>
          <mc:Fallback>
            <p:pic>
              <p:nvPicPr>
                <p:cNvPr id="58" name="Käsinkirjoitus 57">
                  <a:extLst>
                    <a:ext uri="{FF2B5EF4-FFF2-40B4-BE49-F238E27FC236}">
                      <a16:creationId xmlns:a16="http://schemas.microsoft.com/office/drawing/2014/main" id="{B499FACA-9871-4496-8931-12C180DD8D0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303476" y="2910698"/>
                  <a:ext cx="106560" cy="13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Ryhmä 61">
            <a:extLst>
              <a:ext uri="{FF2B5EF4-FFF2-40B4-BE49-F238E27FC236}">
                <a16:creationId xmlns:a16="http://schemas.microsoft.com/office/drawing/2014/main" id="{93B5634F-14D4-4B26-A411-69532742D857}"/>
              </a:ext>
            </a:extLst>
          </p:cNvPr>
          <p:cNvGrpSpPr/>
          <p:nvPr/>
        </p:nvGrpSpPr>
        <p:grpSpPr>
          <a:xfrm>
            <a:off x="5664916" y="1532258"/>
            <a:ext cx="242640" cy="320040"/>
            <a:chOff x="5664916" y="1532258"/>
            <a:chExt cx="242640" cy="32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0" name="Käsinkirjoitus 59">
                  <a:extLst>
                    <a:ext uri="{FF2B5EF4-FFF2-40B4-BE49-F238E27FC236}">
                      <a16:creationId xmlns:a16="http://schemas.microsoft.com/office/drawing/2014/main" id="{38F271AF-C010-4AAF-ABD2-2A6D206014D5}"/>
                    </a:ext>
                  </a:extLst>
                </p14:cNvPr>
                <p14:cNvContentPartPr/>
                <p14:nvPr/>
              </p14:nvContentPartPr>
              <p14:xfrm>
                <a:off x="5664916" y="1562498"/>
                <a:ext cx="89640" cy="253440"/>
              </p14:xfrm>
            </p:contentPart>
          </mc:Choice>
          <mc:Fallback>
            <p:pic>
              <p:nvPicPr>
                <p:cNvPr id="60" name="Käsinkirjoitus 59">
                  <a:extLst>
                    <a:ext uri="{FF2B5EF4-FFF2-40B4-BE49-F238E27FC236}">
                      <a16:creationId xmlns:a16="http://schemas.microsoft.com/office/drawing/2014/main" id="{38F271AF-C010-4AAF-ABD2-2A6D206014D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660596" y="1558178"/>
                  <a:ext cx="982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1" name="Käsinkirjoitus 60">
                  <a:extLst>
                    <a:ext uri="{FF2B5EF4-FFF2-40B4-BE49-F238E27FC236}">
                      <a16:creationId xmlns:a16="http://schemas.microsoft.com/office/drawing/2014/main" id="{40015484-1B75-4140-ACA1-958A582B43E3}"/>
                    </a:ext>
                  </a:extLst>
                </p14:cNvPr>
                <p14:cNvContentPartPr/>
                <p14:nvPr/>
              </p14:nvContentPartPr>
              <p14:xfrm>
                <a:off x="5821876" y="1532258"/>
                <a:ext cx="85680" cy="320040"/>
              </p14:xfrm>
            </p:contentPart>
          </mc:Choice>
          <mc:Fallback>
            <p:pic>
              <p:nvPicPr>
                <p:cNvPr id="61" name="Käsinkirjoitus 60">
                  <a:extLst>
                    <a:ext uri="{FF2B5EF4-FFF2-40B4-BE49-F238E27FC236}">
                      <a16:creationId xmlns:a16="http://schemas.microsoft.com/office/drawing/2014/main" id="{40015484-1B75-4140-ACA1-958A582B43E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817556" y="1527938"/>
                  <a:ext cx="94320" cy="32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63" name="Käsinkirjoitus 62">
                <a:extLst>
                  <a:ext uri="{FF2B5EF4-FFF2-40B4-BE49-F238E27FC236}">
                    <a16:creationId xmlns:a16="http://schemas.microsoft.com/office/drawing/2014/main" id="{2DE85CD6-A36C-40F3-94BC-82B99221A713}"/>
                  </a:ext>
                </a:extLst>
              </p14:cNvPr>
              <p14:cNvContentPartPr/>
              <p14:nvPr/>
            </p14:nvContentPartPr>
            <p14:xfrm>
              <a:off x="6102316" y="1995218"/>
              <a:ext cx="166680" cy="220680"/>
            </p14:xfrm>
          </p:contentPart>
        </mc:Choice>
        <mc:Fallback>
          <p:pic>
            <p:nvPicPr>
              <p:cNvPr id="63" name="Käsinkirjoitus 62">
                <a:extLst>
                  <a:ext uri="{FF2B5EF4-FFF2-40B4-BE49-F238E27FC236}">
                    <a16:creationId xmlns:a16="http://schemas.microsoft.com/office/drawing/2014/main" id="{2DE85CD6-A36C-40F3-94BC-82B99221A713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097996" y="1990898"/>
                <a:ext cx="17532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64" name="Käsinkirjoitus 63">
                <a:extLst>
                  <a:ext uri="{FF2B5EF4-FFF2-40B4-BE49-F238E27FC236}">
                    <a16:creationId xmlns:a16="http://schemas.microsoft.com/office/drawing/2014/main" id="{D34D1827-AC36-4080-AE9F-2BD5C5B2F395}"/>
                  </a:ext>
                </a:extLst>
              </p14:cNvPr>
              <p14:cNvContentPartPr/>
              <p14:nvPr/>
            </p14:nvContentPartPr>
            <p14:xfrm>
              <a:off x="6152356" y="2054978"/>
              <a:ext cx="198360" cy="128520"/>
            </p14:xfrm>
          </p:contentPart>
        </mc:Choice>
        <mc:Fallback>
          <p:pic>
            <p:nvPicPr>
              <p:cNvPr id="64" name="Käsinkirjoitus 63">
                <a:extLst>
                  <a:ext uri="{FF2B5EF4-FFF2-40B4-BE49-F238E27FC236}">
                    <a16:creationId xmlns:a16="http://schemas.microsoft.com/office/drawing/2014/main" id="{D34D1827-AC36-4080-AE9F-2BD5C5B2F395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148036" y="2050658"/>
                <a:ext cx="20700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65" name="Käsinkirjoitus 64">
                <a:extLst>
                  <a:ext uri="{FF2B5EF4-FFF2-40B4-BE49-F238E27FC236}">
                    <a16:creationId xmlns:a16="http://schemas.microsoft.com/office/drawing/2014/main" id="{23313C56-D6E7-4FDC-AB3F-15F23B3ED818}"/>
                  </a:ext>
                </a:extLst>
              </p14:cNvPr>
              <p14:cNvContentPartPr/>
              <p14:nvPr/>
            </p14:nvContentPartPr>
            <p14:xfrm>
              <a:off x="6054076" y="1942658"/>
              <a:ext cx="240480" cy="9720"/>
            </p14:xfrm>
          </p:contentPart>
        </mc:Choice>
        <mc:Fallback>
          <p:pic>
            <p:nvPicPr>
              <p:cNvPr id="65" name="Käsinkirjoitus 64">
                <a:extLst>
                  <a:ext uri="{FF2B5EF4-FFF2-40B4-BE49-F238E27FC236}">
                    <a16:creationId xmlns:a16="http://schemas.microsoft.com/office/drawing/2014/main" id="{23313C56-D6E7-4FDC-AB3F-15F23B3ED81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049756" y="1938338"/>
                <a:ext cx="24912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67" name="Käsinkirjoitus 66">
                <a:extLst>
                  <a:ext uri="{FF2B5EF4-FFF2-40B4-BE49-F238E27FC236}">
                    <a16:creationId xmlns:a16="http://schemas.microsoft.com/office/drawing/2014/main" id="{01CDBF8D-CAD2-4DBF-84DC-9BFC59EA1FAB}"/>
                  </a:ext>
                </a:extLst>
              </p14:cNvPr>
              <p14:cNvContentPartPr/>
              <p14:nvPr/>
            </p14:nvContentPartPr>
            <p14:xfrm>
              <a:off x="6438916" y="2092778"/>
              <a:ext cx="144000" cy="9720"/>
            </p14:xfrm>
          </p:contentPart>
        </mc:Choice>
        <mc:Fallback>
          <p:pic>
            <p:nvPicPr>
              <p:cNvPr id="67" name="Käsinkirjoitus 66">
                <a:extLst>
                  <a:ext uri="{FF2B5EF4-FFF2-40B4-BE49-F238E27FC236}">
                    <a16:creationId xmlns:a16="http://schemas.microsoft.com/office/drawing/2014/main" id="{01CDBF8D-CAD2-4DBF-84DC-9BFC59EA1FAB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434596" y="2088458"/>
                <a:ext cx="15264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68" name="Käsinkirjoitus 67">
                <a:extLst>
                  <a:ext uri="{FF2B5EF4-FFF2-40B4-BE49-F238E27FC236}">
                    <a16:creationId xmlns:a16="http://schemas.microsoft.com/office/drawing/2014/main" id="{67986455-D860-480E-B51F-E53A1C2C2B82}"/>
                  </a:ext>
                </a:extLst>
              </p14:cNvPr>
              <p14:cNvContentPartPr/>
              <p14:nvPr/>
            </p14:nvContentPartPr>
            <p14:xfrm>
              <a:off x="6430636" y="2161538"/>
              <a:ext cx="176040" cy="20520"/>
            </p14:xfrm>
          </p:contentPart>
        </mc:Choice>
        <mc:Fallback>
          <p:pic>
            <p:nvPicPr>
              <p:cNvPr id="68" name="Käsinkirjoitus 67">
                <a:extLst>
                  <a:ext uri="{FF2B5EF4-FFF2-40B4-BE49-F238E27FC236}">
                    <a16:creationId xmlns:a16="http://schemas.microsoft.com/office/drawing/2014/main" id="{67986455-D860-480E-B51F-E53A1C2C2B82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426316" y="2157218"/>
                <a:ext cx="184680" cy="2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Ryhmä 117">
            <a:extLst>
              <a:ext uri="{FF2B5EF4-FFF2-40B4-BE49-F238E27FC236}">
                <a16:creationId xmlns:a16="http://schemas.microsoft.com/office/drawing/2014/main" id="{E02078E7-556F-4226-9173-615BC2099720}"/>
              </a:ext>
            </a:extLst>
          </p:cNvPr>
          <p:cNvGrpSpPr/>
          <p:nvPr/>
        </p:nvGrpSpPr>
        <p:grpSpPr>
          <a:xfrm>
            <a:off x="6842476" y="1905938"/>
            <a:ext cx="5169240" cy="659520"/>
            <a:chOff x="6842476" y="1905938"/>
            <a:chExt cx="5169240" cy="65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9" name="Käsinkirjoitus 68">
                  <a:extLst>
                    <a:ext uri="{FF2B5EF4-FFF2-40B4-BE49-F238E27FC236}">
                      <a16:creationId xmlns:a16="http://schemas.microsoft.com/office/drawing/2014/main" id="{35F259C3-2297-44D3-BE0A-506D89D219DA}"/>
                    </a:ext>
                  </a:extLst>
                </p14:cNvPr>
                <p14:cNvContentPartPr/>
                <p14:nvPr/>
              </p14:nvContentPartPr>
              <p14:xfrm>
                <a:off x="6842476" y="2205818"/>
                <a:ext cx="4284720" cy="253440"/>
              </p14:xfrm>
            </p:contentPart>
          </mc:Choice>
          <mc:Fallback>
            <p:pic>
              <p:nvPicPr>
                <p:cNvPr id="69" name="Käsinkirjoitus 68">
                  <a:extLst>
                    <a:ext uri="{FF2B5EF4-FFF2-40B4-BE49-F238E27FC236}">
                      <a16:creationId xmlns:a16="http://schemas.microsoft.com/office/drawing/2014/main" id="{35F259C3-2297-44D3-BE0A-506D89D219D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838156" y="2201498"/>
                  <a:ext cx="42933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1" name="Käsinkirjoitus 70">
                  <a:extLst>
                    <a:ext uri="{FF2B5EF4-FFF2-40B4-BE49-F238E27FC236}">
                      <a16:creationId xmlns:a16="http://schemas.microsoft.com/office/drawing/2014/main" id="{2404F940-A872-434E-AF23-6304FA3FE276}"/>
                    </a:ext>
                  </a:extLst>
                </p14:cNvPr>
                <p14:cNvContentPartPr/>
                <p14:nvPr/>
              </p14:nvContentPartPr>
              <p14:xfrm>
                <a:off x="6923116" y="1905938"/>
                <a:ext cx="15120" cy="236160"/>
              </p14:xfrm>
            </p:contentPart>
          </mc:Choice>
          <mc:Fallback>
            <p:pic>
              <p:nvPicPr>
                <p:cNvPr id="71" name="Käsinkirjoitus 70">
                  <a:extLst>
                    <a:ext uri="{FF2B5EF4-FFF2-40B4-BE49-F238E27FC236}">
                      <a16:creationId xmlns:a16="http://schemas.microsoft.com/office/drawing/2014/main" id="{2404F940-A872-434E-AF23-6304FA3FE27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918796" y="1901618"/>
                  <a:ext cx="237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2" name="Käsinkirjoitus 71">
                  <a:extLst>
                    <a:ext uri="{FF2B5EF4-FFF2-40B4-BE49-F238E27FC236}">
                      <a16:creationId xmlns:a16="http://schemas.microsoft.com/office/drawing/2014/main" id="{BEA9B64E-F314-4B92-8A5F-0636B7010A95}"/>
                    </a:ext>
                  </a:extLst>
                </p14:cNvPr>
                <p14:cNvContentPartPr/>
                <p14:nvPr/>
              </p14:nvContentPartPr>
              <p14:xfrm>
                <a:off x="7013476" y="1915298"/>
                <a:ext cx="137880" cy="232560"/>
              </p14:xfrm>
            </p:contentPart>
          </mc:Choice>
          <mc:Fallback>
            <p:pic>
              <p:nvPicPr>
                <p:cNvPr id="72" name="Käsinkirjoitus 71">
                  <a:extLst>
                    <a:ext uri="{FF2B5EF4-FFF2-40B4-BE49-F238E27FC236}">
                      <a16:creationId xmlns:a16="http://schemas.microsoft.com/office/drawing/2014/main" id="{BEA9B64E-F314-4B92-8A5F-0636B7010A9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009156" y="1910978"/>
                  <a:ext cx="1465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3" name="Käsinkirjoitus 72">
                  <a:extLst>
                    <a:ext uri="{FF2B5EF4-FFF2-40B4-BE49-F238E27FC236}">
                      <a16:creationId xmlns:a16="http://schemas.microsoft.com/office/drawing/2014/main" id="{F27DEA6F-7BCF-47F3-BD66-0594DCE0DF86}"/>
                    </a:ext>
                  </a:extLst>
                </p14:cNvPr>
                <p14:cNvContentPartPr/>
                <p14:nvPr/>
              </p14:nvContentPartPr>
              <p14:xfrm>
                <a:off x="7252876" y="2065058"/>
                <a:ext cx="360" cy="360"/>
              </p14:xfrm>
            </p:contentPart>
          </mc:Choice>
          <mc:Fallback>
            <p:pic>
              <p:nvPicPr>
                <p:cNvPr id="73" name="Käsinkirjoitus 72">
                  <a:extLst>
                    <a:ext uri="{FF2B5EF4-FFF2-40B4-BE49-F238E27FC236}">
                      <a16:creationId xmlns:a16="http://schemas.microsoft.com/office/drawing/2014/main" id="{F27DEA6F-7BCF-47F3-BD66-0594DCE0DF8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248196" y="206073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4" name="Käsinkirjoitus 73">
                  <a:extLst>
                    <a:ext uri="{FF2B5EF4-FFF2-40B4-BE49-F238E27FC236}">
                      <a16:creationId xmlns:a16="http://schemas.microsoft.com/office/drawing/2014/main" id="{8CE7CC5B-116A-456C-8151-A12DD140A8AD}"/>
                    </a:ext>
                  </a:extLst>
                </p14:cNvPr>
                <p14:cNvContentPartPr/>
                <p14:nvPr/>
              </p14:nvContentPartPr>
              <p14:xfrm>
                <a:off x="7347196" y="1950218"/>
                <a:ext cx="90360" cy="212040"/>
              </p14:xfrm>
            </p:contentPart>
          </mc:Choice>
          <mc:Fallback>
            <p:pic>
              <p:nvPicPr>
                <p:cNvPr id="74" name="Käsinkirjoitus 73">
                  <a:extLst>
                    <a:ext uri="{FF2B5EF4-FFF2-40B4-BE49-F238E27FC236}">
                      <a16:creationId xmlns:a16="http://schemas.microsoft.com/office/drawing/2014/main" id="{8CE7CC5B-116A-456C-8151-A12DD140A8A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342876" y="1945898"/>
                  <a:ext cx="990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5" name="Käsinkirjoitus 74">
                  <a:extLst>
                    <a:ext uri="{FF2B5EF4-FFF2-40B4-BE49-F238E27FC236}">
                      <a16:creationId xmlns:a16="http://schemas.microsoft.com/office/drawing/2014/main" id="{BF9D1111-9989-465B-A748-A891033382C0}"/>
                    </a:ext>
                  </a:extLst>
                </p14:cNvPr>
                <p14:cNvContentPartPr/>
                <p14:nvPr/>
              </p14:nvContentPartPr>
              <p14:xfrm>
                <a:off x="7527916" y="2069378"/>
                <a:ext cx="138600" cy="14040"/>
              </p14:xfrm>
            </p:contentPart>
          </mc:Choice>
          <mc:Fallback>
            <p:pic>
              <p:nvPicPr>
                <p:cNvPr id="75" name="Käsinkirjoitus 74">
                  <a:extLst>
                    <a:ext uri="{FF2B5EF4-FFF2-40B4-BE49-F238E27FC236}">
                      <a16:creationId xmlns:a16="http://schemas.microsoft.com/office/drawing/2014/main" id="{BF9D1111-9989-465B-A748-A891033382C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523596" y="2065058"/>
                  <a:ext cx="1472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6" name="Käsinkirjoitus 75">
                  <a:extLst>
                    <a:ext uri="{FF2B5EF4-FFF2-40B4-BE49-F238E27FC236}">
                      <a16:creationId xmlns:a16="http://schemas.microsoft.com/office/drawing/2014/main" id="{622FAC08-1DC7-4215-8319-A43B68B3DB1E}"/>
                    </a:ext>
                  </a:extLst>
                </p14:cNvPr>
                <p14:cNvContentPartPr/>
                <p14:nvPr/>
              </p14:nvContentPartPr>
              <p14:xfrm>
                <a:off x="7590916" y="2001698"/>
                <a:ext cx="21960" cy="129600"/>
              </p14:xfrm>
            </p:contentPart>
          </mc:Choice>
          <mc:Fallback>
            <p:pic>
              <p:nvPicPr>
                <p:cNvPr id="76" name="Käsinkirjoitus 75">
                  <a:extLst>
                    <a:ext uri="{FF2B5EF4-FFF2-40B4-BE49-F238E27FC236}">
                      <a16:creationId xmlns:a16="http://schemas.microsoft.com/office/drawing/2014/main" id="{622FAC08-1DC7-4215-8319-A43B68B3DB1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586596" y="1997378"/>
                  <a:ext cx="306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3" name="Käsinkirjoitus 82">
                  <a:extLst>
                    <a:ext uri="{FF2B5EF4-FFF2-40B4-BE49-F238E27FC236}">
                      <a16:creationId xmlns:a16="http://schemas.microsoft.com/office/drawing/2014/main" id="{423D1B3C-0750-40BF-93D4-027695F78D43}"/>
                    </a:ext>
                  </a:extLst>
                </p14:cNvPr>
                <p14:cNvContentPartPr/>
                <p14:nvPr/>
              </p14:nvContentPartPr>
              <p14:xfrm>
                <a:off x="7231996" y="2062538"/>
                <a:ext cx="21600" cy="27000"/>
              </p14:xfrm>
            </p:contentPart>
          </mc:Choice>
          <mc:Fallback>
            <p:pic>
              <p:nvPicPr>
                <p:cNvPr id="83" name="Käsinkirjoitus 82">
                  <a:extLst>
                    <a:ext uri="{FF2B5EF4-FFF2-40B4-BE49-F238E27FC236}">
                      <a16:creationId xmlns:a16="http://schemas.microsoft.com/office/drawing/2014/main" id="{423D1B3C-0750-40BF-93D4-027695F78D4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227676" y="2058218"/>
                  <a:ext cx="302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8" name="Käsinkirjoitus 77">
                  <a:extLst>
                    <a:ext uri="{FF2B5EF4-FFF2-40B4-BE49-F238E27FC236}">
                      <a16:creationId xmlns:a16="http://schemas.microsoft.com/office/drawing/2014/main" id="{4FEC7FA6-3941-497B-8483-F80572DE464D}"/>
                    </a:ext>
                  </a:extLst>
                </p14:cNvPr>
                <p14:cNvContentPartPr/>
                <p14:nvPr/>
              </p14:nvContentPartPr>
              <p14:xfrm>
                <a:off x="7798276" y="1953098"/>
                <a:ext cx="88920" cy="212400"/>
              </p14:xfrm>
            </p:contentPart>
          </mc:Choice>
          <mc:Fallback>
            <p:pic>
              <p:nvPicPr>
                <p:cNvPr id="78" name="Käsinkirjoitus 77">
                  <a:extLst>
                    <a:ext uri="{FF2B5EF4-FFF2-40B4-BE49-F238E27FC236}">
                      <a16:creationId xmlns:a16="http://schemas.microsoft.com/office/drawing/2014/main" id="{4FEC7FA6-3941-497B-8483-F80572DE464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793956" y="1948778"/>
                  <a:ext cx="975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9" name="Käsinkirjoitus 78">
                  <a:extLst>
                    <a:ext uri="{FF2B5EF4-FFF2-40B4-BE49-F238E27FC236}">
                      <a16:creationId xmlns:a16="http://schemas.microsoft.com/office/drawing/2014/main" id="{E8B1C2E9-DCCC-4422-9226-A3C7378E61B2}"/>
                    </a:ext>
                  </a:extLst>
                </p14:cNvPr>
                <p14:cNvContentPartPr/>
                <p14:nvPr/>
              </p14:nvContentPartPr>
              <p14:xfrm>
                <a:off x="8013916" y="2091698"/>
                <a:ext cx="360" cy="4680"/>
              </p14:xfrm>
            </p:contentPart>
          </mc:Choice>
          <mc:Fallback>
            <p:pic>
              <p:nvPicPr>
                <p:cNvPr id="79" name="Käsinkirjoitus 78">
                  <a:extLst>
                    <a:ext uri="{FF2B5EF4-FFF2-40B4-BE49-F238E27FC236}">
                      <a16:creationId xmlns:a16="http://schemas.microsoft.com/office/drawing/2014/main" id="{E8B1C2E9-DCCC-4422-9226-A3C7378E61B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009596" y="2087378"/>
                  <a:ext cx="900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0" name="Käsinkirjoitus 79">
                  <a:extLst>
                    <a:ext uri="{FF2B5EF4-FFF2-40B4-BE49-F238E27FC236}">
                      <a16:creationId xmlns:a16="http://schemas.microsoft.com/office/drawing/2014/main" id="{ED88A3AF-BB45-4AFA-9D41-9436E18D2395}"/>
                    </a:ext>
                  </a:extLst>
                </p14:cNvPr>
                <p14:cNvContentPartPr/>
                <p14:nvPr/>
              </p14:nvContentPartPr>
              <p14:xfrm>
                <a:off x="7992676" y="2080538"/>
                <a:ext cx="26640" cy="38160"/>
              </p14:xfrm>
            </p:contentPart>
          </mc:Choice>
          <mc:Fallback>
            <p:pic>
              <p:nvPicPr>
                <p:cNvPr id="80" name="Käsinkirjoitus 79">
                  <a:extLst>
                    <a:ext uri="{FF2B5EF4-FFF2-40B4-BE49-F238E27FC236}">
                      <a16:creationId xmlns:a16="http://schemas.microsoft.com/office/drawing/2014/main" id="{ED88A3AF-BB45-4AFA-9D41-9436E18D239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988356" y="2076218"/>
                  <a:ext cx="352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1" name="Käsinkirjoitus 80">
                  <a:extLst>
                    <a:ext uri="{FF2B5EF4-FFF2-40B4-BE49-F238E27FC236}">
                      <a16:creationId xmlns:a16="http://schemas.microsoft.com/office/drawing/2014/main" id="{3A054B71-BA8B-4E81-8509-E3F352191574}"/>
                    </a:ext>
                  </a:extLst>
                </p14:cNvPr>
                <p14:cNvContentPartPr/>
                <p14:nvPr/>
              </p14:nvContentPartPr>
              <p14:xfrm>
                <a:off x="8072956" y="2010698"/>
                <a:ext cx="120960" cy="176400"/>
              </p14:xfrm>
            </p:contentPart>
          </mc:Choice>
          <mc:Fallback>
            <p:pic>
              <p:nvPicPr>
                <p:cNvPr id="81" name="Käsinkirjoitus 80">
                  <a:extLst>
                    <a:ext uri="{FF2B5EF4-FFF2-40B4-BE49-F238E27FC236}">
                      <a16:creationId xmlns:a16="http://schemas.microsoft.com/office/drawing/2014/main" id="{3A054B71-BA8B-4E81-8509-E3F35219157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068636" y="2006378"/>
                  <a:ext cx="1296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2" name="Käsinkirjoitus 81">
                  <a:extLst>
                    <a:ext uri="{FF2B5EF4-FFF2-40B4-BE49-F238E27FC236}">
                      <a16:creationId xmlns:a16="http://schemas.microsoft.com/office/drawing/2014/main" id="{F65AEAEF-D1E2-42EC-AF3D-653C820FBAFC}"/>
                    </a:ext>
                  </a:extLst>
                </p14:cNvPr>
                <p14:cNvContentPartPr/>
                <p14:nvPr/>
              </p14:nvContentPartPr>
              <p14:xfrm>
                <a:off x="8253316" y="2004218"/>
                <a:ext cx="129600" cy="200880"/>
              </p14:xfrm>
            </p:contentPart>
          </mc:Choice>
          <mc:Fallback>
            <p:pic>
              <p:nvPicPr>
                <p:cNvPr id="82" name="Käsinkirjoitus 81">
                  <a:extLst>
                    <a:ext uri="{FF2B5EF4-FFF2-40B4-BE49-F238E27FC236}">
                      <a16:creationId xmlns:a16="http://schemas.microsoft.com/office/drawing/2014/main" id="{F65AEAEF-D1E2-42EC-AF3D-653C820FBAF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248996" y="1999898"/>
                  <a:ext cx="1382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5" name="Käsinkirjoitus 84">
                  <a:extLst>
                    <a:ext uri="{FF2B5EF4-FFF2-40B4-BE49-F238E27FC236}">
                      <a16:creationId xmlns:a16="http://schemas.microsoft.com/office/drawing/2014/main" id="{B202FEB9-CE54-47B7-ADFE-E45946267685}"/>
                    </a:ext>
                  </a:extLst>
                </p14:cNvPr>
                <p14:cNvContentPartPr/>
                <p14:nvPr/>
              </p14:nvContentPartPr>
              <p14:xfrm>
                <a:off x="8503516" y="2109338"/>
                <a:ext cx="130320" cy="6120"/>
              </p14:xfrm>
            </p:contentPart>
          </mc:Choice>
          <mc:Fallback>
            <p:pic>
              <p:nvPicPr>
                <p:cNvPr id="85" name="Käsinkirjoitus 84">
                  <a:extLst>
                    <a:ext uri="{FF2B5EF4-FFF2-40B4-BE49-F238E27FC236}">
                      <a16:creationId xmlns:a16="http://schemas.microsoft.com/office/drawing/2014/main" id="{B202FEB9-CE54-47B7-ADFE-E4594626768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499196" y="2105018"/>
                  <a:ext cx="13896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6" name="Käsinkirjoitus 85">
                  <a:extLst>
                    <a:ext uri="{FF2B5EF4-FFF2-40B4-BE49-F238E27FC236}">
                      <a16:creationId xmlns:a16="http://schemas.microsoft.com/office/drawing/2014/main" id="{317E4F7F-71BC-48B7-84FF-C94B61C53BEF}"/>
                    </a:ext>
                  </a:extLst>
                </p14:cNvPr>
                <p14:cNvContentPartPr/>
                <p14:nvPr/>
              </p14:nvContentPartPr>
              <p14:xfrm>
                <a:off x="8548516" y="2054258"/>
                <a:ext cx="32040" cy="113760"/>
              </p14:xfrm>
            </p:contentPart>
          </mc:Choice>
          <mc:Fallback>
            <p:pic>
              <p:nvPicPr>
                <p:cNvPr id="86" name="Käsinkirjoitus 85">
                  <a:extLst>
                    <a:ext uri="{FF2B5EF4-FFF2-40B4-BE49-F238E27FC236}">
                      <a16:creationId xmlns:a16="http://schemas.microsoft.com/office/drawing/2014/main" id="{317E4F7F-71BC-48B7-84FF-C94B61C53BE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544196" y="2049938"/>
                  <a:ext cx="406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8" name="Käsinkirjoitus 87">
                  <a:extLst>
                    <a:ext uri="{FF2B5EF4-FFF2-40B4-BE49-F238E27FC236}">
                      <a16:creationId xmlns:a16="http://schemas.microsoft.com/office/drawing/2014/main" id="{DFE1B7BD-1DEC-4039-907A-F9B897984C5E}"/>
                    </a:ext>
                  </a:extLst>
                </p14:cNvPr>
                <p14:cNvContentPartPr/>
                <p14:nvPr/>
              </p14:nvContentPartPr>
              <p14:xfrm>
                <a:off x="8718076" y="2000258"/>
                <a:ext cx="144360" cy="216360"/>
              </p14:xfrm>
            </p:contentPart>
          </mc:Choice>
          <mc:Fallback>
            <p:pic>
              <p:nvPicPr>
                <p:cNvPr id="88" name="Käsinkirjoitus 87">
                  <a:extLst>
                    <a:ext uri="{FF2B5EF4-FFF2-40B4-BE49-F238E27FC236}">
                      <a16:creationId xmlns:a16="http://schemas.microsoft.com/office/drawing/2014/main" id="{DFE1B7BD-1DEC-4039-907A-F9B897984C5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713756" y="1995938"/>
                  <a:ext cx="1530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9" name="Käsinkirjoitus 88">
                  <a:extLst>
                    <a:ext uri="{FF2B5EF4-FFF2-40B4-BE49-F238E27FC236}">
                      <a16:creationId xmlns:a16="http://schemas.microsoft.com/office/drawing/2014/main" id="{646B9184-B454-4601-935A-B23AD0B285AF}"/>
                    </a:ext>
                  </a:extLst>
                </p14:cNvPr>
                <p14:cNvContentPartPr/>
                <p14:nvPr/>
              </p14:nvContentPartPr>
              <p14:xfrm>
                <a:off x="8941996" y="2124818"/>
                <a:ext cx="37440" cy="38880"/>
              </p14:xfrm>
            </p:contentPart>
          </mc:Choice>
          <mc:Fallback>
            <p:pic>
              <p:nvPicPr>
                <p:cNvPr id="89" name="Käsinkirjoitus 88">
                  <a:extLst>
                    <a:ext uri="{FF2B5EF4-FFF2-40B4-BE49-F238E27FC236}">
                      <a16:creationId xmlns:a16="http://schemas.microsoft.com/office/drawing/2014/main" id="{646B9184-B454-4601-935A-B23AD0B285A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937676" y="2120498"/>
                  <a:ext cx="460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1" name="Käsinkirjoitus 90">
                  <a:extLst>
                    <a:ext uri="{FF2B5EF4-FFF2-40B4-BE49-F238E27FC236}">
                      <a16:creationId xmlns:a16="http://schemas.microsoft.com/office/drawing/2014/main" id="{C32669EC-E16C-419F-AEF1-ED3C2CA5F9E2}"/>
                    </a:ext>
                  </a:extLst>
                </p14:cNvPr>
                <p14:cNvContentPartPr/>
                <p14:nvPr/>
              </p14:nvContentPartPr>
              <p14:xfrm>
                <a:off x="9060796" y="2004218"/>
                <a:ext cx="126360" cy="222840"/>
              </p14:xfrm>
            </p:contentPart>
          </mc:Choice>
          <mc:Fallback>
            <p:pic>
              <p:nvPicPr>
                <p:cNvPr id="91" name="Käsinkirjoitus 90">
                  <a:extLst>
                    <a:ext uri="{FF2B5EF4-FFF2-40B4-BE49-F238E27FC236}">
                      <a16:creationId xmlns:a16="http://schemas.microsoft.com/office/drawing/2014/main" id="{C32669EC-E16C-419F-AEF1-ED3C2CA5F9E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056476" y="1999898"/>
                  <a:ext cx="1350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2" name="Käsinkirjoitus 91">
                  <a:extLst>
                    <a:ext uri="{FF2B5EF4-FFF2-40B4-BE49-F238E27FC236}">
                      <a16:creationId xmlns:a16="http://schemas.microsoft.com/office/drawing/2014/main" id="{A8730D08-EEEA-4273-AFEA-E247B73EB3B5}"/>
                    </a:ext>
                  </a:extLst>
                </p14:cNvPr>
                <p14:cNvContentPartPr/>
                <p14:nvPr/>
              </p14:nvContentPartPr>
              <p14:xfrm>
                <a:off x="9223516" y="2038418"/>
                <a:ext cx="97920" cy="109440"/>
              </p14:xfrm>
            </p:contentPart>
          </mc:Choice>
          <mc:Fallback>
            <p:pic>
              <p:nvPicPr>
                <p:cNvPr id="92" name="Käsinkirjoitus 91">
                  <a:extLst>
                    <a:ext uri="{FF2B5EF4-FFF2-40B4-BE49-F238E27FC236}">
                      <a16:creationId xmlns:a16="http://schemas.microsoft.com/office/drawing/2014/main" id="{A8730D08-EEEA-4273-AFEA-E247B73EB3B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219196" y="2034098"/>
                  <a:ext cx="1065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3" name="Käsinkirjoitus 92">
                  <a:extLst>
                    <a:ext uri="{FF2B5EF4-FFF2-40B4-BE49-F238E27FC236}">
                      <a16:creationId xmlns:a16="http://schemas.microsoft.com/office/drawing/2014/main" id="{5E92B55B-65FA-4883-B417-8E6E1CB192D5}"/>
                    </a:ext>
                  </a:extLst>
                </p14:cNvPr>
                <p14:cNvContentPartPr/>
                <p14:nvPr/>
              </p14:nvContentPartPr>
              <p14:xfrm>
                <a:off x="9270676" y="2039498"/>
                <a:ext cx="61920" cy="176760"/>
              </p14:xfrm>
            </p:contentPart>
          </mc:Choice>
          <mc:Fallback>
            <p:pic>
              <p:nvPicPr>
                <p:cNvPr id="93" name="Käsinkirjoitus 92">
                  <a:extLst>
                    <a:ext uri="{FF2B5EF4-FFF2-40B4-BE49-F238E27FC236}">
                      <a16:creationId xmlns:a16="http://schemas.microsoft.com/office/drawing/2014/main" id="{5E92B55B-65FA-4883-B417-8E6E1CB192D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266356" y="2035178"/>
                  <a:ext cx="705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4" name="Käsinkirjoitus 93">
                  <a:extLst>
                    <a:ext uri="{FF2B5EF4-FFF2-40B4-BE49-F238E27FC236}">
                      <a16:creationId xmlns:a16="http://schemas.microsoft.com/office/drawing/2014/main" id="{633A1825-1BC6-47EC-A1D0-F838E1C37BAE}"/>
                    </a:ext>
                  </a:extLst>
                </p14:cNvPr>
                <p14:cNvContentPartPr/>
                <p14:nvPr/>
              </p14:nvContentPartPr>
              <p14:xfrm>
                <a:off x="9384076" y="2181698"/>
                <a:ext cx="134640" cy="6120"/>
              </p14:xfrm>
            </p:contentPart>
          </mc:Choice>
          <mc:Fallback>
            <p:pic>
              <p:nvPicPr>
                <p:cNvPr id="94" name="Käsinkirjoitus 93">
                  <a:extLst>
                    <a:ext uri="{FF2B5EF4-FFF2-40B4-BE49-F238E27FC236}">
                      <a16:creationId xmlns:a16="http://schemas.microsoft.com/office/drawing/2014/main" id="{633A1825-1BC6-47EC-A1D0-F838E1C37BA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379756" y="2177378"/>
                  <a:ext cx="1432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5" name="Käsinkirjoitus 94">
                  <a:extLst>
                    <a:ext uri="{FF2B5EF4-FFF2-40B4-BE49-F238E27FC236}">
                      <a16:creationId xmlns:a16="http://schemas.microsoft.com/office/drawing/2014/main" id="{86F389F5-75BB-485E-8B5C-D6BEA9C1221C}"/>
                    </a:ext>
                  </a:extLst>
                </p14:cNvPr>
                <p14:cNvContentPartPr/>
                <p14:nvPr/>
              </p14:nvContentPartPr>
              <p14:xfrm>
                <a:off x="9438436" y="2115098"/>
                <a:ext cx="42480" cy="97200"/>
              </p14:xfrm>
            </p:contentPart>
          </mc:Choice>
          <mc:Fallback>
            <p:pic>
              <p:nvPicPr>
                <p:cNvPr id="95" name="Käsinkirjoitus 94">
                  <a:extLst>
                    <a:ext uri="{FF2B5EF4-FFF2-40B4-BE49-F238E27FC236}">
                      <a16:creationId xmlns:a16="http://schemas.microsoft.com/office/drawing/2014/main" id="{86F389F5-75BB-485E-8B5C-D6BEA9C1221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434116" y="2110778"/>
                  <a:ext cx="511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7" name="Käsinkirjoitus 96">
                  <a:extLst>
                    <a:ext uri="{FF2B5EF4-FFF2-40B4-BE49-F238E27FC236}">
                      <a16:creationId xmlns:a16="http://schemas.microsoft.com/office/drawing/2014/main" id="{C0D22001-A616-4E6B-817C-9C2853534E59}"/>
                    </a:ext>
                  </a:extLst>
                </p14:cNvPr>
                <p14:cNvContentPartPr/>
                <p14:nvPr/>
              </p14:nvContentPartPr>
              <p14:xfrm>
                <a:off x="9637516" y="2078018"/>
                <a:ext cx="169200" cy="203040"/>
              </p14:xfrm>
            </p:contentPart>
          </mc:Choice>
          <mc:Fallback>
            <p:pic>
              <p:nvPicPr>
                <p:cNvPr id="97" name="Käsinkirjoitus 96">
                  <a:extLst>
                    <a:ext uri="{FF2B5EF4-FFF2-40B4-BE49-F238E27FC236}">
                      <a16:creationId xmlns:a16="http://schemas.microsoft.com/office/drawing/2014/main" id="{C0D22001-A616-4E6B-817C-9C2853534E5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633196" y="2073698"/>
                  <a:ext cx="1778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8" name="Käsinkirjoitus 97">
                  <a:extLst>
                    <a:ext uri="{FF2B5EF4-FFF2-40B4-BE49-F238E27FC236}">
                      <a16:creationId xmlns:a16="http://schemas.microsoft.com/office/drawing/2014/main" id="{7E5ECAB1-3CF8-4C85-8BB0-DC0DF8C066D6}"/>
                    </a:ext>
                  </a:extLst>
                </p14:cNvPr>
                <p14:cNvContentPartPr/>
                <p14:nvPr/>
              </p14:nvContentPartPr>
              <p14:xfrm>
                <a:off x="9671716" y="2170178"/>
                <a:ext cx="149760" cy="5760"/>
              </p14:xfrm>
            </p:contentPart>
          </mc:Choice>
          <mc:Fallback>
            <p:pic>
              <p:nvPicPr>
                <p:cNvPr id="98" name="Käsinkirjoitus 97">
                  <a:extLst>
                    <a:ext uri="{FF2B5EF4-FFF2-40B4-BE49-F238E27FC236}">
                      <a16:creationId xmlns:a16="http://schemas.microsoft.com/office/drawing/2014/main" id="{7E5ECAB1-3CF8-4C85-8BB0-DC0DF8C066D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667396" y="2165858"/>
                  <a:ext cx="15840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9" name="Käsinkirjoitus 98">
                  <a:extLst>
                    <a:ext uri="{FF2B5EF4-FFF2-40B4-BE49-F238E27FC236}">
                      <a16:creationId xmlns:a16="http://schemas.microsoft.com/office/drawing/2014/main" id="{1FAC2634-6B5D-48B5-8A97-B2A4A8A698D7}"/>
                    </a:ext>
                  </a:extLst>
                </p14:cNvPr>
                <p14:cNvContentPartPr/>
                <p14:nvPr/>
              </p14:nvContentPartPr>
              <p14:xfrm>
                <a:off x="9885556" y="2182778"/>
                <a:ext cx="46800" cy="28440"/>
              </p14:xfrm>
            </p:contentPart>
          </mc:Choice>
          <mc:Fallback>
            <p:pic>
              <p:nvPicPr>
                <p:cNvPr id="99" name="Käsinkirjoitus 98">
                  <a:extLst>
                    <a:ext uri="{FF2B5EF4-FFF2-40B4-BE49-F238E27FC236}">
                      <a16:creationId xmlns:a16="http://schemas.microsoft.com/office/drawing/2014/main" id="{1FAC2634-6B5D-48B5-8A97-B2A4A8A698D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881236" y="2178458"/>
                  <a:ext cx="554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1" name="Käsinkirjoitus 100">
                  <a:extLst>
                    <a:ext uri="{FF2B5EF4-FFF2-40B4-BE49-F238E27FC236}">
                      <a16:creationId xmlns:a16="http://schemas.microsoft.com/office/drawing/2014/main" id="{5D00D032-BF5F-41B2-937C-51ED57645612}"/>
                    </a:ext>
                  </a:extLst>
                </p14:cNvPr>
                <p14:cNvContentPartPr/>
                <p14:nvPr/>
              </p14:nvContentPartPr>
              <p14:xfrm>
                <a:off x="10025956" y="2054258"/>
                <a:ext cx="100440" cy="253440"/>
              </p14:xfrm>
            </p:contentPart>
          </mc:Choice>
          <mc:Fallback>
            <p:pic>
              <p:nvPicPr>
                <p:cNvPr id="101" name="Käsinkirjoitus 100">
                  <a:extLst>
                    <a:ext uri="{FF2B5EF4-FFF2-40B4-BE49-F238E27FC236}">
                      <a16:creationId xmlns:a16="http://schemas.microsoft.com/office/drawing/2014/main" id="{5D00D032-BF5F-41B2-937C-51ED5764561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021636" y="2049938"/>
                  <a:ext cx="1090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2" name="Käsinkirjoitus 101">
                  <a:extLst>
                    <a:ext uri="{FF2B5EF4-FFF2-40B4-BE49-F238E27FC236}">
                      <a16:creationId xmlns:a16="http://schemas.microsoft.com/office/drawing/2014/main" id="{67EA6C0A-641B-46F2-B2B7-5CFC3048F2C2}"/>
                    </a:ext>
                  </a:extLst>
                </p14:cNvPr>
                <p14:cNvContentPartPr/>
                <p14:nvPr/>
              </p14:nvContentPartPr>
              <p14:xfrm>
                <a:off x="10192636" y="2117258"/>
                <a:ext cx="103320" cy="230400"/>
              </p14:xfrm>
            </p:contentPart>
          </mc:Choice>
          <mc:Fallback>
            <p:pic>
              <p:nvPicPr>
                <p:cNvPr id="102" name="Käsinkirjoitus 101">
                  <a:extLst>
                    <a:ext uri="{FF2B5EF4-FFF2-40B4-BE49-F238E27FC236}">
                      <a16:creationId xmlns:a16="http://schemas.microsoft.com/office/drawing/2014/main" id="{67EA6C0A-641B-46F2-B2B7-5CFC3048F2C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188316" y="2112938"/>
                  <a:ext cx="1119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3" name="Käsinkirjoitus 102">
                  <a:extLst>
                    <a:ext uri="{FF2B5EF4-FFF2-40B4-BE49-F238E27FC236}">
                      <a16:creationId xmlns:a16="http://schemas.microsoft.com/office/drawing/2014/main" id="{B5AAE85D-05A8-4ADB-881C-5DCC1193AAEC}"/>
                    </a:ext>
                  </a:extLst>
                </p14:cNvPr>
                <p14:cNvContentPartPr/>
                <p14:nvPr/>
              </p14:nvContentPartPr>
              <p14:xfrm>
                <a:off x="10362196" y="2249018"/>
                <a:ext cx="112320" cy="3600"/>
              </p14:xfrm>
            </p:contentPart>
          </mc:Choice>
          <mc:Fallback>
            <p:pic>
              <p:nvPicPr>
                <p:cNvPr id="103" name="Käsinkirjoitus 102">
                  <a:extLst>
                    <a:ext uri="{FF2B5EF4-FFF2-40B4-BE49-F238E27FC236}">
                      <a16:creationId xmlns:a16="http://schemas.microsoft.com/office/drawing/2014/main" id="{B5AAE85D-05A8-4ADB-881C-5DCC1193AAE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357876" y="2244698"/>
                  <a:ext cx="12096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4" name="Käsinkirjoitus 103">
                  <a:extLst>
                    <a:ext uri="{FF2B5EF4-FFF2-40B4-BE49-F238E27FC236}">
                      <a16:creationId xmlns:a16="http://schemas.microsoft.com/office/drawing/2014/main" id="{560B5668-87D4-4F89-B85B-669F18BDF2A9}"/>
                    </a:ext>
                  </a:extLst>
                </p14:cNvPr>
                <p14:cNvContentPartPr/>
                <p14:nvPr/>
              </p14:nvContentPartPr>
              <p14:xfrm>
                <a:off x="10405036" y="2171618"/>
                <a:ext cx="36720" cy="111960"/>
              </p14:xfrm>
            </p:contentPart>
          </mc:Choice>
          <mc:Fallback>
            <p:pic>
              <p:nvPicPr>
                <p:cNvPr id="104" name="Käsinkirjoitus 103">
                  <a:extLst>
                    <a:ext uri="{FF2B5EF4-FFF2-40B4-BE49-F238E27FC236}">
                      <a16:creationId xmlns:a16="http://schemas.microsoft.com/office/drawing/2014/main" id="{560B5668-87D4-4F89-B85B-669F18BDF2A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400716" y="2167298"/>
                  <a:ext cx="453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5" name="Käsinkirjoitus 104">
                  <a:extLst>
                    <a:ext uri="{FF2B5EF4-FFF2-40B4-BE49-F238E27FC236}">
                      <a16:creationId xmlns:a16="http://schemas.microsoft.com/office/drawing/2014/main" id="{474A34B1-1DA9-4AFA-A335-AB197C2A82D1}"/>
                    </a:ext>
                  </a:extLst>
                </p14:cNvPr>
                <p14:cNvContentPartPr/>
                <p14:nvPr/>
              </p14:nvContentPartPr>
              <p14:xfrm>
                <a:off x="10574596" y="2106818"/>
                <a:ext cx="120600" cy="200520"/>
              </p14:xfrm>
            </p:contentPart>
          </mc:Choice>
          <mc:Fallback>
            <p:pic>
              <p:nvPicPr>
                <p:cNvPr id="105" name="Käsinkirjoitus 104">
                  <a:extLst>
                    <a:ext uri="{FF2B5EF4-FFF2-40B4-BE49-F238E27FC236}">
                      <a16:creationId xmlns:a16="http://schemas.microsoft.com/office/drawing/2014/main" id="{474A34B1-1DA9-4AFA-A335-AB197C2A82D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570276" y="2102498"/>
                  <a:ext cx="1292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6" name="Käsinkirjoitus 105">
                  <a:extLst>
                    <a:ext uri="{FF2B5EF4-FFF2-40B4-BE49-F238E27FC236}">
                      <a16:creationId xmlns:a16="http://schemas.microsoft.com/office/drawing/2014/main" id="{56E6F63F-599A-43D8-B15D-CD2AAAAD4969}"/>
                    </a:ext>
                  </a:extLst>
                </p14:cNvPr>
                <p14:cNvContentPartPr/>
                <p14:nvPr/>
              </p14:nvContentPartPr>
              <p14:xfrm>
                <a:off x="10740556" y="2260898"/>
                <a:ext cx="35280" cy="34920"/>
              </p14:xfrm>
            </p:contentPart>
          </mc:Choice>
          <mc:Fallback>
            <p:pic>
              <p:nvPicPr>
                <p:cNvPr id="106" name="Käsinkirjoitus 105">
                  <a:extLst>
                    <a:ext uri="{FF2B5EF4-FFF2-40B4-BE49-F238E27FC236}">
                      <a16:creationId xmlns:a16="http://schemas.microsoft.com/office/drawing/2014/main" id="{56E6F63F-599A-43D8-B15D-CD2AAAAD496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736236" y="2256578"/>
                  <a:ext cx="439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8" name="Käsinkirjoitus 107">
                  <a:extLst>
                    <a:ext uri="{FF2B5EF4-FFF2-40B4-BE49-F238E27FC236}">
                      <a16:creationId xmlns:a16="http://schemas.microsoft.com/office/drawing/2014/main" id="{0615DCD0-F390-4BBF-8C74-8062CE756266}"/>
                    </a:ext>
                  </a:extLst>
                </p14:cNvPr>
                <p14:cNvContentPartPr/>
                <p14:nvPr/>
              </p14:nvContentPartPr>
              <p14:xfrm>
                <a:off x="10834876" y="2142098"/>
                <a:ext cx="101880" cy="237600"/>
              </p14:xfrm>
            </p:contentPart>
          </mc:Choice>
          <mc:Fallback>
            <p:pic>
              <p:nvPicPr>
                <p:cNvPr id="108" name="Käsinkirjoitus 107">
                  <a:extLst>
                    <a:ext uri="{FF2B5EF4-FFF2-40B4-BE49-F238E27FC236}">
                      <a16:creationId xmlns:a16="http://schemas.microsoft.com/office/drawing/2014/main" id="{0615DCD0-F390-4BBF-8C74-8062CE75626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830556" y="2137778"/>
                  <a:ext cx="1105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9" name="Käsinkirjoitus 108">
                  <a:extLst>
                    <a:ext uri="{FF2B5EF4-FFF2-40B4-BE49-F238E27FC236}">
                      <a16:creationId xmlns:a16="http://schemas.microsoft.com/office/drawing/2014/main" id="{53F9A92C-D843-421E-B05E-6FF94E2557FD}"/>
                    </a:ext>
                  </a:extLst>
                </p14:cNvPr>
                <p14:cNvContentPartPr/>
                <p14:nvPr/>
              </p14:nvContentPartPr>
              <p14:xfrm>
                <a:off x="11024956" y="2165138"/>
                <a:ext cx="80280" cy="224640"/>
              </p14:xfrm>
            </p:contentPart>
          </mc:Choice>
          <mc:Fallback>
            <p:pic>
              <p:nvPicPr>
                <p:cNvPr id="109" name="Käsinkirjoitus 108">
                  <a:extLst>
                    <a:ext uri="{FF2B5EF4-FFF2-40B4-BE49-F238E27FC236}">
                      <a16:creationId xmlns:a16="http://schemas.microsoft.com/office/drawing/2014/main" id="{53F9A92C-D843-421E-B05E-6FF94E2557F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020636" y="2160818"/>
                  <a:ext cx="889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0" name="Käsinkirjoitus 109">
                  <a:extLst>
                    <a:ext uri="{FF2B5EF4-FFF2-40B4-BE49-F238E27FC236}">
                      <a16:creationId xmlns:a16="http://schemas.microsoft.com/office/drawing/2014/main" id="{A4DE4CC8-048D-4A28-BB3E-87C871179E07}"/>
                    </a:ext>
                  </a:extLst>
                </p14:cNvPr>
                <p14:cNvContentPartPr/>
                <p14:nvPr/>
              </p14:nvContentPartPr>
              <p14:xfrm>
                <a:off x="11035036" y="2179898"/>
                <a:ext cx="99000" cy="18720"/>
              </p14:xfrm>
            </p:contentPart>
          </mc:Choice>
          <mc:Fallback>
            <p:pic>
              <p:nvPicPr>
                <p:cNvPr id="110" name="Käsinkirjoitus 109">
                  <a:extLst>
                    <a:ext uri="{FF2B5EF4-FFF2-40B4-BE49-F238E27FC236}">
                      <a16:creationId xmlns:a16="http://schemas.microsoft.com/office/drawing/2014/main" id="{A4DE4CC8-048D-4A28-BB3E-87C871179E0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030716" y="2175578"/>
                  <a:ext cx="1076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2" name="Käsinkirjoitus 111">
                  <a:extLst>
                    <a:ext uri="{FF2B5EF4-FFF2-40B4-BE49-F238E27FC236}">
                      <a16:creationId xmlns:a16="http://schemas.microsoft.com/office/drawing/2014/main" id="{30113983-65D5-4CDC-B91B-E49ED5D75FC1}"/>
                    </a:ext>
                  </a:extLst>
                </p14:cNvPr>
                <p14:cNvContentPartPr/>
                <p14:nvPr/>
              </p14:nvContentPartPr>
              <p14:xfrm>
                <a:off x="11052316" y="2455298"/>
                <a:ext cx="959400" cy="110160"/>
              </p14:xfrm>
            </p:contentPart>
          </mc:Choice>
          <mc:Fallback>
            <p:pic>
              <p:nvPicPr>
                <p:cNvPr id="112" name="Käsinkirjoitus 111">
                  <a:extLst>
                    <a:ext uri="{FF2B5EF4-FFF2-40B4-BE49-F238E27FC236}">
                      <a16:creationId xmlns:a16="http://schemas.microsoft.com/office/drawing/2014/main" id="{30113983-65D5-4CDC-B91B-E49ED5D75FC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047996" y="2450978"/>
                  <a:ext cx="9680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3" name="Käsinkirjoitus 112">
                  <a:extLst>
                    <a:ext uri="{FF2B5EF4-FFF2-40B4-BE49-F238E27FC236}">
                      <a16:creationId xmlns:a16="http://schemas.microsoft.com/office/drawing/2014/main" id="{ABA46118-3D17-4B99-BFA6-2D8E0CC38442}"/>
                    </a:ext>
                  </a:extLst>
                </p14:cNvPr>
                <p14:cNvContentPartPr/>
                <p14:nvPr/>
              </p14:nvContentPartPr>
              <p14:xfrm>
                <a:off x="11111716" y="2321378"/>
                <a:ext cx="136440" cy="4680"/>
              </p14:xfrm>
            </p:contentPart>
          </mc:Choice>
          <mc:Fallback>
            <p:pic>
              <p:nvPicPr>
                <p:cNvPr id="113" name="Käsinkirjoitus 112">
                  <a:extLst>
                    <a:ext uri="{FF2B5EF4-FFF2-40B4-BE49-F238E27FC236}">
                      <a16:creationId xmlns:a16="http://schemas.microsoft.com/office/drawing/2014/main" id="{ABA46118-3D17-4B99-BFA6-2D8E0CC3844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107396" y="2317058"/>
                  <a:ext cx="14508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4" name="Käsinkirjoitus 113">
                  <a:extLst>
                    <a:ext uri="{FF2B5EF4-FFF2-40B4-BE49-F238E27FC236}">
                      <a16:creationId xmlns:a16="http://schemas.microsoft.com/office/drawing/2014/main" id="{D716058B-3AB0-43BD-A4A2-F59F89B6C865}"/>
                    </a:ext>
                  </a:extLst>
                </p14:cNvPr>
                <p14:cNvContentPartPr/>
                <p14:nvPr/>
              </p14:nvContentPartPr>
              <p14:xfrm>
                <a:off x="11184436" y="2261618"/>
                <a:ext cx="31680" cy="138240"/>
              </p14:xfrm>
            </p:contentPart>
          </mc:Choice>
          <mc:Fallback>
            <p:pic>
              <p:nvPicPr>
                <p:cNvPr id="114" name="Käsinkirjoitus 113">
                  <a:extLst>
                    <a:ext uri="{FF2B5EF4-FFF2-40B4-BE49-F238E27FC236}">
                      <a16:creationId xmlns:a16="http://schemas.microsoft.com/office/drawing/2014/main" id="{D716058B-3AB0-43BD-A4A2-F59F89B6C86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1180116" y="2257298"/>
                  <a:ext cx="403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6" name="Käsinkirjoitus 115">
                  <a:extLst>
                    <a:ext uri="{FF2B5EF4-FFF2-40B4-BE49-F238E27FC236}">
                      <a16:creationId xmlns:a16="http://schemas.microsoft.com/office/drawing/2014/main" id="{E5B8D602-AE20-4942-9001-5B7416BB8332}"/>
                    </a:ext>
                  </a:extLst>
                </p14:cNvPr>
                <p14:cNvContentPartPr/>
                <p14:nvPr/>
              </p14:nvContentPartPr>
              <p14:xfrm>
                <a:off x="11376316" y="2184578"/>
                <a:ext cx="79920" cy="228600"/>
              </p14:xfrm>
            </p:contentPart>
          </mc:Choice>
          <mc:Fallback>
            <p:pic>
              <p:nvPicPr>
                <p:cNvPr id="116" name="Käsinkirjoitus 115">
                  <a:extLst>
                    <a:ext uri="{FF2B5EF4-FFF2-40B4-BE49-F238E27FC236}">
                      <a16:creationId xmlns:a16="http://schemas.microsoft.com/office/drawing/2014/main" id="{E5B8D602-AE20-4942-9001-5B7416BB833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371996" y="2180258"/>
                  <a:ext cx="885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7" name="Käsinkirjoitus 116">
                  <a:extLst>
                    <a:ext uri="{FF2B5EF4-FFF2-40B4-BE49-F238E27FC236}">
                      <a16:creationId xmlns:a16="http://schemas.microsoft.com/office/drawing/2014/main" id="{D9A74593-CCCB-49B6-92D1-9B7E80D82250}"/>
                    </a:ext>
                  </a:extLst>
                </p14:cNvPr>
                <p14:cNvContentPartPr/>
                <p14:nvPr/>
              </p14:nvContentPartPr>
              <p14:xfrm>
                <a:off x="11508436" y="2344778"/>
                <a:ext cx="41400" cy="32040"/>
              </p14:xfrm>
            </p:contentPart>
          </mc:Choice>
          <mc:Fallback>
            <p:pic>
              <p:nvPicPr>
                <p:cNvPr id="117" name="Käsinkirjoitus 116">
                  <a:extLst>
                    <a:ext uri="{FF2B5EF4-FFF2-40B4-BE49-F238E27FC236}">
                      <a16:creationId xmlns:a16="http://schemas.microsoft.com/office/drawing/2014/main" id="{D9A74593-CCCB-49B6-92D1-9B7E80D82250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504116" y="2340458"/>
                  <a:ext cx="50040" cy="4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119" name="Käsinkirjoitus 118">
                <a:extLst>
                  <a:ext uri="{FF2B5EF4-FFF2-40B4-BE49-F238E27FC236}">
                    <a16:creationId xmlns:a16="http://schemas.microsoft.com/office/drawing/2014/main" id="{B9757896-11E8-443C-BD9C-59D77F02CE9F}"/>
                  </a:ext>
                </a:extLst>
              </p14:cNvPr>
              <p14:cNvContentPartPr/>
              <p14:nvPr/>
            </p14:nvContentPartPr>
            <p14:xfrm>
              <a:off x="11648476" y="4513043"/>
              <a:ext cx="12600" cy="218520"/>
            </p14:xfrm>
          </p:contentPart>
        </mc:Choice>
        <mc:Fallback>
          <p:pic>
            <p:nvPicPr>
              <p:cNvPr id="119" name="Käsinkirjoitus 118">
                <a:extLst>
                  <a:ext uri="{FF2B5EF4-FFF2-40B4-BE49-F238E27FC236}">
                    <a16:creationId xmlns:a16="http://schemas.microsoft.com/office/drawing/2014/main" id="{B9757896-11E8-443C-BD9C-59D77F02CE9F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11644156" y="4508723"/>
                <a:ext cx="2124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120" name="Käsinkirjoitus 119">
                <a:extLst>
                  <a:ext uri="{FF2B5EF4-FFF2-40B4-BE49-F238E27FC236}">
                    <a16:creationId xmlns:a16="http://schemas.microsoft.com/office/drawing/2014/main" id="{7E02C919-5A47-4007-96CA-DAC27AAC6BC5}"/>
                  </a:ext>
                </a:extLst>
              </p14:cNvPr>
              <p14:cNvContentPartPr/>
              <p14:nvPr/>
            </p14:nvContentPartPr>
            <p14:xfrm>
              <a:off x="11676547" y="4784817"/>
              <a:ext cx="6120" cy="173520"/>
            </p14:xfrm>
          </p:contentPart>
        </mc:Choice>
        <mc:Fallback>
          <p:pic>
            <p:nvPicPr>
              <p:cNvPr id="120" name="Käsinkirjoitus 119">
                <a:extLst>
                  <a:ext uri="{FF2B5EF4-FFF2-40B4-BE49-F238E27FC236}">
                    <a16:creationId xmlns:a16="http://schemas.microsoft.com/office/drawing/2014/main" id="{7E02C919-5A47-4007-96CA-DAC27AAC6BC5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11672227" y="4780497"/>
                <a:ext cx="14760" cy="182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2" name="Ryhmä 131">
            <a:extLst>
              <a:ext uri="{FF2B5EF4-FFF2-40B4-BE49-F238E27FC236}">
                <a16:creationId xmlns:a16="http://schemas.microsoft.com/office/drawing/2014/main" id="{D84307F1-D795-44F7-8D50-64B195EEC0E1}"/>
              </a:ext>
            </a:extLst>
          </p:cNvPr>
          <p:cNvGrpSpPr/>
          <p:nvPr/>
        </p:nvGrpSpPr>
        <p:grpSpPr>
          <a:xfrm>
            <a:off x="11616335" y="2246404"/>
            <a:ext cx="558720" cy="256320"/>
            <a:chOff x="11616335" y="2246404"/>
            <a:chExt cx="558720" cy="25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1" name="Käsinkirjoitus 120">
                  <a:extLst>
                    <a:ext uri="{FF2B5EF4-FFF2-40B4-BE49-F238E27FC236}">
                      <a16:creationId xmlns:a16="http://schemas.microsoft.com/office/drawing/2014/main" id="{4A044EE6-51C5-4D79-B4D6-77DFBEC4D03B}"/>
                    </a:ext>
                  </a:extLst>
                </p14:cNvPr>
                <p14:cNvContentPartPr/>
                <p14:nvPr/>
              </p14:nvContentPartPr>
              <p14:xfrm>
                <a:off x="11616335" y="2316964"/>
                <a:ext cx="10440" cy="23400"/>
              </p14:xfrm>
            </p:contentPart>
          </mc:Choice>
          <mc:Fallback>
            <p:pic>
              <p:nvPicPr>
                <p:cNvPr id="121" name="Käsinkirjoitus 120">
                  <a:extLst>
                    <a:ext uri="{FF2B5EF4-FFF2-40B4-BE49-F238E27FC236}">
                      <a16:creationId xmlns:a16="http://schemas.microsoft.com/office/drawing/2014/main" id="{4A044EE6-51C5-4D79-B4D6-77DFBEC4D03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612015" y="2312644"/>
                  <a:ext cx="190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2" name="Käsinkirjoitus 121">
                  <a:extLst>
                    <a:ext uri="{FF2B5EF4-FFF2-40B4-BE49-F238E27FC236}">
                      <a16:creationId xmlns:a16="http://schemas.microsoft.com/office/drawing/2014/main" id="{91820EF8-87DD-4E7A-98B9-8AFD9B6237CE}"/>
                    </a:ext>
                  </a:extLst>
                </p14:cNvPr>
                <p14:cNvContentPartPr/>
                <p14:nvPr/>
              </p14:nvContentPartPr>
              <p14:xfrm>
                <a:off x="11624975" y="2246404"/>
                <a:ext cx="4680" cy="169560"/>
              </p14:xfrm>
            </p:contentPart>
          </mc:Choice>
          <mc:Fallback>
            <p:pic>
              <p:nvPicPr>
                <p:cNvPr id="122" name="Käsinkirjoitus 121">
                  <a:extLst>
                    <a:ext uri="{FF2B5EF4-FFF2-40B4-BE49-F238E27FC236}">
                      <a16:creationId xmlns:a16="http://schemas.microsoft.com/office/drawing/2014/main" id="{91820EF8-87DD-4E7A-98B9-8AFD9B6237C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1620655" y="2242084"/>
                  <a:ext cx="133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3" name="Käsinkirjoitus 122">
                  <a:extLst>
                    <a:ext uri="{FF2B5EF4-FFF2-40B4-BE49-F238E27FC236}">
                      <a16:creationId xmlns:a16="http://schemas.microsoft.com/office/drawing/2014/main" id="{D065D926-51AC-4968-A0E3-8D330116251B}"/>
                    </a:ext>
                  </a:extLst>
                </p14:cNvPr>
                <p14:cNvContentPartPr/>
                <p14:nvPr/>
              </p14:nvContentPartPr>
              <p14:xfrm>
                <a:off x="11692295" y="2273404"/>
                <a:ext cx="59040" cy="132480"/>
              </p14:xfrm>
            </p:contentPart>
          </mc:Choice>
          <mc:Fallback>
            <p:pic>
              <p:nvPicPr>
                <p:cNvPr id="123" name="Käsinkirjoitus 122">
                  <a:extLst>
                    <a:ext uri="{FF2B5EF4-FFF2-40B4-BE49-F238E27FC236}">
                      <a16:creationId xmlns:a16="http://schemas.microsoft.com/office/drawing/2014/main" id="{D065D926-51AC-4968-A0E3-8D330116251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687975" y="2269084"/>
                  <a:ext cx="676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5" name="Käsinkirjoitus 124">
                  <a:extLst>
                    <a:ext uri="{FF2B5EF4-FFF2-40B4-BE49-F238E27FC236}">
                      <a16:creationId xmlns:a16="http://schemas.microsoft.com/office/drawing/2014/main" id="{A3BEDC28-BCCA-478D-905D-CA8663065190}"/>
                    </a:ext>
                  </a:extLst>
                </p14:cNvPr>
                <p14:cNvContentPartPr/>
                <p14:nvPr/>
              </p14:nvContentPartPr>
              <p14:xfrm>
                <a:off x="11817935" y="2387164"/>
                <a:ext cx="55080" cy="7920"/>
              </p14:xfrm>
            </p:contentPart>
          </mc:Choice>
          <mc:Fallback>
            <p:pic>
              <p:nvPicPr>
                <p:cNvPr id="125" name="Käsinkirjoitus 124">
                  <a:extLst>
                    <a:ext uri="{FF2B5EF4-FFF2-40B4-BE49-F238E27FC236}">
                      <a16:creationId xmlns:a16="http://schemas.microsoft.com/office/drawing/2014/main" id="{A3BEDC28-BCCA-478D-905D-CA8663065190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813615" y="2382844"/>
                  <a:ext cx="637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6" name="Käsinkirjoitus 125">
                  <a:extLst>
                    <a:ext uri="{FF2B5EF4-FFF2-40B4-BE49-F238E27FC236}">
                      <a16:creationId xmlns:a16="http://schemas.microsoft.com/office/drawing/2014/main" id="{66B9EFC4-6FC2-4FDA-AD4A-5EAF9AEA8598}"/>
                    </a:ext>
                  </a:extLst>
                </p14:cNvPr>
                <p14:cNvContentPartPr/>
                <p14:nvPr/>
              </p14:nvContentPartPr>
              <p14:xfrm>
                <a:off x="11840975" y="2340004"/>
                <a:ext cx="10800" cy="82080"/>
              </p14:xfrm>
            </p:contentPart>
          </mc:Choice>
          <mc:Fallback>
            <p:pic>
              <p:nvPicPr>
                <p:cNvPr id="126" name="Käsinkirjoitus 125">
                  <a:extLst>
                    <a:ext uri="{FF2B5EF4-FFF2-40B4-BE49-F238E27FC236}">
                      <a16:creationId xmlns:a16="http://schemas.microsoft.com/office/drawing/2014/main" id="{66B9EFC4-6FC2-4FDA-AD4A-5EAF9AEA859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836655" y="2335684"/>
                  <a:ext cx="194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8" name="Käsinkirjoitus 127">
                  <a:extLst>
                    <a:ext uri="{FF2B5EF4-FFF2-40B4-BE49-F238E27FC236}">
                      <a16:creationId xmlns:a16="http://schemas.microsoft.com/office/drawing/2014/main" id="{3D09BC6E-A235-4427-9DDD-574877CD10D4}"/>
                    </a:ext>
                  </a:extLst>
                </p14:cNvPr>
                <p14:cNvContentPartPr/>
                <p14:nvPr/>
              </p14:nvContentPartPr>
              <p14:xfrm>
                <a:off x="11918375" y="2299324"/>
                <a:ext cx="53640" cy="97200"/>
              </p14:xfrm>
            </p:contentPart>
          </mc:Choice>
          <mc:Fallback>
            <p:pic>
              <p:nvPicPr>
                <p:cNvPr id="128" name="Käsinkirjoitus 127">
                  <a:extLst>
                    <a:ext uri="{FF2B5EF4-FFF2-40B4-BE49-F238E27FC236}">
                      <a16:creationId xmlns:a16="http://schemas.microsoft.com/office/drawing/2014/main" id="{3D09BC6E-A235-4427-9DDD-574877CD10D4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1914055" y="2295004"/>
                  <a:ext cx="622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9" name="Käsinkirjoitus 128">
                  <a:extLst>
                    <a:ext uri="{FF2B5EF4-FFF2-40B4-BE49-F238E27FC236}">
                      <a16:creationId xmlns:a16="http://schemas.microsoft.com/office/drawing/2014/main" id="{AD5D5311-14B3-4F47-962D-0453CB57EE95}"/>
                    </a:ext>
                  </a:extLst>
                </p14:cNvPr>
                <p14:cNvContentPartPr/>
                <p14:nvPr/>
              </p14:nvContentPartPr>
              <p14:xfrm>
                <a:off x="11976335" y="2314804"/>
                <a:ext cx="28800" cy="171360"/>
              </p14:xfrm>
            </p:contentPart>
          </mc:Choice>
          <mc:Fallback>
            <p:pic>
              <p:nvPicPr>
                <p:cNvPr id="129" name="Käsinkirjoitus 128">
                  <a:extLst>
                    <a:ext uri="{FF2B5EF4-FFF2-40B4-BE49-F238E27FC236}">
                      <a16:creationId xmlns:a16="http://schemas.microsoft.com/office/drawing/2014/main" id="{AD5D5311-14B3-4F47-962D-0453CB57EE95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972015" y="2310484"/>
                  <a:ext cx="374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0" name="Käsinkirjoitus 129">
                  <a:extLst>
                    <a:ext uri="{FF2B5EF4-FFF2-40B4-BE49-F238E27FC236}">
                      <a16:creationId xmlns:a16="http://schemas.microsoft.com/office/drawing/2014/main" id="{B1CCF701-DE80-4224-8D0F-CE483A96EBDE}"/>
                    </a:ext>
                  </a:extLst>
                </p14:cNvPr>
                <p14:cNvContentPartPr/>
                <p14:nvPr/>
              </p14:nvContentPartPr>
              <p14:xfrm>
                <a:off x="12065975" y="2435764"/>
                <a:ext cx="360" cy="360"/>
              </p14:xfrm>
            </p:contentPart>
          </mc:Choice>
          <mc:Fallback>
            <p:pic>
              <p:nvPicPr>
                <p:cNvPr id="130" name="Käsinkirjoitus 129">
                  <a:extLst>
                    <a:ext uri="{FF2B5EF4-FFF2-40B4-BE49-F238E27FC236}">
                      <a16:creationId xmlns:a16="http://schemas.microsoft.com/office/drawing/2014/main" id="{B1CCF701-DE80-4224-8D0F-CE483A96EBD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2061655" y="243144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1" name="Käsinkirjoitus 130">
                  <a:extLst>
                    <a:ext uri="{FF2B5EF4-FFF2-40B4-BE49-F238E27FC236}">
                      <a16:creationId xmlns:a16="http://schemas.microsoft.com/office/drawing/2014/main" id="{61EA839B-C0DA-4F56-B74F-21603AD5F378}"/>
                    </a:ext>
                  </a:extLst>
                </p14:cNvPr>
                <p14:cNvContentPartPr/>
                <p14:nvPr/>
              </p14:nvContentPartPr>
              <p14:xfrm>
                <a:off x="12096575" y="2376724"/>
                <a:ext cx="78480" cy="126000"/>
              </p14:xfrm>
            </p:contentPart>
          </mc:Choice>
          <mc:Fallback>
            <p:pic>
              <p:nvPicPr>
                <p:cNvPr id="131" name="Käsinkirjoitus 130">
                  <a:extLst>
                    <a:ext uri="{FF2B5EF4-FFF2-40B4-BE49-F238E27FC236}">
                      <a16:creationId xmlns:a16="http://schemas.microsoft.com/office/drawing/2014/main" id="{61EA839B-C0DA-4F56-B74F-21603AD5F37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2092255" y="2372404"/>
                  <a:ext cx="87120" cy="13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Ryhmä 135">
            <a:extLst>
              <a:ext uri="{FF2B5EF4-FFF2-40B4-BE49-F238E27FC236}">
                <a16:creationId xmlns:a16="http://schemas.microsoft.com/office/drawing/2014/main" id="{EFADB6E2-D754-4670-AAFA-0FB091C58128}"/>
              </a:ext>
            </a:extLst>
          </p:cNvPr>
          <p:cNvGrpSpPr/>
          <p:nvPr/>
        </p:nvGrpSpPr>
        <p:grpSpPr>
          <a:xfrm>
            <a:off x="9001565" y="2366821"/>
            <a:ext cx="380160" cy="197280"/>
            <a:chOff x="9001565" y="2366821"/>
            <a:chExt cx="380160" cy="19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3" name="Käsinkirjoitus 132">
                  <a:extLst>
                    <a:ext uri="{FF2B5EF4-FFF2-40B4-BE49-F238E27FC236}">
                      <a16:creationId xmlns:a16="http://schemas.microsoft.com/office/drawing/2014/main" id="{37986CCB-F72D-4FB0-AB73-F805EC932FE1}"/>
                    </a:ext>
                  </a:extLst>
                </p14:cNvPr>
                <p14:cNvContentPartPr/>
                <p14:nvPr/>
              </p14:nvContentPartPr>
              <p14:xfrm>
                <a:off x="9001565" y="2366821"/>
                <a:ext cx="14760" cy="162360"/>
              </p14:xfrm>
            </p:contentPart>
          </mc:Choice>
          <mc:Fallback>
            <p:pic>
              <p:nvPicPr>
                <p:cNvPr id="133" name="Käsinkirjoitus 132">
                  <a:extLst>
                    <a:ext uri="{FF2B5EF4-FFF2-40B4-BE49-F238E27FC236}">
                      <a16:creationId xmlns:a16="http://schemas.microsoft.com/office/drawing/2014/main" id="{37986CCB-F72D-4FB0-AB73-F805EC932FE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997245" y="2362501"/>
                  <a:ext cx="234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4" name="Käsinkirjoitus 133">
                  <a:extLst>
                    <a:ext uri="{FF2B5EF4-FFF2-40B4-BE49-F238E27FC236}">
                      <a16:creationId xmlns:a16="http://schemas.microsoft.com/office/drawing/2014/main" id="{10FC17EA-54BD-4328-B735-DA59DA49F4E1}"/>
                    </a:ext>
                  </a:extLst>
                </p14:cNvPr>
                <p14:cNvContentPartPr/>
                <p14:nvPr/>
              </p14:nvContentPartPr>
              <p14:xfrm>
                <a:off x="9122885" y="2384821"/>
                <a:ext cx="67680" cy="179280"/>
              </p14:xfrm>
            </p:contentPart>
          </mc:Choice>
          <mc:Fallback>
            <p:pic>
              <p:nvPicPr>
                <p:cNvPr id="134" name="Käsinkirjoitus 133">
                  <a:extLst>
                    <a:ext uri="{FF2B5EF4-FFF2-40B4-BE49-F238E27FC236}">
                      <a16:creationId xmlns:a16="http://schemas.microsoft.com/office/drawing/2014/main" id="{10FC17EA-54BD-4328-B735-DA59DA49F4E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118565" y="2380501"/>
                  <a:ext cx="763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5" name="Käsinkirjoitus 134">
                  <a:extLst>
                    <a:ext uri="{FF2B5EF4-FFF2-40B4-BE49-F238E27FC236}">
                      <a16:creationId xmlns:a16="http://schemas.microsoft.com/office/drawing/2014/main" id="{B18D791F-23BC-4814-9A9B-7329B4C3BB46}"/>
                    </a:ext>
                  </a:extLst>
                </p14:cNvPr>
                <p14:cNvContentPartPr/>
                <p14:nvPr/>
              </p14:nvContentPartPr>
              <p14:xfrm>
                <a:off x="9279485" y="2392741"/>
                <a:ext cx="102240" cy="157320"/>
              </p14:xfrm>
            </p:contentPart>
          </mc:Choice>
          <mc:Fallback>
            <p:pic>
              <p:nvPicPr>
                <p:cNvPr id="135" name="Käsinkirjoitus 134">
                  <a:extLst>
                    <a:ext uri="{FF2B5EF4-FFF2-40B4-BE49-F238E27FC236}">
                      <a16:creationId xmlns:a16="http://schemas.microsoft.com/office/drawing/2014/main" id="{B18D791F-23BC-4814-9A9B-7329B4C3BB4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275165" y="2388421"/>
                  <a:ext cx="11088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Ryhmä 151">
            <a:extLst>
              <a:ext uri="{FF2B5EF4-FFF2-40B4-BE49-F238E27FC236}">
                <a16:creationId xmlns:a16="http://schemas.microsoft.com/office/drawing/2014/main" id="{152C0122-1A6D-4EB6-ADAD-A63E4BDA828B}"/>
              </a:ext>
            </a:extLst>
          </p:cNvPr>
          <p:cNvGrpSpPr/>
          <p:nvPr/>
        </p:nvGrpSpPr>
        <p:grpSpPr>
          <a:xfrm>
            <a:off x="6222476" y="2575564"/>
            <a:ext cx="749880" cy="482040"/>
            <a:chOff x="6222476" y="2575564"/>
            <a:chExt cx="749880" cy="48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7" name="Käsinkirjoitus 136">
                  <a:extLst>
                    <a:ext uri="{FF2B5EF4-FFF2-40B4-BE49-F238E27FC236}">
                      <a16:creationId xmlns:a16="http://schemas.microsoft.com/office/drawing/2014/main" id="{3A93B7A1-A11E-4C74-8FC6-5DA4F00D337A}"/>
                    </a:ext>
                  </a:extLst>
                </p14:cNvPr>
                <p14:cNvContentPartPr/>
                <p14:nvPr/>
              </p14:nvContentPartPr>
              <p14:xfrm>
                <a:off x="6268556" y="2645044"/>
                <a:ext cx="259560" cy="412560"/>
              </p14:xfrm>
            </p:contentPart>
          </mc:Choice>
          <mc:Fallback>
            <p:pic>
              <p:nvPicPr>
                <p:cNvPr id="137" name="Käsinkirjoitus 136">
                  <a:extLst>
                    <a:ext uri="{FF2B5EF4-FFF2-40B4-BE49-F238E27FC236}">
                      <a16:creationId xmlns:a16="http://schemas.microsoft.com/office/drawing/2014/main" id="{3A93B7A1-A11E-4C74-8FC6-5DA4F00D337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264236" y="2640724"/>
                  <a:ext cx="26820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8" name="Käsinkirjoitus 137">
                  <a:extLst>
                    <a:ext uri="{FF2B5EF4-FFF2-40B4-BE49-F238E27FC236}">
                      <a16:creationId xmlns:a16="http://schemas.microsoft.com/office/drawing/2014/main" id="{7A89D2FF-ECB2-4DF8-92BA-7441648A766A}"/>
                    </a:ext>
                  </a:extLst>
                </p14:cNvPr>
                <p14:cNvContentPartPr/>
                <p14:nvPr/>
              </p14:nvContentPartPr>
              <p14:xfrm>
                <a:off x="6299156" y="2778244"/>
                <a:ext cx="297720" cy="252720"/>
              </p14:xfrm>
            </p:contentPart>
          </mc:Choice>
          <mc:Fallback>
            <p:pic>
              <p:nvPicPr>
                <p:cNvPr id="138" name="Käsinkirjoitus 137">
                  <a:extLst>
                    <a:ext uri="{FF2B5EF4-FFF2-40B4-BE49-F238E27FC236}">
                      <a16:creationId xmlns:a16="http://schemas.microsoft.com/office/drawing/2014/main" id="{7A89D2FF-ECB2-4DF8-92BA-7441648A766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294836" y="2773924"/>
                  <a:ext cx="3063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9" name="Käsinkirjoitus 138">
                  <a:extLst>
                    <a:ext uri="{FF2B5EF4-FFF2-40B4-BE49-F238E27FC236}">
                      <a16:creationId xmlns:a16="http://schemas.microsoft.com/office/drawing/2014/main" id="{37B2E9FA-6100-4554-B387-2E18D0237860}"/>
                    </a:ext>
                  </a:extLst>
                </p14:cNvPr>
                <p14:cNvContentPartPr/>
                <p14:nvPr/>
              </p14:nvContentPartPr>
              <p14:xfrm>
                <a:off x="6222476" y="2575564"/>
                <a:ext cx="449640" cy="28440"/>
              </p14:xfrm>
            </p:contentPart>
          </mc:Choice>
          <mc:Fallback>
            <p:pic>
              <p:nvPicPr>
                <p:cNvPr id="139" name="Käsinkirjoitus 138">
                  <a:extLst>
                    <a:ext uri="{FF2B5EF4-FFF2-40B4-BE49-F238E27FC236}">
                      <a16:creationId xmlns:a16="http://schemas.microsoft.com/office/drawing/2014/main" id="{37B2E9FA-6100-4554-B387-2E18D023786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218156" y="2571244"/>
                  <a:ext cx="4582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0" name="Käsinkirjoitus 139">
                  <a:extLst>
                    <a:ext uri="{FF2B5EF4-FFF2-40B4-BE49-F238E27FC236}">
                      <a16:creationId xmlns:a16="http://schemas.microsoft.com/office/drawing/2014/main" id="{369A16B7-929B-468C-A3B7-4911591DFB96}"/>
                    </a:ext>
                  </a:extLst>
                </p14:cNvPr>
                <p14:cNvContentPartPr/>
                <p14:nvPr/>
              </p14:nvContentPartPr>
              <p14:xfrm>
                <a:off x="6801356" y="2872924"/>
                <a:ext cx="171000" cy="20160"/>
              </p14:xfrm>
            </p:contentPart>
          </mc:Choice>
          <mc:Fallback>
            <p:pic>
              <p:nvPicPr>
                <p:cNvPr id="140" name="Käsinkirjoitus 139">
                  <a:extLst>
                    <a:ext uri="{FF2B5EF4-FFF2-40B4-BE49-F238E27FC236}">
                      <a16:creationId xmlns:a16="http://schemas.microsoft.com/office/drawing/2014/main" id="{369A16B7-929B-468C-A3B7-4911591DFB9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797036" y="2868604"/>
                  <a:ext cx="1796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1" name="Käsinkirjoitus 140">
                  <a:extLst>
                    <a:ext uri="{FF2B5EF4-FFF2-40B4-BE49-F238E27FC236}">
                      <a16:creationId xmlns:a16="http://schemas.microsoft.com/office/drawing/2014/main" id="{0CD2B2BC-EAC0-4433-AFDA-CE132CB19374}"/>
                    </a:ext>
                  </a:extLst>
                </p14:cNvPr>
                <p14:cNvContentPartPr/>
                <p14:nvPr/>
              </p14:nvContentPartPr>
              <p14:xfrm>
                <a:off x="6794876" y="2975164"/>
                <a:ext cx="159120" cy="4680"/>
              </p14:xfrm>
            </p:contentPart>
          </mc:Choice>
          <mc:Fallback>
            <p:pic>
              <p:nvPicPr>
                <p:cNvPr id="141" name="Käsinkirjoitus 140">
                  <a:extLst>
                    <a:ext uri="{FF2B5EF4-FFF2-40B4-BE49-F238E27FC236}">
                      <a16:creationId xmlns:a16="http://schemas.microsoft.com/office/drawing/2014/main" id="{0CD2B2BC-EAC0-4433-AFDA-CE132CB1937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790556" y="2970844"/>
                  <a:ext cx="167760" cy="1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Ryhmä 149">
            <a:extLst>
              <a:ext uri="{FF2B5EF4-FFF2-40B4-BE49-F238E27FC236}">
                <a16:creationId xmlns:a16="http://schemas.microsoft.com/office/drawing/2014/main" id="{C2D610B9-B653-464D-A007-8F6E4A1EE8D4}"/>
              </a:ext>
            </a:extLst>
          </p:cNvPr>
          <p:cNvGrpSpPr/>
          <p:nvPr/>
        </p:nvGrpSpPr>
        <p:grpSpPr>
          <a:xfrm>
            <a:off x="7322996" y="2604724"/>
            <a:ext cx="1074960" cy="752400"/>
            <a:chOff x="7322996" y="2604724"/>
            <a:chExt cx="1074960" cy="75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2" name="Käsinkirjoitus 141">
                  <a:extLst>
                    <a:ext uri="{FF2B5EF4-FFF2-40B4-BE49-F238E27FC236}">
                      <a16:creationId xmlns:a16="http://schemas.microsoft.com/office/drawing/2014/main" id="{70BEADC7-C5FC-4721-9BAC-16AA732BD746}"/>
                    </a:ext>
                  </a:extLst>
                </p14:cNvPr>
                <p14:cNvContentPartPr/>
                <p14:nvPr/>
              </p14:nvContentPartPr>
              <p14:xfrm>
                <a:off x="7457276" y="2604724"/>
                <a:ext cx="9720" cy="297000"/>
              </p14:xfrm>
            </p:contentPart>
          </mc:Choice>
          <mc:Fallback>
            <p:pic>
              <p:nvPicPr>
                <p:cNvPr id="142" name="Käsinkirjoitus 141">
                  <a:extLst>
                    <a:ext uri="{FF2B5EF4-FFF2-40B4-BE49-F238E27FC236}">
                      <a16:creationId xmlns:a16="http://schemas.microsoft.com/office/drawing/2014/main" id="{70BEADC7-C5FC-4721-9BAC-16AA732BD74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452956" y="2600404"/>
                  <a:ext cx="183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3" name="Käsinkirjoitus 142">
                  <a:extLst>
                    <a:ext uri="{FF2B5EF4-FFF2-40B4-BE49-F238E27FC236}">
                      <a16:creationId xmlns:a16="http://schemas.microsoft.com/office/drawing/2014/main" id="{7FB86308-66AF-4029-9A1F-FB0F6502FF46}"/>
                    </a:ext>
                  </a:extLst>
                </p14:cNvPr>
                <p14:cNvContentPartPr/>
                <p14:nvPr/>
              </p14:nvContentPartPr>
              <p14:xfrm>
                <a:off x="7592996" y="2661244"/>
                <a:ext cx="152640" cy="208440"/>
              </p14:xfrm>
            </p:contentPart>
          </mc:Choice>
          <mc:Fallback>
            <p:pic>
              <p:nvPicPr>
                <p:cNvPr id="143" name="Käsinkirjoitus 142">
                  <a:extLst>
                    <a:ext uri="{FF2B5EF4-FFF2-40B4-BE49-F238E27FC236}">
                      <a16:creationId xmlns:a16="http://schemas.microsoft.com/office/drawing/2014/main" id="{7FB86308-66AF-4029-9A1F-FB0F6502FF4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588676" y="2656924"/>
                  <a:ext cx="1612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4" name="Käsinkirjoitus 143">
                  <a:extLst>
                    <a:ext uri="{FF2B5EF4-FFF2-40B4-BE49-F238E27FC236}">
                      <a16:creationId xmlns:a16="http://schemas.microsoft.com/office/drawing/2014/main" id="{43F48D42-15DF-4D2A-ACB5-8B1DA3AD5D19}"/>
                    </a:ext>
                  </a:extLst>
                </p14:cNvPr>
                <p14:cNvContentPartPr/>
                <p14:nvPr/>
              </p14:nvContentPartPr>
              <p14:xfrm>
                <a:off x="7808996" y="2655844"/>
                <a:ext cx="117720" cy="232560"/>
              </p14:xfrm>
            </p:contentPart>
          </mc:Choice>
          <mc:Fallback>
            <p:pic>
              <p:nvPicPr>
                <p:cNvPr id="144" name="Käsinkirjoitus 143">
                  <a:extLst>
                    <a:ext uri="{FF2B5EF4-FFF2-40B4-BE49-F238E27FC236}">
                      <a16:creationId xmlns:a16="http://schemas.microsoft.com/office/drawing/2014/main" id="{43F48D42-15DF-4D2A-ACB5-8B1DA3AD5D1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804676" y="2651524"/>
                  <a:ext cx="1263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5" name="Käsinkirjoitus 144">
                  <a:extLst>
                    <a:ext uri="{FF2B5EF4-FFF2-40B4-BE49-F238E27FC236}">
                      <a16:creationId xmlns:a16="http://schemas.microsoft.com/office/drawing/2014/main" id="{8A05E897-91E9-492D-8B1E-D768D619BCAA}"/>
                    </a:ext>
                  </a:extLst>
                </p14:cNvPr>
                <p14:cNvContentPartPr/>
                <p14:nvPr/>
              </p14:nvContentPartPr>
              <p14:xfrm>
                <a:off x="8061356" y="2683924"/>
                <a:ext cx="100800" cy="250200"/>
              </p14:xfrm>
            </p:contentPart>
          </mc:Choice>
          <mc:Fallback>
            <p:pic>
              <p:nvPicPr>
                <p:cNvPr id="145" name="Käsinkirjoitus 144">
                  <a:extLst>
                    <a:ext uri="{FF2B5EF4-FFF2-40B4-BE49-F238E27FC236}">
                      <a16:creationId xmlns:a16="http://schemas.microsoft.com/office/drawing/2014/main" id="{8A05E897-91E9-492D-8B1E-D768D619BCA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057036" y="2679604"/>
                  <a:ext cx="1094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6" name="Käsinkirjoitus 145">
                  <a:extLst>
                    <a:ext uri="{FF2B5EF4-FFF2-40B4-BE49-F238E27FC236}">
                      <a16:creationId xmlns:a16="http://schemas.microsoft.com/office/drawing/2014/main" id="{36F4471D-A6E1-42CC-B755-D324E2EAE270}"/>
                    </a:ext>
                  </a:extLst>
                </p14:cNvPr>
                <p14:cNvContentPartPr/>
                <p14:nvPr/>
              </p14:nvContentPartPr>
              <p14:xfrm>
                <a:off x="7322996" y="2972284"/>
                <a:ext cx="1074960" cy="36360"/>
              </p14:xfrm>
            </p:contentPart>
          </mc:Choice>
          <mc:Fallback>
            <p:pic>
              <p:nvPicPr>
                <p:cNvPr id="146" name="Käsinkirjoitus 145">
                  <a:extLst>
                    <a:ext uri="{FF2B5EF4-FFF2-40B4-BE49-F238E27FC236}">
                      <a16:creationId xmlns:a16="http://schemas.microsoft.com/office/drawing/2014/main" id="{36F4471D-A6E1-42CC-B755-D324E2EAE27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318676" y="2967964"/>
                  <a:ext cx="10836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7" name="Käsinkirjoitus 146">
                  <a:extLst>
                    <a:ext uri="{FF2B5EF4-FFF2-40B4-BE49-F238E27FC236}">
                      <a16:creationId xmlns:a16="http://schemas.microsoft.com/office/drawing/2014/main" id="{62773E4F-0E94-4FD5-A5FE-32602B803689}"/>
                    </a:ext>
                  </a:extLst>
                </p14:cNvPr>
                <p14:cNvContentPartPr/>
                <p14:nvPr/>
              </p14:nvContentPartPr>
              <p14:xfrm>
                <a:off x="7593356" y="3040324"/>
                <a:ext cx="11880" cy="302040"/>
              </p14:xfrm>
            </p:contentPart>
          </mc:Choice>
          <mc:Fallback>
            <p:pic>
              <p:nvPicPr>
                <p:cNvPr id="147" name="Käsinkirjoitus 146">
                  <a:extLst>
                    <a:ext uri="{FF2B5EF4-FFF2-40B4-BE49-F238E27FC236}">
                      <a16:creationId xmlns:a16="http://schemas.microsoft.com/office/drawing/2014/main" id="{62773E4F-0E94-4FD5-A5FE-32602B80368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589036" y="3036004"/>
                  <a:ext cx="2052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8" name="Käsinkirjoitus 147">
                  <a:extLst>
                    <a:ext uri="{FF2B5EF4-FFF2-40B4-BE49-F238E27FC236}">
                      <a16:creationId xmlns:a16="http://schemas.microsoft.com/office/drawing/2014/main" id="{02DFF47E-BE2F-4D33-9DCB-4ACFC979B025}"/>
                    </a:ext>
                  </a:extLst>
                </p14:cNvPr>
                <p14:cNvContentPartPr/>
                <p14:nvPr/>
              </p14:nvContentPartPr>
              <p14:xfrm>
                <a:off x="7752116" y="3082084"/>
                <a:ext cx="102240" cy="274680"/>
              </p14:xfrm>
            </p:contentPart>
          </mc:Choice>
          <mc:Fallback>
            <p:pic>
              <p:nvPicPr>
                <p:cNvPr id="148" name="Käsinkirjoitus 147">
                  <a:extLst>
                    <a:ext uri="{FF2B5EF4-FFF2-40B4-BE49-F238E27FC236}">
                      <a16:creationId xmlns:a16="http://schemas.microsoft.com/office/drawing/2014/main" id="{02DFF47E-BE2F-4D33-9DCB-4ACFC979B02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747796" y="3077764"/>
                  <a:ext cx="1108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9" name="Käsinkirjoitus 148">
                  <a:extLst>
                    <a:ext uri="{FF2B5EF4-FFF2-40B4-BE49-F238E27FC236}">
                      <a16:creationId xmlns:a16="http://schemas.microsoft.com/office/drawing/2014/main" id="{CF36C827-4276-4B8A-B1D5-2371F45E4A0B}"/>
                    </a:ext>
                  </a:extLst>
                </p14:cNvPr>
                <p14:cNvContentPartPr/>
                <p14:nvPr/>
              </p14:nvContentPartPr>
              <p14:xfrm>
                <a:off x="8031116" y="3139684"/>
                <a:ext cx="145800" cy="217440"/>
              </p14:xfrm>
            </p:contentPart>
          </mc:Choice>
          <mc:Fallback>
            <p:pic>
              <p:nvPicPr>
                <p:cNvPr id="149" name="Käsinkirjoitus 148">
                  <a:extLst>
                    <a:ext uri="{FF2B5EF4-FFF2-40B4-BE49-F238E27FC236}">
                      <a16:creationId xmlns:a16="http://schemas.microsoft.com/office/drawing/2014/main" id="{CF36C827-4276-4B8A-B1D5-2371F45E4A0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026796" y="3135364"/>
                  <a:ext cx="154440" cy="22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Ryhmä 162">
            <a:extLst>
              <a:ext uri="{FF2B5EF4-FFF2-40B4-BE49-F238E27FC236}">
                <a16:creationId xmlns:a16="http://schemas.microsoft.com/office/drawing/2014/main" id="{8AB2C047-0607-46F4-B43E-A8939B97BD6B}"/>
              </a:ext>
            </a:extLst>
          </p:cNvPr>
          <p:cNvGrpSpPr/>
          <p:nvPr/>
        </p:nvGrpSpPr>
        <p:grpSpPr>
          <a:xfrm>
            <a:off x="8576516" y="2850964"/>
            <a:ext cx="1619280" cy="367920"/>
            <a:chOff x="8576516" y="2850964"/>
            <a:chExt cx="1619280" cy="36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3" name="Käsinkirjoitus 152">
                  <a:extLst>
                    <a:ext uri="{FF2B5EF4-FFF2-40B4-BE49-F238E27FC236}">
                      <a16:creationId xmlns:a16="http://schemas.microsoft.com/office/drawing/2014/main" id="{3E97D506-A675-4F75-B407-E578646732FA}"/>
                    </a:ext>
                  </a:extLst>
                </p14:cNvPr>
                <p14:cNvContentPartPr/>
                <p14:nvPr/>
              </p14:nvContentPartPr>
              <p14:xfrm>
                <a:off x="8576516" y="2951764"/>
                <a:ext cx="147960" cy="6840"/>
              </p14:xfrm>
            </p:contentPart>
          </mc:Choice>
          <mc:Fallback>
            <p:pic>
              <p:nvPicPr>
                <p:cNvPr id="153" name="Käsinkirjoitus 152">
                  <a:extLst>
                    <a:ext uri="{FF2B5EF4-FFF2-40B4-BE49-F238E27FC236}">
                      <a16:creationId xmlns:a16="http://schemas.microsoft.com/office/drawing/2014/main" id="{3E97D506-A675-4F75-B407-E578646732F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572196" y="2947444"/>
                  <a:ext cx="1566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4" name="Käsinkirjoitus 153">
                  <a:extLst>
                    <a:ext uri="{FF2B5EF4-FFF2-40B4-BE49-F238E27FC236}">
                      <a16:creationId xmlns:a16="http://schemas.microsoft.com/office/drawing/2014/main" id="{9276EC29-B2CD-4B1A-BDA3-04DA8B077A17}"/>
                    </a:ext>
                  </a:extLst>
                </p14:cNvPr>
                <p14:cNvContentPartPr/>
                <p14:nvPr/>
              </p14:nvContentPartPr>
              <p14:xfrm>
                <a:off x="8621516" y="3048964"/>
                <a:ext cx="128880" cy="4320"/>
              </p14:xfrm>
            </p:contentPart>
          </mc:Choice>
          <mc:Fallback>
            <p:pic>
              <p:nvPicPr>
                <p:cNvPr id="154" name="Käsinkirjoitus 153">
                  <a:extLst>
                    <a:ext uri="{FF2B5EF4-FFF2-40B4-BE49-F238E27FC236}">
                      <a16:creationId xmlns:a16="http://schemas.microsoft.com/office/drawing/2014/main" id="{9276EC29-B2CD-4B1A-BDA3-04DA8B077A1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617196" y="3044644"/>
                  <a:ext cx="13752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5" name="Käsinkirjoitus 154">
                  <a:extLst>
                    <a:ext uri="{FF2B5EF4-FFF2-40B4-BE49-F238E27FC236}">
                      <a16:creationId xmlns:a16="http://schemas.microsoft.com/office/drawing/2014/main" id="{45C96596-8D49-4370-84C0-5444A5F8E88E}"/>
                    </a:ext>
                  </a:extLst>
                </p14:cNvPr>
                <p14:cNvContentPartPr/>
                <p14:nvPr/>
              </p14:nvContentPartPr>
              <p14:xfrm>
                <a:off x="8920316" y="2850964"/>
                <a:ext cx="202320" cy="271080"/>
              </p14:xfrm>
            </p:contentPart>
          </mc:Choice>
          <mc:Fallback>
            <p:pic>
              <p:nvPicPr>
                <p:cNvPr id="155" name="Käsinkirjoitus 154">
                  <a:extLst>
                    <a:ext uri="{FF2B5EF4-FFF2-40B4-BE49-F238E27FC236}">
                      <a16:creationId xmlns:a16="http://schemas.microsoft.com/office/drawing/2014/main" id="{45C96596-8D49-4370-84C0-5444A5F8E88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915996" y="2846644"/>
                  <a:ext cx="21096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6" name="Käsinkirjoitus 155">
                  <a:extLst>
                    <a:ext uri="{FF2B5EF4-FFF2-40B4-BE49-F238E27FC236}">
                      <a16:creationId xmlns:a16="http://schemas.microsoft.com/office/drawing/2014/main" id="{DA44E10F-EEF5-4B2D-9227-3B60B97257EE}"/>
                    </a:ext>
                  </a:extLst>
                </p14:cNvPr>
                <p14:cNvContentPartPr/>
                <p14:nvPr/>
              </p14:nvContentPartPr>
              <p14:xfrm>
                <a:off x="8979356" y="3006124"/>
                <a:ext cx="173160" cy="22680"/>
              </p14:xfrm>
            </p:contentPart>
          </mc:Choice>
          <mc:Fallback>
            <p:pic>
              <p:nvPicPr>
                <p:cNvPr id="156" name="Käsinkirjoitus 155">
                  <a:extLst>
                    <a:ext uri="{FF2B5EF4-FFF2-40B4-BE49-F238E27FC236}">
                      <a16:creationId xmlns:a16="http://schemas.microsoft.com/office/drawing/2014/main" id="{DA44E10F-EEF5-4B2D-9227-3B60B97257E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975036" y="3001804"/>
                  <a:ext cx="1818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7" name="Käsinkirjoitus 156">
                  <a:extLst>
                    <a:ext uri="{FF2B5EF4-FFF2-40B4-BE49-F238E27FC236}">
                      <a16:creationId xmlns:a16="http://schemas.microsoft.com/office/drawing/2014/main" id="{AE6EAD34-D1D2-42BB-B993-3D4B41D7E3F7}"/>
                    </a:ext>
                  </a:extLst>
                </p14:cNvPr>
                <p14:cNvContentPartPr/>
                <p14:nvPr/>
              </p14:nvContentPartPr>
              <p14:xfrm>
                <a:off x="9241076" y="3118084"/>
                <a:ext cx="57600" cy="88920"/>
              </p14:xfrm>
            </p:contentPart>
          </mc:Choice>
          <mc:Fallback>
            <p:pic>
              <p:nvPicPr>
                <p:cNvPr id="157" name="Käsinkirjoitus 156">
                  <a:extLst>
                    <a:ext uri="{FF2B5EF4-FFF2-40B4-BE49-F238E27FC236}">
                      <a16:creationId xmlns:a16="http://schemas.microsoft.com/office/drawing/2014/main" id="{AE6EAD34-D1D2-42BB-B993-3D4B41D7E3F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236756" y="3113764"/>
                  <a:ext cx="662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8" name="Käsinkirjoitus 157">
                  <a:extLst>
                    <a:ext uri="{FF2B5EF4-FFF2-40B4-BE49-F238E27FC236}">
                      <a16:creationId xmlns:a16="http://schemas.microsoft.com/office/drawing/2014/main" id="{671AC7A7-CE51-432A-8E35-590FC725028F}"/>
                    </a:ext>
                  </a:extLst>
                </p14:cNvPr>
                <p14:cNvContentPartPr/>
                <p14:nvPr/>
              </p14:nvContentPartPr>
              <p14:xfrm>
                <a:off x="9372836" y="2929804"/>
                <a:ext cx="189000" cy="248760"/>
              </p14:xfrm>
            </p:contentPart>
          </mc:Choice>
          <mc:Fallback>
            <p:pic>
              <p:nvPicPr>
                <p:cNvPr id="158" name="Käsinkirjoitus 157">
                  <a:extLst>
                    <a:ext uri="{FF2B5EF4-FFF2-40B4-BE49-F238E27FC236}">
                      <a16:creationId xmlns:a16="http://schemas.microsoft.com/office/drawing/2014/main" id="{671AC7A7-CE51-432A-8E35-590FC725028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368516" y="2925484"/>
                  <a:ext cx="1976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9" name="Käsinkirjoitus 158">
                  <a:extLst>
                    <a:ext uri="{FF2B5EF4-FFF2-40B4-BE49-F238E27FC236}">
                      <a16:creationId xmlns:a16="http://schemas.microsoft.com/office/drawing/2014/main" id="{03D3B38C-A308-44C3-AC05-588B2697D423}"/>
                    </a:ext>
                  </a:extLst>
                </p14:cNvPr>
                <p14:cNvContentPartPr/>
                <p14:nvPr/>
              </p14:nvContentPartPr>
              <p14:xfrm>
                <a:off x="9702596" y="2942044"/>
                <a:ext cx="136080" cy="253800"/>
              </p14:xfrm>
            </p:contentPart>
          </mc:Choice>
          <mc:Fallback>
            <p:pic>
              <p:nvPicPr>
                <p:cNvPr id="159" name="Käsinkirjoitus 158">
                  <a:extLst>
                    <a:ext uri="{FF2B5EF4-FFF2-40B4-BE49-F238E27FC236}">
                      <a16:creationId xmlns:a16="http://schemas.microsoft.com/office/drawing/2014/main" id="{03D3B38C-A308-44C3-AC05-588B2697D42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698276" y="2937724"/>
                  <a:ext cx="1447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0" name="Käsinkirjoitus 159">
                  <a:extLst>
                    <a:ext uri="{FF2B5EF4-FFF2-40B4-BE49-F238E27FC236}">
                      <a16:creationId xmlns:a16="http://schemas.microsoft.com/office/drawing/2014/main" id="{CA682194-85FF-4492-8BDB-D62706DFE964}"/>
                    </a:ext>
                  </a:extLst>
                </p14:cNvPr>
                <p14:cNvContentPartPr/>
                <p14:nvPr/>
              </p14:nvContentPartPr>
              <p14:xfrm>
                <a:off x="9929036" y="2957884"/>
                <a:ext cx="125640" cy="256680"/>
              </p14:xfrm>
            </p:contentPart>
          </mc:Choice>
          <mc:Fallback>
            <p:pic>
              <p:nvPicPr>
                <p:cNvPr id="160" name="Käsinkirjoitus 159">
                  <a:extLst>
                    <a:ext uri="{FF2B5EF4-FFF2-40B4-BE49-F238E27FC236}">
                      <a16:creationId xmlns:a16="http://schemas.microsoft.com/office/drawing/2014/main" id="{CA682194-85FF-4492-8BDB-D62706DFE96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924716" y="2953564"/>
                  <a:ext cx="1342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1" name="Käsinkirjoitus 160">
                  <a:extLst>
                    <a:ext uri="{FF2B5EF4-FFF2-40B4-BE49-F238E27FC236}">
                      <a16:creationId xmlns:a16="http://schemas.microsoft.com/office/drawing/2014/main" id="{2F6700CA-0C31-43B3-B9CB-7992C9E7CB0F}"/>
                    </a:ext>
                  </a:extLst>
                </p14:cNvPr>
                <p14:cNvContentPartPr/>
                <p14:nvPr/>
              </p14:nvContentPartPr>
              <p14:xfrm>
                <a:off x="10195436" y="3218524"/>
                <a:ext cx="360" cy="360"/>
              </p14:xfrm>
            </p:contentPart>
          </mc:Choice>
          <mc:Fallback>
            <p:pic>
              <p:nvPicPr>
                <p:cNvPr id="161" name="Käsinkirjoitus 160">
                  <a:extLst>
                    <a:ext uri="{FF2B5EF4-FFF2-40B4-BE49-F238E27FC236}">
                      <a16:creationId xmlns:a16="http://schemas.microsoft.com/office/drawing/2014/main" id="{2F6700CA-0C31-43B3-B9CB-7992C9E7CB0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191116" y="321420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3">
            <p14:nvContentPartPr>
              <p14:cNvPr id="162" name="Käsinkirjoitus 161">
                <a:extLst>
                  <a:ext uri="{FF2B5EF4-FFF2-40B4-BE49-F238E27FC236}">
                    <a16:creationId xmlns:a16="http://schemas.microsoft.com/office/drawing/2014/main" id="{A44CA59F-25AA-4AB6-861C-2CB9B1390C15}"/>
                  </a:ext>
                </a:extLst>
              </p14:cNvPr>
              <p14:cNvContentPartPr/>
              <p14:nvPr/>
            </p14:nvContentPartPr>
            <p14:xfrm>
              <a:off x="10391636" y="3226444"/>
              <a:ext cx="238680" cy="8640"/>
            </p14:xfrm>
          </p:contentPart>
        </mc:Choice>
        <mc:Fallback>
          <p:pic>
            <p:nvPicPr>
              <p:cNvPr id="162" name="Käsinkirjoitus 161">
                <a:extLst>
                  <a:ext uri="{FF2B5EF4-FFF2-40B4-BE49-F238E27FC236}">
                    <a16:creationId xmlns:a16="http://schemas.microsoft.com/office/drawing/2014/main" id="{A44CA59F-25AA-4AB6-861C-2CB9B1390C15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10387316" y="3222124"/>
                <a:ext cx="247320" cy="1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5" name="Ryhmä 174">
            <a:extLst>
              <a:ext uri="{FF2B5EF4-FFF2-40B4-BE49-F238E27FC236}">
                <a16:creationId xmlns:a16="http://schemas.microsoft.com/office/drawing/2014/main" id="{E323FBEE-185F-458D-A744-A454DDBEE671}"/>
              </a:ext>
            </a:extLst>
          </p:cNvPr>
          <p:cNvGrpSpPr/>
          <p:nvPr/>
        </p:nvGrpSpPr>
        <p:grpSpPr>
          <a:xfrm>
            <a:off x="6390596" y="3570964"/>
            <a:ext cx="1726560" cy="448560"/>
            <a:chOff x="6390596" y="3570964"/>
            <a:chExt cx="1726560" cy="44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4" name="Käsinkirjoitus 163">
                  <a:extLst>
                    <a:ext uri="{FF2B5EF4-FFF2-40B4-BE49-F238E27FC236}">
                      <a16:creationId xmlns:a16="http://schemas.microsoft.com/office/drawing/2014/main" id="{40F521CB-2DDB-4EAE-AB97-4D1476ECFB00}"/>
                    </a:ext>
                  </a:extLst>
                </p14:cNvPr>
                <p14:cNvContentPartPr/>
                <p14:nvPr/>
              </p14:nvContentPartPr>
              <p14:xfrm>
                <a:off x="6499316" y="3650524"/>
                <a:ext cx="234360" cy="326520"/>
              </p14:xfrm>
            </p:contentPart>
          </mc:Choice>
          <mc:Fallback>
            <p:pic>
              <p:nvPicPr>
                <p:cNvPr id="164" name="Käsinkirjoitus 163">
                  <a:extLst>
                    <a:ext uri="{FF2B5EF4-FFF2-40B4-BE49-F238E27FC236}">
                      <a16:creationId xmlns:a16="http://schemas.microsoft.com/office/drawing/2014/main" id="{40F521CB-2DDB-4EAE-AB97-4D1476ECFB00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494996" y="3646204"/>
                  <a:ext cx="24300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5" name="Käsinkirjoitus 164">
                  <a:extLst>
                    <a:ext uri="{FF2B5EF4-FFF2-40B4-BE49-F238E27FC236}">
                      <a16:creationId xmlns:a16="http://schemas.microsoft.com/office/drawing/2014/main" id="{D327F5D1-2E7B-4890-A077-917FB8458D76}"/>
                    </a:ext>
                  </a:extLst>
                </p14:cNvPr>
                <p14:cNvContentPartPr/>
                <p14:nvPr/>
              </p14:nvContentPartPr>
              <p14:xfrm>
                <a:off x="6527756" y="3698764"/>
                <a:ext cx="270000" cy="225720"/>
              </p14:xfrm>
            </p:contentPart>
          </mc:Choice>
          <mc:Fallback>
            <p:pic>
              <p:nvPicPr>
                <p:cNvPr id="165" name="Käsinkirjoitus 164">
                  <a:extLst>
                    <a:ext uri="{FF2B5EF4-FFF2-40B4-BE49-F238E27FC236}">
                      <a16:creationId xmlns:a16="http://schemas.microsoft.com/office/drawing/2014/main" id="{D327F5D1-2E7B-4890-A077-917FB8458D76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523436" y="3694444"/>
                  <a:ext cx="2786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6" name="Käsinkirjoitus 165">
                  <a:extLst>
                    <a:ext uri="{FF2B5EF4-FFF2-40B4-BE49-F238E27FC236}">
                      <a16:creationId xmlns:a16="http://schemas.microsoft.com/office/drawing/2014/main" id="{65E0B3B9-E4EE-4336-B8A6-3723FA71A3DA}"/>
                    </a:ext>
                  </a:extLst>
                </p14:cNvPr>
                <p14:cNvContentPartPr/>
                <p14:nvPr/>
              </p14:nvContentPartPr>
              <p14:xfrm>
                <a:off x="6390596" y="3570964"/>
                <a:ext cx="379800" cy="6480"/>
              </p14:xfrm>
            </p:contentPart>
          </mc:Choice>
          <mc:Fallback>
            <p:pic>
              <p:nvPicPr>
                <p:cNvPr id="166" name="Käsinkirjoitus 165">
                  <a:extLst>
                    <a:ext uri="{FF2B5EF4-FFF2-40B4-BE49-F238E27FC236}">
                      <a16:creationId xmlns:a16="http://schemas.microsoft.com/office/drawing/2014/main" id="{65E0B3B9-E4EE-4336-B8A6-3723FA71A3DA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385916" y="3566644"/>
                  <a:ext cx="3884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8" name="Käsinkirjoitus 167">
                  <a:extLst>
                    <a:ext uri="{FF2B5EF4-FFF2-40B4-BE49-F238E27FC236}">
                      <a16:creationId xmlns:a16="http://schemas.microsoft.com/office/drawing/2014/main" id="{CCC8E463-CF1F-4149-B567-47ECE356F6E1}"/>
                    </a:ext>
                  </a:extLst>
                </p14:cNvPr>
                <p14:cNvContentPartPr/>
                <p14:nvPr/>
              </p14:nvContentPartPr>
              <p14:xfrm>
                <a:off x="6906116" y="3734044"/>
                <a:ext cx="224280" cy="89280"/>
              </p14:xfrm>
            </p:contentPart>
          </mc:Choice>
          <mc:Fallback>
            <p:pic>
              <p:nvPicPr>
                <p:cNvPr id="168" name="Käsinkirjoitus 167">
                  <a:extLst>
                    <a:ext uri="{FF2B5EF4-FFF2-40B4-BE49-F238E27FC236}">
                      <a16:creationId xmlns:a16="http://schemas.microsoft.com/office/drawing/2014/main" id="{CCC8E463-CF1F-4149-B567-47ECE356F6E1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901796" y="3729724"/>
                  <a:ext cx="2329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70" name="Käsinkirjoitus 169">
                  <a:extLst>
                    <a:ext uri="{FF2B5EF4-FFF2-40B4-BE49-F238E27FC236}">
                      <a16:creationId xmlns:a16="http://schemas.microsoft.com/office/drawing/2014/main" id="{4252CB1C-B041-4AF0-8DF0-511FE32F9296}"/>
                    </a:ext>
                  </a:extLst>
                </p14:cNvPr>
                <p14:cNvContentPartPr/>
                <p14:nvPr/>
              </p14:nvContentPartPr>
              <p14:xfrm>
                <a:off x="6906116" y="3851764"/>
                <a:ext cx="248400" cy="69120"/>
              </p14:xfrm>
            </p:contentPart>
          </mc:Choice>
          <mc:Fallback>
            <p:pic>
              <p:nvPicPr>
                <p:cNvPr id="170" name="Käsinkirjoitus 169">
                  <a:extLst>
                    <a:ext uri="{FF2B5EF4-FFF2-40B4-BE49-F238E27FC236}">
                      <a16:creationId xmlns:a16="http://schemas.microsoft.com/office/drawing/2014/main" id="{4252CB1C-B041-4AF0-8DF0-511FE32F9296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901796" y="3847444"/>
                  <a:ext cx="2570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71" name="Käsinkirjoitus 170">
                  <a:extLst>
                    <a:ext uri="{FF2B5EF4-FFF2-40B4-BE49-F238E27FC236}">
                      <a16:creationId xmlns:a16="http://schemas.microsoft.com/office/drawing/2014/main" id="{FA8F2E90-512B-4FFE-9E7A-8E0262B80741}"/>
                    </a:ext>
                  </a:extLst>
                </p14:cNvPr>
                <p14:cNvContentPartPr/>
                <p14:nvPr/>
              </p14:nvContentPartPr>
              <p14:xfrm>
                <a:off x="7297436" y="3696604"/>
                <a:ext cx="240840" cy="240480"/>
              </p14:xfrm>
            </p:contentPart>
          </mc:Choice>
          <mc:Fallback>
            <p:pic>
              <p:nvPicPr>
                <p:cNvPr id="171" name="Käsinkirjoitus 170">
                  <a:extLst>
                    <a:ext uri="{FF2B5EF4-FFF2-40B4-BE49-F238E27FC236}">
                      <a16:creationId xmlns:a16="http://schemas.microsoft.com/office/drawing/2014/main" id="{FA8F2E90-512B-4FFE-9E7A-8E0262B80741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293116" y="3692284"/>
                  <a:ext cx="2494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72" name="Käsinkirjoitus 171">
                  <a:extLst>
                    <a:ext uri="{FF2B5EF4-FFF2-40B4-BE49-F238E27FC236}">
                      <a16:creationId xmlns:a16="http://schemas.microsoft.com/office/drawing/2014/main" id="{B7E53DD5-9C9F-4914-9894-721609146E1B}"/>
                    </a:ext>
                  </a:extLst>
                </p14:cNvPr>
                <p14:cNvContentPartPr/>
                <p14:nvPr/>
              </p14:nvContentPartPr>
              <p14:xfrm>
                <a:off x="7424516" y="3801364"/>
                <a:ext cx="154800" cy="28440"/>
              </p14:xfrm>
            </p:contentPart>
          </mc:Choice>
          <mc:Fallback>
            <p:pic>
              <p:nvPicPr>
                <p:cNvPr id="172" name="Käsinkirjoitus 171">
                  <a:extLst>
                    <a:ext uri="{FF2B5EF4-FFF2-40B4-BE49-F238E27FC236}">
                      <a16:creationId xmlns:a16="http://schemas.microsoft.com/office/drawing/2014/main" id="{B7E53DD5-9C9F-4914-9894-721609146E1B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420196" y="3797044"/>
                  <a:ext cx="1634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3" name="Käsinkirjoitus 172">
                  <a:extLst>
                    <a:ext uri="{FF2B5EF4-FFF2-40B4-BE49-F238E27FC236}">
                      <a16:creationId xmlns:a16="http://schemas.microsoft.com/office/drawing/2014/main" id="{A89AEE99-E852-458B-8324-E77B01EC3A4E}"/>
                    </a:ext>
                  </a:extLst>
                </p14:cNvPr>
                <p14:cNvContentPartPr/>
                <p14:nvPr/>
              </p14:nvContentPartPr>
              <p14:xfrm>
                <a:off x="7647716" y="3938884"/>
                <a:ext cx="74880" cy="80640"/>
              </p14:xfrm>
            </p:contentPart>
          </mc:Choice>
          <mc:Fallback>
            <p:pic>
              <p:nvPicPr>
                <p:cNvPr id="173" name="Käsinkirjoitus 172">
                  <a:extLst>
                    <a:ext uri="{FF2B5EF4-FFF2-40B4-BE49-F238E27FC236}">
                      <a16:creationId xmlns:a16="http://schemas.microsoft.com/office/drawing/2014/main" id="{A89AEE99-E852-458B-8324-E77B01EC3A4E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643396" y="3934564"/>
                  <a:ext cx="835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4" name="Käsinkirjoitus 173">
                  <a:extLst>
                    <a:ext uri="{FF2B5EF4-FFF2-40B4-BE49-F238E27FC236}">
                      <a16:creationId xmlns:a16="http://schemas.microsoft.com/office/drawing/2014/main" id="{F6DDF560-2262-4F6F-A181-0F57341C3489}"/>
                    </a:ext>
                  </a:extLst>
                </p14:cNvPr>
                <p14:cNvContentPartPr/>
                <p14:nvPr/>
              </p14:nvContentPartPr>
              <p14:xfrm>
                <a:off x="7813676" y="3733324"/>
                <a:ext cx="303480" cy="241920"/>
              </p14:xfrm>
            </p:contentPart>
          </mc:Choice>
          <mc:Fallback>
            <p:pic>
              <p:nvPicPr>
                <p:cNvPr id="174" name="Käsinkirjoitus 173">
                  <a:extLst>
                    <a:ext uri="{FF2B5EF4-FFF2-40B4-BE49-F238E27FC236}">
                      <a16:creationId xmlns:a16="http://schemas.microsoft.com/office/drawing/2014/main" id="{F6DDF560-2262-4F6F-A181-0F57341C3489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809356" y="3729004"/>
                  <a:ext cx="312120" cy="250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77877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7CD52DAF-D3CE-4501-85D9-91F3D5EBE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5" y="96498"/>
            <a:ext cx="6154797" cy="2441080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03D7C802-40B7-4F53-8805-A5FD80EAF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413" y="2681895"/>
            <a:ext cx="5746588" cy="2977148"/>
          </a:xfrm>
          <a:prstGeom prst="rect">
            <a:avLst/>
          </a:prstGeom>
        </p:spPr>
      </p:pic>
      <p:grpSp>
        <p:nvGrpSpPr>
          <p:cNvPr id="22" name="Ryhmä 21">
            <a:extLst>
              <a:ext uri="{FF2B5EF4-FFF2-40B4-BE49-F238E27FC236}">
                <a16:creationId xmlns:a16="http://schemas.microsoft.com/office/drawing/2014/main" id="{C8AE3F2B-8549-46CD-97EB-9D424AA62FB5}"/>
              </a:ext>
            </a:extLst>
          </p:cNvPr>
          <p:cNvGrpSpPr/>
          <p:nvPr/>
        </p:nvGrpSpPr>
        <p:grpSpPr>
          <a:xfrm>
            <a:off x="3067520" y="3933576"/>
            <a:ext cx="1301400" cy="351360"/>
            <a:chOff x="3067520" y="3933576"/>
            <a:chExt cx="1301400" cy="35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Käsinkirjoitus 3">
                  <a:extLst>
                    <a:ext uri="{FF2B5EF4-FFF2-40B4-BE49-F238E27FC236}">
                      <a16:creationId xmlns:a16="http://schemas.microsoft.com/office/drawing/2014/main" id="{864EB4F6-071B-4E55-9CE9-5CFF496FBDB6}"/>
                    </a:ext>
                  </a:extLst>
                </p14:cNvPr>
                <p14:cNvContentPartPr/>
                <p14:nvPr/>
              </p14:nvContentPartPr>
              <p14:xfrm>
                <a:off x="3074360" y="3956616"/>
                <a:ext cx="81000" cy="90360"/>
              </p14:xfrm>
            </p:contentPart>
          </mc:Choice>
          <mc:Fallback>
            <p:pic>
              <p:nvPicPr>
                <p:cNvPr id="4" name="Käsinkirjoitus 3">
                  <a:extLst>
                    <a:ext uri="{FF2B5EF4-FFF2-40B4-BE49-F238E27FC236}">
                      <a16:creationId xmlns:a16="http://schemas.microsoft.com/office/drawing/2014/main" id="{864EB4F6-071B-4E55-9CE9-5CFF496FBDB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070040" y="3952296"/>
                  <a:ext cx="896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Käsinkirjoitus 5">
                  <a:extLst>
                    <a:ext uri="{FF2B5EF4-FFF2-40B4-BE49-F238E27FC236}">
                      <a16:creationId xmlns:a16="http://schemas.microsoft.com/office/drawing/2014/main" id="{3175AC4C-DC49-48D9-A584-2EB1E6906611}"/>
                    </a:ext>
                  </a:extLst>
                </p14:cNvPr>
                <p14:cNvContentPartPr/>
                <p14:nvPr/>
              </p14:nvContentPartPr>
              <p14:xfrm>
                <a:off x="3205760" y="4013496"/>
                <a:ext cx="66240" cy="2880"/>
              </p14:xfrm>
            </p:contentPart>
          </mc:Choice>
          <mc:Fallback>
            <p:pic>
              <p:nvPicPr>
                <p:cNvPr id="6" name="Käsinkirjoitus 5">
                  <a:extLst>
                    <a:ext uri="{FF2B5EF4-FFF2-40B4-BE49-F238E27FC236}">
                      <a16:creationId xmlns:a16="http://schemas.microsoft.com/office/drawing/2014/main" id="{3175AC4C-DC49-48D9-A584-2EB1E690661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201440" y="4009176"/>
                  <a:ext cx="7488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Käsinkirjoitus 6">
                  <a:extLst>
                    <a:ext uri="{FF2B5EF4-FFF2-40B4-BE49-F238E27FC236}">
                      <a16:creationId xmlns:a16="http://schemas.microsoft.com/office/drawing/2014/main" id="{EF4A5E3B-2B6B-4D32-B489-6E7D24E66106}"/>
                    </a:ext>
                  </a:extLst>
                </p14:cNvPr>
                <p14:cNvContentPartPr/>
                <p14:nvPr/>
              </p14:nvContentPartPr>
              <p14:xfrm>
                <a:off x="3246440" y="3979296"/>
                <a:ext cx="4320" cy="64080"/>
              </p14:xfrm>
            </p:contentPart>
          </mc:Choice>
          <mc:Fallback>
            <p:pic>
              <p:nvPicPr>
                <p:cNvPr id="7" name="Käsinkirjoitus 6">
                  <a:extLst>
                    <a:ext uri="{FF2B5EF4-FFF2-40B4-BE49-F238E27FC236}">
                      <a16:creationId xmlns:a16="http://schemas.microsoft.com/office/drawing/2014/main" id="{EF4A5E3B-2B6B-4D32-B489-6E7D24E6610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42120" y="3974976"/>
                  <a:ext cx="129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Käsinkirjoitus 8">
                  <a:extLst>
                    <a:ext uri="{FF2B5EF4-FFF2-40B4-BE49-F238E27FC236}">
                      <a16:creationId xmlns:a16="http://schemas.microsoft.com/office/drawing/2014/main" id="{2AFA123D-CB39-4B4C-8540-1D0F105B0E3E}"/>
                    </a:ext>
                  </a:extLst>
                </p14:cNvPr>
                <p14:cNvContentPartPr/>
                <p14:nvPr/>
              </p14:nvContentPartPr>
              <p14:xfrm>
                <a:off x="3357680" y="3933576"/>
                <a:ext cx="71640" cy="100080"/>
              </p14:xfrm>
            </p:contentPart>
          </mc:Choice>
          <mc:Fallback>
            <p:pic>
              <p:nvPicPr>
                <p:cNvPr id="9" name="Käsinkirjoitus 8">
                  <a:extLst>
                    <a:ext uri="{FF2B5EF4-FFF2-40B4-BE49-F238E27FC236}">
                      <a16:creationId xmlns:a16="http://schemas.microsoft.com/office/drawing/2014/main" id="{2AFA123D-CB39-4B4C-8540-1D0F105B0E3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353360" y="3929256"/>
                  <a:ext cx="802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Käsinkirjoitus 9">
                  <a:extLst>
                    <a:ext uri="{FF2B5EF4-FFF2-40B4-BE49-F238E27FC236}">
                      <a16:creationId xmlns:a16="http://schemas.microsoft.com/office/drawing/2014/main" id="{C3584D4B-9EBC-417D-8B70-34178D654B92}"/>
                    </a:ext>
                  </a:extLst>
                </p14:cNvPr>
                <p14:cNvContentPartPr/>
                <p14:nvPr/>
              </p14:nvContentPartPr>
              <p14:xfrm>
                <a:off x="3489800" y="4015296"/>
                <a:ext cx="14040" cy="36720"/>
              </p14:xfrm>
            </p:contentPart>
          </mc:Choice>
          <mc:Fallback>
            <p:pic>
              <p:nvPicPr>
                <p:cNvPr id="10" name="Käsinkirjoitus 9">
                  <a:extLst>
                    <a:ext uri="{FF2B5EF4-FFF2-40B4-BE49-F238E27FC236}">
                      <a16:creationId xmlns:a16="http://schemas.microsoft.com/office/drawing/2014/main" id="{C3584D4B-9EBC-417D-8B70-34178D654B9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485480" y="4010976"/>
                  <a:ext cx="226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Käsinkirjoitus 10">
                  <a:extLst>
                    <a:ext uri="{FF2B5EF4-FFF2-40B4-BE49-F238E27FC236}">
                      <a16:creationId xmlns:a16="http://schemas.microsoft.com/office/drawing/2014/main" id="{6F3DDC87-AA87-496D-9DA1-7E7DD8311B03}"/>
                    </a:ext>
                  </a:extLst>
                </p14:cNvPr>
                <p14:cNvContentPartPr/>
                <p14:nvPr/>
              </p14:nvContentPartPr>
              <p14:xfrm>
                <a:off x="3571160" y="3946896"/>
                <a:ext cx="41040" cy="97200"/>
              </p14:xfrm>
            </p:contentPart>
          </mc:Choice>
          <mc:Fallback>
            <p:pic>
              <p:nvPicPr>
                <p:cNvPr id="11" name="Käsinkirjoitus 10">
                  <a:extLst>
                    <a:ext uri="{FF2B5EF4-FFF2-40B4-BE49-F238E27FC236}">
                      <a16:creationId xmlns:a16="http://schemas.microsoft.com/office/drawing/2014/main" id="{6F3DDC87-AA87-496D-9DA1-7E7DD8311B0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566840" y="3942576"/>
                  <a:ext cx="496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Käsinkirjoitus 12">
                  <a:extLst>
                    <a:ext uri="{FF2B5EF4-FFF2-40B4-BE49-F238E27FC236}">
                      <a16:creationId xmlns:a16="http://schemas.microsoft.com/office/drawing/2014/main" id="{ADF33ED9-702C-4B28-B0AA-8164C352F028}"/>
                    </a:ext>
                  </a:extLst>
                </p14:cNvPr>
                <p14:cNvContentPartPr/>
                <p14:nvPr/>
              </p14:nvContentPartPr>
              <p14:xfrm>
                <a:off x="3067520" y="4100616"/>
                <a:ext cx="561240" cy="27000"/>
              </p14:xfrm>
            </p:contentPart>
          </mc:Choice>
          <mc:Fallback>
            <p:pic>
              <p:nvPicPr>
                <p:cNvPr id="13" name="Käsinkirjoitus 12">
                  <a:extLst>
                    <a:ext uri="{FF2B5EF4-FFF2-40B4-BE49-F238E27FC236}">
                      <a16:creationId xmlns:a16="http://schemas.microsoft.com/office/drawing/2014/main" id="{ADF33ED9-702C-4B28-B0AA-8164C352F02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063200" y="4096296"/>
                  <a:ext cx="5698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Käsinkirjoitus 13">
                  <a:extLst>
                    <a:ext uri="{FF2B5EF4-FFF2-40B4-BE49-F238E27FC236}">
                      <a16:creationId xmlns:a16="http://schemas.microsoft.com/office/drawing/2014/main" id="{D886D25E-26D6-4027-B5CE-EC8B01D7C9FB}"/>
                    </a:ext>
                  </a:extLst>
                </p14:cNvPr>
                <p14:cNvContentPartPr/>
                <p14:nvPr/>
              </p14:nvContentPartPr>
              <p14:xfrm>
                <a:off x="3246800" y="4192056"/>
                <a:ext cx="165240" cy="92880"/>
              </p14:xfrm>
            </p:contentPart>
          </mc:Choice>
          <mc:Fallback>
            <p:pic>
              <p:nvPicPr>
                <p:cNvPr id="14" name="Käsinkirjoitus 13">
                  <a:extLst>
                    <a:ext uri="{FF2B5EF4-FFF2-40B4-BE49-F238E27FC236}">
                      <a16:creationId xmlns:a16="http://schemas.microsoft.com/office/drawing/2014/main" id="{D886D25E-26D6-4027-B5CE-EC8B01D7C9F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242480" y="4187736"/>
                  <a:ext cx="1738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Käsinkirjoitus 14">
                  <a:extLst>
                    <a:ext uri="{FF2B5EF4-FFF2-40B4-BE49-F238E27FC236}">
                      <a16:creationId xmlns:a16="http://schemas.microsoft.com/office/drawing/2014/main" id="{5EAA4BBA-6A4B-49CA-B779-D144468AAECB}"/>
                    </a:ext>
                  </a:extLst>
                </p14:cNvPr>
                <p14:cNvContentPartPr/>
                <p14:nvPr/>
              </p14:nvContentPartPr>
              <p14:xfrm>
                <a:off x="3726680" y="4138776"/>
                <a:ext cx="86040" cy="3240"/>
              </p14:xfrm>
            </p:contentPart>
          </mc:Choice>
          <mc:Fallback>
            <p:pic>
              <p:nvPicPr>
                <p:cNvPr id="15" name="Käsinkirjoitus 14">
                  <a:extLst>
                    <a:ext uri="{FF2B5EF4-FFF2-40B4-BE49-F238E27FC236}">
                      <a16:creationId xmlns:a16="http://schemas.microsoft.com/office/drawing/2014/main" id="{5EAA4BBA-6A4B-49CA-B779-D144468AAEC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722360" y="4134456"/>
                  <a:ext cx="9468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Käsinkirjoitus 15">
                  <a:extLst>
                    <a:ext uri="{FF2B5EF4-FFF2-40B4-BE49-F238E27FC236}">
                      <a16:creationId xmlns:a16="http://schemas.microsoft.com/office/drawing/2014/main" id="{09B3B6DC-DFC8-4A47-AA91-F3FCFE7B9812}"/>
                    </a:ext>
                  </a:extLst>
                </p14:cNvPr>
                <p14:cNvContentPartPr/>
                <p14:nvPr/>
              </p14:nvContentPartPr>
              <p14:xfrm>
                <a:off x="3743240" y="4171176"/>
                <a:ext cx="72360" cy="2520"/>
              </p14:xfrm>
            </p:contentPart>
          </mc:Choice>
          <mc:Fallback>
            <p:pic>
              <p:nvPicPr>
                <p:cNvPr id="16" name="Käsinkirjoitus 15">
                  <a:extLst>
                    <a:ext uri="{FF2B5EF4-FFF2-40B4-BE49-F238E27FC236}">
                      <a16:creationId xmlns:a16="http://schemas.microsoft.com/office/drawing/2014/main" id="{09B3B6DC-DFC8-4A47-AA91-F3FCFE7B981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738920" y="4166856"/>
                  <a:ext cx="8100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Käsinkirjoitus 16">
                  <a:extLst>
                    <a:ext uri="{FF2B5EF4-FFF2-40B4-BE49-F238E27FC236}">
                      <a16:creationId xmlns:a16="http://schemas.microsoft.com/office/drawing/2014/main" id="{96709A47-6056-4260-8122-E50F68A02CB3}"/>
                    </a:ext>
                  </a:extLst>
                </p14:cNvPr>
                <p14:cNvContentPartPr/>
                <p14:nvPr/>
              </p14:nvContentPartPr>
              <p14:xfrm>
                <a:off x="3955640" y="4070376"/>
                <a:ext cx="12240" cy="127080"/>
              </p14:xfrm>
            </p:contentPart>
          </mc:Choice>
          <mc:Fallback>
            <p:pic>
              <p:nvPicPr>
                <p:cNvPr id="17" name="Käsinkirjoitus 16">
                  <a:extLst>
                    <a:ext uri="{FF2B5EF4-FFF2-40B4-BE49-F238E27FC236}">
                      <a16:creationId xmlns:a16="http://schemas.microsoft.com/office/drawing/2014/main" id="{96709A47-6056-4260-8122-E50F68A02CB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951320" y="4066056"/>
                  <a:ext cx="208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Käsinkirjoitus 17">
                  <a:extLst>
                    <a:ext uri="{FF2B5EF4-FFF2-40B4-BE49-F238E27FC236}">
                      <a16:creationId xmlns:a16="http://schemas.microsoft.com/office/drawing/2014/main" id="{2C2607F2-33CD-4DBF-9214-6BD1A2E5BD7D}"/>
                    </a:ext>
                  </a:extLst>
                </p14:cNvPr>
                <p14:cNvContentPartPr/>
                <p14:nvPr/>
              </p14:nvContentPartPr>
              <p14:xfrm>
                <a:off x="4016840" y="4188816"/>
                <a:ext cx="13680" cy="17640"/>
              </p14:xfrm>
            </p:contentPart>
          </mc:Choice>
          <mc:Fallback>
            <p:pic>
              <p:nvPicPr>
                <p:cNvPr id="18" name="Käsinkirjoitus 17">
                  <a:extLst>
                    <a:ext uri="{FF2B5EF4-FFF2-40B4-BE49-F238E27FC236}">
                      <a16:creationId xmlns:a16="http://schemas.microsoft.com/office/drawing/2014/main" id="{2C2607F2-33CD-4DBF-9214-6BD1A2E5BD7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012520" y="4184496"/>
                  <a:ext cx="223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Käsinkirjoitus 18">
                  <a:extLst>
                    <a:ext uri="{FF2B5EF4-FFF2-40B4-BE49-F238E27FC236}">
                      <a16:creationId xmlns:a16="http://schemas.microsoft.com/office/drawing/2014/main" id="{C28F9F6C-ED30-4BDE-A54C-76EDE80571D0}"/>
                    </a:ext>
                  </a:extLst>
                </p14:cNvPr>
                <p14:cNvContentPartPr/>
                <p14:nvPr/>
              </p14:nvContentPartPr>
              <p14:xfrm>
                <a:off x="4111160" y="4093056"/>
                <a:ext cx="76320" cy="115560"/>
              </p14:xfrm>
            </p:contentPart>
          </mc:Choice>
          <mc:Fallback>
            <p:pic>
              <p:nvPicPr>
                <p:cNvPr id="19" name="Käsinkirjoitus 18">
                  <a:extLst>
                    <a:ext uri="{FF2B5EF4-FFF2-40B4-BE49-F238E27FC236}">
                      <a16:creationId xmlns:a16="http://schemas.microsoft.com/office/drawing/2014/main" id="{C28F9F6C-ED30-4BDE-A54C-76EDE80571D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106840" y="4088736"/>
                  <a:ext cx="849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Käsinkirjoitus 19">
                  <a:extLst>
                    <a:ext uri="{FF2B5EF4-FFF2-40B4-BE49-F238E27FC236}">
                      <a16:creationId xmlns:a16="http://schemas.microsoft.com/office/drawing/2014/main" id="{F2611C6F-C62C-4C4C-BECE-8CD7FAF1E309}"/>
                    </a:ext>
                  </a:extLst>
                </p14:cNvPr>
                <p14:cNvContentPartPr/>
                <p14:nvPr/>
              </p14:nvContentPartPr>
              <p14:xfrm>
                <a:off x="4278920" y="4094856"/>
                <a:ext cx="56160" cy="124920"/>
              </p14:xfrm>
            </p:contentPart>
          </mc:Choice>
          <mc:Fallback>
            <p:pic>
              <p:nvPicPr>
                <p:cNvPr id="20" name="Käsinkirjoitus 19">
                  <a:extLst>
                    <a:ext uri="{FF2B5EF4-FFF2-40B4-BE49-F238E27FC236}">
                      <a16:creationId xmlns:a16="http://schemas.microsoft.com/office/drawing/2014/main" id="{F2611C6F-C62C-4C4C-BECE-8CD7FAF1E30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274600" y="4090536"/>
                  <a:ext cx="648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Käsinkirjoitus 20">
                  <a:extLst>
                    <a:ext uri="{FF2B5EF4-FFF2-40B4-BE49-F238E27FC236}">
                      <a16:creationId xmlns:a16="http://schemas.microsoft.com/office/drawing/2014/main" id="{39048ED4-A76C-4B38-B722-8E54DC7B84CC}"/>
                    </a:ext>
                  </a:extLst>
                </p14:cNvPr>
                <p14:cNvContentPartPr/>
                <p14:nvPr/>
              </p14:nvContentPartPr>
              <p14:xfrm>
                <a:off x="4307720" y="4107816"/>
                <a:ext cx="61200" cy="5040"/>
              </p14:xfrm>
            </p:contentPart>
          </mc:Choice>
          <mc:Fallback>
            <p:pic>
              <p:nvPicPr>
                <p:cNvPr id="21" name="Käsinkirjoitus 20">
                  <a:extLst>
                    <a:ext uri="{FF2B5EF4-FFF2-40B4-BE49-F238E27FC236}">
                      <a16:creationId xmlns:a16="http://schemas.microsoft.com/office/drawing/2014/main" id="{39048ED4-A76C-4B38-B722-8E54DC7B84C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303400" y="4103496"/>
                  <a:ext cx="69840" cy="1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Ryhmä 40">
            <a:extLst>
              <a:ext uri="{FF2B5EF4-FFF2-40B4-BE49-F238E27FC236}">
                <a16:creationId xmlns:a16="http://schemas.microsoft.com/office/drawing/2014/main" id="{AEFBA8E0-66A6-4BB4-B2DC-C928E7EDBD09}"/>
              </a:ext>
            </a:extLst>
          </p:cNvPr>
          <p:cNvGrpSpPr/>
          <p:nvPr/>
        </p:nvGrpSpPr>
        <p:grpSpPr>
          <a:xfrm>
            <a:off x="3074000" y="4488262"/>
            <a:ext cx="769320" cy="335160"/>
            <a:chOff x="3074000" y="4488262"/>
            <a:chExt cx="769320" cy="33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Käsinkirjoitus 22">
                  <a:extLst>
                    <a:ext uri="{FF2B5EF4-FFF2-40B4-BE49-F238E27FC236}">
                      <a16:creationId xmlns:a16="http://schemas.microsoft.com/office/drawing/2014/main" id="{928995BF-0D90-4963-A6BB-1DB4EA44A55F}"/>
                    </a:ext>
                  </a:extLst>
                </p14:cNvPr>
                <p14:cNvContentPartPr/>
                <p14:nvPr/>
              </p14:nvContentPartPr>
              <p14:xfrm>
                <a:off x="3074000" y="4488262"/>
                <a:ext cx="62640" cy="90000"/>
              </p14:xfrm>
            </p:contentPart>
          </mc:Choice>
          <mc:Fallback>
            <p:pic>
              <p:nvPicPr>
                <p:cNvPr id="23" name="Käsinkirjoitus 22">
                  <a:extLst>
                    <a:ext uri="{FF2B5EF4-FFF2-40B4-BE49-F238E27FC236}">
                      <a16:creationId xmlns:a16="http://schemas.microsoft.com/office/drawing/2014/main" id="{928995BF-0D90-4963-A6BB-1DB4EA44A55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069680" y="4483942"/>
                  <a:ext cx="712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Käsinkirjoitus 23">
                  <a:extLst>
                    <a:ext uri="{FF2B5EF4-FFF2-40B4-BE49-F238E27FC236}">
                      <a16:creationId xmlns:a16="http://schemas.microsoft.com/office/drawing/2014/main" id="{4EC25F16-CC2A-449E-9BAE-82E3E9AE944C}"/>
                    </a:ext>
                  </a:extLst>
                </p14:cNvPr>
                <p14:cNvContentPartPr/>
                <p14:nvPr/>
              </p14:nvContentPartPr>
              <p14:xfrm>
                <a:off x="3200720" y="4546942"/>
                <a:ext cx="14040" cy="37440"/>
              </p14:xfrm>
            </p:contentPart>
          </mc:Choice>
          <mc:Fallback>
            <p:pic>
              <p:nvPicPr>
                <p:cNvPr id="24" name="Käsinkirjoitus 23">
                  <a:extLst>
                    <a:ext uri="{FF2B5EF4-FFF2-40B4-BE49-F238E27FC236}">
                      <a16:creationId xmlns:a16="http://schemas.microsoft.com/office/drawing/2014/main" id="{4EC25F16-CC2A-449E-9BAE-82E3E9AE944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196400" y="4542622"/>
                  <a:ext cx="226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Käsinkirjoitus 25">
                  <a:extLst>
                    <a:ext uri="{FF2B5EF4-FFF2-40B4-BE49-F238E27FC236}">
                      <a16:creationId xmlns:a16="http://schemas.microsoft.com/office/drawing/2014/main" id="{9FDC1081-C0C4-4876-9F44-C67B1A51DB20}"/>
                    </a:ext>
                  </a:extLst>
                </p14:cNvPr>
                <p14:cNvContentPartPr/>
                <p14:nvPr/>
              </p14:nvContentPartPr>
              <p14:xfrm>
                <a:off x="3265880" y="4500862"/>
                <a:ext cx="44280" cy="82440"/>
              </p14:xfrm>
            </p:contentPart>
          </mc:Choice>
          <mc:Fallback>
            <p:pic>
              <p:nvPicPr>
                <p:cNvPr id="26" name="Käsinkirjoitus 25">
                  <a:extLst>
                    <a:ext uri="{FF2B5EF4-FFF2-40B4-BE49-F238E27FC236}">
                      <a16:creationId xmlns:a16="http://schemas.microsoft.com/office/drawing/2014/main" id="{9FDC1081-C0C4-4876-9F44-C67B1A51DB2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261560" y="4496542"/>
                  <a:ext cx="529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Käsinkirjoitus 26">
                  <a:extLst>
                    <a:ext uri="{FF2B5EF4-FFF2-40B4-BE49-F238E27FC236}">
                      <a16:creationId xmlns:a16="http://schemas.microsoft.com/office/drawing/2014/main" id="{D901B463-6609-4453-ABBC-ADEAA67FBE4E}"/>
                    </a:ext>
                  </a:extLst>
                </p14:cNvPr>
                <p14:cNvContentPartPr/>
                <p14:nvPr/>
              </p14:nvContentPartPr>
              <p14:xfrm>
                <a:off x="3352280" y="4557022"/>
                <a:ext cx="51480" cy="1800"/>
              </p14:xfrm>
            </p:contentPart>
          </mc:Choice>
          <mc:Fallback>
            <p:pic>
              <p:nvPicPr>
                <p:cNvPr id="27" name="Käsinkirjoitus 26">
                  <a:extLst>
                    <a:ext uri="{FF2B5EF4-FFF2-40B4-BE49-F238E27FC236}">
                      <a16:creationId xmlns:a16="http://schemas.microsoft.com/office/drawing/2014/main" id="{D901B463-6609-4453-ABBC-ADEAA67FBE4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347960" y="4552702"/>
                  <a:ext cx="6012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Käsinkirjoitus 27">
                  <a:extLst>
                    <a:ext uri="{FF2B5EF4-FFF2-40B4-BE49-F238E27FC236}">
                      <a16:creationId xmlns:a16="http://schemas.microsoft.com/office/drawing/2014/main" id="{F9258FE4-27AB-4805-B637-51A4BAE43E1D}"/>
                    </a:ext>
                  </a:extLst>
                </p14:cNvPr>
                <p14:cNvContentPartPr/>
                <p14:nvPr/>
              </p14:nvContentPartPr>
              <p14:xfrm>
                <a:off x="3392600" y="4527862"/>
                <a:ext cx="7920" cy="66240"/>
              </p14:xfrm>
            </p:contentPart>
          </mc:Choice>
          <mc:Fallback>
            <p:pic>
              <p:nvPicPr>
                <p:cNvPr id="28" name="Käsinkirjoitus 27">
                  <a:extLst>
                    <a:ext uri="{FF2B5EF4-FFF2-40B4-BE49-F238E27FC236}">
                      <a16:creationId xmlns:a16="http://schemas.microsoft.com/office/drawing/2014/main" id="{F9258FE4-27AB-4805-B637-51A4BAE43E1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388280" y="4523542"/>
                  <a:ext cx="165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0" name="Käsinkirjoitus 29">
                  <a:extLst>
                    <a:ext uri="{FF2B5EF4-FFF2-40B4-BE49-F238E27FC236}">
                      <a16:creationId xmlns:a16="http://schemas.microsoft.com/office/drawing/2014/main" id="{4D8D9F03-89A8-4B35-ADD2-CE2D9288F5AD}"/>
                    </a:ext>
                  </a:extLst>
                </p14:cNvPr>
                <p14:cNvContentPartPr/>
                <p14:nvPr/>
              </p14:nvContentPartPr>
              <p14:xfrm>
                <a:off x="3399440" y="4559902"/>
                <a:ext cx="36000" cy="8280"/>
              </p14:xfrm>
            </p:contentPart>
          </mc:Choice>
          <mc:Fallback>
            <p:pic>
              <p:nvPicPr>
                <p:cNvPr id="30" name="Käsinkirjoitus 29">
                  <a:extLst>
                    <a:ext uri="{FF2B5EF4-FFF2-40B4-BE49-F238E27FC236}">
                      <a16:creationId xmlns:a16="http://schemas.microsoft.com/office/drawing/2014/main" id="{4D8D9F03-89A8-4B35-ADD2-CE2D9288F5A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395120" y="4555582"/>
                  <a:ext cx="446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2" name="Käsinkirjoitus 31">
                  <a:extLst>
                    <a:ext uri="{FF2B5EF4-FFF2-40B4-BE49-F238E27FC236}">
                      <a16:creationId xmlns:a16="http://schemas.microsoft.com/office/drawing/2014/main" id="{1F897BD8-1658-46F1-9F60-D3AC35CD0347}"/>
                    </a:ext>
                  </a:extLst>
                </p14:cNvPr>
                <p14:cNvContentPartPr/>
                <p14:nvPr/>
              </p14:nvContentPartPr>
              <p14:xfrm>
                <a:off x="3528680" y="4523182"/>
                <a:ext cx="360" cy="360"/>
              </p14:xfrm>
            </p:contentPart>
          </mc:Choice>
          <mc:Fallback>
            <p:pic>
              <p:nvPicPr>
                <p:cNvPr id="32" name="Käsinkirjoitus 31">
                  <a:extLst>
                    <a:ext uri="{FF2B5EF4-FFF2-40B4-BE49-F238E27FC236}">
                      <a16:creationId xmlns:a16="http://schemas.microsoft.com/office/drawing/2014/main" id="{1F897BD8-1658-46F1-9F60-D3AC35CD034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524360" y="451886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3" name="Käsinkirjoitus 32">
                  <a:extLst>
                    <a:ext uri="{FF2B5EF4-FFF2-40B4-BE49-F238E27FC236}">
                      <a16:creationId xmlns:a16="http://schemas.microsoft.com/office/drawing/2014/main" id="{02FF452B-B70A-44E0-A331-A0ABD14CCEA5}"/>
                    </a:ext>
                  </a:extLst>
                </p14:cNvPr>
                <p14:cNvContentPartPr/>
                <p14:nvPr/>
              </p14:nvContentPartPr>
              <p14:xfrm>
                <a:off x="3502040" y="4508062"/>
                <a:ext cx="36360" cy="77400"/>
              </p14:xfrm>
            </p:contentPart>
          </mc:Choice>
          <mc:Fallback>
            <p:pic>
              <p:nvPicPr>
                <p:cNvPr id="33" name="Käsinkirjoitus 32">
                  <a:extLst>
                    <a:ext uri="{FF2B5EF4-FFF2-40B4-BE49-F238E27FC236}">
                      <a16:creationId xmlns:a16="http://schemas.microsoft.com/office/drawing/2014/main" id="{02FF452B-B70A-44E0-A331-A0ABD14CCEA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497720" y="4503742"/>
                  <a:ext cx="450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4" name="Käsinkirjoitus 33">
                  <a:extLst>
                    <a:ext uri="{FF2B5EF4-FFF2-40B4-BE49-F238E27FC236}">
                      <a16:creationId xmlns:a16="http://schemas.microsoft.com/office/drawing/2014/main" id="{AB1211F7-36C2-476C-B20F-360A11294A55}"/>
                    </a:ext>
                  </a:extLst>
                </p14:cNvPr>
                <p14:cNvContentPartPr/>
                <p14:nvPr/>
              </p14:nvContentPartPr>
              <p14:xfrm>
                <a:off x="3560000" y="4583302"/>
                <a:ext cx="29520" cy="24120"/>
              </p14:xfrm>
            </p:contentPart>
          </mc:Choice>
          <mc:Fallback>
            <p:pic>
              <p:nvPicPr>
                <p:cNvPr id="34" name="Käsinkirjoitus 33">
                  <a:extLst>
                    <a:ext uri="{FF2B5EF4-FFF2-40B4-BE49-F238E27FC236}">
                      <a16:creationId xmlns:a16="http://schemas.microsoft.com/office/drawing/2014/main" id="{AB1211F7-36C2-476C-B20F-360A11294A5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555680" y="4578982"/>
                  <a:ext cx="381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5" name="Käsinkirjoitus 34">
                  <a:extLst>
                    <a:ext uri="{FF2B5EF4-FFF2-40B4-BE49-F238E27FC236}">
                      <a16:creationId xmlns:a16="http://schemas.microsoft.com/office/drawing/2014/main" id="{5E9A5D7B-9658-498E-9424-F273BFC0CD1B}"/>
                    </a:ext>
                  </a:extLst>
                </p14:cNvPr>
                <p14:cNvContentPartPr/>
                <p14:nvPr/>
              </p14:nvContentPartPr>
              <p14:xfrm>
                <a:off x="3630920" y="4508782"/>
                <a:ext cx="45720" cy="105120"/>
              </p14:xfrm>
            </p:contentPart>
          </mc:Choice>
          <mc:Fallback>
            <p:pic>
              <p:nvPicPr>
                <p:cNvPr id="35" name="Käsinkirjoitus 34">
                  <a:extLst>
                    <a:ext uri="{FF2B5EF4-FFF2-40B4-BE49-F238E27FC236}">
                      <a16:creationId xmlns:a16="http://schemas.microsoft.com/office/drawing/2014/main" id="{5E9A5D7B-9658-498E-9424-F273BFC0CD1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626600" y="4504462"/>
                  <a:ext cx="543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6" name="Käsinkirjoitus 35">
                  <a:extLst>
                    <a:ext uri="{FF2B5EF4-FFF2-40B4-BE49-F238E27FC236}">
                      <a16:creationId xmlns:a16="http://schemas.microsoft.com/office/drawing/2014/main" id="{7DA44564-63A3-4757-89C9-10B9B430EA52}"/>
                    </a:ext>
                  </a:extLst>
                </p14:cNvPr>
                <p14:cNvContentPartPr/>
                <p14:nvPr/>
              </p14:nvContentPartPr>
              <p14:xfrm>
                <a:off x="3086600" y="4628662"/>
                <a:ext cx="598680" cy="16920"/>
              </p14:xfrm>
            </p:contentPart>
          </mc:Choice>
          <mc:Fallback>
            <p:pic>
              <p:nvPicPr>
                <p:cNvPr id="36" name="Käsinkirjoitus 35">
                  <a:extLst>
                    <a:ext uri="{FF2B5EF4-FFF2-40B4-BE49-F238E27FC236}">
                      <a16:creationId xmlns:a16="http://schemas.microsoft.com/office/drawing/2014/main" id="{7DA44564-63A3-4757-89C9-10B9B430EA5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082280" y="4624342"/>
                  <a:ext cx="6073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8" name="Käsinkirjoitus 37">
                  <a:extLst>
                    <a:ext uri="{FF2B5EF4-FFF2-40B4-BE49-F238E27FC236}">
                      <a16:creationId xmlns:a16="http://schemas.microsoft.com/office/drawing/2014/main" id="{CED48EA6-F58D-44FE-B5F6-C685C8053989}"/>
                    </a:ext>
                  </a:extLst>
                </p14:cNvPr>
                <p14:cNvContentPartPr/>
                <p14:nvPr/>
              </p14:nvContentPartPr>
              <p14:xfrm>
                <a:off x="3292520" y="4717222"/>
                <a:ext cx="131040" cy="106200"/>
              </p14:xfrm>
            </p:contentPart>
          </mc:Choice>
          <mc:Fallback>
            <p:pic>
              <p:nvPicPr>
                <p:cNvPr id="38" name="Käsinkirjoitus 37">
                  <a:extLst>
                    <a:ext uri="{FF2B5EF4-FFF2-40B4-BE49-F238E27FC236}">
                      <a16:creationId xmlns:a16="http://schemas.microsoft.com/office/drawing/2014/main" id="{CED48EA6-F58D-44FE-B5F6-C685C805398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288200" y="4712902"/>
                  <a:ext cx="1396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9" name="Käsinkirjoitus 38">
                  <a:extLst>
                    <a:ext uri="{FF2B5EF4-FFF2-40B4-BE49-F238E27FC236}">
                      <a16:creationId xmlns:a16="http://schemas.microsoft.com/office/drawing/2014/main" id="{8C709F0C-2238-4FED-B63B-B5B0CA25DAC0}"/>
                    </a:ext>
                  </a:extLst>
                </p14:cNvPr>
                <p14:cNvContentPartPr/>
                <p14:nvPr/>
              </p14:nvContentPartPr>
              <p14:xfrm>
                <a:off x="3772400" y="4629382"/>
                <a:ext cx="70920" cy="360"/>
              </p14:xfrm>
            </p:contentPart>
          </mc:Choice>
          <mc:Fallback>
            <p:pic>
              <p:nvPicPr>
                <p:cNvPr id="39" name="Käsinkirjoitus 38">
                  <a:extLst>
                    <a:ext uri="{FF2B5EF4-FFF2-40B4-BE49-F238E27FC236}">
                      <a16:creationId xmlns:a16="http://schemas.microsoft.com/office/drawing/2014/main" id="{8C709F0C-2238-4FED-B63B-B5B0CA25DAC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768080" y="4625062"/>
                  <a:ext cx="7956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0" name="Käsinkirjoitus 39">
                  <a:extLst>
                    <a:ext uri="{FF2B5EF4-FFF2-40B4-BE49-F238E27FC236}">
                      <a16:creationId xmlns:a16="http://schemas.microsoft.com/office/drawing/2014/main" id="{B492A0A8-2ACD-4ED6-B35C-E45143E5E1B4}"/>
                    </a:ext>
                  </a:extLst>
                </p14:cNvPr>
                <p14:cNvContentPartPr/>
                <p14:nvPr/>
              </p14:nvContentPartPr>
              <p14:xfrm>
                <a:off x="3756560" y="4683742"/>
                <a:ext cx="59400" cy="5040"/>
              </p14:xfrm>
            </p:contentPart>
          </mc:Choice>
          <mc:Fallback>
            <p:pic>
              <p:nvPicPr>
                <p:cNvPr id="40" name="Käsinkirjoitus 39">
                  <a:extLst>
                    <a:ext uri="{FF2B5EF4-FFF2-40B4-BE49-F238E27FC236}">
                      <a16:creationId xmlns:a16="http://schemas.microsoft.com/office/drawing/2014/main" id="{B492A0A8-2ACD-4ED6-B35C-E45143E5E1B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752240" y="4679422"/>
                  <a:ext cx="68040" cy="1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Ryhmä 43">
            <a:extLst>
              <a:ext uri="{FF2B5EF4-FFF2-40B4-BE49-F238E27FC236}">
                <a16:creationId xmlns:a16="http://schemas.microsoft.com/office/drawing/2014/main" id="{6F4FBCEF-6F20-461B-93E2-82C746DEE678}"/>
              </a:ext>
            </a:extLst>
          </p:cNvPr>
          <p:cNvGrpSpPr/>
          <p:nvPr/>
        </p:nvGrpSpPr>
        <p:grpSpPr>
          <a:xfrm>
            <a:off x="3967160" y="4547662"/>
            <a:ext cx="81000" cy="181440"/>
            <a:chOff x="3967160" y="4547662"/>
            <a:chExt cx="81000" cy="18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2" name="Käsinkirjoitus 41">
                  <a:extLst>
                    <a:ext uri="{FF2B5EF4-FFF2-40B4-BE49-F238E27FC236}">
                      <a16:creationId xmlns:a16="http://schemas.microsoft.com/office/drawing/2014/main" id="{6F8B86DC-DB34-4E19-BBE4-6CF630D2A1F0}"/>
                    </a:ext>
                  </a:extLst>
                </p14:cNvPr>
                <p14:cNvContentPartPr/>
                <p14:nvPr/>
              </p14:nvContentPartPr>
              <p14:xfrm>
                <a:off x="3967160" y="4547662"/>
                <a:ext cx="75600" cy="107280"/>
              </p14:xfrm>
            </p:contentPart>
          </mc:Choice>
          <mc:Fallback>
            <p:pic>
              <p:nvPicPr>
                <p:cNvPr id="42" name="Käsinkirjoitus 41">
                  <a:extLst>
                    <a:ext uri="{FF2B5EF4-FFF2-40B4-BE49-F238E27FC236}">
                      <a16:creationId xmlns:a16="http://schemas.microsoft.com/office/drawing/2014/main" id="{6F8B86DC-DB34-4E19-BBE4-6CF630D2A1F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962840" y="4543342"/>
                  <a:ext cx="842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3" name="Käsinkirjoitus 42">
                  <a:extLst>
                    <a:ext uri="{FF2B5EF4-FFF2-40B4-BE49-F238E27FC236}">
                      <a16:creationId xmlns:a16="http://schemas.microsoft.com/office/drawing/2014/main" id="{28DB2342-59ED-4851-B44A-1659DB6B998E}"/>
                    </a:ext>
                  </a:extLst>
                </p14:cNvPr>
                <p14:cNvContentPartPr/>
                <p14:nvPr/>
              </p14:nvContentPartPr>
              <p14:xfrm>
                <a:off x="4033040" y="4576102"/>
                <a:ext cx="15120" cy="153000"/>
              </p14:xfrm>
            </p:contentPart>
          </mc:Choice>
          <mc:Fallback>
            <p:pic>
              <p:nvPicPr>
                <p:cNvPr id="43" name="Käsinkirjoitus 42">
                  <a:extLst>
                    <a:ext uri="{FF2B5EF4-FFF2-40B4-BE49-F238E27FC236}">
                      <a16:creationId xmlns:a16="http://schemas.microsoft.com/office/drawing/2014/main" id="{28DB2342-59ED-4851-B44A-1659DB6B998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028720" y="4571782"/>
                  <a:ext cx="23760" cy="16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Ryhmä 61">
            <a:extLst>
              <a:ext uri="{FF2B5EF4-FFF2-40B4-BE49-F238E27FC236}">
                <a16:creationId xmlns:a16="http://schemas.microsoft.com/office/drawing/2014/main" id="{E3E5EC5B-2A84-494E-9535-C41D00D90F8B}"/>
              </a:ext>
            </a:extLst>
          </p:cNvPr>
          <p:cNvGrpSpPr/>
          <p:nvPr/>
        </p:nvGrpSpPr>
        <p:grpSpPr>
          <a:xfrm>
            <a:off x="3093440" y="4983622"/>
            <a:ext cx="1155960" cy="292320"/>
            <a:chOff x="3093440" y="4983622"/>
            <a:chExt cx="1155960" cy="29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5" name="Käsinkirjoitus 44">
                  <a:extLst>
                    <a:ext uri="{FF2B5EF4-FFF2-40B4-BE49-F238E27FC236}">
                      <a16:creationId xmlns:a16="http://schemas.microsoft.com/office/drawing/2014/main" id="{CDFE8FF7-19EF-4DAB-AABE-EC1129653963}"/>
                    </a:ext>
                  </a:extLst>
                </p14:cNvPr>
                <p14:cNvContentPartPr/>
                <p14:nvPr/>
              </p14:nvContentPartPr>
              <p14:xfrm>
                <a:off x="3125120" y="4989022"/>
                <a:ext cx="39240" cy="83160"/>
              </p14:xfrm>
            </p:contentPart>
          </mc:Choice>
          <mc:Fallback>
            <p:pic>
              <p:nvPicPr>
                <p:cNvPr id="45" name="Käsinkirjoitus 44">
                  <a:extLst>
                    <a:ext uri="{FF2B5EF4-FFF2-40B4-BE49-F238E27FC236}">
                      <a16:creationId xmlns:a16="http://schemas.microsoft.com/office/drawing/2014/main" id="{CDFE8FF7-19EF-4DAB-AABE-EC112965396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120800" y="4984702"/>
                  <a:ext cx="478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6" name="Käsinkirjoitus 45">
                  <a:extLst>
                    <a:ext uri="{FF2B5EF4-FFF2-40B4-BE49-F238E27FC236}">
                      <a16:creationId xmlns:a16="http://schemas.microsoft.com/office/drawing/2014/main" id="{67C120C9-5B36-43C8-96AE-48A5DCAE26AA}"/>
                    </a:ext>
                  </a:extLst>
                </p14:cNvPr>
                <p14:cNvContentPartPr/>
                <p14:nvPr/>
              </p14:nvContentPartPr>
              <p14:xfrm>
                <a:off x="3152480" y="4993342"/>
                <a:ext cx="39240" cy="1800"/>
              </p14:xfrm>
            </p:contentPart>
          </mc:Choice>
          <mc:Fallback>
            <p:pic>
              <p:nvPicPr>
                <p:cNvPr id="46" name="Käsinkirjoitus 45">
                  <a:extLst>
                    <a:ext uri="{FF2B5EF4-FFF2-40B4-BE49-F238E27FC236}">
                      <a16:creationId xmlns:a16="http://schemas.microsoft.com/office/drawing/2014/main" id="{67C120C9-5B36-43C8-96AE-48A5DCAE26A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148160" y="4989022"/>
                  <a:ext cx="4788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7" name="Käsinkirjoitus 46">
                  <a:extLst>
                    <a:ext uri="{FF2B5EF4-FFF2-40B4-BE49-F238E27FC236}">
                      <a16:creationId xmlns:a16="http://schemas.microsoft.com/office/drawing/2014/main" id="{2073738D-D531-4CF0-B0DE-C43ACB0706BA}"/>
                    </a:ext>
                  </a:extLst>
                </p14:cNvPr>
                <p14:cNvContentPartPr/>
                <p14:nvPr/>
              </p14:nvContentPartPr>
              <p14:xfrm>
                <a:off x="3224120" y="5076502"/>
                <a:ext cx="17280" cy="24480"/>
              </p14:xfrm>
            </p:contentPart>
          </mc:Choice>
          <mc:Fallback>
            <p:pic>
              <p:nvPicPr>
                <p:cNvPr id="47" name="Käsinkirjoitus 46">
                  <a:extLst>
                    <a:ext uri="{FF2B5EF4-FFF2-40B4-BE49-F238E27FC236}">
                      <a16:creationId xmlns:a16="http://schemas.microsoft.com/office/drawing/2014/main" id="{2073738D-D531-4CF0-B0DE-C43ACB0706B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219800" y="5072182"/>
                  <a:ext cx="259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8" name="Käsinkirjoitus 47">
                  <a:extLst>
                    <a:ext uri="{FF2B5EF4-FFF2-40B4-BE49-F238E27FC236}">
                      <a16:creationId xmlns:a16="http://schemas.microsoft.com/office/drawing/2014/main" id="{092C36C2-F3E0-4969-8FC6-4CF1AED4EAE1}"/>
                    </a:ext>
                  </a:extLst>
                </p14:cNvPr>
                <p14:cNvContentPartPr/>
                <p14:nvPr/>
              </p14:nvContentPartPr>
              <p14:xfrm>
                <a:off x="3308360" y="4998022"/>
                <a:ext cx="36720" cy="82440"/>
              </p14:xfrm>
            </p:contentPart>
          </mc:Choice>
          <mc:Fallback>
            <p:pic>
              <p:nvPicPr>
                <p:cNvPr id="48" name="Käsinkirjoitus 47">
                  <a:extLst>
                    <a:ext uri="{FF2B5EF4-FFF2-40B4-BE49-F238E27FC236}">
                      <a16:creationId xmlns:a16="http://schemas.microsoft.com/office/drawing/2014/main" id="{092C36C2-F3E0-4969-8FC6-4CF1AED4EAE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304040" y="4993702"/>
                  <a:ext cx="453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9" name="Käsinkirjoitus 48">
                  <a:extLst>
                    <a:ext uri="{FF2B5EF4-FFF2-40B4-BE49-F238E27FC236}">
                      <a16:creationId xmlns:a16="http://schemas.microsoft.com/office/drawing/2014/main" id="{0279A74A-2708-43C5-AB2B-878BD3197C88}"/>
                    </a:ext>
                  </a:extLst>
                </p14:cNvPr>
                <p14:cNvContentPartPr/>
                <p14:nvPr/>
              </p14:nvContentPartPr>
              <p14:xfrm>
                <a:off x="3340760" y="5001622"/>
                <a:ext cx="32400" cy="3600"/>
              </p14:xfrm>
            </p:contentPart>
          </mc:Choice>
          <mc:Fallback>
            <p:pic>
              <p:nvPicPr>
                <p:cNvPr id="49" name="Käsinkirjoitus 48">
                  <a:extLst>
                    <a:ext uri="{FF2B5EF4-FFF2-40B4-BE49-F238E27FC236}">
                      <a16:creationId xmlns:a16="http://schemas.microsoft.com/office/drawing/2014/main" id="{0279A74A-2708-43C5-AB2B-878BD3197C8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336440" y="4997302"/>
                  <a:ext cx="4104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0" name="Käsinkirjoitus 49">
                  <a:extLst>
                    <a:ext uri="{FF2B5EF4-FFF2-40B4-BE49-F238E27FC236}">
                      <a16:creationId xmlns:a16="http://schemas.microsoft.com/office/drawing/2014/main" id="{17AD1749-C65D-4BA3-9E22-7EBA44A4100E}"/>
                    </a:ext>
                  </a:extLst>
                </p14:cNvPr>
                <p14:cNvContentPartPr/>
                <p14:nvPr/>
              </p14:nvContentPartPr>
              <p14:xfrm>
                <a:off x="3421760" y="5041222"/>
                <a:ext cx="66600" cy="7560"/>
              </p14:xfrm>
            </p:contentPart>
          </mc:Choice>
          <mc:Fallback>
            <p:pic>
              <p:nvPicPr>
                <p:cNvPr id="50" name="Käsinkirjoitus 49">
                  <a:extLst>
                    <a:ext uri="{FF2B5EF4-FFF2-40B4-BE49-F238E27FC236}">
                      <a16:creationId xmlns:a16="http://schemas.microsoft.com/office/drawing/2014/main" id="{17AD1749-C65D-4BA3-9E22-7EBA44A4100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417440" y="5036902"/>
                  <a:ext cx="752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1" name="Käsinkirjoitus 50">
                  <a:extLst>
                    <a:ext uri="{FF2B5EF4-FFF2-40B4-BE49-F238E27FC236}">
                      <a16:creationId xmlns:a16="http://schemas.microsoft.com/office/drawing/2014/main" id="{308CB4AC-7826-4385-83A6-247D29F89E98}"/>
                    </a:ext>
                  </a:extLst>
                </p14:cNvPr>
                <p14:cNvContentPartPr/>
                <p14:nvPr/>
              </p14:nvContentPartPr>
              <p14:xfrm>
                <a:off x="3470720" y="5005222"/>
                <a:ext cx="6480" cy="60120"/>
              </p14:xfrm>
            </p:contentPart>
          </mc:Choice>
          <mc:Fallback>
            <p:pic>
              <p:nvPicPr>
                <p:cNvPr id="51" name="Käsinkirjoitus 50">
                  <a:extLst>
                    <a:ext uri="{FF2B5EF4-FFF2-40B4-BE49-F238E27FC236}">
                      <a16:creationId xmlns:a16="http://schemas.microsoft.com/office/drawing/2014/main" id="{308CB4AC-7826-4385-83A6-247D29F89E9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466400" y="5000902"/>
                  <a:ext cx="151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2" name="Käsinkirjoitus 51">
                  <a:extLst>
                    <a:ext uri="{FF2B5EF4-FFF2-40B4-BE49-F238E27FC236}">
                      <a16:creationId xmlns:a16="http://schemas.microsoft.com/office/drawing/2014/main" id="{3F52A23F-AD1F-4EF2-AB0B-D2D182BCFF16}"/>
                    </a:ext>
                  </a:extLst>
                </p14:cNvPr>
                <p14:cNvContentPartPr/>
                <p14:nvPr/>
              </p14:nvContentPartPr>
              <p14:xfrm>
                <a:off x="3602840" y="4983622"/>
                <a:ext cx="32040" cy="92520"/>
              </p14:xfrm>
            </p:contentPart>
          </mc:Choice>
          <mc:Fallback>
            <p:pic>
              <p:nvPicPr>
                <p:cNvPr id="52" name="Käsinkirjoitus 51">
                  <a:extLst>
                    <a:ext uri="{FF2B5EF4-FFF2-40B4-BE49-F238E27FC236}">
                      <a16:creationId xmlns:a16="http://schemas.microsoft.com/office/drawing/2014/main" id="{3F52A23F-AD1F-4EF2-AB0B-D2D182BCFF1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598520" y="4979302"/>
                  <a:ext cx="406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3" name="Käsinkirjoitus 52">
                  <a:extLst>
                    <a:ext uri="{FF2B5EF4-FFF2-40B4-BE49-F238E27FC236}">
                      <a16:creationId xmlns:a16="http://schemas.microsoft.com/office/drawing/2014/main" id="{B869CCA4-86FC-4FC2-9662-C4C6A9F1AC9B}"/>
                    </a:ext>
                  </a:extLst>
                </p14:cNvPr>
                <p14:cNvContentPartPr/>
                <p14:nvPr/>
              </p14:nvContentPartPr>
              <p14:xfrm>
                <a:off x="3664040" y="5050942"/>
                <a:ext cx="25920" cy="34200"/>
              </p14:xfrm>
            </p:contentPart>
          </mc:Choice>
          <mc:Fallback>
            <p:pic>
              <p:nvPicPr>
                <p:cNvPr id="53" name="Käsinkirjoitus 52">
                  <a:extLst>
                    <a:ext uri="{FF2B5EF4-FFF2-40B4-BE49-F238E27FC236}">
                      <a16:creationId xmlns:a16="http://schemas.microsoft.com/office/drawing/2014/main" id="{B869CCA4-86FC-4FC2-9662-C4C6A9F1AC9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659720" y="5046622"/>
                  <a:ext cx="345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4" name="Käsinkirjoitus 53">
                  <a:extLst>
                    <a:ext uri="{FF2B5EF4-FFF2-40B4-BE49-F238E27FC236}">
                      <a16:creationId xmlns:a16="http://schemas.microsoft.com/office/drawing/2014/main" id="{3FA7A664-C024-42FD-86C2-8CA493BAA3BA}"/>
                    </a:ext>
                  </a:extLst>
                </p14:cNvPr>
                <p14:cNvContentPartPr/>
                <p14:nvPr/>
              </p14:nvContentPartPr>
              <p14:xfrm>
                <a:off x="3739280" y="4987222"/>
                <a:ext cx="32760" cy="107280"/>
              </p14:xfrm>
            </p:contentPart>
          </mc:Choice>
          <mc:Fallback>
            <p:pic>
              <p:nvPicPr>
                <p:cNvPr id="54" name="Käsinkirjoitus 53">
                  <a:extLst>
                    <a:ext uri="{FF2B5EF4-FFF2-40B4-BE49-F238E27FC236}">
                      <a16:creationId xmlns:a16="http://schemas.microsoft.com/office/drawing/2014/main" id="{3FA7A664-C024-42FD-86C2-8CA493BAA3B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734960" y="4982902"/>
                  <a:ext cx="414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5" name="Käsinkirjoitus 54">
                  <a:extLst>
                    <a:ext uri="{FF2B5EF4-FFF2-40B4-BE49-F238E27FC236}">
                      <a16:creationId xmlns:a16="http://schemas.microsoft.com/office/drawing/2014/main" id="{BB9D6A49-C278-44D5-8A14-F3C8CAF70E6E}"/>
                    </a:ext>
                  </a:extLst>
                </p14:cNvPr>
                <p14:cNvContentPartPr/>
                <p14:nvPr/>
              </p14:nvContentPartPr>
              <p14:xfrm>
                <a:off x="3093440" y="5107822"/>
                <a:ext cx="744840" cy="24120"/>
              </p14:xfrm>
            </p:contentPart>
          </mc:Choice>
          <mc:Fallback>
            <p:pic>
              <p:nvPicPr>
                <p:cNvPr id="55" name="Käsinkirjoitus 54">
                  <a:extLst>
                    <a:ext uri="{FF2B5EF4-FFF2-40B4-BE49-F238E27FC236}">
                      <a16:creationId xmlns:a16="http://schemas.microsoft.com/office/drawing/2014/main" id="{BB9D6A49-C278-44D5-8A14-F3C8CAF70E6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089120" y="5103502"/>
                  <a:ext cx="7534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6" name="Käsinkirjoitus 55">
                  <a:extLst>
                    <a:ext uri="{FF2B5EF4-FFF2-40B4-BE49-F238E27FC236}">
                      <a16:creationId xmlns:a16="http://schemas.microsoft.com/office/drawing/2014/main" id="{A56C795E-3AB5-4C62-850A-C53C25B4A266}"/>
                    </a:ext>
                  </a:extLst>
                </p14:cNvPr>
                <p14:cNvContentPartPr/>
                <p14:nvPr/>
              </p14:nvContentPartPr>
              <p14:xfrm>
                <a:off x="3431840" y="5168302"/>
                <a:ext cx="127800" cy="107640"/>
              </p14:xfrm>
            </p:contentPart>
          </mc:Choice>
          <mc:Fallback>
            <p:pic>
              <p:nvPicPr>
                <p:cNvPr id="56" name="Käsinkirjoitus 55">
                  <a:extLst>
                    <a:ext uri="{FF2B5EF4-FFF2-40B4-BE49-F238E27FC236}">
                      <a16:creationId xmlns:a16="http://schemas.microsoft.com/office/drawing/2014/main" id="{A56C795E-3AB5-4C62-850A-C53C25B4A26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427520" y="5163982"/>
                  <a:ext cx="1364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7" name="Käsinkirjoitus 56">
                  <a:extLst>
                    <a:ext uri="{FF2B5EF4-FFF2-40B4-BE49-F238E27FC236}">
                      <a16:creationId xmlns:a16="http://schemas.microsoft.com/office/drawing/2014/main" id="{B8FFBD11-3F5E-4641-834A-9B103D0A24F7}"/>
                    </a:ext>
                  </a:extLst>
                </p14:cNvPr>
                <p14:cNvContentPartPr/>
                <p14:nvPr/>
              </p14:nvContentPartPr>
              <p14:xfrm>
                <a:off x="3936560" y="5126902"/>
                <a:ext cx="59400" cy="3960"/>
              </p14:xfrm>
            </p:contentPart>
          </mc:Choice>
          <mc:Fallback>
            <p:pic>
              <p:nvPicPr>
                <p:cNvPr id="57" name="Käsinkirjoitus 56">
                  <a:extLst>
                    <a:ext uri="{FF2B5EF4-FFF2-40B4-BE49-F238E27FC236}">
                      <a16:creationId xmlns:a16="http://schemas.microsoft.com/office/drawing/2014/main" id="{B8FFBD11-3F5E-4641-834A-9B103D0A24F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932240" y="5122582"/>
                  <a:ext cx="6804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8" name="Käsinkirjoitus 57">
                  <a:extLst>
                    <a:ext uri="{FF2B5EF4-FFF2-40B4-BE49-F238E27FC236}">
                      <a16:creationId xmlns:a16="http://schemas.microsoft.com/office/drawing/2014/main" id="{57494CA4-FED6-4171-A5EF-E100AA86C7B5}"/>
                    </a:ext>
                  </a:extLst>
                </p14:cNvPr>
                <p14:cNvContentPartPr/>
                <p14:nvPr/>
              </p14:nvContentPartPr>
              <p14:xfrm>
                <a:off x="3918560" y="5179462"/>
                <a:ext cx="68400" cy="2160"/>
              </p14:xfrm>
            </p:contentPart>
          </mc:Choice>
          <mc:Fallback>
            <p:pic>
              <p:nvPicPr>
                <p:cNvPr id="58" name="Käsinkirjoitus 57">
                  <a:extLst>
                    <a:ext uri="{FF2B5EF4-FFF2-40B4-BE49-F238E27FC236}">
                      <a16:creationId xmlns:a16="http://schemas.microsoft.com/office/drawing/2014/main" id="{57494CA4-FED6-4171-A5EF-E100AA86C7B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914240" y="5175142"/>
                  <a:ext cx="7704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0" name="Käsinkirjoitus 59">
                  <a:extLst>
                    <a:ext uri="{FF2B5EF4-FFF2-40B4-BE49-F238E27FC236}">
                      <a16:creationId xmlns:a16="http://schemas.microsoft.com/office/drawing/2014/main" id="{872E41D3-E333-4662-A0C3-C6DB78BDDC7E}"/>
                    </a:ext>
                  </a:extLst>
                </p14:cNvPr>
                <p14:cNvContentPartPr/>
                <p14:nvPr/>
              </p14:nvContentPartPr>
              <p14:xfrm>
                <a:off x="4115120" y="5076502"/>
                <a:ext cx="97920" cy="115560"/>
              </p14:xfrm>
            </p:contentPart>
          </mc:Choice>
          <mc:Fallback>
            <p:pic>
              <p:nvPicPr>
                <p:cNvPr id="60" name="Käsinkirjoitus 59">
                  <a:extLst>
                    <a:ext uri="{FF2B5EF4-FFF2-40B4-BE49-F238E27FC236}">
                      <a16:creationId xmlns:a16="http://schemas.microsoft.com/office/drawing/2014/main" id="{872E41D3-E333-4662-A0C3-C6DB78BDDC7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110800" y="5072182"/>
                  <a:ext cx="1065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1" name="Käsinkirjoitus 60">
                  <a:extLst>
                    <a:ext uri="{FF2B5EF4-FFF2-40B4-BE49-F238E27FC236}">
                      <a16:creationId xmlns:a16="http://schemas.microsoft.com/office/drawing/2014/main" id="{76B00808-2169-4349-A609-F50949EF9B1E}"/>
                    </a:ext>
                  </a:extLst>
                </p14:cNvPr>
                <p14:cNvContentPartPr/>
                <p14:nvPr/>
              </p14:nvContentPartPr>
              <p14:xfrm>
                <a:off x="4151120" y="5137342"/>
                <a:ext cx="98280" cy="6120"/>
              </p14:xfrm>
            </p:contentPart>
          </mc:Choice>
          <mc:Fallback>
            <p:pic>
              <p:nvPicPr>
                <p:cNvPr id="61" name="Käsinkirjoitus 60">
                  <a:extLst>
                    <a:ext uri="{FF2B5EF4-FFF2-40B4-BE49-F238E27FC236}">
                      <a16:creationId xmlns:a16="http://schemas.microsoft.com/office/drawing/2014/main" id="{76B00808-2169-4349-A609-F50949EF9B1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146800" y="5133022"/>
                  <a:ext cx="106920" cy="1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Ryhmä 77">
            <a:extLst>
              <a:ext uri="{FF2B5EF4-FFF2-40B4-BE49-F238E27FC236}">
                <a16:creationId xmlns:a16="http://schemas.microsoft.com/office/drawing/2014/main" id="{24363EFB-2A43-40D1-9FB2-8639528A3422}"/>
              </a:ext>
            </a:extLst>
          </p:cNvPr>
          <p:cNvGrpSpPr/>
          <p:nvPr/>
        </p:nvGrpSpPr>
        <p:grpSpPr>
          <a:xfrm>
            <a:off x="3144560" y="5308342"/>
            <a:ext cx="917640" cy="313920"/>
            <a:chOff x="3144560" y="5308342"/>
            <a:chExt cx="917640" cy="31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3" name="Käsinkirjoitus 62">
                  <a:extLst>
                    <a:ext uri="{FF2B5EF4-FFF2-40B4-BE49-F238E27FC236}">
                      <a16:creationId xmlns:a16="http://schemas.microsoft.com/office/drawing/2014/main" id="{ADF0B395-86BF-4C87-BDC0-FF2372B2F8A3}"/>
                    </a:ext>
                  </a:extLst>
                </p14:cNvPr>
                <p14:cNvContentPartPr/>
                <p14:nvPr/>
              </p14:nvContentPartPr>
              <p14:xfrm>
                <a:off x="3144560" y="5323822"/>
                <a:ext cx="55440" cy="104400"/>
              </p14:xfrm>
            </p:contentPart>
          </mc:Choice>
          <mc:Fallback>
            <p:pic>
              <p:nvPicPr>
                <p:cNvPr id="63" name="Käsinkirjoitus 62">
                  <a:extLst>
                    <a:ext uri="{FF2B5EF4-FFF2-40B4-BE49-F238E27FC236}">
                      <a16:creationId xmlns:a16="http://schemas.microsoft.com/office/drawing/2014/main" id="{ADF0B395-86BF-4C87-BDC0-FF2372B2F8A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140240" y="5319502"/>
                  <a:ext cx="640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4" name="Käsinkirjoitus 63">
                  <a:extLst>
                    <a:ext uri="{FF2B5EF4-FFF2-40B4-BE49-F238E27FC236}">
                      <a16:creationId xmlns:a16="http://schemas.microsoft.com/office/drawing/2014/main" id="{6FF91A8C-7959-42F7-BF4C-0386CB5A64CB}"/>
                    </a:ext>
                  </a:extLst>
                </p14:cNvPr>
                <p14:cNvContentPartPr/>
                <p14:nvPr/>
              </p14:nvContentPartPr>
              <p14:xfrm>
                <a:off x="3222320" y="5406262"/>
                <a:ext cx="23400" cy="24120"/>
              </p14:xfrm>
            </p:contentPart>
          </mc:Choice>
          <mc:Fallback>
            <p:pic>
              <p:nvPicPr>
                <p:cNvPr id="64" name="Käsinkirjoitus 63">
                  <a:extLst>
                    <a:ext uri="{FF2B5EF4-FFF2-40B4-BE49-F238E27FC236}">
                      <a16:creationId xmlns:a16="http://schemas.microsoft.com/office/drawing/2014/main" id="{6FF91A8C-7959-42F7-BF4C-0386CB5A64C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218000" y="5401942"/>
                  <a:ext cx="320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5" name="Käsinkirjoitus 64">
                  <a:extLst>
                    <a:ext uri="{FF2B5EF4-FFF2-40B4-BE49-F238E27FC236}">
                      <a16:creationId xmlns:a16="http://schemas.microsoft.com/office/drawing/2014/main" id="{75BD9C03-91F9-4F9C-983B-8948CA3A63AA}"/>
                    </a:ext>
                  </a:extLst>
                </p14:cNvPr>
                <p14:cNvContentPartPr/>
                <p14:nvPr/>
              </p14:nvContentPartPr>
              <p14:xfrm>
                <a:off x="3302240" y="5330302"/>
                <a:ext cx="34920" cy="111240"/>
              </p14:xfrm>
            </p:contentPart>
          </mc:Choice>
          <mc:Fallback>
            <p:pic>
              <p:nvPicPr>
                <p:cNvPr id="65" name="Käsinkirjoitus 64">
                  <a:extLst>
                    <a:ext uri="{FF2B5EF4-FFF2-40B4-BE49-F238E27FC236}">
                      <a16:creationId xmlns:a16="http://schemas.microsoft.com/office/drawing/2014/main" id="{75BD9C03-91F9-4F9C-983B-8948CA3A63A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297920" y="5325982"/>
                  <a:ext cx="435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6" name="Käsinkirjoitus 65">
                  <a:extLst>
                    <a:ext uri="{FF2B5EF4-FFF2-40B4-BE49-F238E27FC236}">
                      <a16:creationId xmlns:a16="http://schemas.microsoft.com/office/drawing/2014/main" id="{DD5488B8-4F2F-41D2-B35C-1C684986CEA9}"/>
                    </a:ext>
                  </a:extLst>
                </p14:cNvPr>
                <p14:cNvContentPartPr/>
                <p14:nvPr/>
              </p14:nvContentPartPr>
              <p14:xfrm>
                <a:off x="3339320" y="5332462"/>
                <a:ext cx="34200" cy="360"/>
              </p14:xfrm>
            </p:contentPart>
          </mc:Choice>
          <mc:Fallback>
            <p:pic>
              <p:nvPicPr>
                <p:cNvPr id="66" name="Käsinkirjoitus 65">
                  <a:extLst>
                    <a:ext uri="{FF2B5EF4-FFF2-40B4-BE49-F238E27FC236}">
                      <a16:creationId xmlns:a16="http://schemas.microsoft.com/office/drawing/2014/main" id="{DD5488B8-4F2F-41D2-B35C-1C684986CEA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335000" y="5328142"/>
                  <a:ext cx="4284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7" name="Käsinkirjoitus 66">
                  <a:extLst>
                    <a:ext uri="{FF2B5EF4-FFF2-40B4-BE49-F238E27FC236}">
                      <a16:creationId xmlns:a16="http://schemas.microsoft.com/office/drawing/2014/main" id="{9ADE8BEF-1EB5-42D9-B6B2-08859DEE3252}"/>
                    </a:ext>
                  </a:extLst>
                </p14:cNvPr>
                <p14:cNvContentPartPr/>
                <p14:nvPr/>
              </p14:nvContentPartPr>
              <p14:xfrm>
                <a:off x="3427160" y="5399422"/>
                <a:ext cx="58680" cy="3600"/>
              </p14:xfrm>
            </p:contentPart>
          </mc:Choice>
          <mc:Fallback>
            <p:pic>
              <p:nvPicPr>
                <p:cNvPr id="67" name="Käsinkirjoitus 66">
                  <a:extLst>
                    <a:ext uri="{FF2B5EF4-FFF2-40B4-BE49-F238E27FC236}">
                      <a16:creationId xmlns:a16="http://schemas.microsoft.com/office/drawing/2014/main" id="{9ADE8BEF-1EB5-42D9-B6B2-08859DEE325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422840" y="5395102"/>
                  <a:ext cx="673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8" name="Käsinkirjoitus 67">
                  <a:extLst>
                    <a:ext uri="{FF2B5EF4-FFF2-40B4-BE49-F238E27FC236}">
                      <a16:creationId xmlns:a16="http://schemas.microsoft.com/office/drawing/2014/main" id="{3370338E-2037-465D-8A69-62E7E5F564F0}"/>
                    </a:ext>
                  </a:extLst>
                </p14:cNvPr>
                <p14:cNvContentPartPr/>
                <p14:nvPr/>
              </p14:nvContentPartPr>
              <p14:xfrm>
                <a:off x="3462080" y="5362702"/>
                <a:ext cx="15480" cy="59040"/>
              </p14:xfrm>
            </p:contentPart>
          </mc:Choice>
          <mc:Fallback>
            <p:pic>
              <p:nvPicPr>
                <p:cNvPr id="68" name="Käsinkirjoitus 67">
                  <a:extLst>
                    <a:ext uri="{FF2B5EF4-FFF2-40B4-BE49-F238E27FC236}">
                      <a16:creationId xmlns:a16="http://schemas.microsoft.com/office/drawing/2014/main" id="{3370338E-2037-465D-8A69-62E7E5F564F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457760" y="5358382"/>
                  <a:ext cx="241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0" name="Käsinkirjoitus 69">
                  <a:extLst>
                    <a:ext uri="{FF2B5EF4-FFF2-40B4-BE49-F238E27FC236}">
                      <a16:creationId xmlns:a16="http://schemas.microsoft.com/office/drawing/2014/main" id="{23DBC29A-B0C0-4F82-B314-C301763EBB6D}"/>
                    </a:ext>
                  </a:extLst>
                </p14:cNvPr>
                <p14:cNvContentPartPr/>
                <p14:nvPr/>
              </p14:nvContentPartPr>
              <p14:xfrm>
                <a:off x="3608240" y="5335702"/>
                <a:ext cx="4320" cy="80640"/>
              </p14:xfrm>
            </p:contentPart>
          </mc:Choice>
          <mc:Fallback>
            <p:pic>
              <p:nvPicPr>
                <p:cNvPr id="70" name="Käsinkirjoitus 69">
                  <a:extLst>
                    <a:ext uri="{FF2B5EF4-FFF2-40B4-BE49-F238E27FC236}">
                      <a16:creationId xmlns:a16="http://schemas.microsoft.com/office/drawing/2014/main" id="{23DBC29A-B0C0-4F82-B314-C301763EBB6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603920" y="5331382"/>
                  <a:ext cx="129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1" name="Käsinkirjoitus 70">
                  <a:extLst>
                    <a:ext uri="{FF2B5EF4-FFF2-40B4-BE49-F238E27FC236}">
                      <a16:creationId xmlns:a16="http://schemas.microsoft.com/office/drawing/2014/main" id="{FF985C75-160D-4694-9FB2-CE126CF814F4}"/>
                    </a:ext>
                  </a:extLst>
                </p14:cNvPr>
                <p14:cNvContentPartPr/>
                <p14:nvPr/>
              </p14:nvContentPartPr>
              <p14:xfrm>
                <a:off x="3665480" y="5312662"/>
                <a:ext cx="11160" cy="95400"/>
              </p14:xfrm>
            </p:contentPart>
          </mc:Choice>
          <mc:Fallback>
            <p:pic>
              <p:nvPicPr>
                <p:cNvPr id="71" name="Käsinkirjoitus 70">
                  <a:extLst>
                    <a:ext uri="{FF2B5EF4-FFF2-40B4-BE49-F238E27FC236}">
                      <a16:creationId xmlns:a16="http://schemas.microsoft.com/office/drawing/2014/main" id="{FF985C75-160D-4694-9FB2-CE126CF814F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661160" y="5308342"/>
                  <a:ext cx="198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2" name="Käsinkirjoitus 71">
                  <a:extLst>
                    <a:ext uri="{FF2B5EF4-FFF2-40B4-BE49-F238E27FC236}">
                      <a16:creationId xmlns:a16="http://schemas.microsoft.com/office/drawing/2014/main" id="{C312FE14-B301-48BB-BA84-476D7DFA3295}"/>
                    </a:ext>
                  </a:extLst>
                </p14:cNvPr>
                <p14:cNvContentPartPr/>
                <p14:nvPr/>
              </p14:nvContentPartPr>
              <p14:xfrm>
                <a:off x="3754400" y="5404462"/>
                <a:ext cx="7200" cy="13320"/>
              </p14:xfrm>
            </p:contentPart>
          </mc:Choice>
          <mc:Fallback>
            <p:pic>
              <p:nvPicPr>
                <p:cNvPr id="72" name="Käsinkirjoitus 71">
                  <a:extLst>
                    <a:ext uri="{FF2B5EF4-FFF2-40B4-BE49-F238E27FC236}">
                      <a16:creationId xmlns:a16="http://schemas.microsoft.com/office/drawing/2014/main" id="{C312FE14-B301-48BB-BA84-476D7DFA329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750080" y="5400142"/>
                  <a:ext cx="158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3" name="Käsinkirjoitus 72">
                  <a:extLst>
                    <a:ext uri="{FF2B5EF4-FFF2-40B4-BE49-F238E27FC236}">
                      <a16:creationId xmlns:a16="http://schemas.microsoft.com/office/drawing/2014/main" id="{E908EF71-2728-4AFE-AADD-9B0D9723EFCF}"/>
                    </a:ext>
                  </a:extLst>
                </p14:cNvPr>
                <p14:cNvContentPartPr/>
                <p14:nvPr/>
              </p14:nvContentPartPr>
              <p14:xfrm>
                <a:off x="3829640" y="5308342"/>
                <a:ext cx="45000" cy="99000"/>
              </p14:xfrm>
            </p:contentPart>
          </mc:Choice>
          <mc:Fallback>
            <p:pic>
              <p:nvPicPr>
                <p:cNvPr id="73" name="Käsinkirjoitus 72">
                  <a:extLst>
                    <a:ext uri="{FF2B5EF4-FFF2-40B4-BE49-F238E27FC236}">
                      <a16:creationId xmlns:a16="http://schemas.microsoft.com/office/drawing/2014/main" id="{E908EF71-2728-4AFE-AADD-9B0D9723EFC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825320" y="5304022"/>
                  <a:ext cx="536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4" name="Käsinkirjoitus 73">
                  <a:extLst>
                    <a:ext uri="{FF2B5EF4-FFF2-40B4-BE49-F238E27FC236}">
                      <a16:creationId xmlns:a16="http://schemas.microsoft.com/office/drawing/2014/main" id="{8925A321-B36F-437A-8A97-E5DC7C9AA424}"/>
                    </a:ext>
                  </a:extLst>
                </p14:cNvPr>
                <p14:cNvContentPartPr/>
                <p14:nvPr/>
              </p14:nvContentPartPr>
              <p14:xfrm>
                <a:off x="3147440" y="5464942"/>
                <a:ext cx="765720" cy="16560"/>
              </p14:xfrm>
            </p:contentPart>
          </mc:Choice>
          <mc:Fallback>
            <p:pic>
              <p:nvPicPr>
                <p:cNvPr id="74" name="Käsinkirjoitus 73">
                  <a:extLst>
                    <a:ext uri="{FF2B5EF4-FFF2-40B4-BE49-F238E27FC236}">
                      <a16:creationId xmlns:a16="http://schemas.microsoft.com/office/drawing/2014/main" id="{8925A321-B36F-437A-8A97-E5DC7C9AA42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143120" y="5460622"/>
                  <a:ext cx="7743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5" name="Käsinkirjoitus 74">
                  <a:extLst>
                    <a:ext uri="{FF2B5EF4-FFF2-40B4-BE49-F238E27FC236}">
                      <a16:creationId xmlns:a16="http://schemas.microsoft.com/office/drawing/2014/main" id="{566F8DBB-56FE-4C56-A9E0-5D32B2C9AFB8}"/>
                    </a:ext>
                  </a:extLst>
                </p14:cNvPr>
                <p14:cNvContentPartPr/>
                <p14:nvPr/>
              </p14:nvContentPartPr>
              <p14:xfrm>
                <a:off x="3529040" y="5507782"/>
                <a:ext cx="150480" cy="114480"/>
              </p14:xfrm>
            </p:contentPart>
          </mc:Choice>
          <mc:Fallback>
            <p:pic>
              <p:nvPicPr>
                <p:cNvPr id="75" name="Käsinkirjoitus 74">
                  <a:extLst>
                    <a:ext uri="{FF2B5EF4-FFF2-40B4-BE49-F238E27FC236}">
                      <a16:creationId xmlns:a16="http://schemas.microsoft.com/office/drawing/2014/main" id="{566F8DBB-56FE-4C56-A9E0-5D32B2C9AFB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524720" y="5503462"/>
                  <a:ext cx="1591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6" name="Käsinkirjoitus 75">
                  <a:extLst>
                    <a:ext uri="{FF2B5EF4-FFF2-40B4-BE49-F238E27FC236}">
                      <a16:creationId xmlns:a16="http://schemas.microsoft.com/office/drawing/2014/main" id="{D3AC143E-5E26-4D7B-9FDE-05FA25C4F8BE}"/>
                    </a:ext>
                  </a:extLst>
                </p14:cNvPr>
                <p14:cNvContentPartPr/>
                <p14:nvPr/>
              </p14:nvContentPartPr>
              <p14:xfrm>
                <a:off x="3993440" y="5467102"/>
                <a:ext cx="44280" cy="3600"/>
              </p14:xfrm>
            </p:contentPart>
          </mc:Choice>
          <mc:Fallback>
            <p:pic>
              <p:nvPicPr>
                <p:cNvPr id="76" name="Käsinkirjoitus 75">
                  <a:extLst>
                    <a:ext uri="{FF2B5EF4-FFF2-40B4-BE49-F238E27FC236}">
                      <a16:creationId xmlns:a16="http://schemas.microsoft.com/office/drawing/2014/main" id="{D3AC143E-5E26-4D7B-9FDE-05FA25C4F8B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989120" y="5462782"/>
                  <a:ext cx="529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7" name="Käsinkirjoitus 76">
                  <a:extLst>
                    <a:ext uri="{FF2B5EF4-FFF2-40B4-BE49-F238E27FC236}">
                      <a16:creationId xmlns:a16="http://schemas.microsoft.com/office/drawing/2014/main" id="{5E1AEC5F-C116-4B6F-BD93-C714546527E6}"/>
                    </a:ext>
                  </a:extLst>
                </p14:cNvPr>
                <p14:cNvContentPartPr/>
                <p14:nvPr/>
              </p14:nvContentPartPr>
              <p14:xfrm>
                <a:off x="4000640" y="5505982"/>
                <a:ext cx="61560" cy="6840"/>
              </p14:xfrm>
            </p:contentPart>
          </mc:Choice>
          <mc:Fallback>
            <p:pic>
              <p:nvPicPr>
                <p:cNvPr id="77" name="Käsinkirjoitus 76">
                  <a:extLst>
                    <a:ext uri="{FF2B5EF4-FFF2-40B4-BE49-F238E27FC236}">
                      <a16:creationId xmlns:a16="http://schemas.microsoft.com/office/drawing/2014/main" id="{5E1AEC5F-C116-4B6F-BD93-C714546527E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996320" y="5501662"/>
                  <a:ext cx="70200" cy="1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Ryhmä 80">
            <a:extLst>
              <a:ext uri="{FF2B5EF4-FFF2-40B4-BE49-F238E27FC236}">
                <a16:creationId xmlns:a16="http://schemas.microsoft.com/office/drawing/2014/main" id="{814CD660-9429-4994-906A-D1E8339512B8}"/>
              </a:ext>
            </a:extLst>
          </p:cNvPr>
          <p:cNvGrpSpPr/>
          <p:nvPr/>
        </p:nvGrpSpPr>
        <p:grpSpPr>
          <a:xfrm>
            <a:off x="4289000" y="5356942"/>
            <a:ext cx="162720" cy="175680"/>
            <a:chOff x="4289000" y="5356942"/>
            <a:chExt cx="162720" cy="17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9" name="Käsinkirjoitus 78">
                  <a:extLst>
                    <a:ext uri="{FF2B5EF4-FFF2-40B4-BE49-F238E27FC236}">
                      <a16:creationId xmlns:a16="http://schemas.microsoft.com/office/drawing/2014/main" id="{FFD826A7-D668-4B95-A4AE-F7596AA37369}"/>
                    </a:ext>
                  </a:extLst>
                </p14:cNvPr>
                <p14:cNvContentPartPr/>
                <p14:nvPr/>
              </p14:nvContentPartPr>
              <p14:xfrm>
                <a:off x="4289000" y="5385022"/>
                <a:ext cx="10440" cy="147600"/>
              </p14:xfrm>
            </p:contentPart>
          </mc:Choice>
          <mc:Fallback>
            <p:pic>
              <p:nvPicPr>
                <p:cNvPr id="79" name="Käsinkirjoitus 78">
                  <a:extLst>
                    <a:ext uri="{FF2B5EF4-FFF2-40B4-BE49-F238E27FC236}">
                      <a16:creationId xmlns:a16="http://schemas.microsoft.com/office/drawing/2014/main" id="{FFD826A7-D668-4B95-A4AE-F7596AA3736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284680" y="5380702"/>
                  <a:ext cx="190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0" name="Käsinkirjoitus 79">
                  <a:extLst>
                    <a:ext uri="{FF2B5EF4-FFF2-40B4-BE49-F238E27FC236}">
                      <a16:creationId xmlns:a16="http://schemas.microsoft.com/office/drawing/2014/main" id="{190192CD-D2B1-4071-9665-9C6173E04B7C}"/>
                    </a:ext>
                  </a:extLst>
                </p14:cNvPr>
                <p14:cNvContentPartPr/>
                <p14:nvPr/>
              </p14:nvContentPartPr>
              <p14:xfrm>
                <a:off x="4346240" y="5356942"/>
                <a:ext cx="105480" cy="149400"/>
              </p14:xfrm>
            </p:contentPart>
          </mc:Choice>
          <mc:Fallback>
            <p:pic>
              <p:nvPicPr>
                <p:cNvPr id="80" name="Käsinkirjoitus 79">
                  <a:extLst>
                    <a:ext uri="{FF2B5EF4-FFF2-40B4-BE49-F238E27FC236}">
                      <a16:creationId xmlns:a16="http://schemas.microsoft.com/office/drawing/2014/main" id="{190192CD-D2B1-4071-9665-9C6173E04B7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341920" y="5352622"/>
                  <a:ext cx="114120" cy="15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Ryhmä 86">
            <a:extLst>
              <a:ext uri="{FF2B5EF4-FFF2-40B4-BE49-F238E27FC236}">
                <a16:creationId xmlns:a16="http://schemas.microsoft.com/office/drawing/2014/main" id="{AFEA09E1-0BD5-4F65-A11F-0231A6245B7B}"/>
              </a:ext>
            </a:extLst>
          </p:cNvPr>
          <p:cNvGrpSpPr/>
          <p:nvPr/>
        </p:nvGrpSpPr>
        <p:grpSpPr>
          <a:xfrm>
            <a:off x="6465872" y="3651489"/>
            <a:ext cx="199800" cy="247320"/>
            <a:chOff x="6465872" y="3651489"/>
            <a:chExt cx="199800" cy="24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2" name="Käsinkirjoitus 81">
                  <a:extLst>
                    <a:ext uri="{FF2B5EF4-FFF2-40B4-BE49-F238E27FC236}">
                      <a16:creationId xmlns:a16="http://schemas.microsoft.com/office/drawing/2014/main" id="{0A2F53F7-ADC2-4E03-9C2C-013938266EFB}"/>
                    </a:ext>
                  </a:extLst>
                </p14:cNvPr>
                <p14:cNvContentPartPr/>
                <p14:nvPr/>
              </p14:nvContentPartPr>
              <p14:xfrm>
                <a:off x="6465872" y="3651489"/>
                <a:ext cx="199800" cy="244440"/>
              </p14:xfrm>
            </p:contentPart>
          </mc:Choice>
          <mc:Fallback>
            <p:pic>
              <p:nvPicPr>
                <p:cNvPr id="82" name="Käsinkirjoitus 81">
                  <a:extLst>
                    <a:ext uri="{FF2B5EF4-FFF2-40B4-BE49-F238E27FC236}">
                      <a16:creationId xmlns:a16="http://schemas.microsoft.com/office/drawing/2014/main" id="{0A2F53F7-ADC2-4E03-9C2C-013938266EF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461552" y="3647169"/>
                  <a:ext cx="2084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3" name="Käsinkirjoitus 82">
                  <a:extLst>
                    <a:ext uri="{FF2B5EF4-FFF2-40B4-BE49-F238E27FC236}">
                      <a16:creationId xmlns:a16="http://schemas.microsoft.com/office/drawing/2014/main" id="{FCDC5534-B3A8-4E29-8A02-B444139161FA}"/>
                    </a:ext>
                  </a:extLst>
                </p14:cNvPr>
                <p14:cNvContentPartPr/>
                <p14:nvPr/>
              </p14:nvContentPartPr>
              <p14:xfrm>
                <a:off x="6495752" y="3662649"/>
                <a:ext cx="140400" cy="236160"/>
              </p14:xfrm>
            </p:contentPart>
          </mc:Choice>
          <mc:Fallback>
            <p:pic>
              <p:nvPicPr>
                <p:cNvPr id="83" name="Käsinkirjoitus 82">
                  <a:extLst>
                    <a:ext uri="{FF2B5EF4-FFF2-40B4-BE49-F238E27FC236}">
                      <a16:creationId xmlns:a16="http://schemas.microsoft.com/office/drawing/2014/main" id="{FCDC5534-B3A8-4E29-8A02-B444139161F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491432" y="3658329"/>
                  <a:ext cx="149040" cy="24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84" name="Käsinkirjoitus 83">
                <a:extLst>
                  <a:ext uri="{FF2B5EF4-FFF2-40B4-BE49-F238E27FC236}">
                    <a16:creationId xmlns:a16="http://schemas.microsoft.com/office/drawing/2014/main" id="{C3EEF879-00B8-4111-995C-AC7120C61695}"/>
                  </a:ext>
                </a:extLst>
              </p14:cNvPr>
              <p14:cNvContentPartPr/>
              <p14:nvPr/>
            </p14:nvContentPartPr>
            <p14:xfrm>
              <a:off x="6433112" y="3542769"/>
              <a:ext cx="211320" cy="19080"/>
            </p14:xfrm>
          </p:contentPart>
        </mc:Choice>
        <mc:Fallback>
          <p:pic>
            <p:nvPicPr>
              <p:cNvPr id="84" name="Käsinkirjoitus 83">
                <a:extLst>
                  <a:ext uri="{FF2B5EF4-FFF2-40B4-BE49-F238E27FC236}">
                    <a16:creationId xmlns:a16="http://schemas.microsoft.com/office/drawing/2014/main" id="{C3EEF879-00B8-4111-995C-AC7120C61695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6428792" y="3538449"/>
                <a:ext cx="21996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85" name="Käsinkirjoitus 84">
                <a:extLst>
                  <a:ext uri="{FF2B5EF4-FFF2-40B4-BE49-F238E27FC236}">
                    <a16:creationId xmlns:a16="http://schemas.microsoft.com/office/drawing/2014/main" id="{ECB2013A-41DD-4530-A51F-44D86B0C1A73}"/>
                  </a:ext>
                </a:extLst>
              </p14:cNvPr>
              <p14:cNvContentPartPr/>
              <p14:nvPr/>
            </p14:nvContentPartPr>
            <p14:xfrm>
              <a:off x="6879512" y="3722049"/>
              <a:ext cx="136800" cy="18720"/>
            </p14:xfrm>
          </p:contentPart>
        </mc:Choice>
        <mc:Fallback>
          <p:pic>
            <p:nvPicPr>
              <p:cNvPr id="85" name="Käsinkirjoitus 84">
                <a:extLst>
                  <a:ext uri="{FF2B5EF4-FFF2-40B4-BE49-F238E27FC236}">
                    <a16:creationId xmlns:a16="http://schemas.microsoft.com/office/drawing/2014/main" id="{ECB2013A-41DD-4530-A51F-44D86B0C1A73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6875192" y="3717729"/>
                <a:ext cx="14544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86" name="Käsinkirjoitus 85">
                <a:extLst>
                  <a:ext uri="{FF2B5EF4-FFF2-40B4-BE49-F238E27FC236}">
                    <a16:creationId xmlns:a16="http://schemas.microsoft.com/office/drawing/2014/main" id="{933C1F3C-C6CD-4376-984B-3EAB240A3274}"/>
                  </a:ext>
                </a:extLst>
              </p14:cNvPr>
              <p14:cNvContentPartPr/>
              <p14:nvPr/>
            </p14:nvContentPartPr>
            <p14:xfrm>
              <a:off x="6873032" y="3818529"/>
              <a:ext cx="127440" cy="20880"/>
            </p14:xfrm>
          </p:contentPart>
        </mc:Choice>
        <mc:Fallback>
          <p:pic>
            <p:nvPicPr>
              <p:cNvPr id="86" name="Käsinkirjoitus 85">
                <a:extLst>
                  <a:ext uri="{FF2B5EF4-FFF2-40B4-BE49-F238E27FC236}">
                    <a16:creationId xmlns:a16="http://schemas.microsoft.com/office/drawing/2014/main" id="{933C1F3C-C6CD-4376-984B-3EAB240A3274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6868712" y="3814209"/>
                <a:ext cx="136080" cy="2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Ryhmä 94">
            <a:extLst>
              <a:ext uri="{FF2B5EF4-FFF2-40B4-BE49-F238E27FC236}">
                <a16:creationId xmlns:a16="http://schemas.microsoft.com/office/drawing/2014/main" id="{C8089907-F637-4EDC-93C1-A8FA785EB252}"/>
              </a:ext>
            </a:extLst>
          </p:cNvPr>
          <p:cNvGrpSpPr/>
          <p:nvPr/>
        </p:nvGrpSpPr>
        <p:grpSpPr>
          <a:xfrm>
            <a:off x="7270112" y="3393009"/>
            <a:ext cx="606600" cy="281520"/>
            <a:chOff x="7270112" y="3393009"/>
            <a:chExt cx="606600" cy="28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8" name="Käsinkirjoitus 87">
                  <a:extLst>
                    <a:ext uri="{FF2B5EF4-FFF2-40B4-BE49-F238E27FC236}">
                      <a16:creationId xmlns:a16="http://schemas.microsoft.com/office/drawing/2014/main" id="{3EBA3D57-859E-4A14-B0A7-103D6CC045D1}"/>
                    </a:ext>
                  </a:extLst>
                </p14:cNvPr>
                <p14:cNvContentPartPr/>
                <p14:nvPr/>
              </p14:nvContentPartPr>
              <p14:xfrm>
                <a:off x="7270112" y="3393009"/>
                <a:ext cx="27000" cy="222840"/>
              </p14:xfrm>
            </p:contentPart>
          </mc:Choice>
          <mc:Fallback>
            <p:pic>
              <p:nvPicPr>
                <p:cNvPr id="88" name="Käsinkirjoitus 87">
                  <a:extLst>
                    <a:ext uri="{FF2B5EF4-FFF2-40B4-BE49-F238E27FC236}">
                      <a16:creationId xmlns:a16="http://schemas.microsoft.com/office/drawing/2014/main" id="{3EBA3D57-859E-4A14-B0A7-103D6CC045D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265792" y="3388689"/>
                  <a:ext cx="356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9" name="Käsinkirjoitus 88">
                  <a:extLst>
                    <a:ext uri="{FF2B5EF4-FFF2-40B4-BE49-F238E27FC236}">
                      <a16:creationId xmlns:a16="http://schemas.microsoft.com/office/drawing/2014/main" id="{4606D6EE-E066-48FD-B317-98553144D51F}"/>
                    </a:ext>
                  </a:extLst>
                </p14:cNvPr>
                <p14:cNvContentPartPr/>
                <p14:nvPr/>
              </p14:nvContentPartPr>
              <p14:xfrm>
                <a:off x="7375952" y="3587769"/>
                <a:ext cx="29520" cy="67320"/>
              </p14:xfrm>
            </p:contentPart>
          </mc:Choice>
          <mc:Fallback>
            <p:pic>
              <p:nvPicPr>
                <p:cNvPr id="89" name="Käsinkirjoitus 88">
                  <a:extLst>
                    <a:ext uri="{FF2B5EF4-FFF2-40B4-BE49-F238E27FC236}">
                      <a16:creationId xmlns:a16="http://schemas.microsoft.com/office/drawing/2014/main" id="{4606D6EE-E066-48FD-B317-98553144D51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371632" y="3583449"/>
                  <a:ext cx="381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1" name="Käsinkirjoitus 90">
                  <a:extLst>
                    <a:ext uri="{FF2B5EF4-FFF2-40B4-BE49-F238E27FC236}">
                      <a16:creationId xmlns:a16="http://schemas.microsoft.com/office/drawing/2014/main" id="{4C781918-C445-4B3B-87D2-2523538F5C22}"/>
                    </a:ext>
                  </a:extLst>
                </p14:cNvPr>
                <p14:cNvContentPartPr/>
                <p14:nvPr/>
              </p14:nvContentPartPr>
              <p14:xfrm>
                <a:off x="7499432" y="3435849"/>
                <a:ext cx="134280" cy="228960"/>
              </p14:xfrm>
            </p:contentPart>
          </mc:Choice>
          <mc:Fallback>
            <p:pic>
              <p:nvPicPr>
                <p:cNvPr id="91" name="Käsinkirjoitus 90">
                  <a:extLst>
                    <a:ext uri="{FF2B5EF4-FFF2-40B4-BE49-F238E27FC236}">
                      <a16:creationId xmlns:a16="http://schemas.microsoft.com/office/drawing/2014/main" id="{4C781918-C445-4B3B-87D2-2523538F5C2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495112" y="3431529"/>
                  <a:ext cx="1429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3" name="Käsinkirjoitus 92">
                  <a:extLst>
                    <a:ext uri="{FF2B5EF4-FFF2-40B4-BE49-F238E27FC236}">
                      <a16:creationId xmlns:a16="http://schemas.microsoft.com/office/drawing/2014/main" id="{461B1ACA-BD74-4685-B354-9CA1B0EF9419}"/>
                    </a:ext>
                  </a:extLst>
                </p14:cNvPr>
                <p14:cNvContentPartPr/>
                <p14:nvPr/>
              </p14:nvContentPartPr>
              <p14:xfrm>
                <a:off x="7752872" y="3426849"/>
                <a:ext cx="90360" cy="247680"/>
              </p14:xfrm>
            </p:contentPart>
          </mc:Choice>
          <mc:Fallback>
            <p:pic>
              <p:nvPicPr>
                <p:cNvPr id="93" name="Käsinkirjoitus 92">
                  <a:extLst>
                    <a:ext uri="{FF2B5EF4-FFF2-40B4-BE49-F238E27FC236}">
                      <a16:creationId xmlns:a16="http://schemas.microsoft.com/office/drawing/2014/main" id="{461B1ACA-BD74-4685-B354-9CA1B0EF941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748552" y="3422529"/>
                  <a:ext cx="990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4" name="Käsinkirjoitus 93">
                  <a:extLst>
                    <a:ext uri="{FF2B5EF4-FFF2-40B4-BE49-F238E27FC236}">
                      <a16:creationId xmlns:a16="http://schemas.microsoft.com/office/drawing/2014/main" id="{B30E68BB-A6B1-498A-94AE-CCFA3F6B2ECC}"/>
                    </a:ext>
                  </a:extLst>
                </p14:cNvPr>
                <p14:cNvContentPartPr/>
                <p14:nvPr/>
              </p14:nvContentPartPr>
              <p14:xfrm>
                <a:off x="7778792" y="3434049"/>
                <a:ext cx="97920" cy="15840"/>
              </p14:xfrm>
            </p:contentPart>
          </mc:Choice>
          <mc:Fallback>
            <p:pic>
              <p:nvPicPr>
                <p:cNvPr id="94" name="Käsinkirjoitus 93">
                  <a:extLst>
                    <a:ext uri="{FF2B5EF4-FFF2-40B4-BE49-F238E27FC236}">
                      <a16:creationId xmlns:a16="http://schemas.microsoft.com/office/drawing/2014/main" id="{B30E68BB-A6B1-498A-94AE-CCFA3F6B2EC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774472" y="3429729"/>
                  <a:ext cx="106560" cy="2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96" name="Käsinkirjoitus 95">
                <a:extLst>
                  <a:ext uri="{FF2B5EF4-FFF2-40B4-BE49-F238E27FC236}">
                    <a16:creationId xmlns:a16="http://schemas.microsoft.com/office/drawing/2014/main" id="{9AD0A3CE-988A-4054-9948-5B0E3F3CAAFB}"/>
                  </a:ext>
                </a:extLst>
              </p14:cNvPr>
              <p14:cNvContentPartPr/>
              <p14:nvPr/>
            </p14:nvContentPartPr>
            <p14:xfrm>
              <a:off x="7997672" y="3538809"/>
              <a:ext cx="53640" cy="46800"/>
            </p14:xfrm>
          </p:contentPart>
        </mc:Choice>
        <mc:Fallback>
          <p:pic>
            <p:nvPicPr>
              <p:cNvPr id="96" name="Käsinkirjoitus 95">
                <a:extLst>
                  <a:ext uri="{FF2B5EF4-FFF2-40B4-BE49-F238E27FC236}">
                    <a16:creationId xmlns:a16="http://schemas.microsoft.com/office/drawing/2014/main" id="{9AD0A3CE-988A-4054-9948-5B0E3F3CAAFB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7993352" y="3534489"/>
                <a:ext cx="62280" cy="5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Ryhmä 106">
            <a:extLst>
              <a:ext uri="{FF2B5EF4-FFF2-40B4-BE49-F238E27FC236}">
                <a16:creationId xmlns:a16="http://schemas.microsoft.com/office/drawing/2014/main" id="{F718E696-E0E1-457E-B7CC-6A893593934C}"/>
              </a:ext>
            </a:extLst>
          </p:cNvPr>
          <p:cNvGrpSpPr/>
          <p:nvPr/>
        </p:nvGrpSpPr>
        <p:grpSpPr>
          <a:xfrm>
            <a:off x="8223392" y="3395889"/>
            <a:ext cx="790920" cy="322560"/>
            <a:chOff x="8223392" y="3395889"/>
            <a:chExt cx="790920" cy="32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7" name="Käsinkirjoitus 96">
                  <a:extLst>
                    <a:ext uri="{FF2B5EF4-FFF2-40B4-BE49-F238E27FC236}">
                      <a16:creationId xmlns:a16="http://schemas.microsoft.com/office/drawing/2014/main" id="{682A40E8-930B-4D50-8E9F-C9E9D2D71BC7}"/>
                    </a:ext>
                  </a:extLst>
                </p14:cNvPr>
                <p14:cNvContentPartPr/>
                <p14:nvPr/>
              </p14:nvContentPartPr>
              <p14:xfrm>
                <a:off x="8223392" y="3395889"/>
                <a:ext cx="115920" cy="272160"/>
              </p14:xfrm>
            </p:contentPart>
          </mc:Choice>
          <mc:Fallback>
            <p:pic>
              <p:nvPicPr>
                <p:cNvPr id="97" name="Käsinkirjoitus 96">
                  <a:extLst>
                    <a:ext uri="{FF2B5EF4-FFF2-40B4-BE49-F238E27FC236}">
                      <a16:creationId xmlns:a16="http://schemas.microsoft.com/office/drawing/2014/main" id="{682A40E8-930B-4D50-8E9F-C9E9D2D71BC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219072" y="3391569"/>
                  <a:ext cx="1245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8" name="Käsinkirjoitus 97">
                  <a:extLst>
                    <a:ext uri="{FF2B5EF4-FFF2-40B4-BE49-F238E27FC236}">
                      <a16:creationId xmlns:a16="http://schemas.microsoft.com/office/drawing/2014/main" id="{2185A1B7-D582-4665-B9C9-7B76A53AA728}"/>
                    </a:ext>
                  </a:extLst>
                </p14:cNvPr>
                <p14:cNvContentPartPr/>
                <p14:nvPr/>
              </p14:nvContentPartPr>
              <p14:xfrm>
                <a:off x="8412392" y="3445569"/>
                <a:ext cx="117000" cy="238320"/>
              </p14:xfrm>
            </p:contentPart>
          </mc:Choice>
          <mc:Fallback>
            <p:pic>
              <p:nvPicPr>
                <p:cNvPr id="98" name="Käsinkirjoitus 97">
                  <a:extLst>
                    <a:ext uri="{FF2B5EF4-FFF2-40B4-BE49-F238E27FC236}">
                      <a16:creationId xmlns:a16="http://schemas.microsoft.com/office/drawing/2014/main" id="{2185A1B7-D582-4665-B9C9-7B76A53AA72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408072" y="3441249"/>
                  <a:ext cx="1256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9" name="Käsinkirjoitus 98">
                  <a:extLst>
                    <a:ext uri="{FF2B5EF4-FFF2-40B4-BE49-F238E27FC236}">
                      <a16:creationId xmlns:a16="http://schemas.microsoft.com/office/drawing/2014/main" id="{0F609C9A-3147-4DB9-9685-FA7CCABFE2B6}"/>
                    </a:ext>
                  </a:extLst>
                </p14:cNvPr>
                <p14:cNvContentPartPr/>
                <p14:nvPr/>
              </p14:nvContentPartPr>
              <p14:xfrm>
                <a:off x="8427152" y="3565449"/>
                <a:ext cx="146160" cy="16560"/>
              </p14:xfrm>
            </p:contentPart>
          </mc:Choice>
          <mc:Fallback>
            <p:pic>
              <p:nvPicPr>
                <p:cNvPr id="99" name="Käsinkirjoitus 98">
                  <a:extLst>
                    <a:ext uri="{FF2B5EF4-FFF2-40B4-BE49-F238E27FC236}">
                      <a16:creationId xmlns:a16="http://schemas.microsoft.com/office/drawing/2014/main" id="{0F609C9A-3147-4DB9-9685-FA7CCABFE2B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422832" y="3561129"/>
                  <a:ext cx="1548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1" name="Käsinkirjoitus 100">
                  <a:extLst>
                    <a:ext uri="{FF2B5EF4-FFF2-40B4-BE49-F238E27FC236}">
                      <a16:creationId xmlns:a16="http://schemas.microsoft.com/office/drawing/2014/main" id="{895E862E-1083-414C-8FDC-740D32EC8E85}"/>
                    </a:ext>
                  </a:extLst>
                </p14:cNvPr>
                <p14:cNvContentPartPr/>
                <p14:nvPr/>
              </p14:nvContentPartPr>
              <p14:xfrm>
                <a:off x="8649992" y="3562209"/>
                <a:ext cx="153000" cy="18720"/>
              </p14:xfrm>
            </p:contentPart>
          </mc:Choice>
          <mc:Fallback>
            <p:pic>
              <p:nvPicPr>
                <p:cNvPr id="101" name="Käsinkirjoitus 100">
                  <a:extLst>
                    <a:ext uri="{FF2B5EF4-FFF2-40B4-BE49-F238E27FC236}">
                      <a16:creationId xmlns:a16="http://schemas.microsoft.com/office/drawing/2014/main" id="{895E862E-1083-414C-8FDC-740D32EC8E8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645672" y="3557889"/>
                  <a:ext cx="1616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2" name="Käsinkirjoitus 101">
                  <a:extLst>
                    <a:ext uri="{FF2B5EF4-FFF2-40B4-BE49-F238E27FC236}">
                      <a16:creationId xmlns:a16="http://schemas.microsoft.com/office/drawing/2014/main" id="{CAA56F31-0798-4920-9183-610A452ADA7B}"/>
                    </a:ext>
                  </a:extLst>
                </p14:cNvPr>
                <p14:cNvContentPartPr/>
                <p14:nvPr/>
              </p14:nvContentPartPr>
              <p14:xfrm>
                <a:off x="8716952" y="3507489"/>
                <a:ext cx="23040" cy="128160"/>
              </p14:xfrm>
            </p:contentPart>
          </mc:Choice>
          <mc:Fallback>
            <p:pic>
              <p:nvPicPr>
                <p:cNvPr id="102" name="Käsinkirjoitus 101">
                  <a:extLst>
                    <a:ext uri="{FF2B5EF4-FFF2-40B4-BE49-F238E27FC236}">
                      <a16:creationId xmlns:a16="http://schemas.microsoft.com/office/drawing/2014/main" id="{CAA56F31-0798-4920-9183-610A452ADA7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712632" y="3503169"/>
                  <a:ext cx="316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4" name="Käsinkirjoitus 103">
                  <a:extLst>
                    <a:ext uri="{FF2B5EF4-FFF2-40B4-BE49-F238E27FC236}">
                      <a16:creationId xmlns:a16="http://schemas.microsoft.com/office/drawing/2014/main" id="{271E3C41-76C2-4879-91A2-CF91470D93AD}"/>
                    </a:ext>
                  </a:extLst>
                </p14:cNvPr>
                <p14:cNvContentPartPr/>
                <p14:nvPr/>
              </p14:nvContentPartPr>
              <p14:xfrm>
                <a:off x="8925392" y="3410289"/>
                <a:ext cx="75960" cy="179640"/>
              </p14:xfrm>
            </p:contentPart>
          </mc:Choice>
          <mc:Fallback>
            <p:pic>
              <p:nvPicPr>
                <p:cNvPr id="104" name="Käsinkirjoitus 103">
                  <a:extLst>
                    <a:ext uri="{FF2B5EF4-FFF2-40B4-BE49-F238E27FC236}">
                      <a16:creationId xmlns:a16="http://schemas.microsoft.com/office/drawing/2014/main" id="{271E3C41-76C2-4879-91A2-CF91470D93A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921072" y="3405969"/>
                  <a:ext cx="846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5" name="Käsinkirjoitus 104">
                  <a:extLst>
                    <a:ext uri="{FF2B5EF4-FFF2-40B4-BE49-F238E27FC236}">
                      <a16:creationId xmlns:a16="http://schemas.microsoft.com/office/drawing/2014/main" id="{53B55707-02DA-4BE5-8795-9B79228B1C99}"/>
                    </a:ext>
                  </a:extLst>
                </p14:cNvPr>
                <p14:cNvContentPartPr/>
                <p14:nvPr/>
              </p14:nvContentPartPr>
              <p14:xfrm>
                <a:off x="9004232" y="3429009"/>
                <a:ext cx="10080" cy="289440"/>
              </p14:xfrm>
            </p:contentPart>
          </mc:Choice>
          <mc:Fallback>
            <p:pic>
              <p:nvPicPr>
                <p:cNvPr id="105" name="Käsinkirjoitus 104">
                  <a:extLst>
                    <a:ext uri="{FF2B5EF4-FFF2-40B4-BE49-F238E27FC236}">
                      <a16:creationId xmlns:a16="http://schemas.microsoft.com/office/drawing/2014/main" id="{53B55707-02DA-4BE5-8795-9B79228B1C9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999912" y="3424689"/>
                  <a:ext cx="18720" cy="29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106" name="Käsinkirjoitus 105">
                <a:extLst>
                  <a:ext uri="{FF2B5EF4-FFF2-40B4-BE49-F238E27FC236}">
                    <a16:creationId xmlns:a16="http://schemas.microsoft.com/office/drawing/2014/main" id="{3E5BAD4B-76DA-4CA7-A1A3-6CFE3514DB1B}"/>
                  </a:ext>
                </a:extLst>
              </p14:cNvPr>
              <p14:cNvContentPartPr/>
              <p14:nvPr/>
            </p14:nvContentPartPr>
            <p14:xfrm>
              <a:off x="9154352" y="3573729"/>
              <a:ext cx="25560" cy="34200"/>
            </p14:xfrm>
          </p:contentPart>
        </mc:Choice>
        <mc:Fallback>
          <p:pic>
            <p:nvPicPr>
              <p:cNvPr id="106" name="Käsinkirjoitus 105">
                <a:extLst>
                  <a:ext uri="{FF2B5EF4-FFF2-40B4-BE49-F238E27FC236}">
                    <a16:creationId xmlns:a16="http://schemas.microsoft.com/office/drawing/2014/main" id="{3E5BAD4B-76DA-4CA7-A1A3-6CFE3514DB1B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9150032" y="3569409"/>
                <a:ext cx="34200" cy="4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Ryhmä 121">
            <a:extLst>
              <a:ext uri="{FF2B5EF4-FFF2-40B4-BE49-F238E27FC236}">
                <a16:creationId xmlns:a16="http://schemas.microsoft.com/office/drawing/2014/main" id="{4577BAA7-78E6-4F87-AB64-C26EF8607A59}"/>
              </a:ext>
            </a:extLst>
          </p:cNvPr>
          <p:cNvGrpSpPr/>
          <p:nvPr/>
        </p:nvGrpSpPr>
        <p:grpSpPr>
          <a:xfrm>
            <a:off x="9316712" y="3425769"/>
            <a:ext cx="1319040" cy="317520"/>
            <a:chOff x="9316712" y="3425769"/>
            <a:chExt cx="1319040" cy="31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8" name="Käsinkirjoitus 107">
                  <a:extLst>
                    <a:ext uri="{FF2B5EF4-FFF2-40B4-BE49-F238E27FC236}">
                      <a16:creationId xmlns:a16="http://schemas.microsoft.com/office/drawing/2014/main" id="{09D0DA13-A86A-44F3-A3DF-2DEA9DAB31C3}"/>
                    </a:ext>
                  </a:extLst>
                </p14:cNvPr>
                <p14:cNvContentPartPr/>
                <p14:nvPr/>
              </p14:nvContentPartPr>
              <p14:xfrm>
                <a:off x="9316712" y="3425769"/>
                <a:ext cx="85680" cy="301680"/>
              </p14:xfrm>
            </p:contentPart>
          </mc:Choice>
          <mc:Fallback>
            <p:pic>
              <p:nvPicPr>
                <p:cNvPr id="108" name="Käsinkirjoitus 107">
                  <a:extLst>
                    <a:ext uri="{FF2B5EF4-FFF2-40B4-BE49-F238E27FC236}">
                      <a16:creationId xmlns:a16="http://schemas.microsoft.com/office/drawing/2014/main" id="{09D0DA13-A86A-44F3-A3DF-2DEA9DAB31C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312392" y="3421449"/>
                  <a:ext cx="9432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9" name="Käsinkirjoitus 108">
                  <a:extLst>
                    <a:ext uri="{FF2B5EF4-FFF2-40B4-BE49-F238E27FC236}">
                      <a16:creationId xmlns:a16="http://schemas.microsoft.com/office/drawing/2014/main" id="{AB6E1AD8-879D-4248-AB75-3B05999F5605}"/>
                    </a:ext>
                  </a:extLst>
                </p14:cNvPr>
                <p14:cNvContentPartPr/>
                <p14:nvPr/>
              </p14:nvContentPartPr>
              <p14:xfrm>
                <a:off x="9460712" y="3503529"/>
                <a:ext cx="149400" cy="237600"/>
              </p14:xfrm>
            </p:contentPart>
          </mc:Choice>
          <mc:Fallback>
            <p:pic>
              <p:nvPicPr>
                <p:cNvPr id="109" name="Käsinkirjoitus 108">
                  <a:extLst>
                    <a:ext uri="{FF2B5EF4-FFF2-40B4-BE49-F238E27FC236}">
                      <a16:creationId xmlns:a16="http://schemas.microsoft.com/office/drawing/2014/main" id="{AB6E1AD8-879D-4248-AB75-3B05999F560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456392" y="3499209"/>
                  <a:ext cx="1580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1" name="Käsinkirjoitus 110">
                  <a:extLst>
                    <a:ext uri="{FF2B5EF4-FFF2-40B4-BE49-F238E27FC236}">
                      <a16:creationId xmlns:a16="http://schemas.microsoft.com/office/drawing/2014/main" id="{241E7C94-8BC1-4E79-A945-53781DF03527}"/>
                    </a:ext>
                  </a:extLst>
                </p14:cNvPr>
                <p14:cNvContentPartPr/>
                <p14:nvPr/>
              </p14:nvContentPartPr>
              <p14:xfrm>
                <a:off x="9674192" y="3615849"/>
                <a:ext cx="104400" cy="15120"/>
              </p14:xfrm>
            </p:contentPart>
          </mc:Choice>
          <mc:Fallback>
            <p:pic>
              <p:nvPicPr>
                <p:cNvPr id="111" name="Käsinkirjoitus 110">
                  <a:extLst>
                    <a:ext uri="{FF2B5EF4-FFF2-40B4-BE49-F238E27FC236}">
                      <a16:creationId xmlns:a16="http://schemas.microsoft.com/office/drawing/2014/main" id="{241E7C94-8BC1-4E79-A945-53781DF0352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669872" y="3611529"/>
                  <a:ext cx="1130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2" name="Käsinkirjoitus 111">
                  <a:extLst>
                    <a:ext uri="{FF2B5EF4-FFF2-40B4-BE49-F238E27FC236}">
                      <a16:creationId xmlns:a16="http://schemas.microsoft.com/office/drawing/2014/main" id="{A56AB756-9C43-423D-A8AA-6E3FF7BE3DCA}"/>
                    </a:ext>
                  </a:extLst>
                </p14:cNvPr>
                <p14:cNvContentPartPr/>
                <p14:nvPr/>
              </p14:nvContentPartPr>
              <p14:xfrm>
                <a:off x="9730712" y="3574449"/>
                <a:ext cx="15480" cy="112680"/>
              </p14:xfrm>
            </p:contentPart>
          </mc:Choice>
          <mc:Fallback>
            <p:pic>
              <p:nvPicPr>
                <p:cNvPr id="112" name="Käsinkirjoitus 111">
                  <a:extLst>
                    <a:ext uri="{FF2B5EF4-FFF2-40B4-BE49-F238E27FC236}">
                      <a16:creationId xmlns:a16="http://schemas.microsoft.com/office/drawing/2014/main" id="{A56AB756-9C43-423D-A8AA-6E3FF7BE3DC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726392" y="3570129"/>
                  <a:ext cx="241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4" name="Käsinkirjoitus 113">
                  <a:extLst>
                    <a:ext uri="{FF2B5EF4-FFF2-40B4-BE49-F238E27FC236}">
                      <a16:creationId xmlns:a16="http://schemas.microsoft.com/office/drawing/2014/main" id="{FC98DCE8-D9BE-48A4-A6FB-763001739560}"/>
                    </a:ext>
                  </a:extLst>
                </p14:cNvPr>
                <p14:cNvContentPartPr/>
                <p14:nvPr/>
              </p14:nvContentPartPr>
              <p14:xfrm>
                <a:off x="9889832" y="3484089"/>
                <a:ext cx="169920" cy="238320"/>
              </p14:xfrm>
            </p:contentPart>
          </mc:Choice>
          <mc:Fallback>
            <p:pic>
              <p:nvPicPr>
                <p:cNvPr id="114" name="Käsinkirjoitus 113">
                  <a:extLst>
                    <a:ext uri="{FF2B5EF4-FFF2-40B4-BE49-F238E27FC236}">
                      <a16:creationId xmlns:a16="http://schemas.microsoft.com/office/drawing/2014/main" id="{FC98DCE8-D9BE-48A4-A6FB-76300173956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885512" y="3479769"/>
                  <a:ext cx="1785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5" name="Käsinkirjoitus 114">
                  <a:extLst>
                    <a:ext uri="{FF2B5EF4-FFF2-40B4-BE49-F238E27FC236}">
                      <a16:creationId xmlns:a16="http://schemas.microsoft.com/office/drawing/2014/main" id="{BB3ACE8C-41EF-4F03-BCDC-486E814CBADC}"/>
                    </a:ext>
                  </a:extLst>
                </p14:cNvPr>
                <p14:cNvContentPartPr/>
                <p14:nvPr/>
              </p14:nvContentPartPr>
              <p14:xfrm>
                <a:off x="9962192" y="3609729"/>
                <a:ext cx="179280" cy="18000"/>
              </p14:xfrm>
            </p:contentPart>
          </mc:Choice>
          <mc:Fallback>
            <p:pic>
              <p:nvPicPr>
                <p:cNvPr id="115" name="Käsinkirjoitus 114">
                  <a:extLst>
                    <a:ext uri="{FF2B5EF4-FFF2-40B4-BE49-F238E27FC236}">
                      <a16:creationId xmlns:a16="http://schemas.microsoft.com/office/drawing/2014/main" id="{BB3ACE8C-41EF-4F03-BCDC-486E814CBAD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957872" y="3605409"/>
                  <a:ext cx="1879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7" name="Käsinkirjoitus 116">
                  <a:extLst>
                    <a:ext uri="{FF2B5EF4-FFF2-40B4-BE49-F238E27FC236}">
                      <a16:creationId xmlns:a16="http://schemas.microsoft.com/office/drawing/2014/main" id="{63E7FACF-2B5A-4F53-9926-F3BB858178C1}"/>
                    </a:ext>
                  </a:extLst>
                </p14:cNvPr>
                <p14:cNvContentPartPr/>
                <p14:nvPr/>
              </p14:nvContentPartPr>
              <p14:xfrm>
                <a:off x="10222472" y="3635289"/>
                <a:ext cx="38520" cy="27720"/>
              </p14:xfrm>
            </p:contentPart>
          </mc:Choice>
          <mc:Fallback>
            <p:pic>
              <p:nvPicPr>
                <p:cNvPr id="117" name="Käsinkirjoitus 116">
                  <a:extLst>
                    <a:ext uri="{FF2B5EF4-FFF2-40B4-BE49-F238E27FC236}">
                      <a16:creationId xmlns:a16="http://schemas.microsoft.com/office/drawing/2014/main" id="{63E7FACF-2B5A-4F53-9926-F3BB858178C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218152" y="3630969"/>
                  <a:ext cx="471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9" name="Käsinkirjoitus 118">
                  <a:extLst>
                    <a:ext uri="{FF2B5EF4-FFF2-40B4-BE49-F238E27FC236}">
                      <a16:creationId xmlns:a16="http://schemas.microsoft.com/office/drawing/2014/main" id="{1419D427-113A-4E05-BBC2-DC1407362E7F}"/>
                    </a:ext>
                  </a:extLst>
                </p14:cNvPr>
                <p14:cNvContentPartPr/>
                <p14:nvPr/>
              </p14:nvContentPartPr>
              <p14:xfrm>
                <a:off x="10338392" y="3533049"/>
                <a:ext cx="136800" cy="210240"/>
              </p14:xfrm>
            </p:contentPart>
          </mc:Choice>
          <mc:Fallback>
            <p:pic>
              <p:nvPicPr>
                <p:cNvPr id="119" name="Käsinkirjoitus 118">
                  <a:extLst>
                    <a:ext uri="{FF2B5EF4-FFF2-40B4-BE49-F238E27FC236}">
                      <a16:creationId xmlns:a16="http://schemas.microsoft.com/office/drawing/2014/main" id="{1419D427-113A-4E05-BBC2-DC1407362E7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334072" y="3528729"/>
                  <a:ext cx="1454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0" name="Käsinkirjoitus 119">
                  <a:extLst>
                    <a:ext uri="{FF2B5EF4-FFF2-40B4-BE49-F238E27FC236}">
                      <a16:creationId xmlns:a16="http://schemas.microsoft.com/office/drawing/2014/main" id="{0F30D58A-A08F-49BF-BC1A-EC7C114E17D1}"/>
                    </a:ext>
                  </a:extLst>
                </p14:cNvPr>
                <p14:cNvContentPartPr/>
                <p14:nvPr/>
              </p14:nvContentPartPr>
              <p14:xfrm>
                <a:off x="10524512" y="3511449"/>
                <a:ext cx="75960" cy="162720"/>
              </p14:xfrm>
            </p:contentPart>
          </mc:Choice>
          <mc:Fallback>
            <p:pic>
              <p:nvPicPr>
                <p:cNvPr id="120" name="Käsinkirjoitus 119">
                  <a:extLst>
                    <a:ext uri="{FF2B5EF4-FFF2-40B4-BE49-F238E27FC236}">
                      <a16:creationId xmlns:a16="http://schemas.microsoft.com/office/drawing/2014/main" id="{0F30D58A-A08F-49BF-BC1A-EC7C114E17D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520192" y="3507129"/>
                  <a:ext cx="846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1" name="Käsinkirjoitus 120">
                  <a:extLst>
                    <a:ext uri="{FF2B5EF4-FFF2-40B4-BE49-F238E27FC236}">
                      <a16:creationId xmlns:a16="http://schemas.microsoft.com/office/drawing/2014/main" id="{FBDF24C1-4635-4B95-9B03-9D88F782DD94}"/>
                    </a:ext>
                  </a:extLst>
                </p14:cNvPr>
                <p14:cNvContentPartPr/>
                <p14:nvPr/>
              </p14:nvContentPartPr>
              <p14:xfrm>
                <a:off x="10592912" y="3540609"/>
                <a:ext cx="42840" cy="200520"/>
              </p14:xfrm>
            </p:contentPart>
          </mc:Choice>
          <mc:Fallback>
            <p:pic>
              <p:nvPicPr>
                <p:cNvPr id="121" name="Käsinkirjoitus 120">
                  <a:extLst>
                    <a:ext uri="{FF2B5EF4-FFF2-40B4-BE49-F238E27FC236}">
                      <a16:creationId xmlns:a16="http://schemas.microsoft.com/office/drawing/2014/main" id="{FBDF24C1-4635-4B95-9B03-9D88F782DD9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588592" y="3536289"/>
                  <a:ext cx="51480" cy="20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Ryhmä 128">
            <a:extLst>
              <a:ext uri="{FF2B5EF4-FFF2-40B4-BE49-F238E27FC236}">
                <a16:creationId xmlns:a16="http://schemas.microsoft.com/office/drawing/2014/main" id="{ECCD4778-DAF8-45E0-B763-459A46D60AAB}"/>
              </a:ext>
            </a:extLst>
          </p:cNvPr>
          <p:cNvGrpSpPr/>
          <p:nvPr/>
        </p:nvGrpSpPr>
        <p:grpSpPr>
          <a:xfrm>
            <a:off x="10764465" y="3599104"/>
            <a:ext cx="125640" cy="129240"/>
            <a:chOff x="10764465" y="3599104"/>
            <a:chExt cx="125640" cy="12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3" name="Käsinkirjoitus 122">
                  <a:extLst>
                    <a:ext uri="{FF2B5EF4-FFF2-40B4-BE49-F238E27FC236}">
                      <a16:creationId xmlns:a16="http://schemas.microsoft.com/office/drawing/2014/main" id="{FC1236C1-DDE5-490E-8891-0ABB3B387D81}"/>
                    </a:ext>
                  </a:extLst>
                </p14:cNvPr>
                <p14:cNvContentPartPr/>
                <p14:nvPr/>
              </p14:nvContentPartPr>
              <p14:xfrm>
                <a:off x="10764465" y="3675064"/>
                <a:ext cx="125640" cy="15120"/>
              </p14:xfrm>
            </p:contentPart>
          </mc:Choice>
          <mc:Fallback>
            <p:pic>
              <p:nvPicPr>
                <p:cNvPr id="123" name="Käsinkirjoitus 122">
                  <a:extLst>
                    <a:ext uri="{FF2B5EF4-FFF2-40B4-BE49-F238E27FC236}">
                      <a16:creationId xmlns:a16="http://schemas.microsoft.com/office/drawing/2014/main" id="{FC1236C1-DDE5-490E-8891-0ABB3B387D8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760145" y="3670744"/>
                  <a:ext cx="1342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4" name="Käsinkirjoitus 123">
                  <a:extLst>
                    <a:ext uri="{FF2B5EF4-FFF2-40B4-BE49-F238E27FC236}">
                      <a16:creationId xmlns:a16="http://schemas.microsoft.com/office/drawing/2014/main" id="{6C1E442F-D99F-4FA7-8C47-B046316F0661}"/>
                    </a:ext>
                  </a:extLst>
                </p14:cNvPr>
                <p14:cNvContentPartPr/>
                <p14:nvPr/>
              </p14:nvContentPartPr>
              <p14:xfrm>
                <a:off x="10832145" y="3599104"/>
                <a:ext cx="27720" cy="129240"/>
              </p14:xfrm>
            </p:contentPart>
          </mc:Choice>
          <mc:Fallback>
            <p:pic>
              <p:nvPicPr>
                <p:cNvPr id="124" name="Käsinkirjoitus 123">
                  <a:extLst>
                    <a:ext uri="{FF2B5EF4-FFF2-40B4-BE49-F238E27FC236}">
                      <a16:creationId xmlns:a16="http://schemas.microsoft.com/office/drawing/2014/main" id="{6C1E442F-D99F-4FA7-8C47-B046316F066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827825" y="3594784"/>
                  <a:ext cx="3636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Ryhmä 127">
            <a:extLst>
              <a:ext uri="{FF2B5EF4-FFF2-40B4-BE49-F238E27FC236}">
                <a16:creationId xmlns:a16="http://schemas.microsoft.com/office/drawing/2014/main" id="{4A592F36-CFAF-498C-945C-C11F4A4BD027}"/>
              </a:ext>
            </a:extLst>
          </p:cNvPr>
          <p:cNvGrpSpPr/>
          <p:nvPr/>
        </p:nvGrpSpPr>
        <p:grpSpPr>
          <a:xfrm>
            <a:off x="11023305" y="3508744"/>
            <a:ext cx="330480" cy="271080"/>
            <a:chOff x="11023305" y="3508744"/>
            <a:chExt cx="330480" cy="27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5" name="Käsinkirjoitus 124">
                  <a:extLst>
                    <a:ext uri="{FF2B5EF4-FFF2-40B4-BE49-F238E27FC236}">
                      <a16:creationId xmlns:a16="http://schemas.microsoft.com/office/drawing/2014/main" id="{3B71E228-5427-4573-8E9B-6D35DF01892F}"/>
                    </a:ext>
                  </a:extLst>
                </p14:cNvPr>
                <p14:cNvContentPartPr/>
                <p14:nvPr/>
              </p14:nvContentPartPr>
              <p14:xfrm>
                <a:off x="11023305" y="3508744"/>
                <a:ext cx="19800" cy="271080"/>
              </p14:xfrm>
            </p:contentPart>
          </mc:Choice>
          <mc:Fallback>
            <p:pic>
              <p:nvPicPr>
                <p:cNvPr id="125" name="Käsinkirjoitus 124">
                  <a:extLst>
                    <a:ext uri="{FF2B5EF4-FFF2-40B4-BE49-F238E27FC236}">
                      <a16:creationId xmlns:a16="http://schemas.microsoft.com/office/drawing/2014/main" id="{3B71E228-5427-4573-8E9B-6D35DF01892F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1018985" y="3504424"/>
                  <a:ext cx="284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6" name="Käsinkirjoitus 125">
                  <a:extLst>
                    <a:ext uri="{FF2B5EF4-FFF2-40B4-BE49-F238E27FC236}">
                      <a16:creationId xmlns:a16="http://schemas.microsoft.com/office/drawing/2014/main" id="{AFEFC331-DBB0-43A7-B044-31C94588312A}"/>
                    </a:ext>
                  </a:extLst>
                </p14:cNvPr>
                <p14:cNvContentPartPr/>
                <p14:nvPr/>
              </p14:nvContentPartPr>
              <p14:xfrm>
                <a:off x="11124825" y="3524944"/>
                <a:ext cx="124560" cy="243000"/>
              </p14:xfrm>
            </p:contentPart>
          </mc:Choice>
          <mc:Fallback>
            <p:pic>
              <p:nvPicPr>
                <p:cNvPr id="126" name="Käsinkirjoitus 125">
                  <a:extLst>
                    <a:ext uri="{FF2B5EF4-FFF2-40B4-BE49-F238E27FC236}">
                      <a16:creationId xmlns:a16="http://schemas.microsoft.com/office/drawing/2014/main" id="{AFEFC331-DBB0-43A7-B044-31C94588312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120505" y="3520624"/>
                  <a:ext cx="1332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7" name="Käsinkirjoitus 126">
                  <a:extLst>
                    <a:ext uri="{FF2B5EF4-FFF2-40B4-BE49-F238E27FC236}">
                      <a16:creationId xmlns:a16="http://schemas.microsoft.com/office/drawing/2014/main" id="{2D2421BA-8B36-4D01-83F3-A63B6E866A93}"/>
                    </a:ext>
                  </a:extLst>
                </p14:cNvPr>
                <p14:cNvContentPartPr/>
                <p14:nvPr/>
              </p14:nvContentPartPr>
              <p14:xfrm>
                <a:off x="11327505" y="3652024"/>
                <a:ext cx="26280" cy="36000"/>
              </p14:xfrm>
            </p:contentPart>
          </mc:Choice>
          <mc:Fallback>
            <p:pic>
              <p:nvPicPr>
                <p:cNvPr id="127" name="Käsinkirjoitus 126">
                  <a:extLst>
                    <a:ext uri="{FF2B5EF4-FFF2-40B4-BE49-F238E27FC236}">
                      <a16:creationId xmlns:a16="http://schemas.microsoft.com/office/drawing/2014/main" id="{2D2421BA-8B36-4D01-83F3-A63B6E866A93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323185" y="3647704"/>
                  <a:ext cx="34920" cy="4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Ryhmä 131">
            <a:extLst>
              <a:ext uri="{FF2B5EF4-FFF2-40B4-BE49-F238E27FC236}">
                <a16:creationId xmlns:a16="http://schemas.microsoft.com/office/drawing/2014/main" id="{FB799842-E7FA-495B-A1B1-913B2B16388A}"/>
              </a:ext>
            </a:extLst>
          </p:cNvPr>
          <p:cNvGrpSpPr/>
          <p:nvPr/>
        </p:nvGrpSpPr>
        <p:grpSpPr>
          <a:xfrm>
            <a:off x="11519385" y="3511624"/>
            <a:ext cx="206640" cy="276840"/>
            <a:chOff x="11519385" y="3511624"/>
            <a:chExt cx="206640" cy="27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30" name="Käsinkirjoitus 129">
                  <a:extLst>
                    <a:ext uri="{FF2B5EF4-FFF2-40B4-BE49-F238E27FC236}">
                      <a16:creationId xmlns:a16="http://schemas.microsoft.com/office/drawing/2014/main" id="{A5F6C940-F2FD-44A2-822C-B46A337403D1}"/>
                    </a:ext>
                  </a:extLst>
                </p14:cNvPr>
                <p14:cNvContentPartPr/>
                <p14:nvPr/>
              </p14:nvContentPartPr>
              <p14:xfrm>
                <a:off x="11519385" y="3511624"/>
                <a:ext cx="12240" cy="228240"/>
              </p14:xfrm>
            </p:contentPart>
          </mc:Choice>
          <mc:Fallback>
            <p:pic>
              <p:nvPicPr>
                <p:cNvPr id="130" name="Käsinkirjoitus 129">
                  <a:extLst>
                    <a:ext uri="{FF2B5EF4-FFF2-40B4-BE49-F238E27FC236}">
                      <a16:creationId xmlns:a16="http://schemas.microsoft.com/office/drawing/2014/main" id="{A5F6C940-F2FD-44A2-822C-B46A337403D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515065" y="3507304"/>
                  <a:ext cx="208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1" name="Käsinkirjoitus 130">
                  <a:extLst>
                    <a:ext uri="{FF2B5EF4-FFF2-40B4-BE49-F238E27FC236}">
                      <a16:creationId xmlns:a16="http://schemas.microsoft.com/office/drawing/2014/main" id="{94393B22-87DB-4DCC-B49C-4778C7373E20}"/>
                    </a:ext>
                  </a:extLst>
                </p14:cNvPr>
                <p14:cNvContentPartPr/>
                <p14:nvPr/>
              </p14:nvContentPartPr>
              <p14:xfrm>
                <a:off x="11596425" y="3531424"/>
                <a:ext cx="129600" cy="257040"/>
              </p14:xfrm>
            </p:contentPart>
          </mc:Choice>
          <mc:Fallback>
            <p:pic>
              <p:nvPicPr>
                <p:cNvPr id="131" name="Käsinkirjoitus 130">
                  <a:extLst>
                    <a:ext uri="{FF2B5EF4-FFF2-40B4-BE49-F238E27FC236}">
                      <a16:creationId xmlns:a16="http://schemas.microsoft.com/office/drawing/2014/main" id="{94393B22-87DB-4DCC-B49C-4778C7373E20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1592105" y="3527104"/>
                  <a:ext cx="138240" cy="26568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134" name="Suora yhdysviiva 133">
            <a:extLst>
              <a:ext uri="{FF2B5EF4-FFF2-40B4-BE49-F238E27FC236}">
                <a16:creationId xmlns:a16="http://schemas.microsoft.com/office/drawing/2014/main" id="{9592DE52-9681-4678-8112-1C1D1706AC81}"/>
              </a:ext>
            </a:extLst>
          </p:cNvPr>
          <p:cNvCxnSpPr/>
          <p:nvPr/>
        </p:nvCxnSpPr>
        <p:spPr>
          <a:xfrm>
            <a:off x="7170234" y="3767944"/>
            <a:ext cx="4728117" cy="714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135" name="Käsinkirjoitus 134">
                <a:extLst>
                  <a:ext uri="{FF2B5EF4-FFF2-40B4-BE49-F238E27FC236}">
                    <a16:creationId xmlns:a16="http://schemas.microsoft.com/office/drawing/2014/main" id="{044EAAEF-7284-46C8-A738-C553F4FBFADC}"/>
                  </a:ext>
                </a:extLst>
              </p14:cNvPr>
              <p14:cNvContentPartPr/>
              <p14:nvPr/>
            </p14:nvContentPartPr>
            <p14:xfrm>
              <a:off x="9065985" y="3865144"/>
              <a:ext cx="10440" cy="256320"/>
            </p14:xfrm>
          </p:contentPart>
        </mc:Choice>
        <mc:Fallback>
          <p:pic>
            <p:nvPicPr>
              <p:cNvPr id="135" name="Käsinkirjoitus 134">
                <a:extLst>
                  <a:ext uri="{FF2B5EF4-FFF2-40B4-BE49-F238E27FC236}">
                    <a16:creationId xmlns:a16="http://schemas.microsoft.com/office/drawing/2014/main" id="{044EAAEF-7284-46C8-A738-C553F4FBFADC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9061665" y="3860824"/>
                <a:ext cx="19080" cy="26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8" name="Ryhmä 137">
            <a:extLst>
              <a:ext uri="{FF2B5EF4-FFF2-40B4-BE49-F238E27FC236}">
                <a16:creationId xmlns:a16="http://schemas.microsoft.com/office/drawing/2014/main" id="{4585A4C4-3167-4D31-821B-F1B2919E9FB6}"/>
              </a:ext>
            </a:extLst>
          </p:cNvPr>
          <p:cNvGrpSpPr/>
          <p:nvPr/>
        </p:nvGrpSpPr>
        <p:grpSpPr>
          <a:xfrm>
            <a:off x="9218625" y="3889624"/>
            <a:ext cx="204120" cy="262080"/>
            <a:chOff x="9218625" y="3889624"/>
            <a:chExt cx="204120" cy="26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6" name="Käsinkirjoitus 135">
                  <a:extLst>
                    <a:ext uri="{FF2B5EF4-FFF2-40B4-BE49-F238E27FC236}">
                      <a16:creationId xmlns:a16="http://schemas.microsoft.com/office/drawing/2014/main" id="{8BEE5D4B-D63C-4D79-AAE7-7DC60F05BA5F}"/>
                    </a:ext>
                  </a:extLst>
                </p14:cNvPr>
                <p14:cNvContentPartPr/>
                <p14:nvPr/>
              </p14:nvContentPartPr>
              <p14:xfrm>
                <a:off x="9218625" y="3889624"/>
                <a:ext cx="103680" cy="257400"/>
              </p14:xfrm>
            </p:contentPart>
          </mc:Choice>
          <mc:Fallback>
            <p:pic>
              <p:nvPicPr>
                <p:cNvPr id="136" name="Käsinkirjoitus 135">
                  <a:extLst>
                    <a:ext uri="{FF2B5EF4-FFF2-40B4-BE49-F238E27FC236}">
                      <a16:creationId xmlns:a16="http://schemas.microsoft.com/office/drawing/2014/main" id="{8BEE5D4B-D63C-4D79-AAE7-7DC60F05BA5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214305" y="3885304"/>
                  <a:ext cx="1123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7" name="Käsinkirjoitus 136">
                  <a:extLst>
                    <a:ext uri="{FF2B5EF4-FFF2-40B4-BE49-F238E27FC236}">
                      <a16:creationId xmlns:a16="http://schemas.microsoft.com/office/drawing/2014/main" id="{738B1BA7-B05A-4F7F-995D-C4F4FC56BBFF}"/>
                    </a:ext>
                  </a:extLst>
                </p14:cNvPr>
                <p14:cNvContentPartPr/>
                <p14:nvPr/>
              </p14:nvContentPartPr>
              <p14:xfrm>
                <a:off x="9400065" y="3946864"/>
                <a:ext cx="22680" cy="204840"/>
              </p14:xfrm>
            </p:contentPart>
          </mc:Choice>
          <mc:Fallback>
            <p:pic>
              <p:nvPicPr>
                <p:cNvPr id="137" name="Käsinkirjoitus 136">
                  <a:extLst>
                    <a:ext uri="{FF2B5EF4-FFF2-40B4-BE49-F238E27FC236}">
                      <a16:creationId xmlns:a16="http://schemas.microsoft.com/office/drawing/2014/main" id="{738B1BA7-B05A-4F7F-995D-C4F4FC56BBF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395745" y="3942544"/>
                  <a:ext cx="31320" cy="21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Ryhmä 144">
            <a:extLst>
              <a:ext uri="{FF2B5EF4-FFF2-40B4-BE49-F238E27FC236}">
                <a16:creationId xmlns:a16="http://schemas.microsoft.com/office/drawing/2014/main" id="{11CBEBAE-9E9A-453A-BF30-9DA91CD1D768}"/>
              </a:ext>
            </a:extLst>
          </p:cNvPr>
          <p:cNvGrpSpPr/>
          <p:nvPr/>
        </p:nvGrpSpPr>
        <p:grpSpPr>
          <a:xfrm>
            <a:off x="6692505" y="4304344"/>
            <a:ext cx="489600" cy="321120"/>
            <a:chOff x="6692505" y="4304344"/>
            <a:chExt cx="489600" cy="32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9" name="Käsinkirjoitus 138">
                  <a:extLst>
                    <a:ext uri="{FF2B5EF4-FFF2-40B4-BE49-F238E27FC236}">
                      <a16:creationId xmlns:a16="http://schemas.microsoft.com/office/drawing/2014/main" id="{F3C4B6FC-C879-468D-A8E2-AA0C119BCBFA}"/>
                    </a:ext>
                  </a:extLst>
                </p14:cNvPr>
                <p14:cNvContentPartPr/>
                <p14:nvPr/>
              </p14:nvContentPartPr>
              <p14:xfrm>
                <a:off x="6752625" y="4386424"/>
                <a:ext cx="97560" cy="239040"/>
              </p14:xfrm>
            </p:contentPart>
          </mc:Choice>
          <mc:Fallback>
            <p:pic>
              <p:nvPicPr>
                <p:cNvPr id="139" name="Käsinkirjoitus 138">
                  <a:extLst>
                    <a:ext uri="{FF2B5EF4-FFF2-40B4-BE49-F238E27FC236}">
                      <a16:creationId xmlns:a16="http://schemas.microsoft.com/office/drawing/2014/main" id="{F3C4B6FC-C879-468D-A8E2-AA0C119BCBF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748305" y="4382104"/>
                  <a:ext cx="1062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40" name="Käsinkirjoitus 139">
                  <a:extLst>
                    <a:ext uri="{FF2B5EF4-FFF2-40B4-BE49-F238E27FC236}">
                      <a16:creationId xmlns:a16="http://schemas.microsoft.com/office/drawing/2014/main" id="{732DC5E3-BD33-4C71-8AC9-B64EEE3F7DEE}"/>
                    </a:ext>
                  </a:extLst>
                </p14:cNvPr>
                <p14:cNvContentPartPr/>
                <p14:nvPr/>
              </p14:nvContentPartPr>
              <p14:xfrm>
                <a:off x="6746145" y="4443304"/>
                <a:ext cx="171720" cy="130320"/>
              </p14:xfrm>
            </p:contentPart>
          </mc:Choice>
          <mc:Fallback>
            <p:pic>
              <p:nvPicPr>
                <p:cNvPr id="140" name="Käsinkirjoitus 139">
                  <a:extLst>
                    <a:ext uri="{FF2B5EF4-FFF2-40B4-BE49-F238E27FC236}">
                      <a16:creationId xmlns:a16="http://schemas.microsoft.com/office/drawing/2014/main" id="{732DC5E3-BD33-4C71-8AC9-B64EEE3F7DEE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741825" y="4438984"/>
                  <a:ext cx="1803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41" name="Käsinkirjoitus 140">
                  <a:extLst>
                    <a:ext uri="{FF2B5EF4-FFF2-40B4-BE49-F238E27FC236}">
                      <a16:creationId xmlns:a16="http://schemas.microsoft.com/office/drawing/2014/main" id="{85FB2C23-D0B2-4325-B660-8CF16A30DADC}"/>
                    </a:ext>
                  </a:extLst>
                </p14:cNvPr>
                <p14:cNvContentPartPr/>
                <p14:nvPr/>
              </p14:nvContentPartPr>
              <p14:xfrm>
                <a:off x="6692505" y="4304344"/>
                <a:ext cx="286560" cy="37080"/>
              </p14:xfrm>
            </p:contentPart>
          </mc:Choice>
          <mc:Fallback>
            <p:pic>
              <p:nvPicPr>
                <p:cNvPr id="141" name="Käsinkirjoitus 140">
                  <a:extLst>
                    <a:ext uri="{FF2B5EF4-FFF2-40B4-BE49-F238E27FC236}">
                      <a16:creationId xmlns:a16="http://schemas.microsoft.com/office/drawing/2014/main" id="{85FB2C23-D0B2-4325-B660-8CF16A30DAD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688185" y="4300024"/>
                  <a:ext cx="2952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42" name="Käsinkirjoitus 141">
                  <a:extLst>
                    <a:ext uri="{FF2B5EF4-FFF2-40B4-BE49-F238E27FC236}">
                      <a16:creationId xmlns:a16="http://schemas.microsoft.com/office/drawing/2014/main" id="{6B0E998B-6823-4F17-9905-04538A858E94}"/>
                    </a:ext>
                  </a:extLst>
                </p14:cNvPr>
                <p14:cNvContentPartPr/>
                <p14:nvPr/>
              </p14:nvContentPartPr>
              <p14:xfrm>
                <a:off x="7054305" y="4477504"/>
                <a:ext cx="76320" cy="5400"/>
              </p14:xfrm>
            </p:contentPart>
          </mc:Choice>
          <mc:Fallback>
            <p:pic>
              <p:nvPicPr>
                <p:cNvPr id="142" name="Käsinkirjoitus 141">
                  <a:extLst>
                    <a:ext uri="{FF2B5EF4-FFF2-40B4-BE49-F238E27FC236}">
                      <a16:creationId xmlns:a16="http://schemas.microsoft.com/office/drawing/2014/main" id="{6B0E998B-6823-4F17-9905-04538A858E94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049985" y="4473184"/>
                  <a:ext cx="849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43" name="Käsinkirjoitus 142">
                  <a:extLst>
                    <a:ext uri="{FF2B5EF4-FFF2-40B4-BE49-F238E27FC236}">
                      <a16:creationId xmlns:a16="http://schemas.microsoft.com/office/drawing/2014/main" id="{79E3D573-171C-4CC5-B713-F644D0316F1E}"/>
                    </a:ext>
                  </a:extLst>
                </p14:cNvPr>
                <p14:cNvContentPartPr/>
                <p14:nvPr/>
              </p14:nvContentPartPr>
              <p14:xfrm>
                <a:off x="7040265" y="4536184"/>
                <a:ext cx="141840" cy="360"/>
              </p14:xfrm>
            </p:contentPart>
          </mc:Choice>
          <mc:Fallback>
            <p:pic>
              <p:nvPicPr>
                <p:cNvPr id="143" name="Käsinkirjoitus 142">
                  <a:extLst>
                    <a:ext uri="{FF2B5EF4-FFF2-40B4-BE49-F238E27FC236}">
                      <a16:creationId xmlns:a16="http://schemas.microsoft.com/office/drawing/2014/main" id="{79E3D573-171C-4CC5-B713-F644D0316F1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035945" y="4531864"/>
                  <a:ext cx="150480" cy="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148" name="Käsinkirjoitus 147">
                <a:extLst>
                  <a:ext uri="{FF2B5EF4-FFF2-40B4-BE49-F238E27FC236}">
                    <a16:creationId xmlns:a16="http://schemas.microsoft.com/office/drawing/2014/main" id="{A24BC2B2-2F2B-449E-9CE1-C5E9CBEAED61}"/>
                  </a:ext>
                </a:extLst>
              </p14:cNvPr>
              <p14:cNvContentPartPr/>
              <p14:nvPr/>
            </p14:nvContentPartPr>
            <p14:xfrm>
              <a:off x="8119545" y="4474264"/>
              <a:ext cx="24840" cy="31320"/>
            </p14:xfrm>
          </p:contentPart>
        </mc:Choice>
        <mc:Fallback>
          <p:pic>
            <p:nvPicPr>
              <p:cNvPr id="148" name="Käsinkirjoitus 147">
                <a:extLst>
                  <a:ext uri="{FF2B5EF4-FFF2-40B4-BE49-F238E27FC236}">
                    <a16:creationId xmlns:a16="http://schemas.microsoft.com/office/drawing/2014/main" id="{A24BC2B2-2F2B-449E-9CE1-C5E9CBEAED61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8115225" y="4469944"/>
                <a:ext cx="33480" cy="3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Ryhmä 159">
            <a:extLst>
              <a:ext uri="{FF2B5EF4-FFF2-40B4-BE49-F238E27FC236}">
                <a16:creationId xmlns:a16="http://schemas.microsoft.com/office/drawing/2014/main" id="{02B852D6-DEF7-40DC-8E58-028D684D1181}"/>
              </a:ext>
            </a:extLst>
          </p:cNvPr>
          <p:cNvGrpSpPr/>
          <p:nvPr/>
        </p:nvGrpSpPr>
        <p:grpSpPr>
          <a:xfrm>
            <a:off x="7423305" y="4230544"/>
            <a:ext cx="1360800" cy="770760"/>
            <a:chOff x="7423305" y="4230544"/>
            <a:chExt cx="1360800" cy="77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50" name="Käsinkirjoitus 149">
                  <a:extLst>
                    <a:ext uri="{FF2B5EF4-FFF2-40B4-BE49-F238E27FC236}">
                      <a16:creationId xmlns:a16="http://schemas.microsoft.com/office/drawing/2014/main" id="{AA31444D-38DD-4B15-8E06-A906B0747D87}"/>
                    </a:ext>
                  </a:extLst>
                </p14:cNvPr>
                <p14:cNvContentPartPr/>
                <p14:nvPr/>
              </p14:nvContentPartPr>
              <p14:xfrm>
                <a:off x="7485945" y="4230544"/>
                <a:ext cx="118800" cy="225360"/>
              </p14:xfrm>
            </p:contentPart>
          </mc:Choice>
          <mc:Fallback>
            <p:pic>
              <p:nvPicPr>
                <p:cNvPr id="150" name="Käsinkirjoitus 149">
                  <a:extLst>
                    <a:ext uri="{FF2B5EF4-FFF2-40B4-BE49-F238E27FC236}">
                      <a16:creationId xmlns:a16="http://schemas.microsoft.com/office/drawing/2014/main" id="{AA31444D-38DD-4B15-8E06-A906B0747D8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481625" y="4226224"/>
                  <a:ext cx="1274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51" name="Käsinkirjoitus 150">
                  <a:extLst>
                    <a:ext uri="{FF2B5EF4-FFF2-40B4-BE49-F238E27FC236}">
                      <a16:creationId xmlns:a16="http://schemas.microsoft.com/office/drawing/2014/main" id="{98C2C044-2816-459E-B9B4-FBA4125FEAAC}"/>
                    </a:ext>
                  </a:extLst>
                </p14:cNvPr>
                <p14:cNvContentPartPr/>
                <p14:nvPr/>
              </p14:nvContentPartPr>
              <p14:xfrm>
                <a:off x="7643985" y="4250344"/>
                <a:ext cx="129600" cy="222840"/>
              </p14:xfrm>
            </p:contentPart>
          </mc:Choice>
          <mc:Fallback>
            <p:pic>
              <p:nvPicPr>
                <p:cNvPr id="151" name="Käsinkirjoitus 150">
                  <a:extLst>
                    <a:ext uri="{FF2B5EF4-FFF2-40B4-BE49-F238E27FC236}">
                      <a16:creationId xmlns:a16="http://schemas.microsoft.com/office/drawing/2014/main" id="{98C2C044-2816-459E-B9B4-FBA4125FEAAC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639665" y="4246024"/>
                  <a:ext cx="1382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52" name="Käsinkirjoitus 151">
                  <a:extLst>
                    <a:ext uri="{FF2B5EF4-FFF2-40B4-BE49-F238E27FC236}">
                      <a16:creationId xmlns:a16="http://schemas.microsoft.com/office/drawing/2014/main" id="{95231291-E4BD-457A-9DAE-EEABA541C721}"/>
                    </a:ext>
                  </a:extLst>
                </p14:cNvPr>
                <p14:cNvContentPartPr/>
                <p14:nvPr/>
              </p14:nvContentPartPr>
              <p14:xfrm>
                <a:off x="7873665" y="4286704"/>
                <a:ext cx="94680" cy="238320"/>
              </p14:xfrm>
            </p:contentPart>
          </mc:Choice>
          <mc:Fallback>
            <p:pic>
              <p:nvPicPr>
                <p:cNvPr id="152" name="Käsinkirjoitus 151">
                  <a:extLst>
                    <a:ext uri="{FF2B5EF4-FFF2-40B4-BE49-F238E27FC236}">
                      <a16:creationId xmlns:a16="http://schemas.microsoft.com/office/drawing/2014/main" id="{95231291-E4BD-457A-9DAE-EEABA541C721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869345" y="4282384"/>
                  <a:ext cx="1033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53" name="Käsinkirjoitus 152">
                  <a:extLst>
                    <a:ext uri="{FF2B5EF4-FFF2-40B4-BE49-F238E27FC236}">
                      <a16:creationId xmlns:a16="http://schemas.microsoft.com/office/drawing/2014/main" id="{8BAF5052-F542-4FB0-996D-F69E0A240346}"/>
                    </a:ext>
                  </a:extLst>
                </p14:cNvPr>
                <p14:cNvContentPartPr/>
                <p14:nvPr/>
              </p14:nvContentPartPr>
              <p14:xfrm>
                <a:off x="8267865" y="4328824"/>
                <a:ext cx="93960" cy="183960"/>
              </p14:xfrm>
            </p:contentPart>
          </mc:Choice>
          <mc:Fallback>
            <p:pic>
              <p:nvPicPr>
                <p:cNvPr id="153" name="Käsinkirjoitus 152">
                  <a:extLst>
                    <a:ext uri="{FF2B5EF4-FFF2-40B4-BE49-F238E27FC236}">
                      <a16:creationId xmlns:a16="http://schemas.microsoft.com/office/drawing/2014/main" id="{8BAF5052-F542-4FB0-996D-F69E0A24034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263545" y="4324504"/>
                  <a:ext cx="1026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54" name="Käsinkirjoitus 153">
                  <a:extLst>
                    <a:ext uri="{FF2B5EF4-FFF2-40B4-BE49-F238E27FC236}">
                      <a16:creationId xmlns:a16="http://schemas.microsoft.com/office/drawing/2014/main" id="{F1A6F30E-C6BD-4B6D-B8F4-F506E5271A76}"/>
                    </a:ext>
                  </a:extLst>
                </p14:cNvPr>
                <p14:cNvContentPartPr/>
                <p14:nvPr/>
              </p14:nvContentPartPr>
              <p14:xfrm>
                <a:off x="8260665" y="4445464"/>
                <a:ext cx="150840" cy="6120"/>
              </p14:xfrm>
            </p:contentPart>
          </mc:Choice>
          <mc:Fallback>
            <p:pic>
              <p:nvPicPr>
                <p:cNvPr id="154" name="Käsinkirjoitus 153">
                  <a:extLst>
                    <a:ext uri="{FF2B5EF4-FFF2-40B4-BE49-F238E27FC236}">
                      <a16:creationId xmlns:a16="http://schemas.microsoft.com/office/drawing/2014/main" id="{F1A6F30E-C6BD-4B6D-B8F4-F506E5271A76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256345" y="4441144"/>
                  <a:ext cx="1594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55" name="Käsinkirjoitus 154">
                  <a:extLst>
                    <a:ext uri="{FF2B5EF4-FFF2-40B4-BE49-F238E27FC236}">
                      <a16:creationId xmlns:a16="http://schemas.microsoft.com/office/drawing/2014/main" id="{DD189C7F-B0E5-4A2D-91EE-E4B1164BA7C8}"/>
                    </a:ext>
                  </a:extLst>
                </p14:cNvPr>
                <p14:cNvContentPartPr/>
                <p14:nvPr/>
              </p14:nvContentPartPr>
              <p14:xfrm>
                <a:off x="8450385" y="4326664"/>
                <a:ext cx="117000" cy="253440"/>
              </p14:xfrm>
            </p:contentPart>
          </mc:Choice>
          <mc:Fallback>
            <p:pic>
              <p:nvPicPr>
                <p:cNvPr id="155" name="Käsinkirjoitus 154">
                  <a:extLst>
                    <a:ext uri="{FF2B5EF4-FFF2-40B4-BE49-F238E27FC236}">
                      <a16:creationId xmlns:a16="http://schemas.microsoft.com/office/drawing/2014/main" id="{DD189C7F-B0E5-4A2D-91EE-E4B1164BA7C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446065" y="4322344"/>
                  <a:ext cx="1256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56" name="Käsinkirjoitus 155">
                  <a:extLst>
                    <a:ext uri="{FF2B5EF4-FFF2-40B4-BE49-F238E27FC236}">
                      <a16:creationId xmlns:a16="http://schemas.microsoft.com/office/drawing/2014/main" id="{A92115FC-30C7-4E19-90C7-7C23394106E5}"/>
                    </a:ext>
                  </a:extLst>
                </p14:cNvPr>
                <p14:cNvContentPartPr/>
                <p14:nvPr/>
              </p14:nvContentPartPr>
              <p14:xfrm>
                <a:off x="7423305" y="4541584"/>
                <a:ext cx="1360800" cy="132480"/>
              </p14:xfrm>
            </p:contentPart>
          </mc:Choice>
          <mc:Fallback>
            <p:pic>
              <p:nvPicPr>
                <p:cNvPr id="156" name="Käsinkirjoitus 155">
                  <a:extLst>
                    <a:ext uri="{FF2B5EF4-FFF2-40B4-BE49-F238E27FC236}">
                      <a16:creationId xmlns:a16="http://schemas.microsoft.com/office/drawing/2014/main" id="{A92115FC-30C7-4E19-90C7-7C23394106E5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418985" y="4537264"/>
                  <a:ext cx="13694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57" name="Käsinkirjoitus 156">
                  <a:extLst>
                    <a:ext uri="{FF2B5EF4-FFF2-40B4-BE49-F238E27FC236}">
                      <a16:creationId xmlns:a16="http://schemas.microsoft.com/office/drawing/2014/main" id="{A4A0DEAC-8475-4A4F-9E84-91154CCACB69}"/>
                    </a:ext>
                  </a:extLst>
                </p14:cNvPr>
                <p14:cNvContentPartPr/>
                <p14:nvPr/>
              </p14:nvContentPartPr>
              <p14:xfrm>
                <a:off x="7707345" y="4600984"/>
                <a:ext cx="17280" cy="400320"/>
              </p14:xfrm>
            </p:contentPart>
          </mc:Choice>
          <mc:Fallback>
            <p:pic>
              <p:nvPicPr>
                <p:cNvPr id="157" name="Käsinkirjoitus 156">
                  <a:extLst>
                    <a:ext uri="{FF2B5EF4-FFF2-40B4-BE49-F238E27FC236}">
                      <a16:creationId xmlns:a16="http://schemas.microsoft.com/office/drawing/2014/main" id="{A4A0DEAC-8475-4A4F-9E84-91154CCACB69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703025" y="4596664"/>
                  <a:ext cx="2592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58" name="Käsinkirjoitus 157">
                  <a:extLst>
                    <a:ext uri="{FF2B5EF4-FFF2-40B4-BE49-F238E27FC236}">
                      <a16:creationId xmlns:a16="http://schemas.microsoft.com/office/drawing/2014/main" id="{4B26DFDE-2B7F-4C5E-8A5C-82636DB4B3A8}"/>
                    </a:ext>
                  </a:extLst>
                </p14:cNvPr>
                <p14:cNvContentPartPr/>
                <p14:nvPr/>
              </p14:nvContentPartPr>
              <p14:xfrm>
                <a:off x="7858545" y="4690984"/>
                <a:ext cx="124560" cy="267480"/>
              </p14:xfrm>
            </p:contentPart>
          </mc:Choice>
          <mc:Fallback>
            <p:pic>
              <p:nvPicPr>
                <p:cNvPr id="158" name="Käsinkirjoitus 157">
                  <a:extLst>
                    <a:ext uri="{FF2B5EF4-FFF2-40B4-BE49-F238E27FC236}">
                      <a16:creationId xmlns:a16="http://schemas.microsoft.com/office/drawing/2014/main" id="{4B26DFDE-2B7F-4C5E-8A5C-82636DB4B3A8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854225" y="4686664"/>
                  <a:ext cx="13320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9" name="Käsinkirjoitus 158">
                  <a:extLst>
                    <a:ext uri="{FF2B5EF4-FFF2-40B4-BE49-F238E27FC236}">
                      <a16:creationId xmlns:a16="http://schemas.microsoft.com/office/drawing/2014/main" id="{B13D1F1E-86AC-4609-92CE-1881A137562B}"/>
                    </a:ext>
                  </a:extLst>
                </p14:cNvPr>
                <p14:cNvContentPartPr/>
                <p14:nvPr/>
              </p14:nvContentPartPr>
              <p14:xfrm>
                <a:off x="8175705" y="4719064"/>
                <a:ext cx="32400" cy="253080"/>
              </p14:xfrm>
            </p:contentPart>
          </mc:Choice>
          <mc:Fallback>
            <p:pic>
              <p:nvPicPr>
                <p:cNvPr id="159" name="Käsinkirjoitus 158">
                  <a:extLst>
                    <a:ext uri="{FF2B5EF4-FFF2-40B4-BE49-F238E27FC236}">
                      <a16:creationId xmlns:a16="http://schemas.microsoft.com/office/drawing/2014/main" id="{B13D1F1E-86AC-4609-92CE-1881A137562B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171385" y="4714744"/>
                  <a:ext cx="41040" cy="26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Ryhmä 167">
            <a:extLst>
              <a:ext uri="{FF2B5EF4-FFF2-40B4-BE49-F238E27FC236}">
                <a16:creationId xmlns:a16="http://schemas.microsoft.com/office/drawing/2014/main" id="{30F000FB-CAD8-4A47-9E41-66A1B3B02C0B}"/>
              </a:ext>
            </a:extLst>
          </p:cNvPr>
          <p:cNvGrpSpPr/>
          <p:nvPr/>
        </p:nvGrpSpPr>
        <p:grpSpPr>
          <a:xfrm>
            <a:off x="8923548" y="4556380"/>
            <a:ext cx="200880" cy="179280"/>
            <a:chOff x="8923548" y="4556380"/>
            <a:chExt cx="200880" cy="17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61" name="Käsinkirjoitus 160">
                  <a:extLst>
                    <a:ext uri="{FF2B5EF4-FFF2-40B4-BE49-F238E27FC236}">
                      <a16:creationId xmlns:a16="http://schemas.microsoft.com/office/drawing/2014/main" id="{FC0EABB0-8E9C-4A6E-90FC-ED04772FBA9F}"/>
                    </a:ext>
                  </a:extLst>
                </p14:cNvPr>
                <p14:cNvContentPartPr/>
                <p14:nvPr/>
              </p14:nvContentPartPr>
              <p14:xfrm>
                <a:off x="8937948" y="4556380"/>
                <a:ext cx="165600" cy="77760"/>
              </p14:xfrm>
            </p:contentPart>
          </mc:Choice>
          <mc:Fallback>
            <p:pic>
              <p:nvPicPr>
                <p:cNvPr id="161" name="Käsinkirjoitus 160">
                  <a:extLst>
                    <a:ext uri="{FF2B5EF4-FFF2-40B4-BE49-F238E27FC236}">
                      <a16:creationId xmlns:a16="http://schemas.microsoft.com/office/drawing/2014/main" id="{FC0EABB0-8E9C-4A6E-90FC-ED04772FBA9F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933628" y="4552060"/>
                  <a:ext cx="1742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62" name="Käsinkirjoitus 161">
                  <a:extLst>
                    <a:ext uri="{FF2B5EF4-FFF2-40B4-BE49-F238E27FC236}">
                      <a16:creationId xmlns:a16="http://schemas.microsoft.com/office/drawing/2014/main" id="{D0E3FF7F-6EDC-47D2-8AB5-B9AD803FB4F3}"/>
                    </a:ext>
                  </a:extLst>
                </p14:cNvPr>
                <p14:cNvContentPartPr/>
                <p14:nvPr/>
              </p14:nvContentPartPr>
              <p14:xfrm>
                <a:off x="8923548" y="4672660"/>
                <a:ext cx="200880" cy="63000"/>
              </p14:xfrm>
            </p:contentPart>
          </mc:Choice>
          <mc:Fallback>
            <p:pic>
              <p:nvPicPr>
                <p:cNvPr id="162" name="Käsinkirjoitus 161">
                  <a:extLst>
                    <a:ext uri="{FF2B5EF4-FFF2-40B4-BE49-F238E27FC236}">
                      <a16:creationId xmlns:a16="http://schemas.microsoft.com/office/drawing/2014/main" id="{D0E3FF7F-6EDC-47D2-8AB5-B9AD803FB4F3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919228" y="4668340"/>
                  <a:ext cx="209520" cy="7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Ryhmä 166">
            <a:extLst>
              <a:ext uri="{FF2B5EF4-FFF2-40B4-BE49-F238E27FC236}">
                <a16:creationId xmlns:a16="http://schemas.microsoft.com/office/drawing/2014/main" id="{C6473DE6-AD10-44B6-8959-86F1D3ED1DDF}"/>
              </a:ext>
            </a:extLst>
          </p:cNvPr>
          <p:cNvGrpSpPr/>
          <p:nvPr/>
        </p:nvGrpSpPr>
        <p:grpSpPr>
          <a:xfrm>
            <a:off x="9286788" y="4469260"/>
            <a:ext cx="429480" cy="325440"/>
            <a:chOff x="9286788" y="4469260"/>
            <a:chExt cx="429480" cy="32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63" name="Käsinkirjoitus 162">
                  <a:extLst>
                    <a:ext uri="{FF2B5EF4-FFF2-40B4-BE49-F238E27FC236}">
                      <a16:creationId xmlns:a16="http://schemas.microsoft.com/office/drawing/2014/main" id="{46E7864D-123D-4125-9056-705DDE8888C2}"/>
                    </a:ext>
                  </a:extLst>
                </p14:cNvPr>
                <p14:cNvContentPartPr/>
                <p14:nvPr/>
              </p14:nvContentPartPr>
              <p14:xfrm>
                <a:off x="9286788" y="4469260"/>
                <a:ext cx="127440" cy="191880"/>
              </p14:xfrm>
            </p:contentPart>
          </mc:Choice>
          <mc:Fallback>
            <p:pic>
              <p:nvPicPr>
                <p:cNvPr id="163" name="Käsinkirjoitus 162">
                  <a:extLst>
                    <a:ext uri="{FF2B5EF4-FFF2-40B4-BE49-F238E27FC236}">
                      <a16:creationId xmlns:a16="http://schemas.microsoft.com/office/drawing/2014/main" id="{46E7864D-123D-4125-9056-705DDE8888C2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282468" y="4464940"/>
                  <a:ext cx="1360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64" name="Käsinkirjoitus 163">
                  <a:extLst>
                    <a:ext uri="{FF2B5EF4-FFF2-40B4-BE49-F238E27FC236}">
                      <a16:creationId xmlns:a16="http://schemas.microsoft.com/office/drawing/2014/main" id="{73AB3A4B-2A22-4B60-9A62-D2503F7E18FD}"/>
                    </a:ext>
                  </a:extLst>
                </p14:cNvPr>
                <p14:cNvContentPartPr/>
                <p14:nvPr/>
              </p14:nvContentPartPr>
              <p14:xfrm>
                <a:off x="9372828" y="4505620"/>
                <a:ext cx="34560" cy="278280"/>
              </p14:xfrm>
            </p:contentPart>
          </mc:Choice>
          <mc:Fallback>
            <p:pic>
              <p:nvPicPr>
                <p:cNvPr id="164" name="Käsinkirjoitus 163">
                  <a:extLst>
                    <a:ext uri="{FF2B5EF4-FFF2-40B4-BE49-F238E27FC236}">
                      <a16:creationId xmlns:a16="http://schemas.microsoft.com/office/drawing/2014/main" id="{73AB3A4B-2A22-4B60-9A62-D2503F7E18FD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368508" y="4501300"/>
                  <a:ext cx="432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65" name="Käsinkirjoitus 164">
                  <a:extLst>
                    <a:ext uri="{FF2B5EF4-FFF2-40B4-BE49-F238E27FC236}">
                      <a16:creationId xmlns:a16="http://schemas.microsoft.com/office/drawing/2014/main" id="{A9B4E047-EAFD-43C1-B50B-153177AEC158}"/>
                    </a:ext>
                  </a:extLst>
                </p14:cNvPr>
                <p14:cNvContentPartPr/>
                <p14:nvPr/>
              </p14:nvContentPartPr>
              <p14:xfrm>
                <a:off x="9493428" y="4745020"/>
                <a:ext cx="27360" cy="49680"/>
              </p14:xfrm>
            </p:contentPart>
          </mc:Choice>
          <mc:Fallback>
            <p:pic>
              <p:nvPicPr>
                <p:cNvPr id="165" name="Käsinkirjoitus 164">
                  <a:extLst>
                    <a:ext uri="{FF2B5EF4-FFF2-40B4-BE49-F238E27FC236}">
                      <a16:creationId xmlns:a16="http://schemas.microsoft.com/office/drawing/2014/main" id="{A9B4E047-EAFD-43C1-B50B-153177AEC15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489108" y="4740700"/>
                  <a:ext cx="360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66" name="Käsinkirjoitus 165">
                  <a:extLst>
                    <a:ext uri="{FF2B5EF4-FFF2-40B4-BE49-F238E27FC236}">
                      <a16:creationId xmlns:a16="http://schemas.microsoft.com/office/drawing/2014/main" id="{8776B512-D78D-4D81-96C8-263CA0C04F5A}"/>
                    </a:ext>
                  </a:extLst>
                </p14:cNvPr>
                <p14:cNvContentPartPr/>
                <p14:nvPr/>
              </p14:nvContentPartPr>
              <p14:xfrm>
                <a:off x="9589188" y="4558900"/>
                <a:ext cx="127080" cy="228240"/>
              </p14:xfrm>
            </p:contentPart>
          </mc:Choice>
          <mc:Fallback>
            <p:pic>
              <p:nvPicPr>
                <p:cNvPr id="166" name="Käsinkirjoitus 165">
                  <a:extLst>
                    <a:ext uri="{FF2B5EF4-FFF2-40B4-BE49-F238E27FC236}">
                      <a16:creationId xmlns:a16="http://schemas.microsoft.com/office/drawing/2014/main" id="{8776B512-D78D-4D81-96C8-263CA0C04F5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584868" y="4554580"/>
                  <a:ext cx="135720" cy="23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9">
            <p14:nvContentPartPr>
              <p14:cNvPr id="169" name="Käsinkirjoitus 168">
                <a:extLst>
                  <a:ext uri="{FF2B5EF4-FFF2-40B4-BE49-F238E27FC236}">
                    <a16:creationId xmlns:a16="http://schemas.microsoft.com/office/drawing/2014/main" id="{9BDF7750-EF0F-447A-925E-640884A9CFBB}"/>
                  </a:ext>
                </a:extLst>
              </p14:cNvPr>
              <p14:cNvContentPartPr/>
              <p14:nvPr/>
            </p14:nvContentPartPr>
            <p14:xfrm>
              <a:off x="6676463" y="5158709"/>
              <a:ext cx="234360" cy="364320"/>
            </p14:xfrm>
          </p:contentPart>
        </mc:Choice>
        <mc:Fallback>
          <p:pic>
            <p:nvPicPr>
              <p:cNvPr id="169" name="Käsinkirjoitus 168">
                <a:extLst>
                  <a:ext uri="{FF2B5EF4-FFF2-40B4-BE49-F238E27FC236}">
                    <a16:creationId xmlns:a16="http://schemas.microsoft.com/office/drawing/2014/main" id="{9BDF7750-EF0F-447A-925E-640884A9CFBB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6672143" y="5154389"/>
                <a:ext cx="243000" cy="3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1">
            <p14:nvContentPartPr>
              <p14:cNvPr id="171" name="Käsinkirjoitus 170">
                <a:extLst>
                  <a:ext uri="{FF2B5EF4-FFF2-40B4-BE49-F238E27FC236}">
                    <a16:creationId xmlns:a16="http://schemas.microsoft.com/office/drawing/2014/main" id="{455FF5A9-3670-476B-B50F-225159846896}"/>
                  </a:ext>
                </a:extLst>
              </p14:cNvPr>
              <p14:cNvContentPartPr/>
              <p14:nvPr/>
            </p14:nvContentPartPr>
            <p14:xfrm>
              <a:off x="7055903" y="5390909"/>
              <a:ext cx="21600" cy="67320"/>
            </p14:xfrm>
          </p:contentPart>
        </mc:Choice>
        <mc:Fallback>
          <p:pic>
            <p:nvPicPr>
              <p:cNvPr id="171" name="Käsinkirjoitus 170">
                <a:extLst>
                  <a:ext uri="{FF2B5EF4-FFF2-40B4-BE49-F238E27FC236}">
                    <a16:creationId xmlns:a16="http://schemas.microsoft.com/office/drawing/2014/main" id="{455FF5A9-3670-476B-B50F-225159846896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7051583" y="5386589"/>
                <a:ext cx="30240" cy="7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3" name="Ryhmä 182">
            <a:extLst>
              <a:ext uri="{FF2B5EF4-FFF2-40B4-BE49-F238E27FC236}">
                <a16:creationId xmlns:a16="http://schemas.microsoft.com/office/drawing/2014/main" id="{34B76D81-6475-49C6-BA02-19EECFF20EEE}"/>
              </a:ext>
            </a:extLst>
          </p:cNvPr>
          <p:cNvGrpSpPr/>
          <p:nvPr/>
        </p:nvGrpSpPr>
        <p:grpSpPr>
          <a:xfrm>
            <a:off x="7065623" y="5227469"/>
            <a:ext cx="56160" cy="59400"/>
            <a:chOff x="7065623" y="5227469"/>
            <a:chExt cx="56160" cy="5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70" name="Käsinkirjoitus 169">
                  <a:extLst>
                    <a:ext uri="{FF2B5EF4-FFF2-40B4-BE49-F238E27FC236}">
                      <a16:creationId xmlns:a16="http://schemas.microsoft.com/office/drawing/2014/main" id="{3B8319DA-1039-4729-91E5-BE72E37C980E}"/>
                    </a:ext>
                  </a:extLst>
                </p14:cNvPr>
                <p14:cNvContentPartPr/>
                <p14:nvPr/>
              </p14:nvContentPartPr>
              <p14:xfrm>
                <a:off x="7065623" y="5227469"/>
                <a:ext cx="360" cy="360"/>
              </p14:xfrm>
            </p:contentPart>
          </mc:Choice>
          <mc:Fallback>
            <p:pic>
              <p:nvPicPr>
                <p:cNvPr id="170" name="Käsinkirjoitus 169">
                  <a:extLst>
                    <a:ext uri="{FF2B5EF4-FFF2-40B4-BE49-F238E27FC236}">
                      <a16:creationId xmlns:a16="http://schemas.microsoft.com/office/drawing/2014/main" id="{3B8319DA-1039-4729-91E5-BE72E37C980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061303" y="5223149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72" name="Käsinkirjoitus 171">
                  <a:extLst>
                    <a:ext uri="{FF2B5EF4-FFF2-40B4-BE49-F238E27FC236}">
                      <a16:creationId xmlns:a16="http://schemas.microsoft.com/office/drawing/2014/main" id="{FA471DB1-BF6C-4A4E-B7EC-C021584CFB91}"/>
                    </a:ext>
                  </a:extLst>
                </p14:cNvPr>
                <p14:cNvContentPartPr/>
                <p14:nvPr/>
              </p14:nvContentPartPr>
              <p14:xfrm>
                <a:off x="7082183" y="5231789"/>
                <a:ext cx="39600" cy="55080"/>
              </p14:xfrm>
            </p:contentPart>
          </mc:Choice>
          <mc:Fallback>
            <p:pic>
              <p:nvPicPr>
                <p:cNvPr id="172" name="Käsinkirjoitus 171">
                  <a:extLst>
                    <a:ext uri="{FF2B5EF4-FFF2-40B4-BE49-F238E27FC236}">
                      <a16:creationId xmlns:a16="http://schemas.microsoft.com/office/drawing/2014/main" id="{FA471DB1-BF6C-4A4E-B7EC-C021584CFB9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077863" y="5227469"/>
                  <a:ext cx="48240" cy="6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Ryhmä 181">
            <a:extLst>
              <a:ext uri="{FF2B5EF4-FFF2-40B4-BE49-F238E27FC236}">
                <a16:creationId xmlns:a16="http://schemas.microsoft.com/office/drawing/2014/main" id="{628225A1-DB68-457A-ABE3-C8FF526938CA}"/>
              </a:ext>
            </a:extLst>
          </p:cNvPr>
          <p:cNvGrpSpPr/>
          <p:nvPr/>
        </p:nvGrpSpPr>
        <p:grpSpPr>
          <a:xfrm>
            <a:off x="7382063" y="5155109"/>
            <a:ext cx="178200" cy="342720"/>
            <a:chOff x="7382063" y="5155109"/>
            <a:chExt cx="178200" cy="34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73" name="Käsinkirjoitus 172">
                  <a:extLst>
                    <a:ext uri="{FF2B5EF4-FFF2-40B4-BE49-F238E27FC236}">
                      <a16:creationId xmlns:a16="http://schemas.microsoft.com/office/drawing/2014/main" id="{53BDC21F-D0F4-497E-9EE6-FCAAA82D95F8}"/>
                    </a:ext>
                  </a:extLst>
                </p14:cNvPr>
                <p14:cNvContentPartPr/>
                <p14:nvPr/>
              </p14:nvContentPartPr>
              <p14:xfrm>
                <a:off x="7382063" y="5162309"/>
                <a:ext cx="116280" cy="211680"/>
              </p14:xfrm>
            </p:contentPart>
          </mc:Choice>
          <mc:Fallback>
            <p:pic>
              <p:nvPicPr>
                <p:cNvPr id="173" name="Käsinkirjoitus 172">
                  <a:extLst>
                    <a:ext uri="{FF2B5EF4-FFF2-40B4-BE49-F238E27FC236}">
                      <a16:creationId xmlns:a16="http://schemas.microsoft.com/office/drawing/2014/main" id="{53BDC21F-D0F4-497E-9EE6-FCAAA82D95F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377743" y="5157989"/>
                  <a:ext cx="1249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74" name="Käsinkirjoitus 173">
                  <a:extLst>
                    <a:ext uri="{FF2B5EF4-FFF2-40B4-BE49-F238E27FC236}">
                      <a16:creationId xmlns:a16="http://schemas.microsoft.com/office/drawing/2014/main" id="{ECD269F0-F271-4899-93AD-8FAF5DC42CF4}"/>
                    </a:ext>
                  </a:extLst>
                </p14:cNvPr>
                <p14:cNvContentPartPr/>
                <p14:nvPr/>
              </p14:nvContentPartPr>
              <p14:xfrm>
                <a:off x="7520303" y="5155109"/>
                <a:ext cx="39960" cy="342720"/>
              </p14:xfrm>
            </p:contentPart>
          </mc:Choice>
          <mc:Fallback>
            <p:pic>
              <p:nvPicPr>
                <p:cNvPr id="174" name="Käsinkirjoitus 173">
                  <a:extLst>
                    <a:ext uri="{FF2B5EF4-FFF2-40B4-BE49-F238E27FC236}">
                      <a16:creationId xmlns:a16="http://schemas.microsoft.com/office/drawing/2014/main" id="{ECD269F0-F271-4899-93AD-8FAF5DC42CF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515983" y="5150789"/>
                  <a:ext cx="48600" cy="35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Ryhmä 180">
            <a:extLst>
              <a:ext uri="{FF2B5EF4-FFF2-40B4-BE49-F238E27FC236}">
                <a16:creationId xmlns:a16="http://schemas.microsoft.com/office/drawing/2014/main" id="{B92E6197-55F4-4AFF-B480-95BAD6A1198B}"/>
              </a:ext>
            </a:extLst>
          </p:cNvPr>
          <p:cNvGrpSpPr/>
          <p:nvPr/>
        </p:nvGrpSpPr>
        <p:grpSpPr>
          <a:xfrm>
            <a:off x="7720103" y="5184269"/>
            <a:ext cx="978840" cy="342000"/>
            <a:chOff x="7720103" y="5184269"/>
            <a:chExt cx="978840" cy="34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75" name="Käsinkirjoitus 174">
                  <a:extLst>
                    <a:ext uri="{FF2B5EF4-FFF2-40B4-BE49-F238E27FC236}">
                      <a16:creationId xmlns:a16="http://schemas.microsoft.com/office/drawing/2014/main" id="{2CBD0B24-3C08-48CD-A700-7A84AC996544}"/>
                    </a:ext>
                  </a:extLst>
                </p14:cNvPr>
                <p14:cNvContentPartPr/>
                <p14:nvPr/>
              </p14:nvContentPartPr>
              <p14:xfrm>
                <a:off x="7720103" y="5438429"/>
                <a:ext cx="14040" cy="83880"/>
              </p14:xfrm>
            </p:contentPart>
          </mc:Choice>
          <mc:Fallback>
            <p:pic>
              <p:nvPicPr>
                <p:cNvPr id="175" name="Käsinkirjoitus 174">
                  <a:extLst>
                    <a:ext uri="{FF2B5EF4-FFF2-40B4-BE49-F238E27FC236}">
                      <a16:creationId xmlns:a16="http://schemas.microsoft.com/office/drawing/2014/main" id="{2CBD0B24-3C08-48CD-A700-7A84AC99654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715783" y="5434109"/>
                  <a:ext cx="226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76" name="Käsinkirjoitus 175">
                  <a:extLst>
                    <a:ext uri="{FF2B5EF4-FFF2-40B4-BE49-F238E27FC236}">
                      <a16:creationId xmlns:a16="http://schemas.microsoft.com/office/drawing/2014/main" id="{875093C6-3CCC-479F-82E1-55452627F5F8}"/>
                    </a:ext>
                  </a:extLst>
                </p14:cNvPr>
                <p14:cNvContentPartPr/>
                <p14:nvPr/>
              </p14:nvContentPartPr>
              <p14:xfrm>
                <a:off x="7829183" y="5184269"/>
                <a:ext cx="180360" cy="316080"/>
              </p14:xfrm>
            </p:contentPart>
          </mc:Choice>
          <mc:Fallback>
            <p:pic>
              <p:nvPicPr>
                <p:cNvPr id="176" name="Käsinkirjoitus 175">
                  <a:extLst>
                    <a:ext uri="{FF2B5EF4-FFF2-40B4-BE49-F238E27FC236}">
                      <a16:creationId xmlns:a16="http://schemas.microsoft.com/office/drawing/2014/main" id="{875093C6-3CCC-479F-82E1-55452627F5F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824863" y="5179949"/>
                  <a:ext cx="18900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7" name="Käsinkirjoitus 176">
                  <a:extLst>
                    <a:ext uri="{FF2B5EF4-FFF2-40B4-BE49-F238E27FC236}">
                      <a16:creationId xmlns:a16="http://schemas.microsoft.com/office/drawing/2014/main" id="{4E2C1684-2759-4C9F-B40D-DAAC5B46F891}"/>
                    </a:ext>
                  </a:extLst>
                </p14:cNvPr>
                <p14:cNvContentPartPr/>
                <p14:nvPr/>
              </p14:nvContentPartPr>
              <p14:xfrm>
                <a:off x="8138063" y="5364269"/>
                <a:ext cx="254520" cy="132840"/>
              </p14:xfrm>
            </p:contentPart>
          </mc:Choice>
          <mc:Fallback>
            <p:pic>
              <p:nvPicPr>
                <p:cNvPr id="177" name="Käsinkirjoitus 176">
                  <a:extLst>
                    <a:ext uri="{FF2B5EF4-FFF2-40B4-BE49-F238E27FC236}">
                      <a16:creationId xmlns:a16="http://schemas.microsoft.com/office/drawing/2014/main" id="{4E2C1684-2759-4C9F-B40D-DAAC5B46F89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133743" y="5359949"/>
                  <a:ext cx="2631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8" name="Käsinkirjoitus 177">
                  <a:extLst>
                    <a:ext uri="{FF2B5EF4-FFF2-40B4-BE49-F238E27FC236}">
                      <a16:creationId xmlns:a16="http://schemas.microsoft.com/office/drawing/2014/main" id="{5D6D64F6-23BE-4AB6-BDD4-95995A862EB5}"/>
                    </a:ext>
                  </a:extLst>
                </p14:cNvPr>
                <p14:cNvContentPartPr/>
                <p14:nvPr/>
              </p14:nvContentPartPr>
              <p14:xfrm>
                <a:off x="8476103" y="5402789"/>
                <a:ext cx="6840" cy="96840"/>
              </p14:xfrm>
            </p:contentPart>
          </mc:Choice>
          <mc:Fallback>
            <p:pic>
              <p:nvPicPr>
                <p:cNvPr id="178" name="Käsinkirjoitus 177">
                  <a:extLst>
                    <a:ext uri="{FF2B5EF4-FFF2-40B4-BE49-F238E27FC236}">
                      <a16:creationId xmlns:a16="http://schemas.microsoft.com/office/drawing/2014/main" id="{5D6D64F6-23BE-4AB6-BDD4-95995A862EB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471783" y="5398469"/>
                  <a:ext cx="154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9" name="Käsinkirjoitus 178">
                  <a:extLst>
                    <a:ext uri="{FF2B5EF4-FFF2-40B4-BE49-F238E27FC236}">
                      <a16:creationId xmlns:a16="http://schemas.microsoft.com/office/drawing/2014/main" id="{2244AE6D-E513-4ED9-8A96-E83327991351}"/>
                    </a:ext>
                  </a:extLst>
                </p14:cNvPr>
                <p14:cNvContentPartPr/>
                <p14:nvPr/>
              </p14:nvContentPartPr>
              <p14:xfrm>
                <a:off x="8490503" y="5290829"/>
                <a:ext cx="6840" cy="19800"/>
              </p14:xfrm>
            </p:contentPart>
          </mc:Choice>
          <mc:Fallback>
            <p:pic>
              <p:nvPicPr>
                <p:cNvPr id="179" name="Käsinkirjoitus 178">
                  <a:extLst>
                    <a:ext uri="{FF2B5EF4-FFF2-40B4-BE49-F238E27FC236}">
                      <a16:creationId xmlns:a16="http://schemas.microsoft.com/office/drawing/2014/main" id="{2244AE6D-E513-4ED9-8A96-E8332799135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486183" y="5286509"/>
                  <a:ext cx="154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80" name="Käsinkirjoitus 179">
                  <a:extLst>
                    <a:ext uri="{FF2B5EF4-FFF2-40B4-BE49-F238E27FC236}">
                      <a16:creationId xmlns:a16="http://schemas.microsoft.com/office/drawing/2014/main" id="{A5290C21-3920-45BB-A738-C9C27F74A957}"/>
                    </a:ext>
                  </a:extLst>
                </p14:cNvPr>
                <p14:cNvContentPartPr/>
                <p14:nvPr/>
              </p14:nvContentPartPr>
              <p14:xfrm>
                <a:off x="8574743" y="5386589"/>
                <a:ext cx="124200" cy="139680"/>
              </p14:xfrm>
            </p:contentPart>
          </mc:Choice>
          <mc:Fallback>
            <p:pic>
              <p:nvPicPr>
                <p:cNvPr id="180" name="Käsinkirjoitus 179">
                  <a:extLst>
                    <a:ext uri="{FF2B5EF4-FFF2-40B4-BE49-F238E27FC236}">
                      <a16:creationId xmlns:a16="http://schemas.microsoft.com/office/drawing/2014/main" id="{A5290C21-3920-45BB-A738-C9C27F74A95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570423" y="5382269"/>
                  <a:ext cx="132840" cy="14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Ryhmä 185">
            <a:extLst>
              <a:ext uri="{FF2B5EF4-FFF2-40B4-BE49-F238E27FC236}">
                <a16:creationId xmlns:a16="http://schemas.microsoft.com/office/drawing/2014/main" id="{535D1A77-6B07-4E57-A33D-AFFB76736456}"/>
              </a:ext>
            </a:extLst>
          </p:cNvPr>
          <p:cNvGrpSpPr/>
          <p:nvPr/>
        </p:nvGrpSpPr>
        <p:grpSpPr>
          <a:xfrm>
            <a:off x="6735316" y="516709"/>
            <a:ext cx="200160" cy="385560"/>
            <a:chOff x="6735316" y="516709"/>
            <a:chExt cx="200160" cy="38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84" name="Käsinkirjoitus 183">
                  <a:extLst>
                    <a:ext uri="{FF2B5EF4-FFF2-40B4-BE49-F238E27FC236}">
                      <a16:creationId xmlns:a16="http://schemas.microsoft.com/office/drawing/2014/main" id="{8778C9AA-68D2-4100-95B8-D80281BA0644}"/>
                    </a:ext>
                  </a:extLst>
                </p14:cNvPr>
                <p14:cNvContentPartPr/>
                <p14:nvPr/>
              </p14:nvContentPartPr>
              <p14:xfrm>
                <a:off x="6735316" y="516709"/>
                <a:ext cx="96120" cy="367200"/>
              </p14:xfrm>
            </p:contentPart>
          </mc:Choice>
          <mc:Fallback>
            <p:pic>
              <p:nvPicPr>
                <p:cNvPr id="184" name="Käsinkirjoitus 183">
                  <a:extLst>
                    <a:ext uri="{FF2B5EF4-FFF2-40B4-BE49-F238E27FC236}">
                      <a16:creationId xmlns:a16="http://schemas.microsoft.com/office/drawing/2014/main" id="{8778C9AA-68D2-4100-95B8-D80281BA064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730996" y="512389"/>
                  <a:ext cx="10476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85" name="Käsinkirjoitus 184">
                  <a:extLst>
                    <a:ext uri="{FF2B5EF4-FFF2-40B4-BE49-F238E27FC236}">
                      <a16:creationId xmlns:a16="http://schemas.microsoft.com/office/drawing/2014/main" id="{6DE98945-5B6E-4EA8-A2D5-FFE3F35C0C45}"/>
                    </a:ext>
                  </a:extLst>
                </p14:cNvPr>
                <p14:cNvContentPartPr/>
                <p14:nvPr/>
              </p14:nvContentPartPr>
              <p14:xfrm>
                <a:off x="6876076" y="563509"/>
                <a:ext cx="59400" cy="338760"/>
              </p14:xfrm>
            </p:contentPart>
          </mc:Choice>
          <mc:Fallback>
            <p:pic>
              <p:nvPicPr>
                <p:cNvPr id="185" name="Käsinkirjoitus 184">
                  <a:extLst>
                    <a:ext uri="{FF2B5EF4-FFF2-40B4-BE49-F238E27FC236}">
                      <a16:creationId xmlns:a16="http://schemas.microsoft.com/office/drawing/2014/main" id="{6DE98945-5B6E-4EA8-A2D5-FFE3F35C0C4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871756" y="559189"/>
                  <a:ext cx="68040" cy="34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187" name="Käsinkirjoitus 186">
                <a:extLst>
                  <a:ext uri="{FF2B5EF4-FFF2-40B4-BE49-F238E27FC236}">
                    <a16:creationId xmlns:a16="http://schemas.microsoft.com/office/drawing/2014/main" id="{33BB38CD-6ACE-4344-AA80-BC484E3166BF}"/>
                  </a:ext>
                </a:extLst>
              </p14:cNvPr>
              <p14:cNvContentPartPr/>
              <p14:nvPr/>
            </p14:nvContentPartPr>
            <p14:xfrm>
              <a:off x="7282876" y="659269"/>
              <a:ext cx="357840" cy="355680"/>
            </p14:xfrm>
          </p:contentPart>
        </mc:Choice>
        <mc:Fallback>
          <p:pic>
            <p:nvPicPr>
              <p:cNvPr id="187" name="Käsinkirjoitus 186">
                <a:extLst>
                  <a:ext uri="{FF2B5EF4-FFF2-40B4-BE49-F238E27FC236}">
                    <a16:creationId xmlns:a16="http://schemas.microsoft.com/office/drawing/2014/main" id="{33BB38CD-6ACE-4344-AA80-BC484E3166BF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7278556" y="654949"/>
                <a:ext cx="366480" cy="364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7" name="Ryhmä 196">
            <a:extLst>
              <a:ext uri="{FF2B5EF4-FFF2-40B4-BE49-F238E27FC236}">
                <a16:creationId xmlns:a16="http://schemas.microsoft.com/office/drawing/2014/main" id="{1975DC97-A000-4958-9AC3-B850469E3C4F}"/>
              </a:ext>
            </a:extLst>
          </p:cNvPr>
          <p:cNvGrpSpPr/>
          <p:nvPr/>
        </p:nvGrpSpPr>
        <p:grpSpPr>
          <a:xfrm>
            <a:off x="8039956" y="872749"/>
            <a:ext cx="137520" cy="79200"/>
            <a:chOff x="8039956" y="872749"/>
            <a:chExt cx="137520" cy="7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90" name="Käsinkirjoitus 189">
                  <a:extLst>
                    <a:ext uri="{FF2B5EF4-FFF2-40B4-BE49-F238E27FC236}">
                      <a16:creationId xmlns:a16="http://schemas.microsoft.com/office/drawing/2014/main" id="{C4698A7F-22D4-4B54-A33B-B985B2005EED}"/>
                    </a:ext>
                  </a:extLst>
                </p14:cNvPr>
                <p14:cNvContentPartPr/>
                <p14:nvPr/>
              </p14:nvContentPartPr>
              <p14:xfrm>
                <a:off x="8039956" y="872749"/>
                <a:ext cx="113400" cy="14040"/>
              </p14:xfrm>
            </p:contentPart>
          </mc:Choice>
          <mc:Fallback>
            <p:pic>
              <p:nvPicPr>
                <p:cNvPr id="190" name="Käsinkirjoitus 189">
                  <a:extLst>
                    <a:ext uri="{FF2B5EF4-FFF2-40B4-BE49-F238E27FC236}">
                      <a16:creationId xmlns:a16="http://schemas.microsoft.com/office/drawing/2014/main" id="{C4698A7F-22D4-4B54-A33B-B985B2005EE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035636" y="868429"/>
                  <a:ext cx="1220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91" name="Käsinkirjoitus 190">
                  <a:extLst>
                    <a:ext uri="{FF2B5EF4-FFF2-40B4-BE49-F238E27FC236}">
                      <a16:creationId xmlns:a16="http://schemas.microsoft.com/office/drawing/2014/main" id="{51D7F8E5-2E09-4F22-B553-C60683128BA8}"/>
                    </a:ext>
                  </a:extLst>
                </p14:cNvPr>
                <p14:cNvContentPartPr/>
                <p14:nvPr/>
              </p14:nvContentPartPr>
              <p14:xfrm>
                <a:off x="8043916" y="936829"/>
                <a:ext cx="133560" cy="15120"/>
              </p14:xfrm>
            </p:contentPart>
          </mc:Choice>
          <mc:Fallback>
            <p:pic>
              <p:nvPicPr>
                <p:cNvPr id="191" name="Käsinkirjoitus 190">
                  <a:extLst>
                    <a:ext uri="{FF2B5EF4-FFF2-40B4-BE49-F238E27FC236}">
                      <a16:creationId xmlns:a16="http://schemas.microsoft.com/office/drawing/2014/main" id="{51D7F8E5-2E09-4F22-B553-C60683128BA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039596" y="932509"/>
                  <a:ext cx="14220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Ryhmä 195">
            <a:extLst>
              <a:ext uri="{FF2B5EF4-FFF2-40B4-BE49-F238E27FC236}">
                <a16:creationId xmlns:a16="http://schemas.microsoft.com/office/drawing/2014/main" id="{40C6D4FC-0014-4772-A1DE-6909E7D0E55A}"/>
              </a:ext>
            </a:extLst>
          </p:cNvPr>
          <p:cNvGrpSpPr/>
          <p:nvPr/>
        </p:nvGrpSpPr>
        <p:grpSpPr>
          <a:xfrm>
            <a:off x="8359276" y="683029"/>
            <a:ext cx="438480" cy="350640"/>
            <a:chOff x="8359276" y="683029"/>
            <a:chExt cx="438480" cy="35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92" name="Käsinkirjoitus 191">
                  <a:extLst>
                    <a:ext uri="{FF2B5EF4-FFF2-40B4-BE49-F238E27FC236}">
                      <a16:creationId xmlns:a16="http://schemas.microsoft.com/office/drawing/2014/main" id="{038A1047-4FBE-4B06-8F6C-520BF0D3D70F}"/>
                    </a:ext>
                  </a:extLst>
                </p14:cNvPr>
                <p14:cNvContentPartPr/>
                <p14:nvPr/>
              </p14:nvContentPartPr>
              <p14:xfrm>
                <a:off x="8359276" y="683029"/>
                <a:ext cx="20160" cy="303480"/>
              </p14:xfrm>
            </p:contentPart>
          </mc:Choice>
          <mc:Fallback>
            <p:pic>
              <p:nvPicPr>
                <p:cNvPr id="192" name="Käsinkirjoitus 191">
                  <a:extLst>
                    <a:ext uri="{FF2B5EF4-FFF2-40B4-BE49-F238E27FC236}">
                      <a16:creationId xmlns:a16="http://schemas.microsoft.com/office/drawing/2014/main" id="{038A1047-4FBE-4B06-8F6C-520BF0D3D70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354956" y="678709"/>
                  <a:ext cx="2880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93" name="Käsinkirjoitus 192">
                  <a:extLst>
                    <a:ext uri="{FF2B5EF4-FFF2-40B4-BE49-F238E27FC236}">
                      <a16:creationId xmlns:a16="http://schemas.microsoft.com/office/drawing/2014/main" id="{9419EFC8-CB83-4F05-872A-59486DD8825A}"/>
                    </a:ext>
                  </a:extLst>
                </p14:cNvPr>
                <p14:cNvContentPartPr/>
                <p14:nvPr/>
              </p14:nvContentPartPr>
              <p14:xfrm>
                <a:off x="8500396" y="987589"/>
                <a:ext cx="21960" cy="46080"/>
              </p14:xfrm>
            </p:contentPart>
          </mc:Choice>
          <mc:Fallback>
            <p:pic>
              <p:nvPicPr>
                <p:cNvPr id="193" name="Käsinkirjoitus 192">
                  <a:extLst>
                    <a:ext uri="{FF2B5EF4-FFF2-40B4-BE49-F238E27FC236}">
                      <a16:creationId xmlns:a16="http://schemas.microsoft.com/office/drawing/2014/main" id="{9419EFC8-CB83-4F05-872A-59486DD8825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496076" y="983269"/>
                  <a:ext cx="306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94" name="Käsinkirjoitus 193">
                  <a:extLst>
                    <a:ext uri="{FF2B5EF4-FFF2-40B4-BE49-F238E27FC236}">
                      <a16:creationId xmlns:a16="http://schemas.microsoft.com/office/drawing/2014/main" id="{724C437B-5213-45B9-8B31-4E6CE8B89030}"/>
                    </a:ext>
                  </a:extLst>
                </p14:cNvPr>
                <p14:cNvContentPartPr/>
                <p14:nvPr/>
              </p14:nvContentPartPr>
              <p14:xfrm>
                <a:off x="8622796" y="765469"/>
                <a:ext cx="174960" cy="226080"/>
              </p14:xfrm>
            </p:contentPart>
          </mc:Choice>
          <mc:Fallback>
            <p:pic>
              <p:nvPicPr>
                <p:cNvPr id="194" name="Käsinkirjoitus 193">
                  <a:extLst>
                    <a:ext uri="{FF2B5EF4-FFF2-40B4-BE49-F238E27FC236}">
                      <a16:creationId xmlns:a16="http://schemas.microsoft.com/office/drawing/2014/main" id="{724C437B-5213-45B9-8B31-4E6CE8B89030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618476" y="761149"/>
                  <a:ext cx="183600" cy="23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195" name="Käsinkirjoitus 194">
                <a:extLst>
                  <a:ext uri="{FF2B5EF4-FFF2-40B4-BE49-F238E27FC236}">
                    <a16:creationId xmlns:a16="http://schemas.microsoft.com/office/drawing/2014/main" id="{808D5535-F7A9-4F5C-AF5E-4A32DD6A1603}"/>
                  </a:ext>
                </a:extLst>
              </p14:cNvPr>
              <p14:cNvContentPartPr/>
              <p14:nvPr/>
            </p14:nvContentPartPr>
            <p14:xfrm>
              <a:off x="8982076" y="748189"/>
              <a:ext cx="84600" cy="249480"/>
            </p14:xfrm>
          </p:contentPart>
        </mc:Choice>
        <mc:Fallback>
          <p:pic>
            <p:nvPicPr>
              <p:cNvPr id="195" name="Käsinkirjoitus 194">
                <a:extLst>
                  <a:ext uri="{FF2B5EF4-FFF2-40B4-BE49-F238E27FC236}">
                    <a16:creationId xmlns:a16="http://schemas.microsoft.com/office/drawing/2014/main" id="{808D5535-F7A9-4F5C-AF5E-4A32DD6A1603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8977756" y="743869"/>
                <a:ext cx="9324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0">
            <p14:nvContentPartPr>
              <p14:cNvPr id="199" name="Käsinkirjoitus 198">
                <a:extLst>
                  <a:ext uri="{FF2B5EF4-FFF2-40B4-BE49-F238E27FC236}">
                    <a16:creationId xmlns:a16="http://schemas.microsoft.com/office/drawing/2014/main" id="{16D69F40-E6E8-445E-81C2-50B6430AA5BA}"/>
                  </a:ext>
                </a:extLst>
              </p14:cNvPr>
              <p14:cNvContentPartPr/>
              <p14:nvPr/>
            </p14:nvContentPartPr>
            <p14:xfrm>
              <a:off x="7731796" y="857989"/>
              <a:ext cx="133200" cy="160200"/>
            </p14:xfrm>
          </p:contentPart>
        </mc:Choice>
        <mc:Fallback>
          <p:pic>
            <p:nvPicPr>
              <p:cNvPr id="199" name="Käsinkirjoitus 198">
                <a:extLst>
                  <a:ext uri="{FF2B5EF4-FFF2-40B4-BE49-F238E27FC236}">
                    <a16:creationId xmlns:a16="http://schemas.microsoft.com/office/drawing/2014/main" id="{16D69F40-E6E8-445E-81C2-50B6430AA5BA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7727476" y="853669"/>
                <a:ext cx="141840" cy="16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8" name="Ryhmä 207">
            <a:extLst>
              <a:ext uri="{FF2B5EF4-FFF2-40B4-BE49-F238E27FC236}">
                <a16:creationId xmlns:a16="http://schemas.microsoft.com/office/drawing/2014/main" id="{C8074E86-B608-4953-98FE-E06466C26391}"/>
              </a:ext>
            </a:extLst>
          </p:cNvPr>
          <p:cNvGrpSpPr/>
          <p:nvPr/>
        </p:nvGrpSpPr>
        <p:grpSpPr>
          <a:xfrm>
            <a:off x="7295476" y="1290349"/>
            <a:ext cx="964080" cy="455040"/>
            <a:chOff x="7295476" y="1290349"/>
            <a:chExt cx="964080" cy="45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00" name="Käsinkirjoitus 199">
                  <a:extLst>
                    <a:ext uri="{FF2B5EF4-FFF2-40B4-BE49-F238E27FC236}">
                      <a16:creationId xmlns:a16="http://schemas.microsoft.com/office/drawing/2014/main" id="{89BB3657-323F-4654-BA18-23CD5DA9B59C}"/>
                    </a:ext>
                  </a:extLst>
                </p14:cNvPr>
                <p14:cNvContentPartPr/>
                <p14:nvPr/>
              </p14:nvContentPartPr>
              <p14:xfrm>
                <a:off x="7295476" y="1290349"/>
                <a:ext cx="412560" cy="455040"/>
              </p14:xfrm>
            </p:contentPart>
          </mc:Choice>
          <mc:Fallback>
            <p:pic>
              <p:nvPicPr>
                <p:cNvPr id="200" name="Käsinkirjoitus 199">
                  <a:extLst>
                    <a:ext uri="{FF2B5EF4-FFF2-40B4-BE49-F238E27FC236}">
                      <a16:creationId xmlns:a16="http://schemas.microsoft.com/office/drawing/2014/main" id="{89BB3657-323F-4654-BA18-23CD5DA9B59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291156" y="1286029"/>
                  <a:ext cx="42120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01" name="Käsinkirjoitus 200">
                  <a:extLst>
                    <a:ext uri="{FF2B5EF4-FFF2-40B4-BE49-F238E27FC236}">
                      <a16:creationId xmlns:a16="http://schemas.microsoft.com/office/drawing/2014/main" id="{2D752A6C-2C2D-43E0-82F4-5C5A0E4D4AE6}"/>
                    </a:ext>
                  </a:extLst>
                </p14:cNvPr>
                <p14:cNvContentPartPr/>
                <p14:nvPr/>
              </p14:nvContentPartPr>
              <p14:xfrm>
                <a:off x="7834036" y="1576549"/>
                <a:ext cx="88200" cy="136800"/>
              </p14:xfrm>
            </p:contentPart>
          </mc:Choice>
          <mc:Fallback>
            <p:pic>
              <p:nvPicPr>
                <p:cNvPr id="201" name="Käsinkirjoitus 200">
                  <a:extLst>
                    <a:ext uri="{FF2B5EF4-FFF2-40B4-BE49-F238E27FC236}">
                      <a16:creationId xmlns:a16="http://schemas.microsoft.com/office/drawing/2014/main" id="{2D752A6C-2C2D-43E0-82F4-5C5A0E4D4AE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829716" y="1572229"/>
                  <a:ext cx="968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02" name="Käsinkirjoitus 201">
                  <a:extLst>
                    <a:ext uri="{FF2B5EF4-FFF2-40B4-BE49-F238E27FC236}">
                      <a16:creationId xmlns:a16="http://schemas.microsoft.com/office/drawing/2014/main" id="{8A0C8FF0-54A0-4704-B7D6-EB92A08FDF7D}"/>
                    </a:ext>
                  </a:extLst>
                </p14:cNvPr>
                <p14:cNvContentPartPr/>
                <p14:nvPr/>
              </p14:nvContentPartPr>
              <p14:xfrm>
                <a:off x="7898116" y="1387909"/>
                <a:ext cx="72360" cy="349920"/>
              </p14:xfrm>
            </p:contentPart>
          </mc:Choice>
          <mc:Fallback>
            <p:pic>
              <p:nvPicPr>
                <p:cNvPr id="202" name="Käsinkirjoitus 201">
                  <a:extLst>
                    <a:ext uri="{FF2B5EF4-FFF2-40B4-BE49-F238E27FC236}">
                      <a16:creationId xmlns:a16="http://schemas.microsoft.com/office/drawing/2014/main" id="{8A0C8FF0-54A0-4704-B7D6-EB92A08FDF7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893796" y="1383589"/>
                  <a:ext cx="8100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03" name="Käsinkirjoitus 202">
                  <a:extLst>
                    <a:ext uri="{FF2B5EF4-FFF2-40B4-BE49-F238E27FC236}">
                      <a16:creationId xmlns:a16="http://schemas.microsoft.com/office/drawing/2014/main" id="{3B243DAF-DD25-4E42-99B0-025D325460E7}"/>
                    </a:ext>
                  </a:extLst>
                </p14:cNvPr>
                <p14:cNvContentPartPr/>
                <p14:nvPr/>
              </p14:nvContentPartPr>
              <p14:xfrm>
                <a:off x="8119156" y="1577269"/>
                <a:ext cx="99360" cy="7560"/>
              </p14:xfrm>
            </p:contentPart>
          </mc:Choice>
          <mc:Fallback>
            <p:pic>
              <p:nvPicPr>
                <p:cNvPr id="203" name="Käsinkirjoitus 202">
                  <a:extLst>
                    <a:ext uri="{FF2B5EF4-FFF2-40B4-BE49-F238E27FC236}">
                      <a16:creationId xmlns:a16="http://schemas.microsoft.com/office/drawing/2014/main" id="{3B243DAF-DD25-4E42-99B0-025D325460E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114836" y="1572949"/>
                  <a:ext cx="1080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04" name="Käsinkirjoitus 203">
                  <a:extLst>
                    <a:ext uri="{FF2B5EF4-FFF2-40B4-BE49-F238E27FC236}">
                      <a16:creationId xmlns:a16="http://schemas.microsoft.com/office/drawing/2014/main" id="{8E95DF28-4F29-4382-8A6B-A7DC8A07A3B2}"/>
                    </a:ext>
                  </a:extLst>
                </p14:cNvPr>
                <p14:cNvContentPartPr/>
                <p14:nvPr/>
              </p14:nvContentPartPr>
              <p14:xfrm>
                <a:off x="8110156" y="1661149"/>
                <a:ext cx="149400" cy="18720"/>
              </p14:xfrm>
            </p:contentPart>
          </mc:Choice>
          <mc:Fallback>
            <p:pic>
              <p:nvPicPr>
                <p:cNvPr id="204" name="Käsinkirjoitus 203">
                  <a:extLst>
                    <a:ext uri="{FF2B5EF4-FFF2-40B4-BE49-F238E27FC236}">
                      <a16:creationId xmlns:a16="http://schemas.microsoft.com/office/drawing/2014/main" id="{8E95DF28-4F29-4382-8A6B-A7DC8A07A3B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105836" y="1656829"/>
                  <a:ext cx="158040" cy="2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Ryhmä 213">
            <a:extLst>
              <a:ext uri="{FF2B5EF4-FFF2-40B4-BE49-F238E27FC236}">
                <a16:creationId xmlns:a16="http://schemas.microsoft.com/office/drawing/2014/main" id="{A1FD021E-F299-4724-926E-A891F4997804}"/>
              </a:ext>
            </a:extLst>
          </p:cNvPr>
          <p:cNvGrpSpPr/>
          <p:nvPr/>
        </p:nvGrpSpPr>
        <p:grpSpPr>
          <a:xfrm>
            <a:off x="9310756" y="810109"/>
            <a:ext cx="204840" cy="138240"/>
            <a:chOff x="9310756" y="810109"/>
            <a:chExt cx="204840" cy="13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09" name="Käsinkirjoitus 208">
                  <a:extLst>
                    <a:ext uri="{FF2B5EF4-FFF2-40B4-BE49-F238E27FC236}">
                      <a16:creationId xmlns:a16="http://schemas.microsoft.com/office/drawing/2014/main" id="{13760526-0D1F-446D-B2F0-BD8ADCF97DE7}"/>
                    </a:ext>
                  </a:extLst>
                </p14:cNvPr>
                <p14:cNvContentPartPr/>
                <p14:nvPr/>
              </p14:nvContentPartPr>
              <p14:xfrm>
                <a:off x="9310756" y="810109"/>
                <a:ext cx="199440" cy="53280"/>
              </p14:xfrm>
            </p:contentPart>
          </mc:Choice>
          <mc:Fallback>
            <p:pic>
              <p:nvPicPr>
                <p:cNvPr id="209" name="Käsinkirjoitus 208">
                  <a:extLst>
                    <a:ext uri="{FF2B5EF4-FFF2-40B4-BE49-F238E27FC236}">
                      <a16:creationId xmlns:a16="http://schemas.microsoft.com/office/drawing/2014/main" id="{13760526-0D1F-446D-B2F0-BD8ADCF97DE7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306436" y="805789"/>
                  <a:ext cx="2080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10" name="Käsinkirjoitus 209">
                  <a:extLst>
                    <a:ext uri="{FF2B5EF4-FFF2-40B4-BE49-F238E27FC236}">
                      <a16:creationId xmlns:a16="http://schemas.microsoft.com/office/drawing/2014/main" id="{572D1E3B-90C5-4CE6-B7C5-1358F8749AF1}"/>
                    </a:ext>
                  </a:extLst>
                </p14:cNvPr>
                <p14:cNvContentPartPr/>
                <p14:nvPr/>
              </p14:nvContentPartPr>
              <p14:xfrm>
                <a:off x="9357196" y="908029"/>
                <a:ext cx="158400" cy="40320"/>
              </p14:xfrm>
            </p:contentPart>
          </mc:Choice>
          <mc:Fallback>
            <p:pic>
              <p:nvPicPr>
                <p:cNvPr id="210" name="Käsinkirjoitus 209">
                  <a:extLst>
                    <a:ext uri="{FF2B5EF4-FFF2-40B4-BE49-F238E27FC236}">
                      <a16:creationId xmlns:a16="http://schemas.microsoft.com/office/drawing/2014/main" id="{572D1E3B-90C5-4CE6-B7C5-1358F8749AF1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352876" y="903709"/>
                  <a:ext cx="167040" cy="4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6">
            <p14:nvContentPartPr>
              <p14:cNvPr id="211" name="Käsinkirjoitus 210">
                <a:extLst>
                  <a:ext uri="{FF2B5EF4-FFF2-40B4-BE49-F238E27FC236}">
                    <a16:creationId xmlns:a16="http://schemas.microsoft.com/office/drawing/2014/main" id="{B3706C01-D26A-40D4-8781-72F0E11530F1}"/>
                  </a:ext>
                </a:extLst>
              </p14:cNvPr>
              <p14:cNvContentPartPr/>
              <p14:nvPr/>
            </p14:nvContentPartPr>
            <p14:xfrm>
              <a:off x="9804676" y="713989"/>
              <a:ext cx="19800" cy="249480"/>
            </p14:xfrm>
          </p:contentPart>
        </mc:Choice>
        <mc:Fallback>
          <p:pic>
            <p:nvPicPr>
              <p:cNvPr id="211" name="Käsinkirjoitus 210">
                <a:extLst>
                  <a:ext uri="{FF2B5EF4-FFF2-40B4-BE49-F238E27FC236}">
                    <a16:creationId xmlns:a16="http://schemas.microsoft.com/office/drawing/2014/main" id="{B3706C01-D26A-40D4-8781-72F0E11530F1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9800356" y="709669"/>
                <a:ext cx="2844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8">
            <p14:nvContentPartPr>
              <p14:cNvPr id="212" name="Käsinkirjoitus 211">
                <a:extLst>
                  <a:ext uri="{FF2B5EF4-FFF2-40B4-BE49-F238E27FC236}">
                    <a16:creationId xmlns:a16="http://schemas.microsoft.com/office/drawing/2014/main" id="{B31C59BF-8322-47D5-AF9E-889BF3DA0B32}"/>
                  </a:ext>
                </a:extLst>
              </p14:cNvPr>
              <p14:cNvContentPartPr/>
              <p14:nvPr/>
            </p14:nvContentPartPr>
            <p14:xfrm>
              <a:off x="10000516" y="916309"/>
              <a:ext cx="11160" cy="102600"/>
            </p14:xfrm>
          </p:contentPart>
        </mc:Choice>
        <mc:Fallback>
          <p:pic>
            <p:nvPicPr>
              <p:cNvPr id="212" name="Käsinkirjoitus 211">
                <a:extLst>
                  <a:ext uri="{FF2B5EF4-FFF2-40B4-BE49-F238E27FC236}">
                    <a16:creationId xmlns:a16="http://schemas.microsoft.com/office/drawing/2014/main" id="{B31C59BF-8322-47D5-AF9E-889BF3DA0B32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9996196" y="911989"/>
                <a:ext cx="1980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0">
            <p14:nvContentPartPr>
              <p14:cNvPr id="213" name="Käsinkirjoitus 212">
                <a:extLst>
                  <a:ext uri="{FF2B5EF4-FFF2-40B4-BE49-F238E27FC236}">
                    <a16:creationId xmlns:a16="http://schemas.microsoft.com/office/drawing/2014/main" id="{454919ED-C921-49D2-AE15-E0DB8295A187}"/>
                  </a:ext>
                </a:extLst>
              </p14:cNvPr>
              <p14:cNvContentPartPr/>
              <p14:nvPr/>
            </p14:nvContentPartPr>
            <p14:xfrm>
              <a:off x="10188436" y="704629"/>
              <a:ext cx="160920" cy="321120"/>
            </p14:xfrm>
          </p:contentPart>
        </mc:Choice>
        <mc:Fallback>
          <p:pic>
            <p:nvPicPr>
              <p:cNvPr id="213" name="Käsinkirjoitus 212">
                <a:extLst>
                  <a:ext uri="{FF2B5EF4-FFF2-40B4-BE49-F238E27FC236}">
                    <a16:creationId xmlns:a16="http://schemas.microsoft.com/office/drawing/2014/main" id="{454919ED-C921-49D2-AE15-E0DB8295A187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10184116" y="700309"/>
                <a:ext cx="169560" cy="32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7" name="Ryhmä 216">
            <a:extLst>
              <a:ext uri="{FF2B5EF4-FFF2-40B4-BE49-F238E27FC236}">
                <a16:creationId xmlns:a16="http://schemas.microsoft.com/office/drawing/2014/main" id="{746C112D-79B0-4449-BE9C-68E5F7ADA3C5}"/>
              </a:ext>
            </a:extLst>
          </p:cNvPr>
          <p:cNvGrpSpPr/>
          <p:nvPr/>
        </p:nvGrpSpPr>
        <p:grpSpPr>
          <a:xfrm>
            <a:off x="8464396" y="1371709"/>
            <a:ext cx="555120" cy="377280"/>
            <a:chOff x="8464396" y="1371709"/>
            <a:chExt cx="555120" cy="37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05" name="Käsinkirjoitus 204">
                  <a:extLst>
                    <a:ext uri="{FF2B5EF4-FFF2-40B4-BE49-F238E27FC236}">
                      <a16:creationId xmlns:a16="http://schemas.microsoft.com/office/drawing/2014/main" id="{316BCBF6-1AC6-4188-9E14-8A148A6D2249}"/>
                    </a:ext>
                  </a:extLst>
                </p14:cNvPr>
                <p14:cNvContentPartPr/>
                <p14:nvPr/>
              </p14:nvContentPartPr>
              <p14:xfrm>
                <a:off x="8464396" y="1371709"/>
                <a:ext cx="104400" cy="197280"/>
              </p14:xfrm>
            </p:contentPart>
          </mc:Choice>
          <mc:Fallback>
            <p:pic>
              <p:nvPicPr>
                <p:cNvPr id="205" name="Käsinkirjoitus 204">
                  <a:extLst>
                    <a:ext uri="{FF2B5EF4-FFF2-40B4-BE49-F238E27FC236}">
                      <a16:creationId xmlns:a16="http://schemas.microsoft.com/office/drawing/2014/main" id="{316BCBF6-1AC6-4188-9E14-8A148A6D2249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460076" y="1367389"/>
                  <a:ext cx="1130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06" name="Käsinkirjoitus 205">
                  <a:extLst>
                    <a:ext uri="{FF2B5EF4-FFF2-40B4-BE49-F238E27FC236}">
                      <a16:creationId xmlns:a16="http://schemas.microsoft.com/office/drawing/2014/main" id="{BA8D8045-6374-412F-B87A-E24798C80401}"/>
                    </a:ext>
                  </a:extLst>
                </p14:cNvPr>
                <p14:cNvContentPartPr/>
                <p14:nvPr/>
              </p14:nvContentPartPr>
              <p14:xfrm>
                <a:off x="8561956" y="1457029"/>
                <a:ext cx="31320" cy="250200"/>
              </p14:xfrm>
            </p:contentPart>
          </mc:Choice>
          <mc:Fallback>
            <p:pic>
              <p:nvPicPr>
                <p:cNvPr id="206" name="Käsinkirjoitus 205">
                  <a:extLst>
                    <a:ext uri="{FF2B5EF4-FFF2-40B4-BE49-F238E27FC236}">
                      <a16:creationId xmlns:a16="http://schemas.microsoft.com/office/drawing/2014/main" id="{BA8D8045-6374-412F-B87A-E24798C8040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557636" y="1452709"/>
                  <a:ext cx="399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15" name="Käsinkirjoitus 214">
                  <a:extLst>
                    <a:ext uri="{FF2B5EF4-FFF2-40B4-BE49-F238E27FC236}">
                      <a16:creationId xmlns:a16="http://schemas.microsoft.com/office/drawing/2014/main" id="{1B17BDA0-7AC8-4114-81CC-451B9C361610}"/>
                    </a:ext>
                  </a:extLst>
                </p14:cNvPr>
                <p14:cNvContentPartPr/>
                <p14:nvPr/>
              </p14:nvContentPartPr>
              <p14:xfrm>
                <a:off x="8703076" y="1687429"/>
                <a:ext cx="42840" cy="61560"/>
              </p14:xfrm>
            </p:contentPart>
          </mc:Choice>
          <mc:Fallback>
            <p:pic>
              <p:nvPicPr>
                <p:cNvPr id="215" name="Käsinkirjoitus 214">
                  <a:extLst>
                    <a:ext uri="{FF2B5EF4-FFF2-40B4-BE49-F238E27FC236}">
                      <a16:creationId xmlns:a16="http://schemas.microsoft.com/office/drawing/2014/main" id="{1B17BDA0-7AC8-4114-81CC-451B9C36161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698756" y="1683109"/>
                  <a:ext cx="514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16" name="Käsinkirjoitus 215">
                  <a:extLst>
                    <a:ext uri="{FF2B5EF4-FFF2-40B4-BE49-F238E27FC236}">
                      <a16:creationId xmlns:a16="http://schemas.microsoft.com/office/drawing/2014/main" id="{E1585221-AD72-491C-82E9-46DE8D55A631}"/>
                    </a:ext>
                  </a:extLst>
                </p14:cNvPr>
                <p14:cNvContentPartPr/>
                <p14:nvPr/>
              </p14:nvContentPartPr>
              <p14:xfrm>
                <a:off x="8863276" y="1480429"/>
                <a:ext cx="156240" cy="255600"/>
              </p14:xfrm>
            </p:contentPart>
          </mc:Choice>
          <mc:Fallback>
            <p:pic>
              <p:nvPicPr>
                <p:cNvPr id="216" name="Käsinkirjoitus 215">
                  <a:extLst>
                    <a:ext uri="{FF2B5EF4-FFF2-40B4-BE49-F238E27FC236}">
                      <a16:creationId xmlns:a16="http://schemas.microsoft.com/office/drawing/2014/main" id="{E1585221-AD72-491C-82E9-46DE8D55A631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858956" y="1476109"/>
                  <a:ext cx="164880" cy="264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67579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59E6B306-716A-45E5-8583-6F293FDF5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17" y="45729"/>
            <a:ext cx="5705921" cy="3103220"/>
          </a:xfrm>
          <a:prstGeom prst="rect">
            <a:avLst/>
          </a:prstGeom>
        </p:spPr>
      </p:pic>
      <p:grpSp>
        <p:nvGrpSpPr>
          <p:cNvPr id="9" name="Ryhmä 8">
            <a:extLst>
              <a:ext uri="{FF2B5EF4-FFF2-40B4-BE49-F238E27FC236}">
                <a16:creationId xmlns:a16="http://schemas.microsoft.com/office/drawing/2014/main" id="{35E98557-4A37-447F-9B02-7A9EED8270B0}"/>
              </a:ext>
            </a:extLst>
          </p:cNvPr>
          <p:cNvGrpSpPr/>
          <p:nvPr/>
        </p:nvGrpSpPr>
        <p:grpSpPr>
          <a:xfrm>
            <a:off x="5863149" y="660240"/>
            <a:ext cx="794160" cy="394920"/>
            <a:chOff x="5863149" y="660240"/>
            <a:chExt cx="794160" cy="39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Käsinkirjoitus 1">
                  <a:extLst>
                    <a:ext uri="{FF2B5EF4-FFF2-40B4-BE49-F238E27FC236}">
                      <a16:creationId xmlns:a16="http://schemas.microsoft.com/office/drawing/2014/main" id="{A85AEED0-FAA5-4DD0-AF74-A99954EC5FF6}"/>
                    </a:ext>
                  </a:extLst>
                </p14:cNvPr>
                <p14:cNvContentPartPr/>
                <p14:nvPr/>
              </p14:nvContentPartPr>
              <p14:xfrm>
                <a:off x="5863149" y="660240"/>
                <a:ext cx="185760" cy="279720"/>
              </p14:xfrm>
            </p:contentPart>
          </mc:Choice>
          <mc:Fallback>
            <p:pic>
              <p:nvPicPr>
                <p:cNvPr id="2" name="Käsinkirjoitus 1">
                  <a:extLst>
                    <a:ext uri="{FF2B5EF4-FFF2-40B4-BE49-F238E27FC236}">
                      <a16:creationId xmlns:a16="http://schemas.microsoft.com/office/drawing/2014/main" id="{A85AEED0-FAA5-4DD0-AF74-A99954EC5FF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858829" y="655920"/>
                  <a:ext cx="19440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Käsinkirjoitus 2">
                  <a:extLst>
                    <a:ext uri="{FF2B5EF4-FFF2-40B4-BE49-F238E27FC236}">
                      <a16:creationId xmlns:a16="http://schemas.microsoft.com/office/drawing/2014/main" id="{48F07E7C-D537-448E-BF6A-468D1E039C39}"/>
                    </a:ext>
                  </a:extLst>
                </p14:cNvPr>
                <p14:cNvContentPartPr/>
                <p14:nvPr/>
              </p14:nvContentPartPr>
              <p14:xfrm>
                <a:off x="5870349" y="838440"/>
                <a:ext cx="171720" cy="10080"/>
              </p14:xfrm>
            </p:contentPart>
          </mc:Choice>
          <mc:Fallback>
            <p:pic>
              <p:nvPicPr>
                <p:cNvPr id="3" name="Käsinkirjoitus 2">
                  <a:extLst>
                    <a:ext uri="{FF2B5EF4-FFF2-40B4-BE49-F238E27FC236}">
                      <a16:creationId xmlns:a16="http://schemas.microsoft.com/office/drawing/2014/main" id="{48F07E7C-D537-448E-BF6A-468D1E039C3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866029" y="834120"/>
                  <a:ext cx="1803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Käsinkirjoitus 3">
                  <a:extLst>
                    <a:ext uri="{FF2B5EF4-FFF2-40B4-BE49-F238E27FC236}">
                      <a16:creationId xmlns:a16="http://schemas.microsoft.com/office/drawing/2014/main" id="{CB8E76F0-649F-4715-BC2D-D9E0EE48AD0D}"/>
                    </a:ext>
                  </a:extLst>
                </p14:cNvPr>
                <p14:cNvContentPartPr/>
                <p14:nvPr/>
              </p14:nvContentPartPr>
              <p14:xfrm>
                <a:off x="6143949" y="860040"/>
                <a:ext cx="104400" cy="86400"/>
              </p14:xfrm>
            </p:contentPart>
          </mc:Choice>
          <mc:Fallback>
            <p:pic>
              <p:nvPicPr>
                <p:cNvPr id="4" name="Käsinkirjoitus 3">
                  <a:extLst>
                    <a:ext uri="{FF2B5EF4-FFF2-40B4-BE49-F238E27FC236}">
                      <a16:creationId xmlns:a16="http://schemas.microsoft.com/office/drawing/2014/main" id="{CB8E76F0-649F-4715-BC2D-D9E0EE48AD0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139629" y="855720"/>
                  <a:ext cx="1130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Käsinkirjoitus 5">
                  <a:extLst>
                    <a:ext uri="{FF2B5EF4-FFF2-40B4-BE49-F238E27FC236}">
                      <a16:creationId xmlns:a16="http://schemas.microsoft.com/office/drawing/2014/main" id="{F917B865-DF31-4A94-AB37-D300B50838AD}"/>
                    </a:ext>
                  </a:extLst>
                </p14:cNvPr>
                <p14:cNvContentPartPr/>
                <p14:nvPr/>
              </p14:nvContentPartPr>
              <p14:xfrm>
                <a:off x="6292989" y="822600"/>
                <a:ext cx="93600" cy="232560"/>
              </p14:xfrm>
            </p:contentPart>
          </mc:Choice>
          <mc:Fallback>
            <p:pic>
              <p:nvPicPr>
                <p:cNvPr id="6" name="Käsinkirjoitus 5">
                  <a:extLst>
                    <a:ext uri="{FF2B5EF4-FFF2-40B4-BE49-F238E27FC236}">
                      <a16:creationId xmlns:a16="http://schemas.microsoft.com/office/drawing/2014/main" id="{F917B865-DF31-4A94-AB37-D300B50838A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288669" y="818280"/>
                  <a:ext cx="1022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Käsinkirjoitus 6">
                  <a:extLst>
                    <a:ext uri="{FF2B5EF4-FFF2-40B4-BE49-F238E27FC236}">
                      <a16:creationId xmlns:a16="http://schemas.microsoft.com/office/drawing/2014/main" id="{B8CBDD48-B9A4-4D91-A003-3CE166505015}"/>
                    </a:ext>
                  </a:extLst>
                </p14:cNvPr>
                <p14:cNvContentPartPr/>
                <p14:nvPr/>
              </p14:nvContentPartPr>
              <p14:xfrm>
                <a:off x="6443109" y="840600"/>
                <a:ext cx="40680" cy="94680"/>
              </p14:xfrm>
            </p:contentPart>
          </mc:Choice>
          <mc:Fallback>
            <p:pic>
              <p:nvPicPr>
                <p:cNvPr id="7" name="Käsinkirjoitus 6">
                  <a:extLst>
                    <a:ext uri="{FF2B5EF4-FFF2-40B4-BE49-F238E27FC236}">
                      <a16:creationId xmlns:a16="http://schemas.microsoft.com/office/drawing/2014/main" id="{B8CBDD48-B9A4-4D91-A003-3CE16650501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438789" y="836280"/>
                  <a:ext cx="493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Käsinkirjoitus 7">
                  <a:extLst>
                    <a:ext uri="{FF2B5EF4-FFF2-40B4-BE49-F238E27FC236}">
                      <a16:creationId xmlns:a16="http://schemas.microsoft.com/office/drawing/2014/main" id="{3A6755C9-4B0D-4825-9067-2474EC21A743}"/>
                    </a:ext>
                  </a:extLst>
                </p14:cNvPr>
                <p14:cNvContentPartPr/>
                <p14:nvPr/>
              </p14:nvContentPartPr>
              <p14:xfrm>
                <a:off x="6553269" y="824400"/>
                <a:ext cx="104040" cy="113400"/>
              </p14:xfrm>
            </p:contentPart>
          </mc:Choice>
          <mc:Fallback>
            <p:pic>
              <p:nvPicPr>
                <p:cNvPr id="8" name="Käsinkirjoitus 7">
                  <a:extLst>
                    <a:ext uri="{FF2B5EF4-FFF2-40B4-BE49-F238E27FC236}">
                      <a16:creationId xmlns:a16="http://schemas.microsoft.com/office/drawing/2014/main" id="{3A6755C9-4B0D-4825-9067-2474EC21A74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548949" y="820080"/>
                  <a:ext cx="112680" cy="12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Ryhmä 21">
            <a:extLst>
              <a:ext uri="{FF2B5EF4-FFF2-40B4-BE49-F238E27FC236}">
                <a16:creationId xmlns:a16="http://schemas.microsoft.com/office/drawing/2014/main" id="{14F123E3-A14B-4ECD-8076-0BE9A7156391}"/>
              </a:ext>
            </a:extLst>
          </p:cNvPr>
          <p:cNvGrpSpPr/>
          <p:nvPr/>
        </p:nvGrpSpPr>
        <p:grpSpPr>
          <a:xfrm>
            <a:off x="6974469" y="799560"/>
            <a:ext cx="959400" cy="217440"/>
            <a:chOff x="6974469" y="799560"/>
            <a:chExt cx="959400" cy="21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Käsinkirjoitus 9">
                  <a:extLst>
                    <a:ext uri="{FF2B5EF4-FFF2-40B4-BE49-F238E27FC236}">
                      <a16:creationId xmlns:a16="http://schemas.microsoft.com/office/drawing/2014/main" id="{38CAD09A-C1F5-47FC-9298-8C9BE6D258CC}"/>
                    </a:ext>
                  </a:extLst>
                </p14:cNvPr>
                <p14:cNvContentPartPr/>
                <p14:nvPr/>
              </p14:nvContentPartPr>
              <p14:xfrm>
                <a:off x="6974469" y="828720"/>
                <a:ext cx="93240" cy="178200"/>
              </p14:xfrm>
            </p:contentPart>
          </mc:Choice>
          <mc:Fallback>
            <p:pic>
              <p:nvPicPr>
                <p:cNvPr id="10" name="Käsinkirjoitus 9">
                  <a:extLst>
                    <a:ext uri="{FF2B5EF4-FFF2-40B4-BE49-F238E27FC236}">
                      <a16:creationId xmlns:a16="http://schemas.microsoft.com/office/drawing/2014/main" id="{38CAD09A-C1F5-47FC-9298-8C9BE6D258C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970149" y="824400"/>
                  <a:ext cx="1018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Käsinkirjoitus 10">
                  <a:extLst>
                    <a:ext uri="{FF2B5EF4-FFF2-40B4-BE49-F238E27FC236}">
                      <a16:creationId xmlns:a16="http://schemas.microsoft.com/office/drawing/2014/main" id="{1565B646-9F1D-4D0F-A7CC-C88C4AA898A3}"/>
                    </a:ext>
                  </a:extLst>
                </p14:cNvPr>
                <p14:cNvContentPartPr/>
                <p14:nvPr/>
              </p14:nvContentPartPr>
              <p14:xfrm>
                <a:off x="7138629" y="854640"/>
                <a:ext cx="1080" cy="93960"/>
              </p14:xfrm>
            </p:contentPart>
          </mc:Choice>
          <mc:Fallback>
            <p:pic>
              <p:nvPicPr>
                <p:cNvPr id="11" name="Käsinkirjoitus 10">
                  <a:extLst>
                    <a:ext uri="{FF2B5EF4-FFF2-40B4-BE49-F238E27FC236}">
                      <a16:creationId xmlns:a16="http://schemas.microsoft.com/office/drawing/2014/main" id="{1565B646-9F1D-4D0F-A7CC-C88C4AA898A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134309" y="850320"/>
                  <a:ext cx="97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Käsinkirjoitus 11">
                  <a:extLst>
                    <a:ext uri="{FF2B5EF4-FFF2-40B4-BE49-F238E27FC236}">
                      <a16:creationId xmlns:a16="http://schemas.microsoft.com/office/drawing/2014/main" id="{5CFBE104-9D18-4601-A37F-C1C7E980E8E0}"/>
                    </a:ext>
                  </a:extLst>
                </p14:cNvPr>
                <p14:cNvContentPartPr/>
                <p14:nvPr/>
              </p14:nvContentPartPr>
              <p14:xfrm>
                <a:off x="7149429" y="802080"/>
                <a:ext cx="360" cy="360"/>
              </p14:xfrm>
            </p:contentPart>
          </mc:Choice>
          <mc:Fallback>
            <p:pic>
              <p:nvPicPr>
                <p:cNvPr id="12" name="Käsinkirjoitus 11">
                  <a:extLst>
                    <a:ext uri="{FF2B5EF4-FFF2-40B4-BE49-F238E27FC236}">
                      <a16:creationId xmlns:a16="http://schemas.microsoft.com/office/drawing/2014/main" id="{5CFBE104-9D18-4601-A37F-C1C7E980E8E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145109" y="79776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Käsinkirjoitus 12">
                  <a:extLst>
                    <a:ext uri="{FF2B5EF4-FFF2-40B4-BE49-F238E27FC236}">
                      <a16:creationId xmlns:a16="http://schemas.microsoft.com/office/drawing/2014/main" id="{EC009323-10AE-41EB-9382-95FD41963F97}"/>
                    </a:ext>
                  </a:extLst>
                </p14:cNvPr>
                <p14:cNvContentPartPr/>
                <p14:nvPr/>
              </p14:nvContentPartPr>
              <p14:xfrm>
                <a:off x="7211349" y="824040"/>
                <a:ext cx="51840" cy="113400"/>
              </p14:xfrm>
            </p:contentPart>
          </mc:Choice>
          <mc:Fallback>
            <p:pic>
              <p:nvPicPr>
                <p:cNvPr id="13" name="Käsinkirjoitus 12">
                  <a:extLst>
                    <a:ext uri="{FF2B5EF4-FFF2-40B4-BE49-F238E27FC236}">
                      <a16:creationId xmlns:a16="http://schemas.microsoft.com/office/drawing/2014/main" id="{EC009323-10AE-41EB-9382-95FD41963F9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207029" y="819720"/>
                  <a:ext cx="604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Käsinkirjoitus 13">
                  <a:extLst>
                    <a:ext uri="{FF2B5EF4-FFF2-40B4-BE49-F238E27FC236}">
                      <a16:creationId xmlns:a16="http://schemas.microsoft.com/office/drawing/2014/main" id="{C4BB1B2B-99DD-4EFA-8EC3-B2E01F41E81F}"/>
                    </a:ext>
                  </a:extLst>
                </p14:cNvPr>
                <p14:cNvContentPartPr/>
                <p14:nvPr/>
              </p14:nvContentPartPr>
              <p14:xfrm>
                <a:off x="7352469" y="799560"/>
                <a:ext cx="23760" cy="153360"/>
              </p14:xfrm>
            </p:contentPart>
          </mc:Choice>
          <mc:Fallback>
            <p:pic>
              <p:nvPicPr>
                <p:cNvPr id="14" name="Käsinkirjoitus 13">
                  <a:extLst>
                    <a:ext uri="{FF2B5EF4-FFF2-40B4-BE49-F238E27FC236}">
                      <a16:creationId xmlns:a16="http://schemas.microsoft.com/office/drawing/2014/main" id="{C4BB1B2B-99DD-4EFA-8EC3-B2E01F41E81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348149" y="795240"/>
                  <a:ext cx="324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5" name="Käsinkirjoitus 14">
                  <a:extLst>
                    <a:ext uri="{FF2B5EF4-FFF2-40B4-BE49-F238E27FC236}">
                      <a16:creationId xmlns:a16="http://schemas.microsoft.com/office/drawing/2014/main" id="{AA0A3F62-BD95-479B-A44E-80BBB3EB3D14}"/>
                    </a:ext>
                  </a:extLst>
                </p14:cNvPr>
                <p14:cNvContentPartPr/>
                <p14:nvPr/>
              </p14:nvContentPartPr>
              <p14:xfrm>
                <a:off x="7315389" y="866880"/>
                <a:ext cx="104760" cy="10080"/>
              </p14:xfrm>
            </p:contentPart>
          </mc:Choice>
          <mc:Fallback>
            <p:pic>
              <p:nvPicPr>
                <p:cNvPr id="15" name="Käsinkirjoitus 14">
                  <a:extLst>
                    <a:ext uri="{FF2B5EF4-FFF2-40B4-BE49-F238E27FC236}">
                      <a16:creationId xmlns:a16="http://schemas.microsoft.com/office/drawing/2014/main" id="{AA0A3F62-BD95-479B-A44E-80BBB3EB3D1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311069" y="862560"/>
                  <a:ext cx="1134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6" name="Käsinkirjoitus 15">
                  <a:extLst>
                    <a:ext uri="{FF2B5EF4-FFF2-40B4-BE49-F238E27FC236}">
                      <a16:creationId xmlns:a16="http://schemas.microsoft.com/office/drawing/2014/main" id="{31F12409-33A7-4CF3-8F54-AFA4AFBA68BF}"/>
                    </a:ext>
                  </a:extLst>
                </p14:cNvPr>
                <p14:cNvContentPartPr/>
                <p14:nvPr/>
              </p14:nvContentPartPr>
              <p14:xfrm>
                <a:off x="7403589" y="878760"/>
                <a:ext cx="253440" cy="102600"/>
              </p14:xfrm>
            </p:contentPart>
          </mc:Choice>
          <mc:Fallback>
            <p:pic>
              <p:nvPicPr>
                <p:cNvPr id="16" name="Käsinkirjoitus 15">
                  <a:extLst>
                    <a:ext uri="{FF2B5EF4-FFF2-40B4-BE49-F238E27FC236}">
                      <a16:creationId xmlns:a16="http://schemas.microsoft.com/office/drawing/2014/main" id="{31F12409-33A7-4CF3-8F54-AFA4AFBA68B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399269" y="874440"/>
                  <a:ext cx="2620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7" name="Käsinkirjoitus 16">
                  <a:extLst>
                    <a:ext uri="{FF2B5EF4-FFF2-40B4-BE49-F238E27FC236}">
                      <a16:creationId xmlns:a16="http://schemas.microsoft.com/office/drawing/2014/main" id="{02C4FEBC-771F-4CA0-A663-CBA09D3D9C26}"/>
                    </a:ext>
                  </a:extLst>
                </p14:cNvPr>
                <p14:cNvContentPartPr/>
                <p14:nvPr/>
              </p14:nvContentPartPr>
              <p14:xfrm>
                <a:off x="7719309" y="824400"/>
                <a:ext cx="21240" cy="176760"/>
              </p14:xfrm>
            </p:contentPart>
          </mc:Choice>
          <mc:Fallback>
            <p:pic>
              <p:nvPicPr>
                <p:cNvPr id="17" name="Käsinkirjoitus 16">
                  <a:extLst>
                    <a:ext uri="{FF2B5EF4-FFF2-40B4-BE49-F238E27FC236}">
                      <a16:creationId xmlns:a16="http://schemas.microsoft.com/office/drawing/2014/main" id="{02C4FEBC-771F-4CA0-A663-CBA09D3D9C2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714989" y="820080"/>
                  <a:ext cx="298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8" name="Käsinkirjoitus 17">
                  <a:extLst>
                    <a:ext uri="{FF2B5EF4-FFF2-40B4-BE49-F238E27FC236}">
                      <a16:creationId xmlns:a16="http://schemas.microsoft.com/office/drawing/2014/main" id="{D3F93170-ECE1-430C-99B3-76D3FB022580}"/>
                    </a:ext>
                  </a:extLst>
                </p14:cNvPr>
                <p14:cNvContentPartPr/>
                <p14:nvPr/>
              </p14:nvContentPartPr>
              <p14:xfrm>
                <a:off x="7678269" y="911160"/>
                <a:ext cx="111240" cy="4320"/>
              </p14:xfrm>
            </p:contentPart>
          </mc:Choice>
          <mc:Fallback>
            <p:pic>
              <p:nvPicPr>
                <p:cNvPr id="18" name="Käsinkirjoitus 17">
                  <a:extLst>
                    <a:ext uri="{FF2B5EF4-FFF2-40B4-BE49-F238E27FC236}">
                      <a16:creationId xmlns:a16="http://schemas.microsoft.com/office/drawing/2014/main" id="{D3F93170-ECE1-430C-99B3-76D3FB02258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673949" y="906840"/>
                  <a:ext cx="1198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9" name="Käsinkirjoitus 18">
                  <a:extLst>
                    <a:ext uri="{FF2B5EF4-FFF2-40B4-BE49-F238E27FC236}">
                      <a16:creationId xmlns:a16="http://schemas.microsoft.com/office/drawing/2014/main" id="{2D127C73-5E53-42F7-9DE4-9CF91D99C2B7}"/>
                    </a:ext>
                  </a:extLst>
                </p14:cNvPr>
                <p14:cNvContentPartPr/>
                <p14:nvPr/>
              </p14:nvContentPartPr>
              <p14:xfrm>
                <a:off x="7933509" y="884880"/>
                <a:ext cx="360" cy="10800"/>
              </p14:xfrm>
            </p:contentPart>
          </mc:Choice>
          <mc:Fallback>
            <p:pic>
              <p:nvPicPr>
                <p:cNvPr id="19" name="Käsinkirjoitus 18">
                  <a:extLst>
                    <a:ext uri="{FF2B5EF4-FFF2-40B4-BE49-F238E27FC236}">
                      <a16:creationId xmlns:a16="http://schemas.microsoft.com/office/drawing/2014/main" id="{2D127C73-5E53-42F7-9DE4-9CF91D99C2B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929189" y="880560"/>
                  <a:ext cx="90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0" name="Käsinkirjoitus 19">
                  <a:extLst>
                    <a:ext uri="{FF2B5EF4-FFF2-40B4-BE49-F238E27FC236}">
                      <a16:creationId xmlns:a16="http://schemas.microsoft.com/office/drawing/2014/main" id="{56222D1C-437A-45A2-A2A6-5D5B9AB555C0}"/>
                    </a:ext>
                  </a:extLst>
                </p14:cNvPr>
                <p14:cNvContentPartPr/>
                <p14:nvPr/>
              </p14:nvContentPartPr>
              <p14:xfrm>
                <a:off x="7907229" y="975960"/>
                <a:ext cx="11520" cy="41040"/>
              </p14:xfrm>
            </p:contentPart>
          </mc:Choice>
          <mc:Fallback>
            <p:pic>
              <p:nvPicPr>
                <p:cNvPr id="20" name="Käsinkirjoitus 19">
                  <a:extLst>
                    <a:ext uri="{FF2B5EF4-FFF2-40B4-BE49-F238E27FC236}">
                      <a16:creationId xmlns:a16="http://schemas.microsoft.com/office/drawing/2014/main" id="{56222D1C-437A-45A2-A2A6-5D5B9AB555C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902909" y="971640"/>
                  <a:ext cx="201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1" name="Käsinkirjoitus 20">
                  <a:extLst>
                    <a:ext uri="{FF2B5EF4-FFF2-40B4-BE49-F238E27FC236}">
                      <a16:creationId xmlns:a16="http://schemas.microsoft.com/office/drawing/2014/main" id="{84F880C7-3B6D-4DB1-80A3-6080038DAABC}"/>
                    </a:ext>
                  </a:extLst>
                </p14:cNvPr>
                <p14:cNvContentPartPr/>
                <p14:nvPr/>
              </p14:nvContentPartPr>
              <p14:xfrm>
                <a:off x="7916949" y="904320"/>
                <a:ext cx="15120" cy="27000"/>
              </p14:xfrm>
            </p:contentPart>
          </mc:Choice>
          <mc:Fallback>
            <p:pic>
              <p:nvPicPr>
                <p:cNvPr id="21" name="Käsinkirjoitus 20">
                  <a:extLst>
                    <a:ext uri="{FF2B5EF4-FFF2-40B4-BE49-F238E27FC236}">
                      <a16:creationId xmlns:a16="http://schemas.microsoft.com/office/drawing/2014/main" id="{84F880C7-3B6D-4DB1-80A3-6080038DAAB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912629" y="900000"/>
                  <a:ext cx="2376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Ryhmä 27">
            <a:extLst>
              <a:ext uri="{FF2B5EF4-FFF2-40B4-BE49-F238E27FC236}">
                <a16:creationId xmlns:a16="http://schemas.microsoft.com/office/drawing/2014/main" id="{50D1C556-07B5-4B75-A30A-CA3A995BCBEB}"/>
              </a:ext>
            </a:extLst>
          </p:cNvPr>
          <p:cNvGrpSpPr/>
          <p:nvPr/>
        </p:nvGrpSpPr>
        <p:grpSpPr>
          <a:xfrm>
            <a:off x="6228909" y="1262160"/>
            <a:ext cx="264240" cy="301320"/>
            <a:chOff x="6228909" y="1262160"/>
            <a:chExt cx="264240" cy="30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3" name="Käsinkirjoitus 22">
                  <a:extLst>
                    <a:ext uri="{FF2B5EF4-FFF2-40B4-BE49-F238E27FC236}">
                      <a16:creationId xmlns:a16="http://schemas.microsoft.com/office/drawing/2014/main" id="{FCA3B13F-9ECB-42EC-9574-C0CCE1411724}"/>
                    </a:ext>
                  </a:extLst>
                </p14:cNvPr>
                <p14:cNvContentPartPr/>
                <p14:nvPr/>
              </p14:nvContentPartPr>
              <p14:xfrm>
                <a:off x="6228909" y="1262160"/>
                <a:ext cx="91440" cy="206640"/>
              </p14:xfrm>
            </p:contentPart>
          </mc:Choice>
          <mc:Fallback>
            <p:pic>
              <p:nvPicPr>
                <p:cNvPr id="23" name="Käsinkirjoitus 22">
                  <a:extLst>
                    <a:ext uri="{FF2B5EF4-FFF2-40B4-BE49-F238E27FC236}">
                      <a16:creationId xmlns:a16="http://schemas.microsoft.com/office/drawing/2014/main" id="{FCA3B13F-9ECB-42EC-9574-C0CCE141172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224589" y="1257840"/>
                  <a:ext cx="1000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4" name="Käsinkirjoitus 23">
                  <a:extLst>
                    <a:ext uri="{FF2B5EF4-FFF2-40B4-BE49-F238E27FC236}">
                      <a16:creationId xmlns:a16="http://schemas.microsoft.com/office/drawing/2014/main" id="{61377457-D389-4E1A-A76D-DE9B8CF1483D}"/>
                    </a:ext>
                  </a:extLst>
                </p14:cNvPr>
                <p14:cNvContentPartPr/>
                <p14:nvPr/>
              </p14:nvContentPartPr>
              <p14:xfrm>
                <a:off x="6411069" y="1511640"/>
                <a:ext cx="82080" cy="51840"/>
              </p14:xfrm>
            </p:contentPart>
          </mc:Choice>
          <mc:Fallback>
            <p:pic>
              <p:nvPicPr>
                <p:cNvPr id="24" name="Käsinkirjoitus 23">
                  <a:extLst>
                    <a:ext uri="{FF2B5EF4-FFF2-40B4-BE49-F238E27FC236}">
                      <a16:creationId xmlns:a16="http://schemas.microsoft.com/office/drawing/2014/main" id="{61377457-D389-4E1A-A76D-DE9B8CF1483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406749" y="1507320"/>
                  <a:ext cx="90720" cy="6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Ryhmä 31">
            <a:extLst>
              <a:ext uri="{FF2B5EF4-FFF2-40B4-BE49-F238E27FC236}">
                <a16:creationId xmlns:a16="http://schemas.microsoft.com/office/drawing/2014/main" id="{F300FDA3-B1D9-46C1-8DC2-5532048ECB9C}"/>
              </a:ext>
            </a:extLst>
          </p:cNvPr>
          <p:cNvGrpSpPr/>
          <p:nvPr/>
        </p:nvGrpSpPr>
        <p:grpSpPr>
          <a:xfrm>
            <a:off x="6642549" y="1273320"/>
            <a:ext cx="616680" cy="312480"/>
            <a:chOff x="6642549" y="1273320"/>
            <a:chExt cx="616680" cy="31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5" name="Käsinkirjoitus 24">
                  <a:extLst>
                    <a:ext uri="{FF2B5EF4-FFF2-40B4-BE49-F238E27FC236}">
                      <a16:creationId xmlns:a16="http://schemas.microsoft.com/office/drawing/2014/main" id="{376230B4-1EF7-4670-908C-FCEC31C29A47}"/>
                    </a:ext>
                  </a:extLst>
                </p14:cNvPr>
                <p14:cNvContentPartPr/>
                <p14:nvPr/>
              </p14:nvContentPartPr>
              <p14:xfrm>
                <a:off x="6642549" y="1273320"/>
                <a:ext cx="101160" cy="235080"/>
              </p14:xfrm>
            </p:contentPart>
          </mc:Choice>
          <mc:Fallback>
            <p:pic>
              <p:nvPicPr>
                <p:cNvPr id="25" name="Käsinkirjoitus 24">
                  <a:extLst>
                    <a:ext uri="{FF2B5EF4-FFF2-40B4-BE49-F238E27FC236}">
                      <a16:creationId xmlns:a16="http://schemas.microsoft.com/office/drawing/2014/main" id="{376230B4-1EF7-4670-908C-FCEC31C29A4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638229" y="1269000"/>
                  <a:ext cx="1098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6" name="Käsinkirjoitus 25">
                  <a:extLst>
                    <a:ext uri="{FF2B5EF4-FFF2-40B4-BE49-F238E27FC236}">
                      <a16:creationId xmlns:a16="http://schemas.microsoft.com/office/drawing/2014/main" id="{F94BB337-96AF-4FDE-A6D3-A1F5DB55AF61}"/>
                    </a:ext>
                  </a:extLst>
                </p14:cNvPr>
                <p14:cNvContentPartPr/>
                <p14:nvPr/>
              </p14:nvContentPartPr>
              <p14:xfrm>
                <a:off x="6838029" y="1496520"/>
                <a:ext cx="93960" cy="83520"/>
              </p14:xfrm>
            </p:contentPart>
          </mc:Choice>
          <mc:Fallback>
            <p:pic>
              <p:nvPicPr>
                <p:cNvPr id="26" name="Käsinkirjoitus 25">
                  <a:extLst>
                    <a:ext uri="{FF2B5EF4-FFF2-40B4-BE49-F238E27FC236}">
                      <a16:creationId xmlns:a16="http://schemas.microsoft.com/office/drawing/2014/main" id="{F94BB337-96AF-4FDE-A6D3-A1F5DB55AF6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833709" y="1492200"/>
                  <a:ext cx="1026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9" name="Käsinkirjoitus 28">
                  <a:extLst>
                    <a:ext uri="{FF2B5EF4-FFF2-40B4-BE49-F238E27FC236}">
                      <a16:creationId xmlns:a16="http://schemas.microsoft.com/office/drawing/2014/main" id="{9E3E8286-330A-466F-B2C5-1A6894FEB3F8}"/>
                    </a:ext>
                  </a:extLst>
                </p14:cNvPr>
                <p14:cNvContentPartPr/>
                <p14:nvPr/>
              </p14:nvContentPartPr>
              <p14:xfrm>
                <a:off x="7015509" y="1301400"/>
                <a:ext cx="113040" cy="231120"/>
              </p14:xfrm>
            </p:contentPart>
          </mc:Choice>
          <mc:Fallback>
            <p:pic>
              <p:nvPicPr>
                <p:cNvPr id="29" name="Käsinkirjoitus 28">
                  <a:extLst>
                    <a:ext uri="{FF2B5EF4-FFF2-40B4-BE49-F238E27FC236}">
                      <a16:creationId xmlns:a16="http://schemas.microsoft.com/office/drawing/2014/main" id="{9E3E8286-330A-466F-B2C5-1A6894FEB3F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011189" y="1297080"/>
                  <a:ext cx="1216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1" name="Käsinkirjoitus 30">
                  <a:extLst>
                    <a:ext uri="{FF2B5EF4-FFF2-40B4-BE49-F238E27FC236}">
                      <a16:creationId xmlns:a16="http://schemas.microsoft.com/office/drawing/2014/main" id="{5F09374C-0731-438A-B4AF-13D2025BD948}"/>
                    </a:ext>
                  </a:extLst>
                </p14:cNvPr>
                <p14:cNvContentPartPr/>
                <p14:nvPr/>
              </p14:nvContentPartPr>
              <p14:xfrm>
                <a:off x="7180389" y="1510560"/>
                <a:ext cx="78840" cy="75240"/>
              </p14:xfrm>
            </p:contentPart>
          </mc:Choice>
          <mc:Fallback>
            <p:pic>
              <p:nvPicPr>
                <p:cNvPr id="31" name="Käsinkirjoitus 30">
                  <a:extLst>
                    <a:ext uri="{FF2B5EF4-FFF2-40B4-BE49-F238E27FC236}">
                      <a16:creationId xmlns:a16="http://schemas.microsoft.com/office/drawing/2014/main" id="{5F09374C-0731-438A-B4AF-13D2025BD94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176069" y="1506240"/>
                  <a:ext cx="87480" cy="8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Ryhmä 38">
            <a:extLst>
              <a:ext uri="{FF2B5EF4-FFF2-40B4-BE49-F238E27FC236}">
                <a16:creationId xmlns:a16="http://schemas.microsoft.com/office/drawing/2014/main" id="{B9FA02E6-32ED-40B8-8317-8F8835A08C8C}"/>
              </a:ext>
            </a:extLst>
          </p:cNvPr>
          <p:cNvGrpSpPr/>
          <p:nvPr/>
        </p:nvGrpSpPr>
        <p:grpSpPr>
          <a:xfrm>
            <a:off x="7399989" y="1323000"/>
            <a:ext cx="613440" cy="354960"/>
            <a:chOff x="7399989" y="1323000"/>
            <a:chExt cx="613440" cy="35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3" name="Käsinkirjoitus 32">
                  <a:extLst>
                    <a:ext uri="{FF2B5EF4-FFF2-40B4-BE49-F238E27FC236}">
                      <a16:creationId xmlns:a16="http://schemas.microsoft.com/office/drawing/2014/main" id="{F11B1FE5-A065-45E0-82A2-DB0FED910B30}"/>
                    </a:ext>
                  </a:extLst>
                </p14:cNvPr>
                <p14:cNvContentPartPr/>
                <p14:nvPr/>
              </p14:nvContentPartPr>
              <p14:xfrm>
                <a:off x="7399989" y="1323000"/>
                <a:ext cx="104760" cy="162360"/>
              </p14:xfrm>
            </p:contentPart>
          </mc:Choice>
          <mc:Fallback>
            <p:pic>
              <p:nvPicPr>
                <p:cNvPr id="33" name="Käsinkirjoitus 32">
                  <a:extLst>
                    <a:ext uri="{FF2B5EF4-FFF2-40B4-BE49-F238E27FC236}">
                      <a16:creationId xmlns:a16="http://schemas.microsoft.com/office/drawing/2014/main" id="{F11B1FE5-A065-45E0-82A2-DB0FED910B3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395669" y="1318680"/>
                  <a:ext cx="1134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4" name="Käsinkirjoitus 33">
                  <a:extLst>
                    <a:ext uri="{FF2B5EF4-FFF2-40B4-BE49-F238E27FC236}">
                      <a16:creationId xmlns:a16="http://schemas.microsoft.com/office/drawing/2014/main" id="{11A1B882-0863-40BE-84F0-8AF71F08CEA0}"/>
                    </a:ext>
                  </a:extLst>
                </p14:cNvPr>
                <p14:cNvContentPartPr/>
                <p14:nvPr/>
              </p14:nvContentPartPr>
              <p14:xfrm>
                <a:off x="7463349" y="1373040"/>
                <a:ext cx="35640" cy="223560"/>
              </p14:xfrm>
            </p:contentPart>
          </mc:Choice>
          <mc:Fallback>
            <p:pic>
              <p:nvPicPr>
                <p:cNvPr id="34" name="Käsinkirjoitus 33">
                  <a:extLst>
                    <a:ext uri="{FF2B5EF4-FFF2-40B4-BE49-F238E27FC236}">
                      <a16:creationId xmlns:a16="http://schemas.microsoft.com/office/drawing/2014/main" id="{11A1B882-0863-40BE-84F0-8AF71F08CEA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459029" y="1368720"/>
                  <a:ext cx="442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6" name="Käsinkirjoitus 35">
                  <a:extLst>
                    <a:ext uri="{FF2B5EF4-FFF2-40B4-BE49-F238E27FC236}">
                      <a16:creationId xmlns:a16="http://schemas.microsoft.com/office/drawing/2014/main" id="{C1421D05-B7A8-4AA8-8696-41B718F8B715}"/>
                    </a:ext>
                  </a:extLst>
                </p14:cNvPr>
                <p14:cNvContentPartPr/>
                <p14:nvPr/>
              </p14:nvContentPartPr>
              <p14:xfrm>
                <a:off x="7622829" y="1595520"/>
                <a:ext cx="94320" cy="82440"/>
              </p14:xfrm>
            </p:contentPart>
          </mc:Choice>
          <mc:Fallback>
            <p:pic>
              <p:nvPicPr>
                <p:cNvPr id="36" name="Käsinkirjoitus 35">
                  <a:extLst>
                    <a:ext uri="{FF2B5EF4-FFF2-40B4-BE49-F238E27FC236}">
                      <a16:creationId xmlns:a16="http://schemas.microsoft.com/office/drawing/2014/main" id="{C1421D05-B7A8-4AA8-8696-41B718F8B71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618509" y="1591200"/>
                  <a:ext cx="1029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7" name="Käsinkirjoitus 36">
                  <a:extLst>
                    <a:ext uri="{FF2B5EF4-FFF2-40B4-BE49-F238E27FC236}">
                      <a16:creationId xmlns:a16="http://schemas.microsoft.com/office/drawing/2014/main" id="{4EA0932F-538E-43C6-B577-ED5ADA276E7F}"/>
                    </a:ext>
                  </a:extLst>
                </p14:cNvPr>
                <p14:cNvContentPartPr/>
                <p14:nvPr/>
              </p14:nvContentPartPr>
              <p14:xfrm>
                <a:off x="7869789" y="1391760"/>
                <a:ext cx="126720" cy="208440"/>
              </p14:xfrm>
            </p:contentPart>
          </mc:Choice>
          <mc:Fallback>
            <p:pic>
              <p:nvPicPr>
                <p:cNvPr id="37" name="Käsinkirjoitus 36">
                  <a:extLst>
                    <a:ext uri="{FF2B5EF4-FFF2-40B4-BE49-F238E27FC236}">
                      <a16:creationId xmlns:a16="http://schemas.microsoft.com/office/drawing/2014/main" id="{4EA0932F-538E-43C6-B577-ED5ADA276E7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865469" y="1387440"/>
                  <a:ext cx="1353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8" name="Käsinkirjoitus 37">
                  <a:extLst>
                    <a:ext uri="{FF2B5EF4-FFF2-40B4-BE49-F238E27FC236}">
                      <a16:creationId xmlns:a16="http://schemas.microsoft.com/office/drawing/2014/main" id="{4AF99076-4B24-46F5-9AAE-672D19ACA5CA}"/>
                    </a:ext>
                  </a:extLst>
                </p14:cNvPr>
                <p14:cNvContentPartPr/>
                <p14:nvPr/>
              </p14:nvContentPartPr>
              <p14:xfrm>
                <a:off x="7825149" y="1432440"/>
                <a:ext cx="188280" cy="187560"/>
              </p14:xfrm>
            </p:contentPart>
          </mc:Choice>
          <mc:Fallback>
            <p:pic>
              <p:nvPicPr>
                <p:cNvPr id="38" name="Käsinkirjoitus 37">
                  <a:extLst>
                    <a:ext uri="{FF2B5EF4-FFF2-40B4-BE49-F238E27FC236}">
                      <a16:creationId xmlns:a16="http://schemas.microsoft.com/office/drawing/2014/main" id="{4AF99076-4B24-46F5-9AAE-672D19ACA5C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820829" y="1428120"/>
                  <a:ext cx="196920" cy="19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Ryhmä 65">
            <a:extLst>
              <a:ext uri="{FF2B5EF4-FFF2-40B4-BE49-F238E27FC236}">
                <a16:creationId xmlns:a16="http://schemas.microsoft.com/office/drawing/2014/main" id="{74698D9E-B943-4B05-954C-C313C674ACC1}"/>
              </a:ext>
            </a:extLst>
          </p:cNvPr>
          <p:cNvGrpSpPr/>
          <p:nvPr/>
        </p:nvGrpSpPr>
        <p:grpSpPr>
          <a:xfrm>
            <a:off x="5768109" y="1873440"/>
            <a:ext cx="2273400" cy="618480"/>
            <a:chOff x="5768109" y="1873440"/>
            <a:chExt cx="2273400" cy="61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0" name="Käsinkirjoitus 39">
                  <a:extLst>
                    <a:ext uri="{FF2B5EF4-FFF2-40B4-BE49-F238E27FC236}">
                      <a16:creationId xmlns:a16="http://schemas.microsoft.com/office/drawing/2014/main" id="{A660C120-734B-49C6-85FE-7A9A4E5A70B2}"/>
                    </a:ext>
                  </a:extLst>
                </p14:cNvPr>
                <p14:cNvContentPartPr/>
                <p14:nvPr/>
              </p14:nvContentPartPr>
              <p14:xfrm>
                <a:off x="5768109" y="2176200"/>
                <a:ext cx="1495440" cy="76680"/>
              </p14:xfrm>
            </p:contentPart>
          </mc:Choice>
          <mc:Fallback>
            <p:pic>
              <p:nvPicPr>
                <p:cNvPr id="40" name="Käsinkirjoitus 39">
                  <a:extLst>
                    <a:ext uri="{FF2B5EF4-FFF2-40B4-BE49-F238E27FC236}">
                      <a16:creationId xmlns:a16="http://schemas.microsoft.com/office/drawing/2014/main" id="{A660C120-734B-49C6-85FE-7A9A4E5A70B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763789" y="2171880"/>
                  <a:ext cx="15040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1" name="Käsinkirjoitus 40">
                  <a:extLst>
                    <a:ext uri="{FF2B5EF4-FFF2-40B4-BE49-F238E27FC236}">
                      <a16:creationId xmlns:a16="http://schemas.microsoft.com/office/drawing/2014/main" id="{79342F74-F7B2-4D7D-B51D-01BCE919A231}"/>
                    </a:ext>
                  </a:extLst>
                </p14:cNvPr>
                <p14:cNvContentPartPr/>
                <p14:nvPr/>
              </p14:nvContentPartPr>
              <p14:xfrm>
                <a:off x="5859909" y="1873440"/>
                <a:ext cx="126000" cy="237240"/>
              </p14:xfrm>
            </p:contentPart>
          </mc:Choice>
          <mc:Fallback>
            <p:pic>
              <p:nvPicPr>
                <p:cNvPr id="41" name="Käsinkirjoitus 40">
                  <a:extLst>
                    <a:ext uri="{FF2B5EF4-FFF2-40B4-BE49-F238E27FC236}">
                      <a16:creationId xmlns:a16="http://schemas.microsoft.com/office/drawing/2014/main" id="{79342F74-F7B2-4D7D-B51D-01BCE919A23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855589" y="1869120"/>
                  <a:ext cx="1346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3" name="Käsinkirjoitus 42">
                  <a:extLst>
                    <a:ext uri="{FF2B5EF4-FFF2-40B4-BE49-F238E27FC236}">
                      <a16:creationId xmlns:a16="http://schemas.microsoft.com/office/drawing/2014/main" id="{2E5E49DF-5736-4513-85F4-4267B925FC04}"/>
                    </a:ext>
                  </a:extLst>
                </p14:cNvPr>
                <p14:cNvContentPartPr/>
                <p14:nvPr/>
              </p14:nvContentPartPr>
              <p14:xfrm>
                <a:off x="6073389" y="2051280"/>
                <a:ext cx="98280" cy="2520"/>
              </p14:xfrm>
            </p:contentPart>
          </mc:Choice>
          <mc:Fallback>
            <p:pic>
              <p:nvPicPr>
                <p:cNvPr id="43" name="Käsinkirjoitus 42">
                  <a:extLst>
                    <a:ext uri="{FF2B5EF4-FFF2-40B4-BE49-F238E27FC236}">
                      <a16:creationId xmlns:a16="http://schemas.microsoft.com/office/drawing/2014/main" id="{2E5E49DF-5736-4513-85F4-4267B925FC0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069069" y="2046960"/>
                  <a:ext cx="10692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4" name="Käsinkirjoitus 43">
                  <a:extLst>
                    <a:ext uri="{FF2B5EF4-FFF2-40B4-BE49-F238E27FC236}">
                      <a16:creationId xmlns:a16="http://schemas.microsoft.com/office/drawing/2014/main" id="{31AF4BE3-B846-4244-AC95-475AF44757A8}"/>
                    </a:ext>
                  </a:extLst>
                </p14:cNvPr>
                <p14:cNvContentPartPr/>
                <p14:nvPr/>
              </p14:nvContentPartPr>
              <p14:xfrm>
                <a:off x="6129909" y="1981440"/>
                <a:ext cx="11520" cy="125640"/>
              </p14:xfrm>
            </p:contentPart>
          </mc:Choice>
          <mc:Fallback>
            <p:pic>
              <p:nvPicPr>
                <p:cNvPr id="44" name="Käsinkirjoitus 43">
                  <a:extLst>
                    <a:ext uri="{FF2B5EF4-FFF2-40B4-BE49-F238E27FC236}">
                      <a16:creationId xmlns:a16="http://schemas.microsoft.com/office/drawing/2014/main" id="{31AF4BE3-B846-4244-AC95-475AF44757A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125589" y="1977120"/>
                  <a:ext cx="201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5" name="Käsinkirjoitus 44">
                  <a:extLst>
                    <a:ext uri="{FF2B5EF4-FFF2-40B4-BE49-F238E27FC236}">
                      <a16:creationId xmlns:a16="http://schemas.microsoft.com/office/drawing/2014/main" id="{406C7576-DB19-4295-B5CD-F31135D902A2}"/>
                    </a:ext>
                  </a:extLst>
                </p14:cNvPr>
                <p14:cNvContentPartPr/>
                <p14:nvPr/>
              </p14:nvContentPartPr>
              <p14:xfrm>
                <a:off x="6232869" y="1902240"/>
                <a:ext cx="102240" cy="266760"/>
              </p14:xfrm>
            </p:contentPart>
          </mc:Choice>
          <mc:Fallback>
            <p:pic>
              <p:nvPicPr>
                <p:cNvPr id="45" name="Käsinkirjoitus 44">
                  <a:extLst>
                    <a:ext uri="{FF2B5EF4-FFF2-40B4-BE49-F238E27FC236}">
                      <a16:creationId xmlns:a16="http://schemas.microsoft.com/office/drawing/2014/main" id="{406C7576-DB19-4295-B5CD-F31135D902A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228549" y="1897920"/>
                  <a:ext cx="11088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6" name="Käsinkirjoitus 45">
                  <a:extLst>
                    <a:ext uri="{FF2B5EF4-FFF2-40B4-BE49-F238E27FC236}">
                      <a16:creationId xmlns:a16="http://schemas.microsoft.com/office/drawing/2014/main" id="{BC9E80DE-58E0-4987-9E1E-4DD648151235}"/>
                    </a:ext>
                  </a:extLst>
                </p14:cNvPr>
                <p14:cNvContentPartPr/>
                <p14:nvPr/>
              </p14:nvContentPartPr>
              <p14:xfrm>
                <a:off x="6408549" y="2089440"/>
                <a:ext cx="91440" cy="360"/>
              </p14:xfrm>
            </p:contentPart>
          </mc:Choice>
          <mc:Fallback>
            <p:pic>
              <p:nvPicPr>
                <p:cNvPr id="46" name="Käsinkirjoitus 45">
                  <a:extLst>
                    <a:ext uri="{FF2B5EF4-FFF2-40B4-BE49-F238E27FC236}">
                      <a16:creationId xmlns:a16="http://schemas.microsoft.com/office/drawing/2014/main" id="{BC9E80DE-58E0-4987-9E1E-4DD64815123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404229" y="2085120"/>
                  <a:ext cx="10008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7" name="Käsinkirjoitus 46">
                  <a:extLst>
                    <a:ext uri="{FF2B5EF4-FFF2-40B4-BE49-F238E27FC236}">
                      <a16:creationId xmlns:a16="http://schemas.microsoft.com/office/drawing/2014/main" id="{7999AC70-947A-4BC2-ABF5-244E3FA1420E}"/>
                    </a:ext>
                  </a:extLst>
                </p14:cNvPr>
                <p14:cNvContentPartPr/>
                <p14:nvPr/>
              </p14:nvContentPartPr>
              <p14:xfrm>
                <a:off x="6454989" y="2011680"/>
                <a:ext cx="5760" cy="134640"/>
              </p14:xfrm>
            </p:contentPart>
          </mc:Choice>
          <mc:Fallback>
            <p:pic>
              <p:nvPicPr>
                <p:cNvPr id="47" name="Käsinkirjoitus 46">
                  <a:extLst>
                    <a:ext uri="{FF2B5EF4-FFF2-40B4-BE49-F238E27FC236}">
                      <a16:creationId xmlns:a16="http://schemas.microsoft.com/office/drawing/2014/main" id="{7999AC70-947A-4BC2-ABF5-244E3FA1420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450669" y="2007360"/>
                  <a:ext cx="144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8" name="Käsinkirjoitus 47">
                  <a:extLst>
                    <a:ext uri="{FF2B5EF4-FFF2-40B4-BE49-F238E27FC236}">
                      <a16:creationId xmlns:a16="http://schemas.microsoft.com/office/drawing/2014/main" id="{1792C073-244D-48D8-BCFF-22A089E82A37}"/>
                    </a:ext>
                  </a:extLst>
                </p14:cNvPr>
                <p14:cNvContentPartPr/>
                <p14:nvPr/>
              </p14:nvContentPartPr>
              <p14:xfrm>
                <a:off x="6580269" y="1931040"/>
                <a:ext cx="84600" cy="221760"/>
              </p14:xfrm>
            </p:contentPart>
          </mc:Choice>
          <mc:Fallback>
            <p:pic>
              <p:nvPicPr>
                <p:cNvPr id="48" name="Käsinkirjoitus 47">
                  <a:extLst>
                    <a:ext uri="{FF2B5EF4-FFF2-40B4-BE49-F238E27FC236}">
                      <a16:creationId xmlns:a16="http://schemas.microsoft.com/office/drawing/2014/main" id="{1792C073-244D-48D8-BCFF-22A089E82A3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575949" y="1926720"/>
                  <a:ext cx="932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9" name="Käsinkirjoitus 48">
                  <a:extLst>
                    <a:ext uri="{FF2B5EF4-FFF2-40B4-BE49-F238E27FC236}">
                      <a16:creationId xmlns:a16="http://schemas.microsoft.com/office/drawing/2014/main" id="{56F01236-ACAB-48CA-B2BB-61EF1AC088EB}"/>
                    </a:ext>
                  </a:extLst>
                </p14:cNvPr>
                <p14:cNvContentPartPr/>
                <p14:nvPr/>
              </p14:nvContentPartPr>
              <p14:xfrm>
                <a:off x="6701589" y="2092320"/>
                <a:ext cx="68760" cy="360"/>
              </p14:xfrm>
            </p:contentPart>
          </mc:Choice>
          <mc:Fallback>
            <p:pic>
              <p:nvPicPr>
                <p:cNvPr id="49" name="Käsinkirjoitus 48">
                  <a:extLst>
                    <a:ext uri="{FF2B5EF4-FFF2-40B4-BE49-F238E27FC236}">
                      <a16:creationId xmlns:a16="http://schemas.microsoft.com/office/drawing/2014/main" id="{56F01236-ACAB-48CA-B2BB-61EF1AC088E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697269" y="2088000"/>
                  <a:ext cx="774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0" name="Käsinkirjoitus 49">
                  <a:extLst>
                    <a:ext uri="{FF2B5EF4-FFF2-40B4-BE49-F238E27FC236}">
                      <a16:creationId xmlns:a16="http://schemas.microsoft.com/office/drawing/2014/main" id="{41287AAB-A8B0-4E24-9DCA-291597220719}"/>
                    </a:ext>
                  </a:extLst>
                </p14:cNvPr>
                <p14:cNvContentPartPr/>
                <p14:nvPr/>
              </p14:nvContentPartPr>
              <p14:xfrm>
                <a:off x="6742629" y="2033640"/>
                <a:ext cx="13320" cy="108360"/>
              </p14:xfrm>
            </p:contentPart>
          </mc:Choice>
          <mc:Fallback>
            <p:pic>
              <p:nvPicPr>
                <p:cNvPr id="50" name="Käsinkirjoitus 49">
                  <a:extLst>
                    <a:ext uri="{FF2B5EF4-FFF2-40B4-BE49-F238E27FC236}">
                      <a16:creationId xmlns:a16="http://schemas.microsoft.com/office/drawing/2014/main" id="{41287AAB-A8B0-4E24-9DCA-29159722071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738309" y="2029320"/>
                  <a:ext cx="219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1" name="Käsinkirjoitus 50">
                  <a:extLst>
                    <a:ext uri="{FF2B5EF4-FFF2-40B4-BE49-F238E27FC236}">
                      <a16:creationId xmlns:a16="http://schemas.microsoft.com/office/drawing/2014/main" id="{01243B5C-E046-41F4-9A1F-72C63AC6FF5A}"/>
                    </a:ext>
                  </a:extLst>
                </p14:cNvPr>
                <p14:cNvContentPartPr/>
                <p14:nvPr/>
              </p14:nvContentPartPr>
              <p14:xfrm>
                <a:off x="6844509" y="1973160"/>
                <a:ext cx="60480" cy="141840"/>
              </p14:xfrm>
            </p:contentPart>
          </mc:Choice>
          <mc:Fallback>
            <p:pic>
              <p:nvPicPr>
                <p:cNvPr id="51" name="Käsinkirjoitus 50">
                  <a:extLst>
                    <a:ext uri="{FF2B5EF4-FFF2-40B4-BE49-F238E27FC236}">
                      <a16:creationId xmlns:a16="http://schemas.microsoft.com/office/drawing/2014/main" id="{01243B5C-E046-41F4-9A1F-72C63AC6FF5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840189" y="1968840"/>
                  <a:ext cx="691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2" name="Käsinkirjoitus 51">
                  <a:extLst>
                    <a:ext uri="{FF2B5EF4-FFF2-40B4-BE49-F238E27FC236}">
                      <a16:creationId xmlns:a16="http://schemas.microsoft.com/office/drawing/2014/main" id="{B04804D4-E997-4706-B1D6-DA0833ACB67C}"/>
                    </a:ext>
                  </a:extLst>
                </p14:cNvPr>
                <p14:cNvContentPartPr/>
                <p14:nvPr/>
              </p14:nvContentPartPr>
              <p14:xfrm>
                <a:off x="6888789" y="1984320"/>
                <a:ext cx="40320" cy="194040"/>
              </p14:xfrm>
            </p:contentPart>
          </mc:Choice>
          <mc:Fallback>
            <p:pic>
              <p:nvPicPr>
                <p:cNvPr id="52" name="Käsinkirjoitus 51">
                  <a:extLst>
                    <a:ext uri="{FF2B5EF4-FFF2-40B4-BE49-F238E27FC236}">
                      <a16:creationId xmlns:a16="http://schemas.microsoft.com/office/drawing/2014/main" id="{B04804D4-E997-4706-B1D6-DA0833ACB67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884469" y="1980000"/>
                  <a:ext cx="489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3" name="Käsinkirjoitus 52">
                  <a:extLst>
                    <a:ext uri="{FF2B5EF4-FFF2-40B4-BE49-F238E27FC236}">
                      <a16:creationId xmlns:a16="http://schemas.microsoft.com/office/drawing/2014/main" id="{04CB11BA-0E8A-482D-96EA-7FF9E6B2940D}"/>
                    </a:ext>
                  </a:extLst>
                </p14:cNvPr>
                <p14:cNvContentPartPr/>
                <p14:nvPr/>
              </p14:nvContentPartPr>
              <p14:xfrm>
                <a:off x="6989949" y="2117160"/>
                <a:ext cx="104040" cy="17640"/>
              </p14:xfrm>
            </p:contentPart>
          </mc:Choice>
          <mc:Fallback>
            <p:pic>
              <p:nvPicPr>
                <p:cNvPr id="53" name="Käsinkirjoitus 52">
                  <a:extLst>
                    <a:ext uri="{FF2B5EF4-FFF2-40B4-BE49-F238E27FC236}">
                      <a16:creationId xmlns:a16="http://schemas.microsoft.com/office/drawing/2014/main" id="{04CB11BA-0E8A-482D-96EA-7FF9E6B2940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985629" y="2112840"/>
                  <a:ext cx="1126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4" name="Käsinkirjoitus 53">
                  <a:extLst>
                    <a:ext uri="{FF2B5EF4-FFF2-40B4-BE49-F238E27FC236}">
                      <a16:creationId xmlns:a16="http://schemas.microsoft.com/office/drawing/2014/main" id="{F6C4D012-6959-4230-A370-F85CE1C6F739}"/>
                    </a:ext>
                  </a:extLst>
                </p14:cNvPr>
                <p14:cNvContentPartPr/>
                <p14:nvPr/>
              </p14:nvContentPartPr>
              <p14:xfrm>
                <a:off x="7028469" y="2078640"/>
                <a:ext cx="9720" cy="102960"/>
              </p14:xfrm>
            </p:contentPart>
          </mc:Choice>
          <mc:Fallback>
            <p:pic>
              <p:nvPicPr>
                <p:cNvPr id="54" name="Käsinkirjoitus 53">
                  <a:extLst>
                    <a:ext uri="{FF2B5EF4-FFF2-40B4-BE49-F238E27FC236}">
                      <a16:creationId xmlns:a16="http://schemas.microsoft.com/office/drawing/2014/main" id="{F6C4D012-6959-4230-A370-F85CE1C6F73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024149" y="2074320"/>
                  <a:ext cx="183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5" name="Käsinkirjoitus 54">
                  <a:extLst>
                    <a:ext uri="{FF2B5EF4-FFF2-40B4-BE49-F238E27FC236}">
                      <a16:creationId xmlns:a16="http://schemas.microsoft.com/office/drawing/2014/main" id="{2B0D0148-D8BF-4DEF-B10A-6F42D78E7FCD}"/>
                    </a:ext>
                  </a:extLst>
                </p14:cNvPr>
                <p14:cNvContentPartPr/>
                <p14:nvPr/>
              </p14:nvContentPartPr>
              <p14:xfrm>
                <a:off x="7146909" y="2017080"/>
                <a:ext cx="69840" cy="182880"/>
              </p14:xfrm>
            </p:contentPart>
          </mc:Choice>
          <mc:Fallback>
            <p:pic>
              <p:nvPicPr>
                <p:cNvPr id="55" name="Käsinkirjoitus 54">
                  <a:extLst>
                    <a:ext uri="{FF2B5EF4-FFF2-40B4-BE49-F238E27FC236}">
                      <a16:creationId xmlns:a16="http://schemas.microsoft.com/office/drawing/2014/main" id="{2B0D0148-D8BF-4DEF-B10A-6F42D78E7FC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142589" y="2012760"/>
                  <a:ext cx="784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6" name="Käsinkirjoitus 55">
                  <a:extLst>
                    <a:ext uri="{FF2B5EF4-FFF2-40B4-BE49-F238E27FC236}">
                      <a16:creationId xmlns:a16="http://schemas.microsoft.com/office/drawing/2014/main" id="{0AE09962-A629-4FD5-A6F2-091EC5145C3E}"/>
                    </a:ext>
                  </a:extLst>
                </p14:cNvPr>
                <p14:cNvContentPartPr/>
                <p14:nvPr/>
              </p14:nvContentPartPr>
              <p14:xfrm>
                <a:off x="7116669" y="2099160"/>
                <a:ext cx="132120" cy="95400"/>
              </p14:xfrm>
            </p:contentPart>
          </mc:Choice>
          <mc:Fallback>
            <p:pic>
              <p:nvPicPr>
                <p:cNvPr id="56" name="Käsinkirjoitus 55">
                  <a:extLst>
                    <a:ext uri="{FF2B5EF4-FFF2-40B4-BE49-F238E27FC236}">
                      <a16:creationId xmlns:a16="http://schemas.microsoft.com/office/drawing/2014/main" id="{0AE09962-A629-4FD5-A6F2-091EC5145C3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112349" y="2094840"/>
                  <a:ext cx="1407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8" name="Käsinkirjoitus 57">
                  <a:extLst>
                    <a:ext uri="{FF2B5EF4-FFF2-40B4-BE49-F238E27FC236}">
                      <a16:creationId xmlns:a16="http://schemas.microsoft.com/office/drawing/2014/main" id="{13A8F30A-9D99-4CB0-A441-481F2A512CDF}"/>
                    </a:ext>
                  </a:extLst>
                </p14:cNvPr>
                <p14:cNvContentPartPr/>
                <p14:nvPr/>
              </p14:nvContentPartPr>
              <p14:xfrm>
                <a:off x="6507189" y="2270160"/>
                <a:ext cx="100800" cy="221760"/>
              </p14:xfrm>
            </p:contentPart>
          </mc:Choice>
          <mc:Fallback>
            <p:pic>
              <p:nvPicPr>
                <p:cNvPr id="58" name="Käsinkirjoitus 57">
                  <a:extLst>
                    <a:ext uri="{FF2B5EF4-FFF2-40B4-BE49-F238E27FC236}">
                      <a16:creationId xmlns:a16="http://schemas.microsoft.com/office/drawing/2014/main" id="{13A8F30A-9D99-4CB0-A441-481F2A512CD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502869" y="2265840"/>
                  <a:ext cx="1094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9" name="Käsinkirjoitus 58">
                  <a:extLst>
                    <a:ext uri="{FF2B5EF4-FFF2-40B4-BE49-F238E27FC236}">
                      <a16:creationId xmlns:a16="http://schemas.microsoft.com/office/drawing/2014/main" id="{F6BF8CE8-3765-4142-9B21-7349F9F89407}"/>
                    </a:ext>
                  </a:extLst>
                </p14:cNvPr>
                <p14:cNvContentPartPr/>
                <p14:nvPr/>
              </p14:nvContentPartPr>
              <p14:xfrm>
                <a:off x="7424109" y="2268360"/>
                <a:ext cx="94680" cy="3240"/>
              </p14:xfrm>
            </p:contentPart>
          </mc:Choice>
          <mc:Fallback>
            <p:pic>
              <p:nvPicPr>
                <p:cNvPr id="59" name="Käsinkirjoitus 58">
                  <a:extLst>
                    <a:ext uri="{FF2B5EF4-FFF2-40B4-BE49-F238E27FC236}">
                      <a16:creationId xmlns:a16="http://schemas.microsoft.com/office/drawing/2014/main" id="{F6BF8CE8-3765-4142-9B21-7349F9F8940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419789" y="2264040"/>
                  <a:ext cx="10332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0" name="Käsinkirjoitus 59">
                  <a:extLst>
                    <a:ext uri="{FF2B5EF4-FFF2-40B4-BE49-F238E27FC236}">
                      <a16:creationId xmlns:a16="http://schemas.microsoft.com/office/drawing/2014/main" id="{D5A6D86A-887C-4D27-9BBA-9163E3E410FC}"/>
                    </a:ext>
                  </a:extLst>
                </p14:cNvPr>
                <p14:cNvContentPartPr/>
                <p14:nvPr/>
              </p14:nvContentPartPr>
              <p14:xfrm>
                <a:off x="7377309" y="2340720"/>
                <a:ext cx="121320" cy="4680"/>
              </p14:xfrm>
            </p:contentPart>
          </mc:Choice>
          <mc:Fallback>
            <p:pic>
              <p:nvPicPr>
                <p:cNvPr id="60" name="Käsinkirjoitus 59">
                  <a:extLst>
                    <a:ext uri="{FF2B5EF4-FFF2-40B4-BE49-F238E27FC236}">
                      <a16:creationId xmlns:a16="http://schemas.microsoft.com/office/drawing/2014/main" id="{D5A6D86A-887C-4D27-9BBA-9163E3E410F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372989" y="2336400"/>
                  <a:ext cx="12996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1" name="Käsinkirjoitus 60">
                  <a:extLst>
                    <a:ext uri="{FF2B5EF4-FFF2-40B4-BE49-F238E27FC236}">
                      <a16:creationId xmlns:a16="http://schemas.microsoft.com/office/drawing/2014/main" id="{E2313D63-63C9-47EF-AF86-224133540CC8}"/>
                    </a:ext>
                  </a:extLst>
                </p14:cNvPr>
                <p14:cNvContentPartPr/>
                <p14:nvPr/>
              </p14:nvContentPartPr>
              <p14:xfrm>
                <a:off x="7648029" y="2174040"/>
                <a:ext cx="137520" cy="205560"/>
              </p14:xfrm>
            </p:contentPart>
          </mc:Choice>
          <mc:Fallback>
            <p:pic>
              <p:nvPicPr>
                <p:cNvPr id="61" name="Käsinkirjoitus 60">
                  <a:extLst>
                    <a:ext uri="{FF2B5EF4-FFF2-40B4-BE49-F238E27FC236}">
                      <a16:creationId xmlns:a16="http://schemas.microsoft.com/office/drawing/2014/main" id="{E2313D63-63C9-47EF-AF86-224133540CC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643709" y="2169720"/>
                  <a:ext cx="1461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2" name="Käsinkirjoitus 61">
                  <a:extLst>
                    <a:ext uri="{FF2B5EF4-FFF2-40B4-BE49-F238E27FC236}">
                      <a16:creationId xmlns:a16="http://schemas.microsoft.com/office/drawing/2014/main" id="{4450BF92-06F4-4A47-B297-A1968CF1405C}"/>
                    </a:ext>
                  </a:extLst>
                </p14:cNvPr>
                <p14:cNvContentPartPr/>
                <p14:nvPr/>
              </p14:nvContentPartPr>
              <p14:xfrm>
                <a:off x="7780869" y="2388960"/>
                <a:ext cx="77040" cy="43920"/>
              </p14:xfrm>
            </p:contentPart>
          </mc:Choice>
          <mc:Fallback>
            <p:pic>
              <p:nvPicPr>
                <p:cNvPr id="62" name="Käsinkirjoitus 61">
                  <a:extLst>
                    <a:ext uri="{FF2B5EF4-FFF2-40B4-BE49-F238E27FC236}">
                      <a16:creationId xmlns:a16="http://schemas.microsoft.com/office/drawing/2014/main" id="{4450BF92-06F4-4A47-B297-A1968CF1405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776549" y="2384640"/>
                  <a:ext cx="856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3" name="Käsinkirjoitus 62">
                  <a:extLst>
                    <a:ext uri="{FF2B5EF4-FFF2-40B4-BE49-F238E27FC236}">
                      <a16:creationId xmlns:a16="http://schemas.microsoft.com/office/drawing/2014/main" id="{7F340828-11C2-490E-A758-D40BC04B9552}"/>
                    </a:ext>
                  </a:extLst>
                </p14:cNvPr>
                <p14:cNvContentPartPr/>
                <p14:nvPr/>
              </p14:nvContentPartPr>
              <p14:xfrm>
                <a:off x="7935309" y="2229480"/>
                <a:ext cx="78480" cy="127080"/>
              </p14:xfrm>
            </p:contentPart>
          </mc:Choice>
          <mc:Fallback>
            <p:pic>
              <p:nvPicPr>
                <p:cNvPr id="63" name="Käsinkirjoitus 62">
                  <a:extLst>
                    <a:ext uri="{FF2B5EF4-FFF2-40B4-BE49-F238E27FC236}">
                      <a16:creationId xmlns:a16="http://schemas.microsoft.com/office/drawing/2014/main" id="{7F340828-11C2-490E-A758-D40BC04B955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930989" y="2225160"/>
                  <a:ext cx="871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4" name="Käsinkirjoitus 63">
                  <a:extLst>
                    <a:ext uri="{FF2B5EF4-FFF2-40B4-BE49-F238E27FC236}">
                      <a16:creationId xmlns:a16="http://schemas.microsoft.com/office/drawing/2014/main" id="{AAC66019-2898-454D-B993-CD06C4B3D996}"/>
                    </a:ext>
                  </a:extLst>
                </p14:cNvPr>
                <p14:cNvContentPartPr/>
                <p14:nvPr/>
              </p14:nvContentPartPr>
              <p14:xfrm>
                <a:off x="7967349" y="2270520"/>
                <a:ext cx="74160" cy="217080"/>
              </p14:xfrm>
            </p:contentPart>
          </mc:Choice>
          <mc:Fallback>
            <p:pic>
              <p:nvPicPr>
                <p:cNvPr id="64" name="Käsinkirjoitus 63">
                  <a:extLst>
                    <a:ext uri="{FF2B5EF4-FFF2-40B4-BE49-F238E27FC236}">
                      <a16:creationId xmlns:a16="http://schemas.microsoft.com/office/drawing/2014/main" id="{AAC66019-2898-454D-B993-CD06C4B3D99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963029" y="2266200"/>
                  <a:ext cx="828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5" name="Käsinkirjoitus 64">
                  <a:extLst>
                    <a:ext uri="{FF2B5EF4-FFF2-40B4-BE49-F238E27FC236}">
                      <a16:creationId xmlns:a16="http://schemas.microsoft.com/office/drawing/2014/main" id="{98FF2EB1-E3B5-4D9D-B4F1-D5579BB76740}"/>
                    </a:ext>
                  </a:extLst>
                </p14:cNvPr>
                <p14:cNvContentPartPr/>
                <p14:nvPr/>
              </p14:nvContentPartPr>
              <p14:xfrm>
                <a:off x="7625709" y="2309040"/>
                <a:ext cx="79200" cy="15480"/>
              </p14:xfrm>
            </p:contentPart>
          </mc:Choice>
          <mc:Fallback>
            <p:pic>
              <p:nvPicPr>
                <p:cNvPr id="65" name="Käsinkirjoitus 64">
                  <a:extLst>
                    <a:ext uri="{FF2B5EF4-FFF2-40B4-BE49-F238E27FC236}">
                      <a16:creationId xmlns:a16="http://schemas.microsoft.com/office/drawing/2014/main" id="{98FF2EB1-E3B5-4D9D-B4F1-D5579BB7674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621389" y="2304720"/>
                  <a:ext cx="8784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Ryhmä 74">
            <a:extLst>
              <a:ext uri="{FF2B5EF4-FFF2-40B4-BE49-F238E27FC236}">
                <a16:creationId xmlns:a16="http://schemas.microsoft.com/office/drawing/2014/main" id="{22AD0480-63E4-4842-BAED-452BDE53C7D5}"/>
              </a:ext>
            </a:extLst>
          </p:cNvPr>
          <p:cNvGrpSpPr/>
          <p:nvPr/>
        </p:nvGrpSpPr>
        <p:grpSpPr>
          <a:xfrm>
            <a:off x="5886214" y="2633794"/>
            <a:ext cx="990720" cy="288720"/>
            <a:chOff x="5886214" y="2633794"/>
            <a:chExt cx="990720" cy="28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7" name="Käsinkirjoitus 66">
                  <a:extLst>
                    <a:ext uri="{FF2B5EF4-FFF2-40B4-BE49-F238E27FC236}">
                      <a16:creationId xmlns:a16="http://schemas.microsoft.com/office/drawing/2014/main" id="{C1467F3F-D6A0-4AF2-BE40-6AB1241EB9D3}"/>
                    </a:ext>
                  </a:extLst>
                </p14:cNvPr>
                <p14:cNvContentPartPr/>
                <p14:nvPr/>
              </p14:nvContentPartPr>
              <p14:xfrm>
                <a:off x="5886214" y="2872114"/>
                <a:ext cx="990720" cy="50400"/>
              </p14:xfrm>
            </p:contentPart>
          </mc:Choice>
          <mc:Fallback>
            <p:pic>
              <p:nvPicPr>
                <p:cNvPr id="67" name="Käsinkirjoitus 66">
                  <a:extLst>
                    <a:ext uri="{FF2B5EF4-FFF2-40B4-BE49-F238E27FC236}">
                      <a16:creationId xmlns:a16="http://schemas.microsoft.com/office/drawing/2014/main" id="{C1467F3F-D6A0-4AF2-BE40-6AB1241EB9D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881894" y="2867794"/>
                  <a:ext cx="9993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8" name="Käsinkirjoitus 67">
                  <a:extLst>
                    <a:ext uri="{FF2B5EF4-FFF2-40B4-BE49-F238E27FC236}">
                      <a16:creationId xmlns:a16="http://schemas.microsoft.com/office/drawing/2014/main" id="{059F94D7-4FFC-4CB9-8B82-D365387EE59A}"/>
                    </a:ext>
                  </a:extLst>
                </p14:cNvPr>
                <p14:cNvContentPartPr/>
                <p14:nvPr/>
              </p14:nvContentPartPr>
              <p14:xfrm>
                <a:off x="5985574" y="2647834"/>
                <a:ext cx="141120" cy="199800"/>
              </p14:xfrm>
            </p:contentPart>
          </mc:Choice>
          <mc:Fallback>
            <p:pic>
              <p:nvPicPr>
                <p:cNvPr id="68" name="Käsinkirjoitus 67">
                  <a:extLst>
                    <a:ext uri="{FF2B5EF4-FFF2-40B4-BE49-F238E27FC236}">
                      <a16:creationId xmlns:a16="http://schemas.microsoft.com/office/drawing/2014/main" id="{059F94D7-4FFC-4CB9-8B82-D365387EE59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981254" y="2643514"/>
                  <a:ext cx="1497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9" name="Käsinkirjoitus 68">
                  <a:extLst>
                    <a:ext uri="{FF2B5EF4-FFF2-40B4-BE49-F238E27FC236}">
                      <a16:creationId xmlns:a16="http://schemas.microsoft.com/office/drawing/2014/main" id="{B8DA68C0-7DF5-4DBD-9521-ADC57BB5C885}"/>
                    </a:ext>
                  </a:extLst>
                </p14:cNvPr>
                <p14:cNvContentPartPr/>
                <p14:nvPr/>
              </p14:nvContentPartPr>
              <p14:xfrm>
                <a:off x="6195094" y="2633794"/>
                <a:ext cx="63720" cy="164520"/>
              </p14:xfrm>
            </p:contentPart>
          </mc:Choice>
          <mc:Fallback>
            <p:pic>
              <p:nvPicPr>
                <p:cNvPr id="69" name="Käsinkirjoitus 68">
                  <a:extLst>
                    <a:ext uri="{FF2B5EF4-FFF2-40B4-BE49-F238E27FC236}">
                      <a16:creationId xmlns:a16="http://schemas.microsoft.com/office/drawing/2014/main" id="{B8DA68C0-7DF5-4DBD-9521-ADC57BB5C88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190774" y="2629474"/>
                  <a:ext cx="723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0" name="Käsinkirjoitus 69">
                  <a:extLst>
                    <a:ext uri="{FF2B5EF4-FFF2-40B4-BE49-F238E27FC236}">
                      <a16:creationId xmlns:a16="http://schemas.microsoft.com/office/drawing/2014/main" id="{75501691-007C-45FA-BA97-313C2799B171}"/>
                    </a:ext>
                  </a:extLst>
                </p14:cNvPr>
                <p14:cNvContentPartPr/>
                <p14:nvPr/>
              </p14:nvContentPartPr>
              <p14:xfrm>
                <a:off x="6269974" y="2657194"/>
                <a:ext cx="40320" cy="187920"/>
              </p14:xfrm>
            </p:contentPart>
          </mc:Choice>
          <mc:Fallback>
            <p:pic>
              <p:nvPicPr>
                <p:cNvPr id="70" name="Käsinkirjoitus 69">
                  <a:extLst>
                    <a:ext uri="{FF2B5EF4-FFF2-40B4-BE49-F238E27FC236}">
                      <a16:creationId xmlns:a16="http://schemas.microsoft.com/office/drawing/2014/main" id="{75501691-007C-45FA-BA97-313C2799B17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265654" y="2652874"/>
                  <a:ext cx="489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1" name="Käsinkirjoitus 70">
                  <a:extLst>
                    <a:ext uri="{FF2B5EF4-FFF2-40B4-BE49-F238E27FC236}">
                      <a16:creationId xmlns:a16="http://schemas.microsoft.com/office/drawing/2014/main" id="{17D81B9A-D01E-478F-93F3-3FD849F55429}"/>
                    </a:ext>
                  </a:extLst>
                </p14:cNvPr>
                <p14:cNvContentPartPr/>
                <p14:nvPr/>
              </p14:nvContentPartPr>
              <p14:xfrm>
                <a:off x="6376174" y="2784274"/>
                <a:ext cx="98280" cy="5040"/>
              </p14:xfrm>
            </p:contentPart>
          </mc:Choice>
          <mc:Fallback>
            <p:pic>
              <p:nvPicPr>
                <p:cNvPr id="71" name="Käsinkirjoitus 70">
                  <a:extLst>
                    <a:ext uri="{FF2B5EF4-FFF2-40B4-BE49-F238E27FC236}">
                      <a16:creationId xmlns:a16="http://schemas.microsoft.com/office/drawing/2014/main" id="{17D81B9A-D01E-478F-93F3-3FD849F5542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371854" y="2779954"/>
                  <a:ext cx="1069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2" name="Käsinkirjoitus 71">
                  <a:extLst>
                    <a:ext uri="{FF2B5EF4-FFF2-40B4-BE49-F238E27FC236}">
                      <a16:creationId xmlns:a16="http://schemas.microsoft.com/office/drawing/2014/main" id="{B594DA18-480A-4358-AB00-1BD8F8E93382}"/>
                    </a:ext>
                  </a:extLst>
                </p14:cNvPr>
                <p14:cNvContentPartPr/>
                <p14:nvPr/>
              </p14:nvContentPartPr>
              <p14:xfrm>
                <a:off x="6433414" y="2724874"/>
                <a:ext cx="19440" cy="119520"/>
              </p14:xfrm>
            </p:contentPart>
          </mc:Choice>
          <mc:Fallback>
            <p:pic>
              <p:nvPicPr>
                <p:cNvPr id="72" name="Käsinkirjoitus 71">
                  <a:extLst>
                    <a:ext uri="{FF2B5EF4-FFF2-40B4-BE49-F238E27FC236}">
                      <a16:creationId xmlns:a16="http://schemas.microsoft.com/office/drawing/2014/main" id="{B594DA18-480A-4358-AB00-1BD8F8E9338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429094" y="2720554"/>
                  <a:ext cx="280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3" name="Käsinkirjoitus 72">
                  <a:extLst>
                    <a:ext uri="{FF2B5EF4-FFF2-40B4-BE49-F238E27FC236}">
                      <a16:creationId xmlns:a16="http://schemas.microsoft.com/office/drawing/2014/main" id="{C2393204-CBE7-4426-B490-63A8FA040580}"/>
                    </a:ext>
                  </a:extLst>
                </p14:cNvPr>
                <p14:cNvContentPartPr/>
                <p14:nvPr/>
              </p14:nvContentPartPr>
              <p14:xfrm>
                <a:off x="6548614" y="2706874"/>
                <a:ext cx="103680" cy="158040"/>
              </p14:xfrm>
            </p:contentPart>
          </mc:Choice>
          <mc:Fallback>
            <p:pic>
              <p:nvPicPr>
                <p:cNvPr id="73" name="Käsinkirjoitus 72">
                  <a:extLst>
                    <a:ext uri="{FF2B5EF4-FFF2-40B4-BE49-F238E27FC236}">
                      <a16:creationId xmlns:a16="http://schemas.microsoft.com/office/drawing/2014/main" id="{C2393204-CBE7-4426-B490-63A8FA04058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544294" y="2702554"/>
                  <a:ext cx="1123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4" name="Käsinkirjoitus 73">
                  <a:extLst>
                    <a:ext uri="{FF2B5EF4-FFF2-40B4-BE49-F238E27FC236}">
                      <a16:creationId xmlns:a16="http://schemas.microsoft.com/office/drawing/2014/main" id="{68B2C260-11BD-4BEE-8534-BC7EAEFFA982}"/>
                    </a:ext>
                  </a:extLst>
                </p14:cNvPr>
                <p14:cNvContentPartPr/>
                <p14:nvPr/>
              </p14:nvContentPartPr>
              <p14:xfrm>
                <a:off x="6544654" y="2749354"/>
                <a:ext cx="146520" cy="120240"/>
              </p14:xfrm>
            </p:contentPart>
          </mc:Choice>
          <mc:Fallback>
            <p:pic>
              <p:nvPicPr>
                <p:cNvPr id="74" name="Käsinkirjoitus 73">
                  <a:extLst>
                    <a:ext uri="{FF2B5EF4-FFF2-40B4-BE49-F238E27FC236}">
                      <a16:creationId xmlns:a16="http://schemas.microsoft.com/office/drawing/2014/main" id="{68B2C260-11BD-4BEE-8534-BC7EAEFFA98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540334" y="2745034"/>
                  <a:ext cx="155160" cy="12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76" name="Käsinkirjoitus 75">
                <a:extLst>
                  <a:ext uri="{FF2B5EF4-FFF2-40B4-BE49-F238E27FC236}">
                    <a16:creationId xmlns:a16="http://schemas.microsoft.com/office/drawing/2014/main" id="{D2462E39-E87C-4F12-81F1-D1658FDCD7A9}"/>
                  </a:ext>
                </a:extLst>
              </p14:cNvPr>
              <p14:cNvContentPartPr/>
              <p14:nvPr/>
            </p14:nvContentPartPr>
            <p14:xfrm>
              <a:off x="6346654" y="2960674"/>
              <a:ext cx="96840" cy="233640"/>
            </p14:xfrm>
          </p:contentPart>
        </mc:Choice>
        <mc:Fallback>
          <p:pic>
            <p:nvPicPr>
              <p:cNvPr id="76" name="Käsinkirjoitus 75">
                <a:extLst>
                  <a:ext uri="{FF2B5EF4-FFF2-40B4-BE49-F238E27FC236}">
                    <a16:creationId xmlns:a16="http://schemas.microsoft.com/office/drawing/2014/main" id="{D2462E39-E87C-4F12-81F1-D1658FDCD7A9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342334" y="2956354"/>
                <a:ext cx="105480" cy="24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Ryhmä 82">
            <a:extLst>
              <a:ext uri="{FF2B5EF4-FFF2-40B4-BE49-F238E27FC236}">
                <a16:creationId xmlns:a16="http://schemas.microsoft.com/office/drawing/2014/main" id="{09186226-4E34-4426-836B-45FE3A2D1114}"/>
              </a:ext>
            </a:extLst>
          </p:cNvPr>
          <p:cNvGrpSpPr/>
          <p:nvPr/>
        </p:nvGrpSpPr>
        <p:grpSpPr>
          <a:xfrm>
            <a:off x="7088254" y="2795794"/>
            <a:ext cx="675360" cy="305280"/>
            <a:chOff x="7088254" y="2795794"/>
            <a:chExt cx="675360" cy="30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7" name="Käsinkirjoitus 76">
                  <a:extLst>
                    <a:ext uri="{FF2B5EF4-FFF2-40B4-BE49-F238E27FC236}">
                      <a16:creationId xmlns:a16="http://schemas.microsoft.com/office/drawing/2014/main" id="{54C5D16D-9341-485A-86D3-22BEE53444E2}"/>
                    </a:ext>
                  </a:extLst>
                </p14:cNvPr>
                <p14:cNvContentPartPr/>
                <p14:nvPr/>
              </p14:nvContentPartPr>
              <p14:xfrm>
                <a:off x="7088254" y="2927914"/>
                <a:ext cx="110520" cy="360"/>
              </p14:xfrm>
            </p:contentPart>
          </mc:Choice>
          <mc:Fallback>
            <p:pic>
              <p:nvPicPr>
                <p:cNvPr id="77" name="Käsinkirjoitus 76">
                  <a:extLst>
                    <a:ext uri="{FF2B5EF4-FFF2-40B4-BE49-F238E27FC236}">
                      <a16:creationId xmlns:a16="http://schemas.microsoft.com/office/drawing/2014/main" id="{54C5D16D-9341-485A-86D3-22BEE53444E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083934" y="2923594"/>
                  <a:ext cx="11916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8" name="Käsinkirjoitus 77">
                  <a:extLst>
                    <a:ext uri="{FF2B5EF4-FFF2-40B4-BE49-F238E27FC236}">
                      <a16:creationId xmlns:a16="http://schemas.microsoft.com/office/drawing/2014/main" id="{0D807D62-B652-4ED1-B4DA-67C6394F9E4E}"/>
                    </a:ext>
                  </a:extLst>
                </p14:cNvPr>
                <p14:cNvContentPartPr/>
                <p14:nvPr/>
              </p14:nvContentPartPr>
              <p14:xfrm>
                <a:off x="7091854" y="2991994"/>
                <a:ext cx="112680" cy="10080"/>
              </p14:xfrm>
            </p:contentPart>
          </mc:Choice>
          <mc:Fallback>
            <p:pic>
              <p:nvPicPr>
                <p:cNvPr id="78" name="Käsinkirjoitus 77">
                  <a:extLst>
                    <a:ext uri="{FF2B5EF4-FFF2-40B4-BE49-F238E27FC236}">
                      <a16:creationId xmlns:a16="http://schemas.microsoft.com/office/drawing/2014/main" id="{0D807D62-B652-4ED1-B4DA-67C6394F9E4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087534" y="2987674"/>
                  <a:ext cx="1213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9" name="Käsinkirjoitus 78">
                  <a:extLst>
                    <a:ext uri="{FF2B5EF4-FFF2-40B4-BE49-F238E27FC236}">
                      <a16:creationId xmlns:a16="http://schemas.microsoft.com/office/drawing/2014/main" id="{E9CD5FA6-C15E-4F55-83C1-5431FD463CB7}"/>
                    </a:ext>
                  </a:extLst>
                </p14:cNvPr>
                <p14:cNvContentPartPr/>
                <p14:nvPr/>
              </p14:nvContentPartPr>
              <p14:xfrm>
                <a:off x="7357174" y="2795794"/>
                <a:ext cx="132840" cy="231480"/>
              </p14:xfrm>
            </p:contentPart>
          </mc:Choice>
          <mc:Fallback>
            <p:pic>
              <p:nvPicPr>
                <p:cNvPr id="79" name="Käsinkirjoitus 78">
                  <a:extLst>
                    <a:ext uri="{FF2B5EF4-FFF2-40B4-BE49-F238E27FC236}">
                      <a16:creationId xmlns:a16="http://schemas.microsoft.com/office/drawing/2014/main" id="{E9CD5FA6-C15E-4F55-83C1-5431FD463CB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352854" y="2791474"/>
                  <a:ext cx="1414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0" name="Käsinkirjoitus 79">
                  <a:extLst>
                    <a:ext uri="{FF2B5EF4-FFF2-40B4-BE49-F238E27FC236}">
                      <a16:creationId xmlns:a16="http://schemas.microsoft.com/office/drawing/2014/main" id="{B4CF9461-EA73-45E7-A16B-A3AE64F4571D}"/>
                    </a:ext>
                  </a:extLst>
                </p14:cNvPr>
                <p14:cNvContentPartPr/>
                <p14:nvPr/>
              </p14:nvContentPartPr>
              <p14:xfrm>
                <a:off x="7528534" y="3018994"/>
                <a:ext cx="63720" cy="42480"/>
              </p14:xfrm>
            </p:contentPart>
          </mc:Choice>
          <mc:Fallback>
            <p:pic>
              <p:nvPicPr>
                <p:cNvPr id="80" name="Käsinkirjoitus 79">
                  <a:extLst>
                    <a:ext uri="{FF2B5EF4-FFF2-40B4-BE49-F238E27FC236}">
                      <a16:creationId xmlns:a16="http://schemas.microsoft.com/office/drawing/2014/main" id="{B4CF9461-EA73-45E7-A16B-A3AE64F4571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524214" y="3014674"/>
                  <a:ext cx="723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1" name="Käsinkirjoitus 80">
                  <a:extLst>
                    <a:ext uri="{FF2B5EF4-FFF2-40B4-BE49-F238E27FC236}">
                      <a16:creationId xmlns:a16="http://schemas.microsoft.com/office/drawing/2014/main" id="{5C39FA97-EE7D-4EC1-A108-A0FC52C058F3}"/>
                    </a:ext>
                  </a:extLst>
                </p14:cNvPr>
                <p14:cNvContentPartPr/>
                <p14:nvPr/>
              </p14:nvContentPartPr>
              <p14:xfrm>
                <a:off x="7666774" y="2838994"/>
                <a:ext cx="86760" cy="143280"/>
              </p14:xfrm>
            </p:contentPart>
          </mc:Choice>
          <mc:Fallback>
            <p:pic>
              <p:nvPicPr>
                <p:cNvPr id="81" name="Käsinkirjoitus 80">
                  <a:extLst>
                    <a:ext uri="{FF2B5EF4-FFF2-40B4-BE49-F238E27FC236}">
                      <a16:creationId xmlns:a16="http://schemas.microsoft.com/office/drawing/2014/main" id="{5C39FA97-EE7D-4EC1-A108-A0FC52C058F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662454" y="2834674"/>
                  <a:ext cx="954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2" name="Käsinkirjoitus 81">
                  <a:extLst>
                    <a:ext uri="{FF2B5EF4-FFF2-40B4-BE49-F238E27FC236}">
                      <a16:creationId xmlns:a16="http://schemas.microsoft.com/office/drawing/2014/main" id="{5D7B7A29-5C23-4974-B93E-59301F630100}"/>
                    </a:ext>
                  </a:extLst>
                </p14:cNvPr>
                <p14:cNvContentPartPr/>
                <p14:nvPr/>
              </p14:nvContentPartPr>
              <p14:xfrm>
                <a:off x="7717534" y="2841874"/>
                <a:ext cx="46080" cy="259200"/>
              </p14:xfrm>
            </p:contentPart>
          </mc:Choice>
          <mc:Fallback>
            <p:pic>
              <p:nvPicPr>
                <p:cNvPr id="82" name="Käsinkirjoitus 81">
                  <a:extLst>
                    <a:ext uri="{FF2B5EF4-FFF2-40B4-BE49-F238E27FC236}">
                      <a16:creationId xmlns:a16="http://schemas.microsoft.com/office/drawing/2014/main" id="{5D7B7A29-5C23-4974-B93E-59301F63010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713214" y="2837554"/>
                  <a:ext cx="54720" cy="26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Ryhmä 88">
            <a:extLst>
              <a:ext uri="{FF2B5EF4-FFF2-40B4-BE49-F238E27FC236}">
                <a16:creationId xmlns:a16="http://schemas.microsoft.com/office/drawing/2014/main" id="{6F6A13E6-16DC-4849-818B-1BC4997A0B2F}"/>
              </a:ext>
            </a:extLst>
          </p:cNvPr>
          <p:cNvGrpSpPr/>
          <p:nvPr/>
        </p:nvGrpSpPr>
        <p:grpSpPr>
          <a:xfrm>
            <a:off x="8679094" y="2735674"/>
            <a:ext cx="518400" cy="441720"/>
            <a:chOff x="8679094" y="2735674"/>
            <a:chExt cx="518400" cy="44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4" name="Käsinkirjoitus 83">
                  <a:extLst>
                    <a:ext uri="{FF2B5EF4-FFF2-40B4-BE49-F238E27FC236}">
                      <a16:creationId xmlns:a16="http://schemas.microsoft.com/office/drawing/2014/main" id="{51467675-1BE0-4E8B-859D-B5FAA7C75B99}"/>
                    </a:ext>
                  </a:extLst>
                </p14:cNvPr>
                <p14:cNvContentPartPr/>
                <p14:nvPr/>
              </p14:nvContentPartPr>
              <p14:xfrm>
                <a:off x="8679094" y="2736394"/>
                <a:ext cx="31680" cy="441000"/>
              </p14:xfrm>
            </p:contentPart>
          </mc:Choice>
          <mc:Fallback>
            <p:pic>
              <p:nvPicPr>
                <p:cNvPr id="84" name="Käsinkirjoitus 83">
                  <a:extLst>
                    <a:ext uri="{FF2B5EF4-FFF2-40B4-BE49-F238E27FC236}">
                      <a16:creationId xmlns:a16="http://schemas.microsoft.com/office/drawing/2014/main" id="{51467675-1BE0-4E8B-859D-B5FAA7C75B9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674774" y="2732074"/>
                  <a:ext cx="4032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5" name="Käsinkirjoitus 84">
                  <a:extLst>
                    <a:ext uri="{FF2B5EF4-FFF2-40B4-BE49-F238E27FC236}">
                      <a16:creationId xmlns:a16="http://schemas.microsoft.com/office/drawing/2014/main" id="{BDAE2DF1-91DA-405D-8728-06AD81A09731}"/>
                    </a:ext>
                  </a:extLst>
                </p14:cNvPr>
                <p14:cNvContentPartPr/>
                <p14:nvPr/>
              </p14:nvContentPartPr>
              <p14:xfrm>
                <a:off x="8729494" y="2735674"/>
                <a:ext cx="32760" cy="404640"/>
              </p14:xfrm>
            </p:contentPart>
          </mc:Choice>
          <mc:Fallback>
            <p:pic>
              <p:nvPicPr>
                <p:cNvPr id="85" name="Käsinkirjoitus 84">
                  <a:extLst>
                    <a:ext uri="{FF2B5EF4-FFF2-40B4-BE49-F238E27FC236}">
                      <a16:creationId xmlns:a16="http://schemas.microsoft.com/office/drawing/2014/main" id="{BDAE2DF1-91DA-405D-8728-06AD81A0973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725174" y="2731354"/>
                  <a:ext cx="4140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7" name="Käsinkirjoitus 86">
                  <a:extLst>
                    <a:ext uri="{FF2B5EF4-FFF2-40B4-BE49-F238E27FC236}">
                      <a16:creationId xmlns:a16="http://schemas.microsoft.com/office/drawing/2014/main" id="{2AC1958E-4DAA-46DA-9AA1-8C81C6B80DCE}"/>
                    </a:ext>
                  </a:extLst>
                </p14:cNvPr>
                <p14:cNvContentPartPr/>
                <p14:nvPr/>
              </p14:nvContentPartPr>
              <p14:xfrm>
                <a:off x="8922814" y="2940154"/>
                <a:ext cx="18000" cy="38880"/>
              </p14:xfrm>
            </p:contentPart>
          </mc:Choice>
          <mc:Fallback>
            <p:pic>
              <p:nvPicPr>
                <p:cNvPr id="87" name="Käsinkirjoitus 86">
                  <a:extLst>
                    <a:ext uri="{FF2B5EF4-FFF2-40B4-BE49-F238E27FC236}">
                      <a16:creationId xmlns:a16="http://schemas.microsoft.com/office/drawing/2014/main" id="{2AC1958E-4DAA-46DA-9AA1-8C81C6B80DC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918494" y="2935834"/>
                  <a:ext cx="266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8" name="Käsinkirjoitus 87">
                  <a:extLst>
                    <a:ext uri="{FF2B5EF4-FFF2-40B4-BE49-F238E27FC236}">
                      <a16:creationId xmlns:a16="http://schemas.microsoft.com/office/drawing/2014/main" id="{5CA9C33F-DF15-47A0-B5C4-A967193F3A2E}"/>
                    </a:ext>
                  </a:extLst>
                </p14:cNvPr>
                <p14:cNvContentPartPr/>
                <p14:nvPr/>
              </p14:nvContentPartPr>
              <p14:xfrm>
                <a:off x="9105334" y="2814154"/>
                <a:ext cx="92160" cy="233280"/>
              </p14:xfrm>
            </p:contentPart>
          </mc:Choice>
          <mc:Fallback>
            <p:pic>
              <p:nvPicPr>
                <p:cNvPr id="88" name="Käsinkirjoitus 87">
                  <a:extLst>
                    <a:ext uri="{FF2B5EF4-FFF2-40B4-BE49-F238E27FC236}">
                      <a16:creationId xmlns:a16="http://schemas.microsoft.com/office/drawing/2014/main" id="{5CA9C33F-DF15-47A0-B5C4-A967193F3A2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101014" y="2809834"/>
                  <a:ext cx="100800" cy="24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Ryhmä 99">
            <a:extLst>
              <a:ext uri="{FF2B5EF4-FFF2-40B4-BE49-F238E27FC236}">
                <a16:creationId xmlns:a16="http://schemas.microsoft.com/office/drawing/2014/main" id="{D36EBAC1-9CC4-421F-9EC2-A61A64D7D1A1}"/>
              </a:ext>
            </a:extLst>
          </p:cNvPr>
          <p:cNvGrpSpPr/>
          <p:nvPr/>
        </p:nvGrpSpPr>
        <p:grpSpPr>
          <a:xfrm>
            <a:off x="5861734" y="3460714"/>
            <a:ext cx="808200" cy="236160"/>
            <a:chOff x="5861734" y="3460714"/>
            <a:chExt cx="808200" cy="23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0" name="Käsinkirjoitus 89">
                  <a:extLst>
                    <a:ext uri="{FF2B5EF4-FFF2-40B4-BE49-F238E27FC236}">
                      <a16:creationId xmlns:a16="http://schemas.microsoft.com/office/drawing/2014/main" id="{799F2113-CB11-4751-B39A-ABB78072393D}"/>
                    </a:ext>
                  </a:extLst>
                </p14:cNvPr>
                <p14:cNvContentPartPr/>
                <p14:nvPr/>
              </p14:nvContentPartPr>
              <p14:xfrm>
                <a:off x="5861734" y="3460714"/>
                <a:ext cx="153000" cy="228240"/>
              </p14:xfrm>
            </p:contentPart>
          </mc:Choice>
          <mc:Fallback>
            <p:pic>
              <p:nvPicPr>
                <p:cNvPr id="90" name="Käsinkirjoitus 89">
                  <a:extLst>
                    <a:ext uri="{FF2B5EF4-FFF2-40B4-BE49-F238E27FC236}">
                      <a16:creationId xmlns:a16="http://schemas.microsoft.com/office/drawing/2014/main" id="{799F2113-CB11-4751-B39A-ABB78072393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857414" y="3456394"/>
                  <a:ext cx="1616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1" name="Käsinkirjoitus 90">
                  <a:extLst>
                    <a:ext uri="{FF2B5EF4-FFF2-40B4-BE49-F238E27FC236}">
                      <a16:creationId xmlns:a16="http://schemas.microsoft.com/office/drawing/2014/main" id="{FA8B5482-4E85-4906-9700-CCB1FF866223}"/>
                    </a:ext>
                  </a:extLst>
                </p14:cNvPr>
                <p14:cNvContentPartPr/>
                <p14:nvPr/>
              </p14:nvContentPartPr>
              <p14:xfrm>
                <a:off x="6075214" y="3464314"/>
                <a:ext cx="89640" cy="148320"/>
              </p14:xfrm>
            </p:contentPart>
          </mc:Choice>
          <mc:Fallback>
            <p:pic>
              <p:nvPicPr>
                <p:cNvPr id="91" name="Käsinkirjoitus 90">
                  <a:extLst>
                    <a:ext uri="{FF2B5EF4-FFF2-40B4-BE49-F238E27FC236}">
                      <a16:creationId xmlns:a16="http://schemas.microsoft.com/office/drawing/2014/main" id="{FA8B5482-4E85-4906-9700-CCB1FF86622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070894" y="3459994"/>
                  <a:ext cx="982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2" name="Käsinkirjoitus 91">
                  <a:extLst>
                    <a:ext uri="{FF2B5EF4-FFF2-40B4-BE49-F238E27FC236}">
                      <a16:creationId xmlns:a16="http://schemas.microsoft.com/office/drawing/2014/main" id="{1F7D7D65-C1F0-4546-B05A-050DC3BD6970}"/>
                    </a:ext>
                  </a:extLst>
                </p14:cNvPr>
                <p14:cNvContentPartPr/>
                <p14:nvPr/>
              </p14:nvContentPartPr>
              <p14:xfrm>
                <a:off x="6160534" y="3475474"/>
                <a:ext cx="14760" cy="221400"/>
              </p14:xfrm>
            </p:contentPart>
          </mc:Choice>
          <mc:Fallback>
            <p:pic>
              <p:nvPicPr>
                <p:cNvPr id="92" name="Käsinkirjoitus 91">
                  <a:extLst>
                    <a:ext uri="{FF2B5EF4-FFF2-40B4-BE49-F238E27FC236}">
                      <a16:creationId xmlns:a16="http://schemas.microsoft.com/office/drawing/2014/main" id="{1F7D7D65-C1F0-4546-B05A-050DC3BD697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156214" y="3471154"/>
                  <a:ext cx="234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3" name="Käsinkirjoitus 92">
                  <a:extLst>
                    <a:ext uri="{FF2B5EF4-FFF2-40B4-BE49-F238E27FC236}">
                      <a16:creationId xmlns:a16="http://schemas.microsoft.com/office/drawing/2014/main" id="{0F29C543-42C7-47A2-9BFE-81D2B956AB5B}"/>
                    </a:ext>
                  </a:extLst>
                </p14:cNvPr>
                <p14:cNvContentPartPr/>
                <p14:nvPr/>
              </p14:nvContentPartPr>
              <p14:xfrm>
                <a:off x="6269974" y="3611914"/>
                <a:ext cx="113760" cy="3960"/>
              </p14:xfrm>
            </p:contentPart>
          </mc:Choice>
          <mc:Fallback>
            <p:pic>
              <p:nvPicPr>
                <p:cNvPr id="93" name="Käsinkirjoitus 92">
                  <a:extLst>
                    <a:ext uri="{FF2B5EF4-FFF2-40B4-BE49-F238E27FC236}">
                      <a16:creationId xmlns:a16="http://schemas.microsoft.com/office/drawing/2014/main" id="{0F29C543-42C7-47A2-9BFE-81D2B956AB5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265654" y="3607594"/>
                  <a:ext cx="1224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4" name="Käsinkirjoitus 93">
                  <a:extLst>
                    <a:ext uri="{FF2B5EF4-FFF2-40B4-BE49-F238E27FC236}">
                      <a16:creationId xmlns:a16="http://schemas.microsoft.com/office/drawing/2014/main" id="{70B90122-1546-4D77-BA20-A4CB7E450097}"/>
                    </a:ext>
                  </a:extLst>
                </p14:cNvPr>
                <p14:cNvContentPartPr/>
                <p14:nvPr/>
              </p14:nvContentPartPr>
              <p14:xfrm>
                <a:off x="6354574" y="3525874"/>
                <a:ext cx="21240" cy="159120"/>
              </p14:xfrm>
            </p:contentPart>
          </mc:Choice>
          <mc:Fallback>
            <p:pic>
              <p:nvPicPr>
                <p:cNvPr id="94" name="Käsinkirjoitus 93">
                  <a:extLst>
                    <a:ext uri="{FF2B5EF4-FFF2-40B4-BE49-F238E27FC236}">
                      <a16:creationId xmlns:a16="http://schemas.microsoft.com/office/drawing/2014/main" id="{70B90122-1546-4D77-BA20-A4CB7E45009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350254" y="3521554"/>
                  <a:ext cx="298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5" name="Käsinkirjoitus 94">
                  <a:extLst>
                    <a:ext uri="{FF2B5EF4-FFF2-40B4-BE49-F238E27FC236}">
                      <a16:creationId xmlns:a16="http://schemas.microsoft.com/office/drawing/2014/main" id="{233E6E2F-348A-43E4-9313-5257B6328763}"/>
                    </a:ext>
                  </a:extLst>
                </p14:cNvPr>
                <p14:cNvContentPartPr/>
                <p14:nvPr/>
              </p14:nvContentPartPr>
              <p14:xfrm>
                <a:off x="6482374" y="3508594"/>
                <a:ext cx="114840" cy="171720"/>
              </p14:xfrm>
            </p:contentPart>
          </mc:Choice>
          <mc:Fallback>
            <p:pic>
              <p:nvPicPr>
                <p:cNvPr id="95" name="Käsinkirjoitus 94">
                  <a:extLst>
                    <a:ext uri="{FF2B5EF4-FFF2-40B4-BE49-F238E27FC236}">
                      <a16:creationId xmlns:a16="http://schemas.microsoft.com/office/drawing/2014/main" id="{233E6E2F-348A-43E4-9313-5257B632876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478054" y="3504274"/>
                  <a:ext cx="1234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6" name="Käsinkirjoitus 95">
                  <a:extLst>
                    <a:ext uri="{FF2B5EF4-FFF2-40B4-BE49-F238E27FC236}">
                      <a16:creationId xmlns:a16="http://schemas.microsoft.com/office/drawing/2014/main" id="{ECACC2C1-177A-4756-B805-EFB69967CA36}"/>
                    </a:ext>
                  </a:extLst>
                </p14:cNvPr>
                <p14:cNvContentPartPr/>
                <p14:nvPr/>
              </p14:nvContentPartPr>
              <p14:xfrm>
                <a:off x="6513694" y="3525154"/>
                <a:ext cx="156240" cy="128520"/>
              </p14:xfrm>
            </p:contentPart>
          </mc:Choice>
          <mc:Fallback>
            <p:pic>
              <p:nvPicPr>
                <p:cNvPr id="96" name="Käsinkirjoitus 95">
                  <a:extLst>
                    <a:ext uri="{FF2B5EF4-FFF2-40B4-BE49-F238E27FC236}">
                      <a16:creationId xmlns:a16="http://schemas.microsoft.com/office/drawing/2014/main" id="{ECACC2C1-177A-4756-B805-EFB69967CA3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509374" y="3520834"/>
                  <a:ext cx="164880" cy="13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Ryhmä 98">
            <a:extLst>
              <a:ext uri="{FF2B5EF4-FFF2-40B4-BE49-F238E27FC236}">
                <a16:creationId xmlns:a16="http://schemas.microsoft.com/office/drawing/2014/main" id="{B857FDCF-8425-4362-AD2D-E0741FC71581}"/>
              </a:ext>
            </a:extLst>
          </p:cNvPr>
          <p:cNvGrpSpPr/>
          <p:nvPr/>
        </p:nvGrpSpPr>
        <p:grpSpPr>
          <a:xfrm>
            <a:off x="6905014" y="3597514"/>
            <a:ext cx="106200" cy="56880"/>
            <a:chOff x="6905014" y="3597514"/>
            <a:chExt cx="106200" cy="5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7" name="Käsinkirjoitus 96">
                  <a:extLst>
                    <a:ext uri="{FF2B5EF4-FFF2-40B4-BE49-F238E27FC236}">
                      <a16:creationId xmlns:a16="http://schemas.microsoft.com/office/drawing/2014/main" id="{6BEA4F5C-D3CF-4587-8B5D-7BF3DD09FE8E}"/>
                    </a:ext>
                  </a:extLst>
                </p14:cNvPr>
                <p14:cNvContentPartPr/>
                <p14:nvPr/>
              </p14:nvContentPartPr>
              <p14:xfrm>
                <a:off x="6905014" y="3597514"/>
                <a:ext cx="96840" cy="3960"/>
              </p14:xfrm>
            </p:contentPart>
          </mc:Choice>
          <mc:Fallback>
            <p:pic>
              <p:nvPicPr>
                <p:cNvPr id="97" name="Käsinkirjoitus 96">
                  <a:extLst>
                    <a:ext uri="{FF2B5EF4-FFF2-40B4-BE49-F238E27FC236}">
                      <a16:creationId xmlns:a16="http://schemas.microsoft.com/office/drawing/2014/main" id="{6BEA4F5C-D3CF-4587-8B5D-7BF3DD09FE8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900694" y="3593194"/>
                  <a:ext cx="10548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8" name="Käsinkirjoitus 97">
                  <a:extLst>
                    <a:ext uri="{FF2B5EF4-FFF2-40B4-BE49-F238E27FC236}">
                      <a16:creationId xmlns:a16="http://schemas.microsoft.com/office/drawing/2014/main" id="{72B2D061-C90B-4ECB-97E0-DD17A94CD94A}"/>
                    </a:ext>
                  </a:extLst>
                </p14:cNvPr>
                <p14:cNvContentPartPr/>
                <p14:nvPr/>
              </p14:nvContentPartPr>
              <p14:xfrm>
                <a:off x="6913654" y="3648994"/>
                <a:ext cx="97560" cy="5400"/>
              </p14:xfrm>
            </p:contentPart>
          </mc:Choice>
          <mc:Fallback>
            <p:pic>
              <p:nvPicPr>
                <p:cNvPr id="98" name="Käsinkirjoitus 97">
                  <a:extLst>
                    <a:ext uri="{FF2B5EF4-FFF2-40B4-BE49-F238E27FC236}">
                      <a16:creationId xmlns:a16="http://schemas.microsoft.com/office/drawing/2014/main" id="{72B2D061-C90B-4ECB-97E0-DD17A94CD94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909334" y="3644674"/>
                  <a:ext cx="106200" cy="1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Ryhmä 102">
            <a:extLst>
              <a:ext uri="{FF2B5EF4-FFF2-40B4-BE49-F238E27FC236}">
                <a16:creationId xmlns:a16="http://schemas.microsoft.com/office/drawing/2014/main" id="{53AB1E29-AD0F-4E77-A0A4-C276090411BA}"/>
              </a:ext>
            </a:extLst>
          </p:cNvPr>
          <p:cNvGrpSpPr/>
          <p:nvPr/>
        </p:nvGrpSpPr>
        <p:grpSpPr>
          <a:xfrm>
            <a:off x="7186174" y="3444874"/>
            <a:ext cx="440280" cy="262440"/>
            <a:chOff x="7186174" y="3444874"/>
            <a:chExt cx="440280" cy="26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1" name="Käsinkirjoitus 100">
                  <a:extLst>
                    <a:ext uri="{FF2B5EF4-FFF2-40B4-BE49-F238E27FC236}">
                      <a16:creationId xmlns:a16="http://schemas.microsoft.com/office/drawing/2014/main" id="{F88929E5-1ADD-41AF-A960-077AC3063479}"/>
                    </a:ext>
                  </a:extLst>
                </p14:cNvPr>
                <p14:cNvContentPartPr/>
                <p14:nvPr/>
              </p14:nvContentPartPr>
              <p14:xfrm>
                <a:off x="7186174" y="3444874"/>
                <a:ext cx="167040" cy="262440"/>
              </p14:xfrm>
            </p:contentPart>
          </mc:Choice>
          <mc:Fallback>
            <p:pic>
              <p:nvPicPr>
                <p:cNvPr id="101" name="Käsinkirjoitus 100">
                  <a:extLst>
                    <a:ext uri="{FF2B5EF4-FFF2-40B4-BE49-F238E27FC236}">
                      <a16:creationId xmlns:a16="http://schemas.microsoft.com/office/drawing/2014/main" id="{F88929E5-1ADD-41AF-A960-077AC306347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181854" y="3440554"/>
                  <a:ext cx="17568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2" name="Käsinkirjoitus 101">
                  <a:extLst>
                    <a:ext uri="{FF2B5EF4-FFF2-40B4-BE49-F238E27FC236}">
                      <a16:creationId xmlns:a16="http://schemas.microsoft.com/office/drawing/2014/main" id="{02E795C1-6340-4475-8D33-FC04372EF4A9}"/>
                    </a:ext>
                  </a:extLst>
                </p14:cNvPr>
                <p14:cNvContentPartPr/>
                <p14:nvPr/>
              </p14:nvContentPartPr>
              <p14:xfrm>
                <a:off x="7439974" y="3475834"/>
                <a:ext cx="186480" cy="224640"/>
              </p14:xfrm>
            </p:contentPart>
          </mc:Choice>
          <mc:Fallback>
            <p:pic>
              <p:nvPicPr>
                <p:cNvPr id="102" name="Käsinkirjoitus 101">
                  <a:extLst>
                    <a:ext uri="{FF2B5EF4-FFF2-40B4-BE49-F238E27FC236}">
                      <a16:creationId xmlns:a16="http://schemas.microsoft.com/office/drawing/2014/main" id="{02E795C1-6340-4475-8D33-FC04372EF4A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435654" y="3471514"/>
                  <a:ext cx="195120" cy="23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Ryhmä 109">
            <a:extLst>
              <a:ext uri="{FF2B5EF4-FFF2-40B4-BE49-F238E27FC236}">
                <a16:creationId xmlns:a16="http://schemas.microsoft.com/office/drawing/2014/main" id="{70DA1848-437B-434C-B51C-D810EB037FE8}"/>
              </a:ext>
            </a:extLst>
          </p:cNvPr>
          <p:cNvGrpSpPr/>
          <p:nvPr/>
        </p:nvGrpSpPr>
        <p:grpSpPr>
          <a:xfrm>
            <a:off x="8705374" y="3307354"/>
            <a:ext cx="714960" cy="480960"/>
            <a:chOff x="8705374" y="3307354"/>
            <a:chExt cx="714960" cy="48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4" name="Käsinkirjoitus 103">
                  <a:extLst>
                    <a:ext uri="{FF2B5EF4-FFF2-40B4-BE49-F238E27FC236}">
                      <a16:creationId xmlns:a16="http://schemas.microsoft.com/office/drawing/2014/main" id="{5C4CA3A5-4A01-4D90-9998-94DBB6D6692D}"/>
                    </a:ext>
                  </a:extLst>
                </p14:cNvPr>
                <p14:cNvContentPartPr/>
                <p14:nvPr/>
              </p14:nvContentPartPr>
              <p14:xfrm>
                <a:off x="8705374" y="3307354"/>
                <a:ext cx="16200" cy="480960"/>
              </p14:xfrm>
            </p:contentPart>
          </mc:Choice>
          <mc:Fallback>
            <p:pic>
              <p:nvPicPr>
                <p:cNvPr id="104" name="Käsinkirjoitus 103">
                  <a:extLst>
                    <a:ext uri="{FF2B5EF4-FFF2-40B4-BE49-F238E27FC236}">
                      <a16:creationId xmlns:a16="http://schemas.microsoft.com/office/drawing/2014/main" id="{5C4CA3A5-4A01-4D90-9998-94DBB6D6692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701054" y="3303034"/>
                  <a:ext cx="24840" cy="48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5" name="Käsinkirjoitus 104">
                  <a:extLst>
                    <a:ext uri="{FF2B5EF4-FFF2-40B4-BE49-F238E27FC236}">
                      <a16:creationId xmlns:a16="http://schemas.microsoft.com/office/drawing/2014/main" id="{F4FDA175-8B53-4772-94CA-6F79A4809997}"/>
                    </a:ext>
                  </a:extLst>
                </p14:cNvPr>
                <p14:cNvContentPartPr/>
                <p14:nvPr/>
              </p14:nvContentPartPr>
              <p14:xfrm>
                <a:off x="8763334" y="3326794"/>
                <a:ext cx="23760" cy="419760"/>
              </p14:xfrm>
            </p:contentPart>
          </mc:Choice>
          <mc:Fallback>
            <p:pic>
              <p:nvPicPr>
                <p:cNvPr id="105" name="Käsinkirjoitus 104">
                  <a:extLst>
                    <a:ext uri="{FF2B5EF4-FFF2-40B4-BE49-F238E27FC236}">
                      <a16:creationId xmlns:a16="http://schemas.microsoft.com/office/drawing/2014/main" id="{F4FDA175-8B53-4772-94CA-6F79A480999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759014" y="3322474"/>
                  <a:ext cx="3240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6" name="Käsinkirjoitus 105">
                  <a:extLst>
                    <a:ext uri="{FF2B5EF4-FFF2-40B4-BE49-F238E27FC236}">
                      <a16:creationId xmlns:a16="http://schemas.microsoft.com/office/drawing/2014/main" id="{B9965B97-0213-41CF-A72C-EA70A5F3C0D6}"/>
                    </a:ext>
                  </a:extLst>
                </p14:cNvPr>
                <p14:cNvContentPartPr/>
                <p14:nvPr/>
              </p14:nvContentPartPr>
              <p14:xfrm>
                <a:off x="8854774" y="3564394"/>
                <a:ext cx="114840" cy="6120"/>
              </p14:xfrm>
            </p:contentPart>
          </mc:Choice>
          <mc:Fallback>
            <p:pic>
              <p:nvPicPr>
                <p:cNvPr id="106" name="Käsinkirjoitus 105">
                  <a:extLst>
                    <a:ext uri="{FF2B5EF4-FFF2-40B4-BE49-F238E27FC236}">
                      <a16:creationId xmlns:a16="http://schemas.microsoft.com/office/drawing/2014/main" id="{B9965B97-0213-41CF-A72C-EA70A5F3C0D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850454" y="3560074"/>
                  <a:ext cx="1234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7" name="Käsinkirjoitus 106">
                  <a:extLst>
                    <a:ext uri="{FF2B5EF4-FFF2-40B4-BE49-F238E27FC236}">
                      <a16:creationId xmlns:a16="http://schemas.microsoft.com/office/drawing/2014/main" id="{8B6A72C5-130F-47D5-ACDD-4E762F75BFB3}"/>
                    </a:ext>
                  </a:extLst>
                </p14:cNvPr>
                <p14:cNvContentPartPr/>
                <p14:nvPr/>
              </p14:nvContentPartPr>
              <p14:xfrm>
                <a:off x="9044134" y="3441274"/>
                <a:ext cx="219600" cy="244800"/>
              </p14:xfrm>
            </p:contentPart>
          </mc:Choice>
          <mc:Fallback>
            <p:pic>
              <p:nvPicPr>
                <p:cNvPr id="107" name="Käsinkirjoitus 106">
                  <a:extLst>
                    <a:ext uri="{FF2B5EF4-FFF2-40B4-BE49-F238E27FC236}">
                      <a16:creationId xmlns:a16="http://schemas.microsoft.com/office/drawing/2014/main" id="{8B6A72C5-130F-47D5-ACDD-4E762F75BFB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039814" y="3436954"/>
                  <a:ext cx="2282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8" name="Käsinkirjoitus 107">
                  <a:extLst>
                    <a:ext uri="{FF2B5EF4-FFF2-40B4-BE49-F238E27FC236}">
                      <a16:creationId xmlns:a16="http://schemas.microsoft.com/office/drawing/2014/main" id="{C76B5ADF-8B84-40D1-9560-79EA6699C1CA}"/>
                    </a:ext>
                  </a:extLst>
                </p14:cNvPr>
                <p14:cNvContentPartPr/>
                <p14:nvPr/>
              </p14:nvContentPartPr>
              <p14:xfrm>
                <a:off x="9297214" y="3413554"/>
                <a:ext cx="123120" cy="165240"/>
              </p14:xfrm>
            </p:contentPart>
          </mc:Choice>
          <mc:Fallback>
            <p:pic>
              <p:nvPicPr>
                <p:cNvPr id="108" name="Käsinkirjoitus 107">
                  <a:extLst>
                    <a:ext uri="{FF2B5EF4-FFF2-40B4-BE49-F238E27FC236}">
                      <a16:creationId xmlns:a16="http://schemas.microsoft.com/office/drawing/2014/main" id="{C76B5ADF-8B84-40D1-9560-79EA6699C1C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292894" y="3409234"/>
                  <a:ext cx="1317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9" name="Käsinkirjoitus 108">
                  <a:extLst>
                    <a:ext uri="{FF2B5EF4-FFF2-40B4-BE49-F238E27FC236}">
                      <a16:creationId xmlns:a16="http://schemas.microsoft.com/office/drawing/2014/main" id="{2ED4BFBF-9283-4906-83AF-476A66A516D0}"/>
                    </a:ext>
                  </a:extLst>
                </p14:cNvPr>
                <p14:cNvContentPartPr/>
                <p14:nvPr/>
              </p14:nvContentPartPr>
              <p14:xfrm>
                <a:off x="9385774" y="3464314"/>
                <a:ext cx="31320" cy="305640"/>
              </p14:xfrm>
            </p:contentPart>
          </mc:Choice>
          <mc:Fallback>
            <p:pic>
              <p:nvPicPr>
                <p:cNvPr id="109" name="Käsinkirjoitus 108">
                  <a:extLst>
                    <a:ext uri="{FF2B5EF4-FFF2-40B4-BE49-F238E27FC236}">
                      <a16:creationId xmlns:a16="http://schemas.microsoft.com/office/drawing/2014/main" id="{2ED4BFBF-9283-4906-83AF-476A66A516D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381454" y="3459994"/>
                  <a:ext cx="39960" cy="31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Ryhmä 114">
            <a:extLst>
              <a:ext uri="{FF2B5EF4-FFF2-40B4-BE49-F238E27FC236}">
                <a16:creationId xmlns:a16="http://schemas.microsoft.com/office/drawing/2014/main" id="{99AFD9AD-C215-4A40-B1A5-C3D0290B6620}"/>
              </a:ext>
            </a:extLst>
          </p:cNvPr>
          <p:cNvGrpSpPr/>
          <p:nvPr/>
        </p:nvGrpSpPr>
        <p:grpSpPr>
          <a:xfrm>
            <a:off x="6430534" y="3833674"/>
            <a:ext cx="476280" cy="223560"/>
            <a:chOff x="6430534" y="3833674"/>
            <a:chExt cx="476280" cy="22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1" name="Käsinkirjoitus 110">
                  <a:extLst>
                    <a:ext uri="{FF2B5EF4-FFF2-40B4-BE49-F238E27FC236}">
                      <a16:creationId xmlns:a16="http://schemas.microsoft.com/office/drawing/2014/main" id="{6DC76773-5545-45F6-BC4F-489D068C3447}"/>
                    </a:ext>
                  </a:extLst>
                </p14:cNvPr>
                <p14:cNvContentPartPr/>
                <p14:nvPr/>
              </p14:nvContentPartPr>
              <p14:xfrm>
                <a:off x="6430534" y="3833674"/>
                <a:ext cx="135000" cy="223560"/>
              </p14:xfrm>
            </p:contentPart>
          </mc:Choice>
          <mc:Fallback>
            <p:pic>
              <p:nvPicPr>
                <p:cNvPr id="111" name="Käsinkirjoitus 110">
                  <a:extLst>
                    <a:ext uri="{FF2B5EF4-FFF2-40B4-BE49-F238E27FC236}">
                      <a16:creationId xmlns:a16="http://schemas.microsoft.com/office/drawing/2014/main" id="{6DC76773-5545-45F6-BC4F-489D068C344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426214" y="3829354"/>
                  <a:ext cx="1436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2" name="Käsinkirjoitus 111">
                  <a:extLst>
                    <a:ext uri="{FF2B5EF4-FFF2-40B4-BE49-F238E27FC236}">
                      <a16:creationId xmlns:a16="http://schemas.microsoft.com/office/drawing/2014/main" id="{58E84150-2D53-4BA2-B11C-B49F35415C40}"/>
                    </a:ext>
                  </a:extLst>
                </p14:cNvPr>
                <p14:cNvContentPartPr/>
                <p14:nvPr/>
              </p14:nvContentPartPr>
              <p14:xfrm>
                <a:off x="6440614" y="3839074"/>
                <a:ext cx="227160" cy="167760"/>
              </p14:xfrm>
            </p:contentPart>
          </mc:Choice>
          <mc:Fallback>
            <p:pic>
              <p:nvPicPr>
                <p:cNvPr id="112" name="Käsinkirjoitus 111">
                  <a:extLst>
                    <a:ext uri="{FF2B5EF4-FFF2-40B4-BE49-F238E27FC236}">
                      <a16:creationId xmlns:a16="http://schemas.microsoft.com/office/drawing/2014/main" id="{58E84150-2D53-4BA2-B11C-B49F35415C4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436294" y="3834754"/>
                  <a:ext cx="2358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3" name="Käsinkirjoitus 112">
                  <a:extLst>
                    <a:ext uri="{FF2B5EF4-FFF2-40B4-BE49-F238E27FC236}">
                      <a16:creationId xmlns:a16="http://schemas.microsoft.com/office/drawing/2014/main" id="{78F01A85-D362-4A4D-A544-ECA675136889}"/>
                    </a:ext>
                  </a:extLst>
                </p14:cNvPr>
                <p14:cNvContentPartPr/>
                <p14:nvPr/>
              </p14:nvContentPartPr>
              <p14:xfrm>
                <a:off x="6765334" y="3920434"/>
                <a:ext cx="121320" cy="2520"/>
              </p14:xfrm>
            </p:contentPart>
          </mc:Choice>
          <mc:Fallback>
            <p:pic>
              <p:nvPicPr>
                <p:cNvPr id="113" name="Käsinkirjoitus 112">
                  <a:extLst>
                    <a:ext uri="{FF2B5EF4-FFF2-40B4-BE49-F238E27FC236}">
                      <a16:creationId xmlns:a16="http://schemas.microsoft.com/office/drawing/2014/main" id="{78F01A85-D362-4A4D-A544-ECA67513688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761014" y="3916114"/>
                  <a:ext cx="12996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4" name="Käsinkirjoitus 113">
                  <a:extLst>
                    <a:ext uri="{FF2B5EF4-FFF2-40B4-BE49-F238E27FC236}">
                      <a16:creationId xmlns:a16="http://schemas.microsoft.com/office/drawing/2014/main" id="{40454A6D-80DF-45A8-8F66-A12C3D3272C7}"/>
                    </a:ext>
                  </a:extLst>
                </p14:cNvPr>
                <p14:cNvContentPartPr/>
                <p14:nvPr/>
              </p14:nvContentPartPr>
              <p14:xfrm>
                <a:off x="6793054" y="3979114"/>
                <a:ext cx="113760" cy="2880"/>
              </p14:xfrm>
            </p:contentPart>
          </mc:Choice>
          <mc:Fallback>
            <p:pic>
              <p:nvPicPr>
                <p:cNvPr id="114" name="Käsinkirjoitus 113">
                  <a:extLst>
                    <a:ext uri="{FF2B5EF4-FFF2-40B4-BE49-F238E27FC236}">
                      <a16:creationId xmlns:a16="http://schemas.microsoft.com/office/drawing/2014/main" id="{40454A6D-80DF-45A8-8F66-A12C3D3272C7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788734" y="3974794"/>
                  <a:ext cx="122400" cy="1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116" name="Käsinkirjoitus 115">
                <a:extLst>
                  <a:ext uri="{FF2B5EF4-FFF2-40B4-BE49-F238E27FC236}">
                    <a16:creationId xmlns:a16="http://schemas.microsoft.com/office/drawing/2014/main" id="{A6FFA82B-282C-4725-917C-EE4DB7342CF9}"/>
                  </a:ext>
                </a:extLst>
              </p14:cNvPr>
              <p14:cNvContentPartPr/>
              <p14:nvPr/>
            </p14:nvContentPartPr>
            <p14:xfrm>
              <a:off x="7162054" y="3822514"/>
              <a:ext cx="141120" cy="271440"/>
            </p14:xfrm>
          </p:contentPart>
        </mc:Choice>
        <mc:Fallback>
          <p:pic>
            <p:nvPicPr>
              <p:cNvPr id="116" name="Käsinkirjoitus 115">
                <a:extLst>
                  <a:ext uri="{FF2B5EF4-FFF2-40B4-BE49-F238E27FC236}">
                    <a16:creationId xmlns:a16="http://schemas.microsoft.com/office/drawing/2014/main" id="{A6FFA82B-282C-4725-917C-EE4DB7342CF9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7157734" y="3818194"/>
                <a:ext cx="149760" cy="280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Ryhmä 118">
            <a:extLst>
              <a:ext uri="{FF2B5EF4-FFF2-40B4-BE49-F238E27FC236}">
                <a16:creationId xmlns:a16="http://schemas.microsoft.com/office/drawing/2014/main" id="{C34FAA5E-9141-4BAC-99ED-96E22E7FAAAD}"/>
              </a:ext>
            </a:extLst>
          </p:cNvPr>
          <p:cNvGrpSpPr/>
          <p:nvPr/>
        </p:nvGrpSpPr>
        <p:grpSpPr>
          <a:xfrm>
            <a:off x="368929" y="3214481"/>
            <a:ext cx="306720" cy="312840"/>
            <a:chOff x="368929" y="3214481"/>
            <a:chExt cx="306720" cy="31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7" name="Käsinkirjoitus 116">
                  <a:extLst>
                    <a:ext uri="{FF2B5EF4-FFF2-40B4-BE49-F238E27FC236}">
                      <a16:creationId xmlns:a16="http://schemas.microsoft.com/office/drawing/2014/main" id="{5468E2D6-900A-4D3C-9370-5D6B6DB21372}"/>
                    </a:ext>
                  </a:extLst>
                </p14:cNvPr>
                <p14:cNvContentPartPr/>
                <p14:nvPr/>
              </p14:nvContentPartPr>
              <p14:xfrm>
                <a:off x="368929" y="3244721"/>
                <a:ext cx="133920" cy="263520"/>
              </p14:xfrm>
            </p:contentPart>
          </mc:Choice>
          <mc:Fallback>
            <p:pic>
              <p:nvPicPr>
                <p:cNvPr id="117" name="Käsinkirjoitus 116">
                  <a:extLst>
                    <a:ext uri="{FF2B5EF4-FFF2-40B4-BE49-F238E27FC236}">
                      <a16:creationId xmlns:a16="http://schemas.microsoft.com/office/drawing/2014/main" id="{5468E2D6-900A-4D3C-9370-5D6B6DB21372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64609" y="3240401"/>
                  <a:ext cx="1425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8" name="Käsinkirjoitus 117">
                  <a:extLst>
                    <a:ext uri="{FF2B5EF4-FFF2-40B4-BE49-F238E27FC236}">
                      <a16:creationId xmlns:a16="http://schemas.microsoft.com/office/drawing/2014/main" id="{A453ADA3-561A-476F-B298-340D8A44923E}"/>
                    </a:ext>
                  </a:extLst>
                </p14:cNvPr>
                <p14:cNvContentPartPr/>
                <p14:nvPr/>
              </p14:nvContentPartPr>
              <p14:xfrm>
                <a:off x="579529" y="3214481"/>
                <a:ext cx="96120" cy="312840"/>
              </p14:xfrm>
            </p:contentPart>
          </mc:Choice>
          <mc:Fallback>
            <p:pic>
              <p:nvPicPr>
                <p:cNvPr id="118" name="Käsinkirjoitus 117">
                  <a:extLst>
                    <a:ext uri="{FF2B5EF4-FFF2-40B4-BE49-F238E27FC236}">
                      <a16:creationId xmlns:a16="http://schemas.microsoft.com/office/drawing/2014/main" id="{A453ADA3-561A-476F-B298-340D8A44923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75209" y="3210161"/>
                  <a:ext cx="104760" cy="32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Ryhmä 144">
            <a:extLst>
              <a:ext uri="{FF2B5EF4-FFF2-40B4-BE49-F238E27FC236}">
                <a16:creationId xmlns:a16="http://schemas.microsoft.com/office/drawing/2014/main" id="{1A8CFD0F-3D85-4444-8D45-B386C597D7E0}"/>
              </a:ext>
            </a:extLst>
          </p:cNvPr>
          <p:cNvGrpSpPr/>
          <p:nvPr/>
        </p:nvGrpSpPr>
        <p:grpSpPr>
          <a:xfrm>
            <a:off x="1179289" y="3275321"/>
            <a:ext cx="3818880" cy="913320"/>
            <a:chOff x="1179289" y="3275321"/>
            <a:chExt cx="3818880" cy="91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0" name="Käsinkirjoitus 119">
                  <a:extLst>
                    <a:ext uri="{FF2B5EF4-FFF2-40B4-BE49-F238E27FC236}">
                      <a16:creationId xmlns:a16="http://schemas.microsoft.com/office/drawing/2014/main" id="{1A44EBB6-56BD-4BFE-8FF8-B0C4A7AF4945}"/>
                    </a:ext>
                  </a:extLst>
                </p14:cNvPr>
                <p14:cNvContentPartPr/>
                <p14:nvPr/>
              </p14:nvContentPartPr>
              <p14:xfrm>
                <a:off x="1249489" y="3338681"/>
                <a:ext cx="128520" cy="255600"/>
              </p14:xfrm>
            </p:contentPart>
          </mc:Choice>
          <mc:Fallback>
            <p:pic>
              <p:nvPicPr>
                <p:cNvPr id="120" name="Käsinkirjoitus 119">
                  <a:extLst>
                    <a:ext uri="{FF2B5EF4-FFF2-40B4-BE49-F238E27FC236}">
                      <a16:creationId xmlns:a16="http://schemas.microsoft.com/office/drawing/2014/main" id="{1A44EBB6-56BD-4BFE-8FF8-B0C4A7AF494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245169" y="3334361"/>
                  <a:ext cx="13716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1" name="Käsinkirjoitus 120">
                  <a:extLst>
                    <a:ext uri="{FF2B5EF4-FFF2-40B4-BE49-F238E27FC236}">
                      <a16:creationId xmlns:a16="http://schemas.microsoft.com/office/drawing/2014/main" id="{AB1DA2E6-CC68-44B9-A6C7-726DED5A2D3A}"/>
                    </a:ext>
                  </a:extLst>
                </p14:cNvPr>
                <p14:cNvContentPartPr/>
                <p14:nvPr/>
              </p14:nvContentPartPr>
              <p14:xfrm>
                <a:off x="1447849" y="3501041"/>
                <a:ext cx="137520" cy="13680"/>
              </p14:xfrm>
            </p:contentPart>
          </mc:Choice>
          <mc:Fallback>
            <p:pic>
              <p:nvPicPr>
                <p:cNvPr id="121" name="Käsinkirjoitus 120">
                  <a:extLst>
                    <a:ext uri="{FF2B5EF4-FFF2-40B4-BE49-F238E27FC236}">
                      <a16:creationId xmlns:a16="http://schemas.microsoft.com/office/drawing/2014/main" id="{AB1DA2E6-CC68-44B9-A6C7-726DED5A2D3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443529" y="3496721"/>
                  <a:ext cx="1461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2" name="Käsinkirjoitus 121">
                  <a:extLst>
                    <a:ext uri="{FF2B5EF4-FFF2-40B4-BE49-F238E27FC236}">
                      <a16:creationId xmlns:a16="http://schemas.microsoft.com/office/drawing/2014/main" id="{35B1A2CA-3021-419E-AB8E-DCCCAEDBC190}"/>
                    </a:ext>
                  </a:extLst>
                </p14:cNvPr>
                <p14:cNvContentPartPr/>
                <p14:nvPr/>
              </p14:nvContentPartPr>
              <p14:xfrm>
                <a:off x="1529569" y="3407801"/>
                <a:ext cx="7920" cy="165600"/>
              </p14:xfrm>
            </p:contentPart>
          </mc:Choice>
          <mc:Fallback>
            <p:pic>
              <p:nvPicPr>
                <p:cNvPr id="122" name="Käsinkirjoitus 121">
                  <a:extLst>
                    <a:ext uri="{FF2B5EF4-FFF2-40B4-BE49-F238E27FC236}">
                      <a16:creationId xmlns:a16="http://schemas.microsoft.com/office/drawing/2014/main" id="{35B1A2CA-3021-419E-AB8E-DCCCAEDBC19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525249" y="3403481"/>
                  <a:ext cx="165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3" name="Käsinkirjoitus 122">
                  <a:extLst>
                    <a:ext uri="{FF2B5EF4-FFF2-40B4-BE49-F238E27FC236}">
                      <a16:creationId xmlns:a16="http://schemas.microsoft.com/office/drawing/2014/main" id="{486A8A32-11D7-415B-A60D-F95C3D1FE50F}"/>
                    </a:ext>
                  </a:extLst>
                </p14:cNvPr>
                <p14:cNvContentPartPr/>
                <p14:nvPr/>
              </p14:nvContentPartPr>
              <p14:xfrm>
                <a:off x="1760689" y="3275321"/>
                <a:ext cx="135360" cy="316800"/>
              </p14:xfrm>
            </p:contentPart>
          </mc:Choice>
          <mc:Fallback>
            <p:pic>
              <p:nvPicPr>
                <p:cNvPr id="123" name="Käsinkirjoitus 122">
                  <a:extLst>
                    <a:ext uri="{FF2B5EF4-FFF2-40B4-BE49-F238E27FC236}">
                      <a16:creationId xmlns:a16="http://schemas.microsoft.com/office/drawing/2014/main" id="{486A8A32-11D7-415B-A60D-F95C3D1FE50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756369" y="3271001"/>
                  <a:ext cx="14400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4" name="Käsinkirjoitus 123">
                  <a:extLst>
                    <a:ext uri="{FF2B5EF4-FFF2-40B4-BE49-F238E27FC236}">
                      <a16:creationId xmlns:a16="http://schemas.microsoft.com/office/drawing/2014/main" id="{1487F9D5-7DD3-40E7-ABBE-96A1DC47C1E7}"/>
                    </a:ext>
                  </a:extLst>
                </p14:cNvPr>
                <p14:cNvContentPartPr/>
                <p14:nvPr/>
              </p14:nvContentPartPr>
              <p14:xfrm>
                <a:off x="2034289" y="3480161"/>
                <a:ext cx="131040" cy="15840"/>
              </p14:xfrm>
            </p:contentPart>
          </mc:Choice>
          <mc:Fallback>
            <p:pic>
              <p:nvPicPr>
                <p:cNvPr id="124" name="Käsinkirjoitus 123">
                  <a:extLst>
                    <a:ext uri="{FF2B5EF4-FFF2-40B4-BE49-F238E27FC236}">
                      <a16:creationId xmlns:a16="http://schemas.microsoft.com/office/drawing/2014/main" id="{1487F9D5-7DD3-40E7-ABBE-96A1DC47C1E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029969" y="3475841"/>
                  <a:ext cx="1396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5" name="Käsinkirjoitus 124">
                  <a:extLst>
                    <a:ext uri="{FF2B5EF4-FFF2-40B4-BE49-F238E27FC236}">
                      <a16:creationId xmlns:a16="http://schemas.microsoft.com/office/drawing/2014/main" id="{3FF1C064-C9DB-438F-BA2F-5A2FA0CB2D74}"/>
                    </a:ext>
                  </a:extLst>
                </p14:cNvPr>
                <p14:cNvContentPartPr/>
                <p14:nvPr/>
              </p14:nvContentPartPr>
              <p14:xfrm>
                <a:off x="2092969" y="3385481"/>
                <a:ext cx="39240" cy="171000"/>
              </p14:xfrm>
            </p:contentPart>
          </mc:Choice>
          <mc:Fallback>
            <p:pic>
              <p:nvPicPr>
                <p:cNvPr id="125" name="Käsinkirjoitus 124">
                  <a:extLst>
                    <a:ext uri="{FF2B5EF4-FFF2-40B4-BE49-F238E27FC236}">
                      <a16:creationId xmlns:a16="http://schemas.microsoft.com/office/drawing/2014/main" id="{3FF1C064-C9DB-438F-BA2F-5A2FA0CB2D7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088649" y="3381161"/>
                  <a:ext cx="478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8" name="Käsinkirjoitus 127">
                  <a:extLst>
                    <a:ext uri="{FF2B5EF4-FFF2-40B4-BE49-F238E27FC236}">
                      <a16:creationId xmlns:a16="http://schemas.microsoft.com/office/drawing/2014/main" id="{F002C7CE-D678-4DC8-89B3-77FEC2EFDDA5}"/>
                    </a:ext>
                  </a:extLst>
                </p14:cNvPr>
                <p14:cNvContentPartPr/>
                <p14:nvPr/>
              </p14:nvContentPartPr>
              <p14:xfrm>
                <a:off x="2288089" y="3324641"/>
                <a:ext cx="172080" cy="278280"/>
              </p14:xfrm>
            </p:contentPart>
          </mc:Choice>
          <mc:Fallback>
            <p:pic>
              <p:nvPicPr>
                <p:cNvPr id="128" name="Käsinkirjoitus 127">
                  <a:extLst>
                    <a:ext uri="{FF2B5EF4-FFF2-40B4-BE49-F238E27FC236}">
                      <a16:creationId xmlns:a16="http://schemas.microsoft.com/office/drawing/2014/main" id="{F002C7CE-D678-4DC8-89B3-77FEC2EFDDA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283769" y="3320321"/>
                  <a:ext cx="18072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9" name="Käsinkirjoitus 128">
                  <a:extLst>
                    <a:ext uri="{FF2B5EF4-FFF2-40B4-BE49-F238E27FC236}">
                      <a16:creationId xmlns:a16="http://schemas.microsoft.com/office/drawing/2014/main" id="{F3769FF5-58D6-49D3-94FA-64A0B76D61FB}"/>
                    </a:ext>
                  </a:extLst>
                </p14:cNvPr>
                <p14:cNvContentPartPr/>
                <p14:nvPr/>
              </p14:nvContentPartPr>
              <p14:xfrm>
                <a:off x="2504449" y="3506801"/>
                <a:ext cx="136440" cy="6840"/>
              </p14:xfrm>
            </p:contentPart>
          </mc:Choice>
          <mc:Fallback>
            <p:pic>
              <p:nvPicPr>
                <p:cNvPr id="129" name="Käsinkirjoitus 128">
                  <a:extLst>
                    <a:ext uri="{FF2B5EF4-FFF2-40B4-BE49-F238E27FC236}">
                      <a16:creationId xmlns:a16="http://schemas.microsoft.com/office/drawing/2014/main" id="{F3769FF5-58D6-49D3-94FA-64A0B76D61FB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500129" y="3502481"/>
                  <a:ext cx="1450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0" name="Käsinkirjoitus 129">
                  <a:extLst>
                    <a:ext uri="{FF2B5EF4-FFF2-40B4-BE49-F238E27FC236}">
                      <a16:creationId xmlns:a16="http://schemas.microsoft.com/office/drawing/2014/main" id="{A4A49684-432A-453A-ABFF-201E5C21586C}"/>
                    </a:ext>
                  </a:extLst>
                </p14:cNvPr>
                <p14:cNvContentPartPr/>
                <p14:nvPr/>
              </p14:nvContentPartPr>
              <p14:xfrm>
                <a:off x="2589409" y="3438401"/>
                <a:ext cx="6480" cy="130320"/>
              </p14:xfrm>
            </p:contentPart>
          </mc:Choice>
          <mc:Fallback>
            <p:pic>
              <p:nvPicPr>
                <p:cNvPr id="130" name="Käsinkirjoitus 129">
                  <a:extLst>
                    <a:ext uri="{FF2B5EF4-FFF2-40B4-BE49-F238E27FC236}">
                      <a16:creationId xmlns:a16="http://schemas.microsoft.com/office/drawing/2014/main" id="{A4A49684-432A-453A-ABFF-201E5C21586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585089" y="3434081"/>
                  <a:ext cx="151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1" name="Käsinkirjoitus 130">
                  <a:extLst>
                    <a:ext uri="{FF2B5EF4-FFF2-40B4-BE49-F238E27FC236}">
                      <a16:creationId xmlns:a16="http://schemas.microsoft.com/office/drawing/2014/main" id="{FAA6E09C-7701-4866-B0CC-81244AB6DE98}"/>
                    </a:ext>
                  </a:extLst>
                </p14:cNvPr>
                <p14:cNvContentPartPr/>
                <p14:nvPr/>
              </p14:nvContentPartPr>
              <p14:xfrm>
                <a:off x="2785609" y="3366041"/>
                <a:ext cx="140040" cy="276480"/>
              </p14:xfrm>
            </p:contentPart>
          </mc:Choice>
          <mc:Fallback>
            <p:pic>
              <p:nvPicPr>
                <p:cNvPr id="131" name="Käsinkirjoitus 130">
                  <a:extLst>
                    <a:ext uri="{FF2B5EF4-FFF2-40B4-BE49-F238E27FC236}">
                      <a16:creationId xmlns:a16="http://schemas.microsoft.com/office/drawing/2014/main" id="{FAA6E09C-7701-4866-B0CC-81244AB6DE9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781289" y="3361721"/>
                  <a:ext cx="14868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2" name="Käsinkirjoitus 131">
                  <a:extLst>
                    <a:ext uri="{FF2B5EF4-FFF2-40B4-BE49-F238E27FC236}">
                      <a16:creationId xmlns:a16="http://schemas.microsoft.com/office/drawing/2014/main" id="{32088CA1-F158-435D-A3F7-33FD3422BF18}"/>
                    </a:ext>
                  </a:extLst>
                </p14:cNvPr>
                <p14:cNvContentPartPr/>
                <p14:nvPr/>
              </p14:nvContentPartPr>
              <p14:xfrm>
                <a:off x="2731609" y="3474401"/>
                <a:ext cx="230760" cy="177840"/>
              </p14:xfrm>
            </p:contentPart>
          </mc:Choice>
          <mc:Fallback>
            <p:pic>
              <p:nvPicPr>
                <p:cNvPr id="132" name="Käsinkirjoitus 131">
                  <a:extLst>
                    <a:ext uri="{FF2B5EF4-FFF2-40B4-BE49-F238E27FC236}">
                      <a16:creationId xmlns:a16="http://schemas.microsoft.com/office/drawing/2014/main" id="{32088CA1-F158-435D-A3F7-33FD3422BF1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727289" y="3470081"/>
                  <a:ext cx="2394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3" name="Käsinkirjoitus 132">
                  <a:extLst>
                    <a:ext uri="{FF2B5EF4-FFF2-40B4-BE49-F238E27FC236}">
                      <a16:creationId xmlns:a16="http://schemas.microsoft.com/office/drawing/2014/main" id="{1B97E4AA-9313-4B6F-B25C-7CF58985E526}"/>
                    </a:ext>
                  </a:extLst>
                </p14:cNvPr>
                <p14:cNvContentPartPr/>
                <p14:nvPr/>
              </p14:nvContentPartPr>
              <p14:xfrm>
                <a:off x="3071089" y="3553241"/>
                <a:ext cx="159480" cy="6840"/>
              </p14:xfrm>
            </p:contentPart>
          </mc:Choice>
          <mc:Fallback>
            <p:pic>
              <p:nvPicPr>
                <p:cNvPr id="133" name="Käsinkirjoitus 132">
                  <a:extLst>
                    <a:ext uri="{FF2B5EF4-FFF2-40B4-BE49-F238E27FC236}">
                      <a16:creationId xmlns:a16="http://schemas.microsoft.com/office/drawing/2014/main" id="{1B97E4AA-9313-4B6F-B25C-7CF58985E526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066769" y="3548921"/>
                  <a:ext cx="1681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4" name="Käsinkirjoitus 133">
                  <a:extLst>
                    <a:ext uri="{FF2B5EF4-FFF2-40B4-BE49-F238E27FC236}">
                      <a16:creationId xmlns:a16="http://schemas.microsoft.com/office/drawing/2014/main" id="{B29C4C56-E050-48D2-BFA8-4FE087E4A727}"/>
                    </a:ext>
                  </a:extLst>
                </p14:cNvPr>
                <p14:cNvContentPartPr/>
                <p14:nvPr/>
              </p14:nvContentPartPr>
              <p14:xfrm>
                <a:off x="3140209" y="3481241"/>
                <a:ext cx="18360" cy="141480"/>
              </p14:xfrm>
            </p:contentPart>
          </mc:Choice>
          <mc:Fallback>
            <p:pic>
              <p:nvPicPr>
                <p:cNvPr id="134" name="Käsinkirjoitus 133">
                  <a:extLst>
                    <a:ext uri="{FF2B5EF4-FFF2-40B4-BE49-F238E27FC236}">
                      <a16:creationId xmlns:a16="http://schemas.microsoft.com/office/drawing/2014/main" id="{B29C4C56-E050-48D2-BFA8-4FE087E4A72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135889" y="3476921"/>
                  <a:ext cx="270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5" name="Käsinkirjoitus 134">
                  <a:extLst>
                    <a:ext uri="{FF2B5EF4-FFF2-40B4-BE49-F238E27FC236}">
                      <a16:creationId xmlns:a16="http://schemas.microsoft.com/office/drawing/2014/main" id="{EBE006CF-0CB3-4F46-9DD0-EE0411D14CD8}"/>
                    </a:ext>
                  </a:extLst>
                </p14:cNvPr>
                <p14:cNvContentPartPr/>
                <p14:nvPr/>
              </p14:nvContentPartPr>
              <p14:xfrm>
                <a:off x="3318049" y="3389081"/>
                <a:ext cx="94320" cy="261000"/>
              </p14:xfrm>
            </p:contentPart>
          </mc:Choice>
          <mc:Fallback>
            <p:pic>
              <p:nvPicPr>
                <p:cNvPr id="135" name="Käsinkirjoitus 134">
                  <a:extLst>
                    <a:ext uri="{FF2B5EF4-FFF2-40B4-BE49-F238E27FC236}">
                      <a16:creationId xmlns:a16="http://schemas.microsoft.com/office/drawing/2014/main" id="{EBE006CF-0CB3-4F46-9DD0-EE0411D14CD8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313729" y="3384761"/>
                  <a:ext cx="1029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6" name="Käsinkirjoitus 135">
                  <a:extLst>
                    <a:ext uri="{FF2B5EF4-FFF2-40B4-BE49-F238E27FC236}">
                      <a16:creationId xmlns:a16="http://schemas.microsoft.com/office/drawing/2014/main" id="{94CCC42C-C555-4F9F-A3C4-052644876B14}"/>
                    </a:ext>
                  </a:extLst>
                </p14:cNvPr>
                <p14:cNvContentPartPr/>
                <p14:nvPr/>
              </p14:nvContentPartPr>
              <p14:xfrm>
                <a:off x="3268369" y="3467201"/>
                <a:ext cx="236160" cy="168840"/>
              </p14:xfrm>
            </p:contentPart>
          </mc:Choice>
          <mc:Fallback>
            <p:pic>
              <p:nvPicPr>
                <p:cNvPr id="136" name="Käsinkirjoitus 135">
                  <a:extLst>
                    <a:ext uri="{FF2B5EF4-FFF2-40B4-BE49-F238E27FC236}">
                      <a16:creationId xmlns:a16="http://schemas.microsoft.com/office/drawing/2014/main" id="{94CCC42C-C555-4F9F-A3C4-052644876B14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264049" y="3462881"/>
                  <a:ext cx="2448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7" name="Käsinkirjoitus 136">
                  <a:extLst>
                    <a:ext uri="{FF2B5EF4-FFF2-40B4-BE49-F238E27FC236}">
                      <a16:creationId xmlns:a16="http://schemas.microsoft.com/office/drawing/2014/main" id="{6A17DCC7-C8E8-43D5-B298-D504E003F60A}"/>
                    </a:ext>
                  </a:extLst>
                </p14:cNvPr>
                <p14:cNvContentPartPr/>
                <p14:nvPr/>
              </p14:nvContentPartPr>
              <p14:xfrm>
                <a:off x="1179289" y="3811361"/>
                <a:ext cx="2766240" cy="79200"/>
              </p14:xfrm>
            </p:contentPart>
          </mc:Choice>
          <mc:Fallback>
            <p:pic>
              <p:nvPicPr>
                <p:cNvPr id="137" name="Käsinkirjoitus 136">
                  <a:extLst>
                    <a:ext uri="{FF2B5EF4-FFF2-40B4-BE49-F238E27FC236}">
                      <a16:creationId xmlns:a16="http://schemas.microsoft.com/office/drawing/2014/main" id="{6A17DCC7-C8E8-43D5-B298-D504E003F60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74969" y="3807041"/>
                  <a:ext cx="27748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39" name="Käsinkirjoitus 138">
                  <a:extLst>
                    <a:ext uri="{FF2B5EF4-FFF2-40B4-BE49-F238E27FC236}">
                      <a16:creationId xmlns:a16="http://schemas.microsoft.com/office/drawing/2014/main" id="{FD5FD8A9-2B14-41AD-97E3-9703721DAD86}"/>
                    </a:ext>
                  </a:extLst>
                </p14:cNvPr>
                <p14:cNvContentPartPr/>
                <p14:nvPr/>
              </p14:nvContentPartPr>
              <p14:xfrm>
                <a:off x="2349649" y="3892361"/>
                <a:ext cx="144000" cy="296280"/>
              </p14:xfrm>
            </p:contentPart>
          </mc:Choice>
          <mc:Fallback>
            <p:pic>
              <p:nvPicPr>
                <p:cNvPr id="139" name="Käsinkirjoitus 138">
                  <a:extLst>
                    <a:ext uri="{FF2B5EF4-FFF2-40B4-BE49-F238E27FC236}">
                      <a16:creationId xmlns:a16="http://schemas.microsoft.com/office/drawing/2014/main" id="{FD5FD8A9-2B14-41AD-97E3-9703721DAD8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345329" y="3888041"/>
                  <a:ext cx="15264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0" name="Käsinkirjoitus 139">
                  <a:extLst>
                    <a:ext uri="{FF2B5EF4-FFF2-40B4-BE49-F238E27FC236}">
                      <a16:creationId xmlns:a16="http://schemas.microsoft.com/office/drawing/2014/main" id="{43704462-CAD1-41C6-BC1B-A5EDB5AD6933}"/>
                    </a:ext>
                  </a:extLst>
                </p14:cNvPr>
                <p14:cNvContentPartPr/>
                <p14:nvPr/>
              </p14:nvContentPartPr>
              <p14:xfrm>
                <a:off x="4047409" y="3862121"/>
                <a:ext cx="170280" cy="5040"/>
              </p14:xfrm>
            </p:contentPart>
          </mc:Choice>
          <mc:Fallback>
            <p:pic>
              <p:nvPicPr>
                <p:cNvPr id="140" name="Käsinkirjoitus 139">
                  <a:extLst>
                    <a:ext uri="{FF2B5EF4-FFF2-40B4-BE49-F238E27FC236}">
                      <a16:creationId xmlns:a16="http://schemas.microsoft.com/office/drawing/2014/main" id="{43704462-CAD1-41C6-BC1B-A5EDB5AD6933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043089" y="3857801"/>
                  <a:ext cx="1789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1" name="Käsinkirjoitus 140">
                  <a:extLst>
                    <a:ext uri="{FF2B5EF4-FFF2-40B4-BE49-F238E27FC236}">
                      <a16:creationId xmlns:a16="http://schemas.microsoft.com/office/drawing/2014/main" id="{1A536427-16AA-48F4-9865-7CF1392B27D8}"/>
                    </a:ext>
                  </a:extLst>
                </p14:cNvPr>
                <p14:cNvContentPartPr/>
                <p14:nvPr/>
              </p14:nvContentPartPr>
              <p14:xfrm>
                <a:off x="4091329" y="3992081"/>
                <a:ext cx="180000" cy="19440"/>
              </p14:xfrm>
            </p:contentPart>
          </mc:Choice>
          <mc:Fallback>
            <p:pic>
              <p:nvPicPr>
                <p:cNvPr id="141" name="Käsinkirjoitus 140">
                  <a:extLst>
                    <a:ext uri="{FF2B5EF4-FFF2-40B4-BE49-F238E27FC236}">
                      <a16:creationId xmlns:a16="http://schemas.microsoft.com/office/drawing/2014/main" id="{1A536427-16AA-48F4-9865-7CF1392B27D8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087009" y="3987761"/>
                  <a:ext cx="1886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2" name="Käsinkirjoitus 141">
                  <a:extLst>
                    <a:ext uri="{FF2B5EF4-FFF2-40B4-BE49-F238E27FC236}">
                      <a16:creationId xmlns:a16="http://schemas.microsoft.com/office/drawing/2014/main" id="{F4E0396E-1E9B-4622-8926-967D8FC4611D}"/>
                    </a:ext>
                  </a:extLst>
                </p14:cNvPr>
                <p14:cNvContentPartPr/>
                <p14:nvPr/>
              </p14:nvContentPartPr>
              <p14:xfrm>
                <a:off x="4429369" y="3692561"/>
                <a:ext cx="204480" cy="327960"/>
              </p14:xfrm>
            </p:contentPart>
          </mc:Choice>
          <mc:Fallback>
            <p:pic>
              <p:nvPicPr>
                <p:cNvPr id="142" name="Käsinkirjoitus 141">
                  <a:extLst>
                    <a:ext uri="{FF2B5EF4-FFF2-40B4-BE49-F238E27FC236}">
                      <a16:creationId xmlns:a16="http://schemas.microsoft.com/office/drawing/2014/main" id="{F4E0396E-1E9B-4622-8926-967D8FC4611D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425049" y="3688241"/>
                  <a:ext cx="21312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3" name="Käsinkirjoitus 142">
                  <a:extLst>
                    <a:ext uri="{FF2B5EF4-FFF2-40B4-BE49-F238E27FC236}">
                      <a16:creationId xmlns:a16="http://schemas.microsoft.com/office/drawing/2014/main" id="{07BE31D5-920C-4D7C-93FE-A8507BE0B398}"/>
                    </a:ext>
                  </a:extLst>
                </p14:cNvPr>
                <p14:cNvContentPartPr/>
                <p14:nvPr/>
              </p14:nvContentPartPr>
              <p14:xfrm>
                <a:off x="4659049" y="3965801"/>
                <a:ext cx="106560" cy="111600"/>
              </p14:xfrm>
            </p:contentPart>
          </mc:Choice>
          <mc:Fallback>
            <p:pic>
              <p:nvPicPr>
                <p:cNvPr id="143" name="Käsinkirjoitus 142">
                  <a:extLst>
                    <a:ext uri="{FF2B5EF4-FFF2-40B4-BE49-F238E27FC236}">
                      <a16:creationId xmlns:a16="http://schemas.microsoft.com/office/drawing/2014/main" id="{07BE31D5-920C-4D7C-93FE-A8507BE0B398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654729" y="3961481"/>
                  <a:ext cx="1152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4" name="Käsinkirjoitus 143">
                  <a:extLst>
                    <a:ext uri="{FF2B5EF4-FFF2-40B4-BE49-F238E27FC236}">
                      <a16:creationId xmlns:a16="http://schemas.microsoft.com/office/drawing/2014/main" id="{DE22345F-211B-41AB-9C2F-91B588BDB36E}"/>
                    </a:ext>
                  </a:extLst>
                </p14:cNvPr>
                <p14:cNvContentPartPr/>
                <p14:nvPr/>
              </p14:nvContentPartPr>
              <p14:xfrm>
                <a:off x="4838689" y="3736481"/>
                <a:ext cx="159480" cy="320040"/>
              </p14:xfrm>
            </p:contentPart>
          </mc:Choice>
          <mc:Fallback>
            <p:pic>
              <p:nvPicPr>
                <p:cNvPr id="144" name="Käsinkirjoitus 143">
                  <a:extLst>
                    <a:ext uri="{FF2B5EF4-FFF2-40B4-BE49-F238E27FC236}">
                      <a16:creationId xmlns:a16="http://schemas.microsoft.com/office/drawing/2014/main" id="{DE22345F-211B-41AB-9C2F-91B588BDB36E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834369" y="3732161"/>
                  <a:ext cx="168120" cy="32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Ryhmä 154">
            <a:extLst>
              <a:ext uri="{FF2B5EF4-FFF2-40B4-BE49-F238E27FC236}">
                <a16:creationId xmlns:a16="http://schemas.microsoft.com/office/drawing/2014/main" id="{DD813C4D-3013-4B74-8ACC-CCCA6F66759C}"/>
              </a:ext>
            </a:extLst>
          </p:cNvPr>
          <p:cNvGrpSpPr/>
          <p:nvPr/>
        </p:nvGrpSpPr>
        <p:grpSpPr>
          <a:xfrm>
            <a:off x="1540255" y="4485349"/>
            <a:ext cx="1657440" cy="668880"/>
            <a:chOff x="1540255" y="4485349"/>
            <a:chExt cx="1657440" cy="66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6" name="Käsinkirjoitus 145">
                  <a:extLst>
                    <a:ext uri="{FF2B5EF4-FFF2-40B4-BE49-F238E27FC236}">
                      <a16:creationId xmlns:a16="http://schemas.microsoft.com/office/drawing/2014/main" id="{D163375E-1390-48B8-9117-A92B70007094}"/>
                    </a:ext>
                  </a:extLst>
                </p14:cNvPr>
                <p14:cNvContentPartPr/>
                <p14:nvPr/>
              </p14:nvContentPartPr>
              <p14:xfrm>
                <a:off x="1540255" y="4513069"/>
                <a:ext cx="200160" cy="250200"/>
              </p14:xfrm>
            </p:contentPart>
          </mc:Choice>
          <mc:Fallback>
            <p:pic>
              <p:nvPicPr>
                <p:cNvPr id="146" name="Käsinkirjoitus 145">
                  <a:extLst>
                    <a:ext uri="{FF2B5EF4-FFF2-40B4-BE49-F238E27FC236}">
                      <a16:creationId xmlns:a16="http://schemas.microsoft.com/office/drawing/2014/main" id="{D163375E-1390-48B8-9117-A92B70007094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535935" y="4508749"/>
                  <a:ext cx="2088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47" name="Käsinkirjoitus 146">
                  <a:extLst>
                    <a:ext uri="{FF2B5EF4-FFF2-40B4-BE49-F238E27FC236}">
                      <a16:creationId xmlns:a16="http://schemas.microsoft.com/office/drawing/2014/main" id="{BFB083E9-0527-449D-8729-5230331A7A67}"/>
                    </a:ext>
                  </a:extLst>
                </p14:cNvPr>
                <p14:cNvContentPartPr/>
                <p14:nvPr/>
              </p14:nvContentPartPr>
              <p14:xfrm>
                <a:off x="1853095" y="4485349"/>
                <a:ext cx="155880" cy="233280"/>
              </p14:xfrm>
            </p:contentPart>
          </mc:Choice>
          <mc:Fallback>
            <p:pic>
              <p:nvPicPr>
                <p:cNvPr id="147" name="Käsinkirjoitus 146">
                  <a:extLst>
                    <a:ext uri="{FF2B5EF4-FFF2-40B4-BE49-F238E27FC236}">
                      <a16:creationId xmlns:a16="http://schemas.microsoft.com/office/drawing/2014/main" id="{BFB083E9-0527-449D-8729-5230331A7A67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848775" y="4481029"/>
                  <a:ext cx="1645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48" name="Käsinkirjoitus 147">
                  <a:extLst>
                    <a:ext uri="{FF2B5EF4-FFF2-40B4-BE49-F238E27FC236}">
                      <a16:creationId xmlns:a16="http://schemas.microsoft.com/office/drawing/2014/main" id="{0CFAD6D2-2D2F-4DE1-B6C1-D819AA7E54C7}"/>
                    </a:ext>
                  </a:extLst>
                </p14:cNvPr>
                <p14:cNvContentPartPr/>
                <p14:nvPr/>
              </p14:nvContentPartPr>
              <p14:xfrm>
                <a:off x="2142895" y="4605949"/>
                <a:ext cx="141840" cy="3960"/>
              </p14:xfrm>
            </p:contentPart>
          </mc:Choice>
          <mc:Fallback>
            <p:pic>
              <p:nvPicPr>
                <p:cNvPr id="148" name="Käsinkirjoitus 147">
                  <a:extLst>
                    <a:ext uri="{FF2B5EF4-FFF2-40B4-BE49-F238E27FC236}">
                      <a16:creationId xmlns:a16="http://schemas.microsoft.com/office/drawing/2014/main" id="{0CFAD6D2-2D2F-4DE1-B6C1-D819AA7E54C7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138575" y="4601629"/>
                  <a:ext cx="15048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49" name="Käsinkirjoitus 148">
                  <a:extLst>
                    <a:ext uri="{FF2B5EF4-FFF2-40B4-BE49-F238E27FC236}">
                      <a16:creationId xmlns:a16="http://schemas.microsoft.com/office/drawing/2014/main" id="{631A3AB3-E6AC-46D3-AABA-CAD5422338D7}"/>
                    </a:ext>
                  </a:extLst>
                </p14:cNvPr>
                <p14:cNvContentPartPr/>
                <p14:nvPr/>
              </p14:nvContentPartPr>
              <p14:xfrm>
                <a:off x="2237575" y="4521709"/>
                <a:ext cx="20520" cy="140040"/>
              </p14:xfrm>
            </p:contentPart>
          </mc:Choice>
          <mc:Fallback>
            <p:pic>
              <p:nvPicPr>
                <p:cNvPr id="149" name="Käsinkirjoitus 148">
                  <a:extLst>
                    <a:ext uri="{FF2B5EF4-FFF2-40B4-BE49-F238E27FC236}">
                      <a16:creationId xmlns:a16="http://schemas.microsoft.com/office/drawing/2014/main" id="{631A3AB3-E6AC-46D3-AABA-CAD5422338D7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233255" y="4517389"/>
                  <a:ext cx="291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0" name="Käsinkirjoitus 149">
                  <a:extLst>
                    <a:ext uri="{FF2B5EF4-FFF2-40B4-BE49-F238E27FC236}">
                      <a16:creationId xmlns:a16="http://schemas.microsoft.com/office/drawing/2014/main" id="{085926A8-10B7-4B7E-875F-AE003B970CB8}"/>
                    </a:ext>
                  </a:extLst>
                </p14:cNvPr>
                <p14:cNvContentPartPr/>
                <p14:nvPr/>
              </p14:nvContentPartPr>
              <p14:xfrm>
                <a:off x="2380855" y="4488589"/>
                <a:ext cx="191880" cy="222120"/>
              </p14:xfrm>
            </p:contentPart>
          </mc:Choice>
          <mc:Fallback>
            <p:pic>
              <p:nvPicPr>
                <p:cNvPr id="150" name="Käsinkirjoitus 149">
                  <a:extLst>
                    <a:ext uri="{FF2B5EF4-FFF2-40B4-BE49-F238E27FC236}">
                      <a16:creationId xmlns:a16="http://schemas.microsoft.com/office/drawing/2014/main" id="{085926A8-10B7-4B7E-875F-AE003B970CB8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376535" y="4484269"/>
                  <a:ext cx="2005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1" name="Käsinkirjoitus 150">
                  <a:extLst>
                    <a:ext uri="{FF2B5EF4-FFF2-40B4-BE49-F238E27FC236}">
                      <a16:creationId xmlns:a16="http://schemas.microsoft.com/office/drawing/2014/main" id="{21AC622E-87A0-4A6D-B327-BD4A71BA2DAC}"/>
                    </a:ext>
                  </a:extLst>
                </p14:cNvPr>
                <p14:cNvContentPartPr/>
                <p14:nvPr/>
              </p14:nvContentPartPr>
              <p14:xfrm>
                <a:off x="2752735" y="4496509"/>
                <a:ext cx="144720" cy="231120"/>
              </p14:xfrm>
            </p:contentPart>
          </mc:Choice>
          <mc:Fallback>
            <p:pic>
              <p:nvPicPr>
                <p:cNvPr id="151" name="Käsinkirjoitus 150">
                  <a:extLst>
                    <a:ext uri="{FF2B5EF4-FFF2-40B4-BE49-F238E27FC236}">
                      <a16:creationId xmlns:a16="http://schemas.microsoft.com/office/drawing/2014/main" id="{21AC622E-87A0-4A6D-B327-BD4A71BA2DAC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748415" y="4492189"/>
                  <a:ext cx="1533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2" name="Käsinkirjoitus 151">
                  <a:extLst>
                    <a:ext uri="{FF2B5EF4-FFF2-40B4-BE49-F238E27FC236}">
                      <a16:creationId xmlns:a16="http://schemas.microsoft.com/office/drawing/2014/main" id="{DBD0E334-BD3C-4BEA-B2FF-1FCEABB1A816}"/>
                    </a:ext>
                  </a:extLst>
                </p14:cNvPr>
                <p14:cNvContentPartPr/>
                <p14:nvPr/>
              </p14:nvContentPartPr>
              <p14:xfrm>
                <a:off x="2727895" y="4538629"/>
                <a:ext cx="302040" cy="112320"/>
              </p14:xfrm>
            </p:contentPart>
          </mc:Choice>
          <mc:Fallback>
            <p:pic>
              <p:nvPicPr>
                <p:cNvPr id="152" name="Käsinkirjoitus 151">
                  <a:extLst>
                    <a:ext uri="{FF2B5EF4-FFF2-40B4-BE49-F238E27FC236}">
                      <a16:creationId xmlns:a16="http://schemas.microsoft.com/office/drawing/2014/main" id="{DBD0E334-BD3C-4BEA-B2FF-1FCEABB1A816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723575" y="4534309"/>
                  <a:ext cx="3106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3" name="Käsinkirjoitus 152">
                  <a:extLst>
                    <a:ext uri="{FF2B5EF4-FFF2-40B4-BE49-F238E27FC236}">
                      <a16:creationId xmlns:a16="http://schemas.microsoft.com/office/drawing/2014/main" id="{314D7DC0-2184-4219-A75D-39E5DC7BA9DC}"/>
                    </a:ext>
                  </a:extLst>
                </p14:cNvPr>
                <p14:cNvContentPartPr/>
                <p14:nvPr/>
              </p14:nvContentPartPr>
              <p14:xfrm>
                <a:off x="1596415" y="4812949"/>
                <a:ext cx="1601280" cy="61920"/>
              </p14:xfrm>
            </p:contentPart>
          </mc:Choice>
          <mc:Fallback>
            <p:pic>
              <p:nvPicPr>
                <p:cNvPr id="153" name="Käsinkirjoitus 152">
                  <a:extLst>
                    <a:ext uri="{FF2B5EF4-FFF2-40B4-BE49-F238E27FC236}">
                      <a16:creationId xmlns:a16="http://schemas.microsoft.com/office/drawing/2014/main" id="{314D7DC0-2184-4219-A75D-39E5DC7BA9DC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592095" y="4808629"/>
                  <a:ext cx="16099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4" name="Käsinkirjoitus 153">
                  <a:extLst>
                    <a:ext uri="{FF2B5EF4-FFF2-40B4-BE49-F238E27FC236}">
                      <a16:creationId xmlns:a16="http://schemas.microsoft.com/office/drawing/2014/main" id="{2042E80D-5A8B-4C58-A70E-B462A1337282}"/>
                    </a:ext>
                  </a:extLst>
                </p14:cNvPr>
                <p14:cNvContentPartPr/>
                <p14:nvPr/>
              </p14:nvContentPartPr>
              <p14:xfrm>
                <a:off x="2312815" y="4928149"/>
                <a:ext cx="99720" cy="226080"/>
              </p14:xfrm>
            </p:contentPart>
          </mc:Choice>
          <mc:Fallback>
            <p:pic>
              <p:nvPicPr>
                <p:cNvPr id="154" name="Käsinkirjoitus 153">
                  <a:extLst>
                    <a:ext uri="{FF2B5EF4-FFF2-40B4-BE49-F238E27FC236}">
                      <a16:creationId xmlns:a16="http://schemas.microsoft.com/office/drawing/2014/main" id="{2042E80D-5A8B-4C58-A70E-B462A1337282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308495" y="4923829"/>
                  <a:ext cx="108360" cy="23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Ryhmä 160">
            <a:extLst>
              <a:ext uri="{FF2B5EF4-FFF2-40B4-BE49-F238E27FC236}">
                <a16:creationId xmlns:a16="http://schemas.microsoft.com/office/drawing/2014/main" id="{3426E834-9F7F-44BF-A540-D5BB1268891D}"/>
              </a:ext>
            </a:extLst>
          </p:cNvPr>
          <p:cNvGrpSpPr/>
          <p:nvPr/>
        </p:nvGrpSpPr>
        <p:grpSpPr>
          <a:xfrm>
            <a:off x="3346735" y="4698109"/>
            <a:ext cx="728280" cy="308160"/>
            <a:chOff x="3346735" y="4698109"/>
            <a:chExt cx="728280" cy="30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56" name="Käsinkirjoitus 155">
                  <a:extLst>
                    <a:ext uri="{FF2B5EF4-FFF2-40B4-BE49-F238E27FC236}">
                      <a16:creationId xmlns:a16="http://schemas.microsoft.com/office/drawing/2014/main" id="{FF625A0B-30D9-4297-826C-CE6BDFC6F7C8}"/>
                    </a:ext>
                  </a:extLst>
                </p14:cNvPr>
                <p14:cNvContentPartPr/>
                <p14:nvPr/>
              </p14:nvContentPartPr>
              <p14:xfrm>
                <a:off x="3346735" y="4871629"/>
                <a:ext cx="137160" cy="3600"/>
              </p14:xfrm>
            </p:contentPart>
          </mc:Choice>
          <mc:Fallback>
            <p:pic>
              <p:nvPicPr>
                <p:cNvPr id="156" name="Käsinkirjoitus 155">
                  <a:extLst>
                    <a:ext uri="{FF2B5EF4-FFF2-40B4-BE49-F238E27FC236}">
                      <a16:creationId xmlns:a16="http://schemas.microsoft.com/office/drawing/2014/main" id="{FF625A0B-30D9-4297-826C-CE6BDFC6F7C8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342415" y="4867309"/>
                  <a:ext cx="14580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57" name="Käsinkirjoitus 156">
                  <a:extLst>
                    <a:ext uri="{FF2B5EF4-FFF2-40B4-BE49-F238E27FC236}">
                      <a16:creationId xmlns:a16="http://schemas.microsoft.com/office/drawing/2014/main" id="{9A80635D-E18A-4834-AEEC-224BF9861447}"/>
                    </a:ext>
                  </a:extLst>
                </p14:cNvPr>
                <p14:cNvContentPartPr/>
                <p14:nvPr/>
              </p14:nvContentPartPr>
              <p14:xfrm>
                <a:off x="3374815" y="4931389"/>
                <a:ext cx="118080" cy="9360"/>
              </p14:xfrm>
            </p:contentPart>
          </mc:Choice>
          <mc:Fallback>
            <p:pic>
              <p:nvPicPr>
                <p:cNvPr id="157" name="Käsinkirjoitus 156">
                  <a:extLst>
                    <a:ext uri="{FF2B5EF4-FFF2-40B4-BE49-F238E27FC236}">
                      <a16:creationId xmlns:a16="http://schemas.microsoft.com/office/drawing/2014/main" id="{9A80635D-E18A-4834-AEEC-224BF9861447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370495" y="4927069"/>
                  <a:ext cx="126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58" name="Käsinkirjoitus 157">
                  <a:extLst>
                    <a:ext uri="{FF2B5EF4-FFF2-40B4-BE49-F238E27FC236}">
                      <a16:creationId xmlns:a16="http://schemas.microsoft.com/office/drawing/2014/main" id="{50ACF7A3-4782-4975-957A-F67B43BC30E2}"/>
                    </a:ext>
                  </a:extLst>
                </p14:cNvPr>
                <p14:cNvContentPartPr/>
                <p14:nvPr/>
              </p14:nvContentPartPr>
              <p14:xfrm>
                <a:off x="3644455" y="4698109"/>
                <a:ext cx="144000" cy="273240"/>
              </p14:xfrm>
            </p:contentPart>
          </mc:Choice>
          <mc:Fallback>
            <p:pic>
              <p:nvPicPr>
                <p:cNvPr id="158" name="Käsinkirjoitus 157">
                  <a:extLst>
                    <a:ext uri="{FF2B5EF4-FFF2-40B4-BE49-F238E27FC236}">
                      <a16:creationId xmlns:a16="http://schemas.microsoft.com/office/drawing/2014/main" id="{50ACF7A3-4782-4975-957A-F67B43BC30E2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640135" y="4693789"/>
                  <a:ext cx="15264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59" name="Käsinkirjoitus 158">
                  <a:extLst>
                    <a:ext uri="{FF2B5EF4-FFF2-40B4-BE49-F238E27FC236}">
                      <a16:creationId xmlns:a16="http://schemas.microsoft.com/office/drawing/2014/main" id="{01932B5C-6B20-4B9B-A362-510428A31EA4}"/>
                    </a:ext>
                  </a:extLst>
                </p14:cNvPr>
                <p14:cNvContentPartPr/>
                <p14:nvPr/>
              </p14:nvContentPartPr>
              <p14:xfrm>
                <a:off x="3808255" y="4925629"/>
                <a:ext cx="78840" cy="55440"/>
              </p14:xfrm>
            </p:contentPart>
          </mc:Choice>
          <mc:Fallback>
            <p:pic>
              <p:nvPicPr>
                <p:cNvPr id="159" name="Käsinkirjoitus 158">
                  <a:extLst>
                    <a:ext uri="{FF2B5EF4-FFF2-40B4-BE49-F238E27FC236}">
                      <a16:creationId xmlns:a16="http://schemas.microsoft.com/office/drawing/2014/main" id="{01932B5C-6B20-4B9B-A362-510428A31EA4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803935" y="4921309"/>
                  <a:ext cx="874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0" name="Käsinkirjoitus 159">
                  <a:extLst>
                    <a:ext uri="{FF2B5EF4-FFF2-40B4-BE49-F238E27FC236}">
                      <a16:creationId xmlns:a16="http://schemas.microsoft.com/office/drawing/2014/main" id="{CCF10E97-165E-4A3F-A5D3-B8FE83E2C712}"/>
                    </a:ext>
                  </a:extLst>
                </p14:cNvPr>
                <p14:cNvContentPartPr/>
                <p14:nvPr/>
              </p14:nvContentPartPr>
              <p14:xfrm>
                <a:off x="3953335" y="4725469"/>
                <a:ext cx="121680" cy="280800"/>
              </p14:xfrm>
            </p:contentPart>
          </mc:Choice>
          <mc:Fallback>
            <p:pic>
              <p:nvPicPr>
                <p:cNvPr id="160" name="Käsinkirjoitus 159">
                  <a:extLst>
                    <a:ext uri="{FF2B5EF4-FFF2-40B4-BE49-F238E27FC236}">
                      <a16:creationId xmlns:a16="http://schemas.microsoft.com/office/drawing/2014/main" id="{CCF10E97-165E-4A3F-A5D3-B8FE83E2C712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949015" y="4721149"/>
                  <a:ext cx="130320" cy="28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Ryhmä 165">
            <a:extLst>
              <a:ext uri="{FF2B5EF4-FFF2-40B4-BE49-F238E27FC236}">
                <a16:creationId xmlns:a16="http://schemas.microsoft.com/office/drawing/2014/main" id="{DF9D6BBB-FB02-4146-A52C-BE38DF3359E4}"/>
              </a:ext>
            </a:extLst>
          </p:cNvPr>
          <p:cNvGrpSpPr/>
          <p:nvPr/>
        </p:nvGrpSpPr>
        <p:grpSpPr>
          <a:xfrm>
            <a:off x="5116495" y="4574269"/>
            <a:ext cx="433800" cy="473040"/>
            <a:chOff x="5116495" y="4574269"/>
            <a:chExt cx="433800" cy="47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2" name="Käsinkirjoitus 161">
                  <a:extLst>
                    <a:ext uri="{FF2B5EF4-FFF2-40B4-BE49-F238E27FC236}">
                      <a16:creationId xmlns:a16="http://schemas.microsoft.com/office/drawing/2014/main" id="{5F3A6286-719C-418D-B695-6472DFC38D53}"/>
                    </a:ext>
                  </a:extLst>
                </p14:cNvPr>
                <p14:cNvContentPartPr/>
                <p14:nvPr/>
              </p14:nvContentPartPr>
              <p14:xfrm>
                <a:off x="5174455" y="4574269"/>
                <a:ext cx="41400" cy="473040"/>
              </p14:xfrm>
            </p:contentPart>
          </mc:Choice>
          <mc:Fallback>
            <p:pic>
              <p:nvPicPr>
                <p:cNvPr id="162" name="Käsinkirjoitus 161">
                  <a:extLst>
                    <a:ext uri="{FF2B5EF4-FFF2-40B4-BE49-F238E27FC236}">
                      <a16:creationId xmlns:a16="http://schemas.microsoft.com/office/drawing/2014/main" id="{5F3A6286-719C-418D-B695-6472DFC38D53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170135" y="4569949"/>
                  <a:ext cx="5004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3" name="Käsinkirjoitus 162">
                  <a:extLst>
                    <a:ext uri="{FF2B5EF4-FFF2-40B4-BE49-F238E27FC236}">
                      <a16:creationId xmlns:a16="http://schemas.microsoft.com/office/drawing/2014/main" id="{88CB6B1B-C6E2-44E9-B14A-4D9D95A13623}"/>
                    </a:ext>
                  </a:extLst>
                </p14:cNvPr>
                <p14:cNvContentPartPr/>
                <p14:nvPr/>
              </p14:nvContentPartPr>
              <p14:xfrm>
                <a:off x="5258335" y="4835269"/>
                <a:ext cx="24120" cy="32400"/>
              </p14:xfrm>
            </p:contentPart>
          </mc:Choice>
          <mc:Fallback>
            <p:pic>
              <p:nvPicPr>
                <p:cNvPr id="163" name="Käsinkirjoitus 162">
                  <a:extLst>
                    <a:ext uri="{FF2B5EF4-FFF2-40B4-BE49-F238E27FC236}">
                      <a16:creationId xmlns:a16="http://schemas.microsoft.com/office/drawing/2014/main" id="{88CB6B1B-C6E2-44E9-B14A-4D9D95A13623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254015" y="4830949"/>
                  <a:ext cx="327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4" name="Käsinkirjoitus 163">
                  <a:extLst>
                    <a:ext uri="{FF2B5EF4-FFF2-40B4-BE49-F238E27FC236}">
                      <a16:creationId xmlns:a16="http://schemas.microsoft.com/office/drawing/2014/main" id="{FBA380E5-A5D8-466A-9B2E-6A28E40DE423}"/>
                    </a:ext>
                  </a:extLst>
                </p14:cNvPr>
                <p14:cNvContentPartPr/>
                <p14:nvPr/>
              </p14:nvContentPartPr>
              <p14:xfrm>
                <a:off x="5116495" y="4603069"/>
                <a:ext cx="32040" cy="398520"/>
              </p14:xfrm>
            </p:contentPart>
          </mc:Choice>
          <mc:Fallback>
            <p:pic>
              <p:nvPicPr>
                <p:cNvPr id="164" name="Käsinkirjoitus 163">
                  <a:extLst>
                    <a:ext uri="{FF2B5EF4-FFF2-40B4-BE49-F238E27FC236}">
                      <a16:creationId xmlns:a16="http://schemas.microsoft.com/office/drawing/2014/main" id="{FBA380E5-A5D8-466A-9B2E-6A28E40DE423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112175" y="4598749"/>
                  <a:ext cx="4068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65" name="Käsinkirjoitus 164">
                  <a:extLst>
                    <a:ext uri="{FF2B5EF4-FFF2-40B4-BE49-F238E27FC236}">
                      <a16:creationId xmlns:a16="http://schemas.microsoft.com/office/drawing/2014/main" id="{CCFB2818-5AA2-4EB6-A287-15AE4CFD34FD}"/>
                    </a:ext>
                  </a:extLst>
                </p14:cNvPr>
                <p14:cNvContentPartPr/>
                <p14:nvPr/>
              </p14:nvContentPartPr>
              <p14:xfrm>
                <a:off x="5432215" y="4735549"/>
                <a:ext cx="118080" cy="237600"/>
              </p14:xfrm>
            </p:contentPart>
          </mc:Choice>
          <mc:Fallback>
            <p:pic>
              <p:nvPicPr>
                <p:cNvPr id="165" name="Käsinkirjoitus 164">
                  <a:extLst>
                    <a:ext uri="{FF2B5EF4-FFF2-40B4-BE49-F238E27FC236}">
                      <a16:creationId xmlns:a16="http://schemas.microsoft.com/office/drawing/2014/main" id="{CCFB2818-5AA2-4EB6-A287-15AE4CFD34FD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427895" y="4731229"/>
                  <a:ext cx="126720" cy="24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Ryhmä 179">
            <a:extLst>
              <a:ext uri="{FF2B5EF4-FFF2-40B4-BE49-F238E27FC236}">
                <a16:creationId xmlns:a16="http://schemas.microsoft.com/office/drawing/2014/main" id="{F67173DF-4B06-4C17-BD0F-17CFC22084C0}"/>
              </a:ext>
            </a:extLst>
          </p:cNvPr>
          <p:cNvGrpSpPr/>
          <p:nvPr/>
        </p:nvGrpSpPr>
        <p:grpSpPr>
          <a:xfrm>
            <a:off x="1610455" y="5332429"/>
            <a:ext cx="1626480" cy="255600"/>
            <a:chOff x="1610455" y="5332429"/>
            <a:chExt cx="1626480" cy="25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67" name="Käsinkirjoitus 166">
                  <a:extLst>
                    <a:ext uri="{FF2B5EF4-FFF2-40B4-BE49-F238E27FC236}">
                      <a16:creationId xmlns:a16="http://schemas.microsoft.com/office/drawing/2014/main" id="{70300093-4C71-4BDB-9027-4B2A59266D26}"/>
                    </a:ext>
                  </a:extLst>
                </p14:cNvPr>
                <p14:cNvContentPartPr/>
                <p14:nvPr/>
              </p14:nvContentPartPr>
              <p14:xfrm>
                <a:off x="1610455" y="5333869"/>
                <a:ext cx="91440" cy="254160"/>
              </p14:xfrm>
            </p:contentPart>
          </mc:Choice>
          <mc:Fallback>
            <p:pic>
              <p:nvPicPr>
                <p:cNvPr id="167" name="Käsinkirjoitus 166">
                  <a:extLst>
                    <a:ext uri="{FF2B5EF4-FFF2-40B4-BE49-F238E27FC236}">
                      <a16:creationId xmlns:a16="http://schemas.microsoft.com/office/drawing/2014/main" id="{70300093-4C71-4BDB-9027-4B2A59266D26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606135" y="5329549"/>
                  <a:ext cx="1000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68" name="Käsinkirjoitus 167">
                  <a:extLst>
                    <a:ext uri="{FF2B5EF4-FFF2-40B4-BE49-F238E27FC236}">
                      <a16:creationId xmlns:a16="http://schemas.microsoft.com/office/drawing/2014/main" id="{8225BE15-2831-4A65-A788-EA335972CAE8}"/>
                    </a:ext>
                  </a:extLst>
                </p14:cNvPr>
                <p14:cNvContentPartPr/>
                <p14:nvPr/>
              </p14:nvContentPartPr>
              <p14:xfrm>
                <a:off x="1816375" y="5332789"/>
                <a:ext cx="181440" cy="239040"/>
              </p14:xfrm>
            </p:contentPart>
          </mc:Choice>
          <mc:Fallback>
            <p:pic>
              <p:nvPicPr>
                <p:cNvPr id="168" name="Käsinkirjoitus 167">
                  <a:extLst>
                    <a:ext uri="{FF2B5EF4-FFF2-40B4-BE49-F238E27FC236}">
                      <a16:creationId xmlns:a16="http://schemas.microsoft.com/office/drawing/2014/main" id="{8225BE15-2831-4A65-A788-EA335972CAE8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812055" y="5328469"/>
                  <a:ext cx="1900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69" name="Käsinkirjoitus 168">
                  <a:extLst>
                    <a:ext uri="{FF2B5EF4-FFF2-40B4-BE49-F238E27FC236}">
                      <a16:creationId xmlns:a16="http://schemas.microsoft.com/office/drawing/2014/main" id="{5D3AF4DE-806E-4EF6-8FEB-049CC305C202}"/>
                    </a:ext>
                  </a:extLst>
                </p14:cNvPr>
                <p14:cNvContentPartPr/>
                <p14:nvPr/>
              </p14:nvContentPartPr>
              <p14:xfrm>
                <a:off x="2135695" y="5464189"/>
                <a:ext cx="133920" cy="4680"/>
              </p14:xfrm>
            </p:contentPart>
          </mc:Choice>
          <mc:Fallback>
            <p:pic>
              <p:nvPicPr>
                <p:cNvPr id="169" name="Käsinkirjoitus 168">
                  <a:extLst>
                    <a:ext uri="{FF2B5EF4-FFF2-40B4-BE49-F238E27FC236}">
                      <a16:creationId xmlns:a16="http://schemas.microsoft.com/office/drawing/2014/main" id="{5D3AF4DE-806E-4EF6-8FEB-049CC305C202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131375" y="5459869"/>
                  <a:ext cx="14256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0" name="Käsinkirjoitus 169">
                  <a:extLst>
                    <a:ext uri="{FF2B5EF4-FFF2-40B4-BE49-F238E27FC236}">
                      <a16:creationId xmlns:a16="http://schemas.microsoft.com/office/drawing/2014/main" id="{A0B9B455-92AD-41A2-A382-6C7A8842FE26}"/>
                    </a:ext>
                  </a:extLst>
                </p14:cNvPr>
                <p14:cNvContentPartPr/>
                <p14:nvPr/>
              </p14:nvContentPartPr>
              <p14:xfrm>
                <a:off x="2215615" y="5385709"/>
                <a:ext cx="10440" cy="152640"/>
              </p14:xfrm>
            </p:contentPart>
          </mc:Choice>
          <mc:Fallback>
            <p:pic>
              <p:nvPicPr>
                <p:cNvPr id="170" name="Käsinkirjoitus 169">
                  <a:extLst>
                    <a:ext uri="{FF2B5EF4-FFF2-40B4-BE49-F238E27FC236}">
                      <a16:creationId xmlns:a16="http://schemas.microsoft.com/office/drawing/2014/main" id="{A0B9B455-92AD-41A2-A382-6C7A8842FE26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211295" y="5381389"/>
                  <a:ext cx="190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1" name="Käsinkirjoitus 170">
                  <a:extLst>
                    <a:ext uri="{FF2B5EF4-FFF2-40B4-BE49-F238E27FC236}">
                      <a16:creationId xmlns:a16="http://schemas.microsoft.com/office/drawing/2014/main" id="{C43D2C54-1947-42CA-B0A8-7DFF1DB8EF6F}"/>
                    </a:ext>
                  </a:extLst>
                </p14:cNvPr>
                <p14:cNvContentPartPr/>
                <p14:nvPr/>
              </p14:nvContentPartPr>
              <p14:xfrm>
                <a:off x="2363575" y="5332429"/>
                <a:ext cx="198360" cy="219600"/>
              </p14:xfrm>
            </p:contentPart>
          </mc:Choice>
          <mc:Fallback>
            <p:pic>
              <p:nvPicPr>
                <p:cNvPr id="171" name="Käsinkirjoitus 170">
                  <a:extLst>
                    <a:ext uri="{FF2B5EF4-FFF2-40B4-BE49-F238E27FC236}">
                      <a16:creationId xmlns:a16="http://schemas.microsoft.com/office/drawing/2014/main" id="{C43D2C54-1947-42CA-B0A8-7DFF1DB8EF6F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359255" y="5328109"/>
                  <a:ext cx="2070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2" name="Käsinkirjoitus 171">
                  <a:extLst>
                    <a:ext uri="{FF2B5EF4-FFF2-40B4-BE49-F238E27FC236}">
                      <a16:creationId xmlns:a16="http://schemas.microsoft.com/office/drawing/2014/main" id="{9B8428E5-98E8-4AF3-A2CA-A9ECBE9FC15B}"/>
                    </a:ext>
                  </a:extLst>
                </p14:cNvPr>
                <p14:cNvContentPartPr/>
                <p14:nvPr/>
              </p14:nvContentPartPr>
              <p14:xfrm>
                <a:off x="2716015" y="5353309"/>
                <a:ext cx="125280" cy="184680"/>
              </p14:xfrm>
            </p:contentPart>
          </mc:Choice>
          <mc:Fallback>
            <p:pic>
              <p:nvPicPr>
                <p:cNvPr id="172" name="Käsinkirjoitus 171">
                  <a:extLst>
                    <a:ext uri="{FF2B5EF4-FFF2-40B4-BE49-F238E27FC236}">
                      <a16:creationId xmlns:a16="http://schemas.microsoft.com/office/drawing/2014/main" id="{9B8428E5-98E8-4AF3-A2CA-A9ECBE9FC15B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711695" y="5348989"/>
                  <a:ext cx="1339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73" name="Käsinkirjoitus 172">
                  <a:extLst>
                    <a:ext uri="{FF2B5EF4-FFF2-40B4-BE49-F238E27FC236}">
                      <a16:creationId xmlns:a16="http://schemas.microsoft.com/office/drawing/2014/main" id="{C107E897-0D5A-4579-881C-5D380EC654E7}"/>
                    </a:ext>
                  </a:extLst>
                </p14:cNvPr>
                <p14:cNvContentPartPr/>
                <p14:nvPr/>
              </p14:nvContentPartPr>
              <p14:xfrm>
                <a:off x="2695495" y="5361949"/>
                <a:ext cx="230400" cy="137520"/>
              </p14:xfrm>
            </p:contentPart>
          </mc:Choice>
          <mc:Fallback>
            <p:pic>
              <p:nvPicPr>
                <p:cNvPr id="173" name="Käsinkirjoitus 172">
                  <a:extLst>
                    <a:ext uri="{FF2B5EF4-FFF2-40B4-BE49-F238E27FC236}">
                      <a16:creationId xmlns:a16="http://schemas.microsoft.com/office/drawing/2014/main" id="{C107E897-0D5A-4579-881C-5D380EC654E7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691175" y="5357629"/>
                  <a:ext cx="2390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74" name="Käsinkirjoitus 173">
                  <a:extLst>
                    <a:ext uri="{FF2B5EF4-FFF2-40B4-BE49-F238E27FC236}">
                      <a16:creationId xmlns:a16="http://schemas.microsoft.com/office/drawing/2014/main" id="{1B48B0E8-4908-4EE6-B65E-6CDF6E086E39}"/>
                    </a:ext>
                  </a:extLst>
                </p14:cNvPr>
                <p14:cNvContentPartPr/>
                <p14:nvPr/>
              </p14:nvContentPartPr>
              <p14:xfrm>
                <a:off x="3072415" y="5396869"/>
                <a:ext cx="102240" cy="12240"/>
              </p14:xfrm>
            </p:contentPart>
          </mc:Choice>
          <mc:Fallback>
            <p:pic>
              <p:nvPicPr>
                <p:cNvPr id="174" name="Käsinkirjoitus 173">
                  <a:extLst>
                    <a:ext uri="{FF2B5EF4-FFF2-40B4-BE49-F238E27FC236}">
                      <a16:creationId xmlns:a16="http://schemas.microsoft.com/office/drawing/2014/main" id="{1B48B0E8-4908-4EE6-B65E-6CDF6E086E39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3068095" y="5392549"/>
                  <a:ext cx="1108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75" name="Käsinkirjoitus 174">
                  <a:extLst>
                    <a:ext uri="{FF2B5EF4-FFF2-40B4-BE49-F238E27FC236}">
                      <a16:creationId xmlns:a16="http://schemas.microsoft.com/office/drawing/2014/main" id="{654B1D42-AF22-4BAE-9BB7-2815E94CF77D}"/>
                    </a:ext>
                  </a:extLst>
                </p14:cNvPr>
                <p14:cNvContentPartPr/>
                <p14:nvPr/>
              </p14:nvContentPartPr>
              <p14:xfrm>
                <a:off x="3099415" y="5456269"/>
                <a:ext cx="137520" cy="5400"/>
              </p14:xfrm>
            </p:contentPart>
          </mc:Choice>
          <mc:Fallback>
            <p:pic>
              <p:nvPicPr>
                <p:cNvPr id="175" name="Käsinkirjoitus 174">
                  <a:extLst>
                    <a:ext uri="{FF2B5EF4-FFF2-40B4-BE49-F238E27FC236}">
                      <a16:creationId xmlns:a16="http://schemas.microsoft.com/office/drawing/2014/main" id="{654B1D42-AF22-4BAE-9BB7-2815E94CF77D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3095095" y="5451949"/>
                  <a:ext cx="146160" cy="1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Ryhmä 178">
            <a:extLst>
              <a:ext uri="{FF2B5EF4-FFF2-40B4-BE49-F238E27FC236}">
                <a16:creationId xmlns:a16="http://schemas.microsoft.com/office/drawing/2014/main" id="{E690E143-C71E-41DA-B8B8-1F77BDC0A42D}"/>
              </a:ext>
            </a:extLst>
          </p:cNvPr>
          <p:cNvGrpSpPr/>
          <p:nvPr/>
        </p:nvGrpSpPr>
        <p:grpSpPr>
          <a:xfrm>
            <a:off x="3454375" y="5291749"/>
            <a:ext cx="393840" cy="261720"/>
            <a:chOff x="3454375" y="5291749"/>
            <a:chExt cx="393840" cy="26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76" name="Käsinkirjoitus 175">
                  <a:extLst>
                    <a:ext uri="{FF2B5EF4-FFF2-40B4-BE49-F238E27FC236}">
                      <a16:creationId xmlns:a16="http://schemas.microsoft.com/office/drawing/2014/main" id="{09445650-EAF5-42EF-AC85-1FE88E76296E}"/>
                    </a:ext>
                  </a:extLst>
                </p14:cNvPr>
                <p14:cNvContentPartPr/>
                <p14:nvPr/>
              </p14:nvContentPartPr>
              <p14:xfrm>
                <a:off x="3454375" y="5291749"/>
                <a:ext cx="111240" cy="251640"/>
              </p14:xfrm>
            </p:contentPart>
          </mc:Choice>
          <mc:Fallback>
            <p:pic>
              <p:nvPicPr>
                <p:cNvPr id="176" name="Käsinkirjoitus 175">
                  <a:extLst>
                    <a:ext uri="{FF2B5EF4-FFF2-40B4-BE49-F238E27FC236}">
                      <a16:creationId xmlns:a16="http://schemas.microsoft.com/office/drawing/2014/main" id="{09445650-EAF5-42EF-AC85-1FE88E76296E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3450055" y="5287429"/>
                  <a:ext cx="11988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77" name="Käsinkirjoitus 176">
                  <a:extLst>
                    <a:ext uri="{FF2B5EF4-FFF2-40B4-BE49-F238E27FC236}">
                      <a16:creationId xmlns:a16="http://schemas.microsoft.com/office/drawing/2014/main" id="{2BAF5FC1-1F08-4277-9CFE-2775F24AAE49}"/>
                    </a:ext>
                  </a:extLst>
                </p14:cNvPr>
                <p14:cNvContentPartPr/>
                <p14:nvPr/>
              </p14:nvContentPartPr>
              <p14:xfrm>
                <a:off x="3703855" y="5299669"/>
                <a:ext cx="144360" cy="150480"/>
              </p14:xfrm>
            </p:contentPart>
          </mc:Choice>
          <mc:Fallback>
            <p:pic>
              <p:nvPicPr>
                <p:cNvPr id="177" name="Käsinkirjoitus 176">
                  <a:extLst>
                    <a:ext uri="{FF2B5EF4-FFF2-40B4-BE49-F238E27FC236}">
                      <a16:creationId xmlns:a16="http://schemas.microsoft.com/office/drawing/2014/main" id="{2BAF5FC1-1F08-4277-9CFE-2775F24AAE49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3699535" y="5295349"/>
                  <a:ext cx="1530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78" name="Käsinkirjoitus 177">
                  <a:extLst>
                    <a:ext uri="{FF2B5EF4-FFF2-40B4-BE49-F238E27FC236}">
                      <a16:creationId xmlns:a16="http://schemas.microsoft.com/office/drawing/2014/main" id="{21EE1361-3DF6-40F3-99A2-D28256C5F432}"/>
                    </a:ext>
                  </a:extLst>
                </p14:cNvPr>
                <p14:cNvContentPartPr/>
                <p14:nvPr/>
              </p14:nvContentPartPr>
              <p14:xfrm>
                <a:off x="3772615" y="5338189"/>
                <a:ext cx="70560" cy="215280"/>
              </p14:xfrm>
            </p:contentPart>
          </mc:Choice>
          <mc:Fallback>
            <p:pic>
              <p:nvPicPr>
                <p:cNvPr id="178" name="Käsinkirjoitus 177">
                  <a:extLst>
                    <a:ext uri="{FF2B5EF4-FFF2-40B4-BE49-F238E27FC236}">
                      <a16:creationId xmlns:a16="http://schemas.microsoft.com/office/drawing/2014/main" id="{21EE1361-3DF6-40F3-99A2-D28256C5F432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3768295" y="5333869"/>
                  <a:ext cx="79200" cy="22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Ryhmä 190">
            <a:extLst>
              <a:ext uri="{FF2B5EF4-FFF2-40B4-BE49-F238E27FC236}">
                <a16:creationId xmlns:a16="http://schemas.microsoft.com/office/drawing/2014/main" id="{3597316B-5D47-4997-A89F-A2FE4A3972FF}"/>
              </a:ext>
            </a:extLst>
          </p:cNvPr>
          <p:cNvGrpSpPr/>
          <p:nvPr/>
        </p:nvGrpSpPr>
        <p:grpSpPr>
          <a:xfrm>
            <a:off x="2487921" y="5730339"/>
            <a:ext cx="1172160" cy="288360"/>
            <a:chOff x="2487921" y="5730339"/>
            <a:chExt cx="1172160" cy="28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3" name="Käsinkirjoitus 182">
                  <a:extLst>
                    <a:ext uri="{FF2B5EF4-FFF2-40B4-BE49-F238E27FC236}">
                      <a16:creationId xmlns:a16="http://schemas.microsoft.com/office/drawing/2014/main" id="{AC12F276-9060-4502-B237-4BC29374CDDE}"/>
                    </a:ext>
                  </a:extLst>
                </p14:cNvPr>
                <p14:cNvContentPartPr/>
                <p14:nvPr/>
              </p14:nvContentPartPr>
              <p14:xfrm>
                <a:off x="2487921" y="5822139"/>
                <a:ext cx="165960" cy="175680"/>
              </p14:xfrm>
            </p:contentPart>
          </mc:Choice>
          <mc:Fallback>
            <p:pic>
              <p:nvPicPr>
                <p:cNvPr id="183" name="Käsinkirjoitus 182">
                  <a:extLst>
                    <a:ext uri="{FF2B5EF4-FFF2-40B4-BE49-F238E27FC236}">
                      <a16:creationId xmlns:a16="http://schemas.microsoft.com/office/drawing/2014/main" id="{AC12F276-9060-4502-B237-4BC29374CDDE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483601" y="5817819"/>
                  <a:ext cx="1746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84" name="Käsinkirjoitus 183">
                  <a:extLst>
                    <a:ext uri="{FF2B5EF4-FFF2-40B4-BE49-F238E27FC236}">
                      <a16:creationId xmlns:a16="http://schemas.microsoft.com/office/drawing/2014/main" id="{9E961B89-FC91-45A3-A06D-E72E977E942B}"/>
                    </a:ext>
                  </a:extLst>
                </p14:cNvPr>
                <p14:cNvContentPartPr/>
                <p14:nvPr/>
              </p14:nvContentPartPr>
              <p14:xfrm>
                <a:off x="2728041" y="5814579"/>
                <a:ext cx="142560" cy="177120"/>
              </p14:xfrm>
            </p:contentPart>
          </mc:Choice>
          <mc:Fallback>
            <p:pic>
              <p:nvPicPr>
                <p:cNvPr id="184" name="Käsinkirjoitus 183">
                  <a:extLst>
                    <a:ext uri="{FF2B5EF4-FFF2-40B4-BE49-F238E27FC236}">
                      <a16:creationId xmlns:a16="http://schemas.microsoft.com/office/drawing/2014/main" id="{9E961B89-FC91-45A3-A06D-E72E977E942B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2723721" y="5810259"/>
                  <a:ext cx="1512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85" name="Käsinkirjoitus 184">
                  <a:extLst>
                    <a:ext uri="{FF2B5EF4-FFF2-40B4-BE49-F238E27FC236}">
                      <a16:creationId xmlns:a16="http://schemas.microsoft.com/office/drawing/2014/main" id="{335032F5-86AB-4AE9-BA5B-EBD8FD91B020}"/>
                    </a:ext>
                  </a:extLst>
                </p14:cNvPr>
                <p14:cNvContentPartPr/>
                <p14:nvPr/>
              </p14:nvContentPartPr>
              <p14:xfrm>
                <a:off x="2774481" y="5834019"/>
                <a:ext cx="163800" cy="96120"/>
              </p14:xfrm>
            </p:contentPart>
          </mc:Choice>
          <mc:Fallback>
            <p:pic>
              <p:nvPicPr>
                <p:cNvPr id="185" name="Käsinkirjoitus 184">
                  <a:extLst>
                    <a:ext uri="{FF2B5EF4-FFF2-40B4-BE49-F238E27FC236}">
                      <a16:creationId xmlns:a16="http://schemas.microsoft.com/office/drawing/2014/main" id="{335032F5-86AB-4AE9-BA5B-EBD8FD91B020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2770161" y="5829699"/>
                  <a:ext cx="1724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86" name="Käsinkirjoitus 185">
                  <a:extLst>
                    <a:ext uri="{FF2B5EF4-FFF2-40B4-BE49-F238E27FC236}">
                      <a16:creationId xmlns:a16="http://schemas.microsoft.com/office/drawing/2014/main" id="{C26579CC-3424-4988-BCC3-FF33A16503F3}"/>
                    </a:ext>
                  </a:extLst>
                </p14:cNvPr>
                <p14:cNvContentPartPr/>
                <p14:nvPr/>
              </p14:nvContentPartPr>
              <p14:xfrm>
                <a:off x="3065361" y="5881899"/>
                <a:ext cx="86760" cy="360"/>
              </p14:xfrm>
            </p:contentPart>
          </mc:Choice>
          <mc:Fallback>
            <p:pic>
              <p:nvPicPr>
                <p:cNvPr id="186" name="Käsinkirjoitus 185">
                  <a:extLst>
                    <a:ext uri="{FF2B5EF4-FFF2-40B4-BE49-F238E27FC236}">
                      <a16:creationId xmlns:a16="http://schemas.microsoft.com/office/drawing/2014/main" id="{C26579CC-3424-4988-BCC3-FF33A16503F3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061041" y="5877579"/>
                  <a:ext cx="954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87" name="Käsinkirjoitus 186">
                  <a:extLst>
                    <a:ext uri="{FF2B5EF4-FFF2-40B4-BE49-F238E27FC236}">
                      <a16:creationId xmlns:a16="http://schemas.microsoft.com/office/drawing/2014/main" id="{186FB899-7FBD-481C-A5B7-A9EF782E6DA0}"/>
                    </a:ext>
                  </a:extLst>
                </p14:cNvPr>
                <p14:cNvContentPartPr/>
                <p14:nvPr/>
              </p14:nvContentPartPr>
              <p14:xfrm>
                <a:off x="3039441" y="5915379"/>
                <a:ext cx="128880" cy="19800"/>
              </p14:xfrm>
            </p:contentPart>
          </mc:Choice>
          <mc:Fallback>
            <p:pic>
              <p:nvPicPr>
                <p:cNvPr id="187" name="Käsinkirjoitus 186">
                  <a:extLst>
                    <a:ext uri="{FF2B5EF4-FFF2-40B4-BE49-F238E27FC236}">
                      <a16:creationId xmlns:a16="http://schemas.microsoft.com/office/drawing/2014/main" id="{186FB899-7FBD-481C-A5B7-A9EF782E6DA0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035121" y="5911059"/>
                  <a:ext cx="1375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88" name="Käsinkirjoitus 187">
                  <a:extLst>
                    <a:ext uri="{FF2B5EF4-FFF2-40B4-BE49-F238E27FC236}">
                      <a16:creationId xmlns:a16="http://schemas.microsoft.com/office/drawing/2014/main" id="{67E4C353-99FC-480E-96B0-5A1CA00D6CCD}"/>
                    </a:ext>
                  </a:extLst>
                </p14:cNvPr>
                <p14:cNvContentPartPr/>
                <p14:nvPr/>
              </p14:nvContentPartPr>
              <p14:xfrm>
                <a:off x="3345801" y="5732859"/>
                <a:ext cx="14760" cy="256680"/>
              </p14:xfrm>
            </p:contentPart>
          </mc:Choice>
          <mc:Fallback>
            <p:pic>
              <p:nvPicPr>
                <p:cNvPr id="188" name="Käsinkirjoitus 187">
                  <a:extLst>
                    <a:ext uri="{FF2B5EF4-FFF2-40B4-BE49-F238E27FC236}">
                      <a16:creationId xmlns:a16="http://schemas.microsoft.com/office/drawing/2014/main" id="{67E4C353-99FC-480E-96B0-5A1CA00D6CCD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3341481" y="5728539"/>
                  <a:ext cx="234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89" name="Käsinkirjoitus 188">
                  <a:extLst>
                    <a:ext uri="{FF2B5EF4-FFF2-40B4-BE49-F238E27FC236}">
                      <a16:creationId xmlns:a16="http://schemas.microsoft.com/office/drawing/2014/main" id="{E44252BA-ADBA-4F61-9754-AAC3990F2921}"/>
                    </a:ext>
                  </a:extLst>
                </p14:cNvPr>
                <p14:cNvContentPartPr/>
                <p14:nvPr/>
              </p14:nvContentPartPr>
              <p14:xfrm>
                <a:off x="3489801" y="5730339"/>
                <a:ext cx="145080" cy="163080"/>
              </p14:xfrm>
            </p:contentPart>
          </mc:Choice>
          <mc:Fallback>
            <p:pic>
              <p:nvPicPr>
                <p:cNvPr id="189" name="Käsinkirjoitus 188">
                  <a:extLst>
                    <a:ext uri="{FF2B5EF4-FFF2-40B4-BE49-F238E27FC236}">
                      <a16:creationId xmlns:a16="http://schemas.microsoft.com/office/drawing/2014/main" id="{E44252BA-ADBA-4F61-9754-AAC3990F2921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3485481" y="5726019"/>
                  <a:ext cx="1537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90" name="Käsinkirjoitus 189">
                  <a:extLst>
                    <a:ext uri="{FF2B5EF4-FFF2-40B4-BE49-F238E27FC236}">
                      <a16:creationId xmlns:a16="http://schemas.microsoft.com/office/drawing/2014/main" id="{BD88A3C9-EB38-4024-9157-16297932ACC5}"/>
                    </a:ext>
                  </a:extLst>
                </p14:cNvPr>
                <p14:cNvContentPartPr/>
                <p14:nvPr/>
              </p14:nvContentPartPr>
              <p14:xfrm>
                <a:off x="3631281" y="5753739"/>
                <a:ext cx="28800" cy="264960"/>
              </p14:xfrm>
            </p:contentPart>
          </mc:Choice>
          <mc:Fallback>
            <p:pic>
              <p:nvPicPr>
                <p:cNvPr id="190" name="Käsinkirjoitus 189">
                  <a:extLst>
                    <a:ext uri="{FF2B5EF4-FFF2-40B4-BE49-F238E27FC236}">
                      <a16:creationId xmlns:a16="http://schemas.microsoft.com/office/drawing/2014/main" id="{BD88A3C9-EB38-4024-9157-16297932ACC5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3626961" y="5749419"/>
                  <a:ext cx="37440" cy="27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Ryhmä 196">
            <a:extLst>
              <a:ext uri="{FF2B5EF4-FFF2-40B4-BE49-F238E27FC236}">
                <a16:creationId xmlns:a16="http://schemas.microsoft.com/office/drawing/2014/main" id="{190BD706-886F-4131-BFD4-B692A4436365}"/>
              </a:ext>
            </a:extLst>
          </p:cNvPr>
          <p:cNvGrpSpPr/>
          <p:nvPr/>
        </p:nvGrpSpPr>
        <p:grpSpPr>
          <a:xfrm>
            <a:off x="5011881" y="5665539"/>
            <a:ext cx="466200" cy="320400"/>
            <a:chOff x="5011881" y="5665539"/>
            <a:chExt cx="466200" cy="32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92" name="Käsinkirjoitus 191">
                  <a:extLst>
                    <a:ext uri="{FF2B5EF4-FFF2-40B4-BE49-F238E27FC236}">
                      <a16:creationId xmlns:a16="http://schemas.microsoft.com/office/drawing/2014/main" id="{35350A4C-0136-4924-9903-F0EAAEB0FD31}"/>
                    </a:ext>
                  </a:extLst>
                </p14:cNvPr>
                <p14:cNvContentPartPr/>
                <p14:nvPr/>
              </p14:nvContentPartPr>
              <p14:xfrm>
                <a:off x="5011881" y="5665539"/>
                <a:ext cx="9360" cy="319320"/>
              </p14:xfrm>
            </p:contentPart>
          </mc:Choice>
          <mc:Fallback>
            <p:pic>
              <p:nvPicPr>
                <p:cNvPr id="192" name="Käsinkirjoitus 191">
                  <a:extLst>
                    <a:ext uri="{FF2B5EF4-FFF2-40B4-BE49-F238E27FC236}">
                      <a16:creationId xmlns:a16="http://schemas.microsoft.com/office/drawing/2014/main" id="{35350A4C-0136-4924-9903-F0EAAEB0FD31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007561" y="5661219"/>
                  <a:ext cx="1800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93" name="Käsinkirjoitus 192">
                  <a:extLst>
                    <a:ext uri="{FF2B5EF4-FFF2-40B4-BE49-F238E27FC236}">
                      <a16:creationId xmlns:a16="http://schemas.microsoft.com/office/drawing/2014/main" id="{F2C6B916-8340-4F75-8299-D6CD21E829DD}"/>
                    </a:ext>
                  </a:extLst>
                </p14:cNvPr>
                <p14:cNvContentPartPr/>
                <p14:nvPr/>
              </p14:nvContentPartPr>
              <p14:xfrm>
                <a:off x="5050761" y="5670579"/>
                <a:ext cx="37800" cy="315360"/>
              </p14:xfrm>
            </p:contentPart>
          </mc:Choice>
          <mc:Fallback>
            <p:pic>
              <p:nvPicPr>
                <p:cNvPr id="193" name="Käsinkirjoitus 192">
                  <a:extLst>
                    <a:ext uri="{FF2B5EF4-FFF2-40B4-BE49-F238E27FC236}">
                      <a16:creationId xmlns:a16="http://schemas.microsoft.com/office/drawing/2014/main" id="{F2C6B916-8340-4F75-8299-D6CD21E829DD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5046441" y="5666259"/>
                  <a:ext cx="4644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94" name="Käsinkirjoitus 193">
                  <a:extLst>
                    <a:ext uri="{FF2B5EF4-FFF2-40B4-BE49-F238E27FC236}">
                      <a16:creationId xmlns:a16="http://schemas.microsoft.com/office/drawing/2014/main" id="{9DA868DE-79B2-4BE3-8D8D-E855F68BDBEE}"/>
                    </a:ext>
                  </a:extLst>
                </p14:cNvPr>
                <p14:cNvContentPartPr/>
                <p14:nvPr/>
              </p14:nvContentPartPr>
              <p14:xfrm>
                <a:off x="5196201" y="5753739"/>
                <a:ext cx="20520" cy="30240"/>
              </p14:xfrm>
            </p:contentPart>
          </mc:Choice>
          <mc:Fallback>
            <p:pic>
              <p:nvPicPr>
                <p:cNvPr id="194" name="Käsinkirjoitus 193">
                  <a:extLst>
                    <a:ext uri="{FF2B5EF4-FFF2-40B4-BE49-F238E27FC236}">
                      <a16:creationId xmlns:a16="http://schemas.microsoft.com/office/drawing/2014/main" id="{9DA868DE-79B2-4BE3-8D8D-E855F68BDBEE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5191881" y="5749419"/>
                  <a:ext cx="291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95" name="Käsinkirjoitus 194">
                  <a:extLst>
                    <a:ext uri="{FF2B5EF4-FFF2-40B4-BE49-F238E27FC236}">
                      <a16:creationId xmlns:a16="http://schemas.microsoft.com/office/drawing/2014/main" id="{E122F3DE-2C1C-43CE-A2F3-11481F995621}"/>
                    </a:ext>
                  </a:extLst>
                </p14:cNvPr>
                <p14:cNvContentPartPr/>
                <p14:nvPr/>
              </p14:nvContentPartPr>
              <p14:xfrm>
                <a:off x="5192241" y="5831499"/>
                <a:ext cx="48240" cy="59760"/>
              </p14:xfrm>
            </p:contentPart>
          </mc:Choice>
          <mc:Fallback>
            <p:pic>
              <p:nvPicPr>
                <p:cNvPr id="195" name="Käsinkirjoitus 194">
                  <a:extLst>
                    <a:ext uri="{FF2B5EF4-FFF2-40B4-BE49-F238E27FC236}">
                      <a16:creationId xmlns:a16="http://schemas.microsoft.com/office/drawing/2014/main" id="{E122F3DE-2C1C-43CE-A2F3-11481F995621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5187921" y="5827179"/>
                  <a:ext cx="568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96" name="Käsinkirjoitus 195">
                  <a:extLst>
                    <a:ext uri="{FF2B5EF4-FFF2-40B4-BE49-F238E27FC236}">
                      <a16:creationId xmlns:a16="http://schemas.microsoft.com/office/drawing/2014/main" id="{DCAEF818-F5C1-4C4A-B141-E3BF9C0C094E}"/>
                    </a:ext>
                  </a:extLst>
                </p14:cNvPr>
                <p14:cNvContentPartPr/>
                <p14:nvPr/>
              </p14:nvContentPartPr>
              <p14:xfrm>
                <a:off x="5309961" y="5713059"/>
                <a:ext cx="168120" cy="174240"/>
              </p14:xfrm>
            </p:contentPart>
          </mc:Choice>
          <mc:Fallback>
            <p:pic>
              <p:nvPicPr>
                <p:cNvPr id="196" name="Käsinkirjoitus 195">
                  <a:extLst>
                    <a:ext uri="{FF2B5EF4-FFF2-40B4-BE49-F238E27FC236}">
                      <a16:creationId xmlns:a16="http://schemas.microsoft.com/office/drawing/2014/main" id="{DCAEF818-F5C1-4C4A-B141-E3BF9C0C094E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5305641" y="5708739"/>
                  <a:ext cx="176760" cy="18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Ryhmä 203">
            <a:extLst>
              <a:ext uri="{FF2B5EF4-FFF2-40B4-BE49-F238E27FC236}">
                <a16:creationId xmlns:a16="http://schemas.microsoft.com/office/drawing/2014/main" id="{F5F3C8E2-91A0-487F-B018-768C703982F5}"/>
              </a:ext>
            </a:extLst>
          </p:cNvPr>
          <p:cNvGrpSpPr/>
          <p:nvPr/>
        </p:nvGrpSpPr>
        <p:grpSpPr>
          <a:xfrm>
            <a:off x="2783841" y="6194379"/>
            <a:ext cx="773640" cy="290880"/>
            <a:chOff x="2783841" y="6194379"/>
            <a:chExt cx="773640" cy="29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98" name="Käsinkirjoitus 197">
                  <a:extLst>
                    <a:ext uri="{FF2B5EF4-FFF2-40B4-BE49-F238E27FC236}">
                      <a16:creationId xmlns:a16="http://schemas.microsoft.com/office/drawing/2014/main" id="{70FA3301-3B06-4EE7-A6A4-378DD256B4E5}"/>
                    </a:ext>
                  </a:extLst>
                </p14:cNvPr>
                <p14:cNvContentPartPr/>
                <p14:nvPr/>
              </p14:nvContentPartPr>
              <p14:xfrm>
                <a:off x="2783841" y="6223899"/>
                <a:ext cx="140760" cy="242280"/>
              </p14:xfrm>
            </p:contentPart>
          </mc:Choice>
          <mc:Fallback>
            <p:pic>
              <p:nvPicPr>
                <p:cNvPr id="198" name="Käsinkirjoitus 197">
                  <a:extLst>
                    <a:ext uri="{FF2B5EF4-FFF2-40B4-BE49-F238E27FC236}">
                      <a16:creationId xmlns:a16="http://schemas.microsoft.com/office/drawing/2014/main" id="{70FA3301-3B06-4EE7-A6A4-378DD256B4E5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2779521" y="6219579"/>
                  <a:ext cx="1494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99" name="Käsinkirjoitus 198">
                  <a:extLst>
                    <a:ext uri="{FF2B5EF4-FFF2-40B4-BE49-F238E27FC236}">
                      <a16:creationId xmlns:a16="http://schemas.microsoft.com/office/drawing/2014/main" id="{115BF710-7338-42DD-B2C5-887A5E33B6CB}"/>
                    </a:ext>
                  </a:extLst>
                </p14:cNvPr>
                <p14:cNvContentPartPr/>
                <p14:nvPr/>
              </p14:nvContentPartPr>
              <p14:xfrm>
                <a:off x="2819841" y="6254859"/>
                <a:ext cx="194760" cy="166320"/>
              </p14:xfrm>
            </p:contentPart>
          </mc:Choice>
          <mc:Fallback>
            <p:pic>
              <p:nvPicPr>
                <p:cNvPr id="199" name="Käsinkirjoitus 198">
                  <a:extLst>
                    <a:ext uri="{FF2B5EF4-FFF2-40B4-BE49-F238E27FC236}">
                      <a16:creationId xmlns:a16="http://schemas.microsoft.com/office/drawing/2014/main" id="{115BF710-7338-42DD-B2C5-887A5E33B6CB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2815521" y="6250539"/>
                  <a:ext cx="2034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00" name="Käsinkirjoitus 199">
                  <a:extLst>
                    <a:ext uri="{FF2B5EF4-FFF2-40B4-BE49-F238E27FC236}">
                      <a16:creationId xmlns:a16="http://schemas.microsoft.com/office/drawing/2014/main" id="{10875CF9-A861-4C46-BE15-5DABD9E2A6B7}"/>
                    </a:ext>
                  </a:extLst>
                </p14:cNvPr>
                <p14:cNvContentPartPr/>
                <p14:nvPr/>
              </p14:nvContentPartPr>
              <p14:xfrm>
                <a:off x="3070401" y="6326499"/>
                <a:ext cx="132120" cy="7200"/>
              </p14:xfrm>
            </p:contentPart>
          </mc:Choice>
          <mc:Fallback>
            <p:pic>
              <p:nvPicPr>
                <p:cNvPr id="200" name="Käsinkirjoitus 199">
                  <a:extLst>
                    <a:ext uri="{FF2B5EF4-FFF2-40B4-BE49-F238E27FC236}">
                      <a16:creationId xmlns:a16="http://schemas.microsoft.com/office/drawing/2014/main" id="{10875CF9-A861-4C46-BE15-5DABD9E2A6B7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066081" y="6322179"/>
                  <a:ext cx="1407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01" name="Käsinkirjoitus 200">
                  <a:extLst>
                    <a:ext uri="{FF2B5EF4-FFF2-40B4-BE49-F238E27FC236}">
                      <a16:creationId xmlns:a16="http://schemas.microsoft.com/office/drawing/2014/main" id="{9973D91E-A825-4994-B6C6-7F6EBC1F6196}"/>
                    </a:ext>
                  </a:extLst>
                </p14:cNvPr>
                <p14:cNvContentPartPr/>
                <p14:nvPr/>
              </p14:nvContentPartPr>
              <p14:xfrm>
                <a:off x="3080121" y="6379779"/>
                <a:ext cx="99360" cy="20520"/>
              </p14:xfrm>
            </p:contentPart>
          </mc:Choice>
          <mc:Fallback>
            <p:pic>
              <p:nvPicPr>
                <p:cNvPr id="201" name="Käsinkirjoitus 200">
                  <a:extLst>
                    <a:ext uri="{FF2B5EF4-FFF2-40B4-BE49-F238E27FC236}">
                      <a16:creationId xmlns:a16="http://schemas.microsoft.com/office/drawing/2014/main" id="{9973D91E-A825-4994-B6C6-7F6EBC1F6196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075801" y="6375459"/>
                  <a:ext cx="1080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02" name="Käsinkirjoitus 201">
                  <a:extLst>
                    <a:ext uri="{FF2B5EF4-FFF2-40B4-BE49-F238E27FC236}">
                      <a16:creationId xmlns:a16="http://schemas.microsoft.com/office/drawing/2014/main" id="{4D1CA2FE-273F-42FC-86FD-B8961E6F3302}"/>
                    </a:ext>
                  </a:extLst>
                </p14:cNvPr>
                <p14:cNvContentPartPr/>
                <p14:nvPr/>
              </p14:nvContentPartPr>
              <p14:xfrm>
                <a:off x="3334641" y="6194379"/>
                <a:ext cx="158040" cy="290880"/>
              </p14:xfrm>
            </p:contentPart>
          </mc:Choice>
          <mc:Fallback>
            <p:pic>
              <p:nvPicPr>
                <p:cNvPr id="202" name="Käsinkirjoitus 201">
                  <a:extLst>
                    <a:ext uri="{FF2B5EF4-FFF2-40B4-BE49-F238E27FC236}">
                      <a16:creationId xmlns:a16="http://schemas.microsoft.com/office/drawing/2014/main" id="{4D1CA2FE-273F-42FC-86FD-B8961E6F3302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330321" y="6190059"/>
                  <a:ext cx="16668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03" name="Käsinkirjoitus 202">
                  <a:extLst>
                    <a:ext uri="{FF2B5EF4-FFF2-40B4-BE49-F238E27FC236}">
                      <a16:creationId xmlns:a16="http://schemas.microsoft.com/office/drawing/2014/main" id="{68017817-5784-43C3-AC82-A65597A6A152}"/>
                    </a:ext>
                  </a:extLst>
                </p14:cNvPr>
                <p14:cNvContentPartPr/>
                <p14:nvPr/>
              </p14:nvContentPartPr>
              <p14:xfrm>
                <a:off x="3389361" y="6322179"/>
                <a:ext cx="168120" cy="15120"/>
              </p14:xfrm>
            </p:contentPart>
          </mc:Choice>
          <mc:Fallback>
            <p:pic>
              <p:nvPicPr>
                <p:cNvPr id="203" name="Käsinkirjoitus 202">
                  <a:extLst>
                    <a:ext uri="{FF2B5EF4-FFF2-40B4-BE49-F238E27FC236}">
                      <a16:creationId xmlns:a16="http://schemas.microsoft.com/office/drawing/2014/main" id="{68017817-5784-43C3-AC82-A65597A6A152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385041" y="6317859"/>
                  <a:ext cx="176760" cy="23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33359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263080-A094-4CAD-8A46-28B09B03B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Keskihajonta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4BAC1A2-1974-4F4D-AE0E-B3404E437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1800" dirty="0"/>
              <a:t>Keskihajonta on tilastollinen tunnusluku, joka mittaa havaintoarvojen keskimääräistä hajontaa eli poikkeamaa keskiarvosta. Pieni keskihajonta tarkoittaa arvojen olevan lähellä keskiarvoa, kun taas suuri arvo kertoo laajasta vaihtelusta.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7BB60D0-D814-49F4-B826-94BBB3CDE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815" y="3353044"/>
            <a:ext cx="6164410" cy="289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E57EC65-BE63-4B9D-A3C5-52CE830DD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98" y="3353044"/>
            <a:ext cx="5348677" cy="255600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Käsinkirjoitus 3">
                <a:extLst>
                  <a:ext uri="{FF2B5EF4-FFF2-40B4-BE49-F238E27FC236}">
                    <a16:creationId xmlns:a16="http://schemas.microsoft.com/office/drawing/2014/main" id="{2E575902-CE88-40B5-A22B-AD91B4A06C68}"/>
                  </a:ext>
                </a:extLst>
              </p14:cNvPr>
              <p14:cNvContentPartPr/>
              <p14:nvPr/>
            </p14:nvContentPartPr>
            <p14:xfrm>
              <a:off x="6291612" y="5594796"/>
              <a:ext cx="1298880" cy="212040"/>
            </p14:xfrm>
          </p:contentPart>
        </mc:Choice>
        <mc:Fallback>
          <p:pic>
            <p:nvPicPr>
              <p:cNvPr id="4" name="Käsinkirjoitus 3">
                <a:extLst>
                  <a:ext uri="{FF2B5EF4-FFF2-40B4-BE49-F238E27FC236}">
                    <a16:creationId xmlns:a16="http://schemas.microsoft.com/office/drawing/2014/main" id="{2E575902-CE88-40B5-A22B-AD91B4A06C6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73612" y="5559156"/>
                <a:ext cx="133452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Käsinkirjoitus 4">
                <a:extLst>
                  <a:ext uri="{FF2B5EF4-FFF2-40B4-BE49-F238E27FC236}">
                    <a16:creationId xmlns:a16="http://schemas.microsoft.com/office/drawing/2014/main" id="{4C9F8BDF-4AA2-4757-8BA8-8FDDBFE7DAD2}"/>
                  </a:ext>
                </a:extLst>
              </p14:cNvPr>
              <p14:cNvContentPartPr/>
              <p14:nvPr/>
            </p14:nvContentPartPr>
            <p14:xfrm>
              <a:off x="10291212" y="5527476"/>
              <a:ext cx="1266840" cy="371520"/>
            </p14:xfrm>
          </p:contentPart>
        </mc:Choice>
        <mc:Fallback>
          <p:pic>
            <p:nvPicPr>
              <p:cNvPr id="5" name="Käsinkirjoitus 4">
                <a:extLst>
                  <a:ext uri="{FF2B5EF4-FFF2-40B4-BE49-F238E27FC236}">
                    <a16:creationId xmlns:a16="http://schemas.microsoft.com/office/drawing/2014/main" id="{4C9F8BDF-4AA2-4757-8BA8-8FDDBFE7DAD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273212" y="5491476"/>
                <a:ext cx="1302480" cy="4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Käsinkirjoitus 6">
                <a:extLst>
                  <a:ext uri="{FF2B5EF4-FFF2-40B4-BE49-F238E27FC236}">
                    <a16:creationId xmlns:a16="http://schemas.microsoft.com/office/drawing/2014/main" id="{D529E52F-17DA-460A-A082-4C4364737B59}"/>
                  </a:ext>
                </a:extLst>
              </p14:cNvPr>
              <p14:cNvContentPartPr/>
              <p14:nvPr/>
            </p14:nvContentPartPr>
            <p14:xfrm>
              <a:off x="10979892" y="5769756"/>
              <a:ext cx="102600" cy="181080"/>
            </p14:xfrm>
          </p:contentPart>
        </mc:Choice>
        <mc:Fallback>
          <p:pic>
            <p:nvPicPr>
              <p:cNvPr id="7" name="Käsinkirjoitus 6">
                <a:extLst>
                  <a:ext uri="{FF2B5EF4-FFF2-40B4-BE49-F238E27FC236}">
                    <a16:creationId xmlns:a16="http://schemas.microsoft.com/office/drawing/2014/main" id="{D529E52F-17DA-460A-A082-4C4364737B5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962252" y="5734116"/>
                <a:ext cx="138240" cy="25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7976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C46FB8D9-DE77-48C5-8E55-F1149F96E2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9060" y="214937"/>
            <a:ext cx="6925603" cy="2888989"/>
          </a:xfr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9D839E4B-18F0-431C-90FF-55B5CDDAE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4663" y="77001"/>
            <a:ext cx="4410372" cy="482496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Käsinkirjoitus 3">
                <a:extLst>
                  <a:ext uri="{FF2B5EF4-FFF2-40B4-BE49-F238E27FC236}">
                    <a16:creationId xmlns:a16="http://schemas.microsoft.com/office/drawing/2014/main" id="{FEB3FFDC-7853-4964-ADE0-39B88731C40B}"/>
                  </a:ext>
                </a:extLst>
              </p14:cNvPr>
              <p14:cNvContentPartPr/>
              <p14:nvPr/>
            </p14:nvContentPartPr>
            <p14:xfrm>
              <a:off x="4832059" y="2592175"/>
              <a:ext cx="805320" cy="360"/>
            </p14:xfrm>
          </p:contentPart>
        </mc:Choice>
        <mc:Fallback>
          <p:pic>
            <p:nvPicPr>
              <p:cNvPr id="4" name="Käsinkirjoitus 3">
                <a:extLst>
                  <a:ext uri="{FF2B5EF4-FFF2-40B4-BE49-F238E27FC236}">
                    <a16:creationId xmlns:a16="http://schemas.microsoft.com/office/drawing/2014/main" id="{FEB3FFDC-7853-4964-ADE0-39B88731C40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14419" y="2556175"/>
                <a:ext cx="8409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Käsinkirjoitus 5">
                <a:extLst>
                  <a:ext uri="{FF2B5EF4-FFF2-40B4-BE49-F238E27FC236}">
                    <a16:creationId xmlns:a16="http://schemas.microsoft.com/office/drawing/2014/main" id="{36493916-4CE4-4924-B447-5EC6969D428C}"/>
                  </a:ext>
                </a:extLst>
              </p14:cNvPr>
              <p14:cNvContentPartPr/>
              <p14:nvPr/>
            </p14:nvContentPartPr>
            <p14:xfrm>
              <a:off x="7659139" y="3875575"/>
              <a:ext cx="1827720" cy="34560"/>
            </p14:xfrm>
          </p:contentPart>
        </mc:Choice>
        <mc:Fallback>
          <p:pic>
            <p:nvPicPr>
              <p:cNvPr id="6" name="Käsinkirjoitus 5">
                <a:extLst>
                  <a:ext uri="{FF2B5EF4-FFF2-40B4-BE49-F238E27FC236}">
                    <a16:creationId xmlns:a16="http://schemas.microsoft.com/office/drawing/2014/main" id="{36493916-4CE4-4924-B447-5EC6969D428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41139" y="3839935"/>
                <a:ext cx="186336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Käsinkirjoitus 6">
                <a:extLst>
                  <a:ext uri="{FF2B5EF4-FFF2-40B4-BE49-F238E27FC236}">
                    <a16:creationId xmlns:a16="http://schemas.microsoft.com/office/drawing/2014/main" id="{55B498D6-303A-4FCF-B91D-9AEA4B932CCE}"/>
                  </a:ext>
                </a:extLst>
              </p14:cNvPr>
              <p14:cNvContentPartPr/>
              <p14:nvPr/>
            </p14:nvContentPartPr>
            <p14:xfrm>
              <a:off x="1434379" y="2893135"/>
              <a:ext cx="855720" cy="27000"/>
            </p14:xfrm>
          </p:contentPart>
        </mc:Choice>
        <mc:Fallback>
          <p:pic>
            <p:nvPicPr>
              <p:cNvPr id="7" name="Käsinkirjoitus 6">
                <a:extLst>
                  <a:ext uri="{FF2B5EF4-FFF2-40B4-BE49-F238E27FC236}">
                    <a16:creationId xmlns:a16="http://schemas.microsoft.com/office/drawing/2014/main" id="{55B498D6-303A-4FCF-B91D-9AEA4B932CC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16739" y="2857495"/>
                <a:ext cx="89136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Käsinkirjoitus 8">
                <a:extLst>
                  <a:ext uri="{FF2B5EF4-FFF2-40B4-BE49-F238E27FC236}">
                    <a16:creationId xmlns:a16="http://schemas.microsoft.com/office/drawing/2014/main" id="{F6C17EEA-8D35-4D4A-94E0-50D91E6D8ADE}"/>
                  </a:ext>
                </a:extLst>
              </p14:cNvPr>
              <p14:cNvContentPartPr/>
              <p14:nvPr/>
            </p14:nvContentPartPr>
            <p14:xfrm>
              <a:off x="7713139" y="1400575"/>
              <a:ext cx="2135520" cy="42840"/>
            </p14:xfrm>
          </p:contentPart>
        </mc:Choice>
        <mc:Fallback>
          <p:pic>
            <p:nvPicPr>
              <p:cNvPr id="9" name="Käsinkirjoitus 8">
                <a:extLst>
                  <a:ext uri="{FF2B5EF4-FFF2-40B4-BE49-F238E27FC236}">
                    <a16:creationId xmlns:a16="http://schemas.microsoft.com/office/drawing/2014/main" id="{F6C17EEA-8D35-4D4A-94E0-50D91E6D8AD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695499" y="1364935"/>
                <a:ext cx="217116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" name="Käsinkirjoitus 9">
                <a:extLst>
                  <a:ext uri="{FF2B5EF4-FFF2-40B4-BE49-F238E27FC236}">
                    <a16:creationId xmlns:a16="http://schemas.microsoft.com/office/drawing/2014/main" id="{BDCF1CD1-CEFB-4B28-965C-D9F1902929A9}"/>
                  </a:ext>
                </a:extLst>
              </p14:cNvPr>
              <p14:cNvContentPartPr/>
              <p14:nvPr/>
            </p14:nvContentPartPr>
            <p14:xfrm>
              <a:off x="2473699" y="2608375"/>
              <a:ext cx="1378080" cy="396000"/>
            </p14:xfrm>
          </p:contentPart>
        </mc:Choice>
        <mc:Fallback>
          <p:pic>
            <p:nvPicPr>
              <p:cNvPr id="10" name="Käsinkirjoitus 9">
                <a:extLst>
                  <a:ext uri="{FF2B5EF4-FFF2-40B4-BE49-F238E27FC236}">
                    <a16:creationId xmlns:a16="http://schemas.microsoft.com/office/drawing/2014/main" id="{BDCF1CD1-CEFB-4B28-965C-D9F1902929A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56059" y="2572375"/>
                <a:ext cx="1413720" cy="46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" name="Käsinkirjoitus 10">
                <a:extLst>
                  <a:ext uri="{FF2B5EF4-FFF2-40B4-BE49-F238E27FC236}">
                    <a16:creationId xmlns:a16="http://schemas.microsoft.com/office/drawing/2014/main" id="{49DDB39A-4936-4E1F-B5E7-004231B651AA}"/>
                  </a:ext>
                </a:extLst>
              </p14:cNvPr>
              <p14:cNvContentPartPr/>
              <p14:nvPr/>
            </p14:nvContentPartPr>
            <p14:xfrm>
              <a:off x="7627819" y="1685695"/>
              <a:ext cx="2214000" cy="462240"/>
            </p14:xfrm>
          </p:contentPart>
        </mc:Choice>
        <mc:Fallback>
          <p:pic>
            <p:nvPicPr>
              <p:cNvPr id="11" name="Käsinkirjoitus 10">
                <a:extLst>
                  <a:ext uri="{FF2B5EF4-FFF2-40B4-BE49-F238E27FC236}">
                    <a16:creationId xmlns:a16="http://schemas.microsoft.com/office/drawing/2014/main" id="{49DDB39A-4936-4E1F-B5E7-004231B651A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609819" y="1650055"/>
                <a:ext cx="2249640" cy="53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1272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49AC82-29EC-4355-8071-A538ABFD2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Poikkeava havainto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B305E8B-BD2F-4392-AD9C-3CBADFC2E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Kun havaintoarvo poikkeaa keskiarvosta yli kahden keskihajonnan verran, niin kyseessä on poikkeava havainto. </a:t>
            </a:r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1A49D3A-A168-4DD2-8FBE-F88D97873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79" y="2838515"/>
            <a:ext cx="8990861" cy="313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32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63</Words>
  <Application>Microsoft Office PowerPoint</Application>
  <PresentationFormat>Laajakuva</PresentationFormat>
  <Paragraphs>9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Office-teema</vt:lpstr>
      <vt:lpstr>MAB5</vt:lpstr>
      <vt:lpstr>Moodi ja mediaani</vt:lpstr>
      <vt:lpstr>PowerPoint-esitys</vt:lpstr>
      <vt:lpstr>PowerPoint-esitys</vt:lpstr>
      <vt:lpstr>PowerPoint-esitys</vt:lpstr>
      <vt:lpstr>PowerPoint-esitys</vt:lpstr>
      <vt:lpstr>Keskihajonta</vt:lpstr>
      <vt:lpstr>PowerPoint-esitys</vt:lpstr>
      <vt:lpstr>Poikkeava havainto</vt:lpstr>
      <vt:lpstr>Tehtäviä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MAB5</dc:title>
  <dc:creator>Aleksi Mäkelä</dc:creator>
  <cp:lastModifiedBy>Aleksi Mäkelä</cp:lastModifiedBy>
  <cp:revision>18</cp:revision>
  <dcterms:created xsi:type="dcterms:W3CDTF">2026-03-11T10:13:03Z</dcterms:created>
  <dcterms:modified xsi:type="dcterms:W3CDTF">2026-03-11T17:58:14Z</dcterms:modified>
</cp:coreProperties>
</file>