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>
        <p:scale>
          <a:sx n="80" d="100"/>
          <a:sy n="80" d="100"/>
        </p:scale>
        <p:origin x="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3:33.060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0,'3'0,"6"0,12 0,6 0,3 4,3 1,0 0,-2-1,2-1,-2-1,-2-1,-2-1,-2 0,-5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4:24.85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197 563,'58'-65,"-20"25,50-71,-79 98,-1 0,-1-1,0 1,0-1,-2 0,0-1,0 0,-1 0,-1 0,2-21,-5 29,0 1,0-1,0 0,-1 1,0-1,-1 1,1-1,-1 1,0-1,-1 1,0 0,0 0,0 0,0 1,-1-1,0 1,0-1,-1 1,0 1,-7-7,6 6,-1 1,0 0,0 0,-1 0,1 1,-1 0,1 0,-1 1,0 0,0 1,0 0,0 0,0 0,0 1,0 0,-11 2,10-1,1 1,0 0,0 0,0 1,1-1,-1 2,1-1,-1 1,1 0,0 1,0-1,1 2,0-1,0 1,0-1,0 2,1-1,0 0,0 1,1 0,0 0,0 1,1-1,-1 1,2 0,-1 0,1 0,0 0,1 0,0 0,0 0,1 1,0-1,2 16,1-10,0 0,0 0,2 0,-1-1,2 0,0 0,9 16,64 82,-54-79,35 60,-53-81,-2 1,0 0,0 0,-1 0,0 1,-1-1,-1 1,0-1,0 21,-2-23,0-1,-2 0,1 0,-1 0,0 1,-1-2,0 1,0 0,-1-1,0 1,-1-1,1 0,-2 0,1-1,-1 0,0 0,-1 0,1-1,-10 7,10-8,-1-1,1 0,-1 0,0-1,0 0,0 0,0 0,-1-1,1 0,-1-1,0 1,1-2,-1 1,0-1,1 0,-1 0,0-1,1 0,-1-1,0 0,1 0,0 0,-9-5,12 5,0 1,0-1,1 0,-1 0,1-1,0 1,0-1,0 0,0 1,0-1,0-1,1 1,0 0,-1-1,1 1,0-1,1 1,-1-1,1 0,-1 0,1 0,0 0,1 0,-1 0,1 0,0 0,0 0,0 0,0 0,1 0,-1 0,1 0,2-5,1-4,1 0,0 0,1 1,1 0,0 0,0 0,1 1,15-16,50-44,-63 62,35-31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4:25.26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599 1,'0'0,"-24"8,-17 15,-19 12,5 19,-5 10,-1 17,-15 25,-2 17,13-5,24-26,4-13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4:25.72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269 48,'-23'-8,"16"5,0 0,0 0,0 1,-1 0,1 0,-1 1,1 0,-1 1,1-1,-1 1,1 1,-1-1,-13 4,13-1,1 0,0 0,0 0,0 1,0 0,0 1,1 0,0 0,0 0,0 0,0 1,-8 12,10-13,0 1,0 0,1 1,0-1,0 1,0-1,1 1,-1 0,2 0,-1 0,1 0,0 0,1 0,0 11,0-15,0 0,1-1,-1 1,1-1,-1 1,1-1,0 1,0-1,0 0,0 1,1-1,-1 0,1 0,-1 0,1 0,0 0,-1 0,1 0,0-1,0 1,1-1,-1 1,0-1,0 0,1 0,-1 0,1 0,-1 0,4 0,-1 0,1-1,0 1,-1-1,1 0,0-1,-1 1,1-1,-1 0,1-1,-1 0,1 1,8-6,-7 3,1 0,-1-1,0 0,-1-1,1 1,-1-1,0-1,-1 1,0-1,0 0,0 0,0 0,-1-1,3-8,-5 11,0 1,-1-1,0 1,1-1,-2 1,1-1,0 1,-1-1,0 0,0 1,0-1,-1 0,0 1,1-1,-2 0,1 1,0 0,-1-1,0 1,0 0,0 0,-1 0,1 0,-1 0,0 0,0 1,-4-5,3 6,0-1,0 0,0 1,0 0,-1 0,1 0,0 0,-1 1,0 0,-8-2,-14 2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4:26.18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188 49,'-28'-11,"20"8,0 0,0 0,0 1,-9-1,13 2,1 1,-1 0,1 1,-1-1,1 0,-1 1,1 0,0 0,-1 0,1 0,0 0,0 1,-5 2,3 0,1-1,-1 1,1 0,0 0,0 0,1 1,-1 0,1-1,0 1,0 0,1 0,-1 1,1-1,-1 6,1-6,1 0,0 0,0 0,0 0,1 0,-1 0,1 0,0 0,1 0,-1 0,1 0,0 0,1 0,-1-1,1 1,3 7,-3-10,0 1,0-1,0 0,0 1,1-1,-1 0,1 0,0-1,-1 1,1-1,0 1,0-1,0 0,0 0,0 0,0 0,0-1,0 1,1-1,-1 0,0 0,0 0,0 0,1 0,3-2,2 1,-1-1,1 0,-1 0,0-1,0 0,0-1,0 0,9-6,-12 7,-1-1,0 1,-1-1,1 0,0-1,-1 1,0-1,0 1,-1-1,1 0,-1 0,0 0,0 0,-1 0,1-1,-1 1,0 0,-1-1,1 1,-1-1,0 1,0-1,-1 1,0-1,0 1,0 0,-1-1,1 1,-5-8,-16-30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5:10.994"/>
    </inkml:context>
    <inkml:brush xml:id="br0">
      <inkml:brushProperty name="width" value="0.1" units="cm"/>
      <inkml:brushProperty name="height" value="0.2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133 0,'-11'0,"-51"3,57-3,0 1,0 0,0 0,0 1,0-1,0 1,0 0,0 1,-5 3,10-6,0 0,-1 0,1 0,0 0,0 1,-1-1,1 0,0 0,0 0,-1 0,1 1,0-1,0 0,0 0,-1 1,1-1,0 0,0 0,0 1,0-1,0 0,-1 0,1 1,0-1,0 0,0 1,0-1,0 0,0 1,0-1,0 0,0 0,0 1,0-1,0 0,0 1,1-1,-1 0,0 0,0 1,14 6,20-2,34-5,-51-2,0 2,0 0,0 1,25 5,-41-6,0 0,0 0,0 1,0-1,0 0,-1 0,1 1,0-1,0 0,0 1,0-1,0 1,-1-1,1 1,0 0,0-1,-1 1,1 0,0-1,-1 1,1 0,-1 0,1 0,-1 0,1-1,-1 1,1 1,-1 0,-1-1,1 0,0 1,-1-1,1 0,-1 0,1 1,-1-1,0 0,1 0,-1 0,0 0,0 1,0-1,0 0,-1 1,-5 4,-1 0,0-1,0 0,-11 6,-13 4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5:12.810"/>
    </inkml:context>
    <inkml:brush xml:id="br0">
      <inkml:brushProperty name="width" value="0.1" units="cm"/>
      <inkml:brushProperty name="height" value="0.2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1,'40'-1,"0"3,64 10,-43-8,-50-4,0 1,0-1,0 2,19 4,-30-6,0 0,-1 0,1 0,0 0,0 0,0 1,0-1,-1 0,1 0,0 0,0 0,0 0,0 0,0 1,-1-1,1 0,0 0,0 0,0 0,0 1,0-1,0 0,0 0,0 0,0 1,0-1,0 0,0 0,0 0,0 1,0-1,0 0,0 0,0 0,0 0,0 1,0-1,0 0,0 0,0 0,0 1,0-1,1 0,-1 0,0 0,0 0,0 0,0 1,0-1,0 0,1 0,-1 0,0 0,0 0,0 0,0 0,1 0,-1 1,0-1,0 0,0 0,1 0,-1 0,0 0,0 0,0 0,1 0,-1 0,-17 7,12-5,-6 2,-1 1,0 0,0 0,-1-2,0 1,1-2,-26 3,21-9,17 4,0 0,0 0,0 0,0 0,0 0,0-1,0 1,0 0,-1 0,1 0,0-1,0 1,0 0,0 0,0 0,0-1,0 1,0 0,0 0,0 0,0-1,0 1,0 0,0 0,1 0,-1 0,0-1,0 1,0 0,0 0,0 0,0 0,0-1,0 1,1 0,-1 0,0 0,0 0,0 0,1-1,1-1,1 1,-1-1,1 0,0 1,0 0,0-1,-1 1,5-1,105-29,-79 22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5:21.054"/>
    </inkml:context>
    <inkml:brush xml:id="br0">
      <inkml:brushProperty name="width" value="0.1" units="cm"/>
      <inkml:brushProperty name="height" value="0.2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600 11,'-28'-1,"0"2,1 1,-1 1,0 1,1 2,-31 9,29-4,0 0,1 2,-42 26,56-30,0 1,1 0,0 1,1 1,0 0,1 1,0 0,-11 19,-3 5,16-24,1 0,0 0,1 1,0 0,-6 17,7-8,1 0,1 0,-1 40,6 74,1-60,-2 446,0-513,0 0,1 0,0 0,1-1,0 1,0 0,5 11,-5-15,1-1,0 0,1 0,-1 0,1 0,0 0,0-1,0 1,0-1,1 0,0-1,0 1,6 3,24 11,0 0,1-3,72 22,-75-29,-1-1,2-2,33 1,101-5,-88-2,-66 1,0-1,-1-1,1 0,-1-1,1 0,-1-1,0 0,-1-1,1-1,-1 0,0 0,0-2,-1 1,0-1,0-1,-1 0,0-1,0 0,-1 0,-1-1,12-19,-13 18,0-1,-2-1,1 1,5-26,7-59,-14 78,3-46,-3 0,-6-91,0 46,3 19,-2-99,0 178,0 1,-1 0,0 0,-1-1,0 1,-1 1,0-1,-1 1,0-1,-1 1,-1 1,1-1,-1 1,-1 0,0 1,-18-17,4 9,0 0,-2 1,1 1,-2 1,-37-14,30 11,0 0,1-2,-48-38,42 30,16 13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5:23.906"/>
    </inkml:context>
    <inkml:brush xml:id="br0">
      <inkml:brushProperty name="width" value="0.1" units="cm"/>
      <inkml:brushProperty name="height" value="0.2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23,'13'-4,"1"-1,-1 2,1 0,0 1,0 0,0 1,21 1,-12-1,57 0,143 15,-144-8,90-3,-129-4,-17 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5:31.96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0,'0'15,"0"17,1-1,8 53,13 47,8 229,-29-281,-2 79,0-93,0-16,-1-14,2-20,-1-20,1 0,0 0,0 0,0 1,0-1,2-9,0 5,4-23,2-2,3 0,6-1,-14 31,-1 0,1 1,0-1,0 0,6-5,-5 6,0 0,0 0,1 1,-1-1,1 1,-1 0,1 0,0 0,0 1,0-1,0 1,0 1,0-1,0 1,0-1,0 1,1 1,-1-1,0 1,0 0,0 0,0 1,0-1,-1 1,1 0,5 3,3 3,0 0,0 0,-1 1,-1 0,1 1,-2 1,19 21,-6 5,-8 2,-14-33,0 0,0 1,0-1,-1 0,0 0,0 1,0-1,-1 0,0 0,0 1,-1-1,0 0,0 0,0 0,-1-1,0 1,-3 6,-18 18,21-27,-1 0,1-1,-1 1,0-1,0 1,-5 1,-29 7,-3-8,33-3,0 0,0-1,0 0,0-1,0 0,0 0,1 0,-1-1,-7-4,-24-17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5:32.32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1,'2'21,"-1"-1,2 1,7 26,-2-13,25 121,20 112,-44-205,-3 0,-2 87,-6-124,-1 1,-1 0,-10 35,-31 71,30-91,-5 18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3:34.112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24,'4'-4,"9"-1,5 0,4 1,2 1,4 1,2 1,-2 1,3 0,0 0,-2 0,-2 1,-2-1,-5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5:34.70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48 127,'0'-50,"0"31,0 17,0 7,-1-3,1 0,-1 0,0 0,0 0,-1 0,1-1,0 1,0 0,-1-1,1 1,-1-1,0 0,1 1,-1-1,0 0,0 0,0 0,0 0,1 0,-1 0,-1-1,1 1,0-1,0 1,0-1,0 0,-3 0,39-28,-20 18,0 2,0 0,1 0,0 2,0 0,0 0,30-5,-39 10,0 0,0 1,1 0,-1 0,0 0,1 0,-1 1,0 0,0 1,0 0,0 0,0 0,0 0,0 1,-1 0,1 0,-1 0,0 1,0 0,0 0,0 0,-1 1,5 5,-5-4,1 1,-1-1,-1 1,1 0,-1 0,-1 0,1 0,-1 1,0-1,-1 1,0-1,0 1,-1-1,0 1,0 0,0-1,-1 1,-1-1,-1 9,-4 11,-2-1,0 0,-24 45,6-21,-5-5,0-4,0-3,8-4,23-32,-1 0,1 0,0 0,0 0,0 0,0 0,1 0,-1 1,0-1,1 0,0 0,-1 1,1-1,0 0,0 0,0 1,0-1,1 0,-1 0,1 1,-1-1,1 0,0 0,0 0,0 0,0 0,0 0,0 0,1 0,-1 0,1 0,-1-1,1 1,0-1,-1 1,1-1,0 0,4 3,5 1,1 0,0-1,0 0,0 0,19 2,-30-6,45 8,10-1,81 14,-69-12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5:35.48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273 410,'2'-3,"18"-25,-1-1,-2-1,0 0,19-54,-34 76,0 1,-1 0,1-1,-1 1,-1-1,0 1,0-1,0 0,-1 1,0-1,0 1,-1 0,0-1,-5-10,5 12,-1 1,0 0,0 0,-1 1,1-1,-1 1,0-1,0 1,-1 1,1-1,-1 0,0 1,0 0,0 0,0 1,0-1,-1 1,1 0,-9-2,5 2,0 0,0 1,-1 0,1 0,-1 1,1 0,0 1,-14 2,21-2,-1 0,1-1,-1 1,0 0,1 0,0 1,-1-1,1 0,0 1,-1-1,1 1,0 0,0 0,1 0,-1 0,0 0,0 0,1 1,0-1,-1 0,1 1,0-1,0 1,0-1,1 1,-1 0,0-1,1 1,0 0,0-1,0 1,0 0,0 3,1 4,1-1,0 1,0 0,1 0,0-1,1 0,0 0,0 0,1 0,0 0,10 11,8 8,48 45,-54-57,14 14,46 47,-67-66,0 1,-2 0,1 1,-1 0,6 15,-12-24,0 1,-1-1,1 1,-1 0,0-1,-1 1,1 0,-1 0,0-1,0 1,0 0,-1 0,0-1,0 1,0 0,0-1,-1 1,0-1,0 1,0-1,0 0,-1 0,1 0,-1 0,0 0,-1-1,1 1,-5 3,-5 3,1 0,-1-1,0-1,-1 0,0-1,0-1,-21 8,17-8,0-1,-1 0,1-2,-1 0,0-1,1 0,-1-2,0 0,0-1,0-1,-28-7,43 8,1 0,-1 0,1 0,-1-1,1 1,0-1,0 0,0 0,0 0,0 0,0-1,-2-2,4 3,0 0,0 1,0-1,0 0,0 1,0-1,1 0,-1 0,1 0,0 0,-1 0,1 0,0 1,0-1,0 0,0 0,0 0,1 0,-1 0,1 0,-1 0,1 0,0 1,1-3,3-6,0 1,1 0,0 0,0 0,1 1,0 0,1 0,0 1,9-7,8-4,51-28,-25 20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5:36.04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5,'44'10,"1"-2,82 5,-84-10,1028 27,-354-69,-619 27,-12-6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5:37.24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0 127,'21'-18,"1"1,0 1,1 1,1 0,50-21,-70 34,0 1,-1-1,1 1,0 0,0 0,0 1,0-1,0 1,0-1,0 1,1 1,4 0,-8-1,1 1,-1 0,1 0,-1-1,1 1,-1 0,1 0,-1 1,0-1,0 0,0 0,0 1,0-1,0 0,0 1,0-1,0 1,-1-1,1 1,0 0,-1-1,0 1,1 0,-1-1,0 1,0 0,0-1,0 1,0 0,0-1,-1 3,0 9,-1 0,0 0,-1-1,0 1,-1-1,-7 14,-38 72,20-45,0 6,5-1,9-3,14-51,1-1,-1 1,1 0,0 0,0 0,0 0,1 0,-1 0,1 0,0 0,0-1,0 1,0 0,1-1,0 1,0 0,2 2,-1-2,0 0,1-1,0 0,-1 0,1 0,1 0,-1 0,0-1,0 1,1-1,8 2,7 1,-1-1,1-1,0-1,0 0,27-2,20-2,-3-3,-2-5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5:37.60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98 0,'-19'34,"0"0,-17 40,31-61,1-1,0 1,1 1,0-1,1 0,-1 27,8 10,-4-42,1 0,0 0,1-1,0 1,0-1,1 0,-1 0,2 0,-1 0,1-1,0 0,0 0,1 0,-1 0,1-1,1 0,-1 0,1-1,0 0,0 0,0 0,0-1,1 0,8 2,32 6,10-6,6-6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5:37.94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37 1,'0'0,"-8"25,-1 26,-2 30,5 5,4 4,2-10,10-7,8-9,10-10,15-12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5:38.3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386 52,'-16'-12,"9"5,-1 1,-1 1,-12-8,17 11,1 1,-1 0,0 0,0 0,0 0,0 0,0 1,0-1,0 1,-1 0,1 1,-4 0,-5 2,1 0,0 1,0 1,0 0,1 1,0 0,0 0,0 1,1 1,0 0,0 0,1 1,0 0,-13 17,10-11,1 1,1 0,1 1,0-1,1 2,0-1,2 1,0 0,-4 25,8-28,0 0,2 1,0-1,0 0,2 0,-1 1,2-1,0 0,1-1,1 1,0-1,1 1,8 13,-11-21,1-1,0 1,1-1,0 0,0 0,0 0,1 0,-1-1,1 0,1-1,-1 1,1-1,-1 0,1-1,0 1,1-2,-1 1,0-1,1 0,0 0,-1-1,1 0,0 0,0-1,-1 0,16-2,-12 0,0-1,0 0,0-1,-1 0,0 0,0-1,0 0,0-1,-1 0,0-1,0 0,0 0,-1-1,0 0,-1 0,0-1,0 0,-1 0,0-1,6-13,-4 5,0 0,-1 0,-2 0,1-1,-2 0,-1 0,0 0,-1 0,-1 0,-1-1,-3-19,2 31,0 1,0 0,-1 0,0 0,0 1,-1-1,0 0,0 1,0 0,-1 0,0 0,-6-7,-26-19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5:40.38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94,'18'-4,"1"-1,-1 0,0-1,0-1,28-16,20-8,-60 29,0-1,0 1,1 1,-1-1,13 0,-18 2,1 0,-1 0,0 0,0 0,1 0,-1 0,0 0,0 0,0 1,1-1,-1 0,0 1,0-1,0 1,0 0,0-1,1 1,-1 0,-1-1,1 1,0 0,0 0,0 0,0 0,0 0,-1 0,1 0,-1 0,1 0,0 0,-1 1,0-1,1 0,-1 0,0 0,0 1,1 1,-5 45,3-38,0 0,0 0,0 0,2 0,1 15,-2-23,1 0,0 1,-1-1,1 0,0 1,1-1,-1 0,0 0,0 0,1 0,-1 0,1 0,0-1,0 1,0 0,-1-1,1 1,0-1,1 0,-1 0,0 0,0 0,1 0,-1 0,0 0,1-1,2 1,7 1,0-1,0 0,1-1,-1-1,14-1,63-14,-73 12,48-9,-1-2,-39 9,-1 1,37-12,-27 1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5:40.82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7,'344'0,"-309"-1,7-3,-3 3,0 1,-1 2,61 10,-38-3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5:58.61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0,'0'38,"-1"53,4 0,17 100,37 150,-49-288,2-3,-8-44,0 1,0-1,1 1,0-1,4 8,0-4,1-1,12 13,-19-22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3:35.217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1,'0'4,"4"1,5 0,8-1,6-2,1 0,6-1,0-1,0 0,-3 0,-1 0,-1 0,-2 0,-4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5:59.13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1 214,'7'-16,"1"1,0-1,2 2,0-1,0 1,1 1,1 0,0 0,1 2,0-1,27-16,-31 22,0 1,1 0,10-3,-14 6,1 0,-1 0,1 1,-1 0,1 0,0 1,-1-1,1 1,8 2,-13-2,1 0,-1 1,1 0,-1 0,1 0,-1 0,0 0,1 0,-1 0,0 1,0-1,0 1,0 0,0-1,0 1,-1 0,1 0,0 0,-1 1,0-1,1 0,-1 0,0 1,0-1,0 1,0 2,1 6,0 0,-1 1,0-1,-1 0,-1 0,1 1,-2-1,-2 13,-29 88,33-110,-29 82,-43 140,69-212,0 0,0-1,1 1,1 0,0 0,1 1,1 17,0-26,0-1,-1 1,1 0,1-1,-1 1,0-1,1 1,0-1,0 1,0-1,0 0,0 0,1 0,-1 0,1-1,0 1,0-1,0 1,0-1,0 0,1 0,-1 0,0-1,1 1,0-1,-1 0,8 2,4-1,1 0,-1-1,0 0,1-2,27-3,78-20,-80 14,42-7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5:59.49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420 1,'0'0,"-26"19,-9 6,-12 12,-7 13,-2 6,1 11,9 0,5 1,10-7,3 3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5:59.9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277 0,'-13'0,"0"1,0 0,0 1,1 0,-1 1,0 0,1 1,0 0,0 1,-13 8,17-9,1 1,0 1,0-1,0 1,1 0,0 1,0-1,0 1,1 1,0-1,1 1,-1-1,1 1,1 1,-5 13,7-18,0-1,1 1,-1 0,1-1,0 1,0-1,0 1,0 0,1-1,-1 1,2 4,-2-8,0 1,1 0,-1-1,0 1,1-1,-1 1,0-1,1 1,-1-1,0 1,1-1,-1 1,1-1,-1 0,1 1,-1-1,1 0,-1 1,1-1,-1 0,1 0,-1 1,1-1,0 0,-1 0,2 0,-1 0,1 0,-1-1,1 1,-1-1,1 0,-1 1,1-1,-1 0,0 0,1 0,-1 0,0 0,0 0,0 0,2-2,2-2,-1-1,1 0,-1 0,0 0,-1-1,1 0,-1 1,-1-1,1 0,-1 0,-1-1,3-12,-4 16,1 0,-1 0,0 0,0 0,0-1,-1 1,1 0,-1 0,0 0,0 0,0 0,-1 0,0 0,1 1,-1-1,-1 0,1 1,0 0,-1-1,0 1,1 0,-1 0,-1 1,-2-4,4 5,0 0,0 1,-1-1,1 0,0 0,0 1,0 0,-1-1,1 1,0 0,-1 0,1 0,0 0,0 1,-1-1,1 0,0 1,0 0,0 0,-1-1,1 1,0 0,0 1,0-1,1 0,-1 1,0-1,-2 3,-5 7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6:00.32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105 1,'-12'10,"1"1,1 1,-1 0,2 0,-12 19,16-23,1 0,0 0,1 0,0 0,0 0,1 0,0 1,0-1,1 1,0 0,0 10,1-16,0-1,0 0,0 0,1 0,-1 0,0 1,1-1,0 0,-1 0,1 0,0 0,0 0,0 0,0-1,1 1,-1 0,0 0,1-1,-1 1,1-1,0 1,-1-1,1 0,0 0,0 0,0 0,0 0,0 0,0 0,0 0,0-1,0 1,0-1,0 0,0 1,4-1,-2-1,0 1,0-1,0 1,0-1,-1 0,1 0,0-1,0 1,-1-1,1 0,-1 0,0 0,0 0,1-1,-1 1,-1-1,1 0,0 0,3-5,-2 1,-1 0,0 0,0 0,-1-1,0 1,0-1,-1 1,0-1,0 1,0-1,-1 0,-1 1,1-1,-1 0,-4-13,-4-2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6:12.154"/>
    </inkml:context>
    <inkml:brush xml:id="br0">
      <inkml:brushProperty name="width" value="0.1" units="cm"/>
      <inkml:brushProperty name="height" value="0.2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72 737,'26'0,"-1"-1,0-1,1-1,-1-2,0 0,43-16,-9 1,1 3,1 2,71-7,-126 22,-1-1,1 0,0 0,-1-1,1 1,-1-1,1 0,-1-1,0 1,0-1,0 0,0-1,0 1,-1-1,0 0,0 0,0 0,0 0,0-1,-1 0,0 1,0-1,0 0,0-1,-1 1,3-11,4-18,-1-1,-2 0,2-44,-6-108,-3 149,2 34,-1 0,0 0,-1-1,1 1,-1 0,0 0,0 0,0 0,0 0,-1 0,1 0,-1 0,0 0,-1 1,1-1,0 1,-1-1,0 1,0 0,0 0,0 0,0 1,-1-1,1 1,-1 0,0 0,0 0,1 0,-1 1,-5-2,-15-3,-1 2,1 1,0 1,-1 1,1 1,-29 3,-9 0,14-2,-84 3,111-2,0 1,0 1,0 1,-23 9,37-12,1 1,-1 0,1 0,0 1,0-1,0 1,1 1,-1-1,1 1,0 0,0 0,1 1,0-1,0 1,-5 9,4-4,1 0,0 0,1 0,0 1,1-1,0 1,1-1,0 22,1 13,7 183,-7-227,0 0,0 0,1 0,-1 0,1 0,-1 0,1 0,0 0,0 0,0 0,0-1,0 1,0 0,0 0,1-1,-1 1,2 1,1-1,0 1,0-1,0 0,0 0,1 0,5 2,12 3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6:14.407"/>
    </inkml:context>
    <inkml:brush xml:id="br0">
      <inkml:brushProperty name="width" value="0.1" units="cm"/>
      <inkml:brushProperty name="height" value="0.2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515 1,'-8'0,"1"1,0 0,-1 0,1 1,0 0,0 0,0 1,-9 4,-8 6,-21 16,2-2,5-2,2 1,1 1,1 3,2 0,-35 43,57-61,0 1,1 0,0 0,2 1,-1 0,1 0,1 1,-8 29,12-35,0 0,1 0,0 1,0-1,1 0,0 1,1-1,0 0,0 0,1 0,1 0,-1 0,1 0,1 0,-1-1,9 13,-5-11,2-1,-1 0,1 0,1-1,-1 0,1-1,1 0,12 6,30 23,-9-1,76 46,-104-72,1 0,0-2,1 0,-1-1,1 0,0-2,0 0,33 2,4-4,61-5,-113 3,-1 0,0-1,1 1,-1 0,0-1,0 0,1 0,-1 1,0-1,0-1,0 1,0 0,0 0,0-1,0 1,-1-1,1 0,0 1,-1-1,1 0,-1 0,0 0,0 0,0 0,0 0,2-3,-1-5,0 1,0-1,-1 1,0-1,-1-12,1-8,3-33,-3 29,2 0,8-37,4 20,-11 38,0 0,0-1,-1 1,-1-1,0 1,-1-28,-2 24,-1-1,0 1,-6-18,6 29,0 0,0 1,0-1,-1 1,0 0,0 0,0 0,-1 0,0 1,0-1,0 1,-8-7,-2 0,-1 2,1 0,-1 0,-1 2,1 0,-1 0,-1 2,1 0,-1 1,0 0,0 1,0 1,-21 1,18 1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6:35.87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111 780,'227'-2,"245"4,-324 9,48 1,-195-12,0 0,-1 0,1 0,0 0,0 0,0 0,0-1,0 1,0 0,0 0,0-1,-1 1,1-1,0 1,0-1,-1 1,1-1,0 1,0-1,-1 0,1 1,-1-1,1 0,-1 0,1 1,-1-1,1 0,-1 0,0 0,1 0,-1 0,0 0,0 1,1-1,-1 0,0 0,0 0,0-2,-1-5,0 1,0-1,0 1,-3-9,-1-3,-9-56,-28-179,39 81,2 36,1 134,0 0,0 0,0 0,-1 0,1 0,-1 0,0 1,0-1,0 0,0 0,0 0,-1 1,1-1,-1 1,0-1,0 1,0 0,0-1,0 1,0 0,-1 0,1 1,0-1,-1 0,0 1,1 0,-1-1,0 1,0 0,0 0,0 1,0-1,0 1,0-1,0 1,-3 0,-56-3,-75 6,39 1,-35-5,-83 3,195 1,0 1,0 0,0 2,1 1,0 0,-22 13,-29 9,64-26,-1 0,1 0,0 0,0 1,0 0,0 1,-6 5,9-6,1 0,-1 0,1 0,0 1,0-1,0 1,0 0,1 0,0 0,-3 11,0 6,1 0,1 1,2-1,0 27,-2 30,-13 21,10-66,1-1,1 1,1 39,3-67,1-1,-1 1,1-1,1 1,-1-1,1 0,-1 1,2-1,-1 0,0 0,1 0,0-1,0 1,7 7,-5-8,0 1,0-1,0 0,1-1,0 1,0-1,0 0,0-1,0 1,0-1,1 0,7 1,3-1,30 1,-19-3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6:39.59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413 13,'-74'-7,"57"5,0 0,1 1,-32 2,42 0,0 0,0 0,0 1,0-1,1 2,-1-1,1 0,-1 1,1 0,0 1,0-1,0 1,1 0,-8 8,-6 9,1 2,1 0,1 1,1 0,2 2,0-1,1 1,2 1,-12 54,18-67,1 0,0 22,2-28,0 0,1 0,0 0,0 0,1 0,0 0,0 0,1 0,0-1,1 1,0-1,0 0,0 0,1-1,7 9,-5-7,1-1,0 0,1-1,-1 0,1 0,0-1,1 0,0 0,-1-1,1-1,14 4,31 4,-1-7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6:39.99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0,'27'44,"-2"1,-2 2,-1 0,-3 1,17 65,-23-52,-2 1,-3 0,0 71,-8-88,-2 1,-3-1,-1 0,-2 0,-15 45,0-24,-4-3,-4 1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6:40.63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1 144,'32'-25,"1"2,54-29,-72 45,0 0,0 1,0 1,1 0,-1 1,1 1,0 1,1 0,16 0,-29 2,0 0,0 0,1 0,-1 1,0 0,0 0,0 0,0 0,0 0,0 1,0 0,0 0,-1 0,1 0,-1 1,1-1,-1 1,0 0,0 0,0 0,0 0,-1 1,1-1,-1 1,0-1,0 1,0 0,-1 0,1 0,-1 0,0 0,0 0,0 0,-1 1,1-1,-1 8,-2 5,0 0,-1-1,0 0,-2 1,-8 22,9-28,-72 179,50-130,-7 19,23-57,2 1,1 0,1 0,-5 34,10-49,0-1,1 1,1 0,-1-1,1 1,0-1,1 0,2 8,-2-10,-1-1,1 0,1 0,-1 0,0 0,1-1,0 1,0-1,0 1,0-1,1 0,-1 0,1-1,5 4,2 0,0-2,-1 1,2-2,-1 1,0-2,1 1,-1-1,20 0,96-6,-110 3,62-5,1-2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3:36.673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0,'11'0,"8"0,8 0,3 0,0 0,-1 0,-1 0,-3 0,-1 0,-1 0,3 0,1 0,-1 0,-4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6:40.98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33 0,'-10'38,"2"1,2-1,2 1,-1 43,5-5,1-60,-1 0,2 0,0-1,1 1,1-1,6 19,-7-29,0-1,0 1,0-1,0 0,1 0,0 0,6 5,-4-4,1-1,-1-1,1 1,0-1,0 0,1-1,-1 0,1 0,0 0,0-1,-1 0,11 0,42 2,-38-5,0 0,-1-2,38-9,0-3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6:41.38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138 1,'0'0,"-23"25,-1 14,-7 20,5 10,10 10,8 9,3 5,1 19,13-12,8-10,7-28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6:41.73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190 1,'-9'3,"-1"1,1 0,0 0,0 1,1 0,-1 1,1 0,0 0,1 1,-1 0,1 0,1 1,0-1,0 2,0-1,1 0,0 1,1 0,-1 1,2-1,-4 12,-2 9,1 0,2 0,1 1,1 0,0 56,5-66,0 0,1 0,2-1,0 1,1-1,0 0,2 0,1-1,16 32,-19-43,0 0,1-1,0 0,0 0,0 0,1-1,0 0,1 0,-1 0,1-1,0-1,0 1,1-1,-1 0,1-1,0 0,0-1,0 0,0 0,0 0,15-1,-12-1,1-1,-1 0,1 0,-1-2,1 1,-1-2,0 1,-1-2,1 0,-1 0,0-1,0 0,0-1,-1 0,15-14,-14 10,0 0,-2-1,1 0,-1-1,-1 0,0 0,-1-1,-1 0,0 0,0-1,-2 0,0 0,0 0,-2 0,0 0,0-1,-2-26,-1 27,0-1,-1 1,-1 0,0-1,-1 1,-1 1,-1-1,0 0,0 1,-1 1,-1-1,-1 1,0 0,0 1,-1 0,-1 1,-18-16,-16-7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6:43.34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462 32,'-70'-15,"51"10,0 1,-26-3,38 7,0 0,0 0,0 0,0 1,0 0,1 1,-1-1,0 1,1 0,-10 5,4 0,0 1,1 0,0 1,1 0,-1 0,2 1,-1 1,-13 20,3-2,3 1,-20 43,29-55,1 0,0 1,2 1,0-1,-2 24,6-33,0 1,1-1,2 19,-2-25,1 0,0 0,0-1,0 1,0 0,0-1,1 1,-1-1,1 0,0 1,0-1,1 0,-1 0,0 0,1 0,0-1,0 1,0-1,0 1,0-1,0 0,1 0,-1-1,1 1,-1-1,1 1,-1-1,1 0,0-1,0 1,-1-1,1 1,0-1,0 0,0 0,0-1,-1 1,1-1,0 0,0 0,3-2,7-2,-1-1,0-1,-1 0,0 0,0-1,0-1,-1 0,0-1,10-12,22-28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6:43.7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55 0,'0'0,"-8"32,-2 24,-3 35,-2 22,6 7,13 8,8 3,6-5,10-19,1-27,-1-26,-3-12,6-4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6:44.05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0,'0'0,"12"22,6 18,11 15,-3 21,-1 16,3 49,3 29,-11 25,-20-16,-23-25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6:57.524"/>
    </inkml:context>
    <inkml:brush xml:id="br0">
      <inkml:brushProperty name="width" value="0.1" units="cm"/>
      <inkml:brushProperty name="height" value="0.2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23,'35'2,"-1"1,0 2,0 1,59 20,-61-18,-1-1,1-2,50 2,99-8,-68-1,-51 2,-1-2,75-14,-48-2,-44 7,0 3,59-4,-1 2,3-1,-81 11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7:03.658"/>
    </inkml:context>
    <inkml:brush xml:id="br0">
      <inkml:brushProperty name="width" value="0.1" units="cm"/>
      <inkml:brushProperty name="height" value="0.2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3432 666,'-84'-1,"28"-1,-72 7,107-2,-32 10,-17 3,-33-6,-187-7,172-5,-1500 0,840 3,771-1,-2 1,1-1,-1-1,1 0,-1 0,-15-4,22 4,0 0,0 0,-1 0,1 0,0-1,0 1,0-1,0 1,0-1,1 0,-1 0,0 0,1 0,0 0,-1 0,1 0,0 0,0 0,0-1,0 1,0 0,1-1,-1 1,1-1,-1-2,0-22,1 1,1-1,1 0,10-43,-2 8,19-178,-29 235,1-1,0 1,0 0,0-1,1 1,0 0,0 0,0 0,1 0,-1 0,7-8,-6 10,0 0,0 0,1 0,-1 0,1 1,-1 0,1-1,0 1,0 0,0 1,0-1,0 1,1 0,-1 0,7-1,51-2,113 5,-80 2,189-15,-150-14,-46 8,-24 10,-1 4,107 5,-67 1,1432-2,-1485 2,94 18,-94-11,96 5,-117-15,-16 0,1 1,0 0,25 4,-36-4,0 1,-1 0,1 0,0 0,0 0,0 0,-1 0,1 1,-1-1,1 1,-1 0,0-1,1 1,-1 0,0 1,0-1,0 0,-1 0,1 1,-1-1,1 1,-1 0,1 2,2 11,-1 0,-1 0,-1 0,0 0,-1 1,-3 21,2-1,-3 355,4-368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7:14.83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1375,'3'-16,"1"1,1-1,0 1,10-21,-4 10,45-105,18-47,-27 47,75-202,-101 278,-3 2,0 2,0-1,-2 7,1 4,-3 8,-4 12,1 4,2 3,2 0,0 2,0 2,-1-2,-1 1,-2 3,-3 0,-4 1,1 0,-1 3,-3 1,6 168,51 307,-20-271,-25-141,1-1,-1-1,-1-1,-1-7,-2-13,-9-36,0 0,0 0,1 0,-1-1,0 1,1 0,-1 0,0-1,1 1,-1 0,1 0,0-1,-1 1,1-1,-1 1,2 0,-1 0,-1-1,1 0,-1 0,0 0,1 0,-1 0,1 0,-1 0,0 0,1 0,-1 0,0-1,1 1,-1 0,1 0,-1 0,0 0,1-1,-1 1,0 0,1 0,-1-1,0 1,1-1,1-1,1-1,-1 0,0 0,-1 0,1-1,2-4,9-30,-1-1,8-50,-9 37,82-397,-88 427,8-40,1 4,1 6,2 8,-15 40,0 0,0 1,0-1,0 1,1 0,0-1,0 1,0 1,0-1,0 0,4-2,-6 5,1-1,-1 1,0-1,1 1,-1-1,0 1,1 0,-1-1,1 1,-1 0,1 0,-1 0,0 0,1 1,-1-1,1 0,-1 0,0 1,1-1,-1 1,0-1,1 1,-1 0,0 0,0-1,1 1,-1 0,0 0,0 0,0 0,0 0,0 1,1 1,3 5,1 1,-1 0,-1 0,0 0,0 0,-1 1,4 14,10 77,-13-66,42 315,-5-35,-32-258,5-15,1-17,-6-14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7:15.30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167 1,'-10'2,"0"1,0 0,1 0,0 1,-1 0,1 1,0 0,1 1,0 0,-10 8,13-9,-1 1,1 0,1 0,-1 1,1 0,0-1,0 1,1 0,0 1,1-1,-1 1,1-1,-2 16,3-5,0 0,0-1,2 1,0 0,6 27,8 6,-12-44,0-1,0 1,0-1,7 9,-7-11,0-1,0 0,0 0,0 0,1 0,0 0,-1 0,1-1,0 0,0 0,0 0,0 0,0-1,1 1,-1-1,0 0,1-1,-1 1,1-1,-1 0,1 0,-1 0,1 0,-1-1,1 0,-1 0,0 0,1 0,-1-1,0 0,0 0,0 0,0 0,0 0,-1-1,1 0,-1 0,0 0,1 0,-1 0,-1-1,1 1,0-1,-1 0,3-5,-1 0,0-1,0 1,-1-1,-1 0,1 0,-1 0,-1 0,0 0,-1 0,0 0,0 0,-1 0,0 0,-1 0,-3-11,1 6,-1 1,0 0,-1 0,-1 0,0 1,-1 0,0 0,-1 1,-15-17,12 19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4:08.229"/>
    </inkml:context>
    <inkml:brush xml:id="br0">
      <inkml:brushProperty name="width" value="0.1" units="cm"/>
      <inkml:brushProperty name="height" value="0.2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818 71,'-3'0,"1"-1,-1 0,1 0,-1 0,1 0,-1 0,1 0,0-1,0 1,-3-3,-5-3,-6-1,1 1,-1 0,0 1,-1 1,1 1,-1 0,-32-2,-8 3,-60 5,24 1,67-3,-39 5,57-4,0 1,0 0,-1 0,2 0,-1 1,0 1,0-1,-12 10,-110 87,126-97,1-1,0 0,0 1,0 0,0-1,0 1,0 0,1 1,0-1,0 0,0 1,0-1,0 1,0 0,1-1,0 1,0 0,-1 8,2-8,0 1,0-1,0 1,1-1,0 1,0-1,0 1,1-1,-1 0,1 1,0-1,0 0,1 0,-1 0,1-1,4 5,3 3,1 0,0-1,0-1,1 0,0-1,0 0,26 12,5-2,52 14,-58-21,40 20,-57-21,1-2,1 0,28 7,-2-9,1-2,-1-2,51-5,-15 1,-76 2,1 0,-1-1,1 0,-1 0,1-1,-1 0,0-1,0 0,0 0,11-7,-14 7,-1 0,0 0,-1 0,1 0,0-1,-1 0,0 1,0-1,0 0,0-1,-1 1,0 0,0-1,0 0,0 1,-1-1,1 0,-1 0,0-5,1-7,0 1,-1 0,-1-1,-1 1,0-1,-2 1,1 0,-2 0,0 0,-1 0,-1 1,0-1,-1 1,-1 1,-18-27,24 38,-6-9,-1-1,0 1,-2 1,1 0,-1 1,0 0,-19-12,8 10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7:15.7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267 1,'-13'0,"-1"0,0 2,1 0,-1 0,1 1,0 1,0 0,0 1,0 0,1 1,-18 11,22-12,1 1,0-1,1 1,0 0,-1 1,2 0,-1 0,1 0,0 1,1-1,0 1,0 0,0 0,1 1,1-1,-1 1,1-1,-1 18,3 9,0-28,1-1,0 0,0 1,1-1,0 0,0 0,0 0,1 0,0 0,0 0,1-1,-1 1,1-1,9 9,-9-11,-1 0,1 0,0-1,0 1,1-1,-1 0,0 0,1 0,-1-1,1 0,0 0,-1 0,1 0,0-1,0 1,-1-1,1 0,0-1,0 1,-1-1,6-1,-5 0,0 0,0 0,-1 0,1 0,0-1,-1 0,0 0,0 0,0 0,0-1,0 1,0-1,-1 0,0 0,0 0,0-1,0 1,-1-1,0 0,2-5,-1 2,0 0,-1 0,0 0,0 0,-1-1,0 1,-1 0,0-1,0 1,0 0,-4-17,1 14,-1 0,1-1,-2 2,1-1,-2 0,-9-14,-4 5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7:16.23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370 18,'-48'-1,"-55"-8,92 7,-5 0,1 0,-1 1,-27 1,38 1,0-1,0 1,0 0,1 1,-1-1,0 1,1 0,-1 0,1 1,0-1,0 1,0 0,0 0,0 0,1 1,-5 4,3-2,1 1,-1 0,1 0,1 0,0 0,0 1,0-1,1 1,0 0,0-1,1 1,-1 12,2 14,6 2,-4-31,0 0,0 0,1-1,-1 1,1 0,0-1,0 0,1 0,-1 0,1 0,0 0,0-1,0 0,0 0,1 0,-1 0,1-1,0 1,0-1,0 0,0-1,0 1,0-1,0 0,1 0,-1-1,0 0,0 0,10-1,-7 1,0-1,0-1,0 1,0-1,0-1,-1 1,1-1,-1-1,1 0,-1 0,-1 0,1 0,0-1,-1 0,0-1,0 0,-1 0,0 0,6-9,7-19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7:16.59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1,'1'36,"9"51,-2-25,40 309,-19-185,-21-129,4-2,7-4,3-6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7:16.99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19 381,'0'0,"-5"25,3 22,-4 18,1-12,5-11,5-11,-2-20</inkml:trace>
  <inkml:trace contextRef="#ctx0" brushRef="#br0" timeOffset="0.86">19 0,'0'0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7:17.717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238 41,'-14'-7,"2"1,-1 0,0 0,0 2,-15-5,24 8,0 1,0-1,1 1,-1 0,0 0,0 0,0 1,1-1,-1 1,0 0,0 0,1 0,-1 0,1 1,-1-1,1 1,0 0,-1 0,1 0,-3 3,0 2,0-1,0 1,1 0,-1 0,2 1,-1 0,1-1,0 2,1-1,0 0,0 1,1-1,-2 10,2-6,1 0,0 1,1-1,0 0,1 1,0-1,1 0,5 21,-6-29,0-1,0 0,1 1,-1-1,1 0,-1 1,1-1,0 0,0 0,1-1,-1 1,0 0,1-1,0 1,0-1,-1 0,1 0,1 0,-1 0,0-1,0 1,7 1,-5-2,-1-1,1 1,0-1,0 0,0-1,-1 1,1-1,0 0,0 0,-1 0,1-1,-1 0,1 0,-1 0,0 0,6-5,-4 3,0-1,0 0,0-1,0 1,-1-1,0 0,-1-1,1 1,-1-1,0 0,-1 0,0 0,0-1,0 1,-1-1,2-12,-2 7,0 0,-1 1,-1-1,0 0,-1 0,-1 1,1-1,-2 0,-6-20,2 17,0 4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7:18.12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115 0,'-62'159,"13"-37,48-119,0-1,1 1,-1-1,1 1,-1 0,1-1,0 1,0 3,6 2,-5-8,-1 0,1 0,0 0,0 0,-1 0,1 0,0 0,-1 0,1-1,0 1,0 0,-1-1,1 1,0 0,-1-1,1 1,0-1,13-10,0 0,-1-1,-1-1,18-22,-15 17,25-24,-29 32,-1 1,2 0,-1 1,2 0,-1 1,17-7,-27 13,1 0,0 0,0 0,0 0,0 1,1-1,-1 1,0 0,0 0,0 0,0 0,0 0,0 1,0-1,0 1,0 0,0 0,0 0,0 1,0-1,0 1,-1-1,1 1,-1 0,1 0,-1 0,0 0,0 0,1 1,-2-1,1 1,0-1,0 1,1 4,12 25,2 2,3 7,5-2,-21-34,1 1,0 0,0-1,1 0,-1 0,1-1,0 1,0-1,12 5,22 5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7:19.09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84,'24'-14,"0"0,1 1,1 2,27-9,-44 17,-1 1,1 0,0 0,0 1,0 0,0 1,0 0,0 0,0 1,0 0,0 0,0 1,-1 0,1 1,0 0,11 6,-18-7,0-1,0 0,0 0,0 1,0-1,0 1,0 0,-1-1,1 1,-1 0,1 0,-1 0,0 0,0 0,0 1,0-1,0 0,0 0,-1 1,1-1,-1 0,1 1,-1-1,0 1,0-1,0 0,0 1,-1-1,1 1,-1-1,1 0,-1 0,0 1,0-1,0 0,-1 3,-3 4,0 0,-1 0,0 0,0-1,-1 0,0 0,-9 7,-53 39,52-42,6 0,11-12,0 1,0-1,0 0,0 0,0 1,0-1,0 0,0 0,0 1,0-1,0 0,1 0,-1 1,0-1,0 0,0 0,0 1,0-1,0 0,1 0,-1 0,0 1,0-1,0 0,0 0,1 0,-1 0,0 1,0-1,1 0,-1 0,0 0,30 5,-17-3,21 2,0 3,0 0,43 17,-64-19,-1 1,0 0,0 1,0 0,-1 1,0 0,-1 1,1 0,-2 0,1 1,10 16,-9-10,-2 0,0 0,0 1,-2 1,0-1,-1 1,7 34,-5 11,-6-41,-1-1,-1 1,-1-1,-1 1,-1-1,-10 35,9-42,-2 1,0-1,0-1,-1 1,-1-1,0 0,-1-1,0 0,-1 0,-13 12,2-5,-1-2,-1 0,0-1,-1-1,-1-1,0-1,-1-2,0 0,0-2,-1-1,-1-1,1-1,-39 3,7-12,4-6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7:49.845"/>
    </inkml:context>
    <inkml:brush xml:id="br0">
      <inkml:brushProperty name="width" value="0.1" units="cm"/>
      <inkml:brushProperty name="height" value="0.2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844 0,'-23'0,"0"2,0 0,0 2,0 0,0 2,-37 13,22-8,0-1,0-3,-52 5,47-7,17-3,1 2,0 0,0 2,0 1,1 0,0 2,-32 17,40-17,0 0,1 1,1 1,-1 1,2 0,-16 17,24-23,-1 1,1 0,0 0,1 1,0 0,0-1,1 1,0 0,0 1,1-1,0 0,0 1,1 0,0-1,1 12,0-13,2 0,-1 0,1 0,0-1,0 1,1-1,0 0,0 1,0-1,1 0,0-1,0 1,9 8,-4-5,0 0,0-1,1 0,0-1,0 0,22 10,-19-12,1-1,0 0,0-1,1-1,-1 0,21-1,-14 0,41 7,48 22,-75-19,1-1,0-2,1-1,56 2,-34-8,216-5,-268 4,1-1,0 0,-1 0,1-1,-1 1,0-2,0 1,0-1,0-1,0 1,0-1,-1 0,7-6,-8 6,0-1,-1 0,0 0,0 0,0-1,0 1,-1-1,0 0,0 0,-1 0,1 0,-1-1,-1 1,1-1,0-8,1-35,-1 0,-9-71,6 112,-1 0,0 1,0-1,-1 0,0 0,-1 1,-4-9,-3-2,-24-32,31 47,0-1,-1 1,0-1,1 1,-1 1,-1-1,1 1,0 0,-1 0,-8-3,-6-1,-37-7,14 4,-64-25,84 27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7:55.395"/>
    </inkml:context>
    <inkml:brush xml:id="br0">
      <inkml:brushProperty name="width" value="0.1" units="cm"/>
      <inkml:brushProperty name="height" value="0.2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96 1011,'-77'46,"77"-46,-1 0,1 1,0-1,-1 0,1 0,-1 1,1-1,-1 0,1 0,-1 0,1 0,0 1,-1-1,1 0,-1 0,1 0,-1 0,1 0,-1 0,1 0,-1-1,1 1,-1 0,1 0,-1 0,1 0,-1 0,1-1,0 1,-1 0,1-1,-1 1,1 0,-1-1,0 0,1-1,0 1,-1-1,1 1,0 0,-1-1,1 1,0-1,0 1,0-1,1-2,8-40,103-316,27-93,-120 392,0 8,2 12,-21 39,1 1,0-1,1 0,-1 1,0-1,0 1,1-1,-1 1,0 0,1 0,0-1,-1 1,1 0,0 0,-1 1,1-1,3-1,-4 2,0 0,1 0,-1 0,0 1,0-1,0 0,0 1,1-1,-1 0,0 1,0-1,0 1,0 0,0-1,0 1,0 0,-1 0,1-1,0 1,0 0,0 1,4 4,-2 1,1-1,-1 1,0 0,0 0,0 0,1 10,35 210,0-4,-19-146,2-10,-18-57,1 0,-1-1,2 1,8 12,-12-20,-1-1,0 1,1-1,-1 1,1-1,-1 0,1 0,-1 0,1 1,0-2,0 1,-1 0,4 1,-3-2,-1 0,0 0,1 0,-1 0,0 0,1-1,-1 1,0 0,1-1,-1 1,0-1,0 1,1-1,-1 1,0-1,0 0,0 0,0 0,0 0,0 0,0 0,1-1,6-8,-1-1,0 0,0-1,-1 1,8-24,1 2,73-192,-40 97,-24 66,1 7,-20 45,1-2,0 0,10-14,-15 23,1 1,0-1,0 1,0 0,1-1,-1 1,0 0,1 1,-1-1,1 0,0 1,0-1,-1 1,1 0,4-1,-5 1,-1 1,0 0,1 0,-1 0,1 0,-1 1,0-1,1 0,-1 0,0 1,1-1,-1 1,0-1,1 1,-1 0,0-1,0 1,0 0,0 0,0 0,0 0,0 0,0 0,0 0,0 0,1 2,1 3,1 1,-1-1,-1 1,3 7,15 61,-4 1,10 116,-3-19,1-48,2-14,-20-91,0-1,13 27,-8-27,18 25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7:56.036"/>
    </inkml:context>
    <inkml:brush xml:id="br0">
      <inkml:brushProperty name="width" value="0.1" units="cm"/>
      <inkml:brushProperty name="height" value="0.2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74 325,'21'-12,"-1"-2,-1 0,0-1,-1-1,0 0,-1-1,-1-1,-1-1,15-24,-25 34,0 0,0-1,-1 0,0 0,5-21,-9 28,1 0,-1 0,0 0,0 0,0 0,0 0,0 0,-1 1,1-1,-1 0,-2-5,3 7,-1-1,0 1,0-1,0 1,-1 0,1-1,0 1,0 0,-1 0,1 0,-1 0,1 0,-1 0,1 0,-1 0,1 1,-1-1,0 1,1-1,-1 1,-2-1,0 1,-1 0,1 0,-1 0,1 1,-1 0,1 0,-1 0,1 0,0 1,0-1,-1 1,1 0,0 0,1 1,-8 4,-1 3,-1 1,2 0,-14 15,10-7,0 1,2 0,1 1,0 0,2 1,0 0,1 0,2 1,0 0,2 1,0 0,-1 27,5-44,1 1,1-1,-1 0,1 1,1-1,-1 0,1 0,0 0,1 0,4 10,-4-13,-1 0,1 0,0 0,0 0,0-1,0 1,1-1,0 0,-1 0,1 0,0-1,0 1,1-1,-1 0,0 0,1 0,5 1,4 0,-1-2,1 1,-1-1,1-1,0-1,-1 0,15-3,94-24,12-16,-70 19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4:23.09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497 114,'-11'-11,"-1"-2,-1 0,-1 1,-16-11,25 20,1 0,-1 1,0 0,0-1,0 1,0 1,-1-1,1 1,0 0,-1 0,1 1,-1-1,1 1,-11 1,3 2,-1 0,1 1,0 1,0 0,0 1,1 0,0 1,-13 9,7-3,0 1,2 0,-1 2,-18 23,22-23,-16 28,20-27,1 0,0 0,1 1,-7 30,11-38,1 0,1 0,0 0,0 0,1 0,0 0,1 0,0 0,1 0,3 12,-5-19,1 0,0 0,1-1,-1 1,0 0,1-1,0 1,-1-1,1 1,0-1,0 0,0 0,1 0,-1 0,0 0,1 0,5 2,-4-2,0-1,-1 0,1 0,0 0,1-1,-1 0,0 1,0-1,0-1,0 1,8-2,1-2,0 0,0 0,0-2,-1 1,0-2,22-14,-16 7,0 0,-2-1,0-1,-1-1,0 0,-1-1,-1 0,-1-1,10-21,-10 16,-2 0,-1 0,0-1,-2-1,-1 1,-1-1,2-39,-7 32,-2 25,-2 21,3-1,1 0,0 0,1 0,0 0,1 0,0 0,5 17,-1-6,4 23,3-1,33 79,-24-80,3-7,0-6,-2-3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7:56.366"/>
    </inkml:context>
    <inkml:brush xml:id="br0">
      <inkml:brushProperty name="width" value="0.1" units="cm"/>
      <inkml:brushProperty name="height" value="0.2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305 1,'-27'5,"2"0,1 0,-32 12,47-13,1 0,-1 1,0 0,1 0,0 1,1 0,-1 0,1 1,-9 10,6-6,1 1,0 1,1-1,0 2,1-1,1 1,0 0,1 0,-4 19,3 23,9 0,-2-48,1-1,-1 0,2 0,5 14,-7-18,1 1,-1-1,1 0,0 0,0 0,1 0,-1 0,1 0,-1-1,1 1,0-1,0 0,0 0,0 0,0 0,0 0,1 0,-1-1,1 0,-1 0,1 0,-1 0,1 0,0-1,-1 0,1 1,0-1,0-1,-1 1,1 0,0-1,-1 0,1 0,-1 0,1 0,-1-1,1 1,2-3,0 0,0 0,-1 0,0-1,0 0,0 0,-1 0,1-1,-1 1,4-8,-1 0,-1-1,0 1,5-18,7-37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7:56.713"/>
    </inkml:context>
    <inkml:brush xml:id="br0">
      <inkml:brushProperty name="width" value="0.1" units="cm"/>
      <inkml:brushProperty name="height" value="0.2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4 1,'-2'96,"0"44,6-86,1 0,24 97,-7-78,3-10,-2-2,2-5,3-7,-1-14,-8-17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7:57.073"/>
    </inkml:context>
    <inkml:brush xml:id="br0">
      <inkml:brushProperty name="width" value="0.1" units="cm"/>
      <inkml:brushProperty name="height" value="0.2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24 475,'0'0,"-6"25,3 22,-4 15,2-6,5-11,0-12,3-18,2-18,-5-17,-3-19</inkml:trace>
  <inkml:trace contextRef="#ctx0" brushRef="#br0" timeOffset="1">0 1,'0'0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7:57.404"/>
    </inkml:context>
    <inkml:brush xml:id="br0">
      <inkml:brushProperty name="width" value="0.1" units="cm"/>
      <inkml:brushProperty name="height" value="0.2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287 0,'-14'0,"0"1,0 0,0 0,0 2,0-1,1 2,0 0,-15 6,19-5,-1 1,1 0,0 0,0 0,0 1,1 1,0 0,1 0,-1 0,-8 15,-9 18,21-31,0 0,1 0,-5 17,8-25,-1 0,1 0,-1 0,1 0,0 0,-1 0,1 0,0 0,1 0,-1 0,0 0,0 0,1 0,0 0,-1 0,1 0,0 0,0 0,0-1,0 1,0 0,0 0,0-1,1 1,1 1,-1-2,0-1,-1 1,1-1,0 1,0-1,0 0,-1 0,1 0,0 0,0 0,0 0,-1 0,1-1,0 1,0-1,-1 1,1-1,0 0,-1 0,1 0,-1 0,1 0,2-2,37-32,-32 26,4-3,-1-1,0-1,-1 1,-1-2,16-28,-17 28,-3 8,-4 8,-3 7,1-8,-3 17,1 0,0 0,1-1,0 1,2 0,0 0,1 0,0 0,6 17,10 13,-12-38,-1 1,14 16,16 10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7:57.846"/>
    </inkml:context>
    <inkml:brush xml:id="br0">
      <inkml:brushProperty name="width" value="0.1" units="cm"/>
      <inkml:brushProperty name="height" value="0.2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304 1,'-25'5,"0"2,1 1,-25 10,38-12,-1 1,1-1,0 2,1-1,0 2,0-1,-15 18,-11 22,9 0,12-8,15-39,0 0,-1 0,1 0,0 0,-1 0,1 0,0 0,0 0,0 0,0 0,0 0,0 0,0 0,0 0,1 0,-1 0,0 0,0 0,1 0,-1 0,1-1,-1 1,1 0,-1 0,1 0,0 0,-1-1,1 1,0 0,-1 0,1-1,0 1,0-1,0 1,0-1,1 1,0-1,0 1,-1-2,1 1,0 0,0 0,-1 0,1-1,0 1,-1-1,1 0,-1 1,1-1,-1 0,1 0,-1 0,1 0,1-1,23-24,-22 22,9-10,-1-1,0-1,-1 1,16-32,-32 65,1 2,1-1,1 0,0 32,2-37,0 0,1-1,1 1,0 0,0 0,2-1,0 1,0-1,1 0,1 0,0-1,15 24,-16-30,1 0,0 0,10 8,-11-10,0-1,0 0,0 0,0-1,0 1,1-1,-1 0,1-1,-1 1,1-1,0 0,7 0,27-4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7:58.301"/>
    </inkml:context>
    <inkml:brush xml:id="br0">
      <inkml:brushProperty name="width" value="0.1" units="cm"/>
      <inkml:brushProperty name="height" value="0.2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49 0,'-9'34,"-8"52,13-58,-7 45,5 1,5-64,0-1,2 1,-1 0,1 0,0-1,1 1,0-1,0 1,6 11,-8-20,0-1,1 1,-1 0,1 0,-1 0,0-1,1 1,0 0,-1-1,1 1,-1 0,1-1,0 1,-1-1,1 1,0-1,0 1,-1-1,1 0,0 1,0-1,0 0,0 1,-1-1,1 0,0 0,0 0,0 0,0 0,0 0,0 0,-1 0,1 0,0-1,0 1,0 0,0 0,-1-1,1 1,0-1,0 1,-1-1,1 1,0-1,0 1,-1-1,1 1,0-2,4-3,0-1,-1 1,0-1,7-12,26-56,-21 41,1 0,2 1,23-30,-41 61,0-1,0 1,0 0,0 0,1-1,-1 1,1 0,-1 0,0 0,1 0,0 1,2-2,-3 1,0 1,0 0,0 0,0 0,0 0,-1 0,1 0,0 0,0 1,0-1,0 0,-1 0,1 1,0-1,0 0,-1 1,1-1,0 1,1 0,0 2,0-1,1 1,-1 0,0 0,0 0,-1 0,1 1,-1-1,1 0,0 7,7 26,-4-3,1-3,12 45,-15-67,-1 0,2-1,-1 1,1-1,0 0,1 0,-1 0,1-1,1 1,8 7,-12-12,1 0,0 0,-1 0,1-1,0 1,0-1,0 0,0 0,0 0,0 0,0 0,0-1,0 1,0-1,0 0,1 0,-1 0,0 0,0 0,0-1,0 0,0 1,0-1,0-1,0 1,0 0,5-4,24-20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7:58.657"/>
    </inkml:context>
    <inkml:brush xml:id="br0">
      <inkml:brushProperty name="width" value="0.1" units="cm"/>
      <inkml:brushProperty name="height" value="0.2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1 380,'0'0,"0"26,0 29,0 18,0-9,7-19,5-14,-3-18</inkml:trace>
  <inkml:trace contextRef="#ctx0" brushRef="#br0" timeOffset="1">64 1,'0'0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7:59.108"/>
    </inkml:context>
    <inkml:brush xml:id="br0">
      <inkml:brushProperty name="width" value="0.1" units="cm"/>
      <inkml:brushProperty name="height" value="0.2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232 0,'-10'0,"0"0,0 1,1 0,-1 1,0 0,1 1,0 0,-1 0,1 1,0 0,1 0,-1 1,1 0,0 1,-14 12,14-10,1 0,1 0,-1 1,2 0,-1 0,1 1,0-1,1 1,0 0,1 0,0 0,1 1,0-1,-1 18,2-12,1 1,1 0,0 0,1-1,1 1,1-1,0 1,10 22,-11-31,1 1,1-1,0 0,0 0,0 0,1-1,9 9,-11-12,1 0,-1-1,1 1,0-1,0 0,0 0,0-1,0 0,1 0,-1 0,1 0,9 0,-8-1,-1-1,1 0,-1 0,0-1,1 0,-1 0,0 0,0-1,0 0,0 0,0-1,0 0,-1 0,1 0,-1 0,0-1,0 0,0 0,0-1,-1 1,1-1,6-10,-4 5,-1 0,0 0,0-1,-1 0,0-1,-1 1,-1-1,0 1,0-1,-1 0,1-13,-3 0,-1 0,-1 0,-1 0,-1 0,-1 1,-1-1,-2 1,-16-37,14 37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7:59.511"/>
    </inkml:context>
    <inkml:brush xml:id="br0">
      <inkml:brushProperty name="width" value="0.1" units="cm"/>
      <inkml:brushProperty name="height" value="0.2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81 4,'-58'163,"53"-152,2-5,0 0,1 1,0 0,0 0,0 0,1-1,-1 11,2-17,0 1,0-1,0 1,0-1,0 1,0 0,0-1,0 1,0-1,0 1,0-1,1 1,-1-1,0 1,0-1,1 1,-1-1,0 1,1-1,-1 0,0 1,1-1,-1 1,1-1,-1 0,1 1,-1-1,1 0,-1 0,1 1,-1-1,1 0,-1 0,1 0,-1 0,1 0,-1 0,1 0,0 0,-1 0,1 0,-1 0,1 0,-1 0,1 0,-1 0,1 0,-1-1,1 1,-1 0,1 0,-1-1,1 1,0-1,28-17,50-52,34-25,-99 85,0 1,0 0,1 2,0-1,0 2,29-9,-40 14,1 0,-1 0,1 1,-1-1,1 1,-1 0,1 0,0 0,-1 1,1 0,-1 0,0 0,5 2,-5-2,-1 1,1 0,-1 1,0-1,0 1,0-1,0 1,0 0,-1 0,1 0,-1 0,0 1,0-1,0 1,2 3,3 12,-1 1,-1-1,0 1,3 37,3 12,2-17,2-14,2-13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8:00.546"/>
    </inkml:context>
    <inkml:brush xml:id="br0">
      <inkml:brushProperty name="width" value="0.1" units="cm"/>
      <inkml:brushProperty name="height" value="0.2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0 117,'12'-10,"0"0,0 0,1 2,0-1,0 2,1-1,0 2,0 0,22-6,-4 4,1 1,0 1,42-2,-53 7,-1 0,0 2,34 4,-3 9,-45-11,1 1,-1-1,0 1,6 5,-8-5,0 0,0 1,0-1,-1 1,0 0,0 0,0 0,0 1,-1-1,0 1,4 11,-6-13,0-1,0 1,0-1,-1 1,1 0,-1 0,0-1,0 1,0 0,-1 0,1-1,-1 1,0 0,0-1,0 1,-1-1,1 1,-1-1,1 0,-1 0,-1 1,-2 3,-2 0,0 0,0-1,0 0,-1 0,0-1,0 0,0 0,-1 0,-11 3,-9 2,-47 10,30-9,45-11,0 0,0 1,0-1,0 0,1 0,-1 1,0-1,0 0,0 1,0-1,0 1,1-1,-1 1,0 0,1-1,-1 1,0 0,0 0,1 0,0-1,0 1,0-1,0 1,0-1,0 1,0-1,1 1,-1-1,0 0,0 1,0-1,1 1,-1-1,0 0,0 1,1-1,-1 0,0 1,1-1,-1 0,0 1,1-1,-1 0,1 1,38 16,-32-14,31 11,0 3,-2 1,48 32,-68-39,0 2,-1 0,0 0,-1 2,0 0,-1 0,-1 1,19 33,0 16,-9 4,-15-44,-1-1,-2 1,0 0,-2 1,-1-1,-2 38,-1-52,1 0,-2 0,1-1,-1 1,-1-1,0 1,-8 14,7-19,1 1,-1-1,0 0,0 0,0 0,-1 0,0-1,0 0,-1-1,1 1,-12 5,0-2,-1-1,0-1,-1 0,1-1,-27 2,-108 5,92-9,-83 5,-7-2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4:23.47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168 0,'16'45,"-2"0,-2 1,-2 1,7 89,-11 184,-10-253,-2 0,-29 119,22-144,-2 0,-1-2,-23 40,10-28,-1-8,25-39,0 1,0-1,-10 8,-11-1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8:56.610"/>
    </inkml:context>
    <inkml:brush xml:id="br0">
      <inkml:brushProperty name="width" value="0.1" units="cm"/>
      <inkml:brushProperty name="height" value="0.2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1 88,'47'21,"56"15,-93-33,42 11,1-3,1-2,77 2,-124-11,84 4,131-11,90-27,-68 6,-52 9,624-52,-694 65,-65 3,-3 0,2-2,-1-1,-4 0,-3-2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8:59.032"/>
    </inkml:context>
    <inkml:brush xml:id="br0">
      <inkml:brushProperty name="width" value="0.1" units="cm"/>
      <inkml:brushProperty name="height" value="0.2" units="cm"/>
      <inkml:brushProperty name="color" value="#0069AF"/>
      <inkml:brushProperty name="tip" value="rectangle"/>
      <inkml:brushProperty name="rasterOp" value="maskPen"/>
      <inkml:brushProperty name="ignorePressure" value="1"/>
    </inkml:brush>
  </inkml:definitions>
  <inkml:trace contextRef="#ctx0" brushRef="#br0">6558 522,'-18'-23,"-2"-1,-1 0,-36-32,28 34,-2 0,0 2,-2 1,0 2,-1 1,-59-19,-228-44,300 74,-694-96,138 63,335 29,-293-3,-1204 117,1651-95,-526 73,261-13,8 26,273-70,1 3,2 2,-84 53,121-62,2 2,-51 49,42-31,32-33,0 0,0 0,1 1,0 0,1 0,0 0,-5 18,8-20,0 1,0-1,0 17,2-18,0-1,1 1,0 0,0-1,3 11,1-3,0-1,2 0,0-1,0 1,1-1,0-1,1 0,0 0,13 11,0-2,1-1,1 0,36 20,-27-21,1-1,70 23,80 11,-138-39,308 58,11-24,-316-40,605 47,-554-47,738 36,250 25,-684-45,70 4,556 12,-276-73,-542 8,314-81,-488 97,-1-1,-1-2,42-21,-25 3,-43 25,-1 0,0-1,9-9,-13 11,0 0,0 0,0-1,-1 1,0-1,-1 0,1 0,-1-1,0 1,-1-1,0 1,0-1,-1 0,0 1,1-12,-3 9,0 0,0 1,-1-1,0 1,-1-1,0 1,0 0,-1 0,0 0,-1 0,1 1,-9-10,-4-4,-1 1,-1 1,-2 0,1 2,-2 0,-30-19,-151-77,19 27,-372-120,-219 7,228 109,362 71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9:21.952"/>
    </inkml:context>
    <inkml:brush xml:id="br0">
      <inkml:brushProperty name="width" value="0.1" units="cm"/>
      <inkml:brushProperty name="height" value="0.2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18,'442'13,"-300"-5,489 7,-279-40,-266 16,1 0,4-1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9:23.648"/>
    </inkml:context>
    <inkml:brush xml:id="br0">
      <inkml:brushProperty name="width" value="0.1" units="cm"/>
      <inkml:brushProperty name="height" value="0.2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4819 470,'-26'-7,"0"0,1-1,0-2,-29-15,-11-4,-67-19,-154-34,180 55,-783-152,715 156,-210-1,-176 43,267 15,-337 82,229-2,305-79,2 4,-94 54,141-65,-63 51,52-30,42-33,1 0,0 0,2 2,0-1,1 2,0 0,2 0,0 1,-9 28,16-39,0 1,0 0,1 0,1 0,-1 0,2 0,-1 0,2 0,-1 0,1 0,1 0,0 0,0 0,1 0,0-1,0 1,1-1,1 0,0 0,0 0,0-1,11 13,0-5,1-1,0 0,2-2,-1 0,1 0,1-2,39 17,9-2,80 19,7-7,169 19,168-4,-426-46,1035 73,-1083-78,951 32,0-39,-393-27,-12-56,-496 73,-2-3,123-51,-165 58,29-19,-45 25,0-1,0 0,-1 0,0-1,0 0,0 0,-1 0,0-1,0 0,-1-1,0 1,0-1,3-10,-6 13,0 0,-1 0,0 0,0 0,-1 0,0-1,0 1,0 0,-1 0,1-1,-2 1,1 0,-1 0,1 0,-2 0,1 1,-1-1,0 0,0 1,0 0,-6-7,-5-5,-1 1,0 1,-1 0,-1 0,-26-16,-105-54,-253-91,-21 36,153 65,-303-42,374 88,-22 5,-36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4:23.95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0 108,'27'-16,"1"1,0 2,0 0,1 2,1 2,0 0,0 2,1 1,55-3,-34 14,-47-4,1 0,-1 0,1 1,-1 0,0 0,0 0,1 0,-2 1,1 0,0 0,0 1,-1-1,0 1,0 0,0 0,6 8,-5-4,-1 0,0 0,0 1,-1-1,0 1,-1-1,0 1,0 0,-1 0,1 9,-1 13,-1 1,-2-1,-6 40,-26 96,25-127,-17 83,5-10,8-14,4-2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09T16:44:24.31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67,'0'0,"26"-2,32-15,19-6,0 6,-2 9,1 11,-3 6,-6 2,-7 3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61D8F2-A93C-47D3-86B8-F91C268514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CFDF3DD-E95C-4E2D-9022-03CF016A32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CD19F18-E967-483C-8DB0-FBEAA345F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D0D9-59D1-47F8-A6D0-053F873FA41D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AE58F8D-E79D-4FB0-A694-C31F9D52A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0A9E6A5-41DE-4E62-9579-08FE0AF88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C281B-30BE-4D22-BAB9-D366DFFDD9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401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EB6711-735E-441E-87C8-6ED0165AA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D8F73F9-B7FA-483F-B3C5-333C4A2621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8DD7460-3723-4648-96A5-E63BE4EC6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D0D9-59D1-47F8-A6D0-053F873FA41D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7DEB493-52EC-4DCC-8132-0A466399C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4692C54-67B9-42AC-958A-6DF2EAC2A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C281B-30BE-4D22-BAB9-D366DFFDD9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7907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9012999-FF93-4C02-B4BC-814071A883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F812028-6EC7-4748-BD0F-139789267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447AFFD-1175-4DAC-B534-5F47114C3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D0D9-59D1-47F8-A6D0-053F873FA41D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42A535E-E354-4586-A87B-4C99685F2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F433FE-B107-4369-A883-D63EC0899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C281B-30BE-4D22-BAB9-D366DFFDD9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8682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752747-1769-4078-BD57-84FC3E00D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7D2113C-DB70-4147-8D62-1D45314F2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2F0E07E-1BAC-4B9A-A791-20DFB29CE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D0D9-59D1-47F8-A6D0-053F873FA41D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DB1C70-EDD3-48B5-9DFC-38E1E4618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8968933-03B2-472B-8900-56689133D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C281B-30BE-4D22-BAB9-D366DFFDD9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0235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9FA510-38D2-4342-9E34-994E1A16C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92BE6AB-A24A-4F1D-9C10-DF812FA5A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8F7313-DD78-4503-AE82-5D5E28815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D0D9-59D1-47F8-A6D0-053F873FA41D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B7C15C-5FFA-4073-9A67-EAAA89BF2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2792406-9BBC-4BDA-912B-CBB799A81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C281B-30BE-4D22-BAB9-D366DFFDD9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0285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1E187A-08C3-429F-8003-47921A792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4C37E5-7028-42F5-BA8B-E4E5AC27DB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C017134-BE9A-49C8-ABFC-203B86E77F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CE1568C-10F3-4C5D-9337-B3B3E361A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D0D9-59D1-47F8-A6D0-053F873FA41D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B3D6780-9020-46D3-9C35-AE2079429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03FC123-A0B3-452F-93A0-87D0D94C6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C281B-30BE-4D22-BAB9-D366DFFDD9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0102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DB535A-8A08-4169-AC48-70B9DEDF7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035AD9A-3520-42CA-9B15-043C956E51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68B1EF1-6683-4B83-B114-D09DEE6C8D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E2A04A9-4249-4A38-9402-FB43F215B0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CD4ED78-C374-4232-9398-3E3AD86F71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32CBF12-E20D-4A81-9556-82427DC33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D0D9-59D1-47F8-A6D0-053F873FA41D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8290DB3-2063-411E-BC64-BB66B1DB0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992E8F7-4177-4F48-8CDA-F5D11A4E2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C281B-30BE-4D22-BAB9-D366DFFDD9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5198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BD6CF7-227A-40C2-B3A6-38A0569DD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290F302-1599-408F-916C-9EF14A18F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D0D9-59D1-47F8-A6D0-053F873FA41D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754B81B-1CD0-4202-9036-701C7D370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404C1B2-8AF6-49F6-8902-641BA04D1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C281B-30BE-4D22-BAB9-D366DFFDD9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1045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E858622-58B7-432A-85B0-DE607231A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D0D9-59D1-47F8-A6D0-053F873FA41D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2E151F6-5A3A-43F4-9A70-50B567896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269F3A1-F594-4999-9884-3C5D198F9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C281B-30BE-4D22-BAB9-D366DFFDD9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27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E6363A-3953-47D2-8543-4027CD721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C453D8-0AE4-4654-B31A-5D3675E84D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CD145AD-77AF-4E34-ACFD-7F02326678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FE0B836-520C-44C2-B6CF-EA78FD95D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D0D9-59D1-47F8-A6D0-053F873FA41D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CDC641-2585-4E12-9491-9A0770718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B413D5A-F600-49A1-B6FB-3739758A7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C281B-30BE-4D22-BAB9-D366DFFDD9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3311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9FA077-EFB1-4AD6-AC59-13677D8D5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5DE31E1-4095-410A-A40A-69F76EA978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61D99B7-5A1E-4BC9-847B-9DAD33E2DC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EB85D0F-0FC3-41C7-B37F-2D5A025DA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D0D9-59D1-47F8-A6D0-053F873FA41D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5D42F25-F9C0-4228-98DC-8F46F8D81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D249AA7-200D-4624-9FE6-B62714B1C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C281B-30BE-4D22-BAB9-D366DFFDD9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76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15DE55A-7F21-4A66-A93C-831B179A3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78C4B3D-9F35-49A4-9B23-28A997D2BB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DFBDC12-5CD9-4D16-9862-426C18D99B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1D0D9-59D1-47F8-A6D0-053F873FA41D}" type="datetimeFigureOut">
              <a:rPr lang="fi-FI" smtClean="0"/>
              <a:t>9.3.2026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C7C9868-3757-4780-89DD-CF783BCD99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B6A82E7-7F1A-4495-931E-AB099C8F19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C281B-30BE-4D22-BAB9-D366DFFDD9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8510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58.xml"/><Relationship Id="rId21" Type="http://schemas.openxmlformats.org/officeDocument/2006/relationships/customXml" Target="../ink/ink10.xml"/><Relationship Id="rId42" Type="http://schemas.openxmlformats.org/officeDocument/2006/relationships/image" Target="../media/image21.png"/><Relationship Id="rId63" Type="http://schemas.openxmlformats.org/officeDocument/2006/relationships/customXml" Target="../ink/ink31.xml"/><Relationship Id="rId84" Type="http://schemas.openxmlformats.org/officeDocument/2006/relationships/image" Target="../media/image42.png"/><Relationship Id="rId138" Type="http://schemas.openxmlformats.org/officeDocument/2006/relationships/image" Target="../media/image69.png"/><Relationship Id="rId16" Type="http://schemas.openxmlformats.org/officeDocument/2006/relationships/image" Target="../media/image8.png"/><Relationship Id="rId107" Type="http://schemas.openxmlformats.org/officeDocument/2006/relationships/customXml" Target="../ink/ink53.xml"/><Relationship Id="rId11" Type="http://schemas.openxmlformats.org/officeDocument/2006/relationships/customXml" Target="../ink/ink5.xml"/><Relationship Id="rId32" Type="http://schemas.openxmlformats.org/officeDocument/2006/relationships/image" Target="../media/image16.png"/><Relationship Id="rId37" Type="http://schemas.openxmlformats.org/officeDocument/2006/relationships/customXml" Target="../ink/ink18.xml"/><Relationship Id="rId53" Type="http://schemas.openxmlformats.org/officeDocument/2006/relationships/customXml" Target="../ink/ink26.xml"/><Relationship Id="rId58" Type="http://schemas.openxmlformats.org/officeDocument/2006/relationships/image" Target="../media/image29.png"/><Relationship Id="rId74" Type="http://schemas.openxmlformats.org/officeDocument/2006/relationships/image" Target="../media/image37.png"/><Relationship Id="rId79" Type="http://schemas.openxmlformats.org/officeDocument/2006/relationships/customXml" Target="../ink/ink39.xml"/><Relationship Id="rId102" Type="http://schemas.openxmlformats.org/officeDocument/2006/relationships/image" Target="../media/image51.png"/><Relationship Id="rId123" Type="http://schemas.openxmlformats.org/officeDocument/2006/relationships/customXml" Target="../ink/ink61.xml"/><Relationship Id="rId128" Type="http://schemas.openxmlformats.org/officeDocument/2006/relationships/image" Target="../media/image64.png"/><Relationship Id="rId5" Type="http://schemas.openxmlformats.org/officeDocument/2006/relationships/customXml" Target="../ink/ink2.xml"/><Relationship Id="rId90" Type="http://schemas.openxmlformats.org/officeDocument/2006/relationships/image" Target="../media/image45.png"/><Relationship Id="rId95" Type="http://schemas.openxmlformats.org/officeDocument/2006/relationships/customXml" Target="../ink/ink47.xml"/><Relationship Id="rId22" Type="http://schemas.openxmlformats.org/officeDocument/2006/relationships/image" Target="../media/image11.png"/><Relationship Id="rId27" Type="http://schemas.openxmlformats.org/officeDocument/2006/relationships/customXml" Target="../ink/ink13.xml"/><Relationship Id="rId43" Type="http://schemas.openxmlformats.org/officeDocument/2006/relationships/customXml" Target="../ink/ink21.xml"/><Relationship Id="rId48" Type="http://schemas.openxmlformats.org/officeDocument/2006/relationships/image" Target="../media/image24.png"/><Relationship Id="rId64" Type="http://schemas.openxmlformats.org/officeDocument/2006/relationships/image" Target="../media/image32.png"/><Relationship Id="rId69" Type="http://schemas.openxmlformats.org/officeDocument/2006/relationships/customXml" Target="../ink/ink34.xml"/><Relationship Id="rId113" Type="http://schemas.openxmlformats.org/officeDocument/2006/relationships/customXml" Target="../ink/ink56.xml"/><Relationship Id="rId118" Type="http://schemas.openxmlformats.org/officeDocument/2006/relationships/image" Target="../media/image59.png"/><Relationship Id="rId134" Type="http://schemas.openxmlformats.org/officeDocument/2006/relationships/image" Target="../media/image67.png"/><Relationship Id="rId139" Type="http://schemas.openxmlformats.org/officeDocument/2006/relationships/customXml" Target="../ink/ink69.xml"/><Relationship Id="rId80" Type="http://schemas.openxmlformats.org/officeDocument/2006/relationships/image" Target="../media/image40.png"/><Relationship Id="rId85" Type="http://schemas.openxmlformats.org/officeDocument/2006/relationships/customXml" Target="../ink/ink42.xml"/><Relationship Id="rId12" Type="http://schemas.openxmlformats.org/officeDocument/2006/relationships/image" Target="../media/image6.png"/><Relationship Id="rId17" Type="http://schemas.openxmlformats.org/officeDocument/2006/relationships/customXml" Target="../ink/ink8.xml"/><Relationship Id="rId33" Type="http://schemas.openxmlformats.org/officeDocument/2006/relationships/customXml" Target="../ink/ink16.xml"/><Relationship Id="rId38" Type="http://schemas.openxmlformats.org/officeDocument/2006/relationships/image" Target="../media/image19.png"/><Relationship Id="rId59" Type="http://schemas.openxmlformats.org/officeDocument/2006/relationships/customXml" Target="../ink/ink29.xml"/><Relationship Id="rId103" Type="http://schemas.openxmlformats.org/officeDocument/2006/relationships/customXml" Target="../ink/ink51.xml"/><Relationship Id="rId108" Type="http://schemas.openxmlformats.org/officeDocument/2006/relationships/image" Target="../media/image54.png"/><Relationship Id="rId124" Type="http://schemas.openxmlformats.org/officeDocument/2006/relationships/image" Target="../media/image62.png"/><Relationship Id="rId129" Type="http://schemas.openxmlformats.org/officeDocument/2006/relationships/customXml" Target="../ink/ink64.xml"/><Relationship Id="rId54" Type="http://schemas.openxmlformats.org/officeDocument/2006/relationships/image" Target="../media/image27.png"/><Relationship Id="rId70" Type="http://schemas.openxmlformats.org/officeDocument/2006/relationships/image" Target="../media/image35.png"/><Relationship Id="rId75" Type="http://schemas.openxmlformats.org/officeDocument/2006/relationships/customXml" Target="../ink/ink37.xml"/><Relationship Id="rId91" Type="http://schemas.openxmlformats.org/officeDocument/2006/relationships/customXml" Target="../ink/ink45.xml"/><Relationship Id="rId96" Type="http://schemas.openxmlformats.org/officeDocument/2006/relationships/image" Target="../media/image48.png"/><Relationship Id="rId140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23" Type="http://schemas.openxmlformats.org/officeDocument/2006/relationships/customXml" Target="../ink/ink11.xml"/><Relationship Id="rId28" Type="http://schemas.openxmlformats.org/officeDocument/2006/relationships/image" Target="../media/image14.png"/><Relationship Id="rId49" Type="http://schemas.openxmlformats.org/officeDocument/2006/relationships/customXml" Target="../ink/ink24.xml"/><Relationship Id="rId114" Type="http://schemas.openxmlformats.org/officeDocument/2006/relationships/image" Target="../media/image57.png"/><Relationship Id="rId119" Type="http://schemas.openxmlformats.org/officeDocument/2006/relationships/customXml" Target="../ink/ink59.xml"/><Relationship Id="rId44" Type="http://schemas.openxmlformats.org/officeDocument/2006/relationships/image" Target="../media/image22.png"/><Relationship Id="rId60" Type="http://schemas.openxmlformats.org/officeDocument/2006/relationships/image" Target="../media/image30.png"/><Relationship Id="rId65" Type="http://schemas.openxmlformats.org/officeDocument/2006/relationships/customXml" Target="../ink/ink32.xml"/><Relationship Id="rId81" Type="http://schemas.openxmlformats.org/officeDocument/2006/relationships/customXml" Target="../ink/ink40.xml"/><Relationship Id="rId86" Type="http://schemas.openxmlformats.org/officeDocument/2006/relationships/image" Target="../media/image43.png"/><Relationship Id="rId130" Type="http://schemas.openxmlformats.org/officeDocument/2006/relationships/image" Target="../media/image65.png"/><Relationship Id="rId135" Type="http://schemas.openxmlformats.org/officeDocument/2006/relationships/customXml" Target="../ink/ink67.xml"/><Relationship Id="rId13" Type="http://schemas.openxmlformats.org/officeDocument/2006/relationships/customXml" Target="../ink/ink6.xml"/><Relationship Id="rId18" Type="http://schemas.openxmlformats.org/officeDocument/2006/relationships/image" Target="../media/image9.png"/><Relationship Id="rId39" Type="http://schemas.openxmlformats.org/officeDocument/2006/relationships/customXml" Target="../ink/ink19.xml"/><Relationship Id="rId109" Type="http://schemas.openxmlformats.org/officeDocument/2006/relationships/customXml" Target="../ink/ink54.xml"/><Relationship Id="rId34" Type="http://schemas.openxmlformats.org/officeDocument/2006/relationships/image" Target="../media/image17.png"/><Relationship Id="rId50" Type="http://schemas.openxmlformats.org/officeDocument/2006/relationships/image" Target="../media/image25.png"/><Relationship Id="rId55" Type="http://schemas.openxmlformats.org/officeDocument/2006/relationships/customXml" Target="../ink/ink27.xml"/><Relationship Id="rId76" Type="http://schemas.openxmlformats.org/officeDocument/2006/relationships/image" Target="../media/image38.png"/><Relationship Id="rId97" Type="http://schemas.openxmlformats.org/officeDocument/2006/relationships/customXml" Target="../ink/ink48.xml"/><Relationship Id="rId104" Type="http://schemas.openxmlformats.org/officeDocument/2006/relationships/image" Target="../media/image52.png"/><Relationship Id="rId120" Type="http://schemas.openxmlformats.org/officeDocument/2006/relationships/image" Target="../media/image60.png"/><Relationship Id="rId125" Type="http://schemas.openxmlformats.org/officeDocument/2006/relationships/customXml" Target="../ink/ink62.xml"/><Relationship Id="rId7" Type="http://schemas.openxmlformats.org/officeDocument/2006/relationships/customXml" Target="../ink/ink3.xml"/><Relationship Id="rId71" Type="http://schemas.openxmlformats.org/officeDocument/2006/relationships/customXml" Target="../ink/ink35.xml"/><Relationship Id="rId92" Type="http://schemas.openxmlformats.org/officeDocument/2006/relationships/image" Target="../media/image46.png"/><Relationship Id="rId2" Type="http://schemas.openxmlformats.org/officeDocument/2006/relationships/image" Target="../media/image1.png"/><Relationship Id="rId29" Type="http://schemas.openxmlformats.org/officeDocument/2006/relationships/customXml" Target="../ink/ink14.xml"/><Relationship Id="rId24" Type="http://schemas.openxmlformats.org/officeDocument/2006/relationships/image" Target="../media/image12.png"/><Relationship Id="rId40" Type="http://schemas.openxmlformats.org/officeDocument/2006/relationships/image" Target="../media/image20.png"/><Relationship Id="rId45" Type="http://schemas.openxmlformats.org/officeDocument/2006/relationships/customXml" Target="../ink/ink22.xml"/><Relationship Id="rId66" Type="http://schemas.openxmlformats.org/officeDocument/2006/relationships/image" Target="../media/image33.png"/><Relationship Id="rId87" Type="http://schemas.openxmlformats.org/officeDocument/2006/relationships/customXml" Target="../ink/ink43.xml"/><Relationship Id="rId110" Type="http://schemas.openxmlformats.org/officeDocument/2006/relationships/image" Target="../media/image55.png"/><Relationship Id="rId115" Type="http://schemas.openxmlformats.org/officeDocument/2006/relationships/customXml" Target="../ink/ink57.xml"/><Relationship Id="rId131" Type="http://schemas.openxmlformats.org/officeDocument/2006/relationships/customXml" Target="../ink/ink65.xml"/><Relationship Id="rId136" Type="http://schemas.openxmlformats.org/officeDocument/2006/relationships/image" Target="../media/image68.png"/><Relationship Id="rId61" Type="http://schemas.openxmlformats.org/officeDocument/2006/relationships/customXml" Target="../ink/ink30.xml"/><Relationship Id="rId82" Type="http://schemas.openxmlformats.org/officeDocument/2006/relationships/image" Target="../media/image41.png"/><Relationship Id="rId19" Type="http://schemas.openxmlformats.org/officeDocument/2006/relationships/customXml" Target="../ink/ink9.xml"/><Relationship Id="rId14" Type="http://schemas.openxmlformats.org/officeDocument/2006/relationships/image" Target="../media/image7.png"/><Relationship Id="rId30" Type="http://schemas.openxmlformats.org/officeDocument/2006/relationships/image" Target="../media/image15.png"/><Relationship Id="rId35" Type="http://schemas.openxmlformats.org/officeDocument/2006/relationships/customXml" Target="../ink/ink17.xml"/><Relationship Id="rId56" Type="http://schemas.openxmlformats.org/officeDocument/2006/relationships/image" Target="../media/image28.png"/><Relationship Id="rId77" Type="http://schemas.openxmlformats.org/officeDocument/2006/relationships/customXml" Target="../ink/ink38.xml"/><Relationship Id="rId100" Type="http://schemas.openxmlformats.org/officeDocument/2006/relationships/image" Target="../media/image50.png"/><Relationship Id="rId105" Type="http://schemas.openxmlformats.org/officeDocument/2006/relationships/customXml" Target="../ink/ink52.xml"/><Relationship Id="rId126" Type="http://schemas.openxmlformats.org/officeDocument/2006/relationships/image" Target="../media/image63.png"/><Relationship Id="rId8" Type="http://schemas.openxmlformats.org/officeDocument/2006/relationships/image" Target="../media/image4.png"/><Relationship Id="rId51" Type="http://schemas.openxmlformats.org/officeDocument/2006/relationships/customXml" Target="../ink/ink25.xml"/><Relationship Id="rId72" Type="http://schemas.openxmlformats.org/officeDocument/2006/relationships/image" Target="../media/image36.png"/><Relationship Id="rId93" Type="http://schemas.openxmlformats.org/officeDocument/2006/relationships/customXml" Target="../ink/ink46.xml"/><Relationship Id="rId98" Type="http://schemas.openxmlformats.org/officeDocument/2006/relationships/image" Target="../media/image49.png"/><Relationship Id="rId121" Type="http://schemas.openxmlformats.org/officeDocument/2006/relationships/customXml" Target="../ink/ink60.xml"/><Relationship Id="rId3" Type="http://schemas.openxmlformats.org/officeDocument/2006/relationships/customXml" Target="../ink/ink1.xml"/><Relationship Id="rId25" Type="http://schemas.openxmlformats.org/officeDocument/2006/relationships/customXml" Target="../ink/ink12.xml"/><Relationship Id="rId46" Type="http://schemas.openxmlformats.org/officeDocument/2006/relationships/image" Target="../media/image23.png"/><Relationship Id="rId67" Type="http://schemas.openxmlformats.org/officeDocument/2006/relationships/customXml" Target="../ink/ink33.xml"/><Relationship Id="rId116" Type="http://schemas.openxmlformats.org/officeDocument/2006/relationships/image" Target="../media/image58.png"/><Relationship Id="rId137" Type="http://schemas.openxmlformats.org/officeDocument/2006/relationships/customXml" Target="../ink/ink68.xml"/><Relationship Id="rId20" Type="http://schemas.openxmlformats.org/officeDocument/2006/relationships/image" Target="../media/image10.png"/><Relationship Id="rId41" Type="http://schemas.openxmlformats.org/officeDocument/2006/relationships/customXml" Target="../ink/ink20.xml"/><Relationship Id="rId62" Type="http://schemas.openxmlformats.org/officeDocument/2006/relationships/image" Target="../media/image31.png"/><Relationship Id="rId83" Type="http://schemas.openxmlformats.org/officeDocument/2006/relationships/customXml" Target="../ink/ink41.xml"/><Relationship Id="rId88" Type="http://schemas.openxmlformats.org/officeDocument/2006/relationships/image" Target="../media/image44.png"/><Relationship Id="rId111" Type="http://schemas.openxmlformats.org/officeDocument/2006/relationships/customXml" Target="../ink/ink55.xml"/><Relationship Id="rId132" Type="http://schemas.openxmlformats.org/officeDocument/2006/relationships/image" Target="../media/image66.png"/><Relationship Id="rId15" Type="http://schemas.openxmlformats.org/officeDocument/2006/relationships/customXml" Target="../ink/ink7.xml"/><Relationship Id="rId36" Type="http://schemas.openxmlformats.org/officeDocument/2006/relationships/image" Target="../media/image18.png"/><Relationship Id="rId57" Type="http://schemas.openxmlformats.org/officeDocument/2006/relationships/customXml" Target="../ink/ink28.xml"/><Relationship Id="rId106" Type="http://schemas.openxmlformats.org/officeDocument/2006/relationships/image" Target="../media/image53.png"/><Relationship Id="rId127" Type="http://schemas.openxmlformats.org/officeDocument/2006/relationships/customXml" Target="../ink/ink63.xml"/><Relationship Id="rId10" Type="http://schemas.openxmlformats.org/officeDocument/2006/relationships/image" Target="../media/image5.png"/><Relationship Id="rId31" Type="http://schemas.openxmlformats.org/officeDocument/2006/relationships/customXml" Target="../ink/ink15.xml"/><Relationship Id="rId52" Type="http://schemas.openxmlformats.org/officeDocument/2006/relationships/image" Target="../media/image26.png"/><Relationship Id="rId73" Type="http://schemas.openxmlformats.org/officeDocument/2006/relationships/customXml" Target="../ink/ink36.xml"/><Relationship Id="rId78" Type="http://schemas.openxmlformats.org/officeDocument/2006/relationships/image" Target="../media/image39.png"/><Relationship Id="rId94" Type="http://schemas.openxmlformats.org/officeDocument/2006/relationships/image" Target="../media/image47.png"/><Relationship Id="rId99" Type="http://schemas.openxmlformats.org/officeDocument/2006/relationships/customXml" Target="../ink/ink49.xml"/><Relationship Id="rId101" Type="http://schemas.openxmlformats.org/officeDocument/2006/relationships/customXml" Target="../ink/ink50.xml"/><Relationship Id="rId122" Type="http://schemas.openxmlformats.org/officeDocument/2006/relationships/image" Target="../media/image61.png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26" Type="http://schemas.openxmlformats.org/officeDocument/2006/relationships/image" Target="../media/image13.png"/><Relationship Id="rId47" Type="http://schemas.openxmlformats.org/officeDocument/2006/relationships/customXml" Target="../ink/ink23.xml"/><Relationship Id="rId68" Type="http://schemas.openxmlformats.org/officeDocument/2006/relationships/image" Target="../media/image34.png"/><Relationship Id="rId89" Type="http://schemas.openxmlformats.org/officeDocument/2006/relationships/customXml" Target="../ink/ink44.xml"/><Relationship Id="rId112" Type="http://schemas.openxmlformats.org/officeDocument/2006/relationships/image" Target="../media/image56.png"/><Relationship Id="rId133" Type="http://schemas.openxmlformats.org/officeDocument/2006/relationships/customXml" Target="../ink/ink6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customXml" Target="../ink/ink70.xml"/><Relationship Id="rId7" Type="http://schemas.openxmlformats.org/officeDocument/2006/relationships/customXml" Target="../ink/ink72.xml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3.png"/><Relationship Id="rId5" Type="http://schemas.openxmlformats.org/officeDocument/2006/relationships/customXml" Target="../ink/ink71.xml"/><Relationship Id="rId10" Type="http://schemas.openxmlformats.org/officeDocument/2006/relationships/image" Target="../media/image75.png"/><Relationship Id="rId4" Type="http://schemas.openxmlformats.org/officeDocument/2006/relationships/image" Target="../media/image72.png"/><Relationship Id="rId9" Type="http://schemas.openxmlformats.org/officeDocument/2006/relationships/customXml" Target="../ink/ink7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453A82-F976-4680-97B5-B00B835420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MAB5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CB69997-BDCC-4AD0-B9E7-BC85C49FC4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3. Tunti</a:t>
            </a:r>
          </a:p>
          <a:p>
            <a:endParaRPr lang="fi-FI" dirty="0"/>
          </a:p>
          <a:p>
            <a:r>
              <a:rPr lang="fi-FI" dirty="0"/>
              <a:t>Kappaleet 3 ja 4</a:t>
            </a:r>
          </a:p>
        </p:txBody>
      </p:sp>
    </p:spTree>
    <p:extLst>
      <p:ext uri="{BB962C8B-B14F-4D97-AF65-F5344CB8AC3E}">
        <p14:creationId xmlns:p14="http://schemas.microsoft.com/office/powerpoint/2010/main" val="4032331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9CF49F1D-F1EB-4E29-B40E-BF81E3301A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4125" y="514715"/>
            <a:ext cx="6811433" cy="5764704"/>
          </a:xfr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Käsinkirjoitus 2">
                <a:extLst>
                  <a:ext uri="{FF2B5EF4-FFF2-40B4-BE49-F238E27FC236}">
                    <a16:creationId xmlns:a16="http://schemas.microsoft.com/office/drawing/2014/main" id="{B859E65C-1965-49F0-BDEB-FD1E429FC9F3}"/>
                  </a:ext>
                </a:extLst>
              </p14:cNvPr>
              <p14:cNvContentPartPr/>
              <p14:nvPr/>
            </p14:nvContentPartPr>
            <p14:xfrm>
              <a:off x="2035440" y="2424960"/>
              <a:ext cx="127080" cy="9000"/>
            </p14:xfrm>
          </p:contentPart>
        </mc:Choice>
        <mc:Fallback>
          <p:pic>
            <p:nvPicPr>
              <p:cNvPr id="3" name="Käsinkirjoitus 2">
                <a:extLst>
                  <a:ext uri="{FF2B5EF4-FFF2-40B4-BE49-F238E27FC236}">
                    <a16:creationId xmlns:a16="http://schemas.microsoft.com/office/drawing/2014/main" id="{B859E65C-1965-49F0-BDEB-FD1E429FC9F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17800" y="2388960"/>
                <a:ext cx="162720" cy="8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4" name="Käsinkirjoitus 3">
                <a:extLst>
                  <a:ext uri="{FF2B5EF4-FFF2-40B4-BE49-F238E27FC236}">
                    <a16:creationId xmlns:a16="http://schemas.microsoft.com/office/drawing/2014/main" id="{E4B211D0-EE3D-45AC-8F73-746EF5129EB6}"/>
                  </a:ext>
                </a:extLst>
              </p14:cNvPr>
              <p14:cNvContentPartPr/>
              <p14:nvPr/>
            </p14:nvContentPartPr>
            <p14:xfrm>
              <a:off x="2027520" y="2774520"/>
              <a:ext cx="119160" cy="9000"/>
            </p14:xfrm>
          </p:contentPart>
        </mc:Choice>
        <mc:Fallback>
          <p:pic>
            <p:nvPicPr>
              <p:cNvPr id="4" name="Käsinkirjoitus 3">
                <a:extLst>
                  <a:ext uri="{FF2B5EF4-FFF2-40B4-BE49-F238E27FC236}">
                    <a16:creationId xmlns:a16="http://schemas.microsoft.com/office/drawing/2014/main" id="{E4B211D0-EE3D-45AC-8F73-746EF5129EB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009520" y="2738520"/>
                <a:ext cx="154800" cy="8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6" name="Käsinkirjoitus 5">
                <a:extLst>
                  <a:ext uri="{FF2B5EF4-FFF2-40B4-BE49-F238E27FC236}">
                    <a16:creationId xmlns:a16="http://schemas.microsoft.com/office/drawing/2014/main" id="{41E9B48E-6B55-4768-BBD1-55CE73D7776C}"/>
                  </a:ext>
                </a:extLst>
              </p14:cNvPr>
              <p14:cNvContentPartPr/>
              <p14:nvPr/>
            </p14:nvContentPartPr>
            <p14:xfrm>
              <a:off x="2043360" y="3108600"/>
              <a:ext cx="103680" cy="9000"/>
            </p14:xfrm>
          </p:contentPart>
        </mc:Choice>
        <mc:Fallback>
          <p:pic>
            <p:nvPicPr>
              <p:cNvPr id="6" name="Käsinkirjoitus 5">
                <a:extLst>
                  <a:ext uri="{FF2B5EF4-FFF2-40B4-BE49-F238E27FC236}">
                    <a16:creationId xmlns:a16="http://schemas.microsoft.com/office/drawing/2014/main" id="{41E9B48E-6B55-4768-BBD1-55CE73D7776C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025360" y="3072960"/>
                <a:ext cx="139320" cy="8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7" name="Käsinkirjoitus 6">
                <a:extLst>
                  <a:ext uri="{FF2B5EF4-FFF2-40B4-BE49-F238E27FC236}">
                    <a16:creationId xmlns:a16="http://schemas.microsoft.com/office/drawing/2014/main" id="{AF5AA299-AAA8-4DB0-9575-105D2269A7D1}"/>
                  </a:ext>
                </a:extLst>
              </p14:cNvPr>
              <p14:cNvContentPartPr/>
              <p14:nvPr/>
            </p14:nvContentPartPr>
            <p14:xfrm>
              <a:off x="2043360" y="3474360"/>
              <a:ext cx="125280" cy="360"/>
            </p14:xfrm>
          </p:contentPart>
        </mc:Choice>
        <mc:Fallback>
          <p:pic>
            <p:nvPicPr>
              <p:cNvPr id="7" name="Käsinkirjoitus 6">
                <a:extLst>
                  <a:ext uri="{FF2B5EF4-FFF2-40B4-BE49-F238E27FC236}">
                    <a16:creationId xmlns:a16="http://schemas.microsoft.com/office/drawing/2014/main" id="{AF5AA299-AAA8-4DB0-9575-105D2269A7D1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025360" y="3438360"/>
                <a:ext cx="16092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8" name="Käsinkirjoitus 7">
                <a:extLst>
                  <a:ext uri="{FF2B5EF4-FFF2-40B4-BE49-F238E27FC236}">
                    <a16:creationId xmlns:a16="http://schemas.microsoft.com/office/drawing/2014/main" id="{4E7D958D-959A-4148-9311-4D7E6676C51E}"/>
                  </a:ext>
                </a:extLst>
              </p14:cNvPr>
              <p14:cNvContentPartPr/>
              <p14:nvPr/>
            </p14:nvContentPartPr>
            <p14:xfrm>
              <a:off x="4388760" y="3282120"/>
              <a:ext cx="360000" cy="186840"/>
            </p14:xfrm>
          </p:contentPart>
        </mc:Choice>
        <mc:Fallback>
          <p:pic>
            <p:nvPicPr>
              <p:cNvPr id="8" name="Käsinkirjoitus 7">
                <a:extLst>
                  <a:ext uri="{FF2B5EF4-FFF2-40B4-BE49-F238E27FC236}">
                    <a16:creationId xmlns:a16="http://schemas.microsoft.com/office/drawing/2014/main" id="{4E7D958D-959A-4148-9311-4D7E6676C51E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371120" y="3246120"/>
                <a:ext cx="395640" cy="258480"/>
              </a:xfrm>
              <a:prstGeom prst="rect">
                <a:avLst/>
              </a:prstGeom>
            </p:spPr>
          </p:pic>
        </mc:Fallback>
      </mc:AlternateContent>
      <p:grpSp>
        <p:nvGrpSpPr>
          <p:cNvPr id="18" name="Ryhmä 17">
            <a:extLst>
              <a:ext uri="{FF2B5EF4-FFF2-40B4-BE49-F238E27FC236}">
                <a16:creationId xmlns:a16="http://schemas.microsoft.com/office/drawing/2014/main" id="{6199C9FD-E3B2-427F-8D50-812717BBEF7F}"/>
              </a:ext>
            </a:extLst>
          </p:cNvPr>
          <p:cNvGrpSpPr/>
          <p:nvPr/>
        </p:nvGrpSpPr>
        <p:grpSpPr>
          <a:xfrm>
            <a:off x="5909040" y="1584000"/>
            <a:ext cx="426240" cy="468360"/>
            <a:chOff x="5909040" y="1584000"/>
            <a:chExt cx="426240" cy="468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9" name="Käsinkirjoitus 8">
                  <a:extLst>
                    <a:ext uri="{FF2B5EF4-FFF2-40B4-BE49-F238E27FC236}">
                      <a16:creationId xmlns:a16="http://schemas.microsoft.com/office/drawing/2014/main" id="{661F0085-C6AC-4737-8863-2D573A710647}"/>
                    </a:ext>
                  </a:extLst>
                </p14:cNvPr>
                <p14:cNvContentPartPr/>
                <p14:nvPr/>
              </p14:nvContentPartPr>
              <p14:xfrm>
                <a:off x="5909040" y="1780560"/>
                <a:ext cx="220680" cy="188280"/>
              </p14:xfrm>
            </p:contentPart>
          </mc:Choice>
          <mc:Fallback>
            <p:pic>
              <p:nvPicPr>
                <p:cNvPr id="9" name="Käsinkirjoitus 8">
                  <a:extLst>
                    <a:ext uri="{FF2B5EF4-FFF2-40B4-BE49-F238E27FC236}">
                      <a16:creationId xmlns:a16="http://schemas.microsoft.com/office/drawing/2014/main" id="{661F0085-C6AC-4737-8863-2D573A710647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5900400" y="1771920"/>
                  <a:ext cx="238320" cy="20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0" name="Käsinkirjoitus 9">
                  <a:extLst>
                    <a:ext uri="{FF2B5EF4-FFF2-40B4-BE49-F238E27FC236}">
                      <a16:creationId xmlns:a16="http://schemas.microsoft.com/office/drawing/2014/main" id="{C4C96058-60AE-48AA-B8CB-275E3709F6BF}"/>
                    </a:ext>
                  </a:extLst>
                </p14:cNvPr>
                <p14:cNvContentPartPr/>
                <p14:nvPr/>
              </p14:nvContentPartPr>
              <p14:xfrm>
                <a:off x="6247440" y="1584000"/>
                <a:ext cx="87840" cy="468360"/>
              </p14:xfrm>
            </p:contentPart>
          </mc:Choice>
          <mc:Fallback>
            <p:pic>
              <p:nvPicPr>
                <p:cNvPr id="10" name="Käsinkirjoitus 9">
                  <a:extLst>
                    <a:ext uri="{FF2B5EF4-FFF2-40B4-BE49-F238E27FC236}">
                      <a16:creationId xmlns:a16="http://schemas.microsoft.com/office/drawing/2014/main" id="{C4C96058-60AE-48AA-B8CB-275E3709F6BF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6238440" y="1575000"/>
                  <a:ext cx="105480" cy="48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" name="Ryhmä 16">
            <a:extLst>
              <a:ext uri="{FF2B5EF4-FFF2-40B4-BE49-F238E27FC236}">
                <a16:creationId xmlns:a16="http://schemas.microsoft.com/office/drawing/2014/main" id="{FEE9CC95-A192-42C7-8C38-2F47E6BB5A38}"/>
              </a:ext>
            </a:extLst>
          </p:cNvPr>
          <p:cNvGrpSpPr/>
          <p:nvPr/>
        </p:nvGrpSpPr>
        <p:grpSpPr>
          <a:xfrm>
            <a:off x="6567840" y="1595160"/>
            <a:ext cx="896760" cy="409320"/>
            <a:chOff x="6567840" y="1595160"/>
            <a:chExt cx="896760" cy="409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1" name="Käsinkirjoitus 10">
                  <a:extLst>
                    <a:ext uri="{FF2B5EF4-FFF2-40B4-BE49-F238E27FC236}">
                      <a16:creationId xmlns:a16="http://schemas.microsoft.com/office/drawing/2014/main" id="{A9A27B5F-14E7-4273-9C73-B3A2B254B205}"/>
                    </a:ext>
                  </a:extLst>
                </p14:cNvPr>
                <p14:cNvContentPartPr/>
                <p14:nvPr/>
              </p14:nvContentPartPr>
              <p14:xfrm>
                <a:off x="6567840" y="1644120"/>
                <a:ext cx="187560" cy="347760"/>
              </p14:xfrm>
            </p:contentPart>
          </mc:Choice>
          <mc:Fallback>
            <p:pic>
              <p:nvPicPr>
                <p:cNvPr id="11" name="Käsinkirjoitus 10">
                  <a:extLst>
                    <a:ext uri="{FF2B5EF4-FFF2-40B4-BE49-F238E27FC236}">
                      <a16:creationId xmlns:a16="http://schemas.microsoft.com/office/drawing/2014/main" id="{A9A27B5F-14E7-4273-9C73-B3A2B254B205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6558840" y="1635120"/>
                  <a:ext cx="205200" cy="36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2" name="Käsinkirjoitus 11">
                  <a:extLst>
                    <a:ext uri="{FF2B5EF4-FFF2-40B4-BE49-F238E27FC236}">
                      <a16:creationId xmlns:a16="http://schemas.microsoft.com/office/drawing/2014/main" id="{76923266-2F19-4556-88AA-5FEAE01EE00C}"/>
                    </a:ext>
                  </a:extLst>
                </p14:cNvPr>
                <p14:cNvContentPartPr/>
                <p14:nvPr/>
              </p14:nvContentPartPr>
              <p14:xfrm>
                <a:off x="6613920" y="1809360"/>
                <a:ext cx="212400" cy="24480"/>
              </p14:xfrm>
            </p:contentPart>
          </mc:Choice>
          <mc:Fallback>
            <p:pic>
              <p:nvPicPr>
                <p:cNvPr id="12" name="Käsinkirjoitus 11">
                  <a:extLst>
                    <a:ext uri="{FF2B5EF4-FFF2-40B4-BE49-F238E27FC236}">
                      <a16:creationId xmlns:a16="http://schemas.microsoft.com/office/drawing/2014/main" id="{76923266-2F19-4556-88AA-5FEAE01EE00C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6605280" y="1800360"/>
                  <a:ext cx="230040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3" name="Käsinkirjoitus 12">
                  <a:extLst>
                    <a:ext uri="{FF2B5EF4-FFF2-40B4-BE49-F238E27FC236}">
                      <a16:creationId xmlns:a16="http://schemas.microsoft.com/office/drawing/2014/main" id="{177473C0-A9C3-42A5-A8A4-850AA050D24F}"/>
                    </a:ext>
                  </a:extLst>
                </p14:cNvPr>
                <p14:cNvContentPartPr/>
                <p14:nvPr/>
              </p14:nvContentPartPr>
              <p14:xfrm>
                <a:off x="6967800" y="1614960"/>
                <a:ext cx="160920" cy="334440"/>
              </p14:xfrm>
            </p:contentPart>
          </mc:Choice>
          <mc:Fallback>
            <p:pic>
              <p:nvPicPr>
                <p:cNvPr id="13" name="Käsinkirjoitus 12">
                  <a:extLst>
                    <a:ext uri="{FF2B5EF4-FFF2-40B4-BE49-F238E27FC236}">
                      <a16:creationId xmlns:a16="http://schemas.microsoft.com/office/drawing/2014/main" id="{177473C0-A9C3-42A5-A8A4-850AA050D24F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6959160" y="1605960"/>
                  <a:ext cx="178560" cy="35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4" name="Käsinkirjoitus 13">
                  <a:extLst>
                    <a:ext uri="{FF2B5EF4-FFF2-40B4-BE49-F238E27FC236}">
                      <a16:creationId xmlns:a16="http://schemas.microsoft.com/office/drawing/2014/main" id="{02758663-6788-48EE-8DC0-D19C1EE8BA6A}"/>
                    </a:ext>
                  </a:extLst>
                </p14:cNvPr>
                <p14:cNvContentPartPr/>
                <p14:nvPr/>
              </p14:nvContentPartPr>
              <p14:xfrm>
                <a:off x="7248960" y="1676520"/>
                <a:ext cx="215640" cy="282240"/>
              </p14:xfrm>
            </p:contentPart>
          </mc:Choice>
          <mc:Fallback>
            <p:pic>
              <p:nvPicPr>
                <p:cNvPr id="14" name="Käsinkirjoitus 13">
                  <a:extLst>
                    <a:ext uri="{FF2B5EF4-FFF2-40B4-BE49-F238E27FC236}">
                      <a16:creationId xmlns:a16="http://schemas.microsoft.com/office/drawing/2014/main" id="{02758663-6788-48EE-8DC0-D19C1EE8BA6A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7240320" y="1667880"/>
                  <a:ext cx="233280" cy="29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5" name="Käsinkirjoitus 14">
                  <a:extLst>
                    <a:ext uri="{FF2B5EF4-FFF2-40B4-BE49-F238E27FC236}">
                      <a16:creationId xmlns:a16="http://schemas.microsoft.com/office/drawing/2014/main" id="{64D3C096-74D3-4444-857A-934C5895C091}"/>
                    </a:ext>
                  </a:extLst>
                </p14:cNvPr>
                <p14:cNvContentPartPr/>
                <p14:nvPr/>
              </p14:nvContentPartPr>
              <p14:xfrm>
                <a:off x="7259400" y="1595160"/>
                <a:ext cx="96840" cy="95760"/>
              </p14:xfrm>
            </p:contentPart>
          </mc:Choice>
          <mc:Fallback>
            <p:pic>
              <p:nvPicPr>
                <p:cNvPr id="15" name="Käsinkirjoitus 14">
                  <a:extLst>
                    <a:ext uri="{FF2B5EF4-FFF2-40B4-BE49-F238E27FC236}">
                      <a16:creationId xmlns:a16="http://schemas.microsoft.com/office/drawing/2014/main" id="{64D3C096-74D3-4444-857A-934C5895C091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7250760" y="1586160"/>
                  <a:ext cx="114480" cy="11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16" name="Käsinkirjoitus 15">
                  <a:extLst>
                    <a:ext uri="{FF2B5EF4-FFF2-40B4-BE49-F238E27FC236}">
                      <a16:creationId xmlns:a16="http://schemas.microsoft.com/office/drawing/2014/main" id="{C3900B9A-144A-4DA5-BE81-DF511BBFF20B}"/>
                    </a:ext>
                  </a:extLst>
                </p14:cNvPr>
                <p14:cNvContentPartPr/>
                <p14:nvPr/>
              </p14:nvContentPartPr>
              <p14:xfrm>
                <a:off x="7381440" y="1920960"/>
                <a:ext cx="80640" cy="83520"/>
              </p14:xfrm>
            </p:contentPart>
          </mc:Choice>
          <mc:Fallback>
            <p:pic>
              <p:nvPicPr>
                <p:cNvPr id="16" name="Käsinkirjoitus 15">
                  <a:extLst>
                    <a:ext uri="{FF2B5EF4-FFF2-40B4-BE49-F238E27FC236}">
                      <a16:creationId xmlns:a16="http://schemas.microsoft.com/office/drawing/2014/main" id="{C3900B9A-144A-4DA5-BE81-DF511BBFF20B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7372440" y="1911960"/>
                  <a:ext cx="98280" cy="101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19" name="Käsinkirjoitus 18">
                <a:extLst>
                  <a:ext uri="{FF2B5EF4-FFF2-40B4-BE49-F238E27FC236}">
                    <a16:creationId xmlns:a16="http://schemas.microsoft.com/office/drawing/2014/main" id="{06FFF0C5-F55B-484E-833E-F1557F1F1087}"/>
                  </a:ext>
                </a:extLst>
              </p14:cNvPr>
              <p14:cNvContentPartPr/>
              <p14:nvPr/>
            </p14:nvContentPartPr>
            <p14:xfrm>
              <a:off x="2082960" y="4174560"/>
              <a:ext cx="89640" cy="48960"/>
            </p14:xfrm>
          </p:contentPart>
        </mc:Choice>
        <mc:Fallback>
          <p:pic>
            <p:nvPicPr>
              <p:cNvPr id="19" name="Käsinkirjoitus 18">
                <a:extLst>
                  <a:ext uri="{FF2B5EF4-FFF2-40B4-BE49-F238E27FC236}">
                    <a16:creationId xmlns:a16="http://schemas.microsoft.com/office/drawing/2014/main" id="{06FFF0C5-F55B-484E-833E-F1557F1F1087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2064960" y="4138560"/>
                <a:ext cx="125280" cy="120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20" name="Käsinkirjoitus 19">
                <a:extLst>
                  <a:ext uri="{FF2B5EF4-FFF2-40B4-BE49-F238E27FC236}">
                    <a16:creationId xmlns:a16="http://schemas.microsoft.com/office/drawing/2014/main" id="{598EDA84-5E46-40C6-B699-C921939B0D6B}"/>
                  </a:ext>
                </a:extLst>
              </p14:cNvPr>
              <p14:cNvContentPartPr/>
              <p14:nvPr/>
            </p14:nvContentPartPr>
            <p14:xfrm>
              <a:off x="2027520" y="4524120"/>
              <a:ext cx="120600" cy="28080"/>
            </p14:xfrm>
          </p:contentPart>
        </mc:Choice>
        <mc:Fallback>
          <p:pic>
            <p:nvPicPr>
              <p:cNvPr id="20" name="Käsinkirjoitus 19">
                <a:extLst>
                  <a:ext uri="{FF2B5EF4-FFF2-40B4-BE49-F238E27FC236}">
                    <a16:creationId xmlns:a16="http://schemas.microsoft.com/office/drawing/2014/main" id="{598EDA84-5E46-40C6-B699-C921939B0D6B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2009520" y="4488120"/>
                <a:ext cx="156240" cy="99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3">
            <p14:nvContentPartPr>
              <p14:cNvPr id="21" name="Käsinkirjoitus 20">
                <a:extLst>
                  <a:ext uri="{FF2B5EF4-FFF2-40B4-BE49-F238E27FC236}">
                    <a16:creationId xmlns:a16="http://schemas.microsoft.com/office/drawing/2014/main" id="{C46B9348-8895-4CC6-ADD2-C002832E5B37}"/>
                  </a:ext>
                </a:extLst>
              </p14:cNvPr>
              <p14:cNvContentPartPr/>
              <p14:nvPr/>
            </p14:nvContentPartPr>
            <p14:xfrm>
              <a:off x="2733840" y="3971880"/>
              <a:ext cx="376560" cy="545040"/>
            </p14:xfrm>
          </p:contentPart>
        </mc:Choice>
        <mc:Fallback>
          <p:pic>
            <p:nvPicPr>
              <p:cNvPr id="21" name="Käsinkirjoitus 20">
                <a:extLst>
                  <a:ext uri="{FF2B5EF4-FFF2-40B4-BE49-F238E27FC236}">
                    <a16:creationId xmlns:a16="http://schemas.microsoft.com/office/drawing/2014/main" id="{C46B9348-8895-4CC6-ADD2-C002832E5B37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2716200" y="3936240"/>
                <a:ext cx="412200" cy="616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5">
            <p14:nvContentPartPr>
              <p14:cNvPr id="22" name="Käsinkirjoitus 21">
                <a:extLst>
                  <a:ext uri="{FF2B5EF4-FFF2-40B4-BE49-F238E27FC236}">
                    <a16:creationId xmlns:a16="http://schemas.microsoft.com/office/drawing/2014/main" id="{7159BE5B-B4A1-4BF2-98BC-E45ECF5C463E}"/>
                  </a:ext>
                </a:extLst>
              </p14:cNvPr>
              <p14:cNvContentPartPr/>
              <p14:nvPr/>
            </p14:nvContentPartPr>
            <p14:xfrm>
              <a:off x="3872160" y="4507920"/>
              <a:ext cx="276480" cy="8640"/>
            </p14:xfrm>
          </p:contentPart>
        </mc:Choice>
        <mc:Fallback>
          <p:pic>
            <p:nvPicPr>
              <p:cNvPr id="22" name="Käsinkirjoitus 21">
                <a:extLst>
                  <a:ext uri="{FF2B5EF4-FFF2-40B4-BE49-F238E27FC236}">
                    <a16:creationId xmlns:a16="http://schemas.microsoft.com/office/drawing/2014/main" id="{7159BE5B-B4A1-4BF2-98BC-E45ECF5C463E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3854160" y="4472280"/>
                <a:ext cx="312120" cy="80280"/>
              </a:xfrm>
              <a:prstGeom prst="rect">
                <a:avLst/>
              </a:prstGeom>
            </p:spPr>
          </p:pic>
        </mc:Fallback>
      </mc:AlternateContent>
      <p:grpSp>
        <p:nvGrpSpPr>
          <p:cNvPr id="25" name="Ryhmä 24">
            <a:extLst>
              <a:ext uri="{FF2B5EF4-FFF2-40B4-BE49-F238E27FC236}">
                <a16:creationId xmlns:a16="http://schemas.microsoft.com/office/drawing/2014/main" id="{B0A08E17-383B-444B-B0B4-1CA23D97C304}"/>
              </a:ext>
            </a:extLst>
          </p:cNvPr>
          <p:cNvGrpSpPr/>
          <p:nvPr/>
        </p:nvGrpSpPr>
        <p:grpSpPr>
          <a:xfrm>
            <a:off x="5892840" y="2284560"/>
            <a:ext cx="397080" cy="447840"/>
            <a:chOff x="5892840" y="2284560"/>
            <a:chExt cx="397080" cy="447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23" name="Käsinkirjoitus 22">
                  <a:extLst>
                    <a:ext uri="{FF2B5EF4-FFF2-40B4-BE49-F238E27FC236}">
                      <a16:creationId xmlns:a16="http://schemas.microsoft.com/office/drawing/2014/main" id="{BAF81C2C-222B-4399-AF8E-03B7185C446A}"/>
                    </a:ext>
                  </a:extLst>
                </p14:cNvPr>
                <p14:cNvContentPartPr/>
                <p14:nvPr/>
              </p14:nvContentPartPr>
              <p14:xfrm>
                <a:off x="5892840" y="2284560"/>
                <a:ext cx="150120" cy="424440"/>
              </p14:xfrm>
            </p:contentPart>
          </mc:Choice>
          <mc:Fallback>
            <p:pic>
              <p:nvPicPr>
                <p:cNvPr id="23" name="Käsinkirjoitus 22">
                  <a:extLst>
                    <a:ext uri="{FF2B5EF4-FFF2-40B4-BE49-F238E27FC236}">
                      <a16:creationId xmlns:a16="http://schemas.microsoft.com/office/drawing/2014/main" id="{BAF81C2C-222B-4399-AF8E-03B7185C446A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5884200" y="2275560"/>
                  <a:ext cx="167760" cy="44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24" name="Käsinkirjoitus 23">
                  <a:extLst>
                    <a:ext uri="{FF2B5EF4-FFF2-40B4-BE49-F238E27FC236}">
                      <a16:creationId xmlns:a16="http://schemas.microsoft.com/office/drawing/2014/main" id="{7051385E-8283-4F0E-9054-12676BBE41F1}"/>
                    </a:ext>
                  </a:extLst>
                </p14:cNvPr>
                <p14:cNvContentPartPr/>
                <p14:nvPr/>
              </p14:nvContentPartPr>
              <p14:xfrm>
                <a:off x="6243120" y="2297160"/>
                <a:ext cx="46800" cy="435240"/>
              </p14:xfrm>
            </p:contentPart>
          </mc:Choice>
          <mc:Fallback>
            <p:pic>
              <p:nvPicPr>
                <p:cNvPr id="24" name="Käsinkirjoitus 23">
                  <a:extLst>
                    <a:ext uri="{FF2B5EF4-FFF2-40B4-BE49-F238E27FC236}">
                      <a16:creationId xmlns:a16="http://schemas.microsoft.com/office/drawing/2014/main" id="{7051385E-8283-4F0E-9054-12676BBE41F1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6234120" y="2288520"/>
                  <a:ext cx="64440" cy="452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7" name="Ryhmä 36">
            <a:extLst>
              <a:ext uri="{FF2B5EF4-FFF2-40B4-BE49-F238E27FC236}">
                <a16:creationId xmlns:a16="http://schemas.microsoft.com/office/drawing/2014/main" id="{CD9006EB-22BE-45FD-B97D-6CFA3A6BDBD7}"/>
              </a:ext>
            </a:extLst>
          </p:cNvPr>
          <p:cNvGrpSpPr/>
          <p:nvPr/>
        </p:nvGrpSpPr>
        <p:grpSpPr>
          <a:xfrm>
            <a:off x="6680520" y="2258640"/>
            <a:ext cx="1236960" cy="726480"/>
            <a:chOff x="6680520" y="2258640"/>
            <a:chExt cx="1236960" cy="726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26" name="Käsinkirjoitus 25">
                  <a:extLst>
                    <a:ext uri="{FF2B5EF4-FFF2-40B4-BE49-F238E27FC236}">
                      <a16:creationId xmlns:a16="http://schemas.microsoft.com/office/drawing/2014/main" id="{AD6CFA59-18D7-4533-90C7-DC60BDF577D6}"/>
                    </a:ext>
                  </a:extLst>
                </p14:cNvPr>
                <p14:cNvContentPartPr/>
                <p14:nvPr/>
              </p14:nvContentPartPr>
              <p14:xfrm>
                <a:off x="6790680" y="2258640"/>
                <a:ext cx="203040" cy="259560"/>
              </p14:xfrm>
            </p:contentPart>
          </mc:Choice>
          <mc:Fallback>
            <p:pic>
              <p:nvPicPr>
                <p:cNvPr id="26" name="Käsinkirjoitus 25">
                  <a:extLst>
                    <a:ext uri="{FF2B5EF4-FFF2-40B4-BE49-F238E27FC236}">
                      <a16:creationId xmlns:a16="http://schemas.microsoft.com/office/drawing/2014/main" id="{AD6CFA59-18D7-4533-90C7-DC60BDF577D6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6781680" y="2250000"/>
                  <a:ext cx="220680" cy="27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27" name="Käsinkirjoitus 26">
                  <a:extLst>
                    <a:ext uri="{FF2B5EF4-FFF2-40B4-BE49-F238E27FC236}">
                      <a16:creationId xmlns:a16="http://schemas.microsoft.com/office/drawing/2014/main" id="{0EE0B51C-25DE-4E8A-8FCB-D8F38DECC9B9}"/>
                    </a:ext>
                  </a:extLst>
                </p14:cNvPr>
                <p14:cNvContentPartPr/>
                <p14:nvPr/>
              </p14:nvContentPartPr>
              <p14:xfrm>
                <a:off x="7116840" y="2273760"/>
                <a:ext cx="171000" cy="266760"/>
              </p14:xfrm>
            </p:contentPart>
          </mc:Choice>
          <mc:Fallback>
            <p:pic>
              <p:nvPicPr>
                <p:cNvPr id="27" name="Käsinkirjoitus 26">
                  <a:extLst>
                    <a:ext uri="{FF2B5EF4-FFF2-40B4-BE49-F238E27FC236}">
                      <a16:creationId xmlns:a16="http://schemas.microsoft.com/office/drawing/2014/main" id="{0EE0B51C-25DE-4E8A-8FCB-D8F38DECC9B9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7108200" y="2264760"/>
                  <a:ext cx="188640" cy="28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28" name="Käsinkirjoitus 27">
                  <a:extLst>
                    <a:ext uri="{FF2B5EF4-FFF2-40B4-BE49-F238E27FC236}">
                      <a16:creationId xmlns:a16="http://schemas.microsoft.com/office/drawing/2014/main" id="{D1465808-E7C8-47C3-AD42-924B61C71044}"/>
                    </a:ext>
                  </a:extLst>
                </p14:cNvPr>
                <p14:cNvContentPartPr/>
                <p14:nvPr/>
              </p14:nvContentPartPr>
              <p14:xfrm>
                <a:off x="6680520" y="2588400"/>
                <a:ext cx="803520" cy="25200"/>
              </p14:xfrm>
            </p:contentPart>
          </mc:Choice>
          <mc:Fallback>
            <p:pic>
              <p:nvPicPr>
                <p:cNvPr id="28" name="Käsinkirjoitus 27">
                  <a:extLst>
                    <a:ext uri="{FF2B5EF4-FFF2-40B4-BE49-F238E27FC236}">
                      <a16:creationId xmlns:a16="http://schemas.microsoft.com/office/drawing/2014/main" id="{D1465808-E7C8-47C3-AD42-924B61C71044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6671880" y="2579400"/>
                  <a:ext cx="821160" cy="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30" name="Käsinkirjoitus 29">
                  <a:extLst>
                    <a:ext uri="{FF2B5EF4-FFF2-40B4-BE49-F238E27FC236}">
                      <a16:creationId xmlns:a16="http://schemas.microsoft.com/office/drawing/2014/main" id="{3A4C10EE-668F-4A65-A7AE-AED40867FEF8}"/>
                    </a:ext>
                  </a:extLst>
                </p14:cNvPr>
                <p14:cNvContentPartPr/>
                <p14:nvPr/>
              </p14:nvContentPartPr>
              <p14:xfrm>
                <a:off x="6762600" y="2718720"/>
                <a:ext cx="181440" cy="214560"/>
              </p14:xfrm>
            </p:contentPart>
          </mc:Choice>
          <mc:Fallback>
            <p:pic>
              <p:nvPicPr>
                <p:cNvPr id="30" name="Käsinkirjoitus 29">
                  <a:extLst>
                    <a:ext uri="{FF2B5EF4-FFF2-40B4-BE49-F238E27FC236}">
                      <a16:creationId xmlns:a16="http://schemas.microsoft.com/office/drawing/2014/main" id="{3A4C10EE-668F-4A65-A7AE-AED40867FEF8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6753600" y="2709720"/>
                  <a:ext cx="199080" cy="23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31" name="Käsinkirjoitus 30">
                  <a:extLst>
                    <a:ext uri="{FF2B5EF4-FFF2-40B4-BE49-F238E27FC236}">
                      <a16:creationId xmlns:a16="http://schemas.microsoft.com/office/drawing/2014/main" id="{A82A6CAE-833E-4FA3-B2C2-FE7F11394A1D}"/>
                    </a:ext>
                  </a:extLst>
                </p14:cNvPr>
                <p14:cNvContentPartPr/>
                <p14:nvPr/>
              </p14:nvContentPartPr>
              <p14:xfrm>
                <a:off x="7035480" y="2718720"/>
                <a:ext cx="111600" cy="169920"/>
              </p14:xfrm>
            </p:contentPart>
          </mc:Choice>
          <mc:Fallback>
            <p:pic>
              <p:nvPicPr>
                <p:cNvPr id="31" name="Käsinkirjoitus 30">
                  <a:extLst>
                    <a:ext uri="{FF2B5EF4-FFF2-40B4-BE49-F238E27FC236}">
                      <a16:creationId xmlns:a16="http://schemas.microsoft.com/office/drawing/2014/main" id="{A82A6CAE-833E-4FA3-B2C2-FE7F11394A1D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7026480" y="2709720"/>
                  <a:ext cx="129240" cy="18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32" name="Käsinkirjoitus 31">
                  <a:extLst>
                    <a:ext uri="{FF2B5EF4-FFF2-40B4-BE49-F238E27FC236}">
                      <a16:creationId xmlns:a16="http://schemas.microsoft.com/office/drawing/2014/main" id="{98758D7A-65AF-4351-B418-E4AA17A8EFAD}"/>
                    </a:ext>
                  </a:extLst>
                </p14:cNvPr>
                <p14:cNvContentPartPr/>
                <p14:nvPr/>
              </p14:nvContentPartPr>
              <p14:xfrm>
                <a:off x="7135200" y="2751840"/>
                <a:ext cx="36360" cy="233280"/>
              </p14:xfrm>
            </p:contentPart>
          </mc:Choice>
          <mc:Fallback>
            <p:pic>
              <p:nvPicPr>
                <p:cNvPr id="32" name="Käsinkirjoitus 31">
                  <a:extLst>
                    <a:ext uri="{FF2B5EF4-FFF2-40B4-BE49-F238E27FC236}">
                      <a16:creationId xmlns:a16="http://schemas.microsoft.com/office/drawing/2014/main" id="{98758D7A-65AF-4351-B418-E4AA17A8EFAD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7126560" y="2743200"/>
                  <a:ext cx="54000" cy="25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33" name="Käsinkirjoitus 32">
                  <a:extLst>
                    <a:ext uri="{FF2B5EF4-FFF2-40B4-BE49-F238E27FC236}">
                      <a16:creationId xmlns:a16="http://schemas.microsoft.com/office/drawing/2014/main" id="{C072B2D7-13DF-49CE-B588-551E2CB84F7A}"/>
                    </a:ext>
                  </a:extLst>
                </p14:cNvPr>
                <p14:cNvContentPartPr/>
                <p14:nvPr/>
              </p14:nvContentPartPr>
              <p14:xfrm>
                <a:off x="7291080" y="2733480"/>
                <a:ext cx="168840" cy="227160"/>
              </p14:xfrm>
            </p:contentPart>
          </mc:Choice>
          <mc:Fallback>
            <p:pic>
              <p:nvPicPr>
                <p:cNvPr id="33" name="Käsinkirjoitus 32">
                  <a:extLst>
                    <a:ext uri="{FF2B5EF4-FFF2-40B4-BE49-F238E27FC236}">
                      <a16:creationId xmlns:a16="http://schemas.microsoft.com/office/drawing/2014/main" id="{C072B2D7-13DF-49CE-B588-551E2CB84F7A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7282440" y="2724480"/>
                  <a:ext cx="186480" cy="24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35" name="Käsinkirjoitus 34">
                  <a:extLst>
                    <a:ext uri="{FF2B5EF4-FFF2-40B4-BE49-F238E27FC236}">
                      <a16:creationId xmlns:a16="http://schemas.microsoft.com/office/drawing/2014/main" id="{31AC45CB-ECC2-4EFE-881D-809389F1AFE9}"/>
                    </a:ext>
                  </a:extLst>
                </p14:cNvPr>
                <p14:cNvContentPartPr/>
                <p14:nvPr/>
              </p14:nvContentPartPr>
              <p14:xfrm>
                <a:off x="7632360" y="2512080"/>
                <a:ext cx="285120" cy="72360"/>
              </p14:xfrm>
            </p:contentPart>
          </mc:Choice>
          <mc:Fallback>
            <p:pic>
              <p:nvPicPr>
                <p:cNvPr id="35" name="Käsinkirjoitus 34">
                  <a:extLst>
                    <a:ext uri="{FF2B5EF4-FFF2-40B4-BE49-F238E27FC236}">
                      <a16:creationId xmlns:a16="http://schemas.microsoft.com/office/drawing/2014/main" id="{31AC45CB-ECC2-4EFE-881D-809389F1AFE9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7623720" y="2503440"/>
                  <a:ext cx="302760" cy="9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36" name="Käsinkirjoitus 35">
                  <a:extLst>
                    <a:ext uri="{FF2B5EF4-FFF2-40B4-BE49-F238E27FC236}">
                      <a16:creationId xmlns:a16="http://schemas.microsoft.com/office/drawing/2014/main" id="{59D0C42D-95D4-4039-8BBD-33180D44531A}"/>
                    </a:ext>
                  </a:extLst>
                </p14:cNvPr>
                <p14:cNvContentPartPr/>
                <p14:nvPr/>
              </p14:nvContentPartPr>
              <p14:xfrm>
                <a:off x="7646400" y="2668320"/>
                <a:ext cx="251280" cy="8640"/>
              </p14:xfrm>
            </p:contentPart>
          </mc:Choice>
          <mc:Fallback>
            <p:pic>
              <p:nvPicPr>
                <p:cNvPr id="36" name="Käsinkirjoitus 35">
                  <a:extLst>
                    <a:ext uri="{FF2B5EF4-FFF2-40B4-BE49-F238E27FC236}">
                      <a16:creationId xmlns:a16="http://schemas.microsoft.com/office/drawing/2014/main" id="{59D0C42D-95D4-4039-8BBD-33180D44531A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7637760" y="2659680"/>
                  <a:ext cx="268920" cy="26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3" name="Ryhmä 42">
            <a:extLst>
              <a:ext uri="{FF2B5EF4-FFF2-40B4-BE49-F238E27FC236}">
                <a16:creationId xmlns:a16="http://schemas.microsoft.com/office/drawing/2014/main" id="{48B0ED80-ECFD-4590-BCAF-1E18F590AAA1}"/>
              </a:ext>
            </a:extLst>
          </p:cNvPr>
          <p:cNvGrpSpPr/>
          <p:nvPr/>
        </p:nvGrpSpPr>
        <p:grpSpPr>
          <a:xfrm>
            <a:off x="8214480" y="2405160"/>
            <a:ext cx="726840" cy="343080"/>
            <a:chOff x="8214480" y="2405160"/>
            <a:chExt cx="726840" cy="343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38" name="Käsinkirjoitus 37">
                  <a:extLst>
                    <a:ext uri="{FF2B5EF4-FFF2-40B4-BE49-F238E27FC236}">
                      <a16:creationId xmlns:a16="http://schemas.microsoft.com/office/drawing/2014/main" id="{36AA0A7D-129E-431F-868D-AB5A015CC609}"/>
                    </a:ext>
                  </a:extLst>
                </p14:cNvPr>
                <p14:cNvContentPartPr/>
                <p14:nvPr/>
              </p14:nvContentPartPr>
              <p14:xfrm>
                <a:off x="8214480" y="2405160"/>
                <a:ext cx="55440" cy="339480"/>
              </p14:xfrm>
            </p:contentPart>
          </mc:Choice>
          <mc:Fallback>
            <p:pic>
              <p:nvPicPr>
                <p:cNvPr id="38" name="Käsinkirjoitus 37">
                  <a:extLst>
                    <a:ext uri="{FF2B5EF4-FFF2-40B4-BE49-F238E27FC236}">
                      <a16:creationId xmlns:a16="http://schemas.microsoft.com/office/drawing/2014/main" id="{36AA0A7D-129E-431F-868D-AB5A015CC609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8205480" y="2396160"/>
                  <a:ext cx="73080" cy="35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39" name="Käsinkirjoitus 38">
                  <a:extLst>
                    <a:ext uri="{FF2B5EF4-FFF2-40B4-BE49-F238E27FC236}">
                      <a16:creationId xmlns:a16="http://schemas.microsoft.com/office/drawing/2014/main" id="{1F4D78F4-C53D-4311-8CC7-CE18B570B315}"/>
                    </a:ext>
                  </a:extLst>
                </p14:cNvPr>
                <p14:cNvContentPartPr/>
                <p14:nvPr/>
              </p14:nvContentPartPr>
              <p14:xfrm>
                <a:off x="8349840" y="2440800"/>
                <a:ext cx="223200" cy="281160"/>
              </p14:xfrm>
            </p:contentPart>
          </mc:Choice>
          <mc:Fallback>
            <p:pic>
              <p:nvPicPr>
                <p:cNvPr id="39" name="Käsinkirjoitus 38">
                  <a:extLst>
                    <a:ext uri="{FF2B5EF4-FFF2-40B4-BE49-F238E27FC236}">
                      <a16:creationId xmlns:a16="http://schemas.microsoft.com/office/drawing/2014/main" id="{1F4D78F4-C53D-4311-8CC7-CE18B570B315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8341200" y="2431800"/>
                  <a:ext cx="240840" cy="29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40" name="Käsinkirjoitus 39">
                  <a:extLst>
                    <a:ext uri="{FF2B5EF4-FFF2-40B4-BE49-F238E27FC236}">
                      <a16:creationId xmlns:a16="http://schemas.microsoft.com/office/drawing/2014/main" id="{537C773C-3DCF-465E-9082-A3F4CC8A5FB7}"/>
                    </a:ext>
                  </a:extLst>
                </p14:cNvPr>
                <p14:cNvContentPartPr/>
                <p14:nvPr/>
              </p14:nvContentPartPr>
              <p14:xfrm>
                <a:off x="8790120" y="2480400"/>
                <a:ext cx="151200" cy="185760"/>
              </p14:xfrm>
            </p:contentPart>
          </mc:Choice>
          <mc:Fallback>
            <p:pic>
              <p:nvPicPr>
                <p:cNvPr id="40" name="Käsinkirjoitus 39">
                  <a:extLst>
                    <a:ext uri="{FF2B5EF4-FFF2-40B4-BE49-F238E27FC236}">
                      <a16:creationId xmlns:a16="http://schemas.microsoft.com/office/drawing/2014/main" id="{537C773C-3DCF-465E-9082-A3F4CC8A5FB7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8781480" y="2471760"/>
                  <a:ext cx="168840" cy="20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41" name="Käsinkirjoitus 40">
                  <a:extLst>
                    <a:ext uri="{FF2B5EF4-FFF2-40B4-BE49-F238E27FC236}">
                      <a16:creationId xmlns:a16="http://schemas.microsoft.com/office/drawing/2014/main" id="{ED84E926-3B8E-4923-93AF-315CDFDEC971}"/>
                    </a:ext>
                  </a:extLst>
                </p14:cNvPr>
                <p14:cNvContentPartPr/>
                <p14:nvPr/>
              </p14:nvContentPartPr>
              <p14:xfrm>
                <a:off x="8689680" y="2446200"/>
                <a:ext cx="100080" cy="78480"/>
              </p14:xfrm>
            </p:contentPart>
          </mc:Choice>
          <mc:Fallback>
            <p:pic>
              <p:nvPicPr>
                <p:cNvPr id="41" name="Käsinkirjoitus 40">
                  <a:extLst>
                    <a:ext uri="{FF2B5EF4-FFF2-40B4-BE49-F238E27FC236}">
                      <a16:creationId xmlns:a16="http://schemas.microsoft.com/office/drawing/2014/main" id="{ED84E926-3B8E-4923-93AF-315CDFDEC971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8680680" y="2437200"/>
                  <a:ext cx="117720" cy="9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42" name="Käsinkirjoitus 41">
                  <a:extLst>
                    <a:ext uri="{FF2B5EF4-FFF2-40B4-BE49-F238E27FC236}">
                      <a16:creationId xmlns:a16="http://schemas.microsoft.com/office/drawing/2014/main" id="{321A8C23-4E68-4C48-9C7A-A93E536A10BF}"/>
                    </a:ext>
                  </a:extLst>
                </p14:cNvPr>
                <p14:cNvContentPartPr/>
                <p14:nvPr/>
              </p14:nvContentPartPr>
              <p14:xfrm>
                <a:off x="8862480" y="2657160"/>
                <a:ext cx="53280" cy="91080"/>
              </p14:xfrm>
            </p:contentPart>
          </mc:Choice>
          <mc:Fallback>
            <p:pic>
              <p:nvPicPr>
                <p:cNvPr id="42" name="Käsinkirjoitus 41">
                  <a:extLst>
                    <a:ext uri="{FF2B5EF4-FFF2-40B4-BE49-F238E27FC236}">
                      <a16:creationId xmlns:a16="http://schemas.microsoft.com/office/drawing/2014/main" id="{321A8C23-4E68-4C48-9C7A-A93E536A10BF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8853480" y="2648520"/>
                  <a:ext cx="70920" cy="108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69">
            <p14:nvContentPartPr>
              <p14:cNvPr id="44" name="Käsinkirjoitus 43">
                <a:extLst>
                  <a:ext uri="{FF2B5EF4-FFF2-40B4-BE49-F238E27FC236}">
                    <a16:creationId xmlns:a16="http://schemas.microsoft.com/office/drawing/2014/main" id="{56DB666F-D08B-4B2C-8943-5586B8507C50}"/>
                  </a:ext>
                </a:extLst>
              </p14:cNvPr>
              <p14:cNvContentPartPr/>
              <p14:nvPr/>
            </p14:nvContentPartPr>
            <p14:xfrm>
              <a:off x="3313440" y="3940920"/>
              <a:ext cx="272880" cy="265320"/>
            </p14:xfrm>
          </p:contentPart>
        </mc:Choice>
        <mc:Fallback>
          <p:pic>
            <p:nvPicPr>
              <p:cNvPr id="44" name="Käsinkirjoitus 43">
                <a:extLst>
                  <a:ext uri="{FF2B5EF4-FFF2-40B4-BE49-F238E27FC236}">
                    <a16:creationId xmlns:a16="http://schemas.microsoft.com/office/drawing/2014/main" id="{56DB666F-D08B-4B2C-8943-5586B8507C50}"/>
                  </a:ext>
                </a:extLst>
              </p:cNvPr>
              <p:cNvPicPr/>
              <p:nvPr/>
            </p:nvPicPr>
            <p:blipFill>
              <a:blip r:embed="rId70"/>
              <a:stretch>
                <a:fillRect/>
              </a:stretch>
            </p:blipFill>
            <p:spPr>
              <a:xfrm>
                <a:off x="3295440" y="3905280"/>
                <a:ext cx="308520" cy="336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1">
            <p14:nvContentPartPr>
              <p14:cNvPr id="45" name="Käsinkirjoitus 44">
                <a:extLst>
                  <a:ext uri="{FF2B5EF4-FFF2-40B4-BE49-F238E27FC236}">
                    <a16:creationId xmlns:a16="http://schemas.microsoft.com/office/drawing/2014/main" id="{E6DCAFEE-D79B-450B-95A9-0659E09C96A7}"/>
                  </a:ext>
                </a:extLst>
              </p14:cNvPr>
              <p14:cNvContentPartPr/>
              <p14:nvPr/>
            </p14:nvContentPartPr>
            <p14:xfrm>
              <a:off x="3305160" y="4245480"/>
              <a:ext cx="295560" cy="327960"/>
            </p14:xfrm>
          </p:contentPart>
        </mc:Choice>
        <mc:Fallback>
          <p:pic>
            <p:nvPicPr>
              <p:cNvPr id="45" name="Käsinkirjoitus 44">
                <a:extLst>
                  <a:ext uri="{FF2B5EF4-FFF2-40B4-BE49-F238E27FC236}">
                    <a16:creationId xmlns:a16="http://schemas.microsoft.com/office/drawing/2014/main" id="{E6DCAFEE-D79B-450B-95A9-0659E09C96A7}"/>
                  </a:ext>
                </a:extLst>
              </p:cNvPr>
              <p:cNvPicPr/>
              <p:nvPr/>
            </p:nvPicPr>
            <p:blipFill>
              <a:blip r:embed="rId72"/>
              <a:stretch>
                <a:fillRect/>
              </a:stretch>
            </p:blipFill>
            <p:spPr>
              <a:xfrm>
                <a:off x="3287160" y="4209840"/>
                <a:ext cx="331200" cy="399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3">
            <p14:nvContentPartPr>
              <p14:cNvPr id="46" name="Käsinkirjoitus 45">
                <a:extLst>
                  <a:ext uri="{FF2B5EF4-FFF2-40B4-BE49-F238E27FC236}">
                    <a16:creationId xmlns:a16="http://schemas.microsoft.com/office/drawing/2014/main" id="{226F4AD8-922E-4444-83D3-F1252057A5BA}"/>
                  </a:ext>
                </a:extLst>
              </p14:cNvPr>
              <p14:cNvContentPartPr/>
              <p14:nvPr/>
            </p14:nvContentPartPr>
            <p14:xfrm>
              <a:off x="3824280" y="4259520"/>
              <a:ext cx="424080" cy="290880"/>
            </p14:xfrm>
          </p:contentPart>
        </mc:Choice>
        <mc:Fallback>
          <p:pic>
            <p:nvPicPr>
              <p:cNvPr id="46" name="Käsinkirjoitus 45">
                <a:extLst>
                  <a:ext uri="{FF2B5EF4-FFF2-40B4-BE49-F238E27FC236}">
                    <a16:creationId xmlns:a16="http://schemas.microsoft.com/office/drawing/2014/main" id="{226F4AD8-922E-4444-83D3-F1252057A5BA}"/>
                  </a:ext>
                </a:extLst>
              </p:cNvPr>
              <p:cNvPicPr/>
              <p:nvPr/>
            </p:nvPicPr>
            <p:blipFill>
              <a:blip r:embed="rId74"/>
              <a:stretch>
                <a:fillRect/>
              </a:stretch>
            </p:blipFill>
            <p:spPr>
              <a:xfrm>
                <a:off x="3815280" y="4250520"/>
                <a:ext cx="441720" cy="308520"/>
              </a:xfrm>
              <a:prstGeom prst="rect">
                <a:avLst/>
              </a:prstGeom>
            </p:spPr>
          </p:pic>
        </mc:Fallback>
      </mc:AlternateContent>
      <p:grpSp>
        <p:nvGrpSpPr>
          <p:cNvPr id="54" name="Ryhmä 53">
            <a:extLst>
              <a:ext uri="{FF2B5EF4-FFF2-40B4-BE49-F238E27FC236}">
                <a16:creationId xmlns:a16="http://schemas.microsoft.com/office/drawing/2014/main" id="{3527251D-C559-47B5-BB4C-96ECD6D6B193}"/>
              </a:ext>
            </a:extLst>
          </p:cNvPr>
          <p:cNvGrpSpPr/>
          <p:nvPr/>
        </p:nvGrpSpPr>
        <p:grpSpPr>
          <a:xfrm>
            <a:off x="5979960" y="3008880"/>
            <a:ext cx="421920" cy="421920"/>
            <a:chOff x="5979960" y="3008880"/>
            <a:chExt cx="421920" cy="421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47" name="Käsinkirjoitus 46">
                  <a:extLst>
                    <a:ext uri="{FF2B5EF4-FFF2-40B4-BE49-F238E27FC236}">
                      <a16:creationId xmlns:a16="http://schemas.microsoft.com/office/drawing/2014/main" id="{492CEA0C-8046-42D4-8FDC-4DAF21CF796B}"/>
                    </a:ext>
                  </a:extLst>
                </p14:cNvPr>
                <p14:cNvContentPartPr/>
                <p14:nvPr/>
              </p14:nvContentPartPr>
              <p14:xfrm>
                <a:off x="5979960" y="3189240"/>
                <a:ext cx="149040" cy="225000"/>
              </p14:xfrm>
            </p:contentPart>
          </mc:Choice>
          <mc:Fallback>
            <p:pic>
              <p:nvPicPr>
                <p:cNvPr id="47" name="Käsinkirjoitus 46">
                  <a:extLst>
                    <a:ext uri="{FF2B5EF4-FFF2-40B4-BE49-F238E27FC236}">
                      <a16:creationId xmlns:a16="http://schemas.microsoft.com/office/drawing/2014/main" id="{492CEA0C-8046-42D4-8FDC-4DAF21CF796B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5971320" y="3180600"/>
                  <a:ext cx="166680" cy="24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48" name="Käsinkirjoitus 47">
                  <a:extLst>
                    <a:ext uri="{FF2B5EF4-FFF2-40B4-BE49-F238E27FC236}">
                      <a16:creationId xmlns:a16="http://schemas.microsoft.com/office/drawing/2014/main" id="{5F1F37E8-2C85-41C2-AB4C-2AD5A8EC3FD3}"/>
                    </a:ext>
                  </a:extLst>
                </p14:cNvPr>
                <p14:cNvContentPartPr/>
                <p14:nvPr/>
              </p14:nvContentPartPr>
              <p14:xfrm>
                <a:off x="6332040" y="3008880"/>
                <a:ext cx="69840" cy="421920"/>
              </p14:xfrm>
            </p:contentPart>
          </mc:Choice>
          <mc:Fallback>
            <p:pic>
              <p:nvPicPr>
                <p:cNvPr id="48" name="Käsinkirjoitus 47">
                  <a:extLst>
                    <a:ext uri="{FF2B5EF4-FFF2-40B4-BE49-F238E27FC236}">
                      <a16:creationId xmlns:a16="http://schemas.microsoft.com/office/drawing/2014/main" id="{5F1F37E8-2C85-41C2-AB4C-2AD5A8EC3FD3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6323400" y="2999880"/>
                  <a:ext cx="87480" cy="439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3" name="Ryhmä 52">
            <a:extLst>
              <a:ext uri="{FF2B5EF4-FFF2-40B4-BE49-F238E27FC236}">
                <a16:creationId xmlns:a16="http://schemas.microsoft.com/office/drawing/2014/main" id="{6BE4980C-41B7-431D-96D3-A59C862BA772}"/>
              </a:ext>
            </a:extLst>
          </p:cNvPr>
          <p:cNvGrpSpPr/>
          <p:nvPr/>
        </p:nvGrpSpPr>
        <p:grpSpPr>
          <a:xfrm>
            <a:off x="6664680" y="3142080"/>
            <a:ext cx="929880" cy="371520"/>
            <a:chOff x="6664680" y="3142080"/>
            <a:chExt cx="929880" cy="371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49" name="Käsinkirjoitus 48">
                  <a:extLst>
                    <a:ext uri="{FF2B5EF4-FFF2-40B4-BE49-F238E27FC236}">
                      <a16:creationId xmlns:a16="http://schemas.microsoft.com/office/drawing/2014/main" id="{6D795932-94B6-4E1B-991C-E53523ABE97F}"/>
                    </a:ext>
                  </a:extLst>
                </p14:cNvPr>
                <p14:cNvContentPartPr/>
                <p14:nvPr/>
              </p14:nvContentPartPr>
              <p14:xfrm>
                <a:off x="6664680" y="3142080"/>
                <a:ext cx="250920" cy="315360"/>
              </p14:xfrm>
            </p:contentPart>
          </mc:Choice>
          <mc:Fallback>
            <p:pic>
              <p:nvPicPr>
                <p:cNvPr id="49" name="Käsinkirjoitus 48">
                  <a:extLst>
                    <a:ext uri="{FF2B5EF4-FFF2-40B4-BE49-F238E27FC236}">
                      <a16:creationId xmlns:a16="http://schemas.microsoft.com/office/drawing/2014/main" id="{6D795932-94B6-4E1B-991C-E53523ABE97F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6656040" y="3133440"/>
                  <a:ext cx="268560" cy="33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50" name="Käsinkirjoitus 49">
                  <a:extLst>
                    <a:ext uri="{FF2B5EF4-FFF2-40B4-BE49-F238E27FC236}">
                      <a16:creationId xmlns:a16="http://schemas.microsoft.com/office/drawing/2014/main" id="{9FD7B59D-41CF-4818-9DBE-E47A21FCB161}"/>
                    </a:ext>
                  </a:extLst>
                </p14:cNvPr>
                <p14:cNvContentPartPr/>
                <p14:nvPr/>
              </p14:nvContentPartPr>
              <p14:xfrm>
                <a:off x="7067160" y="3176640"/>
                <a:ext cx="144720" cy="196560"/>
              </p14:xfrm>
            </p:contentPart>
          </mc:Choice>
          <mc:Fallback>
            <p:pic>
              <p:nvPicPr>
                <p:cNvPr id="50" name="Käsinkirjoitus 49">
                  <a:extLst>
                    <a:ext uri="{FF2B5EF4-FFF2-40B4-BE49-F238E27FC236}">
                      <a16:creationId xmlns:a16="http://schemas.microsoft.com/office/drawing/2014/main" id="{9FD7B59D-41CF-4818-9DBE-E47A21FCB161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7058160" y="3167640"/>
                  <a:ext cx="162360" cy="21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51" name="Käsinkirjoitus 50">
                  <a:extLst>
                    <a:ext uri="{FF2B5EF4-FFF2-40B4-BE49-F238E27FC236}">
                      <a16:creationId xmlns:a16="http://schemas.microsoft.com/office/drawing/2014/main" id="{72ECFD9F-DB5A-4C78-A695-14E380791C70}"/>
                    </a:ext>
                  </a:extLst>
                </p14:cNvPr>
                <p14:cNvContentPartPr/>
                <p14:nvPr/>
              </p14:nvContentPartPr>
              <p14:xfrm>
                <a:off x="7198560" y="3201840"/>
                <a:ext cx="49680" cy="294120"/>
              </p14:xfrm>
            </p:contentPart>
          </mc:Choice>
          <mc:Fallback>
            <p:pic>
              <p:nvPicPr>
                <p:cNvPr id="51" name="Käsinkirjoitus 50">
                  <a:extLst>
                    <a:ext uri="{FF2B5EF4-FFF2-40B4-BE49-F238E27FC236}">
                      <a16:creationId xmlns:a16="http://schemas.microsoft.com/office/drawing/2014/main" id="{72ECFD9F-DB5A-4C78-A695-14E380791C70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7189920" y="3193200"/>
                  <a:ext cx="67320" cy="31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52" name="Käsinkirjoitus 51">
                  <a:extLst>
                    <a:ext uri="{FF2B5EF4-FFF2-40B4-BE49-F238E27FC236}">
                      <a16:creationId xmlns:a16="http://schemas.microsoft.com/office/drawing/2014/main" id="{E6693CD1-B91D-4DC8-BA76-6AF3421EED3C}"/>
                    </a:ext>
                  </a:extLst>
                </p14:cNvPr>
                <p14:cNvContentPartPr/>
                <p14:nvPr/>
              </p14:nvContentPartPr>
              <p14:xfrm>
                <a:off x="7395120" y="3246840"/>
                <a:ext cx="199440" cy="266760"/>
              </p14:xfrm>
            </p:contentPart>
          </mc:Choice>
          <mc:Fallback>
            <p:pic>
              <p:nvPicPr>
                <p:cNvPr id="52" name="Käsinkirjoitus 51">
                  <a:extLst>
                    <a:ext uri="{FF2B5EF4-FFF2-40B4-BE49-F238E27FC236}">
                      <a16:creationId xmlns:a16="http://schemas.microsoft.com/office/drawing/2014/main" id="{E6693CD1-B91D-4DC8-BA76-6AF3421EED3C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7386120" y="3238200"/>
                  <a:ext cx="217080" cy="284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8" name="Ryhmä 57">
            <a:extLst>
              <a:ext uri="{FF2B5EF4-FFF2-40B4-BE49-F238E27FC236}">
                <a16:creationId xmlns:a16="http://schemas.microsoft.com/office/drawing/2014/main" id="{AC152716-538C-43E3-9176-0E07577B37B9}"/>
              </a:ext>
            </a:extLst>
          </p:cNvPr>
          <p:cNvGrpSpPr/>
          <p:nvPr/>
        </p:nvGrpSpPr>
        <p:grpSpPr>
          <a:xfrm>
            <a:off x="6069960" y="3621600"/>
            <a:ext cx="425160" cy="432720"/>
            <a:chOff x="6069960" y="3621600"/>
            <a:chExt cx="425160" cy="432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55" name="Käsinkirjoitus 54">
                  <a:extLst>
                    <a:ext uri="{FF2B5EF4-FFF2-40B4-BE49-F238E27FC236}">
                      <a16:creationId xmlns:a16="http://schemas.microsoft.com/office/drawing/2014/main" id="{F60D4E13-1E3E-4F72-94F4-5BCAF3DF5C27}"/>
                    </a:ext>
                  </a:extLst>
                </p14:cNvPr>
                <p14:cNvContentPartPr/>
                <p14:nvPr/>
              </p14:nvContentPartPr>
              <p14:xfrm>
                <a:off x="6069960" y="3859560"/>
                <a:ext cx="166320" cy="190440"/>
              </p14:xfrm>
            </p:contentPart>
          </mc:Choice>
          <mc:Fallback>
            <p:pic>
              <p:nvPicPr>
                <p:cNvPr id="55" name="Käsinkirjoitus 54">
                  <a:extLst>
                    <a:ext uri="{FF2B5EF4-FFF2-40B4-BE49-F238E27FC236}">
                      <a16:creationId xmlns:a16="http://schemas.microsoft.com/office/drawing/2014/main" id="{F60D4E13-1E3E-4F72-94F4-5BCAF3DF5C27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6061320" y="3850920"/>
                  <a:ext cx="183960" cy="20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56" name="Käsinkirjoitus 55">
                  <a:extLst>
                    <a:ext uri="{FF2B5EF4-FFF2-40B4-BE49-F238E27FC236}">
                      <a16:creationId xmlns:a16="http://schemas.microsoft.com/office/drawing/2014/main" id="{FBB6666E-80A5-41E2-8037-6309BB580592}"/>
                    </a:ext>
                  </a:extLst>
                </p14:cNvPr>
                <p14:cNvContentPartPr/>
                <p14:nvPr/>
              </p14:nvContentPartPr>
              <p14:xfrm>
                <a:off x="6201720" y="3651480"/>
                <a:ext cx="63360" cy="402840"/>
              </p14:xfrm>
            </p:contentPart>
          </mc:Choice>
          <mc:Fallback>
            <p:pic>
              <p:nvPicPr>
                <p:cNvPr id="56" name="Käsinkirjoitus 55">
                  <a:extLst>
                    <a:ext uri="{FF2B5EF4-FFF2-40B4-BE49-F238E27FC236}">
                      <a16:creationId xmlns:a16="http://schemas.microsoft.com/office/drawing/2014/main" id="{FBB6666E-80A5-41E2-8037-6309BB580592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6192720" y="3642480"/>
                  <a:ext cx="81000" cy="42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57" name="Käsinkirjoitus 56">
                  <a:extLst>
                    <a:ext uri="{FF2B5EF4-FFF2-40B4-BE49-F238E27FC236}">
                      <a16:creationId xmlns:a16="http://schemas.microsoft.com/office/drawing/2014/main" id="{73531A7C-AD37-4551-AC2B-AF0971B49ABC}"/>
                    </a:ext>
                  </a:extLst>
                </p14:cNvPr>
                <p14:cNvContentPartPr/>
                <p14:nvPr/>
              </p14:nvContentPartPr>
              <p14:xfrm>
                <a:off x="6426720" y="3621600"/>
                <a:ext cx="68400" cy="404640"/>
              </p14:xfrm>
            </p:contentPart>
          </mc:Choice>
          <mc:Fallback>
            <p:pic>
              <p:nvPicPr>
                <p:cNvPr id="57" name="Käsinkirjoitus 56">
                  <a:extLst>
                    <a:ext uri="{FF2B5EF4-FFF2-40B4-BE49-F238E27FC236}">
                      <a16:creationId xmlns:a16="http://schemas.microsoft.com/office/drawing/2014/main" id="{73531A7C-AD37-4551-AC2B-AF0971B49ABC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6417720" y="3612600"/>
                  <a:ext cx="86040" cy="4222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93">
            <p14:nvContentPartPr>
              <p14:cNvPr id="59" name="Käsinkirjoitus 58">
                <a:extLst>
                  <a:ext uri="{FF2B5EF4-FFF2-40B4-BE49-F238E27FC236}">
                    <a16:creationId xmlns:a16="http://schemas.microsoft.com/office/drawing/2014/main" id="{04C0D58D-7131-43A8-9CB6-25904DA4E779}"/>
                  </a:ext>
                </a:extLst>
              </p14:cNvPr>
              <p14:cNvContentPartPr/>
              <p14:nvPr/>
            </p14:nvContentPartPr>
            <p14:xfrm>
              <a:off x="3927960" y="6026760"/>
              <a:ext cx="529200" cy="33480"/>
            </p14:xfrm>
          </p:contentPart>
        </mc:Choice>
        <mc:Fallback>
          <p:pic>
            <p:nvPicPr>
              <p:cNvPr id="59" name="Käsinkirjoitus 58">
                <a:extLst>
                  <a:ext uri="{FF2B5EF4-FFF2-40B4-BE49-F238E27FC236}">
                    <a16:creationId xmlns:a16="http://schemas.microsoft.com/office/drawing/2014/main" id="{04C0D58D-7131-43A8-9CB6-25904DA4E779}"/>
                  </a:ext>
                </a:extLst>
              </p:cNvPr>
              <p:cNvPicPr/>
              <p:nvPr/>
            </p:nvPicPr>
            <p:blipFill>
              <a:blip r:embed="rId94"/>
              <a:stretch>
                <a:fillRect/>
              </a:stretch>
            </p:blipFill>
            <p:spPr>
              <a:xfrm>
                <a:off x="3909960" y="5991120"/>
                <a:ext cx="564840" cy="105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5">
            <p14:nvContentPartPr>
              <p14:cNvPr id="60" name="Käsinkirjoitus 59">
                <a:extLst>
                  <a:ext uri="{FF2B5EF4-FFF2-40B4-BE49-F238E27FC236}">
                    <a16:creationId xmlns:a16="http://schemas.microsoft.com/office/drawing/2014/main" id="{BB0FBBAA-D6FB-4CBF-A605-A280B98C923A}"/>
                  </a:ext>
                </a:extLst>
              </p14:cNvPr>
              <p14:cNvContentPartPr/>
              <p14:nvPr/>
            </p14:nvContentPartPr>
            <p14:xfrm>
              <a:off x="1785960" y="2892960"/>
              <a:ext cx="1254600" cy="256680"/>
            </p14:xfrm>
          </p:contentPart>
        </mc:Choice>
        <mc:Fallback>
          <p:pic>
            <p:nvPicPr>
              <p:cNvPr id="60" name="Käsinkirjoitus 59">
                <a:extLst>
                  <a:ext uri="{FF2B5EF4-FFF2-40B4-BE49-F238E27FC236}">
                    <a16:creationId xmlns:a16="http://schemas.microsoft.com/office/drawing/2014/main" id="{BB0FBBAA-D6FB-4CBF-A605-A280B98C923A}"/>
                  </a:ext>
                </a:extLst>
              </p:cNvPr>
              <p:cNvPicPr/>
              <p:nvPr/>
            </p:nvPicPr>
            <p:blipFill>
              <a:blip r:embed="rId96"/>
              <a:stretch>
                <a:fillRect/>
              </a:stretch>
            </p:blipFill>
            <p:spPr>
              <a:xfrm>
                <a:off x="1767960" y="2857320"/>
                <a:ext cx="1290240" cy="328320"/>
              </a:xfrm>
              <a:prstGeom prst="rect">
                <a:avLst/>
              </a:prstGeom>
            </p:spPr>
          </p:pic>
        </mc:Fallback>
      </mc:AlternateContent>
      <p:grpSp>
        <p:nvGrpSpPr>
          <p:cNvPr id="71" name="Ryhmä 70">
            <a:extLst>
              <a:ext uri="{FF2B5EF4-FFF2-40B4-BE49-F238E27FC236}">
                <a16:creationId xmlns:a16="http://schemas.microsoft.com/office/drawing/2014/main" id="{480AB845-3AF8-47BB-B73B-D282A1EBD7F9}"/>
              </a:ext>
            </a:extLst>
          </p:cNvPr>
          <p:cNvGrpSpPr/>
          <p:nvPr/>
        </p:nvGrpSpPr>
        <p:grpSpPr>
          <a:xfrm>
            <a:off x="6702840" y="3632400"/>
            <a:ext cx="1201320" cy="495360"/>
            <a:chOff x="6702840" y="3632400"/>
            <a:chExt cx="1201320" cy="495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61" name="Käsinkirjoitus 60">
                  <a:extLst>
                    <a:ext uri="{FF2B5EF4-FFF2-40B4-BE49-F238E27FC236}">
                      <a16:creationId xmlns:a16="http://schemas.microsoft.com/office/drawing/2014/main" id="{9035AAA4-3A08-44A9-9FE2-F697944B91F6}"/>
                    </a:ext>
                  </a:extLst>
                </p14:cNvPr>
                <p14:cNvContentPartPr/>
                <p14:nvPr/>
              </p14:nvContentPartPr>
              <p14:xfrm>
                <a:off x="6702840" y="3632400"/>
                <a:ext cx="467640" cy="495360"/>
              </p14:xfrm>
            </p:contentPart>
          </mc:Choice>
          <mc:Fallback>
            <p:pic>
              <p:nvPicPr>
                <p:cNvPr id="61" name="Käsinkirjoitus 60">
                  <a:extLst>
                    <a:ext uri="{FF2B5EF4-FFF2-40B4-BE49-F238E27FC236}">
                      <a16:creationId xmlns:a16="http://schemas.microsoft.com/office/drawing/2014/main" id="{9035AAA4-3A08-44A9-9FE2-F697944B91F6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6694200" y="3623400"/>
                  <a:ext cx="485280" cy="51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62" name="Käsinkirjoitus 61">
                  <a:extLst>
                    <a:ext uri="{FF2B5EF4-FFF2-40B4-BE49-F238E27FC236}">
                      <a16:creationId xmlns:a16="http://schemas.microsoft.com/office/drawing/2014/main" id="{2035B6DE-CD32-47D9-BE3D-0BA7254F647A}"/>
                    </a:ext>
                  </a:extLst>
                </p14:cNvPr>
                <p14:cNvContentPartPr/>
                <p14:nvPr/>
              </p14:nvContentPartPr>
              <p14:xfrm>
                <a:off x="7276680" y="3929400"/>
                <a:ext cx="88920" cy="156240"/>
              </p14:xfrm>
            </p:contentPart>
          </mc:Choice>
          <mc:Fallback>
            <p:pic>
              <p:nvPicPr>
                <p:cNvPr id="62" name="Käsinkirjoitus 61">
                  <a:extLst>
                    <a:ext uri="{FF2B5EF4-FFF2-40B4-BE49-F238E27FC236}">
                      <a16:creationId xmlns:a16="http://schemas.microsoft.com/office/drawing/2014/main" id="{2035B6DE-CD32-47D9-BE3D-0BA7254F647A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7267680" y="3920760"/>
                  <a:ext cx="106560" cy="17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63" name="Käsinkirjoitus 62">
                  <a:extLst>
                    <a:ext uri="{FF2B5EF4-FFF2-40B4-BE49-F238E27FC236}">
                      <a16:creationId xmlns:a16="http://schemas.microsoft.com/office/drawing/2014/main" id="{8940B628-4151-4D27-8FE5-DD11697E9B5E}"/>
                    </a:ext>
                  </a:extLst>
                </p14:cNvPr>
                <p14:cNvContentPartPr/>
                <p14:nvPr/>
              </p14:nvContentPartPr>
              <p14:xfrm>
                <a:off x="7488360" y="3955320"/>
                <a:ext cx="96480" cy="132120"/>
              </p14:xfrm>
            </p:contentPart>
          </mc:Choice>
          <mc:Fallback>
            <p:pic>
              <p:nvPicPr>
                <p:cNvPr id="63" name="Käsinkirjoitus 62">
                  <a:extLst>
                    <a:ext uri="{FF2B5EF4-FFF2-40B4-BE49-F238E27FC236}">
                      <a16:creationId xmlns:a16="http://schemas.microsoft.com/office/drawing/2014/main" id="{8940B628-4151-4D27-8FE5-DD11697E9B5E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7479720" y="3946680"/>
                  <a:ext cx="114120" cy="14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64" name="Käsinkirjoitus 63">
                  <a:extLst>
                    <a:ext uri="{FF2B5EF4-FFF2-40B4-BE49-F238E27FC236}">
                      <a16:creationId xmlns:a16="http://schemas.microsoft.com/office/drawing/2014/main" id="{5068C55B-6DC9-4A54-8A15-A48D896EFAA0}"/>
                    </a:ext>
                  </a:extLst>
                </p14:cNvPr>
                <p14:cNvContentPartPr/>
                <p14:nvPr/>
              </p14:nvContentPartPr>
              <p14:xfrm>
                <a:off x="7622280" y="4004280"/>
                <a:ext cx="133200" cy="109080"/>
              </p14:xfrm>
            </p:contentPart>
          </mc:Choice>
          <mc:Fallback>
            <p:pic>
              <p:nvPicPr>
                <p:cNvPr id="64" name="Käsinkirjoitus 63">
                  <a:extLst>
                    <a:ext uri="{FF2B5EF4-FFF2-40B4-BE49-F238E27FC236}">
                      <a16:creationId xmlns:a16="http://schemas.microsoft.com/office/drawing/2014/main" id="{5068C55B-6DC9-4A54-8A15-A48D896EFAA0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7613640" y="3995640"/>
                  <a:ext cx="150840" cy="12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65" name="Käsinkirjoitus 64">
                  <a:extLst>
                    <a:ext uri="{FF2B5EF4-FFF2-40B4-BE49-F238E27FC236}">
                      <a16:creationId xmlns:a16="http://schemas.microsoft.com/office/drawing/2014/main" id="{EA2B9CA6-E412-4220-95C4-5B20DDF2E720}"/>
                    </a:ext>
                  </a:extLst>
                </p14:cNvPr>
                <p14:cNvContentPartPr/>
                <p14:nvPr/>
              </p14:nvContentPartPr>
              <p14:xfrm>
                <a:off x="7708680" y="3765240"/>
                <a:ext cx="56880" cy="342360"/>
              </p14:xfrm>
            </p:contentPart>
          </mc:Choice>
          <mc:Fallback>
            <p:pic>
              <p:nvPicPr>
                <p:cNvPr id="65" name="Käsinkirjoitus 64">
                  <a:extLst>
                    <a:ext uri="{FF2B5EF4-FFF2-40B4-BE49-F238E27FC236}">
                      <a16:creationId xmlns:a16="http://schemas.microsoft.com/office/drawing/2014/main" id="{EA2B9CA6-E412-4220-95C4-5B20DDF2E720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7700040" y="3756600"/>
                  <a:ext cx="74520" cy="36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66" name="Käsinkirjoitus 65">
                  <a:extLst>
                    <a:ext uri="{FF2B5EF4-FFF2-40B4-BE49-F238E27FC236}">
                      <a16:creationId xmlns:a16="http://schemas.microsoft.com/office/drawing/2014/main" id="{FA9EBD93-3310-419B-9415-B9D7ED0E2658}"/>
                    </a:ext>
                  </a:extLst>
                </p14:cNvPr>
                <p14:cNvContentPartPr/>
                <p14:nvPr/>
              </p14:nvContentPartPr>
              <p14:xfrm>
                <a:off x="7897320" y="3853800"/>
                <a:ext cx="6840" cy="235800"/>
              </p14:xfrm>
            </p:contentPart>
          </mc:Choice>
          <mc:Fallback>
            <p:pic>
              <p:nvPicPr>
                <p:cNvPr id="66" name="Käsinkirjoitus 65">
                  <a:extLst>
                    <a:ext uri="{FF2B5EF4-FFF2-40B4-BE49-F238E27FC236}">
                      <a16:creationId xmlns:a16="http://schemas.microsoft.com/office/drawing/2014/main" id="{FA9EBD93-3310-419B-9415-B9D7ED0E2658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7888680" y="3844800"/>
                  <a:ext cx="24480" cy="253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0" name="Ryhmä 69">
            <a:extLst>
              <a:ext uri="{FF2B5EF4-FFF2-40B4-BE49-F238E27FC236}">
                <a16:creationId xmlns:a16="http://schemas.microsoft.com/office/drawing/2014/main" id="{75CC96AF-D207-42F3-B814-D9493ED6F7F3}"/>
              </a:ext>
            </a:extLst>
          </p:cNvPr>
          <p:cNvGrpSpPr/>
          <p:nvPr/>
        </p:nvGrpSpPr>
        <p:grpSpPr>
          <a:xfrm>
            <a:off x="8431560" y="3952800"/>
            <a:ext cx="367560" cy="138960"/>
            <a:chOff x="8431560" y="3952800"/>
            <a:chExt cx="367560" cy="138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67" name="Käsinkirjoitus 66">
                  <a:extLst>
                    <a:ext uri="{FF2B5EF4-FFF2-40B4-BE49-F238E27FC236}">
                      <a16:creationId xmlns:a16="http://schemas.microsoft.com/office/drawing/2014/main" id="{61BA0076-6B4E-4E53-92F1-41A96E4D3A1D}"/>
                    </a:ext>
                  </a:extLst>
                </p14:cNvPr>
                <p14:cNvContentPartPr/>
                <p14:nvPr/>
              </p14:nvContentPartPr>
              <p14:xfrm>
                <a:off x="8431560" y="3952800"/>
                <a:ext cx="86040" cy="120600"/>
              </p14:xfrm>
            </p:contentPart>
          </mc:Choice>
          <mc:Fallback>
            <p:pic>
              <p:nvPicPr>
                <p:cNvPr id="67" name="Käsinkirjoitus 66">
                  <a:extLst>
                    <a:ext uri="{FF2B5EF4-FFF2-40B4-BE49-F238E27FC236}">
                      <a16:creationId xmlns:a16="http://schemas.microsoft.com/office/drawing/2014/main" id="{61BA0076-6B4E-4E53-92F1-41A96E4D3A1D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8422920" y="3944160"/>
                  <a:ext cx="103680" cy="13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68" name="Käsinkirjoitus 67">
                  <a:extLst>
                    <a:ext uri="{FF2B5EF4-FFF2-40B4-BE49-F238E27FC236}">
                      <a16:creationId xmlns:a16="http://schemas.microsoft.com/office/drawing/2014/main" id="{7CE821AB-FF3C-488D-8DE0-5B1A7EC9B5D1}"/>
                    </a:ext>
                  </a:extLst>
                </p14:cNvPr>
                <p14:cNvContentPartPr/>
                <p14:nvPr/>
              </p14:nvContentPartPr>
              <p14:xfrm>
                <a:off x="8606880" y="3963600"/>
                <a:ext cx="192240" cy="128160"/>
              </p14:xfrm>
            </p:contentPart>
          </mc:Choice>
          <mc:Fallback>
            <p:pic>
              <p:nvPicPr>
                <p:cNvPr id="68" name="Käsinkirjoitus 67">
                  <a:extLst>
                    <a:ext uri="{FF2B5EF4-FFF2-40B4-BE49-F238E27FC236}">
                      <a16:creationId xmlns:a16="http://schemas.microsoft.com/office/drawing/2014/main" id="{7CE821AB-FF3C-488D-8DE0-5B1A7EC9B5D1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8597880" y="3954600"/>
                  <a:ext cx="209880" cy="145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13">
            <p14:nvContentPartPr>
              <p14:cNvPr id="69" name="Käsinkirjoitus 68">
                <a:extLst>
                  <a:ext uri="{FF2B5EF4-FFF2-40B4-BE49-F238E27FC236}">
                    <a16:creationId xmlns:a16="http://schemas.microsoft.com/office/drawing/2014/main" id="{ED97980A-F009-49DB-8FB4-B6A5A48A3E1E}"/>
                  </a:ext>
                </a:extLst>
              </p14:cNvPr>
              <p14:cNvContentPartPr/>
              <p14:nvPr/>
            </p14:nvContentPartPr>
            <p14:xfrm>
              <a:off x="9143280" y="3751200"/>
              <a:ext cx="228240" cy="420120"/>
            </p14:xfrm>
          </p:contentPart>
        </mc:Choice>
        <mc:Fallback>
          <p:pic>
            <p:nvPicPr>
              <p:cNvPr id="69" name="Käsinkirjoitus 68">
                <a:extLst>
                  <a:ext uri="{FF2B5EF4-FFF2-40B4-BE49-F238E27FC236}">
                    <a16:creationId xmlns:a16="http://schemas.microsoft.com/office/drawing/2014/main" id="{ED97980A-F009-49DB-8FB4-B6A5A48A3E1E}"/>
                  </a:ext>
                </a:extLst>
              </p:cNvPr>
              <p:cNvPicPr/>
              <p:nvPr/>
            </p:nvPicPr>
            <p:blipFill>
              <a:blip r:embed="rId114"/>
              <a:stretch>
                <a:fillRect/>
              </a:stretch>
            </p:blipFill>
            <p:spPr>
              <a:xfrm>
                <a:off x="9134640" y="3742560"/>
                <a:ext cx="245880" cy="43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5">
            <p14:nvContentPartPr>
              <p14:cNvPr id="72" name="Käsinkirjoitus 71">
                <a:extLst>
                  <a:ext uri="{FF2B5EF4-FFF2-40B4-BE49-F238E27FC236}">
                    <a16:creationId xmlns:a16="http://schemas.microsoft.com/office/drawing/2014/main" id="{D730B30A-84B7-4D51-A31E-94014F97D3E3}"/>
                  </a:ext>
                </a:extLst>
              </p14:cNvPr>
              <p14:cNvContentPartPr/>
              <p14:nvPr/>
            </p14:nvContentPartPr>
            <p14:xfrm>
              <a:off x="4347720" y="2934000"/>
              <a:ext cx="425160" cy="232200"/>
            </p14:xfrm>
          </p:contentPart>
        </mc:Choice>
        <mc:Fallback>
          <p:pic>
            <p:nvPicPr>
              <p:cNvPr id="72" name="Käsinkirjoitus 71">
                <a:extLst>
                  <a:ext uri="{FF2B5EF4-FFF2-40B4-BE49-F238E27FC236}">
                    <a16:creationId xmlns:a16="http://schemas.microsoft.com/office/drawing/2014/main" id="{D730B30A-84B7-4D51-A31E-94014F97D3E3}"/>
                  </a:ext>
                </a:extLst>
              </p:cNvPr>
              <p:cNvPicPr/>
              <p:nvPr/>
            </p:nvPicPr>
            <p:blipFill>
              <a:blip r:embed="rId116"/>
              <a:stretch>
                <a:fillRect/>
              </a:stretch>
            </p:blipFill>
            <p:spPr>
              <a:xfrm>
                <a:off x="4330080" y="2898000"/>
                <a:ext cx="460800" cy="303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7">
            <p14:nvContentPartPr>
              <p14:cNvPr id="73" name="Käsinkirjoitus 72">
                <a:extLst>
                  <a:ext uri="{FF2B5EF4-FFF2-40B4-BE49-F238E27FC236}">
                    <a16:creationId xmlns:a16="http://schemas.microsoft.com/office/drawing/2014/main" id="{809577EF-4A7D-423B-8E35-C1E1EB7C808A}"/>
                  </a:ext>
                </a:extLst>
              </p14:cNvPr>
              <p14:cNvContentPartPr/>
              <p14:nvPr/>
            </p14:nvContentPartPr>
            <p14:xfrm>
              <a:off x="6645240" y="4268880"/>
              <a:ext cx="427680" cy="381960"/>
            </p14:xfrm>
          </p:contentPart>
        </mc:Choice>
        <mc:Fallback>
          <p:pic>
            <p:nvPicPr>
              <p:cNvPr id="73" name="Käsinkirjoitus 72">
                <a:extLst>
                  <a:ext uri="{FF2B5EF4-FFF2-40B4-BE49-F238E27FC236}">
                    <a16:creationId xmlns:a16="http://schemas.microsoft.com/office/drawing/2014/main" id="{809577EF-4A7D-423B-8E35-C1E1EB7C808A}"/>
                  </a:ext>
                </a:extLst>
              </p:cNvPr>
              <p:cNvPicPr/>
              <p:nvPr/>
            </p:nvPicPr>
            <p:blipFill>
              <a:blip r:embed="rId118"/>
              <a:stretch>
                <a:fillRect/>
              </a:stretch>
            </p:blipFill>
            <p:spPr>
              <a:xfrm>
                <a:off x="6627240" y="4232880"/>
                <a:ext cx="463320" cy="453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9">
            <p14:nvContentPartPr>
              <p14:cNvPr id="74" name="Käsinkirjoitus 73">
                <a:extLst>
                  <a:ext uri="{FF2B5EF4-FFF2-40B4-BE49-F238E27FC236}">
                    <a16:creationId xmlns:a16="http://schemas.microsoft.com/office/drawing/2014/main" id="{F6C3F009-B124-46FE-843E-1645CDF08259}"/>
                  </a:ext>
                </a:extLst>
              </p14:cNvPr>
              <p14:cNvContentPartPr/>
              <p14:nvPr/>
            </p14:nvContentPartPr>
            <p14:xfrm>
              <a:off x="7166160" y="4461480"/>
              <a:ext cx="192240" cy="196560"/>
            </p14:xfrm>
          </p:contentPart>
        </mc:Choice>
        <mc:Fallback>
          <p:pic>
            <p:nvPicPr>
              <p:cNvPr id="74" name="Käsinkirjoitus 73">
                <a:extLst>
                  <a:ext uri="{FF2B5EF4-FFF2-40B4-BE49-F238E27FC236}">
                    <a16:creationId xmlns:a16="http://schemas.microsoft.com/office/drawing/2014/main" id="{F6C3F009-B124-46FE-843E-1645CDF08259}"/>
                  </a:ext>
                </a:extLst>
              </p:cNvPr>
              <p:cNvPicPr/>
              <p:nvPr/>
            </p:nvPicPr>
            <p:blipFill>
              <a:blip r:embed="rId120"/>
              <a:stretch>
                <a:fillRect/>
              </a:stretch>
            </p:blipFill>
            <p:spPr>
              <a:xfrm>
                <a:off x="7148160" y="4425480"/>
                <a:ext cx="227880" cy="268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1">
            <p14:nvContentPartPr>
              <p14:cNvPr id="75" name="Käsinkirjoitus 74">
                <a:extLst>
                  <a:ext uri="{FF2B5EF4-FFF2-40B4-BE49-F238E27FC236}">
                    <a16:creationId xmlns:a16="http://schemas.microsoft.com/office/drawing/2014/main" id="{48B3EF48-9B1A-4EB5-B780-185C7E1E9F2E}"/>
                  </a:ext>
                </a:extLst>
              </p14:cNvPr>
              <p14:cNvContentPartPr/>
              <p14:nvPr/>
            </p14:nvContentPartPr>
            <p14:xfrm>
              <a:off x="7413840" y="4497480"/>
              <a:ext cx="109800" cy="167040"/>
            </p14:xfrm>
          </p:contentPart>
        </mc:Choice>
        <mc:Fallback>
          <p:pic>
            <p:nvPicPr>
              <p:cNvPr id="75" name="Käsinkirjoitus 74">
                <a:extLst>
                  <a:ext uri="{FF2B5EF4-FFF2-40B4-BE49-F238E27FC236}">
                    <a16:creationId xmlns:a16="http://schemas.microsoft.com/office/drawing/2014/main" id="{48B3EF48-9B1A-4EB5-B780-185C7E1E9F2E}"/>
                  </a:ext>
                </a:extLst>
              </p:cNvPr>
              <p:cNvPicPr/>
              <p:nvPr/>
            </p:nvPicPr>
            <p:blipFill>
              <a:blip r:embed="rId122"/>
              <a:stretch>
                <a:fillRect/>
              </a:stretch>
            </p:blipFill>
            <p:spPr>
              <a:xfrm>
                <a:off x="7396200" y="4461840"/>
                <a:ext cx="145440" cy="238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3">
            <p14:nvContentPartPr>
              <p14:cNvPr id="76" name="Käsinkirjoitus 75">
                <a:extLst>
                  <a:ext uri="{FF2B5EF4-FFF2-40B4-BE49-F238E27FC236}">
                    <a16:creationId xmlns:a16="http://schemas.microsoft.com/office/drawing/2014/main" id="{2576A0DC-332C-43B0-A06E-1FA95594E752}"/>
                  </a:ext>
                </a:extLst>
              </p14:cNvPr>
              <p14:cNvContentPartPr/>
              <p14:nvPr/>
            </p14:nvContentPartPr>
            <p14:xfrm>
              <a:off x="7509960" y="4292280"/>
              <a:ext cx="74880" cy="306360"/>
            </p14:xfrm>
          </p:contentPart>
        </mc:Choice>
        <mc:Fallback>
          <p:pic>
            <p:nvPicPr>
              <p:cNvPr id="76" name="Käsinkirjoitus 75">
                <a:extLst>
                  <a:ext uri="{FF2B5EF4-FFF2-40B4-BE49-F238E27FC236}">
                    <a16:creationId xmlns:a16="http://schemas.microsoft.com/office/drawing/2014/main" id="{2576A0DC-332C-43B0-A06E-1FA95594E752}"/>
                  </a:ext>
                </a:extLst>
              </p:cNvPr>
              <p:cNvPicPr/>
              <p:nvPr/>
            </p:nvPicPr>
            <p:blipFill>
              <a:blip r:embed="rId124"/>
              <a:stretch>
                <a:fillRect/>
              </a:stretch>
            </p:blipFill>
            <p:spPr>
              <a:xfrm>
                <a:off x="7491960" y="4256640"/>
                <a:ext cx="110520" cy="37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5">
            <p14:nvContentPartPr>
              <p14:cNvPr id="77" name="Käsinkirjoitus 76">
                <a:extLst>
                  <a:ext uri="{FF2B5EF4-FFF2-40B4-BE49-F238E27FC236}">
                    <a16:creationId xmlns:a16="http://schemas.microsoft.com/office/drawing/2014/main" id="{2E42EA14-B048-4760-9B9B-6821B865FBAC}"/>
                  </a:ext>
                </a:extLst>
              </p14:cNvPr>
              <p14:cNvContentPartPr/>
              <p14:nvPr/>
            </p14:nvContentPartPr>
            <p14:xfrm>
              <a:off x="7679520" y="4361040"/>
              <a:ext cx="8640" cy="272880"/>
            </p14:xfrm>
          </p:contentPart>
        </mc:Choice>
        <mc:Fallback>
          <p:pic>
            <p:nvPicPr>
              <p:cNvPr id="77" name="Käsinkirjoitus 76">
                <a:extLst>
                  <a:ext uri="{FF2B5EF4-FFF2-40B4-BE49-F238E27FC236}">
                    <a16:creationId xmlns:a16="http://schemas.microsoft.com/office/drawing/2014/main" id="{2E42EA14-B048-4760-9B9B-6821B865FBAC}"/>
                  </a:ext>
                </a:extLst>
              </p:cNvPr>
              <p:cNvPicPr/>
              <p:nvPr/>
            </p:nvPicPr>
            <p:blipFill>
              <a:blip r:embed="rId126"/>
              <a:stretch>
                <a:fillRect/>
              </a:stretch>
            </p:blipFill>
            <p:spPr>
              <a:xfrm>
                <a:off x="7661520" y="4325400"/>
                <a:ext cx="44280" cy="344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7">
            <p14:nvContentPartPr>
              <p14:cNvPr id="78" name="Käsinkirjoitus 77">
                <a:extLst>
                  <a:ext uri="{FF2B5EF4-FFF2-40B4-BE49-F238E27FC236}">
                    <a16:creationId xmlns:a16="http://schemas.microsoft.com/office/drawing/2014/main" id="{A9E4157A-2325-4A6C-A5FB-9C3181003432}"/>
                  </a:ext>
                </a:extLst>
              </p14:cNvPr>
              <p14:cNvContentPartPr/>
              <p14:nvPr/>
            </p14:nvContentPartPr>
            <p14:xfrm>
              <a:off x="7800120" y="4510080"/>
              <a:ext cx="107640" cy="146160"/>
            </p14:xfrm>
          </p:contentPart>
        </mc:Choice>
        <mc:Fallback>
          <p:pic>
            <p:nvPicPr>
              <p:cNvPr id="78" name="Käsinkirjoitus 77">
                <a:extLst>
                  <a:ext uri="{FF2B5EF4-FFF2-40B4-BE49-F238E27FC236}">
                    <a16:creationId xmlns:a16="http://schemas.microsoft.com/office/drawing/2014/main" id="{A9E4157A-2325-4A6C-A5FB-9C3181003432}"/>
                  </a:ext>
                </a:extLst>
              </p:cNvPr>
              <p:cNvPicPr/>
              <p:nvPr/>
            </p:nvPicPr>
            <p:blipFill>
              <a:blip r:embed="rId128"/>
              <a:stretch>
                <a:fillRect/>
              </a:stretch>
            </p:blipFill>
            <p:spPr>
              <a:xfrm>
                <a:off x="7782120" y="4474080"/>
                <a:ext cx="143280" cy="217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9">
            <p14:nvContentPartPr>
              <p14:cNvPr id="79" name="Käsinkirjoitus 78">
                <a:extLst>
                  <a:ext uri="{FF2B5EF4-FFF2-40B4-BE49-F238E27FC236}">
                    <a16:creationId xmlns:a16="http://schemas.microsoft.com/office/drawing/2014/main" id="{860D5319-ED42-4D6C-9189-0D7178F3DEA5}"/>
                  </a:ext>
                </a:extLst>
              </p14:cNvPr>
              <p14:cNvContentPartPr/>
              <p14:nvPr/>
            </p14:nvContentPartPr>
            <p14:xfrm>
              <a:off x="8004960" y="4513680"/>
              <a:ext cx="123480" cy="187560"/>
            </p14:xfrm>
          </p:contentPart>
        </mc:Choice>
        <mc:Fallback>
          <p:pic>
            <p:nvPicPr>
              <p:cNvPr id="79" name="Käsinkirjoitus 78">
                <a:extLst>
                  <a:ext uri="{FF2B5EF4-FFF2-40B4-BE49-F238E27FC236}">
                    <a16:creationId xmlns:a16="http://schemas.microsoft.com/office/drawing/2014/main" id="{860D5319-ED42-4D6C-9189-0D7178F3DEA5}"/>
                  </a:ext>
                </a:extLst>
              </p:cNvPr>
              <p:cNvPicPr/>
              <p:nvPr/>
            </p:nvPicPr>
            <p:blipFill>
              <a:blip r:embed="rId130"/>
              <a:stretch>
                <a:fillRect/>
              </a:stretch>
            </p:blipFill>
            <p:spPr>
              <a:xfrm>
                <a:off x="7987320" y="4478040"/>
                <a:ext cx="159120" cy="259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1">
            <p14:nvContentPartPr>
              <p14:cNvPr id="80" name="Käsinkirjoitus 79">
                <a:extLst>
                  <a:ext uri="{FF2B5EF4-FFF2-40B4-BE49-F238E27FC236}">
                    <a16:creationId xmlns:a16="http://schemas.microsoft.com/office/drawing/2014/main" id="{187D5FF0-C438-40BE-B318-1406212903B3}"/>
                  </a:ext>
                </a:extLst>
              </p14:cNvPr>
              <p14:cNvContentPartPr/>
              <p14:nvPr/>
            </p14:nvContentPartPr>
            <p14:xfrm>
              <a:off x="8266680" y="4503960"/>
              <a:ext cx="173880" cy="159480"/>
            </p14:xfrm>
          </p:contentPart>
        </mc:Choice>
        <mc:Fallback>
          <p:pic>
            <p:nvPicPr>
              <p:cNvPr id="80" name="Käsinkirjoitus 79">
                <a:extLst>
                  <a:ext uri="{FF2B5EF4-FFF2-40B4-BE49-F238E27FC236}">
                    <a16:creationId xmlns:a16="http://schemas.microsoft.com/office/drawing/2014/main" id="{187D5FF0-C438-40BE-B318-1406212903B3}"/>
                  </a:ext>
                </a:extLst>
              </p:cNvPr>
              <p:cNvPicPr/>
              <p:nvPr/>
            </p:nvPicPr>
            <p:blipFill>
              <a:blip r:embed="rId132"/>
              <a:stretch>
                <a:fillRect/>
              </a:stretch>
            </p:blipFill>
            <p:spPr>
              <a:xfrm>
                <a:off x="8248680" y="4467960"/>
                <a:ext cx="209520" cy="231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3">
            <p14:nvContentPartPr>
              <p14:cNvPr id="81" name="Käsinkirjoitus 80">
                <a:extLst>
                  <a:ext uri="{FF2B5EF4-FFF2-40B4-BE49-F238E27FC236}">
                    <a16:creationId xmlns:a16="http://schemas.microsoft.com/office/drawing/2014/main" id="{5AE41B23-7CF9-47D9-ADD1-04CE1A348D08}"/>
                  </a:ext>
                </a:extLst>
              </p14:cNvPr>
              <p14:cNvContentPartPr/>
              <p14:nvPr/>
            </p14:nvContentPartPr>
            <p14:xfrm>
              <a:off x="8546400" y="4457520"/>
              <a:ext cx="23040" cy="247680"/>
            </p14:xfrm>
          </p:contentPart>
        </mc:Choice>
        <mc:Fallback>
          <p:pic>
            <p:nvPicPr>
              <p:cNvPr id="81" name="Käsinkirjoitus 80">
                <a:extLst>
                  <a:ext uri="{FF2B5EF4-FFF2-40B4-BE49-F238E27FC236}">
                    <a16:creationId xmlns:a16="http://schemas.microsoft.com/office/drawing/2014/main" id="{5AE41B23-7CF9-47D9-ADD1-04CE1A348D08}"/>
                  </a:ext>
                </a:extLst>
              </p:cNvPr>
              <p:cNvPicPr/>
              <p:nvPr/>
            </p:nvPicPr>
            <p:blipFill>
              <a:blip r:embed="rId134"/>
              <a:stretch>
                <a:fillRect/>
              </a:stretch>
            </p:blipFill>
            <p:spPr>
              <a:xfrm>
                <a:off x="8528760" y="4421880"/>
                <a:ext cx="58680" cy="319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5">
            <p14:nvContentPartPr>
              <p14:cNvPr id="82" name="Käsinkirjoitus 81">
                <a:extLst>
                  <a:ext uri="{FF2B5EF4-FFF2-40B4-BE49-F238E27FC236}">
                    <a16:creationId xmlns:a16="http://schemas.microsoft.com/office/drawing/2014/main" id="{621D1FCF-E7FF-42C7-A94B-D665BA96E1F4}"/>
                  </a:ext>
                </a:extLst>
              </p14:cNvPr>
              <p14:cNvContentPartPr/>
              <p14:nvPr/>
            </p14:nvContentPartPr>
            <p14:xfrm>
              <a:off x="9058680" y="4528080"/>
              <a:ext cx="123480" cy="180720"/>
            </p14:xfrm>
          </p:contentPart>
        </mc:Choice>
        <mc:Fallback>
          <p:pic>
            <p:nvPicPr>
              <p:cNvPr id="82" name="Käsinkirjoitus 81">
                <a:extLst>
                  <a:ext uri="{FF2B5EF4-FFF2-40B4-BE49-F238E27FC236}">
                    <a16:creationId xmlns:a16="http://schemas.microsoft.com/office/drawing/2014/main" id="{621D1FCF-E7FF-42C7-A94B-D665BA96E1F4}"/>
                  </a:ext>
                </a:extLst>
              </p:cNvPr>
              <p:cNvPicPr/>
              <p:nvPr/>
            </p:nvPicPr>
            <p:blipFill>
              <a:blip r:embed="rId136"/>
              <a:stretch>
                <a:fillRect/>
              </a:stretch>
            </p:blipFill>
            <p:spPr>
              <a:xfrm>
                <a:off x="9041040" y="4492080"/>
                <a:ext cx="159120" cy="252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7">
            <p14:nvContentPartPr>
              <p14:cNvPr id="83" name="Käsinkirjoitus 82">
                <a:extLst>
                  <a:ext uri="{FF2B5EF4-FFF2-40B4-BE49-F238E27FC236}">
                    <a16:creationId xmlns:a16="http://schemas.microsoft.com/office/drawing/2014/main" id="{1F8B3388-EE79-4732-9470-E259CB2E760F}"/>
                  </a:ext>
                </a:extLst>
              </p14:cNvPr>
              <p14:cNvContentPartPr/>
              <p14:nvPr/>
            </p14:nvContentPartPr>
            <p14:xfrm>
              <a:off x="9294480" y="4573080"/>
              <a:ext cx="207000" cy="135000"/>
            </p14:xfrm>
          </p:contentPart>
        </mc:Choice>
        <mc:Fallback>
          <p:pic>
            <p:nvPicPr>
              <p:cNvPr id="83" name="Käsinkirjoitus 82">
                <a:extLst>
                  <a:ext uri="{FF2B5EF4-FFF2-40B4-BE49-F238E27FC236}">
                    <a16:creationId xmlns:a16="http://schemas.microsoft.com/office/drawing/2014/main" id="{1F8B3388-EE79-4732-9470-E259CB2E760F}"/>
                  </a:ext>
                </a:extLst>
              </p:cNvPr>
              <p:cNvPicPr/>
              <p:nvPr/>
            </p:nvPicPr>
            <p:blipFill>
              <a:blip r:embed="rId138"/>
              <a:stretch>
                <a:fillRect/>
              </a:stretch>
            </p:blipFill>
            <p:spPr>
              <a:xfrm>
                <a:off x="9276840" y="4537440"/>
                <a:ext cx="24264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9">
            <p14:nvContentPartPr>
              <p14:cNvPr id="84" name="Käsinkirjoitus 83">
                <a:extLst>
                  <a:ext uri="{FF2B5EF4-FFF2-40B4-BE49-F238E27FC236}">
                    <a16:creationId xmlns:a16="http://schemas.microsoft.com/office/drawing/2014/main" id="{64C0962A-3988-4215-83FE-5879A56EB603}"/>
                  </a:ext>
                </a:extLst>
              </p14:cNvPr>
              <p14:cNvContentPartPr/>
              <p14:nvPr/>
            </p14:nvContentPartPr>
            <p14:xfrm>
              <a:off x="9949320" y="4307040"/>
              <a:ext cx="285120" cy="427320"/>
            </p14:xfrm>
          </p:contentPart>
        </mc:Choice>
        <mc:Fallback>
          <p:pic>
            <p:nvPicPr>
              <p:cNvPr id="84" name="Käsinkirjoitus 83">
                <a:extLst>
                  <a:ext uri="{FF2B5EF4-FFF2-40B4-BE49-F238E27FC236}">
                    <a16:creationId xmlns:a16="http://schemas.microsoft.com/office/drawing/2014/main" id="{64C0962A-3988-4215-83FE-5879A56EB603}"/>
                  </a:ext>
                </a:extLst>
              </p:cNvPr>
              <p:cNvPicPr/>
              <p:nvPr/>
            </p:nvPicPr>
            <p:blipFill>
              <a:blip r:embed="rId140"/>
              <a:stretch>
                <a:fillRect/>
              </a:stretch>
            </p:blipFill>
            <p:spPr>
              <a:xfrm>
                <a:off x="9931320" y="4271040"/>
                <a:ext cx="320760" cy="498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98964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DFAE523C-35B8-4F4B-A0C6-D45388788C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28" y="401651"/>
            <a:ext cx="8030696" cy="500132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Käsinkirjoitus 1">
                <a:extLst>
                  <a:ext uri="{FF2B5EF4-FFF2-40B4-BE49-F238E27FC236}">
                    <a16:creationId xmlns:a16="http://schemas.microsoft.com/office/drawing/2014/main" id="{FC3D1436-E5B9-4BD3-BFB7-AB513D6567F7}"/>
                  </a:ext>
                </a:extLst>
              </p14:cNvPr>
              <p14:cNvContentPartPr/>
              <p14:nvPr/>
            </p14:nvContentPartPr>
            <p14:xfrm>
              <a:off x="3826440" y="4663440"/>
              <a:ext cx="1000080" cy="71280"/>
            </p14:xfrm>
          </p:contentPart>
        </mc:Choice>
        <mc:Fallback>
          <p:pic>
            <p:nvPicPr>
              <p:cNvPr id="2" name="Käsinkirjoitus 1">
                <a:extLst>
                  <a:ext uri="{FF2B5EF4-FFF2-40B4-BE49-F238E27FC236}">
                    <a16:creationId xmlns:a16="http://schemas.microsoft.com/office/drawing/2014/main" id="{FC3D1436-E5B9-4BD3-BFB7-AB513D6567F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808800" y="4627800"/>
                <a:ext cx="1035720" cy="14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" name="Käsinkirjoitus 2">
                <a:extLst>
                  <a:ext uri="{FF2B5EF4-FFF2-40B4-BE49-F238E27FC236}">
                    <a16:creationId xmlns:a16="http://schemas.microsoft.com/office/drawing/2014/main" id="{F6E834E1-AE68-4D2A-B3B4-BCE1CBA744FD}"/>
                  </a:ext>
                </a:extLst>
              </p14:cNvPr>
              <p14:cNvContentPartPr/>
              <p14:nvPr/>
            </p14:nvContentPartPr>
            <p14:xfrm>
              <a:off x="1336680" y="2263680"/>
              <a:ext cx="2812320" cy="588240"/>
            </p14:xfrm>
          </p:contentPart>
        </mc:Choice>
        <mc:Fallback>
          <p:pic>
            <p:nvPicPr>
              <p:cNvPr id="3" name="Käsinkirjoitus 2">
                <a:extLst>
                  <a:ext uri="{FF2B5EF4-FFF2-40B4-BE49-F238E27FC236}">
                    <a16:creationId xmlns:a16="http://schemas.microsoft.com/office/drawing/2014/main" id="{F6E834E1-AE68-4D2A-B3B4-BCE1CBA744F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318680" y="2227680"/>
                <a:ext cx="2847960" cy="659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4" name="Käsinkirjoitus 3">
                <a:extLst>
                  <a:ext uri="{FF2B5EF4-FFF2-40B4-BE49-F238E27FC236}">
                    <a16:creationId xmlns:a16="http://schemas.microsoft.com/office/drawing/2014/main" id="{7D383E91-4D57-4E70-80F5-C96FCCF541D2}"/>
                  </a:ext>
                </a:extLst>
              </p14:cNvPr>
              <p14:cNvContentPartPr/>
              <p14:nvPr/>
            </p14:nvContentPartPr>
            <p14:xfrm>
              <a:off x="3877560" y="4950360"/>
              <a:ext cx="659520" cy="19440"/>
            </p14:xfrm>
          </p:contentPart>
        </mc:Choice>
        <mc:Fallback>
          <p:pic>
            <p:nvPicPr>
              <p:cNvPr id="4" name="Käsinkirjoitus 3">
                <a:extLst>
                  <a:ext uri="{FF2B5EF4-FFF2-40B4-BE49-F238E27FC236}">
                    <a16:creationId xmlns:a16="http://schemas.microsoft.com/office/drawing/2014/main" id="{7D383E91-4D57-4E70-80F5-C96FCCF541D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859920" y="4914720"/>
                <a:ext cx="695160" cy="91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6" name="Käsinkirjoitus 5">
                <a:extLst>
                  <a:ext uri="{FF2B5EF4-FFF2-40B4-BE49-F238E27FC236}">
                    <a16:creationId xmlns:a16="http://schemas.microsoft.com/office/drawing/2014/main" id="{FA04C82C-4984-4900-B8A8-2073C0B030DD}"/>
                  </a:ext>
                </a:extLst>
              </p14:cNvPr>
              <p14:cNvContentPartPr/>
              <p14:nvPr/>
            </p14:nvContentPartPr>
            <p14:xfrm>
              <a:off x="5469120" y="2288520"/>
              <a:ext cx="2229480" cy="545040"/>
            </p14:xfrm>
          </p:contentPart>
        </mc:Choice>
        <mc:Fallback>
          <p:pic>
            <p:nvPicPr>
              <p:cNvPr id="6" name="Käsinkirjoitus 5">
                <a:extLst>
                  <a:ext uri="{FF2B5EF4-FFF2-40B4-BE49-F238E27FC236}">
                    <a16:creationId xmlns:a16="http://schemas.microsoft.com/office/drawing/2014/main" id="{FA04C82C-4984-4900-B8A8-2073C0B030D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451120" y="2252880"/>
                <a:ext cx="2265120" cy="61668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Tekstiruutu 6">
            <a:extLst>
              <a:ext uri="{FF2B5EF4-FFF2-40B4-BE49-F238E27FC236}">
                <a16:creationId xmlns:a16="http://schemas.microsoft.com/office/drawing/2014/main" id="{539DBDD5-2D18-48CF-9941-5B93EB7E500C}"/>
              </a:ext>
            </a:extLst>
          </p:cNvPr>
          <p:cNvSpPr txBox="1"/>
          <p:nvPr/>
        </p:nvSpPr>
        <p:spPr>
          <a:xfrm>
            <a:off x="7076661" y="4223224"/>
            <a:ext cx="58439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0,0,1,1,1,1,1,1,1,1,1,1,1,1,1,2,2,2,2,2,2,2,3,3,3</a:t>
            </a:r>
          </a:p>
        </p:txBody>
      </p:sp>
    </p:spTree>
    <p:extLst>
      <p:ext uri="{BB962C8B-B14F-4D97-AF65-F5344CB8AC3E}">
        <p14:creationId xmlns:p14="http://schemas.microsoft.com/office/powerpoint/2010/main" val="3764657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9A3D04-0DDC-41C1-A765-FD3F74434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Raakadatan muuttaminen frekvenssitaulukoksi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6CF13FBC-F4A6-4412-BEC1-9372E8F2C2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7760" y="1359467"/>
            <a:ext cx="6183336" cy="2690019"/>
          </a:xfrm>
        </p:spPr>
      </p:pic>
    </p:spTree>
    <p:extLst>
      <p:ext uri="{BB962C8B-B14F-4D97-AF65-F5344CB8AC3E}">
        <p14:creationId xmlns:p14="http://schemas.microsoft.com/office/powerpoint/2010/main" val="3737884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723DEB4C-D1D2-4F9E-8C9B-ADE0B31D91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4591" y="299200"/>
            <a:ext cx="7303609" cy="4027871"/>
          </a:xfrm>
        </p:spPr>
      </p:pic>
    </p:spTree>
    <p:extLst>
      <p:ext uri="{BB962C8B-B14F-4D97-AF65-F5344CB8AC3E}">
        <p14:creationId xmlns:p14="http://schemas.microsoft.com/office/powerpoint/2010/main" val="479905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6695FC-C5C2-4925-9C92-9C662E362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Luokittelu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525C8552-2449-4F24-ADF5-16F2FE28D7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0757" y="1373476"/>
            <a:ext cx="7706801" cy="3982006"/>
          </a:xfrm>
        </p:spPr>
      </p:pic>
    </p:spTree>
    <p:extLst>
      <p:ext uri="{BB962C8B-B14F-4D97-AF65-F5344CB8AC3E}">
        <p14:creationId xmlns:p14="http://schemas.microsoft.com/office/powerpoint/2010/main" val="650716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F8FF18-AD2B-4996-893A-67AFE5B29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91F360-2B8B-402D-802F-810347439F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3.4, 4.1, 4.2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363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CADD2DE0-EF06-4AAD-B970-7F5A4AE3FB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9803" y="87465"/>
            <a:ext cx="6072581" cy="4094921"/>
          </a:xfrm>
        </p:spPr>
      </p:pic>
    </p:spTree>
    <p:extLst>
      <p:ext uri="{BB962C8B-B14F-4D97-AF65-F5344CB8AC3E}">
        <p14:creationId xmlns:p14="http://schemas.microsoft.com/office/powerpoint/2010/main" val="187713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2437</TotalTime>
  <Words>19</Words>
  <Application>Microsoft Office PowerPoint</Application>
  <PresentationFormat>Laajakuva</PresentationFormat>
  <Paragraphs>9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MAB5</vt:lpstr>
      <vt:lpstr>PowerPoint-esitys</vt:lpstr>
      <vt:lpstr>PowerPoint-esitys</vt:lpstr>
      <vt:lpstr>Raakadatan muuttaminen frekvenssitaulukoksi</vt:lpstr>
      <vt:lpstr>PowerPoint-esitys</vt:lpstr>
      <vt:lpstr>Luokittelu</vt:lpstr>
      <vt:lpstr>Tehtäviä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MAB5</dc:title>
  <dc:creator>Aleksi Mäkelä</dc:creator>
  <cp:lastModifiedBy>Aleksi Mäkelä</cp:lastModifiedBy>
  <cp:revision>8</cp:revision>
  <dcterms:created xsi:type="dcterms:W3CDTF">2026-03-09T11:46:47Z</dcterms:created>
  <dcterms:modified xsi:type="dcterms:W3CDTF">2026-03-11T06:10:22Z</dcterms:modified>
</cp:coreProperties>
</file>