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5" r:id="rId9"/>
    <p:sldId id="262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66" d="100"/>
          <a:sy n="66" d="100"/>
        </p:scale>
        <p:origin x="55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46:10.7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46:54.6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340 64,'-15'-11,"0"1,1 1,-26-13,34 20,1 0,0 0,-1 1,1 0,-1 0,0 0,1 0,-1 1,0 0,1 0,-1 0,-6 2,1 1,1 0,-1 1,1 0,0 0,0 1,0 1,1-1,0 2,0-1,-12 13,15-14,1 0,0 0,1 0,-1 1,1 0,0 0,1 0,-1 0,1 1,1-1,-1 1,1 0,0 0,0-1,1 1,0 1,0 8,2-12,-1 0,1 0,0-1,0 1,0 0,0-1,1 1,0-1,0 1,0-1,0 0,0 0,0 0,1 0,0 0,-1 0,1-1,0 1,0-1,1 0,-1 0,6 3,-6-4,-1 0,0 0,0-1,1 1,-1 0,1-1,-1 0,1 1,-1-1,0 0,1 0,-1 0,1-1,-1 1,1-1,-1 1,0-1,1 0,-1 0,0 0,0 0,1 0,-1 0,0-1,0 1,0-1,-1 1,1-1,0 0,-1 0,1 0,-1 0,1 0,-1 0,0 0,1-3,0 2,-1 0,0 0,0 0,0-1,0 1,0-5,-2-29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2:58.6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190 31,'-14'0,"0"1,0 0,0 1,0 0,-19 6,28-7,1 1,-1 0,1 0,0 0,-1 1,1-1,0 1,0 0,1 0,-1 1,1-1,-1 1,1-1,0 1,0 0,1 0,-1 1,-3 7,3-2,0 1,1-1,0 1,0-1,1 1,0-1,1 16,1-18,0 0,0 0,0-1,1 1,0 0,0-1,1 0,0 1,1-1,6 11,-9-17,0 0,0 0,-1 0,1 0,0 0,0 0,0 0,0 0,1 0,-1 0,0-1,0 1,0-1,1 1,-1-1,0 1,0-1,1 1,-1-1,0 0,1 0,-1 0,0 0,1 0,-1 0,1 0,-1 0,0-1,1 1,-1 0,0-1,0 1,1-1,-1 1,0-1,0 0,0 0,0 1,0-1,0 0,0 0,0 0,1-2,4-2,-1-1,-1 0,1 0,-1 0,0 0,6-13,-2-3,-1-1,-1 1,-1-2,-1 1,2-25,4-31,-10 78,0 1,0-1,0 1,1-1,-1 1,0-1,0 1,0-1,0 1,0-1,1 1,-1-1,0 1,0 0,1-1,-1 1,0-1,1 1,-1 0,0-1,2 1,5 4,6 21,-12-22,32 76,25 97,-41-122,-1 4,-7-19,3 43,-6-24,-6-3,-6-2,3-38,0 0,-1-1,0 1,-10 20,-9 6,17-33,0 0,0-1,-1 0,0 0,-1-1,0 0,-14 9,-17 4,0-8,1-7,-2-8,2-7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2:59.4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298 1,'-10'5,"0"1,0 1,1 0,0 0,0 1,1 0,0 0,0 1,1 0,-11 18,-3 10,-26 60,42-87,-12 29,2 0,2 1,-14 70,19-57,6-25,2 55,7-27,5-2,6-5,8-7,-21-36,0 1,1-1,12 10,-12-12,0 1,1-1,-1-1,11 5,-11-5,1-1,0 0,0-1,1 1,-1-1,0-1,0 1,1-1,-1 0,0-1,0 0,0 0,1 0,11-5,16-10,-6-7,-2-5,-24 24,0-1,1-1,-2 1,5-9,-6 10,1-1,-1 0,0 0,0 0,0-7,-1 8,0 0,0 0,0 1,-1-1,0 0,0 0,-2-5,0 3,0 0,-1 0,0 0,0 0,-1 1,1-1,-1 1,-1 0,1 1,-1-1,1 1,-1 0,0 1,-1-1,1 1,-1 0,1 1,-9-3,-11-2,0 1,0 1,-41-2,40 5,-48 4,24 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3:23.3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89,'26'-5,"-1"0,1-3,39-15,14-5,-63 21,-9 5,0-1,1 1,0 1,-1-1,1 1,10 0,6 0,-3 6,-17-3,-1 0,0 1,0-1,0 1,0-1,0 1,0 0,-1 0,1 1,-1-1,0 0,0 1,0-1,-1 1,1 0,-1-1,0 1,0 0,1 5,1 8,-1 0,0 0,-1 21,-6 86,-24 130,21-203,0-4,-1-13,2-17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3:23.7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0,'0'0,"22"0,18 0,22 0,-2 0,-4 0,-3 6,-2-3,4 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3:24.1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250 41,'-9'0,"-1"1,1 0,-1 0,1 1,-1 0,1 1,0 0,0 0,0 1,1 0,-1 1,1 0,0 0,0 1,1 0,0 0,0 1,0 0,1 0,0 0,0 1,-7 13,4-5,1 1,0 0,2 0,0 1,1 0,0 0,2 1,0-1,1 1,1 30,6 2,8-5,-11-39,1 0,1-1,7 13,-9-16,1 0,-1 0,1 0,0 0,0-1,0 1,4 2,-4-3,1 0,0 0,0 0,0-1,0 1,0-1,0 0,0 0,0 0,1-1,-1 1,0-1,0 0,1 0,5-1,-4-1,1 0,-1 0,0 0,0-1,0 1,0-1,-1-1,1 1,6-6,-1-1,0-1,0 0,-1 0,-1-1,0 0,-1-1,0 0,6-14,-3 3,-1-1,-2 0,-1-1,5-28,-9 40,-1-1,-1-1,-1 1,0 0,-1 0,0 0,-1 0,-7-24,7 33,-1-1,-1 1,1-1,-1 1,0 0,0 0,-1 1,0-1,0 1,-8-7,-11-7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3:24.6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48,'0'0,"23"0,23-7,15 2,-6 3,-8-1,-3 0,-6 3,-8-3,-8-2,-7-3,-3-3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3:25.1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0,'0'0,"0"24,0 27,0 20,0-7,0-4,0-6,11 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3:26.3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210 384,'3'-13,"0"0,1 1,1 0,0-1,0 1,1 1,9-13,-6 9,-1 1,-1-1,9-24,-15 33,1 1,-1-1,0 1,-1-1,1 1,-1-1,-1 1,1-1,-1 0,1 1,-2-1,1 1,0 0,-5-9,3 7,0 1,0 0,0 0,-1 0,0 1,-1-1,1 1,-1 0,0 0,0 1,-1-1,1 1,-7-4,-11-3,17 9,0 0,-1 0,1 1,0-1,-1 2,1-1,-1 1,1 0,-1 0,1 1,-1-1,1 2,0-1,-13 5,16-5,0 1,-1-1,1 1,0 0,0 0,0 0,0 1,1-1,-1 1,0 0,1-1,0 1,0 0,0 1,0-1,0 0,1 0,-1 1,1-1,0 1,0-1,0 1,0 0,1-1,0 1,0 0,0 5,1 5,1-1,0 0,1 0,1 0,0-1,8 18,42 72,-21-42,-18-30,1-2,-2 0,-1 1,14 50,-26-77,0 0,-1 0,0 0,1 0,-1 0,0 0,0 0,0 0,0 0,0 0,0 0,-1 0,1 0,0-1,-1 1,0 0,1 0,-1 0,0 0,0-1,0 1,0 0,-1-1,1 1,0-1,-1 1,-2 1,1-1,-1-1,1 1,-1-1,1 0,-1 0,0 0,1-1,-1 0,0 1,1-1,-1 0,0-1,1 1,-6-2,-4 0,1-1,-1 0,1-1,0-1,0 1,0-2,0 0,-16-12,25 16,0 0,0 0,0-1,1 1,-1-1,1 0,0 0,-1 0,1 0,0 0,1-1,-1 1,1 0,-1-1,1 1,0-1,0 0,1 1,-1-1,1 0,0 0,0 1,0-1,0 0,0 1,1-1,0 0,0 1,0-1,0 1,1-1,-1 1,1-1,2-2,3-5,1 0,0 1,0 0,1 0,1 1,0 1,0-1,0 2,1-1,12-5,12-8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3:26.9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192 0,'-54'20,"41"-16,0 0,-24 13,33-15,-1 1,1 0,0 0,0 1,0-1,1 1,-1 0,1 0,0 0,0 0,-4 8,2-2,1 0,0 0,0 0,-3 15,6-22,1-1,-1 1,1-1,0 1,-1-1,1 1,0-1,1 1,-1-1,0 1,1-1,-1 1,1-1,0 1,0-1,0 0,0 1,0-1,0 0,1 0,-1 0,1 0,-1 0,4 2,-4-3,1 0,-1 0,1-1,-1 1,1-1,0 1,-1-1,1 0,0 1,-1-1,1 0,0 0,-1 0,1 0,0-1,0 1,-1 0,1-1,0 1,-1-1,1 0,-1 1,1-1,-1 0,1 0,-1 0,2-1,6-5,-1 0,0 0,8-9,-12 11,4-4,0-2,-1 1,0-1,6-12,-7 11,0 1,1 0,16-19,-21 28,0-1,0 1,1 0,-1 0,1 0,0 0,0 0,0 1,0-1,0 1,0 0,3-1,-5 2,0 0,1 0,-1 0,0 0,0 0,0 0,0 0,1 0,-1 1,0-1,0 1,0-1,0 1,0-1,0 1,0-1,0 1,0 0,0 0,0-1,-1 1,1 0,0 0,0 0,-1 0,1 0,0 0,-1 0,1 0,-1 0,0 0,1 0,-1 1,1 1,3 16,-1 1,0 0,-1 0,-1 0,-3 35,-2-17,-2-1,-2 0,-26 69,14-61,-3-7,-1-6,-6-7,-5-8,32-16,-1 0,1 0,-1-1,0 0,1 1,-1-1,-4-1,-22-5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3:27.3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9,'0'0,"21"0,21 0,19 0,-10 0,-14 0,-4 0,-3 0,-10 0,-5-9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47:22.760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0,'22'1,"0"1,26 6,-22-3,28 1,134-5,-106-1,-60-1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3:27.6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0,'0'0,"0"28,0 15,0 19,0-5,0-9,0-2,0-7,0-5,0-9,0-9,0-5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3:29.2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1 160,'109'-96,"-96"87,0 0,1 0,0 2,1 0,-1 0,32-8,-55 18,1 0,-1 1,1 0,0 0,0 1,-7 6,9-7,1 0,0 0,0 1,0 0,1 0,-1 0,1 0,0 1,-5 10,8-14,1-1,-1 1,1-1,0 1,-1-1,1 1,0-1,0 1,0-1,0 1,0-1,0 1,1-1,-1 1,0-1,1 0,-1 1,1-1,0 1,-1-1,1 0,0 0,0 1,0-1,0 0,0 0,0 0,0 0,2 2,3 1,1 0,0 0,0 0,12 4,-2-1,42 26,-27-12,-25-15,0 0,-1 0,0 1,0-1,0 1,-1 0,6 10,10 25,-3 5,-16-39,-1 0,1 1,-1 14,-6 26,-9-1,9-38,0 0,-1 0,0 0,0 0,-1-1,-13 13,-16 12,25-25,-1-1,-1 0,0-1,-17 8,-8-2,33-12,-1 1,1-2,-1 1,-9-1,-22-6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3:29.7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85,'1'0,"97"-52,-84 46,0 0,1 1,0 0,0 1,16-1,-29 4,0 1,0-1,0 1,0 0,1 0,-1 0,0 1,0-1,0 0,0 1,1-1,-1 1,0 0,0 0,0 0,0 0,2 1,-3-1,0 0,0 1,0-1,-1 0,1 0,0 0,-1 1,1-1,-1 0,1 1,-1-1,0 1,1-1,-1 0,0 1,0-1,0 1,0-1,-1 3,0 4,-1 0,-1 0,1-1,-1 1,-1-1,1 1,-9 10,-42 62,-36 57,69-94,8-5,13-35,-1 1,0-1,1 0,0 1,0-1,0 1,0-1,0 0,1 1,-1-1,1 0,0 1,0-1,0 0,1 0,-1 0,1 0,-1 0,1 0,0 0,3 2,0 1,0-1,1-1,-1 1,1-1,0 0,1 0,-1-1,12 5,21 5,4-4,4-7,5-9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3:30.2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0,'0'0,"25"0,15 0,16 0,-10 0,-2 0,-11 0,-3 0,-6 0,-6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3:30.6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61 0,'0'0,"-7"30,-5 20,-4 19,5-10,4-3,2 3,2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3:31.2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308 1,'-22'-1,"0"2,-41 6,56-5,0 0,-1 0,1 1,0 0,0 0,1 1,-1-1,1 2,0-1,0 1,-10 9,4-1,2 0,-1 1,2 0,0 1,1 0,0 0,1 1,1 0,0 0,-3 18,4-11,1 0,1 0,1 1,1-1,1 0,5 44,7-20,12-2,8-3,-25-34,0-1,1-1,0 1,0-1,0 0,1-1,0 0,0 0,0-1,1-1,17 6,9-6,-5-7,-29 4,0-1,0 0,-1 0,1 0,0 0,0 0,-1-1,1 1,-1 0,1-1,1-2,0 1,-2-1,1 0,0 1,-1-1,0 0,1 0,-2 0,1 0,0 0,-1 0,0 0,0 0,0 0,0 0,0 0,-1 0,0 0,0 1,0-1,-3-6,1 1,-1-1,-1 1,0 0,0 0,0 1,-1 0,-9-10,-17-9,-4 6,29 18,0 1,-1 0,-13-2,-30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3:32.1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200 81,'-24'-23,"16"14,0 1,0 1,-1-1,0 1,-16-9,24 16,0-1,-1 1,1 0,0-1,0 1,0 0,0-1,-1 1,1 0,0 0,0 0,0 0,-1 0,1 0,0 1,0-1,0 0,-1 1,1-1,0 0,-1 2,0-1,0 1,0-1,0 1,0 0,0-1,1 1,-1 0,0 0,-1 4,-3 5,1 0,1 1,-5 16,7-22,-27 115,26-105,1 1,1-1,0 1,2-1,2 25,-3-39,0-1,0 0,0 1,1-1,-1 0,0 1,1-1,-1 0,1 0,0 1,-1-1,1 0,0 0,0 0,-1 0,1 0,0 0,0 0,0 0,2 1,-1-2,0 1,0-1,0 1,0-1,0 0,0 0,0 0,0 0,0 0,0-1,0 1,3-2,3 0,0 1,0 0,0 0,0 0,-1 1,1 0,0 1,12 2,-15-2,-1 0,1 1,0 0,-1 0,1 0,-1 0,0 1,0 0,0 0,0 0,0 0,-1 1,1-1,-1 1,3 4,11 19,-5 4,-6 8,-2 5,-7 5,-10 8,-8 0,-6-8,23-42,-1-1,1 0,-12 11,12-14,0 0,1 0,-1-1,0 1,-8 3,9-5,1 0,0 0,-1-1,1 1,-1-1,1 0,-1 1,1-1,-4-1,5 1,-1 0,0-1,0 1,0-1,0 1,0-1,0 0,1 0,-1 0,0 0,1 0,-1 0,1 0,-1-1,1 1,-1 0,1-1,0 0,0 1,-2-3,-6-19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3:32.5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1,'0'0,"25"0,20 0,23 0,-15 0,-3 5,-10-2,-4 2,-6 0,-10-5,-6 4,-5-8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3:32.9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 1,'-7'36,"2"1,-1 61,5-76,-1 35,-2-5,-1-3,-1 2,3-1,3-2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3:33.3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1,'7'131,"-1"-16,-13 127,4-169,2-4,0 2,3 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47:30.2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0,'4'0,"5"0,5 0,4 0,3 0,2 0,5 0,2 0,-1 0,0 0,-3 0,0 0,-2 0,0 0,3 0,2 0,-1 0,-5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3:33.9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88,'26'-14,"9"-4,58-21,-83 35,1 1,0 0,0 1,-1 0,2 1,-1 0,0 1,0 0,0 1,14 2,-23-3,0 0,0 1,-1-1,1 0,0 1,-1-1,1 1,0 0,-1 0,1-1,-1 1,1 0,-1 0,0 0,1 1,-1-1,0 0,0 0,0 1,0-1,0 1,0-1,0 1,0-1,0 1,-1 0,2 3,-2-1,0 0,-1 0,1 0,-1 1,0-1,0 0,0 0,0 0,-1 0,-3 7,-13 19,0 0,-2-1,-2-1,-25 27,-22 28,38-41,8-4,21-35,1 0,0 0,0 1,0-1,0 0,0 1,1-1,-1 0,1 1,0-1,0 1,0-1,0 0,1 1,-1-1,1 0,0 1,3 5,-2-5,1 1,0-2,0 1,0 0,0-1,1 1,-1-1,1 0,0 0,0 0,8 4,5 0,1 0,-1-1,1 0,0-2,31 5,11-3,2-4,59-7,-65-3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3:34.3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31,'0'0,"20"0,20-6,14 1,-3 1,-7 2,-4-1,-8 3,1 0,-9 0,-7 0,-4-2,-6-7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3:34.7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94 1,'0'0,"-8"25,-3 18,-8 19,3-8,3-8,-1 0,6 0,3 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3:35.7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257 102,'-11'-21,"8"11,-2 1,0 0,0 1,0-1,-12-12,16 19,-1 1,1-1,-1 1,1 0,-1 0,0 0,1 0,-1 0,0 0,0 1,0-1,1 1,-1-1,0 1,0 0,0-1,0 1,0 0,0 0,0 0,0 1,0-1,0 0,0 1,0-1,1 1,-1 0,0-1,0 1,1 0,-1 0,0 0,1 1,-1-1,-1 2,-4 3,0 0,1 0,0 1,0 0,0 0,1 0,0 1,-5 9,-3 11,-10 32,14-33,-9 23,5-2,11-39,0 0,1 0,0 1,0-1,2 14,-1-20,0-1,0 0,1 0,-1 1,1-1,0 0,0 0,-1 0,1 0,1 0,-1 0,0 0,0 0,1 0,-1 0,1-1,0 1,-1 0,1-1,0 0,0 1,0-1,0 0,0 0,0 0,0 0,4 1,4-1,0 1,0-2,0 1,0-1,11-2,-9 2,0-1,0 1,13 2,-20-1,-1-1,1 1,0 0,0 1,-1-1,1 1,-1 0,1 0,-1 0,0 1,0-1,0 1,0 0,0 0,-1 1,1-1,-1 1,0 0,0 0,0 0,0 0,-1 0,0 0,0 1,0-1,0 1,-1 0,0-1,0 1,0 0,0 0,-1 0,0 8,-1 7,-1 0,-1 0,-8 28,-1-10,-10-1,17-31,0 0,-1 0,0-1,0 0,-1 0,0-1,1 1,-1-1,-1-1,1 1,0-1,-1-1,0 0,0 0,-9 2,11-4,0 1,0-1,0 0,-10-1,12 1,1-1,-1 0,1 0,-1 0,1 0,-1 0,-3-3,-16-17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3:36.2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418 25,'-57'-8,"36"5,-38-2,51 5,-1 0,0 1,0 0,1 1,-1 0,1 0,-14 6,12-3,-1 1,1 0,0 0,1 1,0 0,0 1,0 0,1 0,-14 19,8-8,2 1,0 1,-18 42,12-9,16-44,0 0,1 1,0 11,1-15,1-1,-1 1,1 0,0-1,3 9,-2-10,-1 0,1-1,0 1,1-1,-1 0,1 0,0 0,0 0,0 0,1-1,-1 1,1-1,0 0,0 0,0 0,0-1,0 1,1-1,-1 0,1 0,0-1,-1 1,1-1,0 0,0 0,0-1,8 0,4 0,0-1,0-1,0 0,0-2,-1 0,28-10,-28 8,1-1,-2-1,1 0,-1-1,0-1,-1 0,0-1,-1-1,0 0,21-25,-28 29,-1 0,1-1,-1 1,0-1,-1 0,0-1,-1 1,0 0,0-1,-1 0,0 0,-1 0,0 0,0 0,-1 0,-1 0,1 0,-2 0,1 0,-5-12,4 15,0 1,-1 0,1 0,-2 0,1 0,-1 0,1 0,-1 1,-1 0,-6-7,-24-18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3:37.3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13,'283'-10,"-235"7,227 12,-42 1,42 4,-68-2,508 20,-705-31,306 17,199 9,259 9,517 15,-1128-46,1078 82,-1022-61,-11-3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4:26.3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0 239,'5'-19,"1"0,0 1,1-1,1 2,14-24,-20 38,3-8,1-1,1 1,-1 1,2 0,0 0,0 0,19-16,-27 25,0 1,1 0,-1 0,0 0,1-1,-1 1,0 0,1 0,-1 0,0 0,1 0,-1 0,1 0,-1 0,0 0,1 0,-1 0,0 0,1 0,-1 0,0 0,1 0,-1 0,0 0,1 1,-1-1,0 0,1 0,-1 0,0 1,1-1,-1 0,0 0,0 1,1-1,-1 0,0 0,0 1,0-1,1 0,-1 1,0-1,0 0,0 1,0-1,0 1,0-1,0 0,0 1,0-1,0 0,0 1,0-1,0 0,0 1,0 0,0 26,0-24,-2 19,1-7,0 0,1 1,1-1,3 25,-3-37,0 0,-1 0,1 0,0 1,1-1,-1 0,1 0,-1-1,1 1,0 0,0-1,0 1,0-1,1 1,-1-1,1 0,-1 0,1 0,0 0,-1-1,1 1,0-1,0 0,0 1,1-1,-1-1,4 2,4-1,-1 0,0-1,1-1,-1 1,1-2,15-3,7-4,5-11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4:26.7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1 129,'24'-20,"59"-42,-72 54,1 1,0 0,1 1,0 0,15-4,-26 9,-1 1,1 0,0-1,0 1,-1 0,1 0,0 0,-1 0,1 0,0 0,0 0,-1 1,1-1,0 1,-1-1,1 1,-1-1,1 1,-1 0,1 0,-1 0,1 0,-1 0,0 0,1 0,1 3,1 2,0 0,0 0,-1 1,0 0,3 8,-3-8,-1-1,2 1,-1-1,5 7,-5-9,1 0,0 0,0-1,0 1,1-1,-1 0,1 0,-1-1,1 1,0-1,10 3,15 0,6-5,7-6,6-9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4:27.3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121 1,'-7'17,"-15"35,2 2,-24 101,40-133,-17 108,20-115,0 0,1 0,0 0,1 0,1 0,5 22,-4-31,-1 1,1-1,0 0,0 0,1 0,-1 0,1 0,1-1,-1 0,1 0,0 0,0 0,0-1,1 0,0 0,10 5,4 0,0 0,1-1,39 8,-16-6,2-5,-38-5,1-1,-1 0,16-3,18-13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4:27.7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 1,'-5'22,"1"1,-1 45,2-20,-13 149,14 269,7-372,-3-13,-1-14,4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47:33.7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0,'4'0,"5"0,5 0,5 0,2 0,2 0,5 0,1 0,1 0,-2 0,-1 0,-2 0,0 0,-1 0,3 0,1 0,-4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4:28.7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398 20,'-24'2,"0"0,-1-1,0-1,-47-7,61 5,-29-5,30 5,0 0,1 0,-1 1,0 0,0 1,1 0,-1 0,-15 3,23-2,-1 0,1 1,-1-1,1 0,0 1,0 0,-1-1,1 1,0 0,1 0,-1 0,0 0,0 0,1 1,0-1,-1 1,1-1,0 1,-1 2,-6 22,-1 6,3 10,1 5,1 0,1-8,4-18,-1-21,0 0,1 0,-1 0,1 0,0 0,-1 0,1 0,0-1,-1 1,1 0,0 0,0-1,0 1,0 0,-1-1,1 1,0-1,0 0,0 1,0-1,0 1,0-1,1 0,0 0,32 3,-12-2,-13 2,1 0,0 1,-1 0,0 1,0 0,0 1,0-1,-1 2,0-1,0 1,-1 0,13 17,1 3,-1 1,25 49,-27-43,-2 1,-1 1,16 60,-26-75,0 0,-2 0,0 0,-2 0,0 0,-1 0,-1 1,-5 23,4-34,-1 1,-1-1,0 0,0-1,-1 1,0-1,-1 1,0-2,0 1,-1-1,-1 0,1 0,-14 10,14-13,-1 0,0 0,-1-1,1 0,-1-1,0 0,-1 0,1-1,0 0,-1-1,0 0,1-1,-1 1,0-2,-18 0,-12-6,2-4,2-6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4:29.0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138 0,'0'0,"-16"25,-3 9,-9 15,3 0,-2-9,4-2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4:29.5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1 166,'23'-16,"141"-91,-113 83,-39 20,-1 0,20-3,-24 5,0 1,0 0,1 1,-1 0,0 0,1 1,-1 0,0 0,1 0,-1 1,0 0,10 5,-13-5,1 1,-1 0,0 0,0 0,0 0,-1 1,1 0,-1-1,1 1,-1 0,0 1,-1-1,1 0,-1 1,0 0,0-1,0 1,1 10,1 4,-2 1,0 0,-1 1,-1-1,-3 24,-20 100,-47 159,16-76,38-159,2-19,-1-16,-5-14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4:29.8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24,'0'0,"22"0,25-5,23-3,1 0,1 5,2 6,1 11,-1-1,6 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4:30.2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739 0,'-33'29,"0"1,2 2,-40 53,40-48,-60 76,5 3,5 5,5 3,-75 166,127-242,-7-9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4:30.7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169 52,'-12'0,"1"0,0 1,-1 1,1 0,0 0,0 1,0 0,-18 9,26-11,0 1,0 0,-1 0,1 0,0 1,1-1,-1 1,0-1,1 1,-1 0,1 0,0 0,0 0,0 1,1-1,-1 0,1 1,0-1,0 1,0 0,0-1,0 1,1 0,0-1,0 1,0 0,0 0,0-1,2 7,-2-7,1-1,-1 0,1 1,-1-1,1 0,0 1,0-1,0 0,0 0,0 0,1 0,-1 0,1 0,-1 0,1-1,0 1,-1-1,1 1,0-1,0 1,0-1,0 0,0 0,0 0,1 0,1 1,0-2,-1 0,0 0,0 0,0 0,0 0,1 0,-1-1,0 1,0-1,0 0,0 0,0 0,0-1,0 1,-1-1,1 1,0-1,4-4,-3 2,1-1,-1 1,0-1,0 0,-1 0,0 0,1-1,-2 1,1-1,-1 0,0 1,0-1,0 0,-1 0,0-1,0 1,0-11,-1 13,0 1,-1-1,1 0,-1 0,0 0,0 0,0 0,0 1,0-1,-1 0,0 1,0-1,0 1,0 0,-1 0,1 0,-1 0,0 0,1 0,-1 1,-1-1,1 1,0 0,0 0,-1 0,1 0,-1 1,-6-2,-17-3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4:31.1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205 19,'-37'-9,"26"7,1-1,0 1,-16 0,22 2,1 0,-1 0,1 0,0 1,-1 0,1-1,0 1,-1 1,1-1,0 0,0 1,0 0,0-1,-5 5,3-1,0 0,0 1,1-1,0 1,0 0,0 0,0 0,1 1,0-1,1 1,-1 0,-1 9,2-5,0-1,1 1,0 0,0-1,1 1,1 0,3 20,-4-28,1-1,0 1,-1 0,1 0,0 0,0-1,0 1,1 0,-1-1,1 1,-1-1,1 1,0-1,0 0,0 0,0 0,0 0,1 0,-1-1,1 1,-1 0,1-1,-1 0,1 0,0 0,0 0,-1 0,1 0,0-1,0 1,0-1,0 0,0 0,0 0,3-1,1 0,-1 0,0 0,1-1,-1 0,0-1,0 1,0-1,-1 0,1-1,-1 1,1-1,-1 0,0-1,8-8,-9 8,0-1,1 1,-2-1,1 0,-1 0,0 0,0-1,-1 1,0 0,0-1,0 0,-1 0,0 1,0-1,-1 0,0-11,-6-13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4:58.327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5:04.103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82 773,'-8'2,"1"-1,1 1,-1 0,0 1,0 0,1 0,0 0,-1 1,1 0,-7 7,13-11,0 0,-1 0,1 0,0 0,0 0,0 0,0 0,0 0,0 0,0 0,0 0,0 0,0 0,0 0,0 1,0-1,0 0,0 0,0 0,0 0,0 0,0 0,0 0,0 0,0 0,0 0,0 0,0 1,0-1,0 0,0 0,0 0,0 0,0 0,0 0,0 0,0 0,0 0,0 0,1 0,-1 0,0 0,0 0,0 0,0 1,0-1,0 0,0 0,0 0,0 0,0 0,0 0,0 0,0 0,1 0,-1 0,0 0,0 0,0 0,0 0,0 0,0 0,11 2,10-1,25-2,40 1,-84 0,0 1,0-1,0 1,0-1,0 1,0-1,-1 1,1 0,0 0,0 0,0 0,-1 0,1 1,0-1,-1 0,1 1,-1-1,0 1,0 0,1-1,-1 1,0 0,0 0,0 0,-1-1,1 1,0 0,-1 0,1 0,-1 0,0 0,0 0,0 0,0 1,0 2,0 6,-1 1,-1 0,0-1,-6 21,-20 59,-18 62,39-123,2 1,1-1,-1 38,-6 50,1-5,9-85,3 97,-2-123,0 0,1 0,-1 0,1 0,0 0,-1 0,1 0,0 0,0 0,0 0,0 0,1-1,-1 1,0 0,1-1,-1 1,1-1,0 1,-1-1,1 0,0 0,0 0,0 0,0 0,0 0,0-1,0 1,0 0,4 0,5 0,1 0,0 0,0-1,15-2,-6 0,111 1,35-1,-145-1,1-1,-1-1,0 0,38-17,-26 10,145-49,-156 55,1 1,0 1,43-2,76 8,-46 1,-20-3,-3-2,102 13,-41 0,206-7,-174-6,143 2,-305 0,-1 0,1-1,0 1,-1-1,1 0,-1 0,1 0,-1-1,0 0,1 1,-1-2,0 1,0 0,0-1,4-4,-3 3,-1-1,0 0,0 0,-1 0,1-1,-1 1,0-1,-1 0,0 1,1-1,0-7,5-26,6-61,-11 63,12-103,28-194,-38 299,-2 0,-1-1,-5-68,-26-104,27 193,-33-163,26 145,0 1,-3 0,-19-40,27 63,0 1,-1-1,0 1,0 1,-1-1,0 1,0 0,-1 0,0 1,0 0,-1 0,1 0,-1 1,0 0,-1 1,1 0,-1 0,-13-3,-3 1,0 1,0 2,-32-1,-80 5,61 1,-194 20,-2 0,45-10,-79 19,71 8,-20-14,43-5,142-10,39-5,-58 3,78-8,5 0,0 0,-1 0,1 1,-13 2,17-2,0-1,0 1,0 0,0 0,0 1,0-1,0 0,0 1,0-1,1 1,-1-1,1 1,-1 0,1 0,0-1,-1 1,1 0,-1 3,-6 13,2 1,-1 0,2 0,1 1,0 0,-1 28,5 127,1-118,-1-12,0-11,1 0,2 0,7 40,-3-37,-5-21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5:08.378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108 343,'-1'126,"3"138,0-219,3 1,11 53,7-14,-13-52,-1 1,-2 0,6 65,-2 40,0 24,-12-110,1 41,1-92,-1 1,0-1,1 1,-1-1,1 1,0-1,0 1,0-1,0 0,0 1,1-1,-1 0,0 0,1 0,0 0,0 0,-1 0,1 0,0-1,0 1,1-1,-1 0,0 1,0-1,1 0,-1 0,1 0,-1-1,1 1,3 0,8 1,1-1,-1 0,1-1,20-3,-5 1,13-2,55-11,-79 11,61-15,-50 11,57-8,-8 7,83-4,341 14,-500-1,-1 0,1 0,-1 0,1-1,-1 1,1-1,-1 1,1-1,-1 0,0 0,1 0,-1 0,0 0,0 0,0-1,0 1,0-1,3-3,-2 2,-1-1,0 0,0 0,0 0,0 0,-1 0,1 0,-1 0,0 0,0-7,2-30,-1 1,-2-1,-2 1,-12-66,6 48,-1-68,11 80,2 0,2 0,3 1,1 0,25-71,-23 80,-1-1,-2-1,-2 1,-2-1,2-67,-8 56,-13-86,7 51,4 33,2 48,0 0,1 0,-1 0,0 0,-1 0,1 0,0 1,-1-1,0 0,1 1,-1-1,0 1,0 0,-1 0,1-1,0 1,-1 1,1-1,-1 0,0 1,-3-2,-8-4,-1 1,-30-9,29 11,-37-10,-1 2,-60-5,-113 1,-197 12,242 5,154 0,-52 10,27-3,9-2,-24 3,-73 1,121-10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47:42.6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1,'23'27,"0"0,-2 2,-1 1,29 58,-29-44,-3 1,-1 0,11 57,-6-2,-5 1,-5 0,-3 1,-6 0,-4 0,-4 0,-20 104,10-131,-3-9,-2-7,0-5,18-48,2-3,0 1,0-1,-1 1,1-1,-1 0,0 0,0 0,0 0,0 0,-1-1,1 1,-1-1,-5 5,8-7,0 0,-1 0,1 0,0 0,-1 1,1-1,0 0,0 0,-1 0,1-1,0 1,-1 0,1 0,0 0,0 0,-1 0,1 0,0 0,-1 0,1 0,0-1,0 1,-1 0,1 0,0 0,0-1,0 1,-1 0,1 0,0-1,0 1,0 0,0 0,0-1,-1 1,1 0,0 0,0-1,0 1,0 0,0-1,-2-7,0 0,0 0,1 0,0 0,1 0,0 0,0 0,0 0,4-13,19-78,-18 82,14-50,3 1,3 0,45-84,-37 98,-27 45,0 0,1 0,-1 0,10-6,-11 10,-1 0,1 0,0 0,0 0,0 1,0 0,1 0,-1 0,1 1,-1 0,1 0,-1 0,1 1,7 0,-6 1,0 0,0 0,0 1,0 0,-1 0,1 1,0 0,-1 0,0 0,7 5,1 3,0 1,0 0,-1 1,-1 1,0-1,-1 2,18 30,-14-18,-2 0,0 2,-2-1,-1 2,-1-1,-2 1,-1 1,-1-1,1 49,-6-59,0 0,-1 1,-2-1,0 0,-1 0,-1 0,-1-1,0 1,-2-2,0 1,-1-1,-1 0,0 0,-2-2,-19 25,23-33,0 0,-1-1,-12 10,11-11,-1 0,1 0,-17 5,15-7,0 0,-1-1,-15 2,4-3,0-2,0-1,0 0,0-2,0-1,0 0,1-2,0-1,-30-13,-1-3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5:35.2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697 15,'-25'-5,"0"1,0 1,-30 1,44 2,0 1,0 1,0 0,0 1,0 0,1 0,-1 1,1 0,-16 10,3 0,1 2,1 0,0 2,1 0,-28 33,14-8,-51 81,53-71,2 2,-37 94,58-125,2 1,0 0,1 0,2 0,0 1,2-1,1 1,1 0,3 29,0-41,-1 0,2 1,0-1,1-1,0 1,1-1,0 0,1 0,1-1,0 0,1 0,0 0,0-2,2 1,-1-1,1 0,0-1,1-1,0 0,1 0,0-1,21 8,2-1,0-2,41 8,-56-16,1 0,-1-2,1 0,0-2,27-2,21-12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5:35.8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196 1,'24'20,"-1"1,-1 1,-1 1,-1 0,-1 2,-1 1,18 33,-17-21,-2 1,-1 1,-2 0,15 71,-15-44,-3 0,-4 1,-2-1,-3 1,-10 106,-11-41,-5 0,-6-2,-6-2,-5-1,-70 148,88-227,-2-1,-2-1,-2-1,-49 60,17-40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5:36.5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1,'0'201,"13"700,-4-655,-9-139,1-15,3-4,-4-16,-5-23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5:37.1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0 174,'13'-15,"1"-1,0 2,1 0,1 1,0 0,1 1,0 1,0 1,1 0,1 2,0 0,0 1,38-9,11 9,-52 8,1 0,0 0,-1 2,1 0,-1 1,0 1,0 0,-1 1,1 1,-1 0,0 1,-1 1,0 0,-1 1,22 20,-22-18,-2 0,1 1,-2 0,0 1,0 0,-1 1,-1 0,0 0,-1 1,-1 0,-1 0,0 0,-1 1,0 0,1 24,-5-17,0 0,-2 0,-1-1,0 1,-2-1,-1 1,-1-1,-11 25,5-19,-1-1,-1 0,-2-2,-1 0,-37 42,4-18,34-36,-28 16,27-19,0-2,-20 8,18-10,-42 9,44-13,-1 0,-26 0,-33-10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5:37.5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422 0,'-64'76,"35"-44,2 2,-29 46,24-21,2 2,2 1,-31 107,33-69,-24 176,39-179,4 0,5 0,4 0,4 0,22 112,-22-178,2 1,1-1,2-1,17 36,-18-46,2 0,0-1,1 0,0-1,2-1,29 28,10-3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5:39.5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1 339,'-1'-10,"1"0,1 1,0-1,0 0,1 1,0-1,0 1,1 0,1 0,0 0,0 0,0 0,1 1,0 0,1 0,0 0,0 1,1 0,0 0,0 1,12-9,20-13,43-25,-18 20,-2 10,-58 21,1 1,0 0,0 0,0 1,-1-1,1 1,0 0,0 0,0 1,0-1,-1 1,1 0,9 4,-12-4,1 0,-1 1,0 0,0-1,0 1,0 0,0 0,0 0,0 0,-1 1,1-1,-1 0,1 1,-1-1,0 1,0-1,0 1,0 0,-1-1,1 1,-1 0,0-1,1 1,-1 0,-1 3,-1 14,0-1,-2 0,0 0,-1 0,-1-1,-16 34,10-23,-66 155,-24 62,76-174,-24 105,43-145,-3 41,9-60,1 0,0 0,1 0,0 0,1 0,1 0,0 0,0 0,2-1,-1 0,2 0,-1 0,2 0,11 16,-9-17,0 0,1-1,1-1,-1 1,1-2,1 1,-1-2,2 1,-1-2,1 0,0 0,0-1,17 4,-10-4,36 4,29-6,6-10,6-8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5:40.0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405 81,'-49'45,"1"2,-69 89,94-103,1 1,1 1,2 0,2 2,-23 67,27-62,2 0,2 1,-4 64,11-88,2 1,0 0,1 0,1 0,1-1,1 1,1-1,0 0,2 0,10 23,-13-35,0 1,1-1,0 0,0-1,0 1,1-1,0 0,0 0,0-1,1 0,0 0,15 7,-16-9,1 0,0-1,0 0,0 0,0-1,1 1,-1-2,0 1,1-1,-1 0,0-1,1 0,-1 0,0 0,11-4,2-3,0-1,0 0,-1-2,-1 0,1-1,-2-1,0 0,0-2,-2 0,15-17,-3 0,-1-1,-2-2,-1 0,23-50,-30 49,-2 1,-1-2,-1 0,-3 0,0-1,4-57,-11 66,-1 1,-2-1,-1 0,-1 1,-1-1,-1 1,-2 0,-1 1,-16-39,17 51,-1 0,0 1,-1 0,-1 0,-21-23,-11-2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5:40.4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1,'0'0,"29"8,36-6,27 5,-7 0,-7-7,-1 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5:41.2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0 143,'37'-20,"4"-5,2 2,78-30,-62 38,-50 13,-1 0,1 1,0 0,-1 1,1 0,0 0,11 2,-18-1,0-1,-1 1,1-1,0 1,0 0,0 0,-1 0,1 0,0 0,-1 0,1 0,-1 0,0 1,1-1,1 4,-2-3,0 0,0 0,0 0,-1 0,1 0,-1 0,1 1,-1-1,0 0,0 0,0 1,0-1,-1 0,1 0,0 0,-1 0,0 3,-5 9,1 0,-2 0,0-1,0 0,-1 0,-11 13,9-14,2 0,-1 1,2 0,0 1,0 0,-5 16,10-23,1-1,-1 0,1 0,0 1,1-1,-1 0,1 1,1-1,-1 0,1 1,0-1,1 0,-1 0,5 11,14 15,8 2,9 7,-18-20,-1 0,-1 1,0 1,-2 1,-1 0,15 36,-24-47,0 0,-1 1,-1 0,0 0,0 0,-2 0,0 0,0 1,-1-1,-1 0,0 0,-1 1,-1-1,-6 18,2-12,0-1,-2 0,0-1,-2 1,0-2,0 0,-20 21,-20 16,-12 0,-10-7,51-35,-32 14,45-23,0 0,0 0,0-1,-1 0,-11 1,14-3,-1 0,0-1,0 0,-10-2,15 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5:42.0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377 94,'-19'0,"1"1,-1 1,0 0,1 2,-1 0,1 1,-33 14,37-12,0 0,1 1,0 0,1 1,0 1,0 0,1 0,1 1,-19 24,-3 18,28-44,-1 1,2 0,-5 16,7-18,0-1,0 0,0 1,1-1,1 8,-1-12,1 0,-1 0,1 0,0 0,-1 0,1 0,1 0,-1 0,0 0,1-1,-1 1,1-1,0 1,0-1,0 1,0-1,1 0,-1 0,0 0,1 0,-1-1,1 1,0-1,0 1,0-1,-1 0,1 0,0 0,0-1,0 1,0-1,1 1,-1-1,4 0,2 0,0-1,0 0,0 0,-1-1,1 0,-1 0,1-1,-1 0,0-1,0 0,9-5,0-4,-1 0,0-1,-1 0,-1-1,20-26,-12 10,-1-2,19-38,-24 34,-1-1,-1 0,8-44,-20 81,1 8,1 11,20 211,-8-88,-11-98,14 189,-18-184,-2 0,-13 88,-2-71,6-40,-1-1,-1 0,-1 0,-1-1,-29 34,33-45,0 0,-17 12,17-16,0 0,-1-1,-13 7,11-8,0-1,-1 0,1 0,-1-1,-1-1,1-1,-19 2,-30-5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47:43.0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386 1,'35'40,"-21"-25,-1 1,13 19,-5 1,-2 1,-1 0,-2 1,-2 1,18 78,-16-33,9 154,-22-174,-3 0,-3 0,-3 0,-2-1,-3 0,-3-1,-3 0,-2-1,-3-1,-51 98,2-39,-4-3,-114 132,123-171,3-13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5:43.2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160 0,'-42'180,"10"-33,-3-18,18-70,1-1,3-12,8-26,7-26,8-32,3 6,1 1,1 0,1 1,2 0,1 2,1 0,2 1,1 1,0 1,2 1,43-31,-62 50,1 1,-1 0,1 0,0 0,0 1,0 0,0 1,1-1,-1 1,14-1,-17 2,0 1,1 1,-1-1,0 0,0 1,0 0,0 0,0 0,0 0,0 1,0 0,0-1,-1 1,1 1,-1-1,1 0,-1 1,0 0,0 0,0 0,3 4,1 4,1 0,-1 1,-1 0,0 0,-1 0,-1 1,4 13,0 8,7 54,-10-30,-1 8,-2 6,0-3,0-13,1-15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5:43.9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516 0,'115'90,"-96"-72,-1 0,0 2,21 32,-16-16,-1 1,-3 1,-1 1,23 72,-16-21,14 102,-31-131,-3 1,-2-1,-3 1,-2 0,-17 93,-1-50,-5-2,-51 134,34-133,-4-2,-4-2,-5-2,-93 125,80-134,-151 149,167-188,0-1,-1-7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5:44.7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0,'565'0,"-490"0,-1 1,-1 2,-10 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5:45.0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68,'0'0,"28"-3,29-7,31-8,-2 12,0 0,-2 2,6 0,-6-2,1-5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5:46.8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43,'23'5,"1"-1,46 1,-29-2,526 7,-374-11,-100 1,806-16,-46-7,-557 18,125-6,446-3,-281 25,399 2,-771-15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5:47.5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 0,'1'203,"-12"557,5-666,0-1,6-4,7-4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5:48.2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 1,'-5'21,"2"0,-2 28,2-10,-8 243,11-242,1-29,-9 34,4-19,1-1,3 0,6-1,-5-22,0 0,0 0,1 0,-1 0,1-1,0 1,-1 0,1-1,3 3,0-1,0 0,1-1,0 0,0 1,-1-2,1 1,0-1,0 0,1 0,7 0,13-1,28-2,-42 1,147-16,-106 12,3-1,4-4,3-5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5:48.6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55 1,'-13'48,"2"1,-8 97,10 104,7-142,1-26,1-3,1 1,3 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5:49.1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1,'0'0,"25"6,25-2,20 3,3-2,-16-5,0 5,-1-5,-14 0,7-7,-2-11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5:49.4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1,'0'0,"0"29,0 30,0 18,0-9,0-10,0-1,0-2,12 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47:43.9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200 16,'0'-15,"0"15,0 0,0 0,0 0,0 0,-1 0,1 0,0 0,0 0,0 0,0 0,0 0,0 0,0 0,0 0,0 0,0 1,0-1,0 0,0 0,0 0,0 0,0 0,0 0,0-1,0 1,0 0,0 0,-1 0,1 0,0 0,0 0,0 0,0 0,0 0,0 0,0 0,0 0,0 0,0 0,0 0,0 0,0 0,0 0,0 0,0 0,0 0,0 0,0 0,0 0,0 0,0 0,0 0,0 0,0-1,-6 22,4-11,-46 164,-33 132,63-225,-18 90,33-146,1 0,0 1,2-1,6 46,-4-60,0-1,0 0,1 0,1 0,0 0,0-1,1 1,0-1,1 0,0 0,0-1,1 0,0 0,0 0,1-1,0 0,0-1,11 7,34 16,-23-17,1-2,-1-1,1-1,51 6,-13-9,-2-7,-50 1,30-6,14-14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5:50.0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 0,'-6'30,"2"0,-1 50,3-28,-8 302,10-274,0 5,0 3,0 1,0-4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5:50.8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218 30,'-14'9,"-71"49,75-49,0 0,1 0,0 1,1 0,-15 22,16-19,0 0,0 1,2 1,-1-1,2 1,0-1,1 1,0 0,1 1,1-1,0 0,1 0,1 1,4 20,-5-33,0 0,1 0,0 0,-1 0,1-1,0 1,0 0,1-1,-1 1,0-1,1 1,0-1,0 0,-1 1,1-1,0 0,1 0,-1 0,0-1,1 1,4 2,-4-3,0 0,-1-1,1 0,0 1,0-1,0 0,0 0,0 0,0-1,0 1,0-1,0 0,-1 0,1 0,0 0,0 0,-1 0,1-1,-1 1,1-1,2-2,4-4,1 0,-2 0,1-1,-1 0,-1-1,1 0,9-18,32-80,-46 101,8-23,-2-1,-2-1,0 1,1-33,-6 40,-2 17,1 0,-1 0,4-13,-3 21,0-1,0 1,0 0,-1-1,1 1,0 0,0 0,-1-1,1 1,0 0,-1 0,1 0,-1 0,1 0,-1 0,1 0,-1 1,14 26,5 19,26 96,-27-74,-2-12,-2 2,-3-1,-3 1,-2 1,-3 0,-5 71,-5-70,2-35,-1 0,-13 37,-5-9,17-39,-2 0,0 0,-1-1,0 0,-1-1,-1 0,-18 15,-8-3,25-19,0-1,0 0,-1 0,-24 4,-15-4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5:52.2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341 1,'-34'20,"14"-9,-1 1,2 1,0 1,0 0,1 2,1 0,-16 20,16-12,0 1,2 1,1 0,2 1,0 1,2 0,1 0,1 1,-6 40,8-23,2 0,2-1,2 1,2 0,11 64,-9-85,1-1,2 1,1-1,0 0,18 32,3-10,-24-39,0-1,1 0,10 9,-12-12,0 0,0 0,0 0,1-1,0 0,5 3,-4-4,-1 1,1-1,0 0,0 0,8-1,-7 0,0 0,-1-1,1 0,-1 0,10-3,-8 1,-1-1,1 1,0-1,11-9,-3 1,21-21,-26 22,-1-1,0 0,-1 0,0-1,9-17,-14 22,0 0,-1 0,0 0,0-1,-1 1,0-1,-1 0,0 1,0-1,-1-15,-1 19,1 0,-1 0,-1 0,1 0,-4-8,3 9,0 0,0-1,-1 1,0 0,0 0,-3-4,1 4,0 0,0-1,0 2,-1-1,-5-3,-38-13,-6 6,-6 9,-13 1,-8-4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5:53.0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175 27,'-20'14,"-3"3,-27 24,43-34,0 0,1 1,0-1,0 1,0 0,1 1,-6 14,5-9,1 0,1 1,0-1,1 1,-2 25,5-32,-1-1,2 1,-1 0,1 0,0 0,1-1,0 1,0-1,0 1,1-1,0 0,7 12,-8-17,-1 0,0 0,1 0,0 0,-1 0,1 0,0 0,0-1,0 1,0-1,0 1,0-1,1 0,-1 0,0 0,1 0,-1 0,1 0,-1-1,1 1,-1-1,1 0,-1 0,1 0,-1 0,1 0,-1 0,1-1,-1 1,1-1,-1 1,1-1,3-2,1-1,0 0,0 0,-1-1,1 0,-1 0,-1 0,1-1,-1 0,9-11,-1-4,0 0,-2-1,0-1,-1 0,-2 0,0-1,-2 0,5-28,13-75,-18 134,1 10,36 153,-25-94,9 62,-14-59,-7-35,-2 1,-2-1,-2 1,-1 0,-3 0,-12 57,-2-41,-7-3,18-45,0 0,-2 0,1-1,-1 0,-1 0,-18 16,17-20,0 1,-16 9,17-13,0 0,0 0,-14 4,15-6,0-1,-1 0,1-1,-11 0,8-1,1 0,-23-4,-18-10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5:53.7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459 1,'-38'25,"2"2,0 2,2 1,1 2,2 1,-53 71,67-79,1 1,1 1,2 0,1 1,0 1,3-1,0 2,2-1,1 1,1 0,-1 41,6-36,1 1,11 64,-8-80,1 0,1-1,0 0,1 0,2-1,14 26,8-2,-26-35,1-1,-1-1,2 1,-1-1,1 0,-1 0,1-1,1 0,-1 0,0-1,1 0,0 0,0 0,9 1,26-2,-36-3,-1 0,1 0,-1 0,9-4,-8 2,-1 0,0 0,1 0,6-5,-6 2,-1 1,1-1,-1 0,-1 0,1-1,-1 0,0 0,-1 0,1 0,-2-1,1 0,-1 0,4-12,-6 15,0 0,0 1,0-1,-1-1,0 1,0-5,-1 5,0-1,0 1,-1 0,0 0,0 0,0 0,0 0,-1 0,0 0,0 1,0 0,-1-1,1 1,-1 0,0 1,0-1,-1 1,1-1,-1 1,-5-2,-5-3,0 1,-1 0,1 2,-1 0,-24-4,-21 0,-9 3,-1 0,2-3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5:54.3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1,'47'0,"39"-1,156 19,-201-11,-4-5,-21-1,18-1,-22-5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5:54.6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26,'0'0,"31"0,35 0,29 0,0-8,-3 2,-1 2,1 1,2-1,7 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6:16.3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267 93,'-3'-4,"0"-1,0 1,1-1,-1 1,1-1,-3-10,5 12,-1-1,0 1,0 0,-1 0,1 0,-1 0,1 0,-1 0,0 0,0 0,0 1,-1-1,1 1,-4-4,5 6,-1-1,1 1,-1-1,1 1,-1-1,1 1,-1 0,0 0,1 0,-1 0,1 0,-1 0,0 0,1 1,-1-1,1 0,-1 1,1 0,-1-1,1 1,0 0,-1-1,1 1,0 0,-1 0,1 0,0 0,0 0,0 1,0-1,-2 3,-3 4,0 0,1 1,-8 13,12-19,-28 57,-33 97,44-107,2 1,5-1,9-40,1-1,1 0,0 11,0-14,1 0,0-1,0 1,0 0,1-1,2 6,-1-6,-1 0,1-1,0 0,0 1,0-1,0-1,5 5,-2-3,0 0,1 0,-1 0,12 5,39 12,7-3,-49-16,-1 0,1-1,15 1,-24-3,0 0,0-1,0 1,0-1,0-1,0 1,-1-1,1 0,0 0,6-4,15-13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6:16.7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57 0,'1'286,"-3"321,-20-341,10-192,0-6,2-7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6:17.0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224 1,'0'0,"-11"31,-9 15,-10 16,-3-9,-1-2,3-6,4-12,7-9,2-11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47:44.3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254 1,'-78'357,"20"3,23-130,15-111,-36 250,50-310,5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6:17.8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0 158,'154'-77,"-129"66,36-14,3 4,1 5,-6 9,-49 7,-1 0,0 1,13 2,-19-3,-1 1,1 0,0-1,0 1,-1 0,1 1,-1-1,1 0,-1 1,3 2,-2-2,-1 1,0-1,-1 1,1 0,0 0,-1 0,0 0,1 0,-1 0,-1 0,1 0,0 1,-1-1,1 0,-1 0,0 1,0-1,0 0,-2 6,0 7,-2-1,-8 26,11-36,-93 225,93-228,-22 44,15-34,2 1,-1 0,2 0,0 0,-7 28,12-36,-1-1,-1 1,1 0,-1-1,1 1,-4 4,-1 5,-42 108,26-64,-4 9,-38 71,34-68,2-1,1-3,3-1,6-4,13-42,3-12,0 1,-1 0,1-1,-1 1,-6 9,-4-6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6:18.2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74,'0'0,"33"-3,34-7,32-7,-8-1,-8 9,-5-2,-7 9,10-2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6:18.5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994 0,'-249'353,"-77"93,51-68,227-315,38-51,-25 23,-15 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6:19.0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200 0,'-16'12,"0"0,1 1,0 1,1 0,1 1,0 1,1 0,1 0,0 1,1 1,1-1,1 2,0-1,2 1,0 0,1 1,0-1,-2 41,7-55,0 1,0-1,1 0,0 1,0-1,0 1,0-1,1 0,0 0,0 0,0 0,1 0,4 6,-6-9,1-1,-1 1,1 0,0-1,0 1,-1-1,1 1,0-1,0 0,0 0,1 0,-1 0,0 0,0 0,1-1,-1 1,0-1,0 0,1 0,-1 1,1-1,-1-1,0 1,1 0,-1-1,0 1,0-1,1 1,-1-1,0 0,4-2,1-1,0 0,0-1,-1 0,0 0,0 0,0 0,0-1,-1 0,0 0,0-1,-1 1,0-1,0 0,0 0,-1-1,0 1,-1-1,1 1,-2-1,1 0,-1 0,1-8,-2 7,1 0,-1 0,-1 0,0-1,0 1,-1 0,0 0,0 1,-1-1,0 0,-1 1,1 0,-2-1,1 2,-1-1,-1 0,1 1,-1 0,-8-7,9 10,-1 0,1 0,-1 1,0-1,0 1,0 1,0-1,-8-1,-17-4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6:19.5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193 114,'-18'-32,"12"20,0 1,-1 0,-8-10,13 19,1 0,-1-1,0 1,0 0,-1 1,1-1,0 0,-1 1,1-1,-1 1,1 0,-1 0,1 0,-1 0,0 0,0 0,0 1,-4-1,3 2,1-1,-1 1,1 0,0 0,-1 0,1 0,0 1,0-1,-1 1,1 0,1 0,-1 0,0 0,0 0,1 1,-1-1,1 1,0 0,0 0,0 0,0 0,0 0,1 0,-1 0,0 5,-3 2,2 1,0 0,0 0,1 0,0 0,0 20,2-21,0 0,1-1,1 1,-1-1,6 17,-6-23,0-1,0 1,0-1,0 0,0 0,0 1,0-1,1 0,-1 0,1 0,0 0,-1-1,1 1,0 0,0-1,0 1,0-1,0 0,1 0,-1 0,0 0,1 0,-1 0,0 0,1-1,-1 1,4-1,-3 0,0-1,0 1,0-1,0 0,-1 0,1 0,0-1,0 1,-1-1,1 1,-1-1,0 0,1 0,-1 0,0 0,0 0,0 0,-1-1,1 1,0-1,-1 1,2-4,2-4,-1 1,0-1,-1 0,1 0,0-11,0-21,-7-3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8:18.8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515 18,'-17'-1,"1"-1,-23-4,22 3,1 0,-24 1,21 2,0 1,0 0,0 2,0 0,-27 9,11 5,27-11,0 1,0 0,1 1,0 0,0 0,-6 10,13-17,-30 43,1 11,4 3,7 1,2-3,5-7,5-11,6-16,1-21,-1-1,0 0,0 1,0-1,0 1,1-1,-1 0,0 1,0-1,1 0,-1 1,0-1,0 0,1 0,-1 1,0-1,1 0,-1 0,0 1,1-1,-1 0,1 0,-1 0,0 0,1 0,0 0,14-3,12-9,-18 8,0 0,0 0,1 1,13-4,15 5,0 7,3 12,-25-7,0 0,-1 1,-1 1,20 19,13 20,-4 3,-8 2,-7 4,-6 0,-19-46,0-1,2 20,-4-25,-1 1,0-1,-1 0,-3 17,3-19,-1-1,1 1,-2 0,1 0,-1-1,0 1,0-1,0 0,-1 0,1 0,-1 0,-1-1,1 1,-7 4,6-6,-1 1,1-1,-1 0,-11 3,-25 4,-4-8,-3-7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8:19.1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232 1,'0'0,"-23"15,-6 6,-9 9,7-3,3-2,-3-1,4-3,2-6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8:20.2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393 32,'-57'-14,"42"10,0 0,0 1,0 0,-19 0,29 3,-1 0,1 1,0 0,-1 0,1 0,0 0,0 1,0 0,0 0,0 0,1 1,-1-1,1 1,-1 0,1 1,-5 4,-2 4,0 0,1 1,1 0,0 1,1 0,-10 21,3 1,-16 57,24-67,-4 38,6-21,1 2,2 0,0-6,5-10,-3-29,0 1,1 0,-1 0,0-1,1 1,-1 0,1-1,-1 1,0 0,1-1,-1 1,1-1,0 1,-1-1,1 1,0-1,-1 1,1-1,0 1,1-1,18 1,5-9,11-3,3 2,4 7,1 10,-35-5,0 0,0 1,9 5,23 21,-2 8,-1 15,-5 8,-8 4,-6 2,-16-53,-1 1,1 19,-3-26,0 1,0-1,-1 1,0-1,0 1,-1-1,0 0,-1 0,1 0,-2 0,1 0,-1-1,0 1,-1-1,1 0,-2 0,1-1,-1 1,0-1,0-1,0 1,-1-1,0 0,0 0,0-1,-1 0,1 0,-1-1,0 0,0 0,-14 2,-20 2,-5-5,-5-4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8:20.5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316 1,'0'0,"-18"21,-6 12,-9 15,-4 1,-2 3,0-4,-5 1,5-3,-3-10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8:22.0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655 55,'-4'-2,"0"0,0 0,0-1,0 1,-4-5,-14-8,16 11,0 1,0 1,-1-1,1 1,-1 0,1 0,-1 1,1 0,-1 0,0 1,0 0,0 0,1 0,-1 1,0 0,0 0,1 1,-1 0,1 0,0 0,-1 1,1 0,0 0,0 1,1 0,-9 6,-23 22,0 1,2 2,-33 44,22-18,-52 88,81-120,1 2,2 0,1 0,-13 50,21-62,1 0,1 0,1 0,1 1,0-1,1 1,1-1,1 0,6 26,-4-31,1-1,7 18,-6-18,1 0,1 0,0 0,0-1,1 0,1-1,0 0,0 0,1-1,1 0,0-1,0-1,0 0,1 0,1-1,-1-1,1 0,0-1,0-1,0 0,1-1,0 0,-1-1,1-1,0 0,0-1,0-1,0 0,0-1,-1-1,1 0,-1-1,0 0,15-7,15-14,-37 20,-1 0,0 0,0 0,5-7,-7 7,0-1,0 0,0 0,-1 0,1 0,-2 0,1-1,-1 0,0 1,0-1,0 0,-1 0,0 0,-1 0,0 0,0 0,0 0,-1 0,0 0,0 0,-4-11,1 7,-1 0,1 0,-2 1,0 0,0 0,-1 1,0-1,0 1,-1 1,0 0,-1 0,-10-8,0 4,0 0,0 1,-1 1,0 1,-1 1,0 0,0 2,-1 0,0 2,0 0,0 2,0 0,-31 2,-5 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47:45.4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74 0,'-7'230,"5"-185,-16 137,6-99,-4-3,4-16,6-10,27-114,12-35,4 1,61-113,-84 182,23-35,-33 54,1 0,-1 1,1-1,0 1,1 0,-1 1,9-6,-13 9,1 0,0 1,0-1,-1 0,1 1,0-1,0 1,-1 0,1-1,0 1,0 0,0 0,0 0,0 0,-1 0,1 1,0-1,0 1,0-1,-1 1,1 0,0-1,0 1,-1 0,1 0,-1 0,1 0,-1 0,1 1,-1-1,0 0,0 1,0-1,1 1,-1-1,1 3,3 5,1 1,-1 0,-1-1,6 20,-3-1,-1 0,-2 1,-1-1,-1 1,-1 0,-5 37,0-10,-2-5,4-38,1-9,1 0,-1 0,1 1,0-1,0 0,0 0,0 0,1 5,1-10,-1 0,1-1,-1 1,0-1,0 1,1-1,-1 1,0-1,-1 0,3-3,190-308,-151 253,3 6,3 5,-39 41,0 0,21-13,-27 19,0 0,0 0,1 1,-1-1,0 1,1 0,-1 0,1 0,-1 0,1 1,0-1,-1 1,1 0,0 0,-1 0,1 1,-1-1,1 1,0 0,-1 0,1 0,-1 1,0-1,0 1,1-1,-1 1,0 0,0 0,0 1,-1-1,1 1,4 5,0 1,0 1,-1 0,0 0,-1 1,0 0,0 0,-1 0,-1 0,3 14,17 144,-7-37,-7-81,2-2,4-4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8:22.4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275 0,'0'0,"-22"19,-11 8,-11 13,5-1,-6 0,0-1,-1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8:23.1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486 0,'-39'15,"26"-11,-1 1,1 1,-1 0,2 1,-1 0,1 1,0 0,-15 14,0 6,2 2,0 0,2 2,-34 62,30-40,2 2,-24 79,37-94,3 1,1 0,1 1,3 0,1 57,8-27,-3-60,0 0,1 0,0 0,1 0,1-1,0 1,1-1,0 0,11 15,-11-19,0-1,0 0,1 0,0 0,0-1,0 0,1-1,0 1,0-2,0 1,1-1,0 0,-1-1,12 3,0-2,1-1,-1 0,1-2,0 0,-1-2,1 0,0-1,-1-1,23-7,-14 2,-1-1,-1-1,1-1,-2-2,47-29,-29 8,-38 29,-1 0,0 0,-1-1,1 0,-1 0,0 0,-1 0,1-1,-1 1,-1-1,1 0,-1 0,0 0,-1 0,1 0,-2 0,1 0,-1-1,0 1,-1-10,-1 7,0 1,-1 0,0-1,0 1,-1 1,0-1,-1 0,0 1,0 0,-1 0,0 1,0-1,-1 1,0 1,-8-7,-3-1,0 2,-1 1,0 0,-1 1,0 1,-1 1,0 1,-33-7,19 7,0 2,0 1,0 2,-60 4,22 8,55-7,-32 11,-17 17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8:23.5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392 0,'0'0,"-24"10,-26 13,-13 13,0 10,-3 2,1 1,5 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8:26.9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0 192,'28'-6,"-1"-1,0-1,-1-2,33-16,39-13,27-2,-60 22,3 3,1 5,58 2,-73 12,-48-2,1 0,-1 0,0 1,0 0,0 0,0 1,0 0,0 0,0 0,-1 1,0-1,0 1,0 1,0-1,-1 1,8 9,-8-7,0-1,0 1,-1 0,0 0,-1 1,1-1,-1 0,-1 1,0 0,0-1,0 1,-1 0,-1 15,-9 46,-3-1,-35 110,27-108,-109 327,91-286,14-36,1-3,-2-3,-1-7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8:27.3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1 109,'0'0,"22"-3,26-13,25 1,-7-3,-7 3,-4 3,4 3,3 3,8-9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8:27.6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244 0,'0'0,"-19"18,-8 12,-7 7,1-1,-1 1,0-1,5 1,-5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8:28.5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436 772,'109'-110,"-79"77,-8 10,-2-1,-1-1,-1-1,-1 0,-1-1,19-46,-29 58,0 0,-2-1,1 1,-2-1,0 0,-1 0,-1 0,0 0,-1 0,-1 0,-1 0,0 0,-1 0,-7-24,7 32,0 0,-1 0,0 1,0 0,-1 0,0 0,0 0,0 1,-1-1,0 1,0 1,-7-6,3 5,0 0,0 0,0 1,0 1,-1 0,0 0,0 1,-12-2,0 2,-1 0,0 2,1 1,-1 1,1 1,-1 1,1 1,-23 7,-20 12,47-14,1 0,0 1,1 1,-25 22,30-23,0 1,-11 14,18-19,-1 1,2 0,-1 1,-6 14,9-17,0 1,0 0,1 0,-1 0,1 0,1 0,-1 0,1 0,0 0,0 0,1 0,-1 0,3 8,0-6,0 0,0 0,1-1,0 1,0-1,1 1,0-1,8 9,8 5,2 0,0-2,1-1,31 19,-53-36,62 39,-18-13,79 65,-113-82,-1 1,0 0,0 1,-1 0,-1 1,0 0,-1 0,0 1,-1 0,-1 0,5 16,-9-23,0 1,-1-1,0 1,0-1,-1 1,0-1,0 1,-1-1,0 1,0-1,-1 0,0 1,0-1,-1 0,0 0,0 0,0-1,-1 1,0-1,-1 1,1-1,-7 6,-7 6,-2 0,1-1,-2-1,0-1,-25 13,28-18,0 0,0-2,-1 0,-21 5,-19 0,45-11,0-1,0 0,0 0,0-2,0 0,0 0,0-1,-14-4,22 4,0 0,1 0,0 0,-1-1,1 0,0 0,0 0,0 0,1-1,-1 0,1 0,0 0,0-1,0 1,1-1,0 0,-1 0,2 0,-1 0,1-1,-4-9,4 5,1 1,0 0,0 0,1-1,0 1,0 0,1-1,1 1,-1 0,2 0,-1 0,1 0,0 0,6-10,4-5,0 0,2 1,29-36,-21 32,2 1,0 2,30-22,-15 14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8:28.9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267 1,'0'0,"-24"18,-10 9,-8 6,0 4,-4 0,4-7,5-11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8:29.8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400 592,'18'-31,"63"-116,-67 118,-2 0,-1-1,10-38,-14 17,-7 44,0 0,-1 0,0-1,-3-10,3 12,-1 1,0-1,0 1,-1 0,-5-9,1 5,-1 0,0 0,0 1,-1 0,0 0,0 1,-1 0,0 1,0 0,0 1,-1 0,-21-7,17 7,0 1,-1 1,0 0,1 1,-1 0,0 2,0 0,0 0,-18 4,23-2,-1 1,1 0,0 1,0 0,-20 11,-3 9,28-18,0-1,0 2,1-1,0 0,1 1,-1 0,1 0,0 0,1 1,0 0,0-1,0 1,1 0,1 0,-1 0,1 0,0 0,1 1,0-1,1 0,-1 0,1 0,1 1,2 7,2 5,1 1,2-1,0-1,1 0,1 0,0 0,24 28,129 138,10 12,-140-149,-28-39,-1 1,8 17,-10-21,-1 0,0 0,0 0,0 1,-1-1,0 0,0 1,-1-1,0 1,-1-1,1 0,-1 1,-1-1,1 0,-1 1,-1-1,1 0,-1 0,0-1,-1 1,0-1,-8 11,-16 7,19-19,1 0,-2-1,1 0,0-1,-1 0,1 0,-1-1,0-1,-17 2,4-3,1 0,-1-1,-27-6,-17-8,8-7,51 18,-1 0,0-1,1 0,0-1,0 0,1 0,0 0,0-1,0 0,1-1,0 1,0-1,1-1,0 1,1-1,-1 1,2-1,-1-1,1 1,1 0,0-1,0 1,0-1,2 0,-1 1,1-1,0 0,1 1,0-1,1 0,0 1,1-1,5-13,1 2,1 1,1 0,1 0,1 2,24-29,-6 12,61-50,-46 48,0 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8:30.1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321 0,'0'0,"-20"26,-14 14,-14 17,-4-2,-7-3,9-3,-8-13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47:46.0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423 46,'-4'-4,"1"0,-1 0,0 1,0-1,0 1,-1 0,1 0,-1 0,0 1,1-1,-1 1,0 0,0 1,-1-1,-4 0,3 1,1 1,0 0,-1 1,1-1,0 1,0 0,0 1,0 0,0 0,0 0,0 0,-9 6,-4 4,0 1,0 0,1 1,1 1,1 0,0 2,1 0,0 0,2 2,0-1,1 2,1 0,1 0,0 1,-8 28,14-34,0 1,-2 19,5-25,0 0,1-1,0 1,2 12,-1-17,0-1,0 1,0 0,1-1,-1 0,1 1,0-1,0 0,1 0,-1 0,1 0,0 0,0-1,0 1,1-1,-1 0,1 0,0 0,0 0,0-1,0 1,0-1,0 0,1-1,-1 1,1-1,-1 1,1-1,-1-1,1 1,0-1,-1 0,1 0,0 0,0 0,6-2,4-2,-1 1,0-2,-1 0,1-1,-1 0,0-1,0 0,-1-1,19-16,-16 11,0 0,-1-2,-1 1,0-2,-1 0,16-27,-23 32,0-1,0 1,-1-1,-1 0,0 0,-1 0,0 0,-1-1,0 1,-1 0,0-1,-1 1,-3-14,4 24,0 1,0 0,-1-1,1 1,-1 0,1-1,-1 1,1 0,-1 0,0 0,1 0,-1-1,0 1,0 0,0 0,0 0,-1 0,1 0,0 1,1 0,-1-1,0 1,0 0,0 0,0-1,0 1,0 0,0 0,0 0,1 0,-1 0,0 1,0-1,0 0,0 0,0 1,-1-1,-1 2,-1 0,0 0,1 1,0-1,0 1,0 0,0 0,0 0,-4 6,0 1,1 0,1 1,0 0,1 0,0 0,0 0,1 1,1-1,0 1,0 0,1-1,1 1,0 0,1 0,0 0,0 0,1-1,1 1,5 15,-4-16,0 0,0-1,1 1,1-1,-1 0,2 0,-1-1,1 0,1 0,0 0,0-1,0 0,1-1,1 0,-1 0,1-1,0 0,0-1,21 7,-20-8,1-2,20 3,22-5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8:31.0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266 771,'240'-190,"-213"168,-1-2,-2-1,43-54,-32 22,-30 45,0 1,0-1,2-14,-4 14,-1 0,0 0,-1 0,-1 0,0 0,0 0,-1 0,-1 0,0 0,0 0,-1 0,-8-18,7 21,0 0,-1 1,0 0,0 0,-1 0,0 1,0 0,-1 0,0 0,0 1,0 0,-1 1,0-1,0 2,0-1,-15-5,9 5,0 1,-1 1,1 1,0 0,-1 1,0 0,1 1,-1 1,1 0,-1 1,1 0,-24 8,18-3,0 0,1 1,0 1,0 1,1 0,0 2,1 0,-18 17,24-20,2 1,0 0,0 0,1 1,0 0,1 0,0 1,0 0,-4 14,9-19,0 0,0 0,0 0,1 0,0 0,1 0,-1 0,1 0,1 1,-1-1,1 0,1 0,-1 0,1 0,0 0,1-1,0 1,6 11,2-1,1-1,0 0,1-1,1-1,29 25,89 54,-45-34,27 27,-67-43,-8 2,-34-37,0-1,-1 1,0 0,4 11,-6-13,0 1,0 0,-1 0,1 0,-2 0,1-1,-1 1,0 0,-1 0,1 0,-1 0,-1 0,1 0,-1 0,-1-1,1 1,-1-1,0 1,0-1,-1 0,0-1,0 1,0 0,-1-1,0 0,-5 4,-6 5,0-2,0 0,-2 0,1-2,-1 0,-1-1,-36 11,21-9,-61 8,31-10,0-6,4-9,52 5,1-1,-1 0,1 0,0-1,-1 0,2 0,-1 0,0-1,-9-7,13 9,1-1,-1 1,1-1,-1 1,1-1,0 0,0 0,0 0,1 0,-1-1,1 1,0 0,-1-1,2 1,-1-1,0 1,1-1,-1 1,1-1,0 0,0 1,1-6,2-3,-1 1,2 1,-1-1,1 0,1 1,0 0,13-18,52-63,-59 78,122-134,-89 102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0:00.4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1,'46'69,"-4"3,56 127,-74-139,0 3,1-2,2-2,-4-3,0-4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0:00.8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0 449,'0'0,"18"-24,13-16,11-11,-1 3,1-1,-7 3,5 2,-4-2,-2-3,-3-2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0:01.8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85,'0'0,"25"-2,26-14,15 1,-7 0,-9 6,-3 5,-5-1,-11 5,-6-3,-8-1,-11-2,-4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0:02.2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15,'0'0,"25"0,20 0,24 0,-4 0,-13-6,-10 1,-6 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0:05.0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0,'85'15,"124"7,-156-20,4-1,3 1,9-1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0:30.1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107 0,'0'63,"-11"346,3-344,-13 61,6-73,13-47,-1-1,1 1,-1-1,-5 8,7-12,1 0,-1 0,0 0,0 0,0 0,0 0,-1 0,1 0,0 0,0 0,-1-1,1 1,-2 0,2-1,1 0,-1 1,1-1,-1 0,1 0,0 0,-1 0,1 0,-1-1,1 1,-1 0,1 0,-1 0,1 0,-1 0,1-1,0 1,-1 0,1 0,-1-1,1 1,0 0,-1 0,1-1,0 1,0-1,-1 1,1 0,0-1,-1 1,1-1,0 1,0 0,0-1,0 1,-1-1,-1-20,2 18,0-24,1 0,1 0,2 1,11-43,39-101,-46 148,1 0,19-33,-22 46,0 0,0 0,1 1,0 0,0 0,1 0,0 1,10-6,-16 11,0 1,0-1,0 1,0 0,0 0,0 0,1 1,-1-1,0 0,1 1,-1-1,1 1,-1 0,0 0,1 0,-1 0,1 0,-1 1,0-1,1 1,-1-1,0 1,1 0,-1 0,0 0,0 0,0 0,0 1,0-1,0 0,0 1,2 2,1 2,0 0,0 0,-1 1,1 0,-1 0,-1 0,1 0,2 12,6 21,-3 5,-1 3,-2 2,-5-36,-1-10,1 0,-1 0,1 0,-1 0,1 0,0 0,0 0,1 0,-1 0,5 6,-6-9,1-1,-1 0,1 0,-1 1,1-1,-1 0,1 0,-1 0,1 0,-1 0,1 0,-1 0,1 0,-1 0,1 0,0 0,-1 0,1 0,-1 0,1 0,-1-1,1 1,-1 0,1 0,-1-1,1 1,-1 0,0-1,1 1,-1 0,1-1,-1 1,0-1,1 1,-1 0,0-1,1 1,-1-1,0 1,0-1,17-26,-14 23,17-35,17-46,9-19,-13 50,1 5,-28 42,0 0,0 0,1 1,0-1,0 2,10-8,-15 12,0 0,0 0,0 0,0 0,0 0,0 0,0 0,0 1,1-1,-1 1,0 0,0-1,1 1,-1 0,0 0,1 1,-1-1,0 0,0 1,1-1,-1 1,0 0,0 0,0 0,0 0,0 0,0 0,0 0,0 1,2 1,1 3,0 0,-1 0,1 1,-1-1,0 1,-1 0,0 0,4 10,15 65,-21-76,12 56,-2 2,-3-2,-4-25,13 53,-14-78,1-1,8 17,-8-21,0-1,0 1,0-1,6 6,17 10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0:30.6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245 20,'-20'-8,"17"7,0-1,-1 1,1-1,-1 1,1 0,-1 0,0 1,1-1,-1 1,0-1,0 1,1 1,-1-1,0 0,-5 2,0 1,1 1,0-1,0 1,0 1,1-1,-1 1,1 0,0 1,1 0,-1 0,1 1,0-1,1 1,-6 10,4-7,1 1,0 0,0 0,1 1,1 0,0 0,0 0,1 0,-2 20,5-24,0 0,0 0,1 1,-1-1,2 0,-1 0,1 0,1 0,-1 0,1 0,1-1,0 1,0-1,8 11,-9-13,1-1,0 0,0 0,0-1,0 1,1-1,-1 0,1 0,0-1,0 1,0-1,0 0,0 0,1-1,-1 1,0-1,1-1,-1 1,1-1,-1 0,1 0,-1 0,8-2,-4 0,0 0,0-1,0 0,0-1,-1 0,0 0,0-1,0 0,0-1,-1 1,1-1,-1-1,-1 1,0-1,0 0,0-1,0 0,-1 0,-1 0,7-14,-7 12,0 1,0-1,-1-1,0 1,-1 0,0-1,-1 1,0-1,-1 1,0-1,0 1,-1-1,-1 1,0-1,0 1,-1 0,0-1,-5-9,3 11,1 1,-2 0,-11-15,16 22,0-1,0 1,0-1,0 1,-1 0,1 0,0 0,-1 0,1 0,-1 0,0 0,1 0,-1 0,1 1,-1-1,0 1,0-1,1 1,-1-1,0 1,0 0,1 0,-1 0,0 0,0 0,0 1,1-1,-4 1,1 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0:31.0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331 98,'-28'-1,"1"2,0 1,-39 8,56-7,1 0,-1 0,1 1,0 0,0 0,0 1,0 0,1 1,0 0,0 0,0 1,-7 8,8-7,0 1,1-1,0 1,1 0,0 1,0-1,1 1,0 0,1 0,-4 18,6-24,0 0,1 0,0 1,-1-1,2 0,-1 0,0 0,1 0,0 0,0 0,0 0,0 0,1 0,-1 0,1-1,0 1,0 0,1-1,-1 0,1 1,-1-1,1 0,0-1,0 1,1 0,-1-1,0 1,1-1,7 3,-5-2,0-1,0 0,1 0,-1-1,1 0,0 0,-1 0,1-1,0 0,-1 0,1-1,11-2,-8 1,-1-1,1 0,-1-1,0 0,0 0,0-1,0 0,9-8,-9 6,-2 0,1 0,-1 0,0-1,0 0,-1-1,10-17,-13 20,0-1,0 1,-1-1,0 0,0 0,0 0,-1 0,0 0,-1 0,0 0,-1-14,0 13,-1 0,-1 0,1 1,-1-1,-1 0,1 1,-7-9,-1-1,-24-28,28 38,-1 0,1 1,-1-1,-1 2,1-1,-15-6,15 7,-11-7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0:31.5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340 1,'-18'0,"-1"0,1 1,0 1,0 1,0 0,0 1,1 1,-1 1,1 1,-28 14,36-15,1 1,-1 0,1 0,0 1,1-1,0 2,0-1,1 1,0 0,0 0,1 1,0 0,-5 17,-1 15,7 5,5-40,-1 1,1 0,1 0,2 8,-2-10,0 0,1 0,0 0,7 11,-8-14,1 1,0 0,0-1,0 0,0 0,1 0,-1 0,1 0,0-1,-1 0,1 0,1 0,-1 0,0 0,0-1,1 0,-1 0,0 0,1 0,-1-1,1 0,-1 0,1 0,-1 0,1-1,-1 1,1-1,-1 0,0-1,7-2,-3 1,0-1,1 0,-1-1,-1 0,1 0,-1-1,0 0,0 0,-1 0,1-1,-2 0,1 0,-1-1,6-10,-6 7,0 0,5-19,3-35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46:39.403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127 2,'74'-1,"83"3,-155-2,1 0,-1 1,0-1,1 1,-1 0,1 0,-1 0,0 0,0 0,0 0,1 0,-1 1,-1-1,1 1,0 0,0 0,0-1,-1 1,1 0,-1 0,0 0,1 1,-1-1,0 0,0 0,0 1,-1-1,1 1,-1-1,1 4,1 9,-1-1,0 0,-1 1,-2 16,0-12,0 0,-1 0,-1 0,-1 0,0-1,-11 23,6-15,-10 40,19-62,0 1,0-1,-1 0,1 0,-1 0,0 0,0 0,-1 0,1-1,-1 1,1-1,-7 6,7-8,1 0,-1 0,1 0,-1 0,1-1,-1 1,1 0,-1-1,0 1,1-1,-1 0,0 0,1 0,-1 1,0-2,1 1,-1 0,0 0,1 0,-1-1,0 1,1-1,-1 1,1-1,-1 0,1 0,-1 1,1-1,-1 0,1 0,0-1,0 1,-1 0,1 0,0 0,-1-3,-27-37,26 35,0 0,-1 1,1-1,-1 1,0 0,-1 0,1 1,-1-1,0 1,0 0,-11-6,4 5,-1 1,-24-6,29 9,1 0,-1 0,1-1,0-1,0 1,0-1,0 0,0 0,1-1,0 0,-1 0,-8-9,14 12,0 0,1-1,-1 1,1 0,-1 0,1 0,-1 0,1-1,0 1,0 0,-1-1,1 1,0 0,0 0,0-1,1 1,-1 0,0 0,0-1,1 1,-1 0,1 0,-1-1,1 1,-1 0,1 0,0 0,-1 0,1 0,0 0,0 0,0 0,0 0,0 1,0-1,1-1,3-2,0 0,1 0,-1 1,1 0,0 0,6-3,-1 3,1 0,-1 1,1 0,13 0,32-6,-38 4,1 1,30-2,-26 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47:46.6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467 0,'-17'1,"0"0,0 1,0 1,0 1,0 0,1 1,0 1,0 0,0 1,1 1,0 1,1 0,0 0,0 2,1 0,-13 13,5-2,1 1,2 1,0 0,1 2,2-1,1 2,0 0,-11 38,18-45,-5 32,4 18,7-58,1 0,0-1,3 16,-2-23,0 1,0-1,0 1,1-1,-1 0,1 0,0 0,0 0,1 0,-1 0,1-1,0 1,0-1,0 1,0-1,0 0,1 0,-1-1,1 1,0-1,7 3,-6-3,1 0,0-1,-1 0,1 0,0 0,-1-1,1 0,0 0,0 0,-1-1,1 0,0 0,-1 0,1-1,-1 0,10-4,4-4,0-1,-1-1,0-1,-1 0,0-1,-1-1,0 0,-2-1,16-22,-14 16,-1-1,-1-1,-1-1,-1 0,-1 0,13-49,-22 67,0 0,-1 0,0 0,0 0,-1 0,0 0,0-1,-2-8,2 15,0 1,0 0,0-1,0 1,0 0,0-1,0 1,0 0,0-1,0 1,0 0,0-1,-1 1,1 0,0-1,0 1,0 0,-1-1,1 1,0 0,0 0,-1-1,1 1,0 0,0 0,-1 0,1-1,0 1,-1 0,1 0,-1 0,-6 8,-4 18,8-16,1 0,0 0,0 1,1-1,0 0,1 0,1 1,-1-1,1 0,1 0,5 19,-4-21,1 1,-1-1,1-1,1 1,0-1,0 1,0-1,1-1,0 1,0-1,1 0,-1 0,2-1,8 6,22 8,5-5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0:31.9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1,'21'370,"-17"-338,44 287,-32-251,2-1,3 0,-17-56,0 0,1 0,0 0,0-1,1 0,1 0,8 10,9-3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0:32.3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52 500,'0'0,"0"34,0 23,0 25,0-12,0-10,0-14,0-13,0-18,0-35,0-17</inkml:trace>
  <inkml:trace contextRef="#ctx0" brushRef="#br0" timeOffset="1">1 0,'0'0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0:33.1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0:33.4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0:34.5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1091,'40'-64,"25"-45,203-509,-243 549,4 7,-2 2,1 7,-1 13,-26 39,0 0,-1-1,1 1,0 0,0 0,0 0,0 1,0-1,0 0,0 0,0 1,0-1,1 0,-1 1,0-1,0 1,1-1,-1 1,0 0,0 0,1-1,-1 1,0 0,1 0,-1 0,0 1,1-1,-1 0,0 0,1 1,-1-1,0 1,0-1,1 1,-1-1,0 1,0 0,0 0,0-1,2 3,0 1,0 0,0 0,0 0,0 1,-1 0,0-1,0 1,0 0,2 8,11 62,-3 0,2 97,-8-92,15 84,-9-77,-2-13,5-6,-12-58,1 1,0-1,7 13,-9-19,0-1,0 0,0 0,0 0,1 0,-1 0,1 0,0 0,0-1,0 1,0-1,0 0,1 0,-1 0,1-1,3 2,-4-2,0-1,0 0,0 1,0-1,0 0,0-1,-1 1,1-1,0 1,0-1,0 0,0 0,-1 0,1 0,-1 0,1-1,0 1,-1-1,0 0,1 0,-1 0,2-2,10-10,-2-1,0 0,0-1,15-28,31-73,48-150,-62 149,-18 49,-3 5,-3 4,2 11,-20 45,0 1,0-1,0 1,1-1,-1 1,1 0,0 0,3-3,-5 6,0-1,0 0,0 1,0-1,0 1,0 0,0-1,0 1,0 0,0-1,0 1,0 0,0 0,0 0,0 0,0 0,0 0,0 0,0 1,0-1,0 0,0 0,0 1,0-1,0 1,0-1,0 1,0-1,0 1,0 0,-1-1,1 1,0 0,1 1,1 2,0 0,0 0,0 0,-1 0,0 1,1-1,-1 1,-1-1,3 8,7 48,-8-40,19 159,0 212,-21-318,2 0,2-1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0:35.1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281 0,'-21'8,"0"1,0 0,0 2,-33 22,41-23,0 1,1 0,0 1,0 0,2 1,-1 0,-9 17,14-20,0 1,-7 19,10-19,-1 1,2-1,-2 14,3-13,0 0,2 23,0-26,1 0,0 0,0-1,0 1,1 0,1-1,-1 0,2 0,-1 0,1 0,0-1,6 8,-7-11,-1 0,0-1,1 0,0 0,0 0,0 0,0-1,0 1,0-1,1 0,-1 0,1-1,-1 1,1-1,0 0,0 0,-1-1,1 1,0-1,0 0,0-1,0 1,-1-1,6-1,2-2,1 0,-2-1,1 0,-1-1,1 0,-2-1,1 0,-1-1,0 0,0-1,-1 0,0 0,-1-1,0 0,-1 0,0-1,8-16,-10 17,0 0,-1 0,0-1,-1 0,0 0,-1 0,0 0,-1 0,0 0,0-1,-2 1,1 0,-1-1,-1 1,0 0,0 0,-1 0,-1 0,-9-19,-35-51,35 64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0:35.6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19,'0'0,"21"0,27 0,16 0,-9 0,-7 0,-9 0,-5 0,-9-6,-4-1,-7 5,-7-1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0:35.9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34,'0'0,"21"0,22-6,17 0,-4 2,-2 2,-3-1,-9 0,-8-6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0:36.8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271 594,'140'-147,"-103"98,-29 36,-1-1,7-16,-9 17,-1 0,5-22,-7 25,-1-1,0 1,0-1,-2-12,0 13,0 0,-1 1,0-1,-1 1,0 0,-1 0,0 0,0 0,-1 0,0 1,0 0,-1 0,0 0,0 1,-1 0,0 0,0 1,-1 0,-14-9,11 9,0 0,0 1,0 0,-1 1,0 0,0 1,0 0,0 1,0 1,-1-1,1 2,0 0,-1 1,1 0,-16 3,12 0,0 1,1 0,-1 1,-24 13,2 7,34-24,1 1,0 0,-1 0,1 0,0 1,1-1,-1 1,1 0,-1 0,1-1,0 1,0 1,1-1,-1 0,1 0,0 1,0-1,1 0,-1 1,1-1,0 1,0-1,0 1,1-1,0 1,-1-1,4 9,1-3,-1 1,2-1,-1 0,1-1,1 0,0 0,0 0,1 0,15 13,96 69,-15-12,-75-54,-1 0,42 52,-59-63,-1 0,0 1,-1 0,-1 1,0 0,-2 0,1 0,3 19,-8-27,-1-1,0 0,-1 0,0 0,0 0,0 1,-1-1,0 0,0 0,-1 0,0 0,0 0,-3 6,0-3,0-1,0 0,-1-1,0 1,-1-1,1-1,-2 1,-10 9,6-8,-1 0,1 0,-1-2,-1 1,1-2,-1 0,0 0,-1-1,0-1,1 0,-1-2,-20 3,24-5,-1 0,1-1,-1 0,1-1,0 0,-1-1,1 0,0-1,1 0,-19-10,25 12,-1-1,1 0,0 0,0-1,0 1,0-1,0 0,1 1,0-2,0 1,0 0,0-1,1 1,-1-1,1 0,0 0,1 0,-1 0,1 0,0 0,0 0,1 0,0-1,-1 1,2-8,1 1,0 1,1 0,1 0,-1 0,2 0,8-16,41-59,-48 77,112-148,-81 106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0:48.7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0,'0'94,"6"197,-1-220,-2 4,0 5,-3-1,-2-44,2 20,16-95,10-45,30-93,-40 135,2 0,25-41,-35 71,0-1,14-15,-19 26,-1 0,0 0,1 0,0 1,0-1,0 1,0 0,0 0,0 0,1 0,-1 1,0-1,1 1,0 0,4-1,-6 2,0 0,-1 0,1 0,0 1,0-1,-1 1,1-1,0 1,-1-1,1 1,-1 0,1 0,-1 0,1 0,-1 0,1 0,0 1,19 26,-9 5,-3 13,-1 13,-5 15,-3-2,-2-15,2-27,9-57,7-37,30-75,-24 88,3 3,-21 41,1 1,0 0,0 0,9-7,-10 9,0 1,0 0,0 0,0 1,1-1,7-2,-9 4,0 0,-1 1,1-1,0 1,0 0,-1 0,1 0,0 0,-1 0,1 0,0 1,0 0,-1-1,1 1,3 2,-1-1,0 1,0 0,-1 0,0 0,0 1,0-1,6 7,-1 1,-1 1,0 0,-1 0,0 0,6 16,3 16,-2 6,-3 9,1 8,4 48,-14-81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47:47.1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430 0,'-38'0,"0"2,-60 11,81-10,1 1,0 1,0 1,1 0,-1 1,1 0,1 1,-18 13,28-18,1-1,-1 1,1 1,0-1,0 0,-5 8,8-10,-1 0,0 0,1 1,-1-1,1 0,-1 1,1-1,0 0,-1 1,1-1,0 0,0 1,0-1,0 0,0 1,0-1,1 1,-1-1,0 0,1 0,-1 1,1-1,-1 0,1 0,0 1,0 0,5 4,1 0,-1 0,1-1,0 0,0 0,1-1,-1 0,1 0,12 3,11 7,8 6,54 38,-56-27,-32-27,-1 1,-1 0,1 0,4 9,6 21,-13-30,0 1,0-1,-1 0,1 1,-1-1,0 0,-1 1,0-1,1 0,-2 0,1 1,0-1,-4 7,1-5,0 0,0 0,-1 0,0-1,0 0,0 0,-13 11,-5 0,0-1,-1-1,-50 22,74-37,-57 26,1-7,9-10,15-10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0:49.2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16 320,'31'-19,"-1"-1,0-1,27-27,-49 41,-1-1,1 1,-2-1,1-1,-1 1,0-1,-1 0,0-1,-1 1,0-1,0 0,-1 0,0 0,-1 0,2-15,-4 23,0 0,0 0,1 0,-2-1,1 1,0 0,0 0,-1 0,1 0,-1 0,0 0,1 0,-1 0,0 0,0 0,0 0,-1 0,1 1,-3-4,2 4,0 0,1 0,-1 0,0 0,0 0,0 0,0 1,0-1,-1 1,1-1,0 1,0 0,0 0,0 0,0 0,-3 1,-2 0,0 0,0 1,1 0,-1 0,1 1,0 0,0 0,0 0,0 1,0 0,-6 5,1 3,0 1,0 0,1 0,1 1,0 1,1 0,0 0,1 0,1 1,1 0,0 0,1 0,1 1,0-1,1 1,1 0,1 19,1-29,0 0,1 0,-1 0,1 0,1 0,-1 0,1 0,1-1,-1 0,1 1,0-1,0-1,1 1,0-1,0 1,0-1,0-1,1 1,0-1,0 0,0 0,1-1,-1 0,1 0,11 4,-6-4,0 0,1 0,-1-1,1-1,-1 0,1-1,-1 0,1-1,-1 0,0-1,1 0,-1-1,0-1,13-5,16-11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0:49.5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282 0,'-21'6,"1"0,1 1,-1 1,-32 18,42-20,1 1,0 0,0 1,0-1,1 2,0-1,1 1,0 0,0 1,-6 13,3-4,1 0,1 1,-11 40,12-16,9-2,-1-38,0 1,0-1,0 0,0 0,1 0,0 0,0 0,0 0,0 0,0-1,1 1,-1-1,1 1,0-1,0 0,1 0,-1-1,1 1,-1-1,1 1,0-1,7 3,-6-4,-1 0,1 0,-1 0,1-1,0 1,-1-1,1 0,0-1,-1 1,1-1,-1 0,1 0,-1 0,1-1,-1 0,0 1,0-1,0-1,0 1,0-1,5-4,0-1,-1 0,0 0,0-1,-1 0,0-1,-1 0,0 0,-1 0,0-1,0 1,5-21,9-29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0:49.9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1,'23'352,"29"-4,-37-259,-2 1,-1-14,0-13,-2-16,-5-21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0:50.2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43 478,'0'0,"0"26,0 20,0 15,0-13,0-11,0-10,0-12,7-12,-1-19</inkml:trace>
  <inkml:trace contextRef="#ctx0" brushRef="#br0" timeOffset="1">1 1,'0'0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0:50.7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283 0,'-20'7,"0"1,0 1,0 0,1 1,-23 18,29-18,0 1,0 1,1 0,1 1,0 0,1 1,-11 19,-3 14,21-39,1 0,-1 0,-1 13,3-15,1 0,-1-1,1 1,1-1,-1 1,1 0,0-1,0 1,1-1,4 11,-5-14,-1-1,1 1,0 0,0-1,0 1,1-1,-1 1,0-1,0 0,1 1,-1-1,1 0,-1 0,1 0,0 0,-1 0,1-1,0 1,0 0,-1-1,1 1,0-1,0 0,0 0,0 1,-1-1,1 0,0-1,0 1,0 0,0 0,0-1,-1 1,1-1,3-1,3-2,0 0,0 0,-1-1,0-1,1 1,-2-1,1 0,-1 0,0-1,0 0,-1 0,1 0,5-12,-1-1,0-1,-1 1,-1-1,6-27,-10 30,-1 36,0 0,2-1,10 30,-10-35,1 0,1 0,10 15,-13-22,0 0,0 0,1 0,0 0,-1-1,1 0,1 0,-1-1,8 5,13 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0:51.2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242 0,'-41'19,"29"-15,-1 2,1 0,1 0,-1 1,1 0,0 1,-12 12,11-8,2 0,0 1,0 0,-15 28,21-32,-1 1,1-1,1 1,0 0,0 0,1 0,0 1,0 16,1-25,1-1,0 0,0 0,0 0,0 0,1 0,-1 0,0 1,0-1,1 0,-1 0,1 0,-1 0,1 0,-1 0,1 0,0 0,0 1,0-2,0 1,-1-1,1 0,0 0,-1 1,1-1,0 0,-1 0,1 0,0 0,0 0,-1 0,1 0,0 0,0 0,-1 0,1 0,0 0,-1 0,3-1,1-1,0 0,0-1,0 1,0-1,0 0,7-7,8-12,0-1,-2-1,0 0,22-45,-26 45,-4 69,-2-15,14 47,-17-67,0 1,1-1,0 0,1 0,0 0,0-1,14 15,-17-20,1-1,-1 0,1-1,-1 1,1-1,0 1,0-1,0 0,0 0,5 1,-6-2,-1-1,1 0,-1 1,1-1,0 0,-1 0,1 0,-1-1,1 1,-1-1,1 1,0-1,-1 0,0 0,1 0,-1 0,0 0,1-1,2-1,18-17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0:51.9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1,'0'305,"0"-250,0-9,0-44,0 0,0-1,0 1,0 0,0-1,0 1,1 0,-1-1,0 1,1 0,-1-1,1 1,0-1,-1 1,3 2,5-6,3-12,3-10,15-38,-17 36,21-37,-28 55,0 1,1-1,0 1,0 0,1 0,0 0,0 1,13-8,-18 13,-1 0,1 0,0 0,0 0,0 0,0 1,0-1,0 0,0 1,0-1,0 1,1 0,-1 0,0 0,0 0,0 0,0 0,0 1,0-1,1 1,-1-1,0 1,0 0,-1 0,1 0,0 0,0 0,0 0,0 1,-1-1,1 0,-1 1,1 0,-1-1,0 1,2 2,2 3,-1 1,1-1,-1 1,-1 0,0 1,0-1,3 15,3 21,3 5,-1 2,-9-43,1 0,-1 0,1 0,1 0,-1-1,2 1,7 10,-11-16,0-1,0 0,1 1,-1-1,0 0,1 0,-1 0,1 0,-1 0,1 0,0-1,-1 1,1 0,0-1,0 1,-1-1,3 0,-1 0,-1 0,0 0,1-1,-1 0,0 1,0-1,1 0,-1 0,0 0,0 0,0-1,0 1,0 0,0-1,-1 1,4-4,17-21,4-3,4 0,0 9,-28 19,0 0,0 1,-1-1,1 0,0 1,0-1,0 1,0 0,0 0,0 0,-1 0,1 0,0 0,0 0,0 0,0 1,0-1,0 1,-1 0,1-1,0 1,0 0,-1 0,1 0,-1 0,1 0,-1 1,1-1,-1 0,1 1,-1-1,0 1,0-1,0 1,0 0,0-1,0 1,0 2,4 7,0 1,-1-1,-1 1,3 19,3 20,0 6,-7-49,-2-4,1 1,0 0,0 0,0 0,0-1,1 1,0 0,0-1,0 0,1 1,3 4,-6-9,0 0,1 0,-1 0,0 1,0-1,1 0,-1 0,0 0,1 0,-1 0,0 0,0 0,1 0,-1 0,0 0,0 0,1 0,-1 0,0 0,0 0,1 0,-1 0,0-1,0 1,1 0,-1 0,0 0,0 0,1 0,-1-1,0 1,0 0,0 0,0 0,1-1,-1 1,0 0,0 0,0 0,0-1,0 1,0 0,1 0,-1-1,0 1,0 0,0-1,0 1,5-19,-4 16,8-39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0:52.3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0:53.6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1355,'20'-37,"158"-327,-31 23,-112 258,37-86,-39 94,0 10,-28 57,1 0,-1 0,13-12,-17 18,0 1,1-1,-1 1,1 0,-1-1,1 1,0 0,0 0,-1 0,1 0,0 1,0-1,0 0,0 1,0-1,0 1,0 0,4 0,-5 0,1 0,0 1,-1 0,1-1,0 1,-1 0,1 0,-1 0,1 0,-1 0,0 0,1 0,-1 0,0 1,0-1,0 0,2 3,2 6,0 0,0 0,-1 0,0 1,3 18,8 50,-4 1,1 84,-7-78,16 273,-16-286,-3-60,0-1,6 18,-7-25,1-1,0 1,0-1,0 0,0 0,1 0,5 7,-7-10,-1 0,1 0,0-1,0 1,0 0,0-1,0 1,0 0,1-1,-1 1,0-1,0 0,0 1,0-1,1 0,-1 0,0 1,0-1,1 0,-1 0,0-1,0 1,0 0,1 0,-1-1,0 1,0 0,0-1,0 1,1-1,-1 1,0-1,0 0,0 0,1-1,5-4,1-1,-1 0,-1-1,1 0,-1 0,-1 0,0 0,6-12,31-79,-37 85,145-473,-143 464,24-91,-1 7,-2 8,-1 15,-3 26,-23 55,0 1,1-1,-1 1,1 0,-1 0,1-1,0 1,0 0,0 1,0-1,0 0,4-2,-5 4,0-1,0 1,0 0,1 0,-1 0,0 0,0 0,0 0,0 0,0 0,0 1,0-1,0 0,0 1,0-1,0 1,0-1,0 1,-1-1,1 1,0-1,0 1,0 0,-1 0,1-1,0 1,-1 0,1 0,0 0,-1 0,0 0,1 1,7 11,-1 0,0 1,-2 0,7 22,12 64,-14-52,100 669,-102-644,2-1,0-11,-8-52,1 1,0-2,0 1,5 9,24 26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0:54.1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394 73,'-11'-10,"-1"1,-1 0,0 0,0 1,-15-6,21 11,0 0,-1 1,1 1,-1-1,1 1,-1 0,0 1,1 0,-1 0,1 0,-1 1,-8 2,4 0,0 0,0 1,1 1,0-1,0 2,0-1,0 2,-17 13,-4 11,26-23,1 0,0 0,1 0,0 1,0-1,0 1,1 0,1 0,-2 12,1-3,1 0,1 0,2 32,0-38,1 0,4 18,-4-24,0 0,0-1,0 1,1-1,0 0,0 1,0-1,1 0,-1-1,1 1,0-1,1 0,-1 0,1 0,0 0,7 4,-8-6,0-1,0 1,0-1,0 1,1-1,-1 0,0-1,1 1,-1-1,1 0,-1 0,0 0,1 0,-1-1,0 0,1 0,-1 0,0 0,0-1,0 0,0 0,0 0,4-3,-1 0,0-1,0 1,0-2,-1 1,0-1,-1 0,0 0,0 0,0-1,-1 1,0-1,4-13,9-29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47:47.6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480 4,'-65'-1,"39"-1,-1 2,0 0,-43 8,6 9,9 4,10 2,13 3,30-24,1 0,-1 0,1-1,-1 1,1 0,0 0,0 0,0 0,0 1,0-1,0 0,0 0,1 1,-1-1,1 0,0 1,0-1,0 0,0 1,0-1,0 0,0 1,1-1,-1 0,1 1,0-1,0 0,0 0,0 0,0 0,0 0,0 0,1 0,-1 0,1 0,1 1,7 7,1-1,0 0,1 0,22 12,-22-14,-11-6,31 18,-2 2,41 34,-63-47,0 0,11 16,-13-16,0 1,-1 0,0 0,0 0,-1 1,0 0,-1 0,0 0,-1 0,0 0,0 0,-1 1,-1-1,0 18,-2-17,0 0,0 0,-1 1,-1-2,0 1,0 0,-1-1,0 0,-1 0,0 0,0-1,-1 0,-10 11,3-7,0 0,-1 0,-26 16,-15 5,-1-4,2-11,5-10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0:54.4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 1,'-10'61,"-1"121,10-167,-3 215,47 429,-33-598,3-12,-8-9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0:54.9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49,'85'0,"1"-3,132-22,-179 16,-34 7,5-2,-7-1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0:55.3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21,'0'0,"25"0,27-5,21-1,-9 3,-7-1,-2 1,-3 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1:10.289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0,'2'73,"11"75,-4-32,-7 162,-4-133,3 486,-2-630,1-1,0 1,0 0,0 0,0 0,0-1,0 1,1 0,-1 0,0-1,0 1,0 0,1 0,-1-1,1 1,-1 0,0-1,1 1,-1 0,1-1,0 2,0-2,0 0,0 0,-1 1,1-1,0 0,-1 0,1 0,0 0,0 0,-1 0,1-1,0 1,-1 0,1 0,0 0,-1-1,1 1,0 0,0-1,7-5,0 1,0-1,7-9,3 0,6-3,0-2,-2-1,23-26,-22 22,1 1,35-27,22 1,-69 44,6-4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1:13.203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430 285,'-6'0,"0"-1,0 0,0 0,1 0,-1 0,0-1,1 0,-9-5,-41-26,11 5,-41-12,78 36,0 0,0-1,1 0,0 0,0 0,0 0,0-1,1 0,0-1,0 1,-7-13,-13-17,20 30,0 1,-1 0,1 0,-1 0,0 1,0 0,0 0,0 0,-8-2,-3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1:26.2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331 92,'-8'-19,"5"11,0 1,-1 0,0-1,0 1,-7-8,10 13,-1 0,0 0,0 1,0-1,0 1,0-1,0 1,0 0,-1 0,1 0,0 0,-1 0,1 1,-1-1,1 1,0-1,-1 1,1 0,-1 0,0 0,1 0,-4 1,-3 1,0 0,0 1,0 0,0 1,0 0,1 0,0 1,-1 0,2 0,-1 1,1 0,0 1,0-1,0 1,1 0,0 1,1 0,-7 12,-1 3,1 1,1 0,1 1,2 0,-9 38,11-31,1 0,2 0,1 0,1 1,2-1,6 41,6-12,-10-48,2 0,0 0,0 0,1-1,1 0,0 0,1-1,0 1,0-2,14 14,-16-19,0 1,0-1,14 8,-14-11,0 1,0-1,0 0,1 0,-1 0,1-1,-1 0,1-1,0 1,-1-1,1 0,0-1,-1 0,1 0,-1 0,8-3,24-9,-33 10,-1 1,1-1,0 0,-1-1,4-3,-4 4,-1 0,-1 0,1 0,0 0,-1-1,1 1,-1-1,0 0,0 0,-1 1,1-1,-1 0,0-1,0 1,0 0,-1 0,1 0,-1 0,0-1,0 1,-1 0,0-5,0 5,-1-1,1 0,-1 0,0 0,-1 1,1-1,-1 1,0 0,0 0,0 0,0 0,-1 0,1 1,-1 0,0-1,0 1,-10-4,-22-9,-8 3,-5 2,-2 4,-8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1:26.6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0,'0'0,"24"9,28 0,20 2,-8-4,-3-1,-11-3,-7-3,-14 0,-8-6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1:27.0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 0,'0'0,"-9"24,1 22,-3 23,4 4,0 0,4 0,3-6,-3-7,3-11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1:27.4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0 127,'25'-5,"0"-1,-1-1,1-2,-2 0,1-1,28-18,-18 11,-21 10,-4 2,1 0,0 1,0 0,18-5,-26 8,0 1,0 0,0-1,0 1,0 0,0 0,0 0,0 0,0 1,0-1,0 1,0-1,0 1,-1-1,1 1,0 0,0 0,0 0,-1 0,1 0,0 1,-1-1,1 0,-1 1,0-1,1 1,-1-1,0 1,0 0,0 0,1 2,1 3,0 1,-1 0,0-1,0 1,-1 0,0 0,0 14,-6 60,4-70,-17 135,7-70,-2-3,2-4,0-11,-3-22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1:27.8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0,'0'0,"23"0,29 0,24 0,-6 0,3 0,-4 0,1 0,16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47:48.2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615 112,'-20'-22,"8"8,0 1,-22-17,28 26,1 0,-1 1,0-1,0 1,-1 1,1-1,0 1,-1 0,0 0,-8 0,-3 1,0 0,1 2,-1 0,1 1,-1 0,1 2,0 0,0 1,0 1,1 0,-1 1,2 1,-1 1,1 0,0 0,1 2,0 0,1 1,-22 24,23-23,0 1,1 1,1 0,0 1,1 0,0 0,2 1,0 0,1 0,0 1,1-1,2 1,-1 1,2-1,1 0,0 0,1 1,5 36,-4-49,1 1,0-1,0 1,0-1,1 0,-1 0,2 0,-1 0,1-1,0 1,0-1,0 0,1 0,6 6,-4-6,-1-1,1 0,1 0,-1 0,0-1,1 0,0 0,0-1,-1 0,14 2,-5-3,1 0,-1-1,0-1,0-1,0 0,0-1,0 0,0-2,0 1,-1-2,19-9,-19 6,0-1,0 0,-1 0,0-2,0 0,-2 0,19-23,-15 13,0-1,-2-1,0 1,11-31,-21 44,0 0,-1 1,0-1,-1 0,0-1,-1 1,1-12,-2 40,1-1,6 34,6 5,3 0,42 103,-35-113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1:28.2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21,'430'-10,"0"0,-365 10,564 14,-440-8,-117-8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1:28.8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1 153,'76'-46,"11"-5,-57 37,31-12,-50 22,-1 1,1 1,-1-1,1 2,0-1,-1 2,14-1,-23 1,0 0,1 0,-1 1,0-1,0 0,0 0,0 0,0 1,0-1,0 1,0-1,0 1,0-1,0 1,0 0,0-1,0 1,0 0,0 0,-1 0,1-1,0 1,-1 0,1 0,0 0,-1 0,1 0,-1 0,0 1,1-1,-1 0,0 0,0 0,1 0,-1 0,0 0,0 1,0-1,-1 1,0 6,0-1,-1 0,1 0,-2 0,-2 7,-64 134,48-107,1 2,2 0,-23 84,39-118,1-1,0 0,0 1,1-1,0 0,0 1,1-1,0 0,4 14,-4-17,1-1,0 0,0 1,0-1,0 0,1 0,0-1,0 1,0 0,0-1,0 0,1 1,-1-1,1-1,0 1,0-1,0 1,8 2,3 1,1-2,-1 0,1-1,0 0,0-1,0-1,21-1,-11-1,1-2,0-1,40-11,3-8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1:29.2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30,'0'0,"28"0,27 0,23 0,-4 0,-2 0,-3 0,-1-2,-11-26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1:29.6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48,'0'0,"32"0,35-5,27-1,-8-1,-7 2,3-8,6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1:31.2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284 60,'-15'-9,"4"1,-1 0,0 1,-1 0,1 1,-16-5,24 10,1 0,-1 1,0-1,0 1,1-1,-1 1,0 0,0 1,1-1,-1 1,0-1,0 1,1 0,-1 1,1-1,-1 1,1-1,0 1,-1 0,1 0,0 0,0 1,0-1,-2 4,-3 4,0-1,1 1,0 1,1 0,0 0,0 0,2 0,-1 1,-2 14,-10 35,7 2,10-6,1-45,0-1,1 0,0 0,7 16,-9-24,1-1,0 1,0-1,1 0,-1 1,0-1,1 0,-1 0,1 0,0 0,0 0,0-1,0 1,0 0,0-1,0 1,0-1,1 0,-1 0,0 0,1 0,-1 0,1-1,-1 1,4 0,9-1,-1-1,1 0,-1-1,15-4,-16 3,0 0,0 1,0 1,0 0,23 2,-28 0,0 1,1-1,-1 2,0-1,14 8,6 8,-24-15,-1 1,1 0,-1 0,6 9,-3-4,-1 1,0 1,-1-1,0 0,-1 1,3 12,-2 30,-5-37,0 1,-1-1,-1 1,0-1,-2 0,1 0,-2-1,-12 25,-9 5,-6-6,28-33,-1-1,0-1,0 1,-9 4,8-6,1 0,-1 0,-13 2,16-3,-1-2,1 1,-1 0,1-1,-1 0,-5 0,-27-12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1:30.0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519 0,'-29'0,"1"1,0 2,-40 7,56-7,-1 1,1 0,0 1,0 1,0-1,1 2,0 0,0 0,-15 13,6 0,1 0,1 2,0 0,2 1,0 0,2 2,-18 39,16-26,1 1,3 0,1 1,-9 57,17-64,0 0,2 0,1 0,6 37,-3-50,0 0,2 0,0 0,2-1,0 0,0 0,20 32,-19-40,0-1,1 0,0 0,0 0,1-1,1-1,-1 0,1 0,1-1,-1 0,1-1,1 0,-1-1,1-1,-1 0,1 0,1-2,-1 1,0-2,1 0,-1 0,0-1,1-1,-1 0,1-1,-1 0,0-1,0-1,0 0,19-9,-21 7,-2 0,17-13,-20 15,-1 0,0-1,0 0,-1 0,1 0,-1-1,-1 0,1 0,-1 0,1 0,-2 0,1 0,-1-1,0 1,1-8,-2 8,-1 0,0 0,0 0,0 1,-1-1,0 0,0 0,0 1,-1-1,0 1,0-1,0 1,-1 0,0-1,0 2,0-1,0 0,-7-6,-2-2,-1 1,0 0,0 1,-2 0,1 1,-1 1,-1 0,-30-12,29 14,-31-7,-20 4,-2 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1:30.4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239 0,'0'0,"-14"22,-11 7,-7 12,-2-8,6-6,-3 0,4-8,1-7,4-10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1:31.8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280 1,'-12'2,"-18"5,-43 16,62-19,1 1,0 0,1 1,-1 0,1 0,0 1,-13 13,6-3,-21 29,16-12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2:01.9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530 53,'-29'-16,"15"8,0 1,-19-7,27 12,1 0,-1 1,0 0,1 0,-1 1,0-1,1 1,-1 0,0 1,-6 0,-2 3,0 0,0 1,0 1,1 0,-1 1,2 0,-1 1,-19 15,7-2,1 1,-40 47,17-4,10-1,31-51,1 0,0 0,0 1,2 0,-1 0,-1 24,4-32,1 1,0-1,1 1,-1-1,3 9,-2-13,-1 1,1-1,0 0,0 0,0 0,0 0,0 0,0 0,0 0,1 0,-1-1,1 1,-1 0,1-1,0 1,0-1,0 0,0 0,2 2,0-2,-1 0,0 0,1 0,-1-1,0 1,1-1,-1 0,1 0,-1 0,0-1,7-1,-1 0,-1-1,1 0,-1 0,1-1,-1 0,0-1,-1 1,1-2,6-5,-2-1,-2 0,1 0,-2-1,0 0,0 0,-1-1,-1-1,0 1,7-24,-8 18,-1-1,-1 0,0 0,-1 0,-2 0,-1-35,-1 37,1 22,1 31,-1-27,2 13,0 0,1 0,1 0,1 0,1-1,1 1,1-1,0-1,1 0,1 0,1-1,0 0,1-1,1 0,1-1,23 21,-32-32,1 1,0-1,1 0,-1 0,1-1,7 3,-5-3,0-1,-1-1,1 0,11 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2:02.2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45 1,'0'0,"12"24,16 18,3 19,2 14,-11 20,-8 11,-3 36,-8 18,-20-5,-10-18,-7-16,4-12,0-15,0-18,0-6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47:48.9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1 251,'0'0,"0"-26,12-24,1-21,2 15,-2 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2:03.0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52 0,'-11'41,"3"0,1 0,2 1,0 44,4-72,-11 675,13-537,-2-76,-1-8,2-11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2:03.6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302 1,'-38'29,"-42"42,64-53,0 0,0 1,2 0,-16 28,-24 62,33-54,7-2,13-43,0-1,0 0,1 11,1-15,0 1,0-1,0 0,1 1,-1-1,1 0,0 0,1 0,0 0,-1-1,1 1,1-1,-1 1,1-1,-1 0,1-1,1 1,-1-1,0 1,1-1,-1-1,1 1,0 0,10 2,-1 0,0-1,0 0,0-1,0-1,1 0,-1-1,1 0,18-3,-3-1,0-3,-1 0,0-2,0-1,49-22,-29 6,-1-5,-2-4,-7-8,-32 33,0 0,-1-1,0 0,-1 0,0-1,0 1,-1-1,4-16,-7 23,0 0,0 0,-1 0,1-1,-1 1,0 0,0 0,0-1,-1 1,0 0,1 0,-2 0,1 0,0 0,-1 0,1 0,-1 0,0 0,-1 1,1-1,-1 1,1-1,-1 1,0 0,-6-5,6 6,0 0,1 1,-1-1,0 1,0 0,0 0,0 0,0 0,0 0,-1 1,1-1,0 1,0 0,0 0,-1 0,-2 0,0 1,1 1,0-1,0 1,0 0,0 0,0 1,0-1,0 1,-4 3,2 0,0 0,0 0,1 0,0 1,0 0,1 0,0 0,0 1,0-1,1 1,-4 12,6-15,1 1,-1-1,1 1,1 0,-1-1,1 1,0 0,0 0,1-1,0 1,0 0,0-1,0 1,1-1,0 1,0-1,1 0,0 0,-1 0,2 0,6 8,-5-7,2 0,-1 0,1-1,0 1,0-1,0-1,1 1,-1-1,1-1,0 0,0 0,1 0,-1-1,9 2,1-2,-1-1,1-1,0 0,23-3,19-10,-2-7,-3-8,-45 21,0-1,0 1,9-10,20-30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2:04.1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170 0,'-24'14,"1"1,-32 28,48-37,1 1,0-1,0 1,0 0,0 1,1-1,1 1,-1 0,1 1,1-1,-4 12,6-18,1-1,-1 1,1 0,0 0,0 0,0-1,0 1,0 0,0 0,1 0,-1-1,1 1,-1 0,1-1,-1 1,1 0,0-1,0 1,0 0,0-1,0 0,0 1,0-1,1 1,-1-1,0 0,1 0,-1 0,1 0,1 1,6 3,1-1,-1 0,1-1,14 4,4 1,-14-3,0 0,-1 2,1-1,15 12,-25-15,0-1,-1 1,1 0,-1 1,0-1,0 1,0-1,0 1,-1 0,1 0,-1 0,0 0,0 0,-1 1,1-1,-1 1,0-1,1 6,-2-1,0 0,-1 0,0 0,-1 0,0 0,0 0,0 0,-1 0,-1-1,0 1,0-1,0 0,-9 10,-12 17,-8 0,-6-2,32-29,-1 1,1-1,-16 5,-20 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2:04.9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155 1,'-29'87,"10"-30,-23 109,17 76,23-217,-2 57,-2-10,6-16,1-51,-1 0,1-1,0 1,0 0,2 6,-3-11,0 1,1-1,-1 0,0 1,0-1,0 1,1-1,-1 0,0 1,0-1,1 1,-1-1,0 0,0 0,1 1,-1-1,0 0,1 1,-1-1,1 0,-1 0,0 0,1 1,-1-1,1 0,-1 0,1 0,-1 0,0 0,1 0,-1 0,1 0,0 0,0-1,0 1,0-1,0 0,0 0,0 0,0 0,0 0,-1 0,1 0,0 0,-1 0,2-2,13-27,6-9,-1-7,-17 40,0-1,0 0,0 0,-1-1,3-11,-5 18,0 0,0 0,0 0,1 0,-1 1,0-1,0 0,-1 0,1 0,0 0,0 0,0 0,-1 1,1-1,0 0,-1 0,1 0,-1 1,1-1,-1 0,1 1,-1-1,1 0,-1 1,0-1,1 1,-1-1,0 1,1-1,-1 1,0-1,0 1,0 0,1-1,-1 1,0 0,0 0,0 0,0 0,0-1,1 1,-1 0,0 0,0 1,0-1,0 0,0 0,1 0,-1 1,-1-1,-18 8,-2 5,-1 10,17-16,1 0,0 0,0 1,1 0,-6 15,8-19,1-1,0 1,1 0,-1 0,1-1,-1 8,2-8,-1 0,1 0,-1 0,1 0,0 0,0 0,0 0,1-1,-1 1,1 0,-1-1,1 1,0-1,0 1,0-1,0 0,1 0,-1 0,0 0,5 2,4 2,0 0,0-1,20 7,-31-12,41 12,-20-9,0 0,0-1,-1-1,1-1,24-3,8-7,-45 8,1-1,0-1,12-6,-15 7,-1-1,1 0,-1 0,0 0,5-6,16-25,-9 0,-3 10,-14 25,0 0,0 0,0 1,0-1,0 0,0 0,0 0,1 0,-1 0,0 0,0 0,0 0,0 0,0 0,0 0,0 0,0 0,0 0,0 0,1 0,-1 1,0-1,0 0,0 0,0 0,0 0,0 0,0 0,0 0,1 0,-1-1,0 1,0 0,0 0,0 0,0 0,0 0,0 0,0 0,0 0,0 0,1 0,-1 0,0 0,0 0,0 0,0 0,0 0,0-1,0 1,0 0,0 0,0 0,0 0,0 0,0 0,0 0,0 0,0 0,0 0,0-1,0 1,0 0,0 0,0 0,0 0,0 0,-2 13,0 15,0 11,4 4,4-9,0-15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2:05.2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2:05.7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348 1,'-20'0,"1"1,0 0,0 2,1 0,-1 1,-26 9,33-7,-1-1,1 2,0 0,1 0,-1 1,2 0,-1 1,1 0,-13 16,-8 16,11 1,10-3,10-36,-1 1,1-1,0 1,0-1,0 1,0-1,1 1,-1-1,1 1,0-1,0 0,0 1,1-1,-1 0,1 0,-1 0,1 0,4 5,-4-7,0 1,0 0,0-1,1 1,-1-1,0 0,1 1,-1-1,1 0,-1 0,1-1,-1 1,1-1,0 1,-1-1,1 0,0 0,0 0,-1 0,1 0,0-1,-1 1,1-1,2-1,5-1,-1-1,-1 0,1-1,0 0,-1 0,0-1,0 0,-1-1,0 1,11-13,-8 6,0 0,0 0,-2-1,0 0,11-26,-14 31,-2 0,1-1,-1 1,-1-1,1 1,-2-1,1 0,-1 0,-1 0,0-11,0 20,0 1,0-1,0 1,-1-1,1 1,0-1,0 1,0-1,0 1,-1-1,1 1,0-1,0 1,-1-1,1 1,-1-1,1 1,0-1,-1 1,0-1,-7 5,7-2,-1 1,1-1,-1 0,1 1,0-1,0 1,0-1,0 5,-2 10,2-1,0 1,1 0,1-1,0 1,2-1,0 1,0-1,2 0,6 19,-7-26,0 0,1 0,0-1,0 0,1 0,0 0,0 0,10 7,-11-10,0-1,0 0,1-1,-1 1,1-1,0 0,0 0,0-1,1 0,-1 0,1-1,-1 1,8-1,19-2,-4-8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2:06.1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 1,'-7'50,"-3"97,9-108,-1 33,0-11,2-20,7-57,1 0,1 1,0 0,1 1,0-1,2 2,-1 0,19-15,-19 21,0 1,1 0,-1 1,1 1,1 0,-1 0,0 1,1 1,21-2,37-8,-47 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2:06.7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 1,'-2'31,"-7"40,-1 15,8-41,-1 3,6 97,-3-143,0-1,0 0,0 0,0 1,0-1,1 0,-1 0,0 0,1 1,-1-1,1 0,-1 0,1 0,0 0,-1 0,1 0,0 0,0 0,0 0,1 0,-1 0,-1-1,1 0,0 0,0 0,0 0,0 0,0 0,0 0,-1 0,1 0,0 0,0 0,0-1,0 1,-1 0,1-1,0 1,0 0,0-1,-1 1,2-2,5-3,0-1,-1 0,0-1,7-8,-10 11,71-92,-38 49,65-69,-95 109,-3 5,-1-1,1 0,0 1,0-1,0 1,0 0,0 0,0 0,6-2,2 2,-1 0,1 1,0 0,18 1,-3 0,6-3,20-2,-52 5,1 1,-1-1,0 1,0-1,0 0,0 1,1-1,-1 1,0-1,0 0,0 1,0-1,0 1,0-1,0 1,0-1,0 0,0 1,0-1,-1 1,1-1,0 1,0-1,0 0,0 1,-1-1,1 0,0 1,0-1,-1 0,1 1,0-1,-1 1,-14 26,5-9,-6 17,5 4,6 3,5-39,-1 0,1 1,1-1,-1 1,0-1,1 1,0-1,-1 0,1 1,1-1,-1 0,0 0,1 0,0 0,-1 0,1 0,0 0,1-1,-1 1,0-1,1 1,-1-1,1 0,0 0,0 0,4 2,20 2,-24-7,-1 1,1 0,0 0,0-1,-1 0,1 1,-1-1,4-2,-3 2,-1-1,1 1,0-1,-1 0,1 0,-1 0,3-3,-1 0,-1 1,-1-1,1 0,-1 0,1 0,-2 0,1 0,0 0,-1 0,0-1,0 1,-1-1,1 1,-1-1,-1 1,1-1,-2-6,0-4,-2-1,0 0,-1 1,-9-20,-10-15,-8 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2:08.2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203 41,'0'-35,"0"30,0 23,-7 135,-34 192,26-237,-39 229,40-268,-4-13,17-53,0 1,0 0,-1 0,0 0,1-1,-1 1,-1 0,1-1,0 1,-1-1,0 0,0 0,0 0,-3 3,5-6,1 0,-1 0,1 0,0 0,-1 1,1-1,0 0,-1 0,1 0,-1 0,1 0,0 0,-1 0,1 0,0 0,-1 0,1 0,-1 0,1-1,0 1,-1 0,1 0,0 0,-1 0,1-1,0 1,-1 0,1 0,0 0,0-1,-1 1,1 0,-1-1,-4-16,5-21,2 17,2 1,0-1,1 1,1 0,1 0,13-25,-11 28,19-31,-15 30,1 1,0 1,1 0,1 1,1 1,29-21,-37 29,0 1,0 1,0 0,0 0,1 1,0 0,12-2,-16 4,0 0,0 1,0 0,0 0,1 1,-1-1,0 1,0 1,-1-1,1 1,0 0,10 5,-9-3,-1 0,0 0,-1 1,10 8,-8-6,0 1,-1 0,9 13,-7-7,-1 0,8 22,-9-19,-1 0,0 0,-1 0,-1 1,-1 0,0-1,-2 33,-1-43,1-1,-1 1,0 0,-1-1,0 1,0-1,0 0,-1 0,0 0,0 0,-1 0,1-1,-1 1,0-1,-1 0,1 0,-1 0,0-1,0 0,-1 0,1 0,-1 0,0-1,-6 3,-2-1,1-1,-1 0,0-1,1 0,-1-1,-1-1,1 0,0-1,-25-3,21 1,1-2,0 0,0 0,0-2,1 0,-1-1,-23-13,-15-18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2:08.5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635 0,'0'0,"0"33,0 35,-3 34,-14 19,-23 1,-18-4,-28 10,-5-4,-11 6,-11 9,-11 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48:09.69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2:53.0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 88,'-3'-8,"1"0,-1 0,1 0,0 0,0-13,-2-6,12 48,1-1,15 25,1 4,51 92,26 54,63 160,-117-264,108 149,-82-140,-34-58,3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2:53.4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1116,'275'-239,"158"-147,-370 325,360-331,-380 354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2:54.0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0,'1556'0,"-656"31,-717-18,-16 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2:54.9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324 775,'64'-104,"57"-108,-102 174,-2-1,-2 0,18-73,-30 102,-2 0,1 0,-1-1,-1 1,0-1,0 1,-1 0,0-1,-1 1,-4-13,4 17,0 1,-1-1,1 1,-1-1,-1 1,1 0,-1 0,0 0,0 1,0 0,0-1,-1 1,0 1,0-1,0 1,0-1,0 2,-11-5,3 3,-1 0,1 1,-1 1,0 0,0 1,0 0,1 1,-1 1,0 0,0 1,0 1,-24 7,13-2,-1 2,2 0,-1 2,2 1,-39 26,10 4,46-36,0-1,0 1,0 0,1 1,0-1,1 1,0 0,0 0,0 1,1-1,0 1,1 0,0-1,0 1,1 0,0 0,1 13,1-12,0 1,1 0,0-1,1 1,0-1,1 0,0 0,1 0,0-1,0 1,1-1,0 0,0-1,11 11,179 166,-43-44,-114-102,59 78,-86-100,0 1,-2 1,0-1,0 2,-2-1,-1 1,0 1,7 37,-13-47,1 1,-1-1,-1 1,0 0,-1-1,0 1,-1-1,0 0,-1 0,0 1,-1-2,0 1,-1 0,0-1,-1 0,0 0,-12 16,12-20,1 0,-1 0,-11 8,7-8,0 1,-1-2,1 0,-1 0,0-1,-1 0,1-1,-1 0,1-1,-1 0,0-1,0-1,0 1,1-2,-1 0,0 0,0-1,1-1,-1 1,1-2,0 0,0 0,0-1,0 0,1-1,0-1,0 1,0-1,1-1,0 0,1 0,-15-19,13 13,1-1,1-1,0 1,1-2,0 1,1-1,2 0,-1 0,2 0,0 0,1-1,1 1,0-1,3-20,0 16,1-1,1 1,1 0,1 0,1 0,1 1,1 0,1 1,0 0,22-31,14-5,4 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2:55.3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31,'0'0,"24"0,33-6,29-1,1 2,7-1,2-1,-2 11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2:55.7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70,'0'0,"31"-3,35-12,30 0,-1-1,-1 7,0 6,-3-3,-3 6,-12-2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2:56.3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1 187,'86'-43,"-13"6,77-27,-72 38,-58 21,37-5,-42 9,0 0,27 3,-35-1,1 0,0 0,-1 1,1 0,-1 1,0 0,0 0,0 0,8 6,-11-6,1 0,-1 0,0 1,-1 0,1 0,-1 0,0 0,0 1,0-1,0 1,-1-1,0 1,0 0,2 6,-1 4,0 0,0 1,-2-1,0 0,-1 1,-2 20,-18 95,13-96,-68 289,-58 192,112-372,13-71,-3 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2:56.6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98,'0'0,"21"-2,34-14,36-5,6 3,-2 2,5 8,26-1,1 2,-10 7,-8 7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3:01.2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1,'3'50,"8"55,-1-25,75 1174,-78-979,18 219,-13-414,2-1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3:01.9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0,'5'168,"33"214,12 77,-31 337,-18-672,2-19,6-24,0-24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48:12.79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982 267,'-25'-12,"0"1,-1 1,0 1,-27-5,36 11,0 1,0 0,0 1,0 1,0 0,0 2,-28 5,-9 8,24-2,1 1,0 1,1 2,1 0,0 2,2 1,0 1,1 1,-34 42,25-24,2 3,2 0,2 2,2 1,-25 63,26-45,3 1,3 1,2 0,4 2,2-1,0 76,10-68,2 0,4-1,4 0,2 0,30 96,-26-119,3-1,2 0,1-2,3 0,3-1,1-2,2-1,37 41,-48-65,0 0,1-2,1 0,1-1,30 16,3-6,-42-22,1-1,-1 0,1 0,0-2,0 0,0-1,1 0,-1-1,0-1,0 0,25-6,-22 2,0 0,0-2,-1 0,0-1,0-1,-1-1,0 0,0-1,14-13,2-5,-2-2,-1-1,-2 0,31-51,-13 11,41-94,-53 93,-3-2,38-146,-57 169,-2 1,-2-2,-3 1,-2-1,-6-75,-9 26,-4 1,-5 1,-5 1,-48-123,50 160,-3 2,-3 0,-47-69,62 106,-1 0,-1 1,-1 1,-1 1,-1 1,0 0,-2 2,0 0,-1 2,-35-17,-10 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3:02.4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62 0,'-5'23,"0"0,2 0,-2 36,3-36,1-12,-1 31,2-39,0-1,1 0,-1 1,0-1,1 0,-1 0,1 1,-1-1,1 0,0 0,0 0,0 0,2 3,-2-5,-1 0,0 0,1 0,-1-1,0 1,1 0,-1 0,0 0,1-1,-1 1,0 0,0-1,1 1,-1 0,0 0,0-1,0 1,1 0,-1-1,0 1,0-1,0 1,0 0,0-1,0 1,0 0,0-1,0 1,0-1,0 1,0 0,0-1,3-16,-2 5,-1-1,0 1,-1-1,-3-18,4 28,-1 0,0 0,1 0,-1 0,-1 0,1 0,0 0,-1 0,0 1,1-1,-1 1,0-1,-1 1,1-1,0 1,-1 0,1 0,-1 0,1 1,-1-1,0 1,0-1,-5-1,5 4,3 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3:03.2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232 749,'7'-24,"1"0,1 0,1 1,18-31,1-2,-10 16,-2-2,23-85,-35 108,-1 0,-1 0,-1 0,-1 0,-1 0,0 0,-1 0,-2 0,-6-31,7 44,0-1,-1 0,1 1,-1 0,-1 0,1 0,-1 0,0 0,0 1,-1-1,1 1,-1 0,-1 1,1-1,-1 1,1 0,-11-5,11 7,0 0,-1 1,1-1,-1 1,1 0,-1 0,0 1,1 0,-1 0,0 0,1 0,-1 1,1 0,-1 0,1 1,-1 0,1 0,0 0,0 0,0 1,0 0,-5 3,-6 6,0 1,1 0,1 2,0-1,1 1,0 1,2 1,-1 0,2 0,1 1,0 0,1 0,1 1,0 0,-4 28,9-40,1 0,1 0,0 0,0 0,0 0,1 0,-1 0,2 0,-1 0,1 0,0-1,1 1,-1-1,1 1,1-1,4 7,1-1,1-1,0 0,1-1,0 0,1-1,22 14,38 23,-6-5,92 75,-141-102,-1 1,-1 0,0 2,-1-1,-1 2,0 0,-2 0,0 1,-1 0,10 27,-16-32,-1 1,0 0,-1 0,0 0,-1 0,-1 0,0 0,-5 29,3-34,0 0,-1-1,-4 13,4-13,-2 0,0-1,0 1,0-1,-1 0,0 0,-1 0,1-1,-2 0,1-1,-1 1,0-1,0-1,0 0,-1 0,0 0,0-1,0 0,-16 3,18-6,0 0,0 0,-1 0,-13-2,15 0,-1 0,1 0,0-1,-1 0,1 0,0 0,0-1,0 0,1 0,-1 0,1-1,-1 0,1 0,0 0,1-1,-1 1,1-1,0 0,0-1,0 1,1-1,0 1,0-1,-3-10,0-1,1 0,1 0,0-1,2 1,0-1,1 0,0 1,3-19,2 2,2 1,1 1,1-1,2 1,21-46,5-1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3:04.7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0,'143'151,"-53"-61,37 49,201 285,12 150,-253-422,-53-93,-6-1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3:05.1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1105 0,'-27'10,"0"1,0 1,1 1,0 2,-39 29,15-4,-70 75,-44 65,7 8,-158 248,274-374,8-13,6-9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3:05.4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0,'0'0,"22"10,26-1,19 7,5-5,-2 2,10-7,-1-9,4-10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3:05.8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42,'0'0,"25"0,26 0,29-3,4-5,7-7,0 8,-2 1,-1 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3:12.6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0 145,'34'-26,"2"2,0 1,69-30,-64 41,1 6,-38 5,0 1,0 0,1 1,-1-1,0 1,0-1,1 1,-1 0,0 1,0-1,0 1,-1 0,1 0,0 0,-1 0,5 4,-4-2,-1 0,1 0,-1 0,0 1,0-1,0 1,0 0,-1 0,0 0,0 0,1 6,2 11,-2 0,0 1,-2-1,-2 41,1-58,-13 158,-46 229,36-264,-26 140,30-180,4-25,0-18,3-15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3:12.9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34,'0'0,"26"0,27-6,30 0,4 3,5 0,-7 0,-6 3,-3-3,-6-6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3:13.3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 1,'0'0,"-6"18,3 15,-2 19,-2-13,7-8,-4-13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3:14.1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370 619,'36'-66,"-3"-3,-3 0,36-126,-63 182,0-1,-1 1,0-1,-2 0,1 1,-2-1,-3-23,4 32,-1 1,0 0,0 0,-1-1,1 1,-1 0,0 1,0-1,0 0,-1 0,1 1,-1-1,0 1,0 0,0 0,0 0,0 0,-1 1,1-1,-1 1,0 0,0 0,0 0,0 1,0-1,0 1,-8-1,1 1,-1 0,1 1,-1 1,1 0,-1 0,1 1,-1 1,1 0,0 0,0 2,1-1,-1 1,1 0,0 1,-11 9,-7 5,1 2,0 1,-39 47,51-54,1 1,1 1,1 0,0 1,1 0,1 1,-9 28,15-36,0 0,2 0,-1 1,2-1,0 1,0-1,1 1,1-1,0 1,0-1,1 1,1-1,0 0,6 15,0-7,1-1,0 0,1 0,1-1,1-1,26 28,100 81,-3-5,-127-111,0 0,0 1,-1 0,0 1,-1-1,-1 1,1 1,-2 0,0-1,-1 1,0 1,2 13,-5-16,0 0,0 0,-1 0,-1 0,0-1,0 1,-1 0,0 0,-1-1,-1 1,1-1,-2 0,1 0,-1 0,-10 13,7-12,-1-1,0 0,0 0,-1-1,0 0,0-1,-1 0,0-1,-1 0,0-1,0 0,0-1,-17 5,23-8,0 0,0-1,-1 0,1 0,0 0,-1-1,1 0,-1 0,1-1,0 1,-1-2,1 1,0-1,0 1,0-2,0 1,0-1,0 0,1 0,0 0,-1-1,1 0,0 0,1 0,-1-1,1 1,0-1,0 0,-6-10,5 5,-1 0,2 0,0-1,0 1,1-1,0 0,0 0,-1-22,4 16,0-1,1 1,1-1,0 1,6-20,2 2,2 1,1 1,2 0,1 1,21-30,-14 26,2 0,2 2,1 1,1 2,53-45,-22 29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48:22.5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78 0,'-14'26,"1"0,2 1,0 0,-7 30,15-44,1-1,0 0,0 1,1-1,1 1,0 0,1-1,0 1,1-1,1 0,6 23,6-5,5-3,8-1,9-3,-22-15,-1-2,1 0,1-1,23 6,23 0,-1-7,-1-3,0-1,-1 1,-3 4,-8 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3:14.4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11,'0'0,"22"0,25 0,26 0,-9 0,-3 0,-14 0,-7 0,-9-10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3:14.8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22,'0'0,"23"0,28 0,26 0,2 0,-3 0,4 0,-8-6,6-10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3:15.9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478 75,'-47'-25,"31"16,0 1,0 0,0 1,-27-7,37 13,0 0,0 0,-1 1,1 0,0 0,0 0,0 1,0 0,0 0,0 0,0 1,0 0,1 0,-1 1,0-1,1 1,-8 6,1 0,0 1,0 1,1 0,1 1,0 0,0 0,1 1,1 0,-10 21,-1 7,-26 86,28-62,6-4,6-3,4-8,9-14,-7-35,-1 0,0 0,1 1,0-1,-1 0,1 0,0 0,0 1,-1-1,1 0,0 0,0 0,0-1,2 3,-1-3,0 1,0 0,0-1,0 0,1 1,-1-1,0 0,0 0,3-1,-3 1,38-2,68 5,-95-2,0 1,0 0,-1 2,1-1,-1 1,0 1,0 0,0 1,16 11,-13-6,-1 1,0 0,-1 1,-1 1,0 0,0 0,-2 1,0 1,0-1,-2 2,11 26,-10-19,-2 1,0 0,-2 1,0-1,-2 1,-1 0,-2 42,-1-51,-1-1,-1-1,0 1,-1 0,-1-1,0 0,-1 0,-1 0,0-1,-1 0,-1 0,0-1,0 0,-23 22,18-21,-1-1,-1-1,0 0,0-1,-2-1,1 0,-1-2,0 0,-1-1,0 0,-33 6,-6-5,48-7,0 0,-1-1,-15-1,-32-14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3:16.5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483 0,'-40'44,"1"2,2 1,3 2,1 2,3 0,-35 84,39-70,2 1,4 0,3 2,3 0,-8 89,20-126,1 0,1 0,2-1,8 46,-7-60,1 0,1 0,0-1,1 0,0 0,2 0,-1-1,2 0,0 0,14 15,6-1,8-5,9-4,8-8,-37-9,31-1,-33-2,1-1,15-4,-19 3,-1 0,22-10,-25 9,-1 0,0 0,0-1,0 0,0-1,-1 1,0-1,0-1,0 1,-1-1,0 0,0 0,3-9,-5 11,-1 0,1-1,-1 1,-1-1,1 0,-1 0,0 1,-1-1,1 0,-1 0,0 0,-1 0,1 0,-1 0,0 1,-1-1,0 0,1 1,-6-11,1 6,-1 0,0 0,-1 0,0 1,-1 0,1 1,-2 0,1 0,-1 1,0 0,0 1,-1 0,0 1,0 0,-1 1,-22-7,10 6,0 0,0 1,0 2,-1 0,1 2,-1 0,-38 7,30 0,1 0,-37 15,1 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6:47.9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448 0,'-71'24,"32"-12,-48 22,73-27,0 1,1 0,0 1,0 0,1 1,-21 22,12-9,2 2,-30 46,26-24,17-28,1 1,0-1,1 1,-1 24,3 22,3-57,0 0,0 0,1-1,0 1,0 0,1-1,0 0,0 0,1 0,0 0,1 0,0-1,10 13,-11-16,0 0,0 0,0-1,1 0,-1 1,1-2,0 1,0 0,0-1,0 0,0 0,1-1,-1 1,0-1,1 0,-1 0,1-1,-1 0,1 0,-1 0,1-1,-1 1,7-3,-2 0,1-1,-1 0,1-1,-1 0,-1 0,1-1,-1-1,0 1,0-2,9-9,3-6,0-1,23-34,-30 36,-1 0,0 0,-2-1,-1-1,-1 0,10-45,-12 37,-2-1,-1 1,-2-1,-3-60,2 88,-1 4,0 0,0 0,0-1,0 1,0 0,0 0,0-1,-1 1,1 0,0 0,-1 0,1-1,-1 1,1 0,-1 0,-1-2,8 53,6 2,2-1,2 0,2-2,3 0,2-1,2-1,1-1,55 69,-36-61,-36-45,1 1,16 11,12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6:48.3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94 0,'47'94,"33"81,-47-76,-5 1,-4 2,-4 0,10 173,-29-212,-2 1,-3-1,-3 1,-28 117,13-103,-4-1,-2-2,-55 102,82-175,-47 82,41-74,0 0,-1 0,0 0,0-1,-15 11,16-14,-1-2,1 1,-11 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6:49.3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13,'509'-13,"320"18,-791-4,759 9,-245-6,-389-2,-17-2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6:50.0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105 1,'-14'81,"-40"174,37-185,5-1,5 2,7-60,0-1,1 0,1 0,-1 0,2 0,-1-1,1 1,1-1,5 13,-5-15,1 0,-1-1,1 0,0 0,0 0,1 0,-1-1,2 0,-1 0,0 0,1-1,11 6,20 6,0-2,49 12,-10-4,-9 0,-6-5,0-11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6:50.4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148 1,'0'0,"-9"38,-4 39,-5 45,0 27,3-5,2-6,-4-6,6-16,-3-10,7-7,1-17,3-9,0 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6:59.4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73 1,'0'0,"-7"31,4 34,-6 32,0-4,-1 0,-1 4,3-1,1-3,1-3,3-9,3 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48:23.3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301 28,'-3'-1,"1"0,0 1,0-2,0 1,0 0,0 0,0-1,0 1,-2-3,3 3,-1-1,1 1,0 0,-1 0,1 0,0 0,-1 0,1 0,-1 1,0-1,1 0,-1 1,0-1,1 1,-1 0,0-1,1 1,-1 0,-3 0,0 1,0 0,0 0,-1 0,1 1,0 0,1 0,-1 0,0 1,0-1,1 1,0 0,-7 6,-3 5,0 0,-12 17,11-14,-34 51,26-33,4 5,4 9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7:22.9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248 1,'-33'287,"44"367,6-252,-16-294,-1 209,-5-243,-2-20,7-53,-1 1,1 0,0-1,-1 1,1 0,-1-1,0 1,0-1,1 1,-1-1,0 0,0 1,0-1,-1 0,1 1,0-1,-2 1,3-2,-1 0,1 0,0 0,-1 0,1 0,0 0,-1 0,1 0,-1 0,1 0,0 0,-1 0,1 0,0 0,-1 0,1 0,0 0,-1 0,1-1,0 1,-1 0,1 0,0 0,-1-1,1 1,-9-16,5 3,1-1,1 0,0 1,0-1,2-19,6-70,-6 97,6-46,1 0,3 1,32-96,-13 78,-23 56,1 0,1 1,0 0,0 0,1 1,1 0,0 0,13-9,-18 15,0 1,1 0,0 1,0 0,0 0,0 0,0 0,1 1,-1 0,1 1,-1-1,1 1,0 0,0 1,-1 0,1 0,0 0,0 1,8 2,-3 0,1 2,-1 0,0 0,0 1,-1 1,0-1,0 2,0 0,-1 0,11 12,-8-7,21 27,-25-28,-1 1,10 20,-12-20,0 1,6 24,-8-22,-1 0,0 1,-2-1,0 1,-1 0,0-1,-1 1,-1 0,-1-1,-1 0,0 0,0 0,-2 0,-9 18,9-21,-2 0,0 0,0-1,-1 0,0-1,-1 0,-1-1,1 0,-2 0,1-1,-1 0,-1-1,0-1,0 0,0-1,-20 7,11-7,-1 0,-1-2,1-1,-1 0,1-2,-28-2,21-1,-1-1,1-2,0-1,-37-12,19-2,41 15,-1 1,1-1,0-1,1 1,-1-1,1 0,0-1,1 0,-8-10,-13-32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7:23.3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147 0,'20'24,"-1"0,-1 1,0 1,-3 0,0 2,16 42,-1 13,20 90,-17-37,-6 1,16 239,-42-307,-3 1,-2-1,-4 0,-17 67,2-42,-5-2,-48 112,53-153,-32 55,43-86,-1-1,-1 0,-1-1,0 0,-27 23,33-33,-1-1,-1 0,-13 6,-33 12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7:47.1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35 310,'-5'-6,"1"-1,0 0,0 0,1 0,0 0,1-1,-1 1,1-1,1 0,-1 1,1-1,1 0,-1 0,1 0,1 0,0 0,1-8,1 10,0-1,0 1,1 0,-1 0,1 0,1 0,-1 1,1 0,0 0,0 0,1 0,-1 1,1 0,0 0,9-4,7-3,-1 2,1 0,31-7,-2 3,9 1,8 4,1 8,-10 6,-51-5,-1 1,0 0,0 0,0 1,0 0,0 0,-1 1,1-1,-1 1,0 1,0-1,-1 1,7 7,-9-9,0 1,-1-1,0 1,0 0,0 0,-1-1,1 1,-1 0,0 1,0-1,0 0,0 0,-1 0,0 0,0 1,0-1,0 0,-1 0,1 0,-1 1,0-1,0 0,-1 0,-3 7,-3 6,-2 0,0 0,-23 29,-46 42,40-46,21-24,-40 32,23-22,34-27,-1 0,1 0,0 0,0 0,0 0,0 1,0-1,0 0,0 1,1-1,-1 0,0 1,0 2,5 1,9-7,9-4,-1 1,1 0,30-2,-12 6,-28 1,0 1,0 1,-1 0,1 1,-1 0,0 1,0 0,0 1,0 0,-1 1,0 0,0 0,0 1,-1 0,0 1,0 0,-1 1,0-1,-1 2,0-1,0 1,-1 0,0 0,8 20,0 18,-10-29,-1 1,-1-1,-1 31,-3 15,0-46,-1 1,-1-1,0 0,-2 0,0-1,-1 0,-12 22,12-28,-1 1,0-1,0-1,-1 1,-1-2,0 1,0-1,-1-1,0 0,-19 12,8-10,0 0,-1-1,1-2,-2 0,1-2,-1 0,0-2,0 0,0-2,-47-1,6-4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7:47.5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1 205,'174'-9,"-72"2,29-3,180-38,143-30,-115 55,-167 16,-100 3,2-2,3 1,4-3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7:48.2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81 0,'1'50,"-3"-1,-2 1,-2-1,-3 0,-19 66,9-56,8-4,10-48,0 1,1 0,0 0,0 0,1 0,0-1,1 1,0 0,0-1,3 8,-3-10,1-1,-1 1,1-1,0 0,6 7,-3-5,0 0,0-1,11 7,33 14,18-1,11-8,2-8,-1-8,-5-10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7:48.6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66 0,'-13'136,"7"-58,-21 291,25-332,-3 39,-2 3,2 0,4-63,2-1,2 22,12 15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7:49.1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126 30,'-11'0,"-1"0,1 0,0 2,0-1,-13 4,21-4,1 0,-1 0,1 0,-1 0,1 1,0-1,-1 1,1-1,0 1,0 0,0 0,1 0,-1 0,0 0,1 0,-1 0,1 0,0 1,-1-1,1 1,1-1,-1 1,0-1,0 1,1-1,0 1,-1 4,1-3,-1 1,1-1,1 1,-1-1,0 1,1-1,0 1,0-1,1 1,2 5,-3-8,0-1,0 0,0 1,0-1,0 0,0 0,0 0,1 0,-1 0,0 0,1 0,-1 0,0-1,1 1,-1 0,1-1,0 1,-1-1,1 0,-1 1,1-1,0 0,-1 0,1 0,-1 0,1 0,0-1,-1 1,1 0,-1-1,1 1,2-2,0 0,1 0,-1 0,1 0,-1-1,0 0,0 0,0 0,-1 0,1 0,-1-1,1 0,-1 1,0-1,-1 0,1-1,-1 1,4-9,-5 10,1 0,-1-1,0 1,0 0,-1-1,1 1,-1-1,1 0,-1 1,0-1,-1 1,1-1,-1 1,1-1,-1 1,0-1,0 1,-1 0,1-1,-1 1,1 0,-1 0,0 0,0 0,-3-3,-7-4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7:00.2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0,'0'0,"30"0,27 0,23 0,-5 0,-8 0,1 0,10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7:00.6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0,'0'0,"21"7,36-4,16 3,4 1,-10-7,5 3,2-3,2 0,6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7:01.8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490 0,'-30'9,"0"1,1 2,-37 19,50-21,0 1,0 1,1 0,0 0,1 2,-20 24,10-6,1 1,2 1,1 1,2 1,2 0,1 1,-18 67,21-50,2 0,2 1,3-1,2 1,4 57,0-93,1 1,1-1,1 0,0 0,2 0,0-1,15 30,-15-36,0-1,1-1,0 0,1 0,0 0,1-1,0 0,0 0,1-1,0-1,1 0,21 12,-19-13,1-1,-1 0,0-1,1-1,0 0,0-1,0 0,0-1,0-1,1 0,-1-1,0 0,0-1,0-1,-1 0,18-7,-14 3,0 0,0-1,-1-1,0-1,-1 0,0-1,0-1,-1 0,-1-1,0-1,21-29,-16 16,-1-1,-2-1,-1 0,-1-1,-2 0,0-1,-3 0,0-1,-2 0,-1 0,-2 0,-1 0,-4-52,0 55,-2 1,0-1,-2 1,-1 0,-2 1,0-1,-2 2,-1-1,-1 2,-1 0,-1 0,-1 1,-2 1,0 1,-32-30,44 46,0 0,-1 0,0 1,0 0,-1 0,0 1,1 0,-1 0,-15-4,1 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48:23.9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146 0,'18'17,"0"1,0 1,-2 0,0 1,-2 1,0 0,-1 1,-1 0,-1 1,-2 0,0 1,8 33,-6-5,-3 1,-1 0,-3 0,-3 70,-8-22,-24 127,-9-36,-9-3,-102 261,107-346,5-17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7:02.1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118 1,'0'0,"-17"29,-5 6,-4 10,10-16,2-4,1-15,4-10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7:02.6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1 199,'32'-24,"2"1,0 2,2 1,0 1,1 2,1 2,0 2,1 1,0 2,1 1,0 2,74-2,-94 9,-1 1,23 4,-30-3,-1 0,0 1,0 1,11 4,-16-6,-1 1,0 0,0-1,-1 2,1-1,0 0,-1 1,0 0,0 0,0 0,-1 1,1-1,-1 1,0 0,0 0,4 9,-5-6,0-1,-1 1,0-1,0 1,-1-1,1 1,-2 0,1-1,-1 1,0-1,-3 10,-4 7,0 0,-2 0,-1-1,-1 0,-1-1,-21 29,-107 120,49-63,-3 17,71-88,1 0,3 2,-32 79,48-106,0 1,1 0,0 0,1 0,-1 20,3-28,0 0,1 0,-1 0,1-1,0 1,0 0,1 0,-1-1,1 1,0-1,1 1,-1-1,1 0,-1 0,1 0,1 0,4 5,-1-3,0-1,1 0,0 0,0 0,0-1,1 0,0-1,11 3,77 15,-88-20,66 10,84 0,76-12,-161 0,36 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7:03.4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314 146,'-7'-11,"-6"-12,-20-27,28 43,-1 0,1 1,-2 0,1 0,-1 1,1-1,-1 1,-9-4,15 9,-1-1,1 0,-1 1,1-1,-1 1,0-1,1 1,-1 0,0-1,1 1,-1 0,0 0,1 1,-1-1,0 0,1 0,-1 1,1-1,-3 2,1-1,0 1,0 0,0 0,0 0,0 0,1 1,-1-1,-3 6,-2 3,1 0,0 0,-9 24,-2 9,2 1,1 0,-9 54,13-35,3-7,6-8,2-47,0 1,0-1,1 0,-1 1,1-1,-1 0,1 1,0-1,0 0,0 0,0 0,1 0,-1 0,1 0,-1 0,1 0,-1-1,1 1,0 0,0-1,0 0,0 1,0-1,0 0,0 0,0 0,0 0,1 0,2 0,6 1,0-1,0 0,1-1,-1 0,13-2,15 0,-21 2,-1 1,1 1,0 1,-1 1,0 0,1 1,-2 1,1 1,-1 0,0 1,0 1,22 16,-15-8,-2 1,0 1,0 1,33 44,-46-52,0 1,7 16,-8-14,-2 0,0 1,-1-1,0 1,-1 0,-1-1,-1 1,0 1,-1-1,0 0,-2 0,0 0,0 0,-7 18,4-16,-1 0,-1 0,-1-1,-1 0,0 0,-1-1,-1 0,0-1,-1 0,-1-1,-24 22,20-22,-1-1,0-1,-1 0,0-1,-1-1,0-1,0-1,-1-1,0 0,-25 3,33-8,0-1,-21 0,-28-9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7:03.8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39,'0'0,"25"0,34-6,28-5,5 2,-3-1,-3 7,-1 3,13 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7:04.2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47,'0'0,"33"0,34-7,36-3,1 0,-4 0,-8 8,-1-5,12 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7:04.7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279 104,'124'-40,"-10"3,-79 28,0 3,59-5,-79 11,-1 0,24 2,-33-1,0 0,1 0,-1 1,0 0,0 0,0 0,0 0,0 1,5 3,-8-4,-1-1,1 0,-1 1,0-1,1 1,-1 0,0-1,0 1,0 0,0-1,0 1,0 0,-1 0,1 0,-1 0,1 0,-1 0,0 0,1 0,-1 0,0 0,0 0,-1 0,1 0,0 0,-1 0,0 3,-3 4,1 0,-1 0,-1 0,0 0,0-1,-1 0,-6 8,-52 50,53-55,-166 155,-165 171,309-300,2 2,-53 84,78-113,1 1,0 0,-7 22,10-28,1 0,0 0,0 0,1 0,-1 1,1-1,1 0,-1 0,1 1,-1-1,1 0,1 0,-1 0,1 0,4 9,-2-9,0 1,0-1,0 1,1-1,-1-1,1 1,1-1,-1 1,0-2,12 7,7 1,0-1,1-2,0 0,52 8,181 25,98 21,-262-41,-19-9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7:05.4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539 54,'-31'-13,"-62"-17,80 27,-1 0,1 1,-1 1,1 0,-1 1,1 0,-23 4,26-2,0 1,0 0,-17 8,17-6,0 0,1 1,-14 11,15-11,0 1,1 1,0-1,-7 12,8-9,0 0,1 0,-7 16,9-17,0 1,0 0,1-1,0 1,1 0,0 0,0 0,1 0,2 15,-1-20,-1 0,1 0,1 0,-1 0,1-1,0 1,0-1,0 1,1-1,-1 0,1 1,0-1,0-1,1 1,-1 0,1-1,0 0,0 0,0 0,0 0,7 3,7 0,0 0,0-1,0-1,1 0,19 0,-17-2,0 2,0 0,35 11,-50-12,1-1,-1 2,0-1,0 1,0 0,-1 0,1 0,-1 1,0 0,0 0,-1 0,1 0,-1 1,0 0,4 9,1 5,-2-1,0 1,-1 0,-1 1,-1 0,-1 0,0 0,-1 23,-3-17,0 0,-2 0,0 0,-2 0,-16 49,13-56,-1 0,-1 0,0-1,-1-1,-2 1,-20 23,10-17,-1-1,-1-1,-39 28,-1-9,48-33,0 0,0-2,-1 0,1 0,-37 7,-13-8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7:05.8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1056 0,'-35'12,"1"1,0 2,1 1,0 2,2 1,0 1,2 2,-29 26,-21 26,-95 116,-176 257,298-368,12-23,-3-17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7:06.3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182 0,'-18'13,"1"0,0 0,2 2,-1 0,2 1,-24 32,32-40,0 1,1 0,0 1,1-1,0 1,0 0,1 0,0 0,1 1,0-1,1 0,0 1,0 0,1-1,2 16,-1-23,0 1,0 0,0-1,0 1,0-1,1 1,-1-1,1 0,0 1,0-1,0 0,1 0,-1-1,1 1,-1 0,1-1,0 0,0 1,0-1,0 0,1-1,-1 1,0 0,1-1,-1 0,1 0,0 0,-1 0,1-1,0 1,-1-1,1 0,4 0,5-1,0 0,0-1,0 0,0-1,0 0,0-1,-1-1,13-5,-14 4,0 1,0-2,0 1,-1-1,0-1,16-16,-23 22,-1-1,0 0,0 1,0-1,0 0,0 0,-1-1,1 1,-1 0,0 0,0-1,0 1,0-1,-1 1,1 0,-1-1,0 0,0 1,0-1,0 1,-1 0,0-1,1 1,-1-1,0 1,-1 0,1-1,-4-4,2 3,-1 0,0 0,0 1,-1-1,1 1,-1 0,0 1,0-1,0 1,-1 0,1 0,-1 0,1 1,-1 0,-7-2,-3 0,-1 0,1 1,0 1,-26 0,-5 4,2 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7:06.8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276 43,'-12'-3,"1"-1,-1 0,-10-5,11 4,0 0,-1 1,-13-3,22 6,-1 1,1-1,-1 1,0 0,1 0,-1 0,1 1,-1-1,1 1,-1 0,1 0,-1 0,1 0,-6 4,1 0,0 1,1 0,0 0,1 1,-1 0,1 0,0 1,1-1,0 1,0 0,1 1,0-1,0 1,1 0,0 0,-2 9,3-7,-1-1,2 1,0 0,0 0,1-1,0 1,1 0,0 0,0-1,1 1,1-1,0 1,8 18,-8-24,0 0,1-1,-1 1,1 0,0-1,0 0,1 0,-1 0,1-1,0 1,0-1,0 0,0-1,0 1,1-1,-1 0,1 0,0-1,-1 0,1 0,7 1,-7-2,0 0,0 0,0 0,0 0,0-1,0 0,0-1,0 1,-1-1,1 0,0 0,-1-1,0 0,1 0,-1 0,0-1,-1 1,1-1,-1 0,8-9,-10 9,1 1,-1-1,0 0,0 0,0-1,-1 1,1 0,-1-1,0 1,-1 0,1-1,-1 1,0-1,0 1,0-1,-1-5,-1 0,0 1,0 0,-1-1,-1 1,1 0,-10-15,-20-29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46:42.299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1,'4'0,"6"0,4 0,4 0,3 0,6 0,2 0,1 0,-2 0,-1 0,-1 0,-1 0,-6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48:24.5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251 1,'-16'207,"1"-72,14-116,-9 121,-30 150,-75 398,104-597,-19 193,26-221,-5 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7:52.8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1 399,'0'-31,"-1"9,2 0,4-37,-3 50,0 1,1 0,-1 0,1 0,1 1,0-1,0 1,0 0,1 0,9-10,2 0,2 1,0 0,1 2,0 0,1 1,1 1,0 1,1 1,0 0,0 2,1 1,0 1,0 0,1 2,34-2,-1 7,-43 0,0 1,16 4,-21-3,0 0,0 0,11 7,-15-7,1 0,-1 0,0 1,0 0,4 4,-6-4,0-1,0 1,0 0,0 0,-1 0,1 0,-1 0,-1 1,1-1,0 1,-1-1,0 1,0-1,1 10,-2-7,-1 0,1 0,-1 0,-1 0,1 0,-1 0,0 0,-6 12,-2 0,0-2,-2 1,0-1,0-1,-28 26,5-10,-2-1,-51 32,4-3,82-59,-26 24,28-24,-1-1,1 1,0-1,-1 0,1 1,0 0,-1-1,1 1,0-1,0 1,0-1,-1 1,1 0,0-1,0 1,0-1,0 1,0 0,0-1,0 1,1 0,-1 0,0-1,1 1,-1-1,1 1,0-1,-1 0,1 1,-1-1,1 1,0-1,-1 0,1 0,0 1,-1-1,1 0,0 0,-1 0,1 0,0 0,-1 0,2 0,5 0,39 7,-16-2,0 2,-1 1,0 1,0 2,33 17,-5 8,-24-10,36 38,-27-17,-6-1,-30-36,0 0,8 20,-11-21,0 1,0-1,1 15,-3-18,-1 1,1 0,-1 0,-1 0,1-1,-1 1,0 0,-1 0,0-1,0 1,0-1,-1 1,1-1,-2 0,1 0,-1 0,-7 8,4-6,-1-1,1 0,-1 0,-1-1,1 0,-1-1,0 0,0 0,-1-1,1 0,-13 3,-34 6,-12-1,-2-2,3-2,3-6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7:53.2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0 142,'342'-23,"-160"7,157-22,34-1,-294 33,7-1,8-5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7:53.8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167 1,'-20'59,"-40"81,31-79,3 3,20-48,0 0,1 1,1 0,0 0,1 0,0 22,3-34,0-1,0 1,0-1,1 1,0-1,0 1,0-1,0 1,1-1,-1 0,1 0,0 1,1-1,-1-1,1 1,-1 0,1-1,0 1,1-1,-1 0,0 0,1 0,0 0,0-1,0 0,0 1,0-1,8 2,11 2,0-2,1 0,-1-2,1 0,-1-2,47-4,-6-2,-2 1,-2-8,-10-5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7:54.2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 1,'0'0,"0"29,0 28,0 30,0 9,0 4,-7 1,4-6,-3-5,-2-6,8-7,-3 0,6-3,14-9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7:54.8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45 1,'-8'15,"0"1,1 1,1-1,1 1,-4 20,8-36,1 0,0 0,0 0,0 0,0 0,0 0,0 0,0 0,0 0,0 0,0 0,1 0,-1 0,0 0,1 0,-1 0,0 0,1 0,0-1,-1 1,1 0,-1 0,1 0,0-1,0 1,-1 0,1-1,0 1,0-1,0 1,0-1,0 1,0-1,0 1,0-1,0 0,0 0,0 1,0-1,0 0,0 0,0 0,0 0,0 0,0 0,1-1,3 1,-1-1,1 0,-1 1,1-2,-1 1,0 0,1-1,-1 0,6-4,-10 6,1-1,0 1,-1-1,1 0,-1 0,1 1,-1-1,0 0,1 0,-1 0,0 0,0 1,1-1,-1 0,0 0,0 0,0 0,0 0,0 0,0 1,0-1,0 0,0 0,-1 0,1 0,0 0,-1 1,1-1,0 0,-1 0,1 0,-1 1,1-1,-1 0,-1-1,-21-23,13 15,3-2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7:55.6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0 150,'32'-21,"0"2,2 0,0 3,1 0,0 2,66-15,-31 16,-55 12,-1 0,22 1,-28 1,0 0,0 1,0-1,0 1,10 5,-15-6,1 1,0 0,-1 0,1 0,-1 0,1 0,-1 1,0 0,0-1,0 1,0 0,-1 1,1-1,-1 0,0 1,0-1,0 1,2 5,-4-5,1 0,0-1,-1 1,0 0,0 0,0 0,-1 0,1 0,-1 0,0-1,0 1,0 0,0-1,-1 1,1 0,-1-1,0 0,0 1,-4 3,-3 4,-1 0,0-1,-14 11,15-13,0 0,0 0,1 1,-14 18,21-25,0 0,0 1,0-1,0 0,0 1,1-1,-1 0,1 1,-1-1,1 1,0-1,0 1,0-1,1 1,-1-1,0 0,1 1,0-1,-1 1,1-1,0 0,0 0,0 0,1 1,-1-1,0 0,1 0,0-1,3 4,5 5,0 0,1-1,23 14,-31-21,35 22,1 4,-1 7,-2 4,-4 6,-25-33,1 0,5 15,-11-23,0 0,-1 0,1 1,-1-1,0 1,-1-1,1 1,-1-1,0 1,0-1,0 1,-1-1,1 1,-1-1,0 1,0-1,-1 0,0 1,1-1,-1 0,-1 0,1 0,0 0,-1-1,0 1,0-1,0 1,0-1,-1 0,1 0,-1-1,0 1,-5 2,-4 2,-1 0,-1-2,1 1,-25 4,-18 1,-12-2,4-2,5-4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7:56.1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1 161,'273'-12,"-157"5,807-77,-716 57,-129 19,-5 0,8-6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7:56.6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85 1,'-25'102,"10"-36,-4 5,3-10,7 1,8-49,1 0,0-1,1 1,1-1,0 1,1-1,0 0,1 1,0-2,1 1,0 0,1-1,0 0,1 0,0-1,1 0,0 0,0-1,1 0,0 0,1-1,0 0,0-1,1 0,0-1,0 0,20 8,32 7,3-5,-31-10,0-2,41-1,-8-7,-59 3,-1-1,1 0,-1 0,14-7,22-18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7:56.9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93 1,'0'0,"0"29,-6 22,3 32,-2 8,-1 5,1 7,-5 0,-5-7,4-6,-2-7,4-15,0-7,15-6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7:57.5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136 4,'-16'0,"4"-1,0 1,0 0,0 1,-20 5,30-6,0 1,0-1,0 1,0 0,0 0,0-1,0 1,0 1,1-1,-1 0,0 0,1 1,-1-1,1 1,0-1,-1 1,1-1,0 1,0 0,0 0,0 0,0 0,0 0,1 0,-1 0,1 0,-1 0,1 0,0 0,0 0,-1 0,2 0,-1 3,0-3,0 0,1 0,-1 0,1-1,-1 1,1 0,0 0,0 0,-1 0,1-1,1 1,-1 0,0-1,0 1,0-1,1 1,-1-1,1 0,-1 0,1 1,0-1,3 1,-2 0,1-1,-1 0,1 0,0 0,0 0,-1-1,1 1,0-1,0 0,0 0,6-2,-5 2,-1-1,0 0,0-1,0 1,0-1,0 1,-1-1,1 0,0-1,6-4,-9 5,1 1,0-1,-1 0,1 0,-1 0,1 0,-1 0,0 0,0 0,0 0,0-1,-1 1,1 0,0 0,-1-1,0 1,1 0,-1-1,0-4,0 5,-1 1,1-1,0 1,0-1,-1 1,1-1,-1 1,0-1,1 1,-1-1,0 1,0 0,0-1,0 1,0 0,0 0,0 0,0 0,0 0,-1 0,1 0,0 0,-1 0,1 0,0 1,-1-1,1 1,-1-1,1 1,-1-1,0 1,-2 0,-11-3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48:25.1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1 142,'44'-8,"69"-23,-45 11,169-38,-156 44,3 5,-66 8,0 1,0 0,1 1,-1 1,0 1,0 1,33 10,-46-12,0 0,0 1,0-1,-1 1,1 0,0 0,-1 1,0-1,0 1,0 0,0 0,-1 0,1 0,-1 1,0 0,-1-1,1 1,-1 0,0 0,0 1,0-1,-1 0,0 0,0 1,0-1,0 1,-1-1,0 1,-2 10,-3 21,-1 0,-3 0,-14 39,-48 109,38-103,-103 279,-64 157,155-414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7:58.4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1 180,'46'-29,"1"2,94-39,-107 54,2 0,0 2,0 2,0 2,41-3,-57 8,37 3,-40 1,-1 0,0 1,0 1,0 0,-1 2,1-1,-2 2,1 0,-1 0,0 2,14 11,-20-13,1 0,-1 0,11 14,-15-16,0 0,-1 1,1 0,-1-1,0 1,-1 0,0 1,0-1,0 0,-1 1,0-1,-1 0,1 1,-1-1,-1 1,0-1,0 1,0-1,-1 0,0 1,0-1,-1 0,0-1,0 1,0 0,-1-1,0 1,-1-1,1-1,-1 1,-8 7,-23 17,-10 3,-9-3,3-6,-3-4,52-20,24 8,5-1,6 4,5 11,-31-17,0 0,-1 1,1 0,-1 0,0 0,-1 0,0 1,0-1,4 11,-5-12,-1 1,0-1,0 1,-1 0,2 7,-3-9,0 1,0-1,0 1,-1-1,1 1,-1-1,-2 7,1-5,-1 0,1 0,-1 0,-1 0,-3 5,-28 28,-9-1,-9-3,3-6,5-3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7:58.9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0 132,'0'0,"39"0,37 0,51-7,34-2,-5-7,3 2,-1 2,-3 5,-8 1,-4 0,-13-4,-19-3,-3 0,-13 7,-25 3,-8-7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7:59.4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76 1,'-50'212,"40"-165,5-22,0-1,2 1,0 47,4-69,-1 1,1 0,0 0,0-1,0 1,1-1,-1 1,1-1,0 1,0-1,0 0,0 0,1 0,-1 0,1 0,0-1,0 1,0-1,0 0,0 0,0 0,6 3,8 2,0 0,0-1,27 6,-34-10,179 44,-119-32,0-5,-5-9,-3-7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7:59.8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200 1,'0'0,"0"29,0 31,-6 30,-1 13,-5 10,-5 29,-2-8,-14-11,-3-7,1-4,14-9,7-19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8:13.4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74,'334'-12,"-271"5,5 0,6-1,10 1,6 3,-63 2,28-5,15-13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8:14.0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10,'0'0,"26"7,21-7,25 2,-9-4,3-2,-2 4,8 0,11 0,8-3,-2-7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8:19.3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1 366,'1'-14,"0"1,2-1,-1 1,1 0,1 0,1 0,0 0,0 1,12-20,-6 15,1 0,0 1,1 0,1 1,0 1,1 0,0 1,21-13,5 3,-28 15,1 2,0 0,1 1,-1 0,1 1,0 1,0 0,0 1,0 1,1 0,-1 1,26 3,7 9,-41-9,-1-1,0 1,1 0,-1 1,-1 0,1 0,0 0,-1 0,0 1,0 0,0 0,-1 0,0 1,0-1,0 1,0 0,-1 0,0 1,-1-1,1 1,-1-1,0 1,-1 0,2 13,-2-4,-1 1,-1-1,0 0,-1 0,-1 0,0 0,-1 0,-1 0,-11 24,6-16,-2-2,-1 1,0-2,-2 0,0 0,-2-2,0 0,-1 0,-1-2,0 0,-1-2,-1 0,-25 13,46-28,0 1,-1-1,1 0,-1 0,1 1,-1-1,1 0,-1 0,1 1,-1-1,1 0,-1 0,1 0,-1 0,1 0,-1 0,1 0,-1 0,1 0,-1 0,0 0,1-9,15-13,4 9,5 0,11 2,-19 7,1 2,0 0,33 0,16 9,0 4,-35-4,-2 2,42 17,-15 1,-7 4,-40-23,0-1,13 14,-16-13,0 0,0 0,5 10,-7-11,0 1,-1-1,4 12,-6-12,1 0,-1 1,0-1,0 9,-2-3,-1-1,0 1,0-1,-1 0,-1 1,0-1,0-1,-2 1,1-1,-15 22,7-15,0 0,-1-1,-1 0,-1-1,-24 19,-3-6,37-25,0-1,-1 0,1 0,0-1,-1 1,0-1,1-1,-1 1,0-1,-13 0,-29-5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8:19.8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1,'45'15,"0"-3,87 15,9-11,-67-13,782-28,-782 14,5-7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8:20.4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74 1,'-22'83,"4"2,-12 157,26-171,4 0,5-2,-4-62,1 1,-1-1,1 0,1 0,-1 0,1 0,1 0,-1 0,1-1,0 0,0 0,1 0,0 0,0-1,0 1,1-1,6 4,-2-3,-1-1,1 0,0 0,0-2,1 1,-1-1,1 0,0-1,0-1,0 0,12 0,-2 0,-1-2,0-1,1 0,-1-2,0 0,35-12,-41 10,-1 0,17-10,24-22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8:20.7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0,'0'0,"0"35,0 39,0 32,7 22,7-1,9 4,1-5,2-4,-1-13,2-9,-5-29,-10-11,-2-5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48:25.4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20,'0'0,"29"0,36-5,27-1,2 2,4 1,12 1,-4 2,-2 0,1 0,-4 2,-4 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8:21.2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1,'70'123,"39"83,-76-124,-3 2,-5 1,-3 1,-4 1,11 143,-22-77,-6 0,-28 217,-27 46,-26-4,59-320,8-30,-31 86,39-135,-1 1,-12 20,-21 16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8:21.8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195 0,'-19'24,"0"1,1 1,2 1,0 0,2 1,1 0,1 1,2 1,1 0,-7 40,2 17,4 1,2 126,36 347,39 2,-59-495,34 221,151 536,-171-750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8:22.6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 0,'-5'21,"1"-1,-3 39,2-14,-1 0,2 1,2 78,7-81,-4-37,0-1,1 1,0-1,5 11,-4-11,0 0,0 0,1 0,-1 0,7 5,-5-5,0-1,1 0,-1 0,1-1,7 5,-1-4,0 0,0-1,0-1,0 0,0 0,0-1,0-1,1 0,20-3,13-2,1-6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8:22.9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1,'0'0,"0"29,0 25,0 30,0 6,0 6,6-2,0-5,0-1,2-11,5 0,-4 0,0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9:04.8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1 255,'43'-41,"2"1,1 3,74-45,-59 52,-4 12,-49 16,-1 0,1 1,0 0,-1 1,1 0,12 1,-18-1,0 0,0 1,0-1,0 1,0-1,0 1,-1 0,1 0,0 0,0 0,-1 0,1 0,-1 0,1 1,-1-1,1 0,-1 1,0-1,0 1,0 0,0-1,0 1,0 0,0 0,0-1,-1 1,1 0,-1 0,1 0,-1 3,1-1,-1 1,0-1,0 0,-1 1,1-1,-1 0,0 0,0 1,0-1,-4 7,-1 1,-1-1,-10 13,12-18,0 1,1 0,-1 0,1 1,1-1,-1 1,1-1,-3 13,6-18,0-1,0 1,0-1,0 1,0-1,0 1,0-1,1 1,-1-1,1 0,-1 1,1-1,-1 0,1 1,0-1,0 0,-1 0,1 1,0-1,0 0,0 0,1 0,-1 0,0 0,0-1,2 2,5 2,-1 0,1 0,14 3,-5-1,12 5,0 2,-1 1,-1 0,-1 3,44 33,-32-11,-31-31,0 1,-1 0,7 12,-7-10,-2-1,0 2,0-1,-1 0,0 1,-1-1,0 1,-1 0,-1 0,1-1,-2 1,0 0,0 0,-5 18,0-8,-1-1,-1 1,-1-1,0 0,-2-1,-23 34,-8-3,30-39,-1-1,-14 11,15-14,-1 0,-22 10,24-13,-1 0,-1-1,-12 2,-36 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9:05.4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58 1,'-28'484,"23"-427,-6 155,7-107,-2-24,2-2,8 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9:05.8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103 0,'0'0,"-17"30,-5 11,0 11,2-4,7-16,4-6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9:06.2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399 1,'-28'23,"2"2,0 0,2 2,0 1,2 0,2 2,0 1,2 0,-20 49,13-20,4 1,2 1,3 1,-11 86,22-108,2 1,3 73,1-93,2 0,1-1,0 1,2-1,0 0,18 39,-19-51,0 0,0-1,1 1,0-1,0-1,1 1,0-1,0 0,14 9,-15-12,0 0,0-1,0 0,0-1,0 1,0-1,1 0,-1-1,1 0,0 0,-1 0,1-1,0 0,0 0,8-2,-3 1,0-2,0 0,0 0,-1-1,0-1,11-5,-12 4,0-1,16-12,-18 12,0 0,-1-1,0 0,-1 0,1 0,-2-1,1 0,-1 0,6-15,-9 20,-1-1,0 1,0 0,0-1,0 1,-1-1,1 0,-1 1,0-1,-1 1,1-1,-1 0,0 1,0 0,0-1,-1 1,0 0,1-1,-2 1,1 0,0 0,-1 1,0-1,-5-6,-2 2,1-1,-2 1,1 1,-1 0,-1 1,1 0,-1 0,0 1,0 1,-24-6,2 3,1 2,-67-3,28 8,1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9:06.6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820 1,'0'0,"-26"22,-12 13,-15 16,-10 15,-1 14,-10 17,-17 31,-13 23,11-3,20-16,24-25,11-25,11-20,0-11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9:07.1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132 43,'-15'11,"1"1,0 1,1 0,1 1,-19 26,27-34,0 0,0 0,1 0,0 1,0-1,0 1,1 0,0 0,1 0,0 0,0 0,0 0,1 1,0-1,0 0,0 0,3 11,-2-16,0 1,-1-1,1 1,0-1,0 1,0-1,1 0,-1 0,1 1,-1-1,1 0,-1 0,1-1,0 1,0 0,0 0,0-1,1 0,-1 1,3 0,-2-1,1 0,0 0,0 0,-1-1,1 1,0-1,0 0,-1 0,1-1,0 1,0-1,5-1,1-1,-1-1,1 0,-1 0,0-1,0 0,0-1,-1 0,0 0,10-10,-13 10,0 1,-1-1,0 0,0 0,0-1,-1 1,0-1,0 0,0 1,-1-1,0 0,1-14,-2 15,-1 1,0-1,0 0,-1 0,0 1,0-1,0 1,0-1,-1 1,0-1,0 1,-1 0,1 0,-1 0,0 0,-1 0,-3-4,1 2,-1 1,1 1,-1-1,0 1,-1 0,1 1,-1 0,0 0,0 0,0 1,-10-2,-21-2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48:25.8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1364 0,'0'0,"-23"21,-19 18,-20 19,-9 19,-24 28,-16 25,-1 7,2 4,-2-2,2 3,7-2,8 2,5-6,3-7,11-8,11-15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9:07.6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186 98,'-14'-1,"0"1,1 0,-1 1,1 0,-16 4,25-4,0 1,0-1,-1 1,1 0,0 0,0 0,1 1,-1 0,0-1,1 1,0 0,-1 1,1-1,0 1,1-1,-4 5,3 0,-1-1,1 0,0 1,0 0,1-1,0 1,0 0,1 0,0 1,1-1,0 0,0 0,1 9,0-11,0 1,0-1,1 1,0-1,0 0,0 0,1 0,0 0,0 0,0 0,1-1,0 0,0 0,0 0,1 0,7 6,-10-9,1-1,0 1,0-1,-1 1,1-1,0 0,0 0,0-1,0 1,0-1,0 1,0-1,0 0,0 0,1 0,-1 0,0-1,0 1,0-1,0 0,0 0,-1 0,1 0,0-1,0 1,-1-1,1 1,3-4,0 1,0-1,-1 0,1-1,-1 1,0-1,0 0,-1-1,0 1,0-1,4-9,-5 8,-1 1,0-1,0 0,0 0,-1 0,-1 0,1 0,-1 0,-1-1,0 1,0 0,-3-10,-1-1,-1 0,-1 1,-1 0,-10-18,-25-38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9:10.8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1 414,'0'-39,"3"1,0 0,3 0,1 1,14-42,-17 66,1 0,1 0,0 0,0 1,13-17,0 8,4 3,5 8,-21 9,-1 0,1 1,-1-1,1 1,-1 1,1-1,-1 1,1 0,-1 1,1-1,-1 1,0 1,8 3,17 12,1 2,3 1,4 4,9-2,10-3,16-3,5-7,1-10,-3-6,-7-10,-8-6,-49 16,0-1,15-9,14-18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9:11.4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1 226,'14'-25,"3"-5,2 0,22-27,-34 48,0 2,1-1,-1 1,2 0,-1 0,1 1,0 0,0 1,0 0,21-7,-28 11,0 0,0 0,1 1,-1-1,1 1,-1 0,0 0,1 0,-1 0,1 0,-1 0,1 1,-1-1,0 1,1-1,-1 1,0 0,0 0,0 0,3 2,1 1,-1 1,0 0,-1 0,1 0,6 10,9 11,-15-21,35 36,-13-22,6-1,-14-12,0 0,1-1,0-2,0 0,0-1,0 0,30-3,1-1,-1-6,-4-7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09:36.759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0,'2293'0,"-2251"2,53 10,20 0,-37-10,-19 0,77 10,-54-3,-59-8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0:58.5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737 175,'-9'-37,"6"24,-1-1,0 1,-10-20,12 29,0 0,-1 0,0 0,1 0,-1 1,-1-1,1 1,0 0,-1 0,0 0,1 1,-1-1,0 1,-1 0,-3-2,-3 1,-1 0,1 1,0 0,-1 0,1 1,-1 1,0 0,1 1,-1 0,1 1,-1 0,1 0,0 1,0 1,-13 6,-7 4,1 1,0 2,-54 40,60-37,0 2,1 0,1 1,2 2,0 0,2 1,0 0,2 2,1 0,1 1,2 0,1 1,1 0,2 1,0 0,-3 39,10-51,0 1,1-1,2 1,-1-1,2 0,1 0,0 0,1 0,15 33,-14-40,0 0,0 0,1-1,1 0,0 0,1-1,0 0,0 0,1-1,0-1,1 1,0-2,0 1,0-1,15 5,-9-5,0-2,0 0,1 0,-1-2,1 0,0-2,-1 0,1 0,0-2,0 0,0-1,-1-1,1 0,28-11,13-10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0:58.9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 1,'9'0,"0"0,0 1,0 0,0 1,0 0,0 1,0-1,-1 2,1-1,-1 1,0 0,10 8,-7-4,-1 0,-1 1,0 0,0 1,-1 0,0 0,12 22,-1 6,-2 0,-2 2,-1-1,11 61,0 13,-4 2,5 126,-22-169,-4-1,-3 1,-3-1,-27 125,18-140,-2 0,-3-1,-2-1,-3-1,-59 94,72-129,-1-1,-1 0,-1-1,0 0,-24 18,-23 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3:15.3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1 126,'1'-6,"1"1,0-1,0 0,0 1,0 0,1-1,0 1,0 0,1 1,-1-1,7-6,-2 3,0 1,0-1,1 2,0-1,11-5,-19 11,0 0,0 0,1 0,-1 1,0-1,0 0,1 1,-1 0,0-1,1 1,-1-1,0 1,1 0,-1 0,0 0,1 0,-1 0,1 0,-1 0,0 1,1-1,-1 0,0 1,1-1,-1 1,0 0,0-1,1 1,-1 0,0-1,2 3,0 1,0 1,-1-1,1 1,-1 0,0 0,0 0,1 5,-1-4,-1-1,1 0,1 0,-1 0,1 0,3 5,-4-7,1 0,0-1,0 1,0-1,0 1,0-1,0 0,1 0,-1 0,1-1,-1 1,1-1,0 0,7 1,9-2,4-5,3-3,4-3,-3-3,-8-4,-12-1,-8 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3:15.8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55,'5'-2,"-1"0,1-1,-1 1,0-1,1 0,-1 0,6-6,-6 6,-1-1,1 1,0 1,0-1,0 0,0 1,0 0,9-3,-10 5,0 0,0 1,0-1,0 1,0 0,0 0,0 0,-1 0,1 0,0 1,-1-1,1 1,-1 0,1 0,2 2,15 9,-10-8,0-1,1-1,-1 0,15 2,19 5,-5-3,-30-7,16 0,0-5,4-9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3:16.5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186 68,'-8'-13,"5"8,0 0,0 0,0 1,-1-1,1 1,-1 0,-4-4,6 7,0 0,1 0,-1 0,0 0,0 1,0-1,1 0,-1 1,0 0,0-1,0 1,0 0,0 0,0 0,0 0,0 1,0-1,0 0,1 1,-1-1,0 1,0 0,0 0,1-1,-4 3,-2 1,0 1,0 0,1 0,0 0,0 0,0 1,0 0,1 1,0-1,0 1,1 0,-6 11,7-12,1 0,0 0,0 0,0 0,0 0,1 0,0 0,1 1,0-1,-1 0,2 1,-1-1,1 0,0 0,0 1,5 10,-6-15,1 0,-1-1,1 1,0-1,0 1,-1-1,1 1,0-1,0 0,1 1,-1-1,0 0,0 0,1 0,-1 0,0 0,1 0,-1 0,1 0,-1 0,1-1,0 1,-1-1,1 1,0-1,-1 0,1 1,0-1,-1 0,1 0,0 0,-1-1,1 1,0 0,0 0,-1-1,1 1,-1-1,1 0,-1 1,1-1,-1 0,3-2,3-1,0-1,0 0,-1 0,0-1,0 0,0 0,8-12,-4 2,-2 0,0-1,0 0,8-29,6-17,-21 63,-1-1,0 1,0 0,0-1,0 1,0 0,0-1,0 1,0 0,1-1,-1 1,0 0,0 0,0-1,1 1,-1 0,0 0,0-1,1 1,-1 0,0 0,0-1,1 1,-1 0,0 0,1 0,-1 0,0 0,1 0,-1 0,0-1,1 1,-1 0,0 0,1 0,-1 0,0 0,1 1,9 12,5 29,-14-38,12 36,-3 1,6 41,-14-64,-1-1,0 1,-1 0,-1-1,-1 1,-1-1,-7 27,-1-10,-4 0,-5 0,-10-2,25-28,1-1,-1 1,1-1,-11 5,11-7,1 1,0-1,0 0,-1-1,1 1,0-1,-6 1,-17-5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3:17.2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198 0,'-13'4,"-1"1,1 0,1 1,-1 0,1 1,0 1,-16 13,20-14,1 0,0 1,0 0,1 0,0 1,0 0,1 0,0 0,0 1,-4 15,0 9,9-31,0 1,0 0,0-1,0 1,0 0,1-1,-1 1,1 0,0-1,0 1,0-1,1 1,-1-1,1 0,0 0,2 4,-3-6,1 0,-1 1,0-1,1 0,-1 1,0-1,1 0,0 0,-1 0,1-1,0 1,-1 0,1 0,0-1,0 1,-1-1,1 0,0 1,0-1,0 0,0 0,0 0,0-1,-1 1,1 0,0-1,0 1,0-1,-1 1,1-1,0 0,2-1,3-3,0 0,0 0,-1-1,0 1,0-1,-1-1,1 1,-1-1,-1 0,1 0,4-11,4-10,16-49,-28 72,-1 4,0 0,1 0,-1-1,0 1,0 0,1 0,-1 0,1 0,-1 0,1 0,-1-1,1 1,0 0,0 1,-1-1,1 0,0 0,0 0,2-1,-2 3,0 1,0 0,0-1,-1 1,1 0,0 0,-1-1,1 1,-1 0,1 3,0-2,38 139,-28-102,-6-17,0 0,-2 0,-1 1,-1 36,-1-47,-1-1,-1 0,0 0,0 0,-1 0,-1 0,0-1,-1 1,0-1,-10 17,-4-4,-2-3,17-18,1-1,-1 1,0-1,0 0,-6 2,-25 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48:26.5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292 0,'-13'0,"1"1,-1 0,0 1,1 1,-1 0,1 0,0 1,0 1,0 0,1 0,-1 1,1 1,1 0,-1 1,1-1,0 2,1 0,0 0,1 0,0 1,0 1,1-1,0 1,1 0,0 1,1-1,0 1,-4 19,4 10,5-36,0 0,1 0,-1 0,1 0,3 8,-3-9,1 1,0 0,1-1,-1 1,1-1,0 0,0 0,0 0,1 0,-1-1,1 1,0-1,0 0,0 0,0 0,1-1,-1 1,1-1,-1 0,1 0,0-1,0 1,0-1,0 0,0-1,0 1,0-1,0 0,0 0,0-1,7 0,-5 0,0-1,1 1,-1-1,0 0,0-1,0 0,0 0,0 0,-1-1,1 0,-1-1,0 1,-1-1,1 0,-1 0,0-1,0 0,0 0,-1 0,0 0,4-8,-6 7,0-1,0 1,-1-1,1 0,-2 0,1 0,-1 0,0 0,-1 0,0 0,0 1,-1-1,0 0,0 1,-1-1,1 1,-2-1,1 1,-1 0,0 1,-1-1,0 1,0 0,0 0,0 0,-1 1,0-1,0 2,-9-7,-24-5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3:17.6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82 1,'0'0,"-12"17,-3 8,-4 7,5-7,3-7,0-7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3:18.1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201 1,'-9'5,"1"0,0 1,1 0,-1 1,1 0,1 0,-1 0,1 1,0-1,1 2,0-1,-8 18,2 2,0 1,-12 54,18-59,0 1,1 0,2 0,1 0,0 0,2 0,1 0,1 0,1-1,11 36,3-22,5-9,-20-26,0 0,1 0,-1 0,1 0,0-1,0 0,0 1,0-2,1 1,-1 0,0-1,1 0,-1 0,1 0,-1 0,1-1,0 0,5 0,19-7,-26 5,1 1,-1-2,1 1,-1 0,0-1,0 1,0-1,0 0,0 0,-1 0,1 0,3-7,-5 7,1-1,-1 1,0-1,0 1,0-1,1-4,-2 4,1 0,-1 0,0 0,0 0,-1 0,1 0,-1 1,0-1,0 0,0 0,0 0,-1 1,1-1,-1 1,0-1,0 1,0-1,-1 1,1 0,-1 0,0 0,0 1,0-1,0 1,0-1,0 1,-1 0,1 0,-1 1,1-1,-8-1,0-1,0 1,1 1,-1 0,0 1,0 0,-1 0,1 1,0 1,0 0,-15 3,-8 6,-2 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3:20.3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609 0,'-18'7,"1"-1,1 2,0 0,0 1,0 1,1 0,1 1,-21 20,-8 13,-43 56,69-79,-202 260,192-244,1-8,-1-9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3:20.8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115 41,'-10'4,"1"-2,0 1,0 0,0 0,-14 9,20-10,0 0,0 1,1-1,-1 1,1-1,0 1,0 0,0-1,0 1,0 0,0 1,1-1,0 0,0 0,-1 1,0 6,1-2,-1 1,2 0,-1 0,1-1,1 13,-1-19,1 0,-1 0,0-1,0 1,1 0,-1 0,1 0,0 0,-1 0,1-1,0 1,0 0,0-1,0 1,0-1,1 1,-1-1,0 1,1-1,-1 0,1 0,-1 0,1 0,0 0,0 0,-1 0,1 0,0-1,0 1,2 0,-1-1,-1 0,1-1,-1 1,1-1,-1 1,1-1,-1 0,1 0,-1 0,0 0,0-1,1 1,-1 0,0-1,0 0,0 1,0-1,-1 0,1 0,-1 0,1 0,-1 0,1-1,1-3,0 0,0-1,0 1,-1-1,1 1,-2-1,1 0,1-13,-3 15,1 0,-2 1,1-1,0 1,-1-1,0 1,0-1,0 1,-1-1,1 1,-1 0,0 0,-1 0,1 0,0 0,-5-5,2 4,0 1,-1-1,1 1,-1 0,0 0,0 1,-1 0,1 0,-14-4,-2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3:21.3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164 34,'-14'-9,"7"5,1 0,-1 1,0 0,-13-5,17 7,1 1,0-1,-1 1,1 0,0 0,-1 0,1 0,0 0,-1 1,1-1,0 1,-1 0,1-1,0 1,0 0,0 0,0 0,0 1,0-1,-3 2,0 2,0 0,1 1,-1-1,1 1,1-1,-1 1,1 1,0-1,0 0,0 1,1-1,-3 14,4-16,0 1,1-1,-1 1,1-1,0 1,0 0,0-1,0 1,1-1,0 1,0-1,0 1,0-1,1 0,0 1,0-1,0 0,0 0,1 0,4 5,-6-8,0 0,0 1,1-1,-1 0,0 0,1 0,-1 0,1-1,0 1,-1 0,1-1,-1 1,1-1,0 1,0-1,-1 0,1 0,0 0,-1 0,5 0,-4-1,1 1,-1-1,0 0,1 0,-1-1,0 1,0 0,0-1,0 1,0-1,0 0,4-3,-3 1,0 0,0 0,-1 0,1 0,-1-1,0 1,0-1,0 1,-1-1,1 0,-1 1,0-1,-1 0,1-8,-7-16,-7-4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5:15.6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400 55,'-21'-13,"10"5,0 2,0-1,-23-8,29 14,1-1,0 2,-1-1,1 0,-1 1,1 0,-1 0,1 0,-1 0,0 1,1 0,0 0,-1 0,1 0,-5 3,-3 2,0 0,0 2,1-1,-1 1,2 1,0 0,0 0,-17 22,12-11,0 0,2 2,1-1,-11 25,14-24,1 0,-11 47,17-57,0 0,1 17,1-21,0 1,1-1,3 14,-3-18,0 0,0 0,1 0,0 0,-1 0,1 0,0 0,1-1,-1 1,1-1,0 0,0 0,5 5,-6-6,1-1,0 1,-1-1,1 0,0 0,0 0,0 0,0 0,0-1,0 1,0-1,0 0,0 0,0 0,0 0,0 0,0-1,0 1,0-1,3-1,3-2,0 1,-1-1,1-1,-1 0,0 0,0-1,-1 0,0 0,0 0,0-1,7-11,0 1,-2-1,0 0,17-38,-7 2,-3 0,18-77,-36 117,-5 35,3 9,2 1,1-1,1 0,2-1,1 1,10 30,2-5,-14-44,1 0,1 0,0 0,0 0,1-1,13 15,-16-21,0-1,0 1,0-1,0 1,9 4,-8-6,-1 0,0-1,1 0,-1 0,6 1,-8-2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5:16.0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0,'46'91,"12"27,-43-76,-1 0,-2 0,-1 1,-3 1,-1 0,-3 0,-1 0,-3 0,-1 0,-2 0,-2 0,-17 70,9-67,-2 0,-1-1,-34 64,20-60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5:29.5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78 1,'-8'27,"2"1,0 1,2-1,0 40,1-38,-7 217,0 2,2 105,9-286,-3-4,0 1,-1-3,-2-3,-2-4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5:30.6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344 100,'-6'-20,"4"12,-1 0,0-1,0 1,-1 0,-7-11,10 17,0 1,0-1,-1 1,1 0,0-1,-1 1,1 0,-1 0,0 0,1 0,-1 0,0 0,1 0,-1 1,0-1,0 1,0-1,0 1,0 0,0 0,1-1,-1 1,0 1,0-1,0 0,0 0,0 1,0-1,0 1,-2 1,-3 1,1 0,-1 0,1 1,0 0,1 0,-1 1,1 0,0 0,0 0,-7 10,-5 8,-17 33,25-40,-11 20,2 2,2 0,1 1,2 1,2 0,-11 71,16-65,2 0,3 0,1 0,2 1,16 85,-12-107,0 0,2 0,1-1,0 0,2 0,1-1,25 37,-29-50,-1-1,14 13,-12-14,0-1,0 0,1-1,0 0,0 0,1-1,-1 0,1-1,0-1,0 1,1-2,-1 1,1-2,-1 1,1-2,-1 1,1-2,20-2,-15 0,-1-1,0 0,0-1,0-1,-1 0,0-1,0-1,-1 0,0-1,0-1,-1 0,19-19,-16 11,0 0,-2-1,0-1,-1 0,-2 0,0-2,-1 1,0-1,-2-1,5-24,-6 19,-2 0,-1-1,-1 0,-2 1,0-1,-2 0,-10-55,4 47,-3 1,-1 0,-1 0,-2 1,-32-57,33 70,-1 1,-1 0,-1 1,-1 0,0 1,-2 2,0-1,-1 2,-28-18,8 12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5:32.5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95 97,'1'-15,"-1"3,0-1,-1 1,-3-19,4 30,0 1,0-1,0 0,-1 1,1-1,0 1,0-1,0 1,-1-1,1 0,0 1,-1-1,1 1,0-1,-1 1,1 0,0-1,-1 1,1-1,-1 1,1 0,-1-1,1 1,-1 0,0-1,1 1,-1 0,1 0,-2 0,1 0,0 0,0 0,0 0,-1 1,1-1,0 1,0-1,0 1,0-1,0 1,0 0,0-1,-2 2,-3 4,1-1,-1 1,-6 10,7-10,1 1,0 0,1 0,0 0,0 1,0-1,-2 16,4-19,0-1,1 1,0 0,0 0,0-1,0 1,0 0,1-1,-1 1,1 0,0-1,0 1,1-1,-1 1,1-1,-1 1,1-1,0 0,3 3,-4-5,-1 0,1 0,-1-1,1 1,0-1,-1 1,1-1,0 1,-1-1,1 1,0-1,0 1,0-1,0 0,-1 1,1-1,0 0,0 0,0 0,0 0,0 0,0 0,-1 0,1 0,0 0,2-1,-2 1,1-1,-1 0,1 0,-1 0,0 0,1 0,-1-1,0 1,0 0,0-1,0 1,2-3,0-2,-1 0,1 1,-1-1,0 0,0-1,1-9,-3 12,0 0,0 0,0 1,-1-1,1 0,-1 0,0 1,0-1,-1 0,1 1,-4-7,4 8,0 1,0-1,0 1,-1-1,1 1,0-1,-1 1,1-1,-1 1,1 0,-1 0,0 0,1 0,-1 0,0 0,0 1,0-1,1 1,-1-1,0 1,0-1,0 1,0 0,-4 0,-7 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48:27.1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242 1,'-20'4,"0"2,1 1,-22 10,33-13,0 1,1 0,-1 1,1-1,1 2,-1-1,1 1,0-1,-7 13,3-5,0 1,2 1,0-1,1 2,-10 28,16-38,-1-1,1 1,0 0,1 0,0-1,0 1,1 13,0-16,0 0,0 0,1 0,-1-1,1 1,-1 0,1-1,0 0,1 1,-1-1,1 0,-1 0,1 0,5 4,-5-5,1 0,0 1,0-1,0-1,0 1,0-1,0 1,0-1,0-1,1 1,-1 0,0-1,0 0,1 0,-1 0,0-1,1 1,-1-1,0 0,0 0,0-1,5-1,2-2,-2 1,1-1,-1-1,1 1,-2-2,1 1,13-14,-16 14,-1 0,0 0,0 0,-1 0,0-1,0 0,0 0,-1 0,0 0,0 0,-1-1,0 1,0-1,-1 0,0 0,0 1,-1-1,0 0,-2-12,-6-27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6:01.0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0,'10'410,"2"-42,-8-300,0-27,2-1,18 65,-9-59,-4-8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6:01.6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181 83,'-15'14,"0"0,1 1,1 1,1 0,0 0,-18 35,19-27,1 1,0 0,2 0,-8 45,9-21,2 0,3 0,1 0,3 1,11 65,-6-73,1 0,3-1,18 48,-22-71,2 0,12 21,-16-32,0 0,0 0,1 0,0-1,0 0,0 0,1-1,0 1,0-1,0-1,1 0,0 0,9 4,-12-6,1-1,0 1,-1-1,1 0,0-1,0 1,0-1,0 0,0-1,0 0,-1 1,1-2,0 1,0-1,-1 0,1 0,-1 0,0-1,9-5,-3 0,1-2,-2 1,1-1,-1-1,-1 0,0 0,12-19,-7 6,0-2,18-48,-19 38,-3-1,0 1,-3-2,-1 1,-2-1,-1 0,-2 0,-4-39,0 45,-1 1,-2 1,-1-1,-2 1,0 0,-2 1,-1 0,-2 1,-1 0,-19-27,22 39,0 1,-1 0,-1 1,0 0,-1 2,0-1,-1 2,-25-14,35 22,0 0,0 0,0 1,0 0,-1 1,-11-3,-6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6:02.1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 1,'0'167,"0"-167,0 1,0-1,-1 1,1-1,0 0,0 1,0-1,0 1,0-1,1 0,-1 1,0-1,0 1,0-1,0 0,0 1,0-1,1 0,-1 1,0-1,0 0,0 1,1-1,-1 0,0 1,1-1,-1 0,0 0,1 1,-1-1,0 0,1 0,-1 0,0 1,1-1,0 0,-1 0,1-1,-1 1,1 0,0 0,-1-1,1 1,-1-1,1 1,-1 0,1-1,-1 1,0-1,1 1,-1-1,0 1,1-1,-1 0,0 1,1-1,-1 1,0-1,0 0,0 1,1-2,0-5,0 0,0 0,-1 0,1 0,-1 0,-1-1,0 1,0 0,0 0,-1 0,1 0,-2 1,1-1,-1 0,0 1,-1 0,1-1,-1 1,0 1,-1-1,1 1,-8-7,4 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6:02.5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0,'34'783,"-31"-735,4 42,6-7,1-10,2-15,-3-19,-3-15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6:03.1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315 0,'-13'6,"1"0,0 1,1 0,-1 1,1 0,1 1,0 0,0 1,1 0,0 0,0 1,1 0,-10 20,-1 6,2 1,1 1,-13 51,7-11,3 1,-14 147,29-174,3 1,2-1,2 1,2-1,18 74,-18-109,0 1,1-1,1-1,1 1,16 25,-20-37,0 0,0 0,1-1,10 10,-11-12,0 0,0 0,0 0,1-1,-1 1,1-1,-1 0,1-1,0 1,0-1,0 0,0 0,6 0,-4-1,0 0,0-1,0 1,0-2,0 1,0-1,0 0,10-5,-2 0,-1-2,0 1,0-2,0 0,-1 0,-1-2,15-15,-3-2,-2-1,0-1,-2 0,-2-2,0 0,-3-1,-1-1,-1 0,-2-1,-1 0,-2-1,6-74,-13 77,-2-1,-1 1,-1 0,-2 0,-18-65,14 73,0 0,-2 1,-1 0,0 1,-2 0,-1 1,-33-39,39 52,1 1,-2 1,1 0,-1 0,-14-7,18 11,0 1,-1 0,1 0,-1 1,0 0,1 0,-1 0,0 1,0 0,-12 1,-10 3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6:03.5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107 0,'-7'1,"1"1,0 0,0 0,0 0,0 1,0 0,1 0,-1 0,1 1,0 0,0 0,0 0,-6 7,9-7,-1 1,0-1,1 1,0-1,0 1,0 0,1 0,-1 0,1 0,0 0,1 0,-1 0,1 1,0-1,0 0,1 0,1 6,-2-6,1-1,0 1,1 0,-1-1,1 1,0-1,0 0,5 9,-6-12,-1 0,1 0,0 0,0 0,0 0,0 0,0-1,0 1,1 0,-1-1,0 1,0 0,0-1,1 1,-1-1,0 0,1 1,-1-1,0 0,1 0,-1 0,0 0,1 0,-1 0,0 0,1-1,-1 1,0 0,0-1,1 1,-1-1,0 1,0-1,1 0,-1 1,2-3,1 0,1 0,0-1,-1 1,0-1,0 0,0 0,0-1,-1 1,1-1,2-5,-5 7,1 0,-1 0,0 0,0 0,-1 0,1 0,-1 0,1 0,-1 0,0-1,0 1,0 0,-1 0,1 0,-1 0,1 0,-1 0,0 0,-1 0,0-3,1 5,0 0,1 0,-1 0,0 0,1 0,-1 1,0-1,0 0,0 1,0-1,1 0,-1 1,0-1,0 1,0 0,0-1,0 1,-1 0,1-1,0 1,0 0,0 0,0 0,0 0,0 0,-2 0,-6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6:03.9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1,'20'591,"-4"-275,-11-221,2-4,-5-66,11 40,19 23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6:04.5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327 1,'-12'4,"0"1,1 1,-1 0,1 1,0 0,1 1,0 0,0 1,0 0,1 0,1 1,0 0,-13 21,2 1,2 2,1 0,-17 54,12-23,3 2,2 0,4 0,3 1,-1 106,10-125,2 0,3 0,2-1,2 1,2-1,2-1,2 0,32 68,-36-92,2 0,0-1,2 0,0-1,23 24,-32-38,1-1,-1 0,1-1,1 1,-1-1,1 0,0-1,0 0,0 0,1-1,-1 0,1 0,0-1,0 0,0-1,0 0,0 0,13-2,-11 0,0-1,0 0,-1-1,1 0,0-1,-1 0,0 0,0-2,0 1,11-9,0-2,0-1,-2-1,22-25,-15 12,-1-1,-2-2,-2 0,-1-1,-2-1,-1-1,-1 0,-3-1,-1-1,-2 0,-1-1,-2 0,1-50,-7 42,-3 1,-2 0,-2 0,-2 1,-2-1,-2 2,-2 0,-24-53,27 72,-2 0,0 1,-2 1,-1 1,-36-43,44 58,-1-1,0 1,0 0,-1 1,0 0,0 0,-1 1,1 1,-2-1,1 2,0 0,-1 0,0 1,0 0,0 1,-16 0,-26 4,0 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6:04.9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0,'0'0,"25"0,31 0,17 0,-6 0,0 0,-1 5,-12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6:05.3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0,'0'0,"24"0,22 0,24 0,1 0,0 0,5 0,-3 6,-6-4,-7 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0:33.0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387 195,'0'-20,"1"-5,-5-31,4 50,-1 1,0-1,0 1,-1-1,0 1,0-1,0 1,0 0,-1 0,0 0,-4-5,5 8,-1-1,1 1,-1 0,0 0,0 0,0 0,0 1,0-1,0 1,0 0,0 0,-1 0,1 0,0 1,-1-1,1 1,-1 0,1 0,0 0,-1 0,1 1,-1-1,1 1,0 0,0 0,-5 2,-5 2,1 0,0 1,0 1,1 0,-14 11,8-4,1 1,1 0,0 1,2 0,-1 1,2 1,1 0,0 1,1 0,1 1,1 0,0 0,2 1,-5 23,4 9,7-45,0 1,0-1,3 16,-2-19,0 0,1 0,-1 0,1-1,0 1,0-1,1 1,-1-1,1 0,0 0,0 0,0 0,1 0,-1-1,6 4,-5-5,-1 0,0 0,1 0,-1-1,1 0,-1 0,1 0,-1 0,1 0,0-1,0 0,-1 0,1 0,0 0,0 0,-1-1,1 1,0-1,-1 0,1 0,5-3,1-1,0-1,0 0,0 0,0-1,-1 0,-1-1,1 0,-1-1,0 1,-1-1,0-1,-1 1,0-1,7-15,6-17,-3 0,16-60,-18 55,-11 37,1 1,-1-1,2 0,-1 1,10-14,-14 23,0 0,0 0,0-1,0 1,0 0,0 0,0 0,0 0,1-1,-1 1,0 0,0 0,0 0,0 0,0 0,1 0,-1 0,0-1,0 1,0 0,0 0,1 0,-1 0,0 0,0 0,0 0,0 0,1 0,-1 0,0 0,0 0,0 0,1 0,-1 0,0 0,0 0,0 0,0 0,1 0,-1 0,0 0,0 0,0 1,0-1,1 0,-1 0,0 0,0 0,0 0,0 0,0 1,0-1,1 0,-1 0,0 0,0 0,0 1,0-1,0 0,0 0,0 0,0 0,0 1,0-1,4 16,-4-14,15 83,25 179,-38-252,11 91,-1-53,5-8,-16-40,0 1,0 0,0-1,1 1,-1-1,1 1,0-1,-1 0,1 0,0 0,0 0,1 0,-1 0,0-1,1 1,-1-1,1 1,2 0,14-3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7:02.6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82 0,'-7'27,"2"1,1 0,2 0,1 48,5 14,21 117,0 3,-14 69,-11-233,0-7,0-10,-3-15,-2-20,-5-22,7 10,1 0,0 0,2-1,0 1,2-21,3 1,14-54,-7 55,-10 29,2 0,-1 1,1-1,0 1,1 0,9-10,-13 15,1 0,0 0,0 0,0 0,0 1,0-1,1 1,-1 0,0 0,1-1,-1 1,1 1,-1-1,1 0,-1 1,1-1,0 1,-1 0,1 0,0 0,-1 0,1 0,-1 1,1-1,3 2,0 0,1 1,-1 0,0 1,0-1,-1 1,1 0,-1 1,0-1,9 11,2 4,18 28,-12-15,23 46,-39-66,-1 1,0-1,-1 1,0 0,-1 0,0 1,1 19,-6-1,0-27,1 0,-1-1,0 1,0 0,-1-1,0 1,1-1,-1 0,-1 0,1 0,0 0,-1 0,0-1,0 0,0 0,0 0,-1 0,1 0,-1-1,0 0,0 0,-9 2,-4 1,-1-1,1-1,-1-1,-36 0,-44-8,56 0,35 4,0-1,0 1,0-1,0-1,0 1,1-1,-8-5,-13-15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7:03.0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184 1,'17'30,"-2"2,0 0,-2 0,-2 1,-1 1,7 42,-8-23,-3 2,-3-1,-3 66,-3-76,-2 0,-2 0,-23 79,4-47,-43 87,46-114,-6 14,-48 79,46-100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9:27.9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45 1,'0'0,"-4"19,1 18,-6 15,3 3,2-3,2 3,0-3,-2-2,1-1,-2-5,2 7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9:27.3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0,'724'37,"-635"-30,1344 59,-687-80,-312 1,702 14,-1010 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9:28.7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 1,'-7'26,"1"1,1 0,2 0,0 48,14 110,-8-159,1 24,-1-5,1-2,-1-1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9:29.2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111 1,'-14'20,"1"1,1 0,0 1,2 1,1 0,1 0,0 0,2 1,-5 37,7-26,2 2,1-1,1 0,3 0,11 63,0-41,-11-50,0 0,1 0,5 9,-6-12,0-1,0 1,1-1,0 0,-1 0,1-1,1 1,-1-1,7 4,-9-5,1-1,-1 0,1 0,-1 0,1 0,-1 0,1-1,0 1,-1-1,1 0,0 1,-1-1,1 0,0-1,-1 1,1 0,0-1,-1 0,1 1,4-3,0-2,1 0,-1 0,0-1,0 0,-1 0,1 0,-1-1,-1 0,1-1,-1 1,-1-1,7-14,0-1,-2-1,0 0,6-32,-11 36,0-1,-2-1,0 1,-2 0,-1-27,-1 33,0 0,-1 0,0 0,-1 1,-1 0,0 0,-1 0,-9-16,12 25,0 0,-1 1,1-1,-1 1,0 0,0 0,0 0,-6-3,7 5,0 0,0 1,1-1,-1 1,0 0,0 0,-1 0,1 1,0-1,0 1,0-1,0 1,-1 0,1 0,0 1,-4 0,-9 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9:29.7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128 0,'-13'14,"1"0,0 1,1 1,1-1,0 2,1-1,1 1,1 1,0 0,1 0,-5 29,6-23,2 0,1-1,1 1,0 0,2 0,1 0,1 0,10 39,-9-50,1 0,0-1,0 0,1 0,1 0,0-1,1 0,9 11,-14-18,1-1,0 1,0-1,0 1,0-1,1-1,-1 1,1 0,0-1,6 2,-8-3,1 0,0-1,-1 1,1-1,-1 0,1 0,0 0,-1 0,1-1,0 1,-1-1,1 0,-1 0,1-1,-1 1,4-3,0 0,0-1,-1 1,1-1,-1-1,0 1,-1-1,0 0,0 0,0-1,0 0,6-13,-4 4,0 0,-1-1,-1 1,5-24,-6 19,-2 1,0 0,-2-1,0 1,-1-1,-1 1,-1-1,-8-28,7 35,0-1,-2 1,1 0,-2 0,0 0,-1 1,0 0,-1 1,0-1,-1 2,0-1,-13-9,8 10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9:30.1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131 37,'-8'2,"1"1,0 1,1-1,-1 1,0 0,1 0,0 1,0 0,1 0,-1 1,-4 5,4-3,1 0,0 1,1-1,0 1,0 0,0 0,2 0,-4 14,2-5,2 0,0 1,1-1,0 1,2-1,0 1,1-1,1 0,1 1,0-1,2-1,0 1,1-1,15 29,-18-39,0-1,0-1,0 1,1-1,-1 1,1-2,1 1,-1 0,1-1,-1 0,1 0,0-1,13 6,-14-7,-1-1,1 0,-1 0,1 0,0-1,-1 0,1 0,-1 0,1 0,0-1,-1 1,1-1,-1 0,1-1,-1 1,1-1,-1 0,0 0,0 0,0-1,6-4,-2 1,-1-1,0 0,-1 0,1-1,-1 0,-1 0,1-1,-1 1,6-18,-4 10,-2-1,0 0,-1 0,3-28,-5 24,-1 1,-1 0,-2 0,1-1,-2 1,-8-29,8 37,-1 1,0-1,-1 1,0 0,0 0,-1 1,-1 0,0 0,0 0,-1 1,-17-17,4 13,3 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9:30.6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206 4,'-12'3,"1"1,0 0,0 1,0 0,0 1,-11 8,15-9,-1 1,2 0,-1 1,1 0,0 0,1 0,-1 1,-6 13,3-2,0 0,2 1,0 0,2 1,0-1,1 1,-2 36,5-40,1 0,0 0,1 0,1 0,1 0,1 0,0-1,1 0,14 32,-16-42,0-1,1 1,0-1,0 1,0-1,0 0,1-1,0 1,0-1,0 0,1 0,10 5,-12-7,0 0,1-1,-1 1,0-1,1 0,-1-1,1 1,0-1,-1 0,1 0,-1 0,1 0,-1-1,1 0,-1 0,1 0,-1-1,0 1,6-4,0 0,-1-2,1 1,-1-1,0 0,-1-1,0 0,0-1,0 0,-1 0,-1 0,0-1,7-14,-5 9,-2 0,0-1,0 0,-2 0,0 0,-1-1,3-33,-7 29,0 0,-1-1,-1 1,0 0,-2 0,-1 1,0-1,-2 1,0 1,-22-38,3 19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9:34.4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1,'165'43,"-95"-27,-61-13,35 4,-15-4,1-3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0:33.3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313 0,'7'122,"-1"-29,-5 115,-4-169,-1 0,-2-1,-14 52,-18 19,-91 185,99-232,-39 72,42-83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9:34.7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68 0,'0'0,"-6"18,-1 20,-1 17,1 1,0 1,0-5,2-1,-2-7,2-3,-4 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9:35.9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12,'197'-7,"75"2,117 38,173 28,-276-40,281 9,-245-27,130 0,384 8,-728-6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9:39.7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 1,'0'0,"0"24,0 18,0 19,0-2,-4-5,2 1,-3-1,5 5,13 12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9:40.7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163 17,'-21'-8,"19"7,0 0,-1 0,1-1,-1 2,1-1,-1 0,1 0,-1 1,1 0,-1-1,0 1,1 0,-1 0,0 0,1 1,-1-1,1 1,-1-1,0 1,1 0,0 0,-5 2,2 1,0-1,0 1,1 0,-1 0,1 0,0 1,1-1,-1 1,1 0,-4 6,3-2,-1 1,1 0,0 0,-4 20,3 5,5-26,-1 1,2 0,2 16,-3-23,0 0,1 0,0-1,0 1,0-1,0 1,0 0,0-1,1 0,-1 1,1-1,-1 0,1 0,0 0,0 0,0 0,4 3,-5-5,0 1,0-1,0 1,1-1,-1 0,0 1,0-1,0 0,0 0,0 0,0 0,1 0,-1 0,0 0,0 0,0-1,0 1,0 0,0-1,1 1,-1-1,0 1,0-1,0 1,-1-1,1 0,0 1,0-1,1-1,2-2,0-1,0 0,0 0,3-7,-4 9,8-17,-1-1,-1 0,-1 0,10-38,5-13,-23 71,0 1,0-1,0 0,0 1,1-1,-1 1,0-1,0 0,1 1,-1-1,1 1,-1-1,0 1,1-1,-1 1,1-1,-1 1,1 0,-1-1,2 1,-2 0,1 0,-1 0,0 0,1 0,-1 0,1 0,-1 1,0-1,1 0,-1 0,0 1,1-1,-1 0,0 0,0 1,1-1,-1 0,0 1,0-1,1 1,-1-1,0 0,0 1,11 32,-9-26,24 88,-14-52,-3 6,-6-33,-2 0,0 0,-1 0,-1 0,0 0,-2 0,1 0,-2 0,0-1,-1 1,0-1,-2 0,1-1,-2 1,0-1,-1-1,0 0,-1 0,0-1,-15 14,-3-3,0-6,1-7,-3-7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9:41.4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140 7,'0'0,"-8"-2,0 0,0 1,0 0,-14 1,20 0,-1 1,0-1,0 1,0 0,0 0,1 0,-1 0,1 0,-1 1,1-1,-1 1,1 0,0 0,0 0,-1 0,-1 3,-1 1,0 1,1 1,0-1,0 1,1-1,0 1,0 0,1 0,0 0,0 1,1-1,0 0,0 1,1-1,0 1,0-1,1 0,1 1,-1-1,4 11,-5-18,1 0,-1 0,1 0,-1 1,1-1,-1 0,1 0,0 0,0 0,-1 0,1 0,0 0,0 0,0-1,0 1,0 0,0 0,0-1,0 1,0-1,1 1,-1-1,0 1,0-1,0 0,1 0,-1 1,2-1,-1-1,0 1,0-1,0 0,-1 1,1-1,0 0,-1 0,1 0,-1 0,1-1,-1 1,1 0,-1-1,0 1,0-1,0 1,0-1,2-2,5-13,0-1,9-31,6-15,-23 63,1 1,-1-1,0 0,0 1,0-1,1 0,-1 1,0-1,1 1,-1-1,1 1,-1-1,1 0,-1 1,1 0,-1-1,1 1,-1-1,1 1,-1 0,1-1,0 1,-1 0,1 0,0-1,-1 1,1 0,1 0,-1 0,0 1,0-1,0 1,0-1,0 1,0 0,0 0,0-1,0 1,-1 0,1 0,0 0,0 0,-1 0,2 1,3 8,0 0,5 19,-8-26,9 32,-1 1,-1 0,-2 0,-2 1,-1-1,-2 50,-5-44,-7-1,6-28,-1 0,0 0,0 0,-10 13,-8 6,-1-9,22-21,0-1,1 0,-1 1,0-1,0 0,0 0,0 0,0-1,-3 2,-17-4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9:42.1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159 12,'-6'0,"-1"0,0 0,1 1,-1 0,1 0,0 1,-1 0,1 0,0 0,0 1,0 0,0 0,1 1,-1-1,1 1,0 0,0 1,0-1,1 1,-1 0,1 0,0 0,1 1,-1-1,1 1,0 0,1 0,-1 0,1 1,0-1,-1 10,-1 15,7-3,-3-24,1 0,1-1,-1 1,0-1,1 1,0-1,0 0,0 0,0 0,0 0,1 0,-1 0,1-1,0 1,5 3,-6-5,0 0,0 0,1 0,-1 0,0-1,0 1,0-1,0 1,1-1,-1 0,0 0,0 0,0 0,1 0,-1-1,0 1,0-1,0 1,0-1,0 0,0 0,0 0,0 0,0 0,0 0,0-1,0 1,1-2,3-3,0 1,-1-1,0-1,0 1,0 0,-1-1,0 0,0 0,4-14,0-4,8-44,0 1,-16 68,0 0,0-1,0 1,0 0,0 0,0 0,0 0,0-1,0 1,1 0,-1 0,0 0,0 0,0-1,0 1,0 0,0 0,0 0,0 0,1 0,-1-1,0 1,0 0,0 0,0 0,0 0,1 0,-1 0,0 0,0 0,0 0,0 0,1 0,-1 0,0 0,0 0,0 0,1 0,-1 0,6 6,4 14,-9-19,10 30,0 1,-2 0,-2 1,0 0,-3 0,2 52,-6-66,-1 1,-1 0,0-1,-2 0,0 0,-1 0,-1 0,-1 0,0-1,-2-1,-12 22,-2-7,19-27,0-1,-1 0,1 0,-1 0,0 0,0-1,0 0,0 0,0 0,-8 2,-19 2,29-7,0 0,0 0,0-1,0 1,0 0,-5-2,-16-10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9:42.8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159 0,'-9'3,"0"1,0-1,1 2,-1-1,1 1,0 1,0-1,1 1,0 1,0-1,0 1,1 1,0-1,0 1,1 0,-6 12,-6 22,7 1,8-2,2-38,1 0,-1 1,1-1,-1 0,1 0,0 0,0 0,1 0,-1 0,1 0,-1-1,1 1,0 0,3 3,-4-6,0 1,-1 0,1 0,0-1,0 1,0-1,0 1,0-1,0 1,0-1,1 0,-1 1,0-1,0 0,0 0,0 0,2 0,-2 0,1 0,0-1,-1 1,1-1,0 0,-1 1,1-1,-1 0,1 0,-1 0,0 0,1 0,-1 0,2-3,6-7,-1 0,0-1,-1 0,0 0,-1 0,-1-1,9-27,9-20,-21 55,0 1,0 0,0 0,1 1,4-7,-6 10,-1-1,0 1,1-1,-1 1,1 0,-1-1,1 1,0 0,-1-1,1 1,-1 0,1 0,0-1,-1 1,1 0,-1 0,1 0,0 0,-1 0,2 0,-2 0,1 1,0-1,0 0,-1 1,1-1,0 1,-1-1,1 1,0 0,-1-1,1 1,-1-1,1 1,-1 0,1 0,-1-1,1 1,-1 0,1 1,7 21,-1 1,-1 0,4 35,-1-7,6 47,-13-50,-4-26,-1 0,-7 29,-3-6,11-37,-1 0,0-1,-1 0,0 1,0-1,-1-1,1 1,-2 0,1-1,-1 0,-9 8,-16 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6:05.8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1,'9'215,"-3"-112,18 738,-24-745,4-11,2-12,2-15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6:06.6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461 0,'-27'6,"1"0,0 1,-28 13,41-14,0 1,0 1,1 0,-1 1,2 0,-1 1,-11 13,1 3,0 0,2 1,2 2,0 0,2 0,1 2,1 0,2 0,-11 44,11-24,2 0,3 1,1 0,3 0,5 66,0-83,1-1,2 0,2 0,16 49,-19-70,0-1,2 0,-1 0,2 0,-1-1,2 0,-1 0,2-1,-1 0,1 0,1-1,0 0,0-1,20 12,-20-15,0-1,1 0,-1 0,1-2,0 1,0-1,0-1,1 0,-1 0,0-1,0-1,1 0,-1 0,0-1,0 0,16-7,-4 1,0-1,-1-1,0-1,0-1,-2-1,35-27,-34 21,0 0,-1-2,-1 0,-1-1,-1 0,-1-2,-1 0,12-26,-18 30,-1 0,-1 0,0 0,-2-1,0 0,-2 0,0 0,-1 0,-2-1,0 1,-4-31,-1 22,-1 1,-2 0,-1 1,-1-1,-1 2,-2 0,-21-36,21 42,-2 1,0 1,-1 0,0 0,-2 2,0 0,-1 1,0 1,-28-15,-19-5,-1 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6:07.2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481 0,'-17'0,"-1"1,1 0,0 2,0 0,-29 8,35-7,0 1,1 0,-1 1,1 0,0 0,1 1,-1 0,1 1,-8 9,-5 7,2 1,0 2,1 0,-17 34,14-16,-33 93,43-100,2 0,2 0,1 1,2 0,1 52,4-59,2 0,1 0,2 0,1 0,1-1,22 55,-24-74,0 1,1-1,1-1,0 1,11 12,-14-18,1-1,0 0,0-1,1 1,0-1,-1 0,1-1,0 1,1-1,-1 0,13 3,-7-3,0 0,-1-2,1 1,0-1,0-1,0 0,19-3,-12-1,-1 0,0-1,0-1,21-9,-4-2,-1-2,-1-1,59-47,-71 49,-1 0,-1-1,-1 0,0-2,-2 0,23-38,-31 45,0-1,-2 0,1-1,-2 1,0-1,-1 0,-1 0,-1-1,0 1,-1-1,0 1,-3-19,-1 11,-1 1,-1 0,-2 0,0 0,-1 1,-1 0,-1 1,-1 0,-1 1,-21-28,11 21,0 1,-2 1,-1 1,-1 1,-1 1,-43-27,38 31,-1 2,0 2,-1 1,-52-13,34 10,10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0:34.2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 0,'-10'78,"2"149,8-218,8 274,-1-1,-7-126,1-83,0-3,0-10,1-10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6:07.7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545 1,'-15'0,"-13"0,-28 3,45-1,1 0,0 0,-1 1,1 0,0 1,-9 5,1 1,1 1,1 1,0 0,1 2,0-1,1 2,1 0,-20 27,7-2,1 0,-30 68,34-59,2 0,2 1,-12 62,23-84,2 0,1 0,1 1,2-1,0 1,2-1,9 49,-8-65,1 0,0 0,0 0,1-1,1 0,0 0,0 0,1-1,0 1,10 9,-11-14,0-1,0 0,0 0,1 0,0-1,-1 0,2 0,-1 0,0-1,1 0,-1-1,1 1,0-2,0 1,0-1,15 0,-8-1,0-2,0 0,0-1,0-1,0 0,-1-1,1 0,-1-1,-1-1,1 0,16-12,-6 1,0 0,-2-1,0-1,35-43,-43 43,0 0,-1 0,-1-2,-1 1,-1-2,0 1,-2-1,-1-1,-1 1,-1-1,-1 0,-1 0,-1-1,-1 1,-1-1,-1 1,-2 0,0-1,-2 1,0 1,-2-1,0 1,-2 0,0 0,-2 1,-26-41,25 46,-1 0,-1 1,0 0,-1 1,-1 1,-22-17,25 23,0 0,0 1,-1 0,0 1,0 0,-1 1,1 1,-1 0,-25-3,-12 4,3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6:08.2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534 3,'-18'6,"0"0,1 2,0 0,0 0,1 2,0 0,1 1,-21 18,6 0,1 1,-46 61,42-44,1 1,3 2,-29 67,42-80,3 0,0 1,3 0,1 1,-6 68,14-90,0-1,2 1,0-1,1 1,0-1,2 0,4 17,-4-24,-1 1,2-1,-1 0,1 0,1 0,-1-1,1 0,1 0,0 0,0-1,0 0,14 10,-8-8,0-1,1 0,0-1,0 0,0-1,1-1,0 0,0-1,0-1,0 0,0-1,1-1,0 0,-1-1,1-1,-1 0,1-1,-1-1,0 0,0-1,0-1,-1 0,1-1,-1-1,0 0,-1-1,0 0,20-17,-19 13,-1-1,0 0,0-1,-2 0,0-1,0 0,-2-1,9-17,-9 12,0-1,-2 0,0-1,-1 0,4-41,-8 27,-1-1,-2 0,-1 0,-2 0,-2 1,-2 0,-19-61,17 69,-2 1,-1 0,-1 1,-30-45,30 53,-1 0,0 1,-2 1,0 1,-1 0,-33-22,-35-11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9:54.3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13,'0'0,"19"0,7 0,17 0,-1 0,1 0,-6 0,2 0,0 0,3-12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9:54.8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 1,'0'0,"-4"19,2 16,-3 16,1-5,4-1,-2-1,4-4,5-1,12-9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9:55.3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0,'0'0,"0"20,7 17,0 15,-1 0,1-1,-1 0,0-3,-1-2,3-7,-1-5,3 2,3 10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9:55.9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0 123,'89'10,"138"-4,-133-6,541-20,0-32,-449 36,424-21,-461 30,-13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9:57.3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170 17,'-8'0,"0"0,-1 0,1 1,0 1,0-1,0 1,0 0,0 1,-9 4,12-4,1 0,0 0,-1 0,1 0,0 1,1 0,-1 0,1 0,0 0,-1 0,2 1,-1-1,1 1,-1 0,-1 6,4-10,-6 14,1 1,-4 21,8-34,0 1,1-1,-1 0,1 1,0-1,0 0,0 1,1-1,-1 0,1 0,0 1,0-1,0 0,0 0,0 0,1 0,-1 0,4 4,-4-6,-1 0,1-1,0 1,-1-1,1 1,0 0,0-1,0 0,-1 1,1-1,0 1,0-1,0 0,0 0,0 1,0-1,-1 0,1 0,0 0,0 0,0 0,0 0,0 0,1-1,0 1,0-1,0 0,0 0,0 0,0 0,0-1,0 1,0 0,2-4,3-2,-1-1,0 1,8-14,34-75,-10 16,-37 79,-1 1,0-1,0 0,0 1,1-1,-1 1,0-1,1 1,-1-1,0 1,1-1,-1 1,0-1,1 1,-1 0,1-1,-1 1,1-1,-1 1,1 0,-1 0,1-1,0 1,-1 0,1 0,-1 0,1 0,0 0,-1-1,1 1,-1 0,1 0,0 0,-1 1,1-1,-1 0,1 0,0 0,-1 0,1 1,-1-1,1 0,-1 0,1 1,-1-1,1 0,-1 1,1-1,-1 1,1-1,-1 1,0-1,1 1,3 4,-1 0,1 1,-1-1,3 8,-3-7,34 63,-23-38,2 3,-5-11,-2-1,0 2,-2-1,8 43,-13-53,-1 0,0 0,-1-1,-1 1,0 0,0 0,-2-1,1 1,-2-1,0 1,-6 13,3-12,-1 0,-1 0,0-1,0 0,-1 0,-1-1,-16 14,-3-2,-3-5,-1-6,-1-8,3-7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19:59.1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194 0,'-28'12,"12"-6,1 1,-16 9,25-13,1 1,0 0,0 0,0 0,1 1,-1-1,1 1,-7 11,2 0,1 0,0 0,1 1,1 0,-4 20,5-6,5-1,5-6,-5-22,1-1,-1 1,1-1,0 0,-1 0,1 1,0-1,0 0,-1 0,1 0,0 1,0-1,0 0,1-1,-1 1,0 0,0 0,0 0,3 0,-3 0,0-1,1 0,-1 0,0 0,1 0,-1 0,0 0,1-1,-1 1,0 0,1-1,-1 1,0-1,0 1,0-1,1 1,0-2,3-1,-1-1,0 0,0 1,0-1,-1-1,1 1,-1 0,0-1,3-5,0-5,0 0,-1 0,-1-1,4-27,4-17,-12 60,0 0,0 0,0 0,0 0,0 0,0 0,1 0,-1 0,0 0,0 0,0-1,0 1,0 0,0 0,0 0,0 0,0 0,0 0,0 0,0 0,0 0,0 0,0 0,0 0,0 0,0 0,1 0,-1 0,0-1,0 1,0 0,0 0,0 0,0 0,0 0,0 0,0 0,0 0,1 0,-1 0,0 0,0 0,0 0,0 0,0 1,0-1,0 0,0 0,0 0,0 0,0 0,0 0,1 0,-1 0,0 0,0 0,0 0,0 0,0 0,0 0,0 0,0 0,0 1,6 7,2 12,59 149,-43-112,-9-15,-11-29,-1 1,0 0,-1-1,-1 1,0 0,-1 0,-1 0,0 0,0 0,-2-1,0 1,0 0,-1-1,-1 0,0 0,-1 0,0-1,-1 0,0 0,-1-1,-16 19,-4-4,-2-6,-5-8,-1-6,2-8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0:01.0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272 39,'-11'-3,"0"0,0-1,-13-6,18 7,0 0,0 1,-1-1,1 1,-1 1,0-1,1 1,-1 0,0 1,0-1,0 1,-9 2,10-1,1 1,-1 0,0 0,1 1,0 0,0 0,0 0,0 0,0 1,1 0,-1 0,1 0,0 1,0-1,1 1,-1 0,-2 6,1-3,1 0,-1 1,2 0,-1 0,1 0,1 0,0 0,0 1,1-1,-1 10,5 13,9-4,-10-25,0 1,0-1,0 1,1-1,0 0,-1 0,1 0,0 0,0-1,1 1,-1-1,0 0,1 0,0 0,-1 0,1-1,0 0,0 1,0-1,0 0,0-1,0 1,0-1,0 0,0 0,0 0,0 0,0-1,0 0,0 0,0 0,0 0,0 0,-1-1,1 0,0 0,-1 0,5-3,4-4,-1 0,0-1,-1 0,0-1,-1 0,0-1,-1 1,0-2,-1 1,0-1,-1 0,0 0,-1-1,-1 0,0 0,-1 0,2-17,-4 28,-1 3,0-1,0 0,1 0,-1 1,0-1,0 0,0 1,0-1,0 0,0 0,0 1,0-1,0 0,-1 1,1-1,0 0,0 0,-1 1,1-1,0 0,-1 1,0-2,1 26,51 226,-11-72,-38-163,0-1,-1 1,0-1,-2 1,1-1,-2 0,0 1,-6 23,5-29,-1 1,1-1,-2 1,1-1,-1 0,-1-1,0 1,0-1,0 0,-1-1,0 1,-1-1,-8 6,-9 4,-3-3,0-4,-2-3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0:02.0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256 318,'29'-53,"-14"27,-2 0,18-48,-23 39,-7 29,-1 1,0-1,0 1,0-1,-1 1,1 0,-1-1,-1 1,1 0,-4-9,4 12,0 0,-1-1,1 1,0 0,-1 0,0 0,0 0,0 0,1 0,-2 0,1 1,0-1,0 1,0 0,-1-1,1 1,-1 0,1 0,-1 1,1-1,-1 0,1 1,-5-1,0 1,0 1,0 0,0 0,0 0,0 1,0 0,1 0,-1 0,1 1,-1 0,1 1,-7 5,-4 2,1 2,-28 26,27-21,1 0,0 1,-14 24,24-34,1-1,1 1,-1 0,1 0,1 0,0 1,0-1,1 1,0 0,0 14,2-20,0 0,1 1,0-1,0 0,0 0,0 0,1-1,-1 1,1 0,0 0,0-1,0 1,1-1,-1 0,1 0,0 0,0 0,0 0,0-1,7 5,6 3,0-1,0-1,25 8,-17-6,-10-4,14 5,0 2,46 28,-50-22,-8 1,-7 4,-8-18,0 0,-1-1,0 1,0 0,0 0,0 0,-1 0,0 0,0 0,-1-1,0 1,-2 5,-10 14,10-20,-1 1,1-1,-1 0,0-1,-1 1,-8 5,-15 3,-2-5,27-8,1 0,-1 0,0 0,0 0,0-1,-4 0,4-1,-1 1,1 0,0-1,0 0,0 0,0 0,0-1,0 1,1-1,-1 0,1 0,0 0,-1 0,-2-6,2 4,1 0,1-1,-1 1,1-1,0 0,0 1,0-1,1 0,-1-10,1 1,1 0,1 0,0 1,1-1,1 0,0 1,1 0,5-15,1 5,0 1,2 0,0 0,2 1,0 1,19-22,-1 6,1-1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0:34.7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31 133,'7'-12,"0"0,1 1,1 0,0 1,0 0,1 1,0 0,23-16,-27 22,0-1,1 1,-1 1,1-1,-1 1,1 0,0 1,0-1,0 1,-1 1,1-1,0 1,0 1,0-1,0 1,0 0,0 1,-1-1,12 6,17 10,-3 5,-21-12,-1-1,0 1,16 23,-4 2,-6-1,-8 0,-7-28,-1 1,0 0,-1 0,1 0,-1 0,-1 0,1 0,-1-1,0 1,-1-1,-3 9,0-4,0-1,-1-1,0 1,-1-1,1 0,-12 8,-3 2,-2-1,0-1,-1-1,-42 18,17-12,-1-4,-3-6,0-6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0:52.2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39,'106'-7,"-46"1,-13 3,1-2,2 0,5 0,5 2,4-2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0:52.8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1 117,'148'-12,"-91"5,40-8,170-49,-205 45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2:13.0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564 1,'-38'0,"-84"3,108-1,0 0,0 1,0 0,0 1,1 1,-18 8,8 0,1 0,0 2,1 1,1 0,1 2,0 0,1 1,1 1,1 0,1 2,-20 36,27-43,2 0,0 1,0 0,2 0,0 0,1 0,0 1,0 29,3-37,1 0,0 0,0 0,1 0,0-1,0 1,8 15,-8-18,1-1,1 1,-1-1,1 0,0-1,0 1,0 0,1-1,-1 0,1 0,0-1,8 5,-2-3,0 0,0 0,0-1,1 0,0-1,-1-1,20 2,-22-3,0-1,1 0,-1 0,0-1,0 0,0-1,0 0,0-1,-1 1,15-8,14-14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2:13.5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 0,'11'6,"1"0,-1 0,0 1,-1 0,0 1,0 0,-1 1,0 0,0 0,-1 1,0 0,-1 1,8 14,-1 1,-1 2,-1 0,-2 0,11 44,19 143,-36-178,-2-1,-1 1,-9 71,-5-39,-2-1,-4-1,-2-1,-3 0,-37 69,-6-17,34-76,-7-5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2:40.5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75 1,'9'169,"1"-5,-10-133,-2 0,0 0,-9 37,-16 35,11-57,0-7,-3-5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2:40.9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109 0,'0'0,"-15"20,-1 4,-7 7,7-6,-3-3,-1-5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2:41.5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0 101,'24'-15,"0"0,1 2,0 0,1 2,0 1,47-12,-51 20,-22 2,0 1,1-1,-1 0,1 0,-1 0,0 1,1-1,-1 0,0 0,1 0,-1 1,0-1,0 0,1 1,-1-1,0 0,0 1,1-1,-1 0,0 1,0-1,0 1,0-1,0 0,0 1,0-1,1 1,-1-1,0 0,0 1,0-1,-1 1,1-1,0 0,0 1,0-1,0 1,0-1,0 0,0 1,-1-1,1 0,0 1,0-1,-1 0,1 1,-18 28,16-27,-1 1,1 0,0 0,0 1,0-1,1 0,-1 1,1-1,0 1,0-1,0 1,0-1,0 1,1 0,0 5,0-6,1 0,-1 0,1 0,0 0,0 0,0 0,1 0,-1 0,1 0,-1 0,1-1,0 1,0-1,0 1,1-1,3 3,2 1,1 0,0-1,17 8,13 7,39 32,-41-22,-31-24,-1-1,0 1,0 1,0-1,-1 1,0-1,0 1,-1 1,5 12,-7-15,0 0,0 0,0 1,0-1,-1 0,0 1,0-1,-1 0,1 1,-1-1,0 0,-1 0,1 0,-1 0,-3 7,-2 0,0 0,-1-1,0 0,-1-1,0 0,-20 17,7-9,-1-1,-31 17,14-13,4-6,5-9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2:41.9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181 1,'0'0,"-20"14,-9 11,-6 6,6 1,0-3,6-10,8-8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2:42.6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329 75,'-44'-24,"28"15,-1 0,-1 0,-28-9,41 17,0 0,0 0,0 0,1 0,-1 1,0 0,0 0,0 0,0 1,0-1,0 1,0 0,1 1,-1-1,0 1,1 0,-1 0,-7 5,5-1,0 0,0 1,0-1,1 1,1 1,-1-1,1 1,-6 11,-3 12,4 2,9-28,0 1,0-1,1 0,-1 0,1 1,0-1,1 0,1 9,-2-12,1-1,-1 1,1 0,0-1,-1 1,1 0,0-1,0 1,0-1,1 1,-1-1,0 0,0 0,1 1,-1-1,1 0,-1 0,1 0,-1 0,1-1,0 1,-1 0,1-1,0 1,-1-1,1 1,0-1,3 0,26 2,-12-1,-1 0,33 8,-44-7,0 0,-1 1,1-1,-1 2,0-1,0 0,0 1,0 0,-1 1,0-1,6 7,-3-3,-2 1,1 0,-1 0,0 1,0-1,-2 1,1 1,-1-1,0 1,-1-1,-1 1,1 0,-2 0,1 0,-2 0,0 21,-2-16,0 0,-1 0,0-1,-2 0,1 1,-2-1,0-1,-1 1,-1-1,0-1,-12 17,8-15,0-1,-1 0,-17 13,-7 0,-3-4,1-9,7-5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2:43.0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137 0,'0'0,"-18"19,-7 8,-6 7,3-7,8-10,5-8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46:51.1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604 82,'-22'-16,"-1"1,-30-15,44 26,1 1,-1 0,0 0,0 1,0 0,0 0,0 1,0 1,-1-1,-12 2,4 2,0 0,-1 1,1 1,1 1,-1 1,1 0,0 1,1 1,0 0,0 1,1 1,-25 23,25-19,0 0,1 0,1 2,0-1,2 2,0 0,0 0,2 1,0 0,2 0,-7 25,12-35,0 0,1 0,0 1,0-1,1 1,0-1,1 1,0-1,1 1,0-1,0 0,1 0,5 12,-6-16,1 0,0 0,0 0,0 0,1-1,0 1,0-1,0 0,0 0,0-1,1 1,0-1,0 0,0 0,0 0,0-1,0 0,1 0,-1 0,1-1,0 0,-1 0,8 1,-1-2,0-1,1 1,-1-2,0 0,0 0,0-1,0-1,0 0,-1 0,0-1,0-1,0 0,0 0,-1-1,0 0,-1-1,1 0,-2-1,9-10,-3 3,-1 0,-1-1,0 0,-2-1,0-1,-1 0,-1 0,0 0,-2-1,7-31,-9 26,-1 0,0-25,-3 38,-1 1,0 0,0 0,-1 0,0 0,-1 0,-5-10,0 9,8 12,-1 0,1 0,0 0,-1 0,1 0,0 0,0 0,-1 0,1 1,0-1,0 0,-1 0,1 0,0 0,0 0,0 1,-1-1,1 0,0 0,0 0,0 1,-1-1,1 0,0 0,0 0,0 1,0-1,0 0,0 1,-1-1,0 3,0 1,1-1,-1 0,0 0,1 1,0-1,0 5,3 38,3-1,2 1,1-1,3 0,1-1,3 0,1-1,27 47,-7-30,-29-49,-1-1,1-1,12 12,35 19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0:35.2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440 1,'-35'24,"2"1,1 2,1 1,2 1,0 2,2 1,2 1,-35 58,38-49,2 1,1 1,2 1,3 0,1 1,2 0,-8 90,16-94,2-1,2 1,1 0,3-1,1 1,2-2,2 1,1-1,22 50,-20-62,1-1,20 30,2-11,7-9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2:43.4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56,'31'-5,"59"-17,-59 13,55-9,-41 16,-39 3,0-1,0 1,0 1,11 2,-14-2,1-1,0 1,-1 0,1 0,-1 0,1 1,-1-1,0 1,0-1,0 1,0 0,-1 0,1 1,-1-1,3 5,-3-2,1 0,-1 0,-1 0,1 0,-1 0,0 0,0 0,-1 1,1 5,-3 12,-1 0,-1-1,-1 0,-9 26,12-42,-81 221,70-198,-8 25,0-6,-5-5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2:43.8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0,'0'0,"23"0,27 0,17 0,-3 0,-6 0,-3 0,1 0,-3 0,15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2:44.1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112 0,'0'0,"-17"19,-4 10,-6 7,2-2,4-4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2:45.2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398 20,'-55'-6,"28"3,-35-1,52 4,0 1,0 0,0 1,0 0,0 0,-19 8,17-4,-1 1,1 0,1 0,-1 2,1-1,1 1,0 1,0 0,1 0,0 1,-13 22,17-27,2 1,-1 0,-3 10,6-13,0 0,0 0,0 0,0 0,1 0,0 8,0-10,0 0,1 0,-1 0,0-1,1 1,0 0,-1 0,1 0,0 0,0 0,2 2,-1-2,0 0,0 0,0-1,0 1,0-1,0 1,0-1,1 0,-1 0,1 0,-1 0,1 0,-1-1,1 1,-1-1,1 0,-1 0,1 1,0-2,-1 1,1 0,-1 0,4-2,3 0,1 0,-1-1,0-1,17-8,-6 1,0-1,-1-2,19-16,50-51,-3 2,-83 77,0 0,0 1,0-1,0 1,0 0,0 0,0 0,0 0,0 0,1 0,-1 0,0 1,1-1,-1 1,0 0,1-1,-1 1,0 0,1 1,3-1,-4 1,0 0,0 0,0 0,0 0,0 1,-1-1,1 0,0 1,-1-1,1 1,-1 0,1-1,-1 1,0 0,1 0,-1 0,0 0,0 0,-1 0,1 0,0 0,0 3,4 20,-1-1,0 1,-1 36,-8 76,0-68,-4 0,-2-1,-38 125,41-170,-1 0,-2-1,0 0,-22 33,3-19,23-29,0 0,0-1,0 0,0-1,-1 0,0 0,0 0,-1-1,1 0,-1-1,0 0,0-1,0 1,0-1,0-1,-1 0,-16 0,-17-7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3:12.9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51,'6'127,"-1"-43,20 405,-19-371,5 212,-11-269,2-4,1 1,0-2,-1-8,0-9,-1-12,6-9,4-3,-4-10,0 0,0 0,1-1,0 0,-1 0,2-1,9 3,63 13,-73-17,410 66,-356-63,-1 0,3-3,-1-1,-2-1,-3 1,-1-4,-46 2,1-2,-1 1,0-2,0 0,0 0,0-1,-1 0,1 0,-1-1,-1-1,1 0,-1 0,0-1,-1 0,0 0,0-1,-1 0,8-12,6-14,-2-1,-1 0,25-73,126-436,-139 439,-15 54,-4 6,-3 1,-6 0,-9 3,-5 4,6 25,-1 0,0 1,-1 0,0 1,-1 0,0 0,0 1,-1 0,-1 0,-14-9,-14-8,-70-36,66 43,-1 1,-69-20,-98-15,162 43,-110-22,-305-22,427 54,4-1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3:24.0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414 59,'-22'-2,"0"-1,0-1,0 0,1-2,0-1,-20-9,9 5,30 10,0 0,0 0,0 0,-1 1,1-1,0 1,-1 0,1-1,0 1,-1 0,1 0,-1 1,1-1,0 0,-1 1,1-1,0 1,0 0,-1 0,1 0,0 0,0 0,0 0,0 1,0-1,1 1,-1-1,0 1,1 0,-1 0,1 0,-1-1,1 1,0 1,0-1,0 0,0 0,0 0,0 0,1 1,-2 3,-5 31,-4 63,8-67,-1 6,-1 3,-2-1,3-10,3-28,1-3,0 1,0-1,0 1,-1-1,1 1,0-1,0 1,0-1,0 1,0-1,0 1,0-1,0 1,0-1,0 0,0 1,1-1,-1 1,0-1,0 1,0-1,1 1,-1-1,0 1,0-1,1 0,-1 1,0-1,1 0,-1 1,0-1,1 0,-1 1,1-1,0 0,11 6,0 1,0-1,0 2,-1 0,0 0,-1 1,15 15,-15-14,45 48,-30-28,-1 5,0 7,0 6,-19-35,6 27,-8-28,-1 1,0 0,-1 0,0 0,-1 0,-1 0,0 0,-1 0,0 0,-1-1,0 1,-1-1,-7 16,-11 9,15-28,-1 0,0-1,0 0,-1-1,0 1,0-2,-1 0,0 0,0 0,0-1,-1-1,0 0,1 0,-23 3,-13-2,31-6,0 0,1-1,-1 0,-15-6,-11-5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3:25.0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123 1,'-7'-1,"0"2,-1-1,1 1,0 0,0 1,0-1,1 2,-1-1,0 1,-7 3,11-4,1 0,-1 0,0 0,1 0,-1 1,1-1,0 1,-1 0,1-1,0 1,1 0,-1 0,1 0,-1 0,1 1,0-1,0 0,0 0,0 1,1-1,0 1,-1 6,1-6,1 0,-1 0,1 1,0-1,0 0,0 0,0 0,1 0,2 5,-3-8,-1 0,1 0,-1 0,1 0,0 0,-1 0,1 0,0 0,0 0,0-1,0 1,0 0,0-1,0 1,0-1,0 1,0-1,0 1,0-1,0 0,0 1,1-1,-1 0,0 0,0 0,0 0,0 0,0 0,1 0,-1 0,0-1,0 1,0 0,0-1,0 1,0-1,0 1,2-2,2-2,0 0,0 0,0-1,-1 1,1-1,-1 0,0 0,-1-1,0 1,1-1,-1 0,-1 0,0 0,1 0,-2 0,1 0,-1-1,0 1,0-1,-1-12,0 18,0 1,0-1,0 0,0 0,0 1,0-1,0 0,-1 0,1 1,0-1,-1 0,1 0,-1 1,1-1,0 0,-1 1,1-1,-1 1,0-1,1 1,-1-1,0 1,1-1,-1 1,0 0,1-1,-1 1,0 0,1-1,-1 1,0 0,0 0,0 0,1 0,-1 0,0 0,-1 0,-2 0,0 1,0 0,0 0,0 1,-7 2,8-3,-19 9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3:15.5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 47,'2'39,"9"55,1 11,0 183,-28 322,10-552,-4-2,3-9,2-4,6 2,1-36,0 0,0-1,0 1,1-1,0 1,1-1,0 0,0 0,1-1,8 12,-4-9,0 1,1-2,0 1,1-2,0 1,14 7,9 2,0-2,1-1,72 20,-56-22,90 11,52-7,-110-12,95 3,-127-6,-4 2,-3-1,2-2,-39-1,0-1,0-1,0 1,0-1,-1 0,1-1,0 0,-1 0,0 0,0-1,0 1,0-2,-1 1,1-1,-1 1,0-1,0-1,-1 1,5-9,6-9,-2 0,-1-1,16-43,63-226,-67 209,51-201,7-24,-48 169,-29 99,-2 2,-4 3,0 28,-1 0,0 0,0 0,-1 1,0-1,0 1,0 0,-1-1,0 2,-1-1,0 0,0 1,0 0,-1 0,1 0,-2 1,1 0,0 0,-9-4,-7-4,-2 1,1 2,-2 0,-40-11,-11 1,-122-15,-76 14,65 18,74 3,-188-25,315 24,1 0,-1-1,1 0,-15-6,7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3:16.8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150 260,'4'23,"0"-1,7 22,1 2,8 62,-4 1,-6 0,-4 123,-44 328,31-501,-1-4,0-2,4-2,5-5,0-39,0 0,0-1,1 1,0-1,1 1,-1-1,1 0,1 0,-1 0,1 0,0-1,0 1,0-1,1 0,0-1,0 1,0-1,1 0,-1 0,1 0,6 2,9 4,1-1,-1 0,2-2,42 8,231 24,-1-25,-45-3,-40 3,-162-10,0 2,1 3,-3-4,-41-5,0 0,-1-1,1 1,0-1,0 0,-1 0,1 0,-1-1,1 0,-1 0,1 0,-1 0,0 0,0-1,0 0,-1 0,1 0,5-6,-4 1,1 0,-1 0,0 0,-1-1,0 0,0 0,-1 0,3-15,42-260,-33 174,82-615,-75 585,-10 67,-4 21,0 1,1 1,-1 0,-5 4,-4 41,1-1,-1 1,0-1,0 1,-1 0,1-1,-1 1,-1 0,1 0,0 0,-1 0,0 1,0-1,-1 1,1 0,-1 0,0 0,0 0,-1 0,1 1,-7-4,-6-3,-2 1,1 1,-1 0,-28-7,-262-56,198 49,-270-45,268 54,-164 2,140 18,-165 29,201-20,7-2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3:14.3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40 100,'-4'26,"0"0,2 0,0 27,1-6,3 399,4-164,-28 149,15-374,2-7,6-5,0-38,0 0,0 0,1 0,3 8,-1-8,0 0,0-1,0 1,1-1,-1 1,2-2,-1 1,1 0,0-1,0 0,0 0,1-1,-1 0,1 0,12 5,11 2,0-1,49 10,-54-14,51 10,136 9,80-16,-238-8,6-1,68-8,-80 1,-1 0,-1 0,-4-2,-36 8,-1-2,1 1,-1 0,1-1,5-4,-5 2,1 0,-2-1,1 1,-1-2,1 1,-2 0,1-1,-1 0,0 0,0 0,-1-1,0 1,3-13,2-11,-2-1,3-35,-6 41,12-95,88-619,-92 682,0-3,-5 1,-5 45,-1 0,0 0,-2 0,0 0,0 0,-1 1,-1-1,-7-15,9 23,-1 1,-1 0,-5-9,4 8,-1 1,0 0,0 0,0 1,-1-1,0 1,0 1,-14-8,-7-1,-32-9,56 20,-209-58,-9 15,180 37,-493-68,491 74,-83 8,82-3,10-2,6-4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0:36.1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 1,'-7'54,"-2"72,8-88,1 30,4 1,0-2,3-11,-1-23,-6-33,0 0,0 1,0-1,0 0,0 1,0-1,0 0,0 0,0 1,0-1,0 0,0 0,1 1,-1-1,0 0,0 0,0 0,1 1,-1-1,0 0,0 0,0 0,1 1,-1-1,0 0,0 0,1 0,-1 0,0 0,0 0,1 0,-1 0,0 1,1-1,-1 0,0 0,0 0,1 0,-1-1,0 1,1 0,-1 0,0 0,0 0,1 0,-1 0,0 0,0 0,1-1,-1 1,0 0,0 0,1 0,-1 0,0-1,0 1,0 0,1 0,-1-1,0 1,0 0,0 0,0-1,0 1,0 0,0 0,1-1,10-21,-10 19,27-65,39-80,-57 128,2 1,0 0,1 1,1 1,19-20,-30 34,0 0,1 0,-1 0,1 1,-1-1,1 1,0 0,0 0,0 1,0-1,0 1,0-1,9 0,-11 2,1 0,0 0,0 1,0-1,-1 1,1-1,0 1,-1 0,1 0,0 0,-1 0,1 1,-1-1,0 1,1 0,-1-1,0 1,0 0,0 0,0 0,-1 0,3 4,12 20,0 7,-3 8,-4 8,1 5,-3-6,-3-18,-4-30,0 0,0 0,0 1,0-1,0 0,0 0,0 0,0 0,0 0,0 0,0 0,0 1,0-1,0 0,0 0,0 0,0 0,0 0,0 0,0 0,0 1,0-1,1 0,-1 0,0 0,0 0,0 0,0 0,0 0,0 0,0 0,0 0,0 0,0 1,1-1,-1 0,0 0,0 0,0 0,0 0,0 0,0 0,0 0,1 0,-1 0,0 0,0 0,0 0,0 0,0 0,0 0,0 0,1 0,-1 0,0 0,0 0,0 0,0-1,0 1,0 0,0 0,0 0,1 0,5-11,7-22,-11 29,15-43,2 1,34-58,-25 64,1 4,0 10,-27 24,0 0,0 1,1 0,-1-1,1 1,-1 0,1 0,-1 0,1 1,0-1,-1 1,1-1,0 1,-1 0,1 0,0 0,0 0,-1 1,1-1,0 1,-1-1,1 1,-1 0,1 0,-1 0,1 1,-1-1,0 0,1 1,-1 0,0-1,0 1,0 0,2 3,3 3,0 1,-1 0,0 1,-1-1,0 1,0 0,3 13,6 20,-2 4,4 8,0 0,-14-48,0 0,1 0,0-1,0 1,0-1,1 0,0 0,0 0,6 6,6-5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3:28.4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150 0,'-13'41,"-39"115,16-55,24-66,-2 1,2 4,9-25,0 1,0 0,2-1,0 1,2 20,-1-28,1-1,1 1,-1-1,1 0,1 1,-1-1,1 0,0 0,1-1,0 1,0-1,0 1,7 6,-2-4,1 0,0-1,0 0,1-1,0 0,0 0,0-1,1-1,12 4,14 3,-30-11,1 1,0-1,-1-1,1 0,0 0,14-2,14-6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3:28.8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 1,'-5'29,"0"14,0 24,3 16,2 22,-2 0,2-3,0-3,0-4,0-5,0-7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3:31.6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144 25,'-22'23,"17"-19,1 0,-1 1,1-1,0 1,1 0,-1 0,1 0,0 0,0 1,-3 8,6-13,0-1,-1 1,1-1,0 0,0 1,0-1,0 1,0-1,0 1,0-1,0 1,0-1,0 0,0 1,0-1,0 1,0-1,0 1,0-1,0 1,0-1,1 0,-1 1,1 0,8-2,-7 0,0-1,1 1,-1 0,0-1,0 0,0 1,2-4,-2 2,0 0,-1 1,0-1,0 0,0 0,0 0,0 0,-1 0,1 0,-1 0,0-1,0 1,0 0,0 0,-1 0,1 0,-1 0,0 0,1 0,-1 0,-3-4,3 5,0-1,0 1,0 0,-1 0,1 0,0 0,-1 0,0 0,0 1,1-1,-1 1,0-1,0 1,0-1,-1 1,1 0,0 0,0 0,-1 0,1 1,0-1,-1 1,1-1,-1 1,1 0,-1 0,-2 0,3 1,0-1,-1 1,1 0,0 0,0 0,0 0,0 0,0 0,0 1,0-1,-3 3,-7 5,0-1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3:32.5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0 174,'8'-11,"1"0,-1 1,2 0,-1 1,18-13,59-33,-47 34,-3 7,-7 5,-27 8,-1 1,0 0,1 0,-1-1,0 1,0 0,1 0,-1 0,0 0,1 1,-1-1,0 0,0 0,1 1,-1-1,0 1,0-1,0 1,0 0,1-1,-1 1,0 0,1 1,-1-1,-1 1,1-1,-1 0,1 1,-1-1,0 1,1-1,-1 0,0 1,0-1,0 1,0-1,0 1,0-1,0 1,-1 2,-2 4,1 0,-1-1,-1 1,1-1,-10 14,-6 2,-7 12,24-32,0-1,1 1,0 0,-1 0,1 0,0 1,0-1,1 0,-1 0,0 6,1-8,1 0,-1 0,0 0,0 0,1 0,-1 0,0 0,1 0,-1 0,1 0,-1-1,1 1,-1 0,1 0,0 0,0-1,-1 1,1 0,0-1,0 1,1 0,22 10,-17-8,1 0,12 5,-1 0,0 1,24 17,-14-4,-3 5,-21-22,0 1,0 1,-1-1,1 1,-2 0,1 0,-1 0,0 0,0 0,-1 1,0-1,0 1,-1 0,0 0,0-1,-1 1,0 0,-1 0,1 0,-1 0,-1-1,0 1,0-1,0 1,-1-1,0 0,0 0,-8 12,-4 1,0-1,-1-1,-1 0,-1-1,0-1,-2-1,-23 14,-4 1,4-6,36-21,-1 0,1 0,-11 2,-16-3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3:33.1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141 24,'-30'-1,"22"0,0 1,0-1,-15 3,20-2,1 1,-1 0,0 0,1 0,-1 0,1 0,-1 0,1 1,-1-1,1 1,0 0,0 0,0 0,-4 4,3-2,0 1,0 0,1-1,-1 1,1 0,0 0,1 1,-2 6,2-10,1 1,0-1,0 0,0 0,0 0,0 0,0 1,0-1,1 0,0 3,0-4,-1 0,1 0,-1 0,1 0,0 0,-1 0,1 0,0 0,0-1,-1 1,1 0,0 0,0-1,0 1,0-1,0 1,0-1,0 1,0-1,0 0,2 1,-1-1,0 0,0 0,-1 0,1-1,0 1,0 0,-1-1,1 1,0-1,-1 0,1 1,-1-1,1 0,-1 0,1 0,-1 0,1 0,-1 0,0-1,0 1,0 0,0-1,1 1,0-3,1-1,0 0,0-1,0 1,-1-1,4-10,-5 11,0 0,0-1,0 1,-1 0,0-11,0 15,0 0,0-1,0 1,-1-1,1 1,0-1,-1 1,1 0,-1-1,0 1,1 0,-1-1,0 1,0 0,0 0,0 0,0 0,0 0,0 0,0 0,0 0,0 0,-1 0,1 1,-3-2,-8-1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3:33.9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0 210,'19'-22,"1"1,1 1,1 1,1 1,0 1,1 1,38-19,-16 14,3 7,-38 11,0 2,1 0,-1 0,1 1,20 2,-28-2,0 1,-1 0,1 0,-1 0,1 1,-1-1,0 1,1 0,5 3,-8-3,1-1,-1 1,1 0,-1-1,0 1,1 0,-1 0,0 0,0 0,0 0,-1 0,1 0,0 0,-1 0,1 0,-1 0,0 1,1 1,-2 2,1 0,0 0,-1 0,0 0,-1 0,0 0,1 0,-5 8,-3 5,-14 19,13-21,-87 136,-27 47,106-165,1 1,1 0,-20 75,34-102,0 1,1 0,-1 15,2-18,1-1,-1 1,1 0,0 0,1-1,0 1,0-1,0 1,1-1,-1 0,2 0,-1 0,1 0,0 0,0-1,7 7,-4-5,1-1,-1 0,1-1,0 1,1-2,-1 1,1-1,0 0,0-1,0 0,11 1,16 3,1-2,73 0,75-14,-105 3,29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3:51.3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 1,'-13'-1,"31"2,51 6,-12-1,91-2,-123-4,2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3:51.6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18,'0'0,"24"0,23 0,21 0,-6 0,-3 0,0-5,1 0,-4 2,2 1,-8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3:52.1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0,'9'223,"-5"-154,13 115,1 12,-9 260,-9-383,0-10,0-4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3:52.9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0 159,'12'-14,"1"0,1 0,0 1,0 1,1 0,20-11,8 1,1 3,2 7,-38 11,-1-1,1 2,12-1,-16 1,-1 0,0 1,1-1,-1 1,0-1,1 1,-1 0,0 0,0 1,0-1,0 0,0 1,0 0,0 0,0 0,-1 0,1 0,-1 1,1-1,-1 1,0 0,0-1,0 1,-1 0,1 0,0 0,-1 0,0 1,0-1,0 0,0 0,-1 1,1-1,-1 0,0 4,-1 4,0-1,-1 0,0 0,-1 0,0-1,0 1,-6 10,-39 65,35-64,10-16,-108 186,81-133,-31 85,55-126,1 0,0 0,2 1,0-1,0 1,2 31,1-41,0 1,1-1,1 1,-1-1,2 0,-1 0,1 0,0 0,0 0,1 0,0-1,1 0,0 0,0 0,0 0,7 6,1-3,0 1,1-1,1-1,-1-1,2 0,-1-1,1 0,0-1,0-1,30 5,11-1,103 2,-103-10,85-9,-80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0:36.5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0,'7'132,"-1"-48,-3-22,0-3,-3-45,0 2,0 0,5 21,-2-29,1-8,2-11,-3-14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3:53.4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490 12,'-23'-3,"1"-1,0 2,-31-1,44 4,1 0,-1 0,1 1,-1 0,1 0,0 1,0 0,0 0,-11 7,1 2,2 0,-1 1,2 0,0 2,0-1,2 2,-1 0,-19 33,15-19,2 1,1 1,1 0,-13 48,18-46,2 0,1 1,1 0,3 0,2 69,2-80,1 0,1 0,1 0,1 0,1-1,1 0,1-1,1 0,19 31,-21-42,0 1,1-1,1-1,0 0,0 0,1-1,0 0,0-1,1 0,1-1,-1 0,1-1,22 8,-23-11,0 0,0 0,0-1,0 0,1-1,-1-1,0 0,1-1,-1 0,1-1,-1 0,0-1,0 0,0-1,17-8,-13 4,-1-1,1-1,-1 0,-1-1,0-1,-1 0,0-1,12-16,-10 9,-1 0,-1-1,-1 0,-1-1,13-35,-13 23,-1 0,-2-1,-1 0,-2-1,-2 1,-1-1,-1 0,-6-44,1 46,-2 1,-1 0,-21-61,20 74,-1-1,-1 1,-1 1,-1 0,-1 0,-25-29,-5 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4:07.9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297 29,'-15'-2,"-28"-10,31 8,0 1,0 0,-18-1,26 3,0 1,0 0,0 1,0-1,0 1,0 0,1 0,-1 0,0 0,0 0,1 1,-1 0,1 0,0 0,-5 3,3 0,-1 1,1-1,0 1,0 0,1 0,-1 1,2-1,-5 9,-21 60,21-53,-4 16,2 1,9-32,0 0,0 0,1 0,-1 0,3 12,-2-16,1 0,-1 0,1 0,0 0,0 0,0 0,1 0,-1-1,1 1,-1-1,1 1,0-1,0 1,0-1,0 0,3 2,41 25,-31-20,22 16,-9 0,1 4,-6 6,-19-28,0 0,0 0,2 10,-4-11,0 0,-1 0,0 0,0 13,-1-11,-1 0,0-1,-3 15,1-13,0 0,0-1,-5 11,3-11,0 0,0 0,-8 9,7-11,-1 1,1-1,-10 7,11-9,0-1,-1 0,1 0,-10 3,-18 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4:08.4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226 0,'-11'0,"0"1,-1 0,1 0,0 1,0 1,0-1,0 2,-19 8,25-9,0-1,1 1,-1 1,1-1,0 1,-1-1,2 1,-1 0,0 1,1-1,0 0,0 1,0 0,0 0,1 0,0 0,0 0,0 0,1 1,-1 6,0-3,2 1,-1-1,2 0,-1 1,1-1,0 0,1 0,0 1,1-1,6 14,4 5,32 49,-41-70,7 11,-10-16,0-1,-1 1,1 0,0 0,-1 0,0-1,1 1,-1 3,0-3,0-1,0 1,-1 0,1-1,0 1,-1-1,0 1,1 0,-1-1,-1 2,0 0,1 0,-1-1,0 0,0 1,0-1,-4 3,2-3,1 1,-1-1,0 0,0 0,-5 2,-29 5,-4-2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4:09.0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55 208,'14'-3,"0"-1,0-1,0 0,-1-1,0-1,0 0,0 0,-1-1,0-1,21-20,-28 24,0 0,-1 0,1-1,-1 0,-1 0,1 0,5-12,-9 16,1 1,0-1,-1 1,1-1,-1 0,0 1,1-1,-1 0,0 1,0-1,0 0,0 1,0-1,-1 0,1 1,0-1,-1 0,1 1,-1-1,0 1,0-1,1 1,-1-1,0 1,0-1,0 1,0 0,-1 0,1 0,0-1,0 1,-1 0,1 0,-1 1,1-1,-1 0,-1 0,0-1,-1 1,1 0,0 0,-1 1,1-1,0 1,-1 0,1 0,-1 0,1 0,0 0,-7 2,4 0,0 0,0 0,0 1,0-1,1 1,-9 6,3 0,1 0,-1 0,1 1,1 0,-14 19,15-16,0 0,0 0,1 1,1 0,0 0,1 0,0 1,-3 23,7-32,0-1,1 1,-1-1,1 1,1-1,-1 1,1-1,0 1,0-1,0 0,1 1,0-1,0 0,0 0,1 0,-1 0,1-1,1 1,-1-1,0 1,1-1,0 0,0-1,0 1,1-1,8 6,-4-5,1 0,0 0,-1-1,1-1,0 1,0-1,0-1,0 0,1-1,-1 0,0 0,0-1,20-4,12-3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4:10.0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144 1,'-14'131,"3"-16,4-76,-2 0,-25 71,14-58,1-1,2-5,5 0,18-59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4:11.0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190 9,'11'-2,"-10"2,-1 0,0 0,0 0,0 0,0 0,0 0,0 0,0 0,0-1,0 1,0 0,0 0,0 0,0 0,0 0,0 0,0 0,0 0,0 0,0 0,0-1,0 1,0 0,0 0,0 0,0 0,0 0,0 0,0 0,0 0,0 0,0-1,0 1,0 0,0 0,0 0,0 0,0 0,0 0,0 0,0 0,0 0,0 0,0 0,-1 0,1 0,0 0,0-1,0 1,0 0,-1 0,0-1,0 1,0 0,-1-1,1 1,0 0,0 0,0 0,0 0,0 0,-1 0,1 0,0 0,0 0,0 0,0 1,-2 0,-13 6,1 0,-25 17,27-16,4-2,1 0,-1 1,1-1,0 2,1-1,-1 1,2 1,-8 9,12-15,0 0,0 1,0-1,0 1,1 0,-1 0,1-1,0 1,0 0,0 0,1 0,0 0,-1 0,1 0,0 0,1 0,-1 0,1 0,0 0,0 0,0 0,0-1,1 1,1 3,1-2,-1 0,1 0,0 0,0-1,0 0,1 0,0 0,0 0,0-1,0 0,0 0,0 0,1-1,0 1,-1-2,1 1,0 0,0-1,0 0,0 0,0-1,9 0,-3-1,0 1,0-2,0 0,-1 0,1-1,-1-1,1 0,-1 0,0-1,15-10,-15 8,0 0,-1-1,0-1,0 0,-1 0,11-13,-16 15,1 0,-1 1,0-1,-1 0,1-1,-1 1,-1-1,1 1,-1-1,-1 0,2-10,-3 18,0-1,0 0,0 1,0-1,0 0,0 0,0 1,0-1,0 0,0 1,-1-1,1 0,0 0,0 1,-1-1,1 1,-1-2,1 2,0 0,-1 0,1 0,0-1,-1 1,1 0,0 0,0 0,-1 0,1 0,0 0,-1 0,1 0,0 0,0 0,-1 1,1-1,0 0,-1 0,1 0,0 0,0 0,-1 0,1 1,0-1,0 0,-1 0,-1 2,-1 1,1-1,-1 0,1 1,-3 4,0 0,2 0,-1 1,1-1,0 1,0-1,1 1,0 0,1 0,0 0,0 0,0 0,1 0,0 0,1 0,0 0,0 0,1 0,3 11,-5-17,1 0,0-1,-1 1,1-1,0 1,0 0,0-1,0 1,0-1,0 0,1 1,-1-1,0 0,1 0,-1 0,1 0,-1 0,1 0,-1 0,1 0,0-1,0 1,-1-1,1 1,0-1,0 0,-1 0,1 1,0-1,0 0,0-1,-1 1,1 0,0 0,0-1,-1 1,1-1,0 0,1 0,4-2,-1-1,1 1,-1-1,0-1,0 1,-1-1,1 0,6-8,1-3,19-32,-31 46,-1 2,0 0,0-1,0 1,0 0,0 0,0 0,0-1,1 1,-1 0,0 0,0-1,0 1,0 0,0 0,0 0,1 0,-1-1,0 1,0 0,0 0,1 0,-1 0,0 0,0 0,0 0,1-1,-1 1,0 0,0 0,1 0,-1 0,0 0,0 0,0 0,1 0,-1 0,2 2,-1 0,1 0,-1 0,0 1,0-1,0 0,0 1,0-1,0 0,0 4,7 19,7 3,-13-23,1 0,1-1,-1 1,0-1,1 1,0-1,0 0,1-1,-1 1,7 3,-8-5,0 0,1-1,-1 1,1-1,7 2,-9-3,1 0,-1 0,1 0,-1 0,0 0,1 0,-1-1,1 1,-1-1,0 0,1 0,-1 0,0 0,0 0,0 0,0-1,0 1,0-1,0 1,2-4,20-22,0-5,-15 19,-7 8,1 1,0 0,0 0,0 0,0 0,7-5,-9 9,-1 0,0-1,0 1,1 0,-1 0,0 0,1 0,-1 0,0-1,1 1,-1 0,0 0,1 0,-1 0,0 0,1 0,-1 0,0 0,1 0,-1 0,0 0,1 1,-1-1,0 0,1 0,-1 0,0 0,1 0,-1 1,0-1,0 0,1 0,-1 1,0-1,6 17,-2 11,0 1,-4-28,0 0,0-1,0 1,0 0,1 0,-1 0,0-1,0 1,1 0,-1 0,0-1,1 1,-1 0,1-1,-1 1,0 0,1-1,0 1,-1-1,1 1,-1-1,1 1,0-1,-1 1,1-1,0 1,0-1,-1 0,1 0,1 1,-1-1,0-1,1 1,-1 0,1-1,-1 0,0 1,0-1,1 1,-1-1,0 0,0 0,0 0,0 0,0 0,2-2,14-17,3-3,-17 20,0 1,0-1,1 1,-1-1,5-1,-6 3,-1 0,1 1,0-1,0 0,-1 1,1 0,0-1,0 1,0 0,0 0,-1 0,1 0,0 0,0 1,0-1,0 0,-1 1,1-1,0 1,0 0,-1 0,1 0,-1-1,1 2,-1-1,1 0,1 2,1 1,0 1,0 0,0 0,-1 0,0 0,0 0,3 8,7 22,6 6,-18-38,0-1,1 0,-1 1,1-1,0 0,0 0,0 0,0 0,0-1,0 1,0-1,1 1,3 1,-5-2,0-1,-1 0,1 0,0 0,0 0,-1 0,1 0,0 0,0 0,-1 0,1 0,0 0,0 0,-1-1,1 1,0 0,0 0,-1-1,1 1,0-1,15-14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4:11.3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220 0,'-17'119,"-18"82,18-147,0-13,15-36,-1-1,0 1,0-1,-5 5,6-7,0 0,0 0,-1 0,1 0,0 0,-5 2,6-4,-1 0,1 1,0-1,0 0,0 1,0-1,-1 0,1 0,0 0,0 0,0 0,-1-1,1 1,-2-1,-2-1,0 0,0 0,0-1,0 0,0 0,1 0,-1-1,-3-4,5 6,1 0,-1-1,1 1,0-1,0 1,0-1,0 0,1 0,-1 0,1 0,0 0,-1 0,2 0,-1 0,-1-5,2 8,0-1,0 1,0-1,1 0,-1 1,0-1,0 1,0-1,0 1,1-1,-1 1,0-1,0 1,1-1,-1 1,1-1,-1 1,0-1,1 1,-1 0,1-1,-1 1,1 0,-1-1,1 1,-1 0,1 0,-1-1,1 1,-1 0,2 0,22-1,-12 1,-9 0,13-1,-1-1,1 0,17-5,-7-4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4:11.7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30 269,'0'0,"-5"25,1 12,-1 7,-3-18,0-15</inkml:trace>
  <inkml:trace contextRef="#ctx0" brushRef="#br0" timeOffset="1">19 0,'0'0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4:12.1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191 1,'-22'14,"0"0,1 2,0 1,2 0,0 2,1 0,-17 23,33-39,0-1,1 1,-1 0,1 0,0-1,0 1,0 0,-1 6,2-9,-1 0,1 0,0 1,0-1,0 0,0 0,0 0,0 0,0 1,0-1,0 0,0 0,0 0,0 0,0 1,0-1,0 0,1 0,-1 0,0 0,0 0,0 1,0-1,0 0,0 0,0 0,0 0,0 0,1 0,-1 1,0-1,0 0,0 0,0 0,0 0,1 0,-1 0,7-2,8-9,9-14,-15 15,0 1,14-12,-23 20,1 1,-1 0,1-1,0 1,-1-1,1 1,0 0,-1-1,1 1,0 0,0-1,-1 1,1 0,0 0,0 0,-1 0,1 0,0 0,0 0,0 0,-1 0,1 0,0 1,0-1,-1 0,1 0,0 1,-1-1,1 0,0 1,-1-1,1 1,0-1,-1 1,1-1,-1 1,1-1,-1 1,1 0,-1-1,1 1,-1 0,0-1,1 2,2 5,0-1,-1 1,0 0,2 8,-1-3,2 1,0 0,0 0,2 0,12 19,-2-7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4:12.4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95 17,'-11'12,"-1"0,-22 19,34-31,0 0,0 0,-1 0,1 0,0 0,0 0,0 0,0 0,-1 0,1 0,0 0,0 0,0 0,0-1,0 1,-1 0,1 0,0 0,0 0,0 0,0 0,0 0,0 0,0-1,0 1,-1 0,1 0,0 0,0 0,0 0,0-1,0 1,0 0,0 0,0 0,0 0,0-1,0 1,0 0,0 0,0 0,0 0,0 0,0-1,0 1,0 0,0 0,0 0,0 0,1-1,-1-16,0 1,-1 15,1-1,0 1,0-1,0 1,-1-1,1 1,-1-1,0 1,1 0,-1-1,0 1,0 0,1-1,-1 1,0 0,0 0,0 0,-1 0,1 0,0 0,0 0,-1 0,1 0,0 1,-1-1,1 1,-1-1,-1 0,-4 2,8 0,-1 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0:36.8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4:12.8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 0,'1'167,"-7"269,1-365,1-7,-1 26,3-76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4:13.3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61,'93'-27,"-70"18,1 2,0 1,30-5,-48 11,0-1,1 1,-1 0,0 1,0-1,0 1,0 1,7 1,-12-2,1-1,0 1,-1 0,1-1,0 1,-1 0,1 0,-1 1,1-1,-1 0,0 0,1 1,-1-1,0 0,0 1,0-1,0 1,0 0,0-1,-1 1,1 0,-1-1,1 1,-1 0,1 0,-1 0,0-1,0 1,0 0,0 0,0 2,-1 3,-1 0,0 0,0 0,0 0,-1 0,0 0,-7 11,-34 44,28-41,-71 91,46-56,32-42,-1 1,2 0,0 1,0-1,2 1,-6 20,11-31,0 1,0-1,0 1,1-1,0 1,0-1,0 1,1-1,0 1,2 5,-2-7,1 0,-1 0,1-1,0 1,1 0,-1-1,0 0,1 1,0-1,0 0,0 0,0-1,0 1,8 3,1 1,1 0,1-2,-1 0,1 0,0-1,0-1,19 2,11-1,47-1,-29-5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4:13.7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430 1,'-35'-1,"1"3,-51 7,73-7,1 1,0 0,-1 1,1 1,0-1,1 2,-1-1,1 1,0 1,-15 13,11-6,0 1,2 0,0 0,0 1,2 1,0 0,1 0,0 1,2 0,-11 36,14-38,0 1,1-1,1 1,1 0,0 0,1 0,1 0,0-1,2 1,0 0,0-1,11 30,-10-39,-1 1,1-1,0 0,0 0,1-1,0 1,0-1,1 0,0 0,0-1,0 0,1 0,-1 0,1-1,0 0,1 0,13 5,-11-6,0-1,0 0,0-1,0 1,0-2,0 0,0 0,1 0,-1-1,0-1,0 0,-1 0,1-1,10-4,-11 3,0 0,0-1,0 0,0 0,-1-1,0 0,0-1,-1 0,0 0,0 0,0-1,-1 0,0 0,5-12,-5 9,-1-1,0 0,-1-1,0 1,-1-1,-1 0,0 1,0-1,-1 0,-2-18,0 15,-1 0,0-1,-2 1,0 0,0 1,-2-1,0 1,-8-17,7 21,0 0,0 0,-1 0,0 1,-1 0,0 0,0 1,-1 0,0 1,-15-10,4 6,5-1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4:14.2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0,'0'0,"26"6,22-4,17 5,-9-2,-7-5,-9 2,-3-2,-11 0,-4 0,-13 0,-18-7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4:14.5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20,'0'0,"26"0,26-6,27 0,-11 3,-11 1,-16-1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4:19.6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234 1,'-34'10,"26"-8,0 1,0-1,0 1,0 1,0-1,1 1,0 0,0 1,-11 9,7-3,0 1,1 1,1 0,0 0,1 0,0 1,1 1,1-1,0 1,1 0,1 0,-4 22,3-8,2 0,1 1,2 0,0-1,8 49,-5-60,0-1,1 0,1 0,10 23,-11-32,0 0,0-1,0 0,7 9,-4-9,0 0,1 0,0 0,0-1,0 0,1-1,0 0,15 6,-14-7,0-1,1 0,14 2,-13-3,1-1,0-1,0 0,0 0,0-1,-1-1,1 0,0-1,-1 0,0-1,0 0,0-1,19-11,-26 13,-1 0,0-1,0 1,6-7,-8 8,0-1,0 0,0 0,0 0,-1 0,1 0,-1 0,0-1,0 1,0 0,0-1,0 1,-1-1,0 1,1-1,-1 1,0-1,-1 1,1 0,-1-1,1 1,-1-1,0 1,-1 0,1 0,0-1,-3-3,0 1,0 0,0 0,-1 0,0 0,0 1,0 0,0 0,-1 1,0-1,0 1,0 0,-8-3,-26-7,-4 6,-1 4,6 5,6 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4:20.2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339 1,'-18'5,"0"1,0 1,1 1,0 1,1 0,0 1,0 0,1 2,0 0,1 0,1 2,0-1,0 2,2-1,0 2,0 0,-15 32,14-18,1 0,2 1,1 0,1 0,1 0,2 1,1 52,3-68,1 1,0-1,1 0,1 0,1 0,0 0,1 0,13 27,-15-37,0-1,0 0,1 1,-1-1,1 0,0-1,1 1,-1-1,1 0,0 0,0 0,0 0,0-1,0 0,1 0,0-1,0 1,-1-1,1-1,0 1,1-1,-1 0,0 0,0-1,12 0,-6-1,-1-1,1-1,-1 0,0-1,1 0,-2 0,1-1,-1-1,1 0,-1 0,-1-1,0 0,0 0,13-15,-9 9,-2-1,1 0,-2-1,1-1,-2 1,0-2,-2 1,11-31,-13 30,-1-1,-1-1,-1 1,0 0,-1-1,-1 1,-1 0,-1-1,0 1,-2 0,0 0,-10-28,8 30,0 0,-2 1,0 0,0 0,-2 1,1 0,-2 1,0 0,0 1,-1 0,-1 1,0 0,-26-16,28 21,0 1,0 0,-16-4,26 9,-28-11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4:20.7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311 115,'-39'22,"-36"28,61-39,0 1,1 1,0 0,1 0,-14 21,12-13,0 1,2 1,1 0,1 1,0 0,2 0,1 1,1 0,1 1,2-1,-2 46,5-61,1 0,0 0,1 0,0 0,0 0,1-1,4 11,-5-16,0 0,0 0,0 0,1 0,-1-1,1 1,0-1,0 1,1-1,-1 0,0 0,1-1,0 1,0-1,0 0,0 0,8 3,-4-3,-1 0,1-1,0 0,0-1,0 0,0 0,-1 0,1-1,0 0,0-1,-1 0,1 0,-1-1,11-4,-2-1,0-1,0 0,-1-1,0-1,14-14,-18 15,0-1,-2 0,1 0,-1-2,-1 1,0-1,0 0,-2 0,0-1,0 0,-1 0,-1-1,4-19,-5 15,-1 0,-1 0,-1 0,-1 0,0 0,-1 0,-1 0,-1 1,-1-1,-8-20,6 19,-1 1,-2 0,0 0,-1 1,0 0,-20-22,22 30,-1 0,0 1,0 0,-1 1,0 0,-1 1,1 0,-2 0,1 2,-24-9,15 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4:21.4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293 0,'-56'16,"36"-11,-1 1,-21 9,36-12,-1 1,1-1,0 1,0 0,0 1,0-1,1 1,0 0,0 1,-5 6,8-10,0 1,1 0,-1 0,1 0,-1 1,1-1,0 0,0 0,0 1,1-1,-1 0,1 1,0-1,0 1,0-1,0 1,1-1,-1 0,1 1,0-1,0 0,0 1,0-1,1 0,-1 0,4 4,4 7,1-1,0 0,1-1,17 15,-1 0,-24-25,-1 1,1 0,-1 0,0 0,0 0,0 1,0-1,-1 0,1 1,1 5,-3-7,0 0,0 0,0 0,0 0,0 0,0 0,0 0,-1 0,1 0,-1 0,1 0,-1 0,0-1,0 1,0 0,0 0,0-1,0 1,0 0,-3 2,0-1,0 1,0-1,0 1,0-1,-1-1,1 1,-8 3,-17 5,-6-3,-5-5,-4-3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4:59.5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1,'2'52,"3"0,13 57,-13-81,78 395,-55-292,-14-58,47 193,-45-221,-14-40,0 0,0-1,0 0,1 1,0-1,-1 0,1 0,7 6,-9-9,0-1,-1 1,1-1,0 1,0-1,0 1,0-1,0 0,-1 1,1-1,0 0,0 0,0 1,0-1,0 0,0 0,0 0,0 0,1-1,0 1,-1-1,1 0,-1 0,1 1,-1-1,1 0,-1 0,0 0,0-1,0 1,1 0,-1 0,0-1,1-2,7-11,-1 0,-1 0,0-1,8-30,12-72,-23 98,65-420,-63 363,9-68,-7 77,-3 7,-4 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0:37.2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158 271,'25'-13,"0"-2,-1 0,30-26,-47 35,-1 1,0-2,0 1,0-1,-1 0,0 0,0 0,0-1,-1 0,-1 1,1-2,-1 1,0 0,-1-1,1-9,-2 16,-1 0,0-1,1 1,-1 0,0-1,-1 1,1-1,0 1,-1 0,1 0,-1-1,0 1,0 0,0 0,0 0,0 0,0 0,0 0,-3-3,2 4,0-1,0 1,0 0,0 0,0-1,0 1,-1 1,1-1,0 0,-1 1,1-1,0 1,-1-1,1 1,-4 0,-4 1,1 0,0 1,-1 0,1 0,0 1,0 0,1 0,-10 6,1 0,0 2,0 0,1 1,0 1,1 0,1 1,0 0,1 2,1-1,0 1,1 1,1 0,-15 32,24-45,-1 0,1 0,0 0,0 0,0 0,1 1,-1-1,1 0,0 0,0 0,1 0,-1 1,1-1,0 0,0 0,0 0,1 0,-1-1,1 1,0 0,0 0,0-1,1 0,-1 1,1-1,0 0,0 0,0 0,0 0,5 3,3 1,1-1,-1 0,1 0,0-1,0-1,0 0,1 0,17 1,-2-1,-1-1,54-2,-22-7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4:59.9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88 56,'-2'0,"-1"0,1 0,-1 0,1 1,-1-1,1 1,-1-1,1 1,-1 0,1 0,0 0,-1 0,1 0,0 1,0-1,0 1,0-1,0 1,0 0,0 0,-2 3,2-1,0 0,0 0,0 0,1 1,0-1,0 0,0 1,0-1,0 1,1-1,0 7,0-11,0 0,0 0,0 1,0-1,0 0,0 0,0 0,0 0,0 0,0 0,0 0,0 0,0 1,0-1,0 0,0 0,0 0,0 0,0 0,0 0,0 0,0 0,0 0,0 1,0-1,0 0,0 0,0 0,0 0,0 0,0 0,1 0,-1 0,0 0,0 0,0 0,0 0,0 0,0 0,0 1,0-1,0 0,0 0,1 0,-1 0,0 0,0 0,0 0,0 0,0 0,0 0,0 0,0 0,1 0,-1 0,0 0,0 0,0-1,0 1,0 0,0 0,0 0,0 0,0 0,0 0,1 0,7-9,5-12,-11 17,0 0,0 0,-1 0,0 0,0-1,0 1,0 0,0-1,-1 1,0 0,0-1,-1-7,0 10,1-1,-1 1,0 0,0-1,0 1,0 0,0 0,0-1,-1 1,1 0,-1 0,1 1,-1-1,0 0,0 0,0 1,0-1,0 1,0 0,0-1,0 1,0 0,-1 0,-2 0,-10-2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5:00.4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 1,'-8'17,"2"1,0 1,0-1,2 1,-4 38,6-42,2-15,-1 7,0 0,0 0,1 0,1 10,-1-16,0 0,0 0,0-1,0 1,0 0,1 0,-1-1,0 1,0 0,1 0,-1-1,0 1,1 0,-1-1,1 1,-1-1,1 1,-1 0,1-1,-1 1,1-1,0 1,-1-1,1 0,0 1,-1-1,1 0,0 1,-1-1,1 0,0 0,0 1,-1-1,1 0,0 0,0 0,0 0,-1 0,1 0,0 0,0-1,-1 1,1 0,0 0,0-1,-1 1,1 0,0-1,-1 1,1 0,0-1,0 0,1-1,-1 1,1 0,-1-1,0 0,1 1,-1-1,0 0,0 1,0-1,-1 0,1 0,0 0,-1 0,1 0,-1 0,1 0,-1 0,0-3,1 1,-1 0,0-1,0 1,0 0,-1-1,1 1,-3-7,3 10,-1-1,1 1,0-1,-1 1,0 0,1 0,-1-1,0 1,0 0,1 0,-1 0,0 0,0 0,0 0,0 0,-1 0,1 0,0 0,0 0,0 1,-3-2,-4 2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5:00.9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1,'0'0,"0"26,0 27,5 28,5 11,-1 7,-1 23,-2-5,-4-8,3-17,-5-18,2-5,4-4,-1 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5:01.4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190 16,'-25'23,"1"1,-30 42,44-52,0 1,1 1,1 0,0 0,1 0,-6 27,6-14,1 1,2-1,1 1,2 0,0-1,2 1,2 0,0 0,2-1,1 0,2 0,0 0,2-1,1-1,20 35,-25-51,0 0,1-1,1-1,-1 1,2-1,-1 0,1-1,16 12,-22-18,1 0,-1 1,1-2,0 1,-1 0,1-1,0 1,0-1,0 0,0-1,0 1,1-1,-1 1,0-1,0 0,0-1,0 1,0-1,0 0,0 0,0 0,0 0,0-1,0 0,0 1,-1-2,1 1,5-4,0-2,-1 0,0-1,0 1,-1-2,0 1,0-1,-1 0,0 0,-1-1,0 0,4-16,-1 1,-1-2,-2 1,4-47,-8 37,-1 1,-2-1,-11-62,1 37,-29-79,34 120,-1 0,-13-22,18 37,0 0,0 1,-1-1,0 1,-1 0,1 0,-1 0,0 1,0 0,0 0,-9-6,-12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5:02.2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0,'2'45,"14"75,-6-49,0-2,-2-7,-5-32,6 27,-9-56,0 0,0-1,1 1,-1 0,0-1,0 1,0-1,1 1,-1-1,0 1,1-1,-1 1,0-1,1 1,-1-1,1 1,-1-1,1 1,-1-1,2 1,6-6,7-22,-14 24,19-42,1-4,44-73,-53 103,1-2,24-29,-34 45,1 1,0 0,0 1,0-1,0 1,0 0,0 0,1 0,0 0,-1 1,1 0,0 0,6-2,9 5,-18-1,-1 1,1 0,0 0,-1 0,1 0,0 0,-1 0,1 0,1 2,13 21,-2 8,-5-1,-9-30,1 0,-1 0,0 0,1 0,-1 0,0 0,1 0,-1 0,1 0,0 0,-1 0,1 0,0 0,-1-1,1 1,0 0,0-1,0 1,0 0,0-1,0 1,0-1,0 1,0-1,0 0,0 1,0-1,0 0,0 0,0 1,0-1,0 0,1 0,-1-1,0 1,0 0,0 0,0 0,0-1,0 1,0 0,0-1,2 0,4-4,1 0,-1 0,0 0,11-12,-2 3,16-12,-19 16,1 0,0 1,18-8,7 4,-33 12,0 1,1-1,-1 2,0-1,0 1,0 0,0 0,0 0,0 1,0 0,0 0,-1 1,1 0,-1-1,1 2,-1-1,8 7,19 22,-6 9,-4 6,-3 6,0-2,-2-12,-1-21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5:02.6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 1,'0'0,"-5"33,2 24,-2 29,-1-7,6-7,-2-17,2-28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5:03.0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5:03.3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0,'0'179,"0"-102,0-9,0-56,0-6,-1 0,1-1,1 1,-1 0,1-1,0 1,0 0,0-1,1 1,3 7,-5-12,1-1,-1 1,0-1,0 0,1 1,-1-1,0 0,1 1,-1-1,1 0,-1 1,0-1,1 0,-1 0,1 0,-1 1,1-1,-1 0,1 0,-1 0,1 0,-1 0,1 0,-1 0,1 0,-1 0,1 0,-1 0,1 0,-1 0,1 0,-1 0,0-1,1 1,-1 0,1 0,-1-1,1 1,-1 0,0 0,1-1,-1 1,1-1,14-18,-15 19,18-31,14-34,19-34,-44 90,-1-1,1 1,0 0,1 1,0 0,0 0,15-10,-21 17,-1 0,1 0,0 0,-1 0,1 0,0 0,0 0,0 0,0 1,-1-1,1 1,0 0,0-1,0 1,0 0,0 0,0 0,0 0,0 1,0-1,0 1,0-1,0 1,-1-1,1 1,0 0,0 0,-1 0,1 0,0 0,-1 0,1 1,-1-1,1 0,-1 1,0-1,0 1,0-1,2 4,2 5,0-1,0 1,-2-1,1 1,4 20,0 14,2 7,-1 8,3-4,2-13,1-15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5:03.7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1 109,'2'23,"2"-1,9 35,-10-48,0 0,1 0,-1-1,2 0,-1 1,1-2,1 1,-1 0,8 6,-11-12,0 1,0-1,1-1,-1 1,1 0,-1-1,1 1,0-1,-1 1,1-1,0 0,0-1,0 1,0 0,0-1,0 1,0-1,3 0,-2-1,1 0,-1 0,0 0,0 0,0 0,0-1,0 0,0 0,-1 0,1 0,5-5,-2 1,-1 0,1 0,-1-1,-1 0,1 0,-1 0,-1 0,1-1,-1 0,-1 0,6-17,-6 5,-1 0,0-1,-2 1,-3-34,1 19,-1 7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5:04.0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21,'2'26,"1"0,1 0,1 0,17 47,-20-66,1-1,-1 1,1-1,1 0,-1 0,1 0,0 0,0-1,1 0,6 7,-9-11,0 1,0 0,0 0,0-1,1 0,-1 1,1-1,-1 0,1 0,-1 0,1-1,0 1,-1 0,1-1,0 0,0 0,-1 0,1 0,0 0,0 0,-1-1,1 1,0-1,-1 0,1 0,0 0,-1 0,4-3,4-2,-1 0,-1-1,1 0,-1-1,0 0,-1 0,0-1,0 0,-1 0,9-18,-8 12,0 1,-2-1,0 0,0 0,-1-1,-1 0,1-15,-4-4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0:37.6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397 1,'-11'0,"-22"-1,-1 2,-40 7,63-6,1 0,-1 1,1 1,-1 0,1 0,0 1,1 0,-1 1,1 0,-13 11,19-15,1 0,0 0,0 0,0 1,0-1,1 0,-1 1,1 0,-1-1,1 1,0 0,0 0,0-1,0 1,1 0,-1 0,1 0,0 0,-1 0,1 0,1 0,-1 0,0 0,1 0,0 0,-1 0,2 2,4 8,-1 0,2-1,0 0,14 18,-7-9,6 9,-1 4,-7 2,-11-31,0 0,0 0,-1 0,0 0,0 7,-1-7,0 0,0 1,-1-1,1 0,-1 0,0 0,-1-1,1 1,-1 0,0-1,-5 7,4-8,1 1,-1 0,0-1,0 0,-5 3,-1 0,0-1,0-1,-1 0,1 0,-15 2,19-4,0-2,0 1,0-1,-11 0,-23-8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5:04.4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287 0,'0'0,"0"27,0 26,0 23,0 11,0 4,0 6,0 8,0-9,0-17,-5-47</inkml:trace>
  <inkml:trace contextRef="#ctx0" brushRef="#br0" timeOffset="1">0 431,'0'0,"30"0,31 0,33 0,-7 0,-2 6,-9-1,-2 7,-5-4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5:04.7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159 0,'0'0,"-5"30,2 26,-4 22,-2 5,1-2,-13-1,1-10,-3-18,-7-14,-2-26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5:05.1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44,'0'0,"28"0,27 0,32 0,-8 0,-10 6,-4-3,-7 4,-7-14</inkml:trace>
  <inkml:trace contextRef="#ctx0" brushRef="#br0" timeOffset="1">758 1,'0'0,"0"26,0 17,0 19,-5-4,2-5,-5-9,-1-9,-3-17,1-18,1-18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5:05.5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0,'0'0,"0"23,8 35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5:05.8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387 68,'-56'-10,"32"5,-1 1,0 1,-35 1,52 2,1 1,-1 0,0 0,1 1,-1 0,1 0,-1 1,1 0,0 0,0 1,1 0,-1 0,1 1,0-1,-7 8,6-5,0 0,1 1,-7 11,-13 30,23-41,0 1,0-1,0 1,-1 13,4-19,-1-1,1 0,0 0,0 0,0 1,0-1,0 0,1 0,-1 0,1 1,-1-1,1 0,0 0,0 0,0 0,0 0,0 0,0 0,0-1,1 1,-1 0,1-1,2 4,-2-5,-1 1,1 0,0-1,-1 1,1-1,0 0,-1 0,1 1,0-1,-1 0,1 0,0-1,0 1,-1 0,1 0,0-1,-1 1,1-1,-1 0,1 1,-1-1,3-1,3-2,0-1,-1 0,10-7,-2-2,0-1,-2 0,1-1,14-25,35-72,-59 107,0 1,0-1,0 1,1-1,7-6,-10 11,-1 0,1 0,0 1,0-1,-1 0,1 1,0-1,0 1,0-1,0 1,0-1,0 1,0-1,0 1,0 0,0 0,0 0,0-1,0 1,0 0,0 0,0 0,0 0,0 1,0-1,0 0,0 0,0 1,0-1,0 0,0 1,-1-1,1 1,0-1,0 1,0 0,0-1,-1 1,1 0,1 1,2 4,0 0,0 1,0-1,-1 1,0 0,3 8,-1-1,48 154,-43-132,11 42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1:47.5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365 133,'-49'-4,"35"2,-25 0,34 2,0 0,0 1,0 0,0 0,0 0,0 1,0-1,-7 5,4-1,1 0,0 0,1 1,-1-1,1 2,0-1,1 0,-1 1,-5 11,-6 11,-14 33,23-45,-8 21,1 1,2 1,2-1,1 2,2 0,2 0,2 0,2 0,1 1,3-1,1 0,2 1,11 45,-10-65,0 0,2-1,0 0,1 0,24 37,-29-51,0-1,1 0,0 1,0-2,1 1,0-1,0 1,0-2,1 1,-1-1,1 0,0 0,0-1,0 0,1 0,-1-1,1 0,0 0,-1 0,13 0,-12-3,0 0,-1 0,1 0,0-1,-1 0,1 0,-1-1,0 0,0-1,0 1,0-1,0-1,-1 1,0-1,0 0,8-9,1-2,-1 0,-1-2,0 1,18-35,-14 17,-1-1,-2 0,-2-1,-1 0,11-69,-16 59,-2 0,-2 0,-3-1,-7-60,2 69,-1 0,-2 1,-2 0,-1 0,-2 2,-2-1,-1 2,-29-47,44 79,0 0,0 0,-1 1,1-1,-1 0,1 1,-1-1,0 1,0 0,-3-2,-11-4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1:47.8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130 0,'0'0,"-14"20,-6 11,-6 10,4-4,1-4,8-8,0-3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1:48.3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253 0,'-9'4,"-1"-1,1 1,0 0,0 1,0 0,1 1,-1 0,-12 12,11-8,0 1,0 1,1 0,1 0,-10 18,4 0,1 0,2 1,1 0,-11 58,11-31,2 0,2 0,4 103,4-134,0 0,2 0,1-1,2 0,0 0,1 0,2-1,1-1,0 1,25 35,-30-52,0 1,0-2,1 1,1-1,-1 1,1-2,0 1,10 4,-13-8,1 0,0 0,0-1,0 0,0 0,0-1,0 0,0 0,1 0,-1 0,0-1,1 0,-1-1,8-1,-3 0,-1-1,1 0,-1 0,0-1,0-1,0 1,-1-2,17-11,-12 6,-1-1,0 0,0-1,19-26,-10 7,-2-2,-1 0,-1-1,14-43,-21 46,-1 0,-2-1,-1 0,-1 0,-2-1,-1-46,-3 51,-2 0,-1 0,-1 1,-2 0,-1 0,-1 0,-20-46,22 62,0 0,-1 0,0 0,-1 1,-1 0,-11-12,14 17,-1 0,0 1,0-1,0 1,-1 1,0-1,0 2,0-1,0 1,-11-3,-10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1:49.3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726 1,'-59'47,"3"2,-88 101,-71 125,148-178,-53 104,89-136,13-13,3-10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1:49.8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155 105,'-3'-1,"0"-1,0 1,0-1,0 0,0 0,-4-4,5 4,0 0,-1 0,1 1,-1-1,1 1,-1-1,1 1,-1 0,0 0,1 0,-6-1,6 1,-1 1,1 0,-1 0,1 0,-1 0,0 1,1-1,-1 0,1 1,-1 0,1 0,-1 0,1 0,0 0,0 0,-5 3,4-1,0 0,0 0,0 0,1 1,-1-1,1 1,0-1,-1 1,-1 6,-1 3,1 0,1 0,0 0,1 1,-1 19,2-22,1 0,1 0,0 0,0 0,1 0,1 0,6 18,-7-26,-1 1,1-1,0 1,0-1,0 0,0 0,1 0,-1 0,1 0,0-1,4 4,-5-5,0 0,1 0,-1 0,0 0,1 0,-1 0,1-1,-1 1,1-1,-1 0,1 1,-1-1,1-1,0 1,-1 0,1 0,-1-1,5-1,-3 1,1-1,-1 0,0 0,0 0,1-1,-1 1,-1-1,1 0,0 0,-1 0,1-1,2-3,-1 0,-1 0,1 1,-1-1,-1-1,0 1,4-14,-3 7,-1-1,0 0,-1 0,-1 0,0-1,-2 1,-1-17,0 18,0 1,-1 0,-7-18,8 26,0 1,1 0,-1-1,-1 1,1 0,-1 1,0-1,1 0,-2 1,1-1,0 1,-1 0,-5-4,-11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0:37.9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190 1,'15'19,"-2"1,0 0,-1 1,-1 0,-1 1,-1 0,0 1,-2 0,6 34,0 39,-4 1,-5 0,-13 175,-2-174,-3-1,-5 0,-43 132,48-187,-3 0,-1-1,-1-1,-28 40,37-66,1-2,-18 17,-25 19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1:50.3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167 79,'-4'-7,"0"-1,0 0,0 0,-1 1,-1-1,1 1,-9-7,13 12,0 1,-1 0,1 0,-1 0,0 0,1 1,-1-1,0 0,1 1,-1-1,0 1,0-1,1 1,-1 0,-2 0,1 0,1 1,-1-1,1 1,0-1,-1 1,1 0,0 0,0 0,0 1,-1-1,1 0,0 1,1 0,-3 1,-2 4,0-1,1 1,-1 0,2 0,-1 1,1-1,0 1,1 0,-5 15,6-18,1-1,0 1,0 0,0-1,1 1,-1 0,1 0,0 0,1-1,-1 1,1 0,0-1,0 1,0 0,1-1,0 1,-1-1,2 0,3 7,-5-10,0 1,1-1,-1 1,1-1,-1 0,1 1,0-1,-1 0,1 0,0 0,0 0,0-1,0 1,0 0,0-1,0 0,0 1,0-1,0 0,0 0,0 0,0 0,0 0,0-1,0 1,0 0,0-1,0 0,0 1,0-1,0 0,1-1,2-1,0 0,-1 0,1 0,-1 0,0-1,0 0,0 0,-1 0,1 0,-1 0,3-7,-3 6,0-1,-1 1,0 0,0-1,-1 0,0 1,0-1,1-11,-7-18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27:01.7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1 235,'11'-18,"1"0,1 1,1 0,0 1,1 0,1 1,0 1,33-22,-32 24,1 1,23-10,-5 6,0 7,-32 8,1-1,-1 2,1-1,-1 0,1 1,5 1,-5 0,1 0,-1 1,0-1,0 1,0 0,0 0,0 1,0-1,-1 1,0 0,0 1,0-1,0 0,-1 1,0 0,0 0,0 0,0 0,-1 1,0-1,0 1,0-1,1 12,0 1,-1 0,-1-1,0 1,-2 0,0-1,-5 30,2-34,1-1,-1 1,-1-1,0 0,-1 0,0-1,-1 0,0 0,-11 12,3-5,0-1,-2-1,0-1,-26 19,38-31,0-1,0 1,0-1,-10 3,-12 6,21-5,12-5,15-5,-4-3,4 1,7 6,9 0,4 7,2 8,2 11,-36-18,1 0,13 14,-16-13,1 1,10 17,3 20,-18-40,-1 1,0 0,2 13,-4-15,0-1,0 1,0-1,0 1,-3 7,0-2,-1 1,0-1,-1 0,0 0,-1-1,0 0,-1 0,0 0,-16 17,0-5,0-1,-40 28,18-20,-4-5,-6-8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4:57.4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1,'19'283,"-6"-145,-9-60,2 4,2 1,-1-8,-1-19,-4-24,-4-26,-2-11,-4-14,4 2,1-1,1 1,0-1,2 0,0 0,1 0,1 1,5-27,2 7,1 0,28-67,-28 83,1 0,0 1,1 1,17-21,-19 28,0 1,0 1,1 0,0 0,1 1,0 0,19-10,17 0,-25 14,0 0,39-3,-5 5,1 6,8 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4:57.8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0,'0'0,"24"0,20 0,17 0,-11 6,-5-3,-7 3,-5 0,-9-6,-10 2,-9-2,-2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4:58.2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83,'0'0,"23"-3,31-12,17 1,-4-1,-7 6,-8 7,-7-8,-9-5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4:59.0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319 72,'-33'-11,"22"7,0 1,-1 0,1 0,-15-1,21 4,1 0,-1 0,1 1,-1-1,1 1,0 0,0 0,-1 1,1-1,0 1,0 0,0 0,0 0,1 1,-5 3,-2 3,1 0,0 1,0 0,2 0,-1 1,1 0,1 1,0-1,0 1,-3 13,-5 15,-14 74,22-85,2 0,1 1,1-1,2 1,0-1,3 1,0-1,8 31,9 2,-17-54,1 0,0 0,1 0,-1-1,2 1,-1-1,1-1,0 1,0-1,1 0,0 0,0-1,0 0,12 6,-14-9,1 1,0-1,0 0,0 0,0-1,0 0,1 0,-1 0,0-1,0 0,1 0,-1-1,0 0,0 0,1 0,-1-1,0 0,0 0,-1 0,1-1,6-3,0-3,1 1,-2-2,0 0,0 0,0-1,-2 0,1-1,-1 0,-1 0,0-1,11-26,-9 15,-1-1,-1 1,-1-2,-1 1,-1-1,1-27,-4 22,-2 1,-1 0,-1 0,-10-45,8 56,-1 1,-1 0,-1 0,0 0,-1 1,-1 0,-1 0,-13-17,15 25,1 1,-2 0,1 1,-1 0,0 0,-12-6,17 11,-21-14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4:59.3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234 0,'0'0,"-23"18,-13 2,-5 10,6 0,8-7,3 4,2-7,9-2,0-9,13-7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5:00.0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261 3,'-44'-1,"29"0,0 1,0 0,-18 3,27-2,0 0,1 1,-1 0,0 0,1 0,0 1,-1 0,1 0,0 0,0 1,-6 6,4-3,0 1,1 0,0 0,1 1,-1-1,2 1,-1 1,1-1,1 0,0 1,0 0,1 0,0 0,0 0,1 11,-1 23,3-37,0 1,0-1,1 0,2 9,-2-10,0-1,1 0,-1 1,1-1,0 0,0-1,1 1,0 0,-1-1,1 0,1 0,-1 0,1-1,-1 1,1-1,0 0,0 0,1-1,-1 0,0 0,1 0,-1 0,1-1,0 0,0 0,-1 0,1-1,0 0,0 0,-1-1,1 1,0-1,0-1,-1 1,1-1,-1 0,1 0,8-5,-4 1,0-1,0 1,-1-2,0 1,0-2,-1 1,0-1,0 0,-1-1,0 1,-1-1,10-22,-11 20,0-1,-1 0,0 0,-1 0,-1 0,0-1,-1 1,0-1,-1 1,0-1,-3-15,2 26,0 0,1 0,-1 0,-1 0,1 0,0 0,0 0,-1 1,0-1,0 0,1 1,-5-4,6 6,-1-1,1 1,-1-1,0 1,1-1,-1 1,0 0,1-1,-1 1,0 0,0 0,1-1,-1 1,0 0,0 0,1 0,-1 0,0 0,0 0,1 0,-2 0,0 1,1 0,0-1,0 1,-1 0,1 0,0 0,0 0,0 0,0 0,0 0,0 0,0 0,0 1,1-1,-2 2,-1 3,1 0,0 1,0-1,0 0,1 0,0 1,0-1,1 1,0 6,6 64,-4-60,4 25,2 3,-3 1,-2 3,-3-18,-6 53,-6-30,-9-5,16-40,-1 0,-12 15,-20 11,-5-5,4-8,9-9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5:00.7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266 127,'-13'-25,"8"14,-1-1,0 1,-1 0,-1 1,-8-11,13 19,0-1,1 1,-1 0,0 0,0 0,0 0,0 0,-1 1,1-1,0 1,-1 0,1 0,-1 0,1 1,-1-1,1 1,-1 0,1 0,-1 0,0 0,1 1,-7 1,3 0,1 0,-1 0,1 1,0 0,0 0,0 1,1 0,-1 0,1 0,0 0,0 1,0 0,1 0,-1 0,1 1,0-1,1 1,-6 12,6-10,-1-1,2 1,-1 0,1 0,1 0,-1 0,1 1,1-1,0 0,0 0,0 1,1-1,0 0,1 0,2 9,-3-15,-1 0,1 0,-1 0,1-1,0 1,0 0,0 0,0-1,0 1,0-1,1 1,-1-1,0 1,1-1,-1 0,1 0,0 1,-1-1,1 0,0-1,0 1,-1 0,1 0,0-1,0 1,0-1,0 0,0 1,0-1,0 0,0 0,0 0,0-1,0 1,0 0,-1-1,1 1,0-1,0 1,2-3,4 0,0-1,-1 0,1-1,-1 0,0 0,-1 0,1-1,5-7,4-7,0-1,-2 0,22-44,-18 31,-17 33,-1 0,1 0,-1 0,1 0,0 0,-1-1,1 1,0 0,0 0,0 1,0-1,0 0,0 0,0 0,0 1,2-2,-3 2,1 0,-1 0,1 0,-1 1,1-1,-1 0,1 0,-1 0,1 0,-1 1,0-1,1 0,-1 0,1 1,-1-1,0 0,1 1,-1-1,0 0,1 1,-1-1,0 0,0 1,1-1,-1 1,0-1,0 1,1 0,1 4,-1 1,1 0,-1 0,0-1,0 11,2 51,-3-1,-3 1,-13 81,5-101,-4-7,-8-2,-4-1,-7-9,31-25,-1 0,0-1,0 0,0 0,0 0,0 0,0 0,-1-1,1 0,-1 0,-5 1,-6-5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5:01.3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247 26,'-23'4,"1"2,-1 0,-38 17,54-19,0 0,0 0,1 0,-1 1,1 0,0 0,0 1,0-1,1 1,0 1,0-1,1 1,-1 0,-4 11,5-9,0-2,1 0,0 0,0 1,1-1,0 1,0 0,0 0,1 0,0 8,1-15,0 0,0 0,0 0,1 0,-1 0,0 0,0 0,1 0,-1 0,1 0,-1 0,1 0,-1 0,1 0,0-1,-1 1,1 0,0 0,-1-1,1 1,0-1,0 1,0 0,0-1,0 0,0 1,0-1,-1 1,1-1,0 0,0 0,0 0,0 1,0-1,1 0,-1 0,0 0,0-1,0 1,0 0,1-1,2 0,1 0,-1 0,0-1,0 0,0 0,0 0,7-5,8-10,-1-1,0 0,-1-1,-2-1,20-31,9-11,-41 59,1-3,1 0,0 0,0 0,0 1,8-6,-12 11,0-1,0 0,0 0,0 1,0-1,0 1,1-1,-1 1,0 0,0-1,0 1,1 0,-1 0,0 0,1 0,-1 0,0 0,0 0,1 0,-1 0,0 1,0-1,1 0,-1 1,0-1,0 1,0-1,0 1,0 0,0 0,0-1,0 1,0 0,0 0,0 0,0 0,1 2,2 4,0 0,0 0,0 0,-1 1,0-1,-1 1,1 0,-2 0,1 0,-1 0,0 0,-1 8,0 17,-7 51,6-73,-2 16,-1-1,-2 0,0-1,-12 28,12-37,-2 0,0 0,-1 0,-1-1,0-1,-24 27,-5-6,-5-6,35-25,-1 0,1 0,-13 2,-31 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0:38.3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20,'0'0,"23"0,19-6,23 1,-8 2,0 0,-6 0,-2 3,13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5:02.0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154 411,'6'-3,"47"-29,83-66,-94 59,-4-5,-31 34,0 0,10-19,-15 22,1 1,-1-1,0 0,0 1,1-10,-3 11,1 1,-1 0,0-1,-1 1,1-1,-1 1,-1-8,1 9,-1 1,1-1,0 0,0 1,-1 0,0-1,1 1,-1 0,0 0,-3-4,0 3,0 0,0 1,0-1,0 1,0 0,0 0,0 1,-1-1,1 1,0 0,-1 1,1-1,-1 1,1 0,-1 0,-9 2,4 0,0 0,1 1,-1 0,0 1,1 0,-1 0,-11 7,17-7,0-1,-1 1,1 0,0 1,1-1,-1 1,1-1,0 2,0-1,1 0,-1 1,1-1,0 1,1 0,-1 0,1 0,0 0,-1 10,2-4,0 0,1-1,0 1,1 0,1-1,0 1,0 0,1-1,6 14,50 113,-37-93,28 84,-49-124,0 0,1 0,-2 0,1 0,0 0,-1 0,0 0,0 0,-1 0,1 0,-1-1,0 1,0 0,-1 0,0 0,-4 8,4-9,-1-1,0 1,0-1,0 0,0 0,0 0,-1 0,1-1,-1 1,0-1,0 0,0 0,0 0,0-1,0 1,-1-1,1 0,0 0,-6 0,-4 0,1-1,-1 0,1-1,0 0,-1-1,1 0,-20-7,25 7,0-1,0 0,0-1,1 1,-1-1,1-1,0 0,0 0,1 0,0 0,-1-1,2 0,-7-8,10 9,0 1,0 0,0 0,1-1,0 1,-1-1,2 0,-1 1,0-1,1 0,0 1,0-1,1 0,-1 1,1-1,0 0,0 1,0-1,1 1,2-6,1-1,1-1,0 1,1 0,0 0,1 1,9-11,14-9,5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5:03.1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1,'8'94,"-2"-32,3 96,0-85,5-3,4-6,-15-55,0-1,1 0,0 0,0 0,0-1,7 9,-10-15,0 0,0 0,0 1,0-1,0 0,1 0,-1 0,0 0,1 0,-1 0,0-1,1 1,-1 0,1-1,0 1,-1-1,1 0,-1 1,1-1,0 0,-1 0,1 0,-1 0,1 0,0 0,-1-1,1 1,0 0,-1-1,1 1,-1-1,1 0,-1 1,0-1,1 0,-1 0,0 0,1 0,0-2,9-6,-2-1,0 0,0-1,0 0,7-14,32-63,-47 86,75-167,-17 36,-58 132,2-5,-1 0,1 0,-1-1,3-9,-5 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5:03.8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222 1,'-27'21,"1"2,1 0,-42 54,57-65,2 1,-1 0,2 0,-1 1,2 0,0 0,1 0,0 1,1 0,1 0,-2 18,5 9,1-35,1 0,-1-1,1 0,3 9,-2-10,-1-1,1 1,-1-1,1 1,7 7,-6-9,0 1,0 0,0-1,0 0,10 5,-9-5,1 0,-1-1,1 0,-1 0,1-1,0 0,0 0,-1 0,1-1,0 1,0-1,0-1,0 1,0-1,0 0,-1 0,9-4,-6 2,-1 0,0-1,0 0,0-1,0 1,-1-1,0-1,0 1,0-1,-1 0,9-12,-8 10,-1-1,0 1,-1-1,0 0,0 0,-1-1,0 1,-1-1,3-17,-5 20,1 0,-1 0,0 0,-1 1,0-1,0 0,-1 0,1 1,-1-1,-1 0,1 1,-1 0,0 0,-6-9,4 8,0-1,-1 1,0 0,0 1,-1 0,1-1,-1 2,0-1,-1 1,0 0,1 1,-2 0,-12-5,22 9,-1 0,0-1,0 1,0 0,0 0,0-1,0 1,0 0,0-1,0 1,1 0,-1 0,0 0,0-1,0 1,0 0,1 0,-1-1,0 1,0 0,1 0,-1 0,0 0,0 0,1-1,-1 1,0 0,1 0,-1 0,0 0,0 0,1 0,-1 0,0 0,1 0,-1 0,1 0,13-6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5:04.2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0,'0'300,"1"-234,6-5,1-10,1-19,-9-32,1 1,-1-1,0 0,0 0,0 1,1-1,-1 0,0 0,0 1,1-1,-1 0,0 0,0 0,1 1,-1-1,0 0,1 0,-1 0,0 0,1 0,-1 0,0 0,1 0,-1 0,0 0,1 0,-1 0,0 0,0 0,1 0,-1 0,0 0,1 0,-1 0,1-1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5:04.5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5:04.9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 1,'-1'87,"0"-5,13 124,-11-201,-1-3,0 0,0 1,1-1,-1 0,1 0,-1 0,1 0,0 0,0 0,0 0,0 0,0 0,1 2,-1-4,-1 0,1 0,-1-1,1 1,-1 0,1 0,-1 0,0-1,1 1,-1 0,1 0,-1-1,0 1,1 0,-1-1,0 1,1 0,-1-1,0 1,1-1,-1 1,0 0,0-1,0 1,1-1,-1 1,0-1,0 0,10-21,-7 16,95-212,-93 207,1 0,0 0,0 0,1 1,0 0,0 1,13-13,-19 22,-1-1,1 1,-1-1,0 1,1-1,-1 1,1 0,-1-1,1 1,0 0,-1-1,1 1,-1 0,1 0,-1 0,1-1,0 1,-1 0,1 0,0 0,-1 0,1 0,-1 0,1 0,0 0,-1 1,1-1,-1 0,2 0,-1 1,0 0,-1 0,1 0,0 0,0 0,0 0,-1 0,1 0,-1 0,1 0,0 0,-1 1,1 1,1 7,0 0,1 20,-3-25,3 31,-1-7,0 0,13 50,-15-78,0 0,0 0,0 0,1 0,-1 0,0 0,1 0,-1 0,1 0,-1 0,1-1,-1 1,1 0,0 0,-1-1,1 1,0 0,0-1,-1 1,1-1,0 1,0-1,0 1,1 0,-1-1,0 0,0 0,1-1,-1 1,0 0,0 0,0-1,0 1,0-1,0 1,0-1,0 1,0-1,0 0,0 0,0 1,1-2,4-5,1 0,-1-1,8-13,-13 20,19-27,3 1,1 5,-22 20,1 0,-1 1,1-1,-1 1,1-1,0 1,5-2,-5 3,0 0,-1-1,1 1,0 0,0 1,0-1,-1 0,1 1,0 0,-1-1,1 1,0 0,-1 0,1 1,2 1,1 0,-1 1,1 1,-1-1,0 1,6 6,11 18,3 3,2-3,-23-25,1 1,1-1,-1-1,0 1,1-1,0 0,0 0,0-1,0 0,9 2,23-1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5:05.4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347 1,'-14'0,"-1"0,1 1,0 1,-1 0,1 1,0 0,1 1,-1 1,1 0,0 1,0 0,0 1,1 1,0 0,1 0,-1 1,2 1,-12 12,-15 25,7 3,26-41,0 1,0-1,-2 14,5-20,0 0,1 0,-1 0,1 0,0 0,0 0,0 0,0 0,0 0,1 0,0-1,-1 1,1 0,0 0,0 0,0-1,1 1,1 2,-2-4,-1 0,1 0,0 0,0-1,0 1,0 0,0-1,0 1,0-1,0 1,0-1,0 1,0-1,1 0,-1 0,0 1,0-1,2 0,-1 0,1-1,-1 1,1-1,-1 1,0-1,1 0,-1 0,1 0,-1 0,0 0,3-2,13-11,0-1,-1 0,0-1,-1-1,14-21,15-15,-43 51,-1 0,1 1,0-1,-1 1,1-1,0 1,0-1,0 1,0 0,0 0,0 0,1 0,-1 0,0 1,0-1,4 0,-5 1,1 1,0-1,-1 1,1-1,-1 1,1-1,-1 1,1 0,-1 0,0-1,1 1,-1 0,0 0,0 1,1-1,-1 0,0 0,0 0,0 1,-1-1,1 1,0-1,0 1,-1-1,1 2,7 17,9 36,2 5,-1-25,-14-29,1 1,1-1,-1 0,1-1,8 8,-12-12,0-1,0 1,0 0,0-1,0 0,0 1,1-1,-1 0,0 0,1 0,-1 0,1-1,-1 1,1-1,-1 0,1 1,0-1,-1 0,1 0,-1-1,1 1,3-1,19-14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5:05.7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 1,'0'477,"-1"-405,-4-2,0 0,-4-11,-1-23,9-35,1-1,0 1,-1-1,1 1,0 0,-1-1,1 1,-1-1,1 0,-1 1,1-1,-1 1,0-1,1 0,-1 1,1-1,-1 0,0 0,1 1,-2-1,2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5:06.1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267 0,'-58'37,"25"-16,-51 40,74-52,1 0,0 0,1 1,0 0,0 0,1 1,0 0,1 0,-6 13,11-20,0-1,-1 1,1 0,0 0,1 0,-1-1,1 1,0 0,0 0,0 0,0 0,1 0,-1 0,1-1,0 1,0 0,1-1,-1 1,1 0,0-1,0 0,2 4,0-2,0-1,-1 0,1-1,1 1,-1-1,0 1,1-1,0-1,0 1,0-1,0 1,0-2,0 1,0 0,7 0,6 2,1-2,0 0,0 0,0-2,0-1,0 0,0-1,0-1,-1-1,1-1,-1 0,0-1,-1-1,22-11,14-14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5:06.4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292 41,'1'-1,"-1"1,1-1,-1 1,0 0,1-1,-1 1,0-1,1 1,-1-1,0 1,0-1,0 1,1-1,-1 1,0-1,0 0,0 1,0-1,0 1,0-1,0 1,0-1,0 1,0-1,0 1,0-1,-1 0,1 1,0-1,0 1,-1-2,0 1,-1 0,1 0,0-1,-1 1,1 0,-1 0,1 0,-1 0,0 1,-2-2,-3 0,1 0,-2 0,1 0,-12 0,10 2,0 1,0 0,0 1,1 0,-1 0,0 1,1 0,0 1,0 0,0 0,0 0,0 1,1 0,0 1,0 0,0 0,1 0,-10 13,8-9,1 0,0 0,0 1,1 0,1 0,0 0,0 1,1-1,0 1,1 0,1 0,0 1,-1 15,3-27,0 1,0 0,0 0,0-1,0 1,0 0,1-1,-1 1,1 0,-1-1,1 1,-1-1,1 1,0-1,0 1,0-1,0 1,0-1,0 0,0 0,0 1,0-1,1 0,-1 0,1 0,-1 0,0-1,1 1,0 0,-1 0,1-1,-1 1,1-1,0 0,-1 1,1-1,0 0,-1 0,3 0,3-1,0 1,-1-1,1-1,-1 1,0-1,1 0,-1 0,11-7,-7 3,0 0,0-1,-1 0,0 0,-1-1,0-1,0 1,0-1,-1 0,-1-1,0 0,0 0,0 0,-2-1,5-11,-12 30,1 1,1-1,-1 1,1-1,0 1,1-1,0 1,1 0,0-1,2 13,-2-16,1 1,0-1,0 1,0-1,1 0,0 0,0 0,0 0,0-1,1 1,0-1,0 0,0 0,0 0,1 0,-1-1,1 1,8 3,-8-5,1 1,-1-1,1-1,0 1,-1-1,1 0,0 0,0 0,0-1,0 0,0 0,0-1,0 0,0 0,7-2,25-7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0:38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87,'0'0,"24"-5,23-6,26-2,2-1,2 6,-2 0,-4 0,-1 0,-1 2,2 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5:06.8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127 148,'18'-32,"-13"25,0-1,-1 0,5-12,-8 17,2-4,-1 1,0-1,0 0,0-10,-1 16,-1 0,0 1,0-1,0 0,0 0,0 0,0 0,0 0,0 0,-1 1,1-1,0 0,0 0,-1 0,1 0,-1 1,1-1,0 0,-1 0,0 1,1-1,-1 0,1 1,-1-1,0 0,1 1,-1-1,0 1,0-1,1 1,-1 0,0-1,0 1,0 0,0 0,1-1,-1 1,0 0,0 0,0 0,0 0,0 0,0 0,0 0,-1 1,-7 0,-1 2,1-1,0 1,0 1,0 0,0 0,0 0,1 1,0 1,0-1,0 1,1 1,0-1,0 1,1 0,-10 14,15-19,0 0,0 0,0 0,0 0,1 1,-1-1,1 0,0 0,-1 1,1-1,0 0,0 0,0 1,1-1,-1 0,1 1,-1-1,1 0,-1 0,1 0,0 0,0 0,0 0,1 0,-1 0,0 0,1 0,1 2,6 5,0 0,1-1,21 14,-15-10,-15-11,18 13,-1 1,18 18,-32-29,0 0,-1 1,1-1,-1 1,0-1,0 1,0 0,-1 0,0 0,0 1,0-1,-1 0,1 1,0 10,-2-14,-1 1,1 0,-1-1,0 1,0-1,0 1,0-1,0 1,0-1,-1 0,1 1,-1-1,0 0,1 0,-1 0,0 0,0-1,0 1,-4 2,-5 3,0-1,-19 9,-2 0,-4-1,-4 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7:26.2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0,'13'203,"-7"-135,0-5,1 2,-2 1,-4-10,-4-35,1-6,4-15,2-6,5-10,1 1,0 0,1 1,15-18,-19 26,0 0,0 0,1 0,-1 1,1 0,0 0,1 1,-1 0,1 1,12-4,9 3,-27 5,1-1,0 1,0 0,-1 0,1 0,4 2,-4-1,0 0,0 1,0-1,0 1,0 0,-1 0,1 0,-1 0,0 1,1 0,-2-1,1 1,0 0,-1 0,0 1,0-1,0 0,0 1,1 6,-2-4,1 1,-2-1,1 1,-1-1,0 1,0-1,-1 1,0-1,0 1,-1-1,-4 13,-10 12,-10-2,-10-1,27-24,0 0,-20 8,21-10,-1 0,0-1,0 0,-10 1,-34-6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7:26.5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 0,'12'19,"0"0,-1 0,-1 1,-1 1,0 0,-2 0,-1 0,0 1,-2 0,4 43,-7-25,-2-1,-2 0,-1 0,-2 0,-16 52,2-19,0 0,-3 0,-4-1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7:27.1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278 4,'-44'-2,"31"1,0 0,-24 3,31-1,1 0,0 0,-1 1,1-1,0 1,0 1,0-1,0 1,0 0,-4 3,0 2,0 1,1-1,0 1,0 1,1-1,0 1,1 1,0-1,1 1,0 0,1 0,-4 15,2-5,1 0,1 1,2-1,0 1,1 40,2-52,0 0,0 1,1-1,1 0,0-1,5 13,11 13,-16-31,-1-1,1 1,0-1,0 0,0 0,0 0,1 0,-1-1,1 1,0-1,0 0,-1 0,1 0,0-1,1 1,-1-1,0 0,0 0,1-1,-1 1,0-1,1 0,-1 0,0 0,1-1,-1 1,0-1,5-1,14-10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7:27.5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111 1,'17'33,"-3"2,0 0,-3 0,0 1,-3 1,-1-1,-1 1,-3 0,-1 1,-1-1,-2 1,-2-1,-1 0,-2 0,-15 49,1-18,-3 0,-34 69,27-85,-9-6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7:28.8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1,'0'473,"0"-416,3 2,2 2,3-6,0-10,1-7,1-10,3-6,-2-6,-2-4,2-1,-16-13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7:29.2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1 125,'0'0,"26"-4,30-11,24 0,0-5,-12 5,-7-2,-1 1,-1 6,-1 0,1 7,4 3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7:29.8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246 15,'-11'0,"-1"0,1 1,0 1,-1-1,1 2,0 0,0 0,1 1,-1 0,-12 7,16-6,-1 0,1 1,0 0,0 0,0 1,1-1,0 1,0 1,1-1,0 1,0 0,-6 16,7-15,0 0,0 1,1-1,1 1,-1 0,2-1,-1 1,1 0,1 0,0 12,0-21,0 0,0 1,1-1,-1 1,0-1,1 0,-1 1,1-1,-1 0,1 0,0 1,-1-1,1 0,0 0,0 0,0 0,0 0,0 0,0 0,0 0,0 0,0-1,0 1,1 0,-1-1,0 1,0-1,1 1,-1-1,0 1,1-1,-1 0,1 0,-1 0,2 0,1 0,-1 0,0-1,0 0,1 1,-1-1,0 0,0-1,0 1,0 0,0-1,0 0,-1 0,1 0,2-2,8-9,-2-1,1-1,-2 1,0-2,-1 1,0-2,-2 1,1-1,-2 0,-1 0,0-1,-1 1,4-34,-8 50,0 0,0 0,0 0,0-1,0 1,0 0,0 0,-1 0,1 0,0 0,0 0,-1 0,1 0,-1 0,1 0,-1 0,1 0,-2-2,-5 4,0 10,3-1,2 0,0 0,0 1,0-1,2 0,-1 1,1-1,1 0,0 1,0-1,4 16,-1-12,0 1,1-1,1-1,0 1,0-1,2 0,13 18,-18-27,0 0,1 0,-1 0,1-1,0 0,0 1,0-1,1-1,-1 1,1-1,-1 0,1 0,0 0,0 0,0-1,0 0,0 0,0 0,0-1,0 0,0 0,9-1,11-6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7:30.2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1,'0'220,"1"-154,5-4,0-9,-5-14,-2-25,-2-21,0-25,3 22,2 1,-1 0,1-1,0 1,1 0,0 0,1 1,0-1,0 0,1 1,0 0,0 0,0 1,1 0,1 0,-1 0,1 0,0 1,11-7,-7 5,0 1,0 0,1 1,0 0,0 0,1 2,-1-1,1 2,0 0,0 0,1 1,-1 1,17-1,11 10,-25-5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7:30.8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18,'14'308,"-7"-265,2-6,5-6,-13-29,0-1,0 1,0-1,0 1,1-1,-1 1,0-1,1 0,-1 0,1 0,-1 1,1-1,0-1,-1 1,1 0,0 0,0-1,-1 1,1-1,0 1,0-1,0 0,0 0,0 0,-1 0,1 0,0 0,0 0,0 0,0-1,0 1,-1-1,1 0,0 1,0-1,-1 0,1 0,-1 0,1 0,-1 0,1-1,-1 1,1 0,1-3,-1 2,-1 0,1 0,0 0,0 1,0-1,0 0,0 1,0 0,1 0,-1 0,0 0,1 0,2-1,5-1,-8 0,1 1,-1-1,1 0,-1 0,0 0,0 0,0 0,-1 0,1 0,1-5,2-3,44-83,-22 41,2 1,61-84,-90 135,2 0,0-1,0 0,-1-1,1 1,-1 0,0 0,1-1,-1 1,0-1,-1 1,2-5,-2 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0:39.6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1 122,'139'0,"353"-3,7-23,1304-60,-1390 89,55-1,-184-14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7:31.2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0,'0'0,"0"27,0 23,0 20,0-2,0-11,0-5,0-7,0-15,6-20,-1-18,2-13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7:31.5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7:31.9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153 0,'0'116,"6"228,0-260,-3-9,-2-15,-9-23</inkml:trace>
  <inkml:trace contextRef="#ctx0" brushRef="#br0" timeOffset="1">0 462,'0'0,"26"7,22-4,26 2,-7 4,-4-3,-7 4,-6-10,-2-7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7:32.2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336 0,'-30'8,"-12"4,-53 22,81-28,1 1,0 0,0 1,0 1,1 0,0 0,-16 18,0 9,12-5,15-27,0-1,0 1,0-1,0 1,1-1,-1 1,1-1,0 1,0 0,0-1,1 1,-1-1,1 1,0-1,0 1,0-1,3 6,-3-8,0 1,0 0,0-1,1 0,-1 1,1-1,-1 0,1 1,-1-1,1 0,0 0,0 0,-1-1,1 1,0 0,0-1,0 1,0-1,0 1,0-1,0 0,0 0,0 0,0 0,0 0,0-1,0 1,0-1,0 1,-1-1,1 1,4-3,1-1,1 0,0 0,-1-1,0 0,0 0,0 0,-1-1,1 0,8-12,-6 6,0 0,-1-1,-1 1,12-28,-13 16,-5 24,-1 20,1-9,-1 0,2 1,0-1,0 0,1 0,0 0,1 0,0 0,1-1,0 1,1-1,7 10,-10-16,2 3,0 0,1 0,-1 0,2 0,-1-1,1 0,0-1,0 1,0-1,13 6,12-4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7:32.6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313 1,'-20'0,"-5"0,-44 5,61-4,-1 1,1 0,0 1,0-1,0 2,0-1,0 1,-12 9,8-4,1 0,1 1,-1 0,1 1,1 0,0 0,1 1,0 0,1 1,-8 16,15-28,-1 1,0-1,1 1,0-1,-1 1,1 0,0-1,0 1,0-1,0 1,0 0,0-1,0 1,1 2,0-3,-1-1,0 1,1-1,-1 1,0-1,1 0,-1 1,1-1,-1 0,1 1,-1-1,1 0,-1 0,1 0,-1 1,1-1,-1 0,1 0,-1 0,1 0,-1 0,1 0,-1 0,1 0,-1 0,1 0,1 0,1-1,1-1,0 1,0-1,-1 1,1-1,0 0,-1 0,0-1,6-4,64-60,-74 75,0 1,0 0,1-1,0 1,2 14,-1-15,0 1,1 0,0 0,0 0,1-1,0 1,1-1,8 16,-10-21,0 0,1 0,-1 0,1-1,0 1,0 0,0-1,0 0,0 0,0 0,0 0,1 0,-1-1,1 1,-1-1,1 0,0 0,-1 0,1-1,0 1,0-1,0 0,7-1,18-7,0-8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7:33.0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 1,'-13'56,"3"0,-6 97,14-130,1-7,-1 0,1 0,1-1,2 24,-2-39,0 1,0-1,0 0,0 1,0-1,0 1,0-1,0 0,1 1,-1-1,0 1,0-1,0 0,0 1,1-1,-1 0,0 1,0-1,1 0,-1 1,0-1,1 0,-1 1,0-1,1 0,-1 0,1 0,-1 1,0-1,1 0,-1 0,1 0,-1 0,0 0,1 0,-1 0,1 0,-1 0,0 0,1 0,2 0,-1-1,0 0,0 0,0 0,0 0,0 0,-1-1,4-1,30-33,10-27,-31 41,1 1,1 1,0 1,32-29,-46 47,0-1,0 0,0 1,0-1,0 1,1 0,-1 0,1 0,-1 0,1 0,-1 0,1 1,-1-1,1 1,0 0,-1-1,4 1,-4 1,1 0,-1-1,0 1,0 0,0 0,0 0,0 0,0 1,0-1,0 0,-1 1,1-1,0 1,-1 0,3 3,3 7,-1-1,0 1,-1 1,0-1,4 19,-5-19,9 28,4 1,-13-32,1 0,0-1,0 0,1 0,0 0,14 12,11 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7:34.1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57 1,'-9'54,"-2"98,11-143,-4 289,1-221,-2 2,-2 3,0-2,-3-12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7:34.9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236 10,'-48'-4,"42"2,0 1,-1 0,1 0,0 1,0 0,-1 0,1 0,0 1,0 0,-1 0,1 1,0 0,0 0,-8 4,8-2,0 1,0 0,0 0,1 1,0 0,0 0,0 0,1 0,0 1,0-1,0 1,1 0,0 0,-3 12,2-5,1 0,0 1,1 0,0 0,1-1,2 27,-1-36,1 0,0 0,0 0,0 0,1 0,-1 0,1 0,0 0,1-1,-1 1,1-1,0 0,6 7,-7-9,0 0,0-1,0 1,0-1,0 0,1 1,-1-1,0 0,1-1,-1 1,0 0,1-1,-1 1,1-1,-1 0,1 1,-1-1,1 0,-1-1,1 1,-1 0,1-1,-1 0,1 1,-1-1,0 0,1 0,-1 0,0-1,2 0,4-4,0 1,-1-1,0 0,-1-1,1 0,-1 0,-1 0,1 0,-1-1,0 0,-1 0,0-1,6-16,-2-1,-1-1,-1 0,4-37,-9 48,-2 14,1-1,1 0,-1 0,0 0,1 1,-1-1,1 0,2-5,-3 8,1 0,-1 0,0 0,1 0,-1 0,0 0,1 0,-1 0,1 0,-1 0,0 0,1 0,-1 0,1 0,-1 0,0 0,1 1,-1-1,0 0,1 0,-1 0,0 1,1-1,-1 0,0 0,0 1,1-1,-1 0,0 0,0 1,1-1,-1 0,0 1,0-1,0 1,0-1,1 1,11 17,-12-18,28 47,-3 0,-1 2,-3 1,-2 0,-2 2,15 76,-26-77,-5-2,-6 2,-6 1,5-37,0 0,0-1,-1 0,-1-1,-11 16,-17 12,-2-9,31-27,0 0,-1-1,-10 5,12-7,0 0,-1 0,1-1,-10 1,-27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7:35.9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0 645,'3'-15,"1"1,0 1,1-1,0 0,10-16,1-4,109-267,-104 247,1 4,-1 2,-1 10,-19 37,-1 0,1-1,0 1,0 0,0 0,0-1,0 1,0 0,0 0,0 0,1 0,-1 0,0 1,1-1,-1 0,0 1,1-1,2 0,-3 1,0 0,0 0,0 1,0-1,0 0,0 0,0 1,-1-1,1 1,0-1,0 1,0-1,0 1,-1 0,1-1,0 1,-1 0,1-1,0 1,-1 0,1 1,3 5,0 1,0 0,-1 0,4 16,-7-24,52 274,-28-125,-13-97,3-9,-12-38,0-1,0 0,1 0,-1 1,4 3,-5-6,1 0,-1-1,1 1,0 0,-1-1,1 1,0-1,0 0,0 0,0 1,0-1,0 0,0-1,0 1,0 0,0-1,1 1,-1-1,0 0,0 1,1-1,2 0,-2-1,1 0,-1 0,0-1,1 1,-1-1,0 0,0 1,0-1,0 0,0-1,0 1,4-5,4-6,0-1,-1 0,-1-1,13-25,32-91,-29 63,0-3,3 1,3 3,4 9,3 9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7:37.1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0,'0'216,"2"-151,6 3,5-2,3-7,0-5,-1-5,0-5,-3-14,-12-29,0 0,0 0,0-1,0 1,1 0,-1 0,0-1,1 1,-1 0,0-1,1 1,-1 0,1-1,-1 1,1-1,-1 1,1-1,0 1,-1-1,1 1,0-1,-1 0,1 1,0-1,-1 0,1 0,0 1,-1-1,1 0,0 0,0 0,0 0,-1 0,1 0,0 0,0 0,-1 0,1 0,0 0,-1-1,1 1,0 0,0-1,-1 1,1 0,0-1,-1 1,1-1,-1 1,1-1,0 1,-1-1,1 1,-1-1,0 1,1-1,0-1,5-6,0 0,-1 0,7-14,-9 15,86-165,28-51,-84 178,-21 32,-3 10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46:51.5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 1,'21'19,"-2"1,0 1,-1 1,-1 1,-1 0,-1 1,-1 0,-1 2,12 34,-6-3,-2 0,-3 1,-3 1,-2 0,-3 1,-2 0,-4 62,-7-26,-4 0,-4-1,-44 152,26-133,-81 185,91-259,-1-13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0:42.7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0 267,'44'-51,"-23"26,0 2,45-39,-42 44,37-21,-18 17,-3 4,-3 10,-33 8,0 0,0 0,0 0,-1 0,1 1,5 1,-7-1,1 0,0 0,-1 0,1 0,-1 0,0 1,5 3,-5-3,0 0,0 0,0 0,0 1,0-1,-1 1,1-1,-1 1,0 0,0-1,1 1,-2 0,1 0,0 0,0 3,-1 0,1 0,-2 0,1 0,0 1,-1-1,0 0,-2 6,-1 0,0 0,-1-1,0 1,-1-1,0 0,-13 17,-37 29,49-45,13-6,17-3,20-2,-14 4,6 7,-23-6,0 0,0 1,0 0,19 17,-22-16,0 1,11 14,10 24,-9 3,-19-40,1 0,-2 0,1 1,-2-1,1 0,-1 1,-1-1,0 0,0 0,-1 0,0 0,-1 0,0 0,-6 12,3-10,0 0,-1 0,0-1,-1 0,0-1,-1 0,0 0,-1 0,0-1,-16 11,-7 0,-2-2,-4-2,-3-7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7:37.6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234 18,'-9'-3,"0"-1,0 1,0 1,-17-3,22 4,0 1,0 0,0 1,0-1,0 1,0-1,1 1,-1 0,0 1,1-1,-1 1,0-1,1 1,-5 4,0 0,0 1,0 0,1 0,1 0,-1 1,1 0,0 1,1 0,-5 10,2-4,2 1,0 0,0 1,-4 27,7 3,10 0,-5-40,0-1,1 1,0 0,0-1,0 0,1 1,0-1,0-1,1 1,-1-1,1 1,0-1,1-1,-1 1,13 7,-13-9,0-1,0 0,0 1,1-2,-1 1,1 0,0-1,-1 0,1-1,0 1,0-1,-1 0,1-1,0 1,0-1,-1 0,1 0,-1-1,1 0,6-3,-3 1,0-1,0 0,0-1,-1 0,0 0,0-1,-1 0,0 0,0-1,-1 1,1-2,4-8,-9 13,1 0,-1 0,-1-1,1 1,-1-1,1 1,-1-1,0 0,-1 1,1-1,-1 0,0 1,0-1,-1 0,1 1,-1-1,0 0,0 1,0-1,-1 1,0-1,0 1,0 0,0 0,-1 0,1 0,-7-7,1 3,-1-1,0 2,0-1,0 1,-1 1,0-1,-1 2,-19-9,15 7,12 0,4 6,0 0,0-1,0 1,0 0,1 0,-1 0,0 0,1 1,-1-1,0 0,1 0,-1 1,3-1,15-8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7:38.0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1,'9'244,"-7"-223,2 58,-2-3,1-8,2-24,-5-43,0-1,0 0,0 1,0-1,0 1,1-1,-1 1,0-1,0 0,0 1,0-1,1 0,-1 1,0-1,0 0,0 1,1-1,-1 0,0 1,1-1,-1 0,0 0,1 1,-1-1,0 0,1 0,-1 0,1 0,0 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7:38.3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7:39.3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1,'0'257,"0"-188,0-8,0-10,0-25,0-24,0-5,5-39,-1 23,2 1,0 0,1 0,0 1,1 0,1 0,1 1,1 0,0 1,26-28,-35 42,-1-1,1 0,0 1,0 0,0-1,0 1,0 0,0 0,0 0,1 0,-1 0,0 0,0 1,1-1,-1 1,0 0,1 0,-1 0,1 0,-1 0,0 0,1 0,2 2,-3-1,0 0,0 0,0 0,0 0,0 1,0-1,-1 1,1-1,-1 1,1 0,-1 0,1 0,1 3,0 1,0 1,-1-1,0 1,0 0,0 0,1 8,1 17,0 5,-2-26,2-5,-4-5,1-1,-1 1,1 0,-1 0,1 0,0 0,-1 0,1-1,0 1,-1 0,1-1,0 1,0 0,0-1,0 1,0-1,0 1,-1-1,1 0,0 1,0-1,0 0,0 0,0 0,1 0,-1 0,0 0,0 0,0 0,0 0,0 0,0 0,0-1,0 1,0 0,0-1,1 0,3-2,1 0,0 0,0-1,7-7,-8 8,20-18,4-2,6 1,-30 19,0 1,1 0,-1-1,9 0,-10 2,0 0,0 1,0 0,0 0,0 0,6 1,-6 0,-1 0,0 0,0 0,0 0,1 0,4 4,-5-3,1 1,-1-1,0 1,-1-1,1 1,2 3,14 24,2 1,7-1,-22-25,0 0,0-1,1 0,-1 0,1 0,0-1,0 0,0 0,1-1,12 3,-7-4,-1 1,0-2,1 0,-1 0,0-1,13-3,11-5,-1-1,0-2,49-23,-29 9,-5-2,-3 3,-9-2,-35 24,1 0,-1 0,0-1,0 0,4-5,-6 6,1 1,-1 0,0-1,0 1,0-1,-1 1,1-1,-1 1,1-1,-1 1,0-1,0 0,0 1,0-1,0 1,0-1,-1 1,0-1,1 0,-1 1,0 0,0-1,0 1,-1 0,1-1,0 1,-1 0,0 0,1 0,-1 0,0 0,0 1,0-1,0 0,0 1,0 0,-1-1,1 1,0 0,-1 0,1 0,-1 1,1-1,-1 0,1 1,-1 0,0 0,1-1,-1 2,-4-1,-3 3,0 0,1 1,0 0,-1 0,2 1,-1 0,0 0,1 1,0 0,1 1,-1 0,1 0,-6 8,-11 20,10 4,6 0,8-34,0 0,0 0,0 0,1 0,1 6,-2-9,1 0,-1 1,1-1,0 0,0 1,0-1,0 0,0 0,0 0,0 0,1 0,-1 0,1 0,0 0,-1 0,1-1,0 1,0-1,0 1,0-1,0 0,0 0,1 0,-1 0,0 0,1 0,-1-1,0 1,1-1,-1 1,1-1,-1 0,0 0,1 0,3-1,2-1,0 0,0 0,0-1,-1 0,0 0,1-1,-1 0,0 0,11-10,9-12,-2-5,-5 0,-5 7,-15 23,1 1,-1-1,1 0,-1 1,1-1,-1 1,1-1,-1 1,1-1,-1 1,1-1,0 1,-1 0,1-1,-1 1,1 0,0-1,0 1,0 0,0 0,0 0,0 0,0 1,0-1,0 0,-1 1,1-1,0 1,0-1,0 1,-1-1,1 1,0-1,-1 1,1 0,-1-1,2 2,14 23,-8-9,2 0,0-1,1 0,1-1,0 0,1-1,20 17,5-6,7-4,10-4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7:39.6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9:47.4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468 52,'-10'-3,"0"0,0-1,0 0,-12-7,15 7,-1 0,1 1,-1 0,0 0,0 0,0 1,0 0,-10 0,8 2,-1 1,1 0,0 1,-1 0,1 0,0 1,0 1,1 0,-1 0,1 1,-12 7,0 2,0 1,2 1,-29 28,14-3,27-32,1 1,0-1,1 1,0 1,1-1,0 1,0-1,1 1,1 0,0 1,0-1,0 15,3-21,-1 1,1-1,-1 0,2 0,-1 1,3 5,-2-7,0 1,0-1,0-1,1 1,0 0,0-1,0 1,0-1,1 0,-1 0,1 0,0 0,-1-1,1 0,1 0,-1 0,0 0,0 0,1-1,-1 0,1 0,-1 0,1 0,-1-1,8 0,-2 0,-1 0,0-1,0 0,1-1,-1 0,0 0,-1-1,1-1,0 1,-1-1,14-9,-9 4,-1-1,-1 0,1 0,-2-1,0-1,0 0,-1 0,0-1,-1 0,-1-1,0 1,-1-1,0-1,-1 1,-1-1,0 0,-1 0,-1 0,1-23,-5 22,2 16,0 0,0 0,0 0,0 0,0 0,0 0,0 0,0 0,0 0,0 0,-1 0,1 0,0 0,0 0,0 0,0 0,0 0,0 0,0 0,0 0,0 0,-1 0,1 0,0 0,0 0,0 0,0 0,0 0,0 0,0 0,0 0,0 0,0 0,0 1,-1-1,1 0,0 0,0 0,0 0,0 0,0 0,0 0,0 0,0 0,0 0,0 1,0-1,0 0,0 0,0 0,0 0,0 0,0 0,0 0,0 0,0 0,0 1,0-1,0 0,0 0,-5 30,7-11,0-1,1 1,0-1,2 0,0 0,1-1,8 18,12 16,6-1,-24-41,0 1,16 13,23 13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9:47.8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99 1,'37'68,"-18"-36,27 70,-32-57,-2 1,-2 1,-3 0,-1 0,-2 0,-2 1,-3-1,-1 1,-11 54,-5-4,-4-2,-5 0,-52 123,49-149,0-10,-3 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9:49.1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1 225,'16'-18,"1"1,1 1,1 1,1 0,0 1,30-15,-23 14,2 0,39-14,2 9,-2 6,2 7,-57 7,-1 0,1 1,15 3,-23-3,0 0,-1 0,1 0,0 1,-1-1,1 1,-1 0,0 1,1-1,-1 1,0 0,-1 0,1 0,0 0,-1 1,0-1,0 1,0 0,0 0,0 0,-1 0,0 1,0-1,0 0,0 1,-1 0,0-1,0 1,0 0,0 0,-1 0,0-1,0 1,0 0,-1 0,-1 8,-2 3,0 0,-1-1,-1 1,-1-1,0-1,-17 27,-64 76,73-98,-25 32,8-4,28-41,0 0,1 0,0 1,1-1,-1 1,1 0,0 0,1-1,0 1,-1 7,2-11,0 0,1 0,-1-1,1 1,-1 0,1 0,0-1,0 1,1 2,1 0,0 0,1-1,-1 0,1 0,0 0,0 0,1-1,-1 1,1-1,0 0,-1-1,1 1,0-1,1 0,7 3,9 1,0-1,33 4,180 4,-152-13,5 0,0-1,-3-2,-7 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9:49.6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68,'123'-7,"-22"-1,81 3,426-22,-494 19,0 2,124 0,-125 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9:50.2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93 1,'-70'270,"58"-223,3-8,7-4,3-30,-1 0,1 0,0 0,0 0,0 0,1-1,0 1,0 0,0-1,1 1,2 4,22 15,7-1,6-2,10 1,4-1,5-7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0:43.3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266 9,'-22'17,"0"1,1 1,1 1,1 0,1 2,1 0,0 1,2 1,1 0,1 1,1 0,1 1,1 1,2-1,0 1,2 1,1 0,1-1,2 1,0 0,4 38,7-14,-7-45,0 0,1 0,0 0,6 10,-5-12,0 0,0 0,0 0,0-1,1 1,-1-1,1 0,0-1,0 1,1-1,-1 0,1 0,0-1,-1 0,1 0,0 0,0-1,0 1,1-1,-1-1,0 1,0-1,1-1,-1 1,10-2,-3-1,-1 0,0 0,1-1,-1-1,0 0,-1-1,0 0,1 0,-2-1,1-1,14-14,-12 9,-2-1,0 0,0-1,-2 0,1-1,-2 0,0-1,-2 1,1-1,-2-1,0 1,-1-1,3-35,-5 28,-1 0,-1 0,-2-1,0 1,-1 0,-2 1,0-1,-2 1,-16-39,18 52,-1 0,-1 0,0 1,0-1,-1 2,0-1,-15-13,1 5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9:50.6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160 0,'0'0,"-15"30,-1 17,-14 27,5 9,6 5,-3 3,11-2,-1-7,7-3,1-2,4 12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9:51.9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44,'0'0,"26"0,26-5,22-4,-7 0,1 0,-7 6,5-3,-7 6,1-3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9:52.2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0,'0'0,"33"0,26 0,23 0,-10 0,-4 0,9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9:53.0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 1,'-7'202,"5"-163,-3 33,0 1,4 3,1 0,2-6,5-12,4-11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9:53.5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84,'169'-11,"-87"4,452-44,-473 46,4 1,8-2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9:54.3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0 118,'14'-3,"-1"-1,1 0,-1-1,0-1,-1 0,13-9,28-12,-32 18,0 1,1 1,0 0,0 2,1 0,37-2,-34 11,-4 8,-19-9,0 0,1 0,-2 0,1 0,0 0,-1 1,1 0,-1-1,0 1,0 0,-1 0,1 0,-1 0,1 5,0-2,-1 0,-1 1,0-1,0 0,0 1,-1-1,-3 13,0-3,-2-1,0 0,0 0,-2 0,0-1,-14 21,-11 5,-5 6,-2 1,27-31,-18 29,28-41,0 1,0 0,0 0,1 0,0 0,0 0,1 0,-1 1,1 9,1-14,0 0,0 0,1 0,-1 1,1-1,0 0,0 0,0 0,0 0,0 0,0 0,0-1,0 1,1 0,-1 0,1-1,0 1,-1-1,1 1,0-1,0 0,0 0,-1 0,2 0,1 1,3 1,1 0,0-1,0 0,0 0,11 1,28-1,12-1,16-2,81 1,-82 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9:58.1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66,'0'0,"30"0,23-7,21-1,-18-1,-6 0,-6 7,-8-5,-6-1,-4 1,-7 2,-5 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39:58.5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30,'0'0,"27"0,27 0,17 0,-15-6,-8 0,-3 3,-7 0,8 0,16-6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0:02.0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347 93,'-29'-21,"16"11,0 0,-1 1,0 0,-1 1,0 1,-26-9,38 15,-1 1,1-1,0 1,0 0,0 0,0 0,0 0,-1 1,1 0,0-1,0 1,0 0,0 0,0 0,0 1,1-1,-1 1,0 0,1 0,-1 0,1 0,0 0,-1 0,1 0,0 1,0-1,-2 5,-4 7,0 0,1 0,1 1,-6 18,8-23,-10 37,1 0,2 1,-4 50,9-42,1-5,2-13,3-37,0 0,0 1,0-1,0 0,0 1,0-1,1 0,-1 0,0 0,1 1,-1-1,2 2,-1-3,0 1,0-1,0 0,0 0,0 0,0 0,0 0,0 0,0 0,0 0,0 0,0 0,0 0,0-1,0 1,0 0,0-1,0 1,0-1,0 1,-1-1,1 0,0 1,0-1,1-1,1 0,4-3,1 1,0 0,0 0,0 0,1 1,-1 1,1 0,-1 0,1 0,0 1,0 0,0 1,0 0,0 0,-1 1,1 0,17 5,-15-2,1 0,-1 1,0 1,0 0,0 0,-1 1,0 0,0 1,-1 0,0 0,0 1,9 13,-6-7,-2 1,1 0,-2 0,0 1,-2 0,11 31,-6 2,-10-37,0 0,-2 1,1-1,-2 1,0-1,0 0,-1 1,-1-1,0 0,-1 0,-7 17,-10 5,17-30,0 0,-1 0,0 0,-6 4,-29 15,32-21,0 0,-1 0,1 0,-10 1,-47 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0:02.5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328 1,'-27'7,"2"1,-43 20,58-23,0 2,0-1,0 1,1 1,0 0,0 0,1 0,-12 17,5-3,2 0,0 1,1 0,2 0,0 2,1-1,2 1,0 0,2 1,-4 42,8-44,0 0,1 0,2 0,0-1,2 1,0-1,2 0,0 0,2 0,0-1,20 37,-22-50,0 1,0-1,11 11,-11-15,-1 1,1-1,1 0,-1 0,1-1,0 0,0 0,0 0,0-1,0 0,1-1,0 0,-1 0,1 0,0-1,0 0,0-1,0 0,0 0,0-1,0 0,-1 0,10-2,-7-1,1 1,-1-1,0-1,0 1,-1-2,1 1,-1-2,0 1,-1-1,1 0,-1-1,-1 0,1 0,-2-1,1 0,6-11,-5 5,-1-1,-1 0,0-1,-1 0,0 1,-2-1,0-1,-1 1,0 0,-2-28,-3 3,-2 1,-2 0,-15-51,16 68,-2 1,0 1,-2 0,0 0,-2 0,-27-38,20 40,5 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0:44.2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188 475,'19'-20,"-1"0,-1-2,-1 1,0-2,18-37,-28 48,-1 0,1-1,-2 0,0 0,-1 0,0 0,0-1,-2 1,0-1,0 1,-1-1,-4-25,3 33,0 1,-1-1,0 1,0-1,0 1,0 0,-1 0,0 0,0 0,0 0,-1 1,1-1,-1 1,0 0,-1 0,1 1,-1-1,1 1,-1 0,0 0,0 0,-1 1,1 0,0 0,-1 0,1 1,-7-2,-25 1,25 3,1 0,0 1,1 0,-1 1,0 0,1 1,-1 0,-9 6,13-7,0 1,1 0,0 0,0 1,0 0,0 0,1 0,0 1,0-1,0 1,1 0,-7 13,10-15,0 0,0 0,0 0,0 1,0-1,1 0,0 1,0-1,0 0,0 1,1-1,0 0,0 1,0-1,0 0,1 0,-1 0,1 0,0 0,0 0,1-1,3 6,7 7,0 0,2 0,21 17,-25-23,4 4,23 20,-2 1,53 67,-81-91,0 1,0 0,-2 0,1 0,-1 1,-1 0,0 0,-1 0,-1 1,0-1,-1 1,0 0,-1-1,-1 25,-1-28,0-1,-1 0,-1 0,0 0,-4 9,-7 10,9-22,1 0,-1-1,0 0,0 1,-1-2,1 1,-1-1,0 0,0 0,-1 0,1-1,-1 0,0 0,0-1,0 0,0 0,0-1,-13 2,14-3,0 0,0 0,0 0,0-1,0 0,0 0,1 0,-1-1,0 0,1 0,-1 0,1-1,-1 0,1 0,0 0,0-1,1 0,-1 0,1 0,-1 0,1-1,1 1,-5-7,5 6,1 0,-1-1,1 1,0-1,1 0,-1 0,1 1,0-1,0 0,1 0,0 0,0 0,0 0,1 0,0 0,0 0,3-10,4-6,1-1,1 1,14-22,-19 34,22-35,0 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0:02.8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336 0,'0'0,"-16"27,-11 18,-11 19,5 7,-1 5,1 8,0-5,0-2,1-7,3-5,2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0:03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144 0,'-12'30,"0"1,2-1,2 1,-9 55,16-78,0-1,1 0,0 0,0 0,2 11,-2-17,0 1,0 0,1-1,-1 1,1-1,-1 1,1 0,0-1,0 1,-1-1,1 0,0 1,0-1,0 0,1 1,-1-1,0 0,0 0,1 0,-1 0,0 0,1 0,-1-1,1 1,0 0,-1-1,1 1,1 0,-1-1,-1 0,1 0,-1 0,1 0,-1 0,1 0,-1-1,1 1,-1 0,0-1,1 1,-1-1,1 0,-1 1,0-1,0 0,1 0,-1 0,0 0,0 0,0 0,0 0,0 0,0 0,0 0,0-1,-1 1,1 0,0-1,-1 1,1 0,-1-1,1 1,-1-1,0-1,2-4,-1 1,-1-1,1 0,-1 1,0-1,-2-10,0 4,-1 0,0 0,-1 0,-1 1,0 0,-13-23,15 30,0 0,0 0,-1 1,1-1,-1 1,0 0,0 0,-1 0,1 1,-1-1,0 1,0 0,0 0,0 1,0 0,-1 0,1 0,-9-1,-10 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0:04.2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205 159,'-12'-38,"8"26,1-1,-2 1,0 0,-11-20,14 28,0 2,-1-1,1 0,-1 0,1 1,-1-1,0 1,1 0,-1 0,-1 0,1 0,0 1,0-1,-1 1,1 0,0 0,-1 0,1 0,-1 0,0 1,1 0,-5 0,5 0,-1 0,1 0,-1 0,1 1,0-1,-1 1,1 0,-1 0,1 1,0-1,0 1,0-1,0 1,0 0,0 0,0 0,1 1,-1-1,-3 6,3-5,1 1,-1 0,1 0,0 0,1 1,-1-1,1 0,0 1,0-1,0 0,1 1,-1-1,1 10,0-10,1 0,-1 1,0-1,1 0,0 0,0 0,1 0,-1 0,1 0,-1 0,1 0,1-1,-1 1,0 0,1-1,0 0,-1 0,1 0,1 0,-1 0,0-1,1 1,-1-1,1 0,0 0,0 0,0 0,0-1,0 0,0 0,0 0,0 0,8 0,-8-1,0 0,1 0,-1-1,0 1,0-1,0 0,0-1,0 1,0 0,-1-1,1 0,0 0,-1 0,1-1,-1 1,0-1,0 1,0-1,0 0,0-1,-1 1,1 0,-1-1,0 1,0-1,0 0,0 1,-1-1,1 0,-1 0,0 0,-1 0,1-1,-1 1,1 0,-1 0,0 0,-1 0,1 0,-1-1,0 1,-2-5,-10-23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0:36.4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53 0,'-14'49,"2"1,2 0,-3 55,10-54,6 101,20 50,-14-131,25 264,-26-271,1-4,0-17,-4-26,-6-29,0 0,0-27,1 1,2-1,2 1,1-1,2 1,1 1,2 0,26-62,-31 89,1 0,10-16,-10 18,1 1,-1-1,11-8,-11 12,0-1,0 1,0 0,0 1,1 0,-1-1,1 2,0-1,0 1,0 0,0 1,1 0,-1 0,0 0,0 1,1 0,-1 0,0 1,13 3,-6 0,0 0,0 1,0 1,0 0,-1 1,0 1,-1 0,21 17,6 11,-28-22,0-1,0 1,-1 1,-1 0,-1 0,0 1,-1 0,0 0,-2 1,8 33,-11-39,-1-1,0 1,0-1,-2 1,1 0,-1-1,0 1,-1-1,-1 1,1-1,-2 0,1 0,-1 0,-1-1,0 1,0-1,-1 0,0 0,-10 10,6-9,0 0,-1-1,0 0,-1-1,0 0,0 0,-1-2,0 1,-16 4,7-4,1-1,-1-1,0-1,-1-1,-28 0,-1-4,42 0,-1 0,1 0,-1-1,1-1,0 0,0 0,0-1,0-1,1 1,-10-7,-16-14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0:36.8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1,'57'61,"11"12,-36-33,-1 1,-1 1,-3 2,23 49,-28-41,-2 1,24 103,-37-115,-1 0,-1 0,-3 1,-4 66,-3-71,-1-1,-2 0,-1 0,-2-1,-17 38,-92 160,71-149,-73 91,81-124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0:38.9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1 280,'24'-28,"1"2,2 0,0 2,2 1,1 1,0 2,55-28,-32 22,-3 5,1 8,-46 12,0 0,0 1,0 0,0 0,0 0,6 2,-10-2,1 0,-1 1,1-1,-1 1,1 0,-1-1,1 1,-1 0,0 0,0 0,1-1,-1 2,0-1,0 0,0 0,0 0,0 0,0 1,0-1,0 2,0 0,0-1,0 1,0 0,-1 0,0 0,1-1,-1 1,0 0,0 0,-1 4,-1 3,-1 0,1 1,-2-1,1 0,-6 9,-73 127,-9 19,62-100,4-3,22-50,0 0,-3 23,6-30,-1 1,1-1,0 0,0 1,1-1,0 1,0-1,0 1,0-1,1 0,0 0,0 0,1 0,5 9,-5-10,2 1,-1-1,0 1,1-1,0 0,0-1,0 1,1-1,-1 0,1-1,-1 1,1-1,7 2,14 3,0-1,0-2,38 3,87-6,-88-1,13 1,-1 5,1 7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0:39.4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0 118,'408'-20,"-3"-25,-316 33,-11-1,70-5,-77 14,-8-2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0:40.0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131 1,'-13'23,"0"1,2 0,0 1,2 0,0 0,2 1,-5 32,3-14,-3 2,1 1,1-3,7-6,3-35,0 1,0-1,1 0,-1 0,1 0,0 1,0-1,0 0,1 0,-1 0,1 0,-1-1,1 1,0 0,0-1,0 1,1-1,-1 0,0 1,1-1,0 0,-1-1,1 1,4 2,5 0,0 1,0-2,1 1,24 2,-23-4,26 4,1-3,1-1,-1-2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0:40.4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 0,'0'0,"0"35,-6 33,2 32,-4 12,5-9,0-5,3-12,0-16,0-5,6 5,6-8,14-5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0:41.1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59 21,'0'11,"2"49,-1-56,0 0,-1 0,2 0,-1 0,0 0,1-1,-1 1,1 0,0-1,1 1,4 5,-6-7,1-1,0 0,0 0,-1-1,1 1,0 0,0 0,0-1,0 1,0-1,0 0,0 0,0 1,0-1,0-1,-1 1,1 0,0 0,0-1,0 1,0-1,0 1,0-1,0 0,-1 0,4-2,0 1,-1 0,0-1,0 0,0 0,0 0,0 0,-1 0,1-1,-1 0,4-4,-6 5,0 1,1 0,-1-1,0 1,0-1,-1 1,1-1,0 1,-1-1,0 0,1 1,-1-1,0 0,0 1,-1-1,1 0,0 1,-1-1,0 1,0-1,1 1,-2-1,1 1,0 0,0-1,-1 1,1 0,-1 0,0 0,1 0,-1 0,0 0,0 0,0 1,-1-1,1 1,0 0,0-1,-1 1,1 0,-1 0,1 1,-1-1,1 0,-1 1,0 0,1-1,-1 1,0 0,1 0,-4 1,-2 0,1-1,-1 2,0-1,1 1,0 0,-1 1,1 0,0 0,0 1,0-1,1 1,-1 1,-5 5,-2-1,14-9,0 0,-1-1,1 1,0-1,0 1,0-1,0 1,0 0,0-1,0 1,0-1,0 1,0-1,0 1,0-1,0 1,0-1,0 1,1 0,-1-1,0 1,0-1,0 1,1 0,-1-1,0 1,0 0,1-1,18-50,-19 62,0-5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0:47.1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0 184,'30'-33,"58"-48,-78 73,1 0,0 0,0 1,1 1,0 0,0 0,0 1,1 1,0 0,13-3,-23 7,0 0,-1 0,1 0,-1 0,1 0,0 0,-1 1,1-1,-1 1,1-1,-1 1,1 0,-1 0,0 1,1-1,-1 0,0 1,0-1,0 1,0 0,0-1,0 1,0 0,1 3,3 4,-1 1,0 0,-1-1,6 19,3 7,-8-25,17 50,-20-54,0 0,0 0,-1 0,0 0,0 1,-1-1,0 0,0 0,0 1,-1-1,0 0,0 0,-1 0,0 0,0 0,0 0,0 0,-1 0,0-1,-5 8,0-4,0-1,0 0,-1 0,0-1,0 0,0-1,-1 0,0 0,0-1,-1 0,0-1,-11 3,18-5,0-1,0 1,0-1,0 0,0 0,0-1,0 1,0-1,-5 0,12-3,-1 1,1 0,0 0,0-1,1 2,-1-1,7-3,-5 3,30-16,-16 10,8 3,5 5,-1 8,-28-6,1-1,-1 1,1 0,-1 0,6 6,-7-6,0 0,0 0,0 1,0 0,0-1,0 1,1 4,5 24,-5 3,-6 5,-4 2,-6-1,-4-2,-2-1,-6-5,-5-2,-5-6,-4-4,-3-5,-5-5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0:42.0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0 234,'16'-18,"0"1,1 0,1 1,0 1,27-16,-7 7,75-32,-55 33,-44 19,1 0,15-2,-22 5,1 0,0 1,0 0,0 0,-1 1,15 3,-21-4,0 0,0 1,0 0,0-1,1 1,-1 0,0 0,0 0,0 0,-1 0,1 1,0-1,0 1,-1-1,1 1,-1-1,1 1,-1 0,0 0,1 0,-1 0,0 0,0 0,-1 0,1 0,0 0,-1 0,1 0,-1 1,0 2,0 0,0 1,-1-1,0-1,0 1,-1 0,1 0,-1 0,0-1,-3 6,-28 41,17-29,-30 47,-78 125,92-132,25-46,-8 30,13-38,1 1,-1 0,1-1,0 1,1 0,0-1,1 1,0 0,0 0,1-1,0 1,0-1,1 0,0 0,0 1,1-2,0 1,1 0,-1-1,2 0,-1 0,1-1,0 1,0-1,0 0,1-1,0 1,0-2,1 1,10 4,4 2,1-1,1-2,37 9,75 9,-66-15,2-5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0:42.5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69,'401'-33,"-72"1,-99 29,-161 3,-46 0,8-1,47 6,-21 9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0:43.0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45 1,'-8'27,"1"0,1 1,1 0,-1 44,2-26,-2 11,3-4,4-3,0-43,0-1,0 0,0 0,1 0,0 0,0 0,0-1,1 1,0 0,0-1,0 0,1 0,0 0,4 5,0-3,0 0,0-1,1 0,-1-1,1 0,0 0,17 6,19 3,-1-7,1-4,2-3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0:43.4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 1,'0'0,"-6"30,3 32,-2 28,-1 5,6-1,-2-5,2-6,0-3,5-1,9-5,13-21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0:43.8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0,'0'0,"26"0,27 0,24 0,-9 0,-4 0,-1 0,17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0:44.2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42,'0'0,"25"0,35-9,26-2,-4 2,-2 3,-1 4,0-2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0:48.7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1,'36'150,"-23"-103,13 85,-23-95,2 0,2 0,2 0,1-1,1 0,26 52,-19-53,2 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0:49.1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1 104,'0'0,"26"0,30 0,30 0,-7 0,4-6,-4-4,2 2,1-1,-1-3,-8-2,-6-1,-1 1,15-1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0:49.7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1,'0'279,"0"-224,-1-42,2 0,0 0,1 1,0-1,1 0,5 16,-6-23,1-1,-1 0,1 0,0 0,0 0,0 0,1-1,0 1,0-1,0 0,0 0,1-1,-1 1,1-1,0 0,9 5,17 2,5-2,4-3,1-4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0:50.0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1,'0'0,"0"26,0 24,0 28,0 4,0 3,0 4,0-7,8-5,6-9,8-7,8-16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0:47.7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319 0,'-7'2,"-21"9,-37 18,55-24,0 1,1 0,0 1,0 0,0 1,1 0,-7 9,-2 5,1 0,1 0,2 2,0 0,1 0,2 1,0 1,-11 52,16-56,2 0,0 1,2-1,0 1,2-1,0 1,2-1,0 1,1-1,2 0,9 25,6-2,6-10,3-8,-26-25,0 0,1 1,-1-1,1-1,8 3,-6-2,0-1,0 0,0 0,0-1,0 0,0 0,0 0,0-1,0 0,0-1,0 1,0-2,11-4,-8 2,-1 0,0-1,-1 0,1 0,-1-1,0 0,-1 0,11-14,-6 4,0 0,-2 0,0-1,-1 0,-1-1,-1 0,0 0,-1-1,3-25,-5 15,-2 0,-1 0,-1 0,-1 0,-2 0,-2 0,0 0,-2 1,-1 0,-1 0,-2 1,-1 0,-16-27,11 21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0:50.4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11,'0'0,"25"0,32 0,20 0,-12-5,-13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0:50.7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48,'0'0,"26"0,24-5,22-5,-7 2,-13-2,-11-5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0:51.2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1 152,'102'-86,"-87"75,0 1,0 1,1 1,1 0,22-7,-37 14,1 0,0 0,0 1,0-1,0 1,0 0,0-1,0 1,0 1,0-1,0 0,4 2,-5-1,-1-1,0 1,0-1,0 1,0 0,0 0,0-1,-1 1,1 0,0 0,0 0,0 0,-1 0,1 0,-1 0,1 0,-1 0,1 1,-1-1,0 0,1 0,-1 0,0 0,0 1,0-1,0 0,0 0,0 1,0-1,0 0,0 0,-1 2,-1 7,-1 0,0 1,-1-1,0-1,-7 14,-31 48,26-45,-54 98,42-60,11-2,14-52,2 1,0-1,0 0,1 0,0 1,1-1,0 0,0 0,6 19,-5-22,1-1,0 0,0 0,0 0,1 0,0 0,0-1,1 1,-1-1,1-1,0 1,0 0,1-1,-1 0,1-1,7 4,27 10,2-6,4-9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0:51.9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219 31,'-12'-2,"1"-1,-20-7,23 7,-1 0,1 0,-1 1,0 0,-14-1,20 3,0 0,0 1,1-1,-1 1,0-1,0 1,0 0,1 0,-1 0,1 1,-1-1,1 0,-1 1,1 0,0-1,-1 1,1 0,0 0,0 1,1-1,-1 0,-1 3,-3 4,2 0,-1 0,1 0,0 1,1 0,-4 19,3-9,2 1,-1 31,3-50,0 0,0 0,0 0,1 0,-1 0,0 0,1 0,0 0,-1 0,1 0,1 3,-1-5,0 1,-1 0,1 0,0-1,0 1,0-1,-1 1,1 0,0-1,0 0,0 1,0-1,0 1,0-1,0 0,0 0,0 0,0 0,0 1,0-1,0-1,0 1,0 0,0 0,2 0,12-3,1 1,0 1,0 0,0 1,16 3,-26-2,1 0,-1 1,0 0,0 0,1 0,-1 1,-1 0,1 0,0 0,-1 1,0 0,0 0,0 0,0 1,4 5,10 20,-15-21,-1 1,1 0,-2 1,1-1,-2 0,1 1,-1-1,-1 1,0-1,0 1,-1-1,0 1,-6 19,-8 14,-9 1,-11 0,27-36,0 0,-20 14,-24 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0:52.4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303 1,'-4'8,"-76"168,25-55,16-35,7-17,-1-1,3-5,1-8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0:52.8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57 6,'-17'45,"-16"63,31-100,0 1,1-1,0 18,0-24,1-1,0 1,0-1,0 1,0 0,1-1,-1 1,0-1,1 1,-1-1,1 1,-1-1,1 1,0-1,0 1,0-1,0 0,-1 1,2-1,-1 0,0 0,0 0,0 0,0 0,1 0,-1 0,2 1,-1-2,-1 0,0 0,0 0,1 0,-1 0,0-1,0 1,1 0,-1-1,0 1,0-1,0 1,0-1,0 1,0-1,0 0,0 1,0-1,0 0,1-1,18-21,-15 17,2-3,0 0,-1 0,0-1,-1 0,0-1,0 1,4-17,-8 22,1 1,-1 0,0-1,-1 1,1-1,-1 1,0-1,0 1,0-1,-1 1,1-1,-1 1,0 0,0-1,-1 1,1 0,-1 0,0 0,0 0,-1 0,1 0,-4-3,5 5,-1 1,0 0,0-1,0 1,0 0,-1 0,1 1,0-1,0 0,-1 1,1-1,0 1,-1-1,1 1,0 0,-1 0,1 1,-5 0,-12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0:53.3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95 9,'-29'-5,"26"4,0 0,-1 1,1-1,0 1,0-1,-1 1,-5 1,7-1,1 1,-1-1,1 1,-1 0,1 0,0-1,-1 1,1 0,0 0,-1 0,1 1,0-1,0 0,0 0,0 1,0-1,0 0,0 1,1-1,-2 4,0 0,1 1,-1-1,1 1,0 0,1 0,-1-1,1 1,0 0,1 0,-1 0,1-1,0 1,2 5,-2-7,0-1,0 0,0 1,0-1,1 0,-1 0,1 0,0 0,0 0,0 0,0-1,0 1,1-1,-1 1,1-1,0 0,0 0,-1 0,1 0,0-1,1 1,-1-1,4 2,-5-3,0 0,1 0,-1 0,1-1,-1 1,0 0,1-1,-1 1,0-1,0 0,0 0,1 0,-1 0,0 0,0-1,0 1,0 0,-1-1,1 0,0 1,-1-1,1 0,1-3,1 0,-1 1,0-1,0 0,-1-1,1 1,-1 0,0-1,1-8,-1-13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3:18.3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465 42,'-21'-5,"-32"-11,43 12,0 0,-1 1,1 0,-1 1,0 0,0 1,0 0,1 1,-1 0,-15 2,11 0,1 1,0 1,1 1,-1 0,1 0,0 1,0 1,0 1,1-1,1 2,-19 15,22-15,0-1,1 1,-1 1,2-1,-1 1,2 1,-1-1,1 1,1 0,0 0,1 0,0 0,0 1,-1 22,2-11,2 0,0 0,1-1,2 1,0 0,2-1,10 35,-10-43,1-1,0 0,1-1,0 1,1-1,0-1,1 1,0-1,1-1,0 0,1 0,0-1,17 11,-15-12,0-1,1 0,-1 0,2-2,-1 0,0 0,1-1,30 4,-1-10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3:18.7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218 0,'24'41,"-1"1,-2 1,-2 1,-2 0,-2 2,-2 0,9 57,-10-16,-4-1,-3 1,-7 90,-3-108,-3-1,-3 0,-4-1,-2 0,-35 89,7-51,-3-2,-89 137,81-150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3:33.022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1,'26'13,"91"44,-96-48,1-1,0-2,40 8,-21-9,6 2,6 1,8-4,3 1,0-3,-6-1,-9 1,-11-1,-13-1,-9 2,2-4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0:48.6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272 448,'12'-15,"76"-93,-59 65,-23 32,0 0,-1-1,0 1,0-1,-1-1,-1 1,0 0,-1-1,0 0,-1 1,-1-1,0 0,-2-15,2 23,-1 0,0 1,0-1,-1 0,-2-5,2 7,0-1,-1 0,1 1,-1-1,0 1,1 0,-2 0,1 0,0 0,0 1,-1 0,-6-4,3 2,-1 2,1-1,0 1,-1 0,1 0,-14-1,7 3,-1 0,1 0,-1 1,1 1,0 0,0 1,-17 6,25-6,0-1,1 1,-1 0,1 0,0 0,0 1,0 0,0 0,1 0,-6 6,9-8,-1 0,1 0,-1 0,1 0,0 0,0 0,0 0,0 1,0-1,0 0,1 1,-1-1,1 0,0 1,0-1,-1 1,2-1,-1 1,0-1,0 1,1-1,-1 0,1 1,0-1,0 0,0 1,0-1,1 2,10 12,0 0,1-1,21 19,16 18,-33-32,-1 1,-1 0,-1 1,-1 1,17 41,-26-53,-1 0,0 0,0 1,-1-1,0 1,-1-1,-1 1,0 0,0 0,-1-1,-1 1,0-1,0 1,-1-1,-5 12,3-11,0-1,0 0,-1-1,-1 0,0 0,0 0,-13 13,-11 2,-4-5,30-17,-1-1,0 0,0-1,-11 2,6-2,-1 0,1-1,0-1,-1 0,-16-3,22 3,0-1,0 1,0-1,1-1,-1 1,0-1,1 0,0 0,-1 0,1-1,-8-8,11 9,-1 0,1-1,0 1,0-1,0 0,0 0,1 1,-1-1,1 0,0 0,0 0,1-1,-1 1,1 0,0 0,0 0,1 0,-1-1,1 1,-1 0,4-7,1-5,1 0,1 0,17-29,-14 30,0 0,1 1,1 0,24-22,60-43,-66 56,-2 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3:33.541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0,'49'8,"60"1,-23-3,50 8,-67-10,1-1,4 0,-2-3,-5-2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3:34.664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1,'0'0,"20"6,22-3,20 2,-3 2,0-7,-1 3,11-3,8 0,5 0,-4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3:35.30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22,'0'0,"26"0,28-6,26 0,-7 3,-4-1,-1 2,0 2,2 0,-2 0,0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3:37.159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22,'0'0,"23"0,24 0,23 0,-7 0,-4-6,1 0,-1 3,-2-1,11 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3:38.450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0,'268'0,"-205"0,75 1,-66 1,-5 2,-3 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3:39.59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54,'109'1,"112"-2,137-38,-269 25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3:40.79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43,'0'0,"33"0,35 0,32 0,22-6,-2-3,-2 0,9 0,0 2,7 5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3:55.3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407 686,'31'-24,"-1"-1,-2-1,-1-2,-1-1,36-52,-41 43,-6-7,-7-8,-8 36,1-1,-2 1,-1-1,0 1,-1-1,0 1,-2 0,-12-31,13 39,0 0,-1-1,-1 2,1-1,-1 1,-1-1,1 2,-1-1,-1 1,0 0,0 0,0 1,0 0,-1 1,0 0,-16-7,-20 1,23 8,-1 1,0 0,0 2,0 1,0 1,1 1,-1 1,1 0,0 2,-34 13,13 5,4 5,32-22,1 0,-1 1,1 0,0 0,1 1,0 0,-6 14,-7 27,15-40,1 1,0 0,1-1,0 1,0 0,1 0,1 0,0 0,0 0,1-1,1 1,0-1,0 1,1-1,0 0,1 0,0-1,7 11,1-2,0-1,1-1,1 0,0-1,1-1,1 0,0-1,27 15,83 43,-62-36,-1 2,87 67,-137-93,3 4,19 34,-23-23,-7 4,-8 4,-7 1,7-30,0 0,0 0,-1-1,0 1,-3 4,-25 24,4-11,0-1,-2-2,-38 21,15-14,-1-7,-2-6,43-11,1 0,-21-1,24-1,0-1,0 0,0-1,-10-2,13 2,-1 0,1 0,0 0,0-1,0 0,0 0,0 0,1 0,-1-1,1 0,0 0,0 0,-7-9,8 7,-1-1,1 1,0-1,0 0,1 0,0 0,0 0,1 0,-2-14,3 2,1-1,0 0,2 0,0 1,1-1,1 1,9-24,-1 12,1 0,1 2,1 0,2 1,1 0,1 2,1 0,2 2,42-38,-40 40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3:56.0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1 113,'355'11,"-68"-1,14-15,477-67,-342 34,-281 28,-57 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3:59.0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1,'0'34,"16"356,34 43,-41-365,1-1,1-3,3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0:49.1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1,'56'-1,"185"10,-180 1,-32-9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3:59.8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345 1,'-13'6,"1"0,0 1,1 1,0 0,0 1,1 0,0 1,-12 13,6-1,1 1,0 0,-14 33,-1 7,3 2,-33 122,47-135,3 0,2 1,2 0,2 72,6-90,1 0,2 0,1-1,2 0,1 0,1 0,2-2,25 48,-8-36,5-3,-27-35,0 0,1 0,14 9,-13-11,0 1,0-1,16 4,-17-6,1 0,0-1,-1 0,1 0,0-1,0 0,-1-1,1 0,0 0,-1-1,1 0,-1-1,1 1,-1-2,0 1,0-1,-1 0,1-1,-1 0,0 0,0-1,12-12,-7 6,-1-2,-1 1,0-1,0-1,-2 1,0-2,0 1,-2-1,0 0,-1 0,4-18,-1-21,-7 47,-1 1,0-1,-1 0,-2-13,2 14,-1-1,-1 1,0 0,0 0,0 0,0 0,-1 1,0 0,-1-1,0 1,0 1,0-1,0 1,-1 0,0 0,0 0,0 1,-13-7,5 5,0 0,0 1,0 1,-1 1,1-1,-1 2,0 0,-25 1,-18 4,-3 9,2 2,4-2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4:00.3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21,'0'0,"27"0,28-5,23-1,-5 2,1 1,-3 1,-4 2,-1 0,9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4:00.6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77,'0'0,"30"0,24 0,32-9,-4-3,-1 3,-5 4,-2-2,-8-5,-16-11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4:01.1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1,'44'504,"-35"-348,2-83,3-4,0-3,-11-56,20 118,-16-57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4:01.5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0,'82'15,"117"7,85-13,-270-8,596-1,-538-2,-8 1,-5-1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4:02.3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1 264,'335'-188,"-273"159,-2 7,-6 6,-44 14,-1 0,1 0,-1 1,1 0,9 1,-17 0,0 0,0 0,0 0,-1 0,1 0,0 1,0-1,0 1,-1-1,1 1,0 0,-1 0,1 0,-1 0,1 0,-1 0,1 0,-1 0,0 0,1 1,-1-1,0 1,0-1,0 1,0-1,0 1,0 0,-1-1,1 1,0 0,-1-1,1 1,-1 2,0 3,0 0,0 0,-1 0,0-1,0 1,-1 0,0-1,0 1,-1-1,-3 7,-8 14,-17 24,14-24,-37 58,-53 97,80-119,10-2,15-51,0 0,1 0,0 1,1-1,0 0,1 0,0 0,1 0,0 0,0 0,1 0,0 0,7 13,-5-15,-1 0,2-1,-1 1,1-1,0-1,1 1,-1-1,1 0,1 0,-1-1,1 0,0 0,0-1,0 0,10 3,9 3,1-2,-1-2,40 5,86 1,-116-10,41 2,12-3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4:03.6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21,'0'0,"28"0,21 0,26 0,-8 0,-4-6,-6 0,0 3,-1 1,10-1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4:03.9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21,'0'0,"26"0,25 0,25-6,-2 0,-3 3,3 0,-2 0,7 3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4:06.4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670 0,'-24'9,"0"2,1 0,0 1,1 2,-31 23,10-1,-57 60,49-40,2 2,3 2,2 2,3 2,-35 74,48-71,6-8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4:06.8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115 13,'-26'-2,"20"2,0-1,1 1,-1 0,0 1,-7 0,10 0,1 0,0 0,0 0,0 0,-1 0,1 0,1 1,-1-1,0 1,0-1,0 1,1 0,-1-1,1 1,-1 0,-1 4,1-2,0 1,0 0,1 0,-1 0,1 0,0 0,1 0,-1 0,1 0,0 0,0 0,1 0,-1 0,1 0,0 0,1 0,1 5,-1-5,-1 0,1 0,0-1,1 1,-1-1,1 0,0 0,0 0,0 0,0 0,1-1,-1 1,1-1,0 0,0 0,0 0,6 2,-8-4,0 0,0-1,0 1,1-1,-1 1,0-1,0 0,0 0,1 0,-1 0,0 0,0 0,1-1,-1 1,0-1,0 1,0-1,0 0,0 0,0 0,0 0,0 0,0-1,0 1,-1 0,1-1,0 1,-1-1,1 0,-1 0,0 1,0-1,1 0,-1 0,1-3,0 0,0 0,0-1,0 1,-1 0,0-1,0 1,0-1,0 1,-1-1,0 1,0-1,-2-10,1 11,-1 1,1-1,-1 1,1-1,-1 1,0-1,-1 1,1 0,-1 0,0 0,0 0,0 1,-1-1,1 1,-1 0,1 0,-1 0,0 0,-1 1,1 0,0-1,-1 2,-4-3,-17-5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0:49.8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 1,'-8'196,"2"-136,-4-2,-1 6,2 0,5-2,10-7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4:07.3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115 1,'-9'0,"1"0,-1 0,0 1,1 1,-15 3,21-4,-1 0,0 0,1 0,0 0,-1 1,1-1,0 1,0 0,0 0,0 0,0 0,0 0,0 0,1 0,-1 0,1 1,-1-1,1 1,0-1,0 1,-1 4,0 2,0 1,1 0,0 0,0 0,1 0,0 0,1 0,4 17,-4-23,0 0,0-1,0 1,1-1,-1 1,1-1,0 0,0 0,1 0,-1 0,4 4,-4-5,0-1,0 1,1-1,-1 0,0 0,0 1,1-2,-1 1,1 0,-1 0,0-1,1 0,-1 1,1-1,0 0,-1 0,1 0,3-1,-2 0,0 0,0 0,0 0,-1-1,1 1,-1-1,1 0,-1 0,1 0,-1-1,0 1,0-1,0 0,-1 0,1 0,-1 0,1 0,-1 0,0-1,0 1,0-1,1-6,0 3,-1 0,0-1,0 1,-1-1,0 0,0 1,-1-1,0 0,0 1,-3-14,-4-11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4:17.4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493 82,'-22'-4,"0"-1,0-1,-41-18,34 12,-32-8,46 17,1 0,0 1,-26 0,9 5,0 8,-1 9,24-14,1 1,0 0,1 0,-1 1,1 0,1 0,0 1,0-1,0 1,1 0,-5 17,3-4,1-1,1 1,1 0,-1 26,4 15,5-2,3-4,4-10,1-18,-12-28,-1 0,1 1,0-1,0 0,0 0,0 0,0-1,1 1,-1 0,0 0,0-1,1 1,1 0,23 4,4-2,-1 1,0 1,-1 2,1 1,-1 1,-1 2,37 19,-16-2,-6 9,-8 6,-7 6,-23-39,0 0,5 22,-7-22,-1 0,0 0,-1 0,1 0,-2-1,1 1,-2 0,1 0,-1 0,-1-1,0 1,0-1,0 0,-2 0,1 0,-1 0,-6 8,-15 11,-10-3,-12-1,-13 0,-5 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4:18.1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185 0,'-16'15,"1"0,0 1,1 0,0 2,2-1,0 2,1-1,1 1,1 1,0 0,2 0,-7 28,5-11,2 0,2 1,2-1,1 1,1 0,3-1,1 1,1 0,3-1,11 39,-13-60,16 31,-14-33,2-1,10 15,-11-19,-1 0,1-1,15 12,-15-14,0 0,0-1,1 0,13 5,-14-7,1 0,-1-1,1 0,-1 0,1-1,0 0,0-1,0 1,-1-2,1 1,0-2,0 1,-1-1,1 0,-1-1,1 0,-1 0,0 0,0-1,0-1,7-5,-4 2,-2 0,1 0,-1-1,0 0,-1-1,0 0,-1 0,0 0,0-1,-1 0,-1-1,0 0,0 1,4-18,-5 6,0 0,-1 0,-1-1,-1 1,-1-1,-1 1,-2 0,-9-46,4 40,-1 1,-2-1,0 2,-2-1,-1 2,-27-40,9 26,-3 9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4:40.884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0,'4'0,"9"0,7 0,3 0,10 0,4 0,-2 0,-1 0,-4 0,-2 0,-2 0,-6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4:42.665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0,'8'0,"6"0,6 0,2 0,2 0,1 0,4 0,1 0,-1 0,-1 4,-1 1,-6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4:44.210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0,'368'0,"-386"0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4:46.117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0,'4'0,"10"0,5 0,4 0,3 0,-1 0,5 0,1 0,-2 0,0 0,-7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4:52.2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96,'4'0,"5"0,5 0,0-4,2-1,-2-4,1-1,1 2,7-2,2 1,2-2,0 1,-1 2,0 2,-2 3,0 1,0 1,-5 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4:53.931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0,'4'0,"5"0,5 0,5 0,2 0,2 0,0 4,2 2,-1-1,0-1,0-1,0-1,-1-1,-3-1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4:55.21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3,'55'-1,"2"0,0 2,0 3,61 11,-45-1,96 4,-76-3,-74-12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0:50.8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0 121,'33'-21,"1"1,0 2,54-20,-47 25,2 5,-2 5,-5 7,-34-4,0 0,0 1,0-1,0 1,0 0,0-1,0 1,0 0,0 0,-1 0,1 0,0 1,0-1,-1 0,1 1,-1-1,1 1,-1-1,0 1,0 0,0 0,0 0,0-1,0 1,0 0,0 0,-1 0,1 0,-1 0,1 1,-1-1,0 0,0 0,0 0,0 0,0 0,-1 0,1 0,-1 0,1 0,-1 0,0 0,-1 4,-3 5,-1 0,-1 0,1 0,-1-1,-17 19,-24 15,34-32,0 1,-13 15,26-27,0 0,0 0,0 0,1 0,-1 1,0-1,1 0,-1 0,1 1,-1-1,1 0,0 1,-1-1,1 1,0-1,0 0,0 1,0-1,0 1,0-1,0 0,1 1,-1-1,0 1,1-1,-1 0,1 0,0 1,-1-1,1 0,0 0,0 0,0 1,1 0,3 3,1 0,0 0,0 0,1-1,7 4,-5-2,12 8,-1 8,1 11,-13-18,-1 0,0 1,-2 0,0 0,0 1,-1 0,-2-1,1 1,-1 23,-2-26,-1-1,0 0,-1 1,0-1,-1 0,-1 0,0 0,0-1,-2 0,1 0,-2 0,-11 17,-6 0,-3-4,-4-2,-3-7,-1-9,0-9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4:56.88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1,'0'4,"4"1,9 0,7-1,7-1,8-1,1-1,-1-1,-3 0,-3 0,-2 0,-2 0,-1 0,-1 0,0-1,0 1,-4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5:38.3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2113 101,'-20'-13,"0"0,-1 2,0 0,0 1,-2 2,1 0,-1 1,0 1,0 1,-1 2,1 0,-1 1,0 1,-40 5,9 4,1 3,1 3,0 2,0 2,2 2,-62 34,22-3,2 4,-113 92,98-60,4 5,4 4,4 4,5 4,-99 153,148-196,2 3,3 1,3 1,-34 112,48-121,3 1,2 1,3 0,2 0,3 1,6 63,-1-95,2 0,1-1,1 0,1 0,2-1,1 1,0-2,2 0,1 0,1-1,21 27,-10-20,1 0,2-3,0 0,2-2,1-1,1-1,46 26,-23-20,2-3,0-2,110 32,-82-36,1-3,101 7,180-15,-5-28,-214 5,0-6,-1-6,-1-7,-2-7,187-75,-260 84,-1-3,-2-3,-2-3,91-70,-121 80,-2-2,0-1,-2-2,-2-1,-1-1,-2-1,-1-2,36-73,-43 69,-3 0,-1-1,-2 0,-2-1,7-60,-14 67,-3-1,0 0,-3 0,-1 1,-2-1,-17-65,6 56,-2 0,-1 1,-3 1,-2 1,-1 1,-3 1,-33-39,0 8,-4 4,-133-113,117 117,-4 4,-2 4,-166-83,186 110,-1 3,-2 3,0 3,-1 4,-2 2,-85-7,16 17,124 6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5:43.5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1 210,'30'-31,"1"2,1 1,2 2,0 1,51-27,-44 36,-38 15,-1 1,1-1,0 1,-1 0,1-1,-1 1,1 1,-1-1,1 0,0 0,-1 1,1 0,3 1,-5-1,0-1,0 1,0 0,-1 0,1 0,0 0,0-1,-1 1,1 0,-1 0,1 0,-1 0,0 1,1-1,-1 0,0 0,0 0,1 0,-1 0,0 0,0 0,0 1,0-1,-1 0,1 0,0 1,-9 30,-11 15,-50 84,3-9,57-100,1 0,1 1,-9 40,15-57,1 0,0 0,1 0,-1 0,1 1,0-1,1 0,-1 0,1 0,1 0,-1 0,4 7,-3-9,0 0,0-1,1 1,-1-1,1 0,0 1,0-1,0 0,0-1,1 1,-1-1,1 1,0-1,-1 0,1 0,0-1,6 2,19 4,1-1,0-2,0-1,0-1,35-3,-13 2,26 1,12 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5:44.4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0 125,'28'-20,"0"0,57-28,-70 42,0-1,1 2,0 0,0 1,0 1,0 0,0 1,17 0,-30 2,-1 0,0 0,0 0,0 1,0-1,0 1,0-1,0 1,0 0,0 0,0-1,0 1,0 1,0-1,0 0,-1 0,1 1,-1-1,1 1,-1-1,1 1,0 2,2 2,-1 1,0 0,0 0,0 0,1 8,2 5,34 88,-27-74,0 4,0 3,-12-35,0 0,0 1,-1-1,0 1,0 8,-2-7,1 0,-1 0,0-1,-5 11,3-8,0 0,-1 0,-1-1,0 1,0-2,-1 1,0-1,0 1,-1-2,0 1,0-1,-1-1,0 1,0-2,0 1,-1-1,0 0,0-1,0-1,-1 1,-15 2,-11-3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5:45.0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123 0,'-20'34,"-3"3,3 1,-17 41,32-67,1 0,0 0,1 1,1-1,0 1,0 0,1-1,1 1,0 0,1 0,3 17,-1-22,0 0,0 0,0 0,1 0,0 0,1-1,-1 0,2 0,-1 0,1 0,0-1,0 0,0 0,1-1,0 0,14 8,27 12,5-4,-44-18,0 0,1-1,-1 0,15 1,-15-3,0 0,1-1,13-3,-11 2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5:45.3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106 0,'0'0,"-10"34,-4 30,-10 37,1-2,4-8,7 4,8-4,4-3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5:47.1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1,'0'0,"0"29,6 30,1 26,-3-8,-1 5,0 2,-6-3,-8-3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5:48.0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0 192,'12'-16,"0"0,0 1,2 1,0 0,0 0,1 2,1-1,0 2,1 0,0 2,0-1,1 2,0 1,22-7,-32 12,-1 0,1 1,-1 0,1 0,0 0,0 1,13 2,-19-2,0 0,0 1,0-1,-1 1,1-1,0 1,-1 0,1 0,0 0,-1 0,1 0,-1 0,1 0,-1 0,0 0,1 1,-1-1,0 0,0 1,0-1,0 1,0 0,0-1,0 1,-1 0,1 0,-1-1,1 1,-1 0,0 0,0 0,1-1,-1 1,0 0,-1 0,1 0,0 0,-1 2,-1 7,-1 1,-1 0,0 0,0-1,-1 0,-8 13,-44 64,45-71,-34 47,-45 70,56-73,30-52,1 1,0 0,1 0,0 0,0 0,1 0,-1 17,3-23,0 0,0 1,0-1,1 0,-1 1,1-1,0 0,1 1,-1-1,1 0,-1 0,1 0,0 0,1-1,-1 1,1 0,0-1,-1 0,1 0,4 4,3-1,1 1,-1-1,1-1,0 0,0 0,1-1,0-1,-1 0,20 3,3-2,-1-2,42-2,20-7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5:48.8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90,'43'-18,"-5"2,1 1,58-13,-31 19,-65 8,15 0,33 0,-45 1,0 0,0 1,0-1,0 1,0 0,0 1,0-1,0 0,0 1,-1 0,1 0,-1 0,6 5,-8-7,-1 1,1 0,0 0,-1-1,1 1,-1 0,1 0,-1 0,1 0,-1 0,0 0,1 0,-1 0,0 0,0 0,0 0,0 0,0 0,0 0,0 0,0 0,0 0,0 0,-1 0,1 0,0 0,-1-1,1 1,0 0,-1 0,1 0,-1 0,0 0,0 0,-4 5,1-1,-1 1,-11 8,5-6,1 2,-1 1,1 0,1 1,0 0,0 0,-9 19,15-25,0 1,1-1,0 0,0 1,1-1,-1 1,1-1,1 1,-1 0,1-1,1 1,-1 0,1-1,0 1,0 0,5 11,12 21,3 2,-16-30,0-1,-1 1,-1 0,1 0,-2 0,0 1,0-1,-1 1,0-1,-1 14,-1-18,0 0,0 0,-1 0,0 0,0 0,0-1,-1 1,0-1,-1 0,1 0,-1 0,0 0,0-1,-1 1,0-1,0 0,-11 8,-22 11,-6-4,-9-4,-6-8,-9-5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5:49.4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118 1,'-17'24,"2"2,0 0,2 0,1 2,1-1,1 2,2-1,-6 34,13-55,0-1,1 1,0-1,0 1,1-1,-1 1,1-1,1 1,-1-1,1 0,1 0,-1 0,1 0,0 0,0 0,0-1,1 1,0-1,5 6,-1-4,1 1,-1-1,1-1,1 0,-1 0,1 0,0-1,0-1,0 0,14 4,31 3,8-9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0:51.7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213 413,'14'-25,"4"-3,-1-1,-1 0,-2-1,17-53,-23 47,-6-2,-6 2,2 32,1-1,-1 1,0 0,0 0,-6-7,6 7,-1 0,-1 1,1-1,-1 1,1 0,-1 0,0 1,0-1,0 1,0-1,0 1,-1 1,1-1,-6-1,3 2,-1-1,0 1,0 1,0-1,0 1,-1 1,-14 2,12-1,0 1,1 0,-1 0,1 1,0 1,0 0,0 0,1 1,-1 0,1 0,1 1,-12 12,17-16,1 0,-1 0,1 0,0 0,0 0,0 1,1-1,-1 1,1-1,0 1,0 0,0 0,0-1,0 1,1 0,0 0,0 0,0-1,0 1,1 0,-1 0,1 0,0-1,0 1,1 0,-1-1,1 1,2 4,6 7,1 0,0-1,1 0,26 23,5 7,-22-19,-2 0,30 52,-41-61,-1 0,0 0,-1 0,0 1,-1 0,4 32,-9-43,1-1,-1 1,0 0,0 0,-1 0,0-1,0 1,0 0,0-1,-1 1,0-1,-1 0,1 1,-1-1,0 0,0 0,0-1,-1 1,0-1,1 0,-2 0,1 0,0 0,-1-1,-7 5,5-4,0-1,0 0,-1 0,1-1,-1 0,1 0,-1-1,0 0,1 0,-1-1,0 0,0 0,1-1,-1 0,0 0,1-1,-1 0,-11-5,16 6,-1-1,0 1,1-1,-1 0,1 0,0-1,-1 1,1-1,0 1,1-1,-1 0,0 0,1 0,0-1,-1 1,-2-7,4 5,-1 0,1-1,0 1,0-1,0 1,1-1,0 1,0-1,1 1,-1-1,3-9,4-10,1 0,2 0,22-43,-18 41,-2 1,15-49,-21 50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5:49.7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120 0,'0'0,"-19"28,-6 16,-9 19,12 8,11 4,3 6,8-3,0-1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5:56.7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 1,'0'0,"-6"32,1 30,-1 19,17-10,5-11,7-9,-6-10,-5-17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5:58.3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24,'147'-10,"-53"3,-56 4,-25 1,1 1,0 0,0 1,0 1,0 0,14 4,-27-5,1 0,-1 0,1 1,-1-1,0 1,1-1,-1 1,0-1,1 1,-1-1,0 1,0 0,0 0,1 0,-1 0,0 0,0 0,0 0,-1 0,1 0,0 0,0 1,-1-1,1 0,0 1,-1-1,1 0,-1 1,0-1,1 0,-1 1,0-1,0 1,0-1,0 1,0-1,0 0,-1 1,1 1,-3 5,0-1,0 0,-1 0,0 0,-9 12,6-8,-50 68,39-57,1 0,2 1,0 1,1 0,-18 46,31-67,1 0,-1 0,0 0,1 0,0 0,-1 0,1 0,0 0,1 4,0-3,1 1,-1-1,1 0,0 0,0 0,0 0,1 0,-1 0,1 0,0-1,0 1,1-1,-1 0,1 0,-1 0,6 3,9 5,1-1,25 11,-37-18,34 14,46 13,-18-14,9-5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8:02.8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517 1,'-28'0,"-14"-1,-61 8,89-5,0 1,0 0,1 1,0 0,0 1,0 1,0 0,-15 10,10-3,0 0,1 1,1 1,0 0,2 2,-23 28,5 14,5 7,24-54,0 1,0 0,-1 15,4-20,-1-1,2 0,-1 1,1-1,0 1,1-1,-1 0,1 0,1 0,3 7,-5-11,0-1,0 0,1 0,-1 1,1-1,0 0,-1 0,1 0,0-1,0 1,0 0,0-1,0 1,1-1,-1 0,0 0,1 0,-1 0,1 0,-1 0,1-1,-1 1,1-1,0 0,-1 0,1 0,-1 0,1 0,0 0,3-2,4 0,0-2,0 1,-1-1,0-1,0 0,0 0,-1-1,1 0,-1 0,-1-1,1 0,-1 0,11-15,4-9,-1-1,22-45,-27 45,1 1,-8 12,1 0,1 1,23-30,-33 48,-1-1,1 0,0 0,-1 1,1-1,0 0,-1 1,1-1,0 1,0-1,0 1,0-1,0 1,0 0,0-1,0 1,-1 0,1 0,0-1,2 1,-3 1,1-1,0 0,0 0,-1 1,1-1,0 1,-1-1,1 1,-1-1,1 1,0-1,-1 1,1-1,-1 1,1 0,-1-1,0 1,1 0,0 1,1 6,1 0,-1 0,0 0,0 9,0-3,9 35,3 7,50 160,-37-147,4-5,5-6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8:03.8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225 1,'-69'208,"55"-158,-15 60,5 1,-12 138,-12 398,43-452,29 259,134 441,-49-538,22-15,-129-337,40 86,95 154,-136-243,33 55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8:04.8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0,'18'16,"12"8,0 3,-2 0,-1 2,39 52,-35-31,-3 2,-2 0,-2 2,32 109,33 240,-59-208,-8 0,-9 2,-19 312,0-417,-60 566,-98 95,152-710,-3-1,-20 42,4-27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8:05.6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0,'12'352,"-8"-270,4 83,-1-86,0-9,2-3,3-2,2-5,-6-5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8:06.5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1 242,'2'-3,"92"-112,-81 102,0 0,2 1,0 0,0 2,32-18,-35 22,0 0,0 1,0 1,1 0,-1 1,26-4,-34 7,0 0,0 0,0 0,0 0,0 1,0-1,0 1,0 0,-1 0,1 0,0 1,0-1,-1 1,1 0,-1 0,0 0,1 1,-1-1,0 1,0 0,-1 0,1 0,0 0,-1 0,0 0,4 8,-3-4,-1 0,0 0,0 0,0 0,-1 1,0-1,-1 1,1-1,-1 1,-1-1,0 1,0-1,0 1,-4 11,-5 11,-1-1,-17 34,18-42,-125 224,134-243,-32 54,3-3,7 1,8-4,14-46,0 0,1 0,0 1,0-1,0 0,0 1,0-1,1 0,0 1,0-1,0 0,1 0,-1 0,1 0,0 0,5 7,-3-6,0 0,1-1,-1 1,1-1,1 0,-1 0,0-1,1 1,0-1,7 2,12 4,1-1,0-1,0-2,35 3,-52-7,221 8,-122-9,-47 1,3-6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8:07.7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140 1,'-12'40,"-13"77,19-83,0 0,-3-1,-18 50,17-62,1 2,-7 28,15-37,1-12,0 1,0-1,0 0,-1 0,1 0,-1 1,1-1,-1 0,0 0,0 0,0 0,0 0,0 0,0 0,-2 2,0-3,0-1,9 1,1 0,-1 1,0-1,12 6,8 2,8 0,10-1,-39-7,106 14,-42-12,3-3,0-3,5-4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8:08.0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56 0,'0'0,"0"31,0 29,-8 38,4 11,-2 12,-3 22,-1-11,3-14,-1-13,8-21,-3-2,3-1,0 10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46:52.3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1 119,'155'-42,"-53"11,-51 18,1 2,1 2,0 2,69 1,-54 12,-59-5,0 1,0 0,0 1,11 4,-16-5,0 0,1 1,-1-1,0 1,0 0,-1 0,1 0,-1 0,1 0,-1 1,0 0,0 0,0 0,-1 0,0 0,1 0,-1 0,-1 1,1-1,-1 1,1 0,-1 6,0-2,-1 0,0 0,-1 0,0 0,0 0,-1 0,0 0,-1-1,0 1,0-1,-6 11,-17 30,-58 79,-46 39,42-55,-68 107,107-137,41-69,1 1,0 0,2 0,-1 1,2 0,-4 15,8-26,-1-1,1 0,-1 1,1-1,0 1,0-1,0 0,1 1,-1-1,1 0,0 1,0-1,0 0,0 0,1 0,-1 0,1 0,0 0,-1 0,1 0,1-1,-1 1,0-1,1 1,-1-1,1 0,0 0,-1 0,1-1,0 1,0-1,6 3,9 1,-1 0,1-1,0-1,24 1,76-3,-67-2,88 2,129-2,-173-1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0:52.6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260 476,'4'-19,"1"1,0-1,17-34,0-5,-8 10,-4 1,-6 1,-8-2,-9 3,11 39,-1 1,0-1,-1 1,-5-9,6 10,0 1,-1 0,1 0,0 0,-1 0,-6-3,6 4,0 0,-1 0,1 0,-1 1,-6-2,-27 1,30 3,0 0,0 0,-1 1,1 0,0 1,1 0,-1 0,0 0,1 1,0 0,-14 10,19-11,-1-1,0 1,1-1,-1 1,1 0,0 0,0 0,0 0,0 0,1 0,-1 1,1-1,0 1,0-1,0 1,1-1,-1 1,1-1,0 1,-1 0,2-1,-1 1,0 0,1-1,0 1,0-1,0 1,0-1,3 6,6 11,1-1,1 0,18 23,12 17,-13-13,40 88,-66-125,1-1,-2 1,1 0,-1 0,0 0,-1 0,0 0,-1 1,0-1,0 0,-1 0,0 1,0-1,-1 0,-1 0,1-1,-1 1,-1 0,0-1,0 0,-1 0,1 0,-2 0,1-1,-1 0,0 0,-1 0,0-1,0 0,0 0,0-1,-1 0,0 0,0-1,-1 0,-14 5,14-6,0-1,0 0,0 0,0-1,-1 0,1 0,0-1,-15-2,21 2,1-1,-1 1,1-1,-1 0,1 0,-1 0,1 0,0 0,-1 0,1-1,0 1,0-1,0 0,0 1,0-1,0 0,1 0,-1 0,0 0,1-1,0 1,0 0,-1-1,1 1,1-1,-1 1,0-1,1 1,-1-1,1 1,0-1,-1 0,1 1,1-1,-1-3,1-3,1-1,0 1,0 0,1 0,0 0,4-9,30-53,-26 52,15-29,63-123,-70 133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8:16.9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1,'0'0,"29"0,29 0,23 0,-3 0,-4 0,7 0,10 0,8 6,-8-2,-8 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48:17.3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0,'0'0,"29"0,28 0,32 0,-1 0,3 0,1 0,2 0,19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51:02.5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52:05.9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247 0,'-7'0,"1"0,0 1,0 0,0 0,0 0,0 1,0 0,0 0,1 0,-1 1,0 0,1 0,0 0,0 1,0 0,0 0,1 0,-1 0,1 1,0 0,1 0,-7 9,-2 9,2 0,0 1,1-1,-7 35,8-30,-8 32,3 0,-7 75,16-90,2 0,3 0,10 83,-7-107,10 35,-9-44,0 0,0 0,12 18,-8-17,0 0,1-1,1 0,0 0,0-1,1-1,1 0,0-1,0 0,1-1,19 9,-14-9,-1-1,1-1,0-1,1-1,-1 0,1-2,-1 0,36-2,-41-1,0 0,25-7,-24 4,0-1,0-1,-1 0,1-1,-2 0,1-2,-1 1,0-2,0 1,-1-2,17-18,15-29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52:06.2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0,'-1'254,"2"269,24-2,-22-486,1 0,1 0,15 49,-16-73,0 0,1 0,8 15,-6-17,0 0,14 15,-21-24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52:06.9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252 102,'-14'-17,"7"8,0 0,-1 0,0 1,0 0,-19-13,25 20,0 0,-1 0,1 0,-1 0,1 0,-1 0,1 1,-1-1,1 1,-1 0,1 0,-1 0,0 0,1 0,-1 0,1 1,-1-1,0 1,1 0,-1 0,1 0,0 0,-1 0,1 0,0 1,0-1,0 1,0-1,0 1,0 0,-3 3,-4 6,1 0,0 0,0 0,1 1,1 0,0 1,0-1,2 1,-5 18,2-4,1 0,2 0,-1 44,8 6,7-1,-7-63,1 0,-1 0,2-1,0 1,1-1,13 22,-17-30,1 0,0-1,0 1,0-1,0 0,1 0,0 0,-1 0,1 0,6 2,-7-4,-1 0,1 0,0 0,0-1,0 1,-1-1,1 0,0 0,0 0,0 0,0 0,0-1,0 1,-1-1,1 1,0-1,5-3,-4 2,1-1,-1 0,1 0,-1 0,0 0,0-1,-1 1,1-1,-1 0,5-7,2-5,12-27,-19 36,10-21,-2-1,-1-1,9-47,7-94,-13 78,-13 89,2-10,1-1,8-27,-11 42,0-1,0 0,0 1,1-1,-1 1,0-1,0 1,1-1,-1 1,0-1,1 1,-1-1,0 1,1-1,-1 1,1 0,-1-1,0 1,1 0,-1-1,1 1,-1 0,1-1,-1 1,1 0,0 0,-1 0,1 0,-1 0,1-1,-1 1,1 0,0 0,-1 0,1 1,-1-1,1 0,-1 0,1 0,0 0,-1 0,2 1,0 0,0 1,0 0,0-1,0 1,0 0,0 0,-1 0,1 0,1 3,2 4,-1 0,0 0,0 1,3 17,-1-3,193 822,-190-798,-2 0,-2 0,-1 80,-5-110,-1 1,-1-1,-1 0,0 0,-1 0,-1-1,-1 1,-1-1,0-1,-1 0,0 0,-18 21,17-24,-2 0,-13 12,16-17,-1 0,-1-1,-21 11,19-12,-2 0,1-2,0 1,-1-2,0 0,0 0,0-2,0 0,0 0,0-2,0 0,-23-4,-24-11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52:07.6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558 163,'-41'-38,"25"22,-1-1,-1 2,-1 0,0 1,-1 1,-24-12,41 24,-1-1,0 1,0-1,1 1,-1 0,0 1,0-1,0 1,0 0,0 0,0 0,0 0,0 0,0 1,0 0,-4 1,3 1,0-1,1 1,-1 0,1 0,-1 0,1 1,0-1,0 1,1 0,-1 0,-4 8,-11 18,2 1,0 1,-16 47,27-63,-28 76,4 7,5-3,21-77,1 0,-1 22,4-37,0-1,-1 1,2 0,-1-1,0 1,1 0,0-1,-1 1,2-1,-1 1,0-1,1 0,-1 1,1-1,0 0,2 3,-1-4,0 1,1-1,-1 1,0-1,1-1,0 1,-1 0,1-1,0 1,0-1,0 0,0-1,6 1,49 7,-23-4,-1 1,1 2,39 14,-48-11,-1 1,0 2,0 0,-1 2,-1 1,0 1,-2 0,30 31,-39-36,-2 2,0-1,0 1,-2 1,1 0,-2 0,0 1,-1 0,0 0,-2 1,0-1,0 1,-2 1,0-1,0 22,-3-15,-2 0,-1 1,0-1,-2 0,-1 0,-1-1,-1 0,-1 0,-1-1,-13 22,9-19,-1-1,-2-1,0 0,-1-1,-2-2,0 1,-1-2,-30 21,36-30,0-2,-1 1,0-2,0 0,-1-1,1-1,-1-1,0 0,-26 2,10-4,-1-1,0-1,-63-11,20-2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52:29.7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232 0,'27'51,"-2"0,-2 2,-3 0,-2 1,-2 1,9 65,-3 21,6 208,-27-264,-5 0,-3 0,-31 149,-1-87,-6-1,-101 220,127-324,-2-1,-44 64,12-43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52:42.7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0,'279'21,"-276"-21,142 19,128 11,119 6,610 59,-103-49,-286-1,-171-10,922 88,-917-79,994 68,-1029-83,-127-8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52:54.9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0,'5'74,"2"0,32 137,8 61,-38-53,-14-113,-6-1,-6-7,-3-21,4-31,14-43,0-4,3-13,5-21,4 3,2 0,1 1,1 1,1 0,32-44,-36 59,22-24,-24 29,1 2,0-1,1 1,0 1,0 0,0 0,1 1,0 1,0 0,1 1,0 0,-1 1,15-2,-16 3,0 1,-1 1,1 0,0 0,0 1,0 1,-1 0,1 0,-1 1,1 0,-1 1,0 0,0 1,-1 0,1 1,10 8,-13-9,0 1,-1 0,0 1,6 7,-7-7,0 0,-1 1,0-1,0 1,-1 0,0 0,-1 0,1 0,-2 0,1 0,-1 1,0-1,-1 1,0-1,0 1,-1-1,0 0,0 1,-1-1,0 0,-1 0,0 0,-5 11,2-6,-1-1,0 1,-1-1,-1 0,0-1,0 0,-1 0,-1-1,0-1,0 1,-1-2,0 0,-13 7,-1-3,0-1,-1-2,-34 8,-9-2,6-5,54-10,0 1,0-1,-17-2,-21-13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1:42.3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1 242,'1'-7,"1"0,0 1,0-1,1 1,-1-1,2 1,5-10,32-40,-31 43,11-16,-14 18,1 1,0 0,0 0,1 1,0 0,11-8,-19 16,0 1,-1-1,1 1,0-1,0 1,-1-1,1 1,0 0,0 0,0-1,0 1,-1 0,1 0,0 0,0 0,0 0,0 0,0 0,-1 0,1 0,0 0,0 1,0-1,0 0,-1 1,1-1,0 0,0 1,1 1,0-1,-1 1,1 0,-1 0,1 0,-1-1,0 1,0 0,0 1,2 2,0 7,1 0,3 25,-7-37,2 19,0-2,0-1,2 0,-1 0,2 0,6 16,-9-28,0 0,0-1,0 1,1-1,-1 1,1-1,0 0,0 0,0 0,0 0,1 0,-1-1,1 0,-1 0,1 0,0 0,0 0,0-1,0 1,0-1,0 0,1 0,-1-1,8 1,-1-2,0 1,-1-2,1 1,0-2,0 1,13-7,8-6,-1-4,-3-2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52:55.2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1,'0'0,"14"31,10 26,15 33,0 23,-5 38,-9 28,-15-15,-14-6,-9-10,-10-19,-3 0,-3 1,5-11,3-13,0-25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52:58.8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144 0,'-13'46,"-10"59,2-8,-20 38,20-69,15-44,0 0,2 1,0 0,2-1,0 37,2-46,2-1,-1 1,2-1,0 1,0-1,1 0,1 0,0-1,0 1,1-1,14 19,-5-12,0 0,2-1,-1-1,2-1,0-1,26 16,-12-10,2-2,0-2,40 14,-57-25,0 0,18 2,37 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52:59.2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 0,'0'0,"-6"47,3 47,-4 47,1 27,6-10,0-1,3-17,7-14,-7-10,0-18,4-17,12-10,0-29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52:59.8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152 1,'-14'13,"0"0,1 2,0-1,2 2,-1-1,2 1,0 1,1 0,1 1,1-1,0 1,1 1,1-1,1 1,0 0,2 0,0 0,1 0,3 34,-1-36,7 31,-6-37,1 0,1-1,6 14,-7-18,1 0,-1 1,2-1,8 10,-11-13,0-1,0 0,1 0,-1 0,1-1,-1 1,1 0,0-1,0 0,-1 1,1-1,0 0,0-1,0 1,0 0,0-1,0 0,7 0,-5 0,-1-1,1 0,0-1,0 1,0-1,-1 0,1 0,-1-1,1 1,6-6,0-1,-1 0,0-1,0 0,-1-1,-1 0,0 0,12-21,0-14,-2-1,17-63,15-45,-49 152,0 0,0 1,1-1,-1 1,1-1,-1 1,1-1,0 1,0 0,0 0,3-3,-4 5,-1-1,1 1,-1 0,1 0,-1 0,1-1,-1 1,1 0,-1 0,1 0,-1 0,1 0,-1 0,1 0,-1 0,1 0,-1 0,1 1,-1-1,1 0,-1 0,0 0,1 1,0-1,0 1,1 1,-1-1,0 0,0 1,0-1,0 1,0-1,0 1,0-1,1 4,13 38,-1 0,11 67,-10-41,58 272,-56-240,5 147,-23-169,-10-9,8-54,-1-1,-1 0,0 0,-2 0,1-1,-2 0,0 0,0-1,-1 0,-1 0,0-1,-1 0,-19 16,-13-2,-4-9,39-15,0-1,0 1,0-1,0-1,0 0,0 0,0 0,0-1,-1 0,-9-3,-25-12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53:00.6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312 116,'-48'-45,"41"36,-2 1,1 0,-1 0,0 1,0 0,-1 1,-14-7,22 12,0 0,0 0,-1 1,1-1,0 1,0 0,0-1,-1 1,1 0,0 0,0 1,0-1,-1 0,1 1,0-1,0 1,0 0,0 0,0 0,0 0,0 0,0 0,0 0,0 1,1-1,-1 0,0 1,1 0,-1-1,1 1,0 0,0 0,-1 0,0 2,-3 7,0 0,1 0,0 0,0 0,-1 14,-27 173,28-163,-8 52,-1-1,0-9,4-16,9-58,0-1,0 1,0 0,1 0,-1-1,0 1,1 0,0-1,1 5,-1-6,-1 0,1 0,0 0,-1-1,1 1,0 0,0 0,0 0,0 0,-1-1,1 1,0 0,0-1,0 1,1-1,0 1,3 0,-1 0,1-1,0 0,-1 0,1 0,0 0,0-1,6-1,-9 1,15-2,0 1,1 0,-1 1,0 1,1 1,-1 0,0 1,0 1,0 0,0 2,0 0,-1 0,28 15,-23-8,0 1,-1 1,-1 1,0 0,-1 2,22 25,-26-27,17 25,-23-26,0 1,0-1,-2 1,0 1,0-1,-2 1,0 0,0 0,-2 1,0-1,-1 1,0-1,-1 1,-4 21,2-26,0 1,-1-1,0 0,-1 0,0 0,-1 0,-1-1,0 0,0 0,-1 0,0-1,-1 0,0 0,-1-1,0 0,0 0,-1-1,0-1,-12 8,7-7,0-1,-1 0,0-1,0-1,-1-1,1 0,-32 3,25-6,-1 0,1-2,0-1,0 0,-28-8,-4-3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53:01.2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423 142,'0'0,"-22"-3,-10-19,-7-6,3 4,7 6,-7-3,1 7,0 7,-3 3,-1 8,-1 6,-2 5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53:21.4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389 1,'-29'28,"2"2,1 1,1 1,2 1,1 1,-23 49,11-1,4 2,3 1,5 1,-21 150,7 355,37-346,61 458,-45-618,3-2,41 107,-33-116,3-1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53:22.3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1 105,'223'-40,"-125"20,-42 6,-15-2,-6 5,-32 10,1 0,0 1,0-1,-1 1,1 0,0 0,0 0,0 0,-1 1,1-1,0 1,0 0,-1 0,1 1,-1-1,1 1,5 3,-5-2,-1 0,1 0,-1 1,0 0,0 0,0 0,0 0,-1 0,1 0,-1 1,0-1,1 6,3 11,-1 1,-2 0,0 0,0 40,-3-56,-3 233,-2-164,-5-3,-1-5,9-54,-1 0,-6 18,8-27,-1-1,1 0,-1 0,0 0,0 0,0 0,0 0,0-1,0 1,-5 3,5-4,-1-1,1 0,-1 0,1 0,-1 0,1 0,-1-1,0 1,1-1,-4 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53:22.7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24,'0'0,"36"0,32 0,28-6,-12-1,-11 4,5-2,-5 2,5 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53:23.5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93,'14'-12,"1"0,0 2,0-1,1 2,0 0,1 1,30-10,-44 17,0 0,0 1,0-1,0 1,0 0,0 0,0 0,0 0,0 1,0-1,0 1,0-1,0 1,0 0,0 1,0-1,-1 0,1 1,-1-1,4 3,-3-1,-1 0,1 0,-1 0,0 0,0 0,0 0,0 1,0-1,-1 1,1-1,-1 1,0 0,0 0,-1-1,1 6,-1 7,-1-1,-1 0,0-1,-1 1,-1 0,0-1,-10 22,6-13,-11 24,-28 52,19-42,10-17,4 0,13-36,0 1,0-1,1 1,0-1,0 1,0-1,1 6,0-5,1 1,0-1,0 1,0-1,1 0,0 0,0 0,0 0,1 0,-1-1,1 1,5 3,25 18,6-5,5-3,6 0,6 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1:42.8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1 107,'2'-8,"1"0,0 0,0 1,1-1,0 1,0 0,1 0,0 0,10-10,-13 15,-1 0,1 0,0 1,0-1,0 0,0 1,0 0,0-1,0 1,0 0,0 0,1 0,-1 0,1 1,-1-1,0 1,1-1,-1 1,1 0,-1 0,1 0,-1 0,1 0,-1 1,1-1,-1 1,0 0,1-1,-1 1,0 0,0 0,1 1,-1-1,0 0,0 1,3 2,17 23,-20-23,1-1,-1 1,1 0,0-1,1 1,-1-1,0 0,1 0,0 0,4 1,0 1,1-2,-1 1,1-2,0 1,17 2,4-5,4-3,8-7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53:24.1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1,'26'22,"-2"2,-1 1,0 0,-2 2,27 44,-8 6,-2 2,52 165,10 178,-83-309,-5 1,-5 0,-5 0,-15 134,-9-68,-85 331,73-392,-86 197,87-249,-6-4,-5-7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53:29.1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95 44,'-25'27,"13"-15,1 1,-10 14,17-22,1 1,0-1,0 1,1 0,0-1,0 1,0 0,1 1,-2 7,3-14,0 1,0 0,0 0,0 0,0 0,0 0,0 0,0 0,0 0,0 0,0 0,1 0,-1 0,0 0,1 0,-1 0,1 0,-1 0,1 0,-1-1,1 1,0 0,-1 0,1-1,0 1,0 0,0-1,-1 1,1-1,0 1,0-1,0 1,1-1,0 1,-1-1,1 0,-1 0,1 0,0 0,-1 0,1-1,-1 1,1 0,-1-1,1 1,-1-1,1 1,-1-1,1 0,-1 0,0 1,1-1,-1 0,0 0,2-2,4-5,0 0,0-1,-1 0,0 0,-1-1,5-11,-6 15,-2-1,1 0,-1 0,0 0,0 0,-1-1,0 1,0 0,-1 0,0-9,0 14,0 0,-1 0,1 0,-1 0,1 0,-1 0,0 0,0 0,0 0,0 0,0 0,0 0,0 1,-1-1,1 0,0 1,-1-1,0 1,1 0,-1-1,0 1,0 0,0 0,-3-1,3 1,-1 1,1 0,0 0,0-1,0 2,0-1,0 0,0 0,0 1,0-1,0 1,0-1,0 1,0 0,0 0,0 0,0 0,1 0,-1 0,0 1,1-1,-1 1,1-1,-3 3,-6 10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53:39.7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490 25,'-36'1,"14"0,0-2,0 0,-34-6,56 7,-81-15,71 14,1 0,-1 0,1 1,-1 1,1-1,-14 4,17-2,1 0,0 1,1 0,-1 0,0 0,1 0,0 1,0-1,0 1,0 0,0 0,1 1,-5 7,-3 5,2 0,-12 28,8-12,2 2,-8 42,8-20,5 7,2 2,7-11,-3-52,0 0,1-1,-1 1,1 0,0-1,0 1,0 0,0-1,0 1,3 2,-3-3,1-1,0 1,-1-1,1 0,0 0,0 0,0 0,0 0,0 0,0-1,2 2,28 5,10-2,-26-4,0 1,0 1,0 0,0 1,0 0,-1 2,23 10,10 14,-5 3,-1 5,-3 7,-5 7,-26-38,-1-1,5 16,-8-18,-1-1,-1 1,2 11,-3-13,0 0,-1 0,-1 12,0-14,0 0,-1 0,1 0,-5 9,4-10,-1-1,0 0,0 1,0-1,-6 7,5-8,-1 1,1-1,-1 0,1-1,-11 7,8-6,-1-1,1 0,-17 5,-27 0,-10-7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53:40.4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486 1,'-35'34,"3"1,0 2,3 1,-46 77,36-40,4 1,4 2,2 1,-22 103,19-25,-16 202,36-192,7 0,7 1,28 201,-25-339,62 435,23-12,-78-403,3-1,1 0,3-2,2 0,50 82,-61-113,1-1,19 21,-18-24,28 19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53:40.9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1,'88'180,"70"159,-9 71,-120-304,32 217,-41-122,-8 0,-9 2,-9-1,-9-1,-9 0,-62 250,13-186,53-203,-3-2,-36 68,51-113,-2 0,-15 21,-21 11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53:41.6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87,'24'-15,"1"1,1 2,0 0,40-11,-56 20,0 1,0 0,1 0,-1 1,0 1,1-1,-1 2,1-1,-1 2,0-1,0 1,1 1,-1 0,-1 0,14 7,-19-8,0 1,0 0,0 0,0 0,0 0,-1 1,0-1,1 1,-1 0,-1 0,1 0,0 1,-1-1,0 0,0 1,0 0,-1-1,0 1,1 0,-2 0,1 0,0 0,-1 0,-1 8,0 7,-2-1,0 1,-1-1,-12 36,-66 153,70-180,-20 53,4-2,23-65,2 0,0 1,0-1,1 1,1-1,0 1,2-1,1 16,-2-24,2-1,-1 1,1 0,0 0,0 0,0-1,1 1,0-1,0 0,0 0,1 0,0 0,0-1,0 1,0-1,1 0,-1 0,1-1,0 1,0-1,1 0,6 3,10 2,1-1,-1 0,1-2,44 5,100-2,-115-7,34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54:51.7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40 179,'-4'2,"1"1,-1-1,0 1,1 0,-1 0,1 0,0 1,0-1,-5 8,8-10,0-1,0 0,0 0,0 1,-1-1,1 0,0 1,0-1,0 0,0 0,0 1,0-1,0 0,0 1,0-1,0 0,0 0,1 1,-1-1,0 0,0 1,0-1,0 0,0 0,0 1,1-1,-1 0,0 0,0 0,0 1,1-1,-1 0,0 0,0 0,1 0,-1 1,0-1,0 0,1 0,-1 0,0 0,0 0,1 0,-1 0,0 0,1 0,-1 0,0 0,0 0,1 0,15-1,-2-4,-1-1,-1 0,1-1,-1 0,0-1,-1 0,13-13,3 0,9-8,46-32,-71 54,1 0,0 1,0 0,1 1,15-5,-24 9,0 0,0 0,0 0,0 1,0 0,1 0,-1 0,0 0,0 0,0 1,0 0,0 0,0 0,0 0,0 1,0-1,-1 1,1 0,-1 0,1 1,-1-1,0 1,4 3,11 20,2 5,0 5,5 3,8-4,6-3,6-7,2-7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54:52.1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1 242,'48'-46,"3"2,105-68,-154 110,10-5,0 0,1 1,18-7,-28 12,-1 0,1 0,0 1,0-1,-1 1,1-1,0 1,0 0,0 0,-1 0,1 1,0-1,0 1,-1-1,1 1,0 0,-1 0,1 0,-1 0,1 1,-1-1,1 1,1 1,57 64,-49-52,1 0,0-1,1-1,0 0,1 0,21 12,9-4,12 0,17-1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54:52.6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112 1,'-16'52,"2"1,-8 65,10-52,4-22,-27 182,32-197,2 0,0 0,3 0,0 0,11 49,-10-68,0 1,1 0,1-1,0 0,0 0,1-1,0 1,0-1,1 0,0-1,1 0,0 0,0 0,1-1,0-1,0 1,20 9,-12-8,1-1,0 0,0-2,1 0,0-1,0-1,0-1,0 0,33-2,-41-1,0 0,0 0,-1-1,1-1,0 0,-1 0,0-1,1 0,11-8,28-23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54:52.9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53 1,'0'0,"-6"37,0 30,-9 41,5 17,0 32,7-2,0-3,3-17,0-15,0-23,0-2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1:43.2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97 0,'-10'17,"0"0,1 1,0 0,2 0,-10 33,6-5,-6 59,12-54,3 0,8-4,-5-40,1 0,0 0,1-1,-1 1,1 0,1-1,-1 0,9 12,-9-15,0 0,0 0,0 0,1-1,6 5,-3-3,0-1,1 0,-1 0,1-1,0 0,0 0,13 1,21-3,0-6,-5-12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54:53.6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1 202,'23'-23,"2"2,0 0,1 2,43-25,-46 32,0 1,0 0,1 2,0 1,1 1,30-4,2 7,-51 4,1 0,-1 1,0 0,1 0,-1 1,0 0,0 0,0 0,0 1,-1-1,8 6,-10-6,0 1,1 0,-1-1,-1 2,1-1,0 0,-1 0,1 1,-1-1,0 1,-1 0,1 0,0-1,-1 1,0 0,0 1,0-1,0 4,0 1,-1 0,0 0,-1 1,0-1,0 0,-6 17,-1 0,-15 29,-127 231,76-154,34-54,6-7,12-8,20-54,1-1,-1 0,1 0,1 16,0-19,1-1,-1 1,1-1,0 0,1 1,-1-1,1 0,3 7,-3-7,1 0,0 0,0-1,1 1,-1-1,1 0,0 0,0 0,0 0,0 0,0-1,8 3,1 0,1 0,27 4,16-1,6-4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54:54.0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143 0,'0'0,"-11"31,-9 20,-10 13,-11 4,0-8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54:54.8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84 0,'-60'234,"57"-223,-4 26,-6 71,13-91,2 33,0-39,0 0,0 0,1 0,5 11,-2-10,1 0,0-1,0 0,1 0,0-1,1 0,0 0,1-1,0 0,0-1,1 0,0-1,0 0,14 6,-15-8,0-1,1 0,20 6,-20-8,-1-1,1 0,0 0,14-2,-16 0,1 0,-1-1,0 0,0 0,13-6,-1-2,29-19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54:55.1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318 1,'0'0,"-16"30,-9 23,-11 33,-1 12,6 14,-11 39,2 23,7-8,13-26,5-23,3-34,1-15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54:55.4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718 1,'0'0,"-27"26,-14 15,-12 20,-13 17,2 10,-5 13,-11 38,-4 20,2-7,24-26,17-25,13-33,3-21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54:55.8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185 1,'-16'5,"1"0,0 2,0 0,0 0,-26 20,35-22,0-1,1 2,0-1,0 1,0-1,1 1,0 1,0-1,0 0,1 1,0 0,0 0,1 0,0 0,-2 12,3-11,0 1,0 0,1-1,0 1,1-1,2 11,-3-16,1 0,0 0,-1 0,1 0,1 0,-1 0,0 0,1-1,-1 1,1 0,0-1,0 0,0 1,0-1,1 0,-1 0,0 0,1 0,-1 0,5 1,-5-2,0-1,0 1,0-1,0 0,0 0,0 0,0 0,0 0,0 0,0 0,-1-1,1 1,0-1,0 1,0-1,0 0,0 1,-1-1,1 0,0-1,-1 1,1 0,0 0,-1-1,0 1,2-2,3-3,-1 0,0-1,-1 0,1 1,3-10,-4 7,-1 0,0 1,0-2,-1 1,0 0,-1 0,0-1,0 1,-2-17,1 20,-1 0,0 0,0 0,0 0,-1 0,1 0,-2 1,1-1,0 1,-1 0,0-1,-1 1,1 0,-1 1,0-1,-5-4,-9-6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6:54:56.3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150 1,'-15'4,"2"0,0 0,1 1,0 0,-16 9,24-11,1 0,-1 0,1 0,-1 1,1-1,0 1,0 0,0 0,1 0,-1 0,1 0,0 0,0 1,0-1,-1 9,0 1,0 1,1-1,1 1,0 0,1 0,0 0,4 18,-2-24,-1 0,2 0,-1 0,1-1,0 1,1-1,0 0,0 0,1 0,0-1,1 0,12 14,-17-19,1 0,1 0,-1 0,0-1,0 1,1 0,-1-1,1 0,-1 1,1-1,0 0,-1 0,1-1,0 1,0 0,0-1,-1 0,1 0,0 0,0 0,0 0,0 0,-1-1,1 1,0-1,0 0,-1 0,1 0,4-2,-3 0,-1 0,1 0,-1 0,0-1,0 1,0-1,0 1,-1-1,1 0,-1 0,0 0,0-1,0 1,-1 0,0-1,1 1,-1-1,0-5,0-1,-1-1,0 1,0-1,-1 1,-1-1,-3-13,-15-35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1:43.6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0,'9'496,"-6"-420,0-6,0-2,8-10,4-19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1:44.1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55 1,'-31'185,"25"-140,-2 25,0 0,7 2,2-59,1-1,6 26,-7-33,1 0,0 0,0 0,0 0,0 0,1-1,5 7,-5-7,1-1,-1 0,1 0,-1 0,1 0,0-1,7 4,26 7,1-11,2-7,-2-11,-2-7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1:44.4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1,'14'431,"-10"-362,-2-2,-2-1,-2-12,-2-12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1:44.8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91 1,'0'0,"-7"20,-3 12,-10 14,5-12,6-9,0-6,-1-3,-1-6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1:45.4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0 184,'19'-21,"1"1,0 0,34-24,-43 36,4-4,2 1,-1 0,1 1,33-13,-50 23,1-1,-1 1,1 0,-1-1,1 1,-1 0,1 0,0-1,-1 1,1 0,-1 0,1 0,-1 0,1 0,0 0,-1 0,1 0,-1 0,1 0,0 0,-1 1,1-1,-1 0,1 0,-1 1,2-1,-2 1,0 0,0-1,0 1,0 0,0 0,0-1,0 1,0 0,0 0,0-1,0 1,0 0,-1-1,1 1,0 0,-1-1,0 2,-21 32,21-33,-34 41,17-23,-16 26,30-39,0 1,0-1,1 1,0 0,0 0,0 0,1 1,-2 11,4-17,0 0,0 0,0 0,0 0,1 0,-1-1,1 1,-1 0,1 0,-1 0,1-1,0 1,0 0,0-1,0 1,0 0,1-1,-1 1,0-1,1 0,-1 0,1 1,-1-1,1 0,-1 0,1 0,0 0,0-1,-1 1,1 0,0-1,3 1,6 2,1-1,-1 0,1-1,11 0,10 1,4 3,-2 6,-1 9,-28-16,-1 0,0 1,0 0,-1 0,1 0,-1 1,0-1,-1 1,1 0,-1 0,0 0,2 8,-2-5,-1 1,0 0,0-1,-1 1,-1 0,0 0,-1 17,-3-6,0-1,-1 0,-1 0,0-1,-2 0,0 0,-18 28,14-27,-1 0,-23 25,1-12,30-29,-1 0,1 0,-1-1,0 1,1-1,-2 0,1-1,0 0,-1 0,1 0,-1 0,1-1,-1 0,-12-1,-16-3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1:46.1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400 0,'-76'108,"0"1,-64 131,109-181,4 0,2-3,0-6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46:52.8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84 0,'-8'212,"-37"211,26-275,11-49,4-9,4-16,4-9,3-6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1:46.7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138 16,'-8'0,"0"0,1 0,-1 1,0 0,0 0,1 1,-1 0,-8 4,12-4,1 0,0 0,-1 1,1-1,0 1,0-1,1 1,-1 0,1 1,-1-1,1 0,0 1,0-1,0 1,1-1,-1 1,-1 6,2-5,0-1,0 1,1 0,-1-1,1 1,0 0,0-1,1 1,-1 0,1-1,0 1,0-1,1 1,-1-1,1 1,0-1,3 4,-5-7,0 0,1-1,-1 1,1 0,0-1,-1 1,1-1,-1 1,1 0,0-1,-1 0,1 1,0-1,0 1,-1-1,1 0,0 0,0 1,0-1,-1 0,1 0,0 0,0 0,0 0,0 0,0 0,1-1,0 1,0-1,0 0,-1 0,1 1,0-1,-1-1,1 1,-1 0,1 0,1-2,1-1,0-1,-1 1,1-1,-1 0,0 0,5-10,-7 11,0-1,0 0,0 0,-1 0,1 0,-1 0,0 0,-1 0,1 0,-1 0,0 1,0-1,-1 0,1 0,-5-8,5 11,-1-1,1 0,-1 1,1-1,-1 1,0-1,0 1,0 0,0 0,-1 0,1 0,0 0,-1 0,1 1,-1-1,0 1,0 0,1 0,-1 0,0 0,0 0,0 0,0 1,0 0,0-1,-4 1,-12 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1:47.3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112 4,'-1'0,"-8"-1,-1 1,1 1,0 0,0 0,-16 4,23-4,-1 0,1 0,0 0,0 1,0-1,0 0,0 1,0-1,0 1,0 0,1 0,-1-1,1 1,-1 0,1 1,0-1,-1 0,1 0,0 0,1 1,-1-1,0 0,1 1,-1-1,1 1,0 3,-1-1,1-1,0 0,0 0,0 1,1-1,1 8,-2-11,1 0,-1 0,1 0,-1 0,1 0,-1 0,1 0,-1-1,1 1,0 0,-1 0,1-1,0 1,0 0,0-1,0 1,-1-1,1 1,0-1,0 0,0 1,0-1,0 0,0 1,0-1,0 0,0 0,0 0,0 0,0 0,0 0,0 0,0-1,0 1,1 0,4-2,-1 0,1 0,-1 0,0 0,0-1,0 0,0 0,0-1,7-6,-9 7,1 0,-1 0,0 0,0-1,-1 1,1-1,-1 0,1 0,-1 0,0 0,-1 0,3-8,-5-3,-6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2:10.5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283 36,'-7'-2,"-1"0,1 0,0-1,-12-6,14 7,-1-1,1 1,0 0,-1 0,1 0,-1 1,1 0,-9-1,12 2,1 0,0 0,-1 1,1-1,0 0,-1 1,1-1,0 1,-1-1,1 1,0-1,0 1,0 0,0 0,0 0,0 0,0 0,0 0,0 0,0 0,0 0,0 0,1 0,-2 3,-9 33,9-29,-8 51,3 0,2 0,4 70,0-23,0-77,-17 546,14-522,-4-5,-2-6,8-38,1 0,-1 0,0 0,-1 0,1 0,-6 6,8-10,0 1,-1-1,1 1,-1-1,1 1,-1-1,1 0,-1 1,1-1,-1 0,0 0,1 1,-1-1,1 0,-1 0,0 0,1 0,-1 0,1 0,-1 0,0 0,0 0,0-1,0 1,0 0,0-1,1 0,-1 1,0-1,0 1,1-1,-1 0,0 0,1 1,-1-1,1 0,-1 0,1 0,0 0,-1-1,-4-9,1 0,1-1,0 1,1-1,0 0,0-16,2-73,0 100,2-37,2 0,2 0,1 0,1 1,3 0,18-46,-3 34,-21 41,1-1,0 1,9-9,-11 13,1-1,0 1,0 0,0 1,0-1,1 1,-1 0,1 0,0 1,0-1,0 2,0-1,0 0,1 1,-1 0,0 1,1-1,-1 1,8 1,-5 1,0 0,0 0,0 0,0 1,-1 1,1 0,-1 0,0 0,0 1,-1 0,1 1,11 11,13 17,-1 12,-22-30,-1 1,0 0,-2 1,10 33,-8 11,-7-42,-1 0,0 0,-2 0,0 0,-1-1,-8 26,-7-2,12-33,0-2,-1 1,1 0,-2-1,1-1,-1 1,0-1,-1 0,-13 8,9-8,0 0,0 0,-1-2,0 1,0-2,-19 5,23-8,0 1,1-2,-13 1,5-2,0-1,0-1,1 0,-1-2,1 0,0 0,-27-14,0-9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2:10.9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 1,'19'14,"-1"1,0 1,17 20,-25-24,-1 0,-1 0,0 1,-1 0,-1 0,7 17,3 19,-2 1,-2 1,6 65,0 153,-18-180,-4 1,-4-1,-4-1,-4 1,-3-2,-5-1,-61 150,36-136,-4-12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2:14.1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 1,'14'382,"10"-70,-24 4,-17-127,15-127,-3-2,-3-2,6-47,0-1,-1 1,-5 10,-18 25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2:15.4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27 182,'-1'-1,"-1"-1,0 1,1 0,-1-1,1 1,-1-1,1 1,0-1,0 1,-1-1,1 0,0 0,1 0,-1 0,0 0,0 0,0-3,0 1,0-1,0 1,0-1,1 0,-1 0,2-8,0 8,0 1,1-1,-1 0,1 1,0-1,0 1,1 0,-1 0,1-1,0 2,0-1,1 0,-1 1,1-1,0 1,-1 0,2 0,-1 1,0-1,0 1,1 0,6-2,2-1,1 1,0 0,-1 1,1 0,0 2,24-1,-23 2,0 1,-1 1,1 1,0 0,0 0,-1 2,0 0,0 0,24 14,6 9,-29-17,0 1,-1 0,0 1,-1 1,0 1,-1-1,-1 2,13 20,-10-2,-13-26,1 1,-1 0,-1 0,0 0,0 0,0 0,-1 0,-1-1,1 1,-1 0,-1-1,0 1,0-1,0 0,-1 0,-1 0,1 0,-1-1,-8 9,-2 3,-2-1,0-1,0-1,-2 0,-38 25,-55 21,54-37,0-5,1-9,1-8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2:15.9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304 1,'-125'219,"100"-168,3 1,-24 83,20-34,5 0,-10 112,26-143,2 0,4 0,3 0,13 73,-11-111,18 53,-1-29,-17-42,1-1,11 16,25 21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2:17.7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427 56,'-4'-2,"-1"-1,1 1,-1-1,1 0,-6-6,-18-12,24 19,-1 0,1 1,0-1,-1 1,0-1,1 1,-1 1,0-1,0 1,1 0,-1 0,0 0,0 0,0 1,-8 2,7 0,0-1,0 1,0 0,0 1,0 0,1 0,0 0,-1 0,2 1,-6 5,-6 11,0 1,2 0,1 1,-16 36,28-59,-18 45,2 1,-16 60,-9 100,34-147,2 1,3-1,5 84,2-106,0 1,3-1,1-1,2 0,1 0,25 54,-29-76,0 0,1-1,1 0,0-1,1 0,0 0,0-1,14 10,-20-17,1 0,0-1,0 0,0 0,0 0,1-1,-1 1,1-1,0-1,-1 1,1-1,0 0,0 0,0 0,0-1,0 0,0 0,-1-1,1 0,0 0,0 0,0 0,9-5,-4 1,-1-1,0 0,0-1,0 0,-1 0,0-1,-1 0,0-1,0 0,10-15,1-11,-6-3,-11 28,-1 1,0 0,0-1,-1 1,-1 0,1-1,-2 1,1 0,-1-1,0 1,-1 0,-4-9,2 6,-1 1,0 0,0 1,-1-1,-1 1,0 1,0-1,-17-14,17 17,-1 1,-17-10,-22-4,-6 6,-54 2,59 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2:18.4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236 50,'-22'24,"1"1,1 1,1 1,2 1,1 0,1 1,1 0,1 1,-15 61,12-24,3 0,4 1,-3 117,11-132,9 73,-5-105,1-1,0 0,1 0,2 0,0 0,15 30,3-16,-22-29,1-1,0-1,0 1,8 5,-6-6,-1 0,0 0,1 0,-1-1,1 0,0 0,0 0,0-1,0 0,0 0,0-1,0 1,0-1,8-1,-6-1,1 0,-1 0,0 0,0-1,0-1,0 1,0-1,-1 0,9-7,1-3,0-1,0-1,-2 0,0-1,-1 0,23-38,-17 21,-2-1,-2-1,-1 0,-1-1,-3 0,0-1,-3 0,-1-1,3-66,-10 70,-1 1,-1-1,-2 1,-1 0,-2 0,-2 0,-1 1,-1 0,-2 1,-1 1,-23-39,28 55,-1 0,-1 1,-1 0,1 1,-2 0,-27-21,0 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2:21.7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95 0,'-8'21,"2"-1,0 1,-4 28,-1 3,-15 44,16-52,0 3,5 5,3 6,5 0,-1-44,1 0,0 0,1 0,0 0,11 21,-11-28,0 0,1 0,-1 0,8 6,-5-6,1 0,0 0,0-1,1 0,0-1,0 0,0 0,1-1,0 0,11 2,-7-2,0 0,1-2,0 0,-1 0,1-2,23-1,4-7,-6-5,-5-7,-3-10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46:53.5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1017 0,'-82'77,"-87"87,-11 34,-188 265,208-208,132-202,-1-3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2:22.1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17,'0'0,"28"0,23 0,24 0,-6 0,-2-7,1 3,-4 1,9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2:22.9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332 8,'-12'4,"-118"42,111-37,0 0,0 1,1 1,-24 19,11-1,7 1,21-27,1 1,0-1,0 1,0 0,1 0,-1 0,1 0,-1 6,2-9,0-1,0 1,-1 0,1 0,0 0,1 0,-1 0,0 0,0 0,0 0,0 0,1 0,-1-1,0 1,1 0,-1 0,1 0,-1 0,1-1,-1 1,1 0,0-1,-1 1,1 0,0-1,0 1,-1-1,1 1,0-1,0 1,0-1,-1 1,1-1,0 0,0 0,0 1,0-1,0 0,0 0,0 0,1 0,4-1,0 1,0-1,-1 0,1-1,0 1,-1-1,0 0,1 0,-1-1,0 0,5-3,9-6,24-22,-27 20,1-1,24-31,-35 38,0-1,0 1,-1-1,0 0,-1 0,0-1,0 1,3-13,-7 22,0 0,0-1,0 1,0 0,1-1,-1 1,0 0,0-1,0 1,0-1,0 1,0 0,0-1,0 1,0-1,0 1,0 0,0-1,0 1,0 0,-1-1,1 1,0-1,0 1,0 0,0-1,-1 1,1 0,0 0,0-1,-1 1,1 0,0-1,-1 1,1 0,0 0,-1 0,1-1,0 1,-1 0,1 0,0 0,-1 0,1 0,-1 0,0 0,0 0,0 0,0 0,0 1,0-1,0 0,0 1,1-1,-1 1,0-1,0 1,0-1,1 1,-1 0,0 0,-4 7,2 0,-1-1,1 1,0 0,1 1,0-1,0 0,-1 17,2-15,0 0,0 0,1 0,1 0,-1 0,2 0,-1 0,1 0,7 18,-7-23,0-1,0 0,1 0,-1-1,1 1,0 0,0-1,0 0,1 0,-1 0,1 0,0 0,-1-1,1 1,0-1,0 0,1 0,-1-1,0 1,1-1,-1 0,1 0,-1 0,6-1,0 1,0-1,0-1,0 1,-1-2,1 0,0 0,0 0,-1-1,1-1,-1 0,0 0,12-8,8-7,-1-1,32-31,-24 20,-29 26,-3 9,-2 40,-2-13,5 10,7 7,-8-36,0-1,9 17,-10-23,1 1,-1-1,1 0,0 0,0-1,9 8,-12-10,1-1,0 1,0-1,0 0,0 0,1 0,-1 0,0 0,0 0,1 0,-1-1,0 1,1-1,-1 0,1 0,-1 0,0 0,1 0,4-1,10-8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2:23.2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0,'0'0,"11"17,15 15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2:23.6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1,'0'95,"1"115,3-129,2 2,1-9,-6-63,1-1,1 1,5 16,-8-25,1-1,0 1,0 0,0 0,0 0,0 0,0-1,0 1,0 0,1-1,-1 1,1-1,-1 0,1 1,-1-1,1 0,0 0,0 0,0 0,1 0,-1 0,0-1,0 0,0 0,0 0,0-1,0 1,0 0,0-1,0 1,0-1,0 0,0 1,-1-1,1 0,0 0,2-2,5-5,0 1,-1-1,0-1,0 0,8-13,10-15,3-5,8-7,2 3,2 5,2 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2:24.1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285 1,'-40'10,"17"-5,-38 14,52-15,0 1,0 0,1 0,-1 0,1 1,1 1,-11 9,-16 24,8 4,8 5,16-43,1 0,0 1,0-1,1 0,0 8,0-13,0 1,0 0,0 0,0 0,1 0,-1-1,1 1,-1 0,1 0,-1-1,1 1,0 0,0-1,0 1,0-1,0 1,0-1,1 0,-1 1,0-1,1 0,-1 0,1 0,2 2,-2-3,0 1,0-1,0 0,-1 0,1 0,0 0,0 0,0 0,0 0,0-1,0 1,0-1,0 1,0-1,-1 0,1 1,0-1,0 0,-1 0,1-1,-1 1,3-2,5-5,-1-1,0 1,0-2,-1 1,-1-1,1 0,-1 0,-1 0,0-1,-1 0,0 0,0 0,-1-1,-1 1,0-1,1-18,-9 46,6-3,0 0,1-1,1 1,0-1,1 0,0 1,1-1,0 0,1-1,1 1,-1-1,2 0,11 15,-13-20,0 0,0 0,1 0,0-1,0 0,0 0,1 0,-1-1,1 0,8 3,-10-5,0 0,1-1,-1 1,1-1,-1-1,0 1,1-1,-1 0,1 0,0 0,-1-1,0 0,1 0,-1 0,9-4,-8 2,0 0,0 0,-1-1,1 1,-1-1,0-1,0 1,0-1,-1 0,1 0,-1 0,7-11,9-19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2:24.5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 1,'1'0,"0"0,-1 0,1 1,-1-1,1 0,-1 0,1 1,-1-1,1 0,-1 1,1-1,-1 1,0-1,1 0,-1 1,1-1,-1 1,0-1,1 1,-1-1,0 1,0 0,0-1,1 1,-1-1,0 1,0-1,0 1,0 0,0-1,0 1,0 0,0 27,-1-18,0 44,-17 95,9-100,0-8,6-32,2-8,1 1,-1 0,0 0,1 0,-1 0,1 0,0 0,-1 0,1 0,0 0,0 0,0 0,1 0,-1-1,1 4,0-5,0-1,0 1,0-1,0 0,-1 0,1 1,0-1,0 0,-1 0,1 0,-1 0,1 0,-1 0,1 0,-1 0,1-2,1 1,4-10,43-69,-44 73,0 1,1 0,0 1,0 0,1 0,0 0,0 0,10-5,-15 10,1 0,-1 0,0 0,1 0,-1 0,1 0,0 1,-1 0,1-1,-1 1,1 0,0 0,-1 0,1 1,-1-1,1 0,-1 1,1 0,-1 0,1 0,-1 0,1 0,-1 0,3 3,0-1,0 1,-1 1,1-1,-1 1,0-1,0 1,-1 0,0 1,4 6,6 20,0 3,2 3,3 1,-1-8,1-13,-1-12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2:28.5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58 0,'0'21,"0"37,-2 0,-10 63,6-84,3 1,-1 38,3-39,1 2,-2 4,1 6,0 9,0 1,-1-2,-1 0,-2-4,1-7,2-10,1-17,1-19,0 0,0 0,0 0,0 0,0-1,0 1,0 0,0 0,0 0,0 0,0 0,0 0,0 0,0 0,0-1,0 1,0 0,0 0,0 0,-1 0,1 0,0 0,0 0,0 0,0 0,0 0,0 0,0 0,0 0,0 0,-1 0,1 0,0-1,0 1,0 0,0 0,0 0,0 0,0 0,0 0,-1 0,1 0,0 1,0-1,0 0,0 0,0 0,0 0,0 0,0 0,0 0,-1 0,1 0,0 0,0 0,0 0,0 0,0 0,0 0,0 0,0 1,-3-9,3-14,3-8,0-4,5-1,8 1,3 4,2 4,-18 24,-1 0,1 0,0 0,-1 1,1-1,0 1,5-3,21 1,-26 3,0 0,0 1,-1-1,1 1,0 0,0 0,3 1,20 16,-2 8,-5 5,-3 4,-2-2,3-8,2-12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2:29.0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160 212,'6'-7,"11"-13,24-37,-37 52,-1-1,0 1,-1-1,1 1,-1-1,0 0,-1 0,1 1,-1-1,-1-1,1 1,-1 0,0-7,0 11,0 0,-1 1,1-1,0 0,-1 0,1 0,-1 1,0-1,0 0,1 1,-1-1,0 1,0-1,-1 1,1-1,0 1,0 0,-1-1,1 1,-1 0,-1-1,0 1,1 0,-1 0,1 1,-1-1,0 1,1-1,-1 1,0 0,1 0,-1 0,0 1,1-1,-4 1,-3 2,-1 0,1 0,0 1,1 0,-1 1,1 0,-9 6,6-2,0 0,1 1,1 0,-1 0,-9 17,13-20,2 1,-1 0,1 0,0 0,1 1,0-1,1 1,-1 0,0 11,2-17,1 0,0 0,0 1,0-1,1 0,-1 1,1-1,0 0,-1 0,1 0,1 1,-1-1,0 0,1-1,0 1,3 4,-2-3,0-1,1 0,-1 0,1 0,0-1,0 1,0-1,0 0,0 0,7 2,4 0,-1-1,0-1,1 0,-1-1,1 0,21-2,-15 0,0-1,0-1,0-1,0-1,0-1,-1 0,0-1,-1-2,1 0,-2-1,1-1,17-13,-13 4,1-3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2:29.7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64 1,'-15'41,"-12"54,19-60,4-21,0 0,2 0,-2 17,44-63,-1-16,-32 38,0 0,1 1,0 0,1 0,12-10,-20 18,-1 0,1 1,0-1,-1 1,1-1,0 1,-1-1,1 1,0-1,0 1,-1-1,1 1,0 0,0 0,0-1,0 1,-1 0,1 0,0 0,0 0,0 0,0 0,0 0,-1 0,1 0,0 1,0-1,0 0,0 0,-1 1,1-1,0 1,0-1,-1 0,1 1,0-1,-1 1,1 0,0-1,-1 1,1 0,-1-1,1 1,-1 0,1-1,-1 1,0 0,1 0,-1 0,0-1,1 1,-1 0,0 0,0 0,0 0,0 1,1 9,0 0,0 0,-2 18,1-17,1 0,4-11,8-16,-10 10,9-11,1 1,22-22,-30 32,-1 1,1 0,0 0,0 1,1-1,-1 1,1 1,-1-1,1 1,0-1,0 2,8-3,-11 4,-1 0,1 0,-1 0,1 1,-1-1,1 0,-1 1,1 0,-1-1,1 1,-1 0,0 0,0 1,1-1,-1 0,0 1,3 2,8 11,-3 8,0 7,1 3,-11-33,1 3,0 0,0 0,0 0,0 0,0 0,1 0,0-1,-1 1,1-1,0 1,0-1,0 0,1 0,2 3,8-3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2:30.4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189 1,'-2'56,"-17"92,7-80,-4-4,-3-1,-2 0,1 2,0-7,19-57,-1 7,-1 1,0-1,-1 0,0 0,0 0,-1-1,-6 8,11-15,0 0,0 1,0-1,-1 0,1 1,0-1,0 0,0 0,-1 1,1-1,0 0,-1 0,1 0,0 1,0-1,-1 0,1 0,0 0,-1 0,1 1,0-1,-1 0,1 0,-1 0,1 0,0 0,-1 0,1 0,0 0,-1 0,1 0,0 0,-1-1,1 1,0 0,-1 0,1 0,0 0,-1 0,1-1,0 1,0 0,-1 0,1-1,0 1,0 0,-1 0,1-1,0 1,0 0,0-1,-1 1,1 0,0-1,-4-21,3 18,0-17,0 1,1-1,1 0,1 1,1-1,1 1,1 0,0 0,2 0,16-35,-10 30,0 1,2 0,0 1,2 1,1 0,0 1,34-29,-41 41,0 0,24-14,-33 22,0-1,1 1,-1 0,0 0,1 0,-1 0,1 0,-1 1,1-1,-1 1,1-1,-1 1,1 0,0 0,-1 0,1 1,-1-1,1 0,-1 1,1 0,-1 0,1-1,3 3,-5-2,0 0,0-1,-1 1,1 0,0-1,-1 1,1 0,0 0,-1-1,1 1,-1 0,1 0,-1 0,1 0,-1 0,0 0,0 0,1 0,-1 0,0 0,0 0,0 0,0 0,0 1,-1 1,1-1,-1 0,0 1,0-1,0 0,0 0,0 1,-1-1,-2 3,-4 4,0 0,-1-1,-12 9,20-16,-12 9,0 0,-1-1,0 0,0-1,0-1,-1-1,-1 0,1 0,-1-2,0 0,-17 2,32-6,0 1,0-1,-1 0,1 0,0 0,0 0,-1 0,1 0,0 0,-1 0,1-1,0 1,0 0,-1-1,1 1,0-1,0 1,0-1,0 0,0 1,0-1,-2-1,3 1,-1-1,1 1,0 0,0 0,0 0,-1 0,1 0,0 0,0 0,1 0,-1-1,0 1,0 0,0 0,1 0,-1 0,0 0,1 0,-1 0,2-1,1-5,1 1,1 0,-1 0,1 0,0 1,9-8,10-4,5-1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46:54.1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278 48,'-3'-5,"0"1,-1-1,1 1,-1 0,0 0,0 1,0-1,-8-4,9 7,1 0,-1 0,1 0,-1 0,1 1,-1-1,0 1,1-1,-1 1,0 0,1 0,-1 1,0-1,1 1,-1-1,0 1,1 0,-1 0,-2 1,-7 4,1 0,1 0,-1 1,1 0,1 1,-1 0,1 1,1 0,-13 17,11-13,0 1,1 1,1-1,1 2,0-1,-8 27,14-38,0 1,0 0,0 0,1-1,-1 1,1 0,0 0,1 0,-1 0,1 0,0-1,0 1,1 0,-1 0,1-1,0 1,0-1,1 0,3 7,-3-9,-1 1,1-1,0 1,0-1,0 0,0 0,0 0,0 0,1-1,-1 1,0-1,1 0,-1 0,1 0,0 0,-1-1,1 1,0-1,-1 0,1 0,0-1,-1 1,1-1,-1 1,1-1,6-3,-3 2,-1 0,0-1,0 0,0 0,0-1,0 1,-1-1,1 0,-1-1,0 1,0-1,-1 0,1 0,-1-1,4-7,-5 8,-1 0,0-1,0 1,0-1,-1 1,1-1,-2 0,1 1,0-1,-1 0,0 0,-1 0,1 1,-1-1,0 0,0 0,-1 1,-2-7,1 5,0 1,0-1,-1 1,0 0,0 0,0 1,-1-1,0 1,0 0,0 0,-1 1,-11-8,14 10,-1 0,0 0,1 0,-1 0,0 1,0 0,0 0,0 0,0 0,0 1,0-1,0 1,0 0,0 0,-1 1,1-1,0 1,0 0,0 0,0 0,1 1,-1-1,0 1,-4 2,-9 10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2:30.7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66 0,'-8'23,"0"0,-7 48,4-17,-11 52,21-98,5-17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2:31.1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2:31.4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66 1,'47'20,"-36"-16,0 0,-1 1,1 0,-1 1,0 0,0 0,16 16,8 15,-3 7,-18-18,-1 1,-1 0,-2 1,0 0,-2 0,-1 1,-1 0,1 37,-5-12,-1-1,-3 0,-17 89,8-85,-3 0,-1-2,-4 0,-1-1,-4-1,-1-1,-65 96,53-101,3-11,2-10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2:32.1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1,'309'0,"-253"0,1 0,0 0,-3 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2:32.5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18,'0'0,"25"0,20-4,28-2,-2 3,-2 0,5 1,-3 2,10 0,-1 0,4 0,-6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3:08.10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0 129,'278'-10,"-120"3,-97 4,916-19,-959 22,16 1,0-2,0 0,-1-3,63-14,-30 1,0 3,88-8,138 11,294 12,-559-1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3:13.28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60,'5'-5,"1"1,0-1,1 1,-1 1,1-1,-1 1,1 0,0 1,0-1,0 1,1 1,8-2,11 1,55 1,-44 2,1689 1,-1014-2,-704-1,0 1,1-1,-1 0,12-4,9-4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3:15.87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1 175,'0'-1,"1"0,-1 0,1 1,-1-1,1 0,-1 0,1 1,-1-1,1 0,0 1,-1-1,1 1,0-1,-1 1,1-1,0 1,0-1,0 1,-1 0,1 0,0-1,0 1,0 0,0 0,0 0,1 0,32-4,-27 4,253-4,-50 2,-169-2,-1-1,1-2,-2-2,1-2,-1-1,37-18,-33 14,1 2,1 2,0 2,0 1,0 3,1 2,0 2,57 4,68 7,183 5,-103-6,-70 0,437-3,-598-5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2:56.3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24,'271'-9,"4"-1,359 6,-183 23,-191-4,121 4,304 9,16-37,-408 3,342-18,-242 7,-201 8,-9-3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1T15:52:57.7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335 0,'-16'0,"-3"0,1 0,-1 2,-21 3,34-4,0 1,0 0,0 0,0 1,0-1,1 1,-1 0,1 1,0-1,0 1,0 0,1 0,-7 8,-4 7,1 1,1 1,0 0,2 1,0 1,2-1,-12 41,11-23,2 0,1 0,-2 77,14 9,6-64,9-3,8-3,-22-47,1 0,0 0,10 10,-12-14,0 0,1-1,0 1,0-1,0 0,0-1,1 1,-1-1,1 0,0-1,0 0,0 0,0 0,0-1,0 0,0-1,14 1,14-9,-4-8,-4-8,-24 19,0 1,0-1,0 0,3-8,-3 6,0-1,0 0,-1 0,-1 0,1 1,-1-2,0-14,-2 18,1 0,-1-1,0 1,-1 0,-2-7,3 8,-1-1,-1 0,1 1,-1-1,-5-6,1 4,-1 0,0 1,0 0,-1 0,0 1,0 0,0 0,-1 1,1 0,-1 1,-18-4,-21-3,3 6,-3 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552DEB-18BF-4118-B5B4-85C57EEB11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D431B35-FB17-4F70-A405-780DB397B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264C25-EC2B-4A8F-93DF-0AF1A5E7C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04B1-FE4C-40A6-A8FD-97B1FF0D7B0F}" type="datetimeFigureOut">
              <a:rPr lang="fi-FI" smtClean="0"/>
              <a:t>1.4.2026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720037-F95D-4E68-A9F4-11B662793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052F670-FE14-48E4-8E38-BD2EF84D5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E43C-4A84-42E1-9418-319CDCC1BD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273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468507-9C21-4AE5-A6CD-1E9CB7BB2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C17278B-5E16-4427-80CE-EB3F1F1FE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7DD587A-683A-45D4-9224-A703A8915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04B1-FE4C-40A6-A8FD-97B1FF0D7B0F}" type="datetimeFigureOut">
              <a:rPr lang="fi-FI" smtClean="0"/>
              <a:t>1.4.2026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0B0B3EA-A88F-4456-A11C-9FD001600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900EB0-88F4-4F84-9D40-1D84426D9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E43C-4A84-42E1-9418-319CDCC1BD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8084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701538E5-AE49-467A-B38B-78F3C414D7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F1D2DB6-2E8D-4B5A-B624-BEF6C106A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FDB26D-9429-486A-A49E-3814B2762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04B1-FE4C-40A6-A8FD-97B1FF0D7B0F}" type="datetimeFigureOut">
              <a:rPr lang="fi-FI" smtClean="0"/>
              <a:t>1.4.2026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F00640-4D88-4962-8E10-79E07FFFE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3DB5C73-CD18-4858-86F3-9A5DF7829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E43C-4A84-42E1-9418-319CDCC1BD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7141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FAEA74-C0C7-4178-8D35-26F069E1D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182D99-5AFD-44BD-896F-9A7F3E661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E66EE5-0E1C-4132-99A1-4C72894AC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04B1-FE4C-40A6-A8FD-97B1FF0D7B0F}" type="datetimeFigureOut">
              <a:rPr lang="fi-FI" smtClean="0"/>
              <a:t>1.4.2026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8DB53AC-CF38-431A-B975-8CD1961BF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FA68221-898D-4B69-AA20-D7DD5F4D4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E43C-4A84-42E1-9418-319CDCC1BD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79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4BDA49-32EC-4C1E-9A75-87540A76B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0535B4A-F047-4586-AB6B-8E9E2C98A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0E5F39C-E7BB-4FEA-981D-BE42680A4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04B1-FE4C-40A6-A8FD-97B1FF0D7B0F}" type="datetimeFigureOut">
              <a:rPr lang="fi-FI" smtClean="0"/>
              <a:t>1.4.2026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B7CE8C8-371C-42EB-A079-795275C06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238300-0B91-4477-A093-35CCE5A31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E43C-4A84-42E1-9418-319CDCC1BD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146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4F3AF5-2E2A-461A-A474-4FD52022C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857DA9-4A98-493E-BCBD-926F11252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8831384-3F81-4671-B41D-5E0FC4889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FB4EA6F-D5E3-4673-9DC1-B9A1FBA4A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04B1-FE4C-40A6-A8FD-97B1FF0D7B0F}" type="datetimeFigureOut">
              <a:rPr lang="fi-FI" smtClean="0"/>
              <a:t>1.4.2026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BA5BCAF-8E66-46A9-BF92-FB52CD06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EF69A8-8F26-42F1-89D9-5493C537F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E43C-4A84-42E1-9418-319CDCC1BD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043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6E5253-E92B-4D26-B45F-EA5C2307E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6B39BB3-D541-46D4-8F48-9E9133676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0DD70C3-0BD0-4A8F-A45F-F28466125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39D71D4-E6CB-4EFE-B951-347D1A79FB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CFDBC7A-63FF-42F0-AA2A-F4A883A315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3D4EC09-7C86-4471-9D6F-346756B6E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04B1-FE4C-40A6-A8FD-97B1FF0D7B0F}" type="datetimeFigureOut">
              <a:rPr lang="fi-FI" smtClean="0"/>
              <a:t>1.4.2026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FCD6233-837A-45DC-AAEC-DA717BDED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84DFBB3-50DF-4885-B0B6-FD1760107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E43C-4A84-42E1-9418-319CDCC1BD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234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B8E07F-13C6-4B3C-961E-B12755A7D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0EE1084-16CD-4A2C-9BE5-0BAF3F6F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04B1-FE4C-40A6-A8FD-97B1FF0D7B0F}" type="datetimeFigureOut">
              <a:rPr lang="fi-FI" smtClean="0"/>
              <a:t>1.4.2026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F53B131-736B-436F-A56E-A498072D2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6CCE61F-6C00-4FDC-9161-3742C65B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E43C-4A84-42E1-9418-319CDCC1BD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478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1425DC5-DD38-4D09-ACC3-9440DB620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04B1-FE4C-40A6-A8FD-97B1FF0D7B0F}" type="datetimeFigureOut">
              <a:rPr lang="fi-FI" smtClean="0"/>
              <a:t>1.4.2026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6D765F6-326B-42F1-AAC9-22BDD3847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3A8B609-A5D5-470F-98F2-C2E4364CE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E43C-4A84-42E1-9418-319CDCC1BD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7779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B77BE9-BFA9-4BC5-A643-4DCBD80F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DE273B-1181-40FA-92D8-E1AD3D3C9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9FD1190-8113-42E9-88A2-66625DE43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DB88FFB-5D53-4B39-B75C-482924105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04B1-FE4C-40A6-A8FD-97B1FF0D7B0F}" type="datetimeFigureOut">
              <a:rPr lang="fi-FI" smtClean="0"/>
              <a:t>1.4.2026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EFC4A3A-16B8-43B6-87FC-45CB620CE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DB418EC-F782-4073-8616-BB37291A6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E43C-4A84-42E1-9418-319CDCC1BD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166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DB1D24-FCA8-4895-B085-AC20DD099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D29EBC6-A2BB-499F-B291-9EDD38B9D9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DA86FE7-5C0C-463F-BEC4-75D4194E5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693EF76-CCBD-41D7-8912-ACF7B71C9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04B1-FE4C-40A6-A8FD-97B1FF0D7B0F}" type="datetimeFigureOut">
              <a:rPr lang="fi-FI" smtClean="0"/>
              <a:t>1.4.2026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3359767-1A9A-41E3-9BDA-476BE562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71FB5ED-FC40-40BB-ADAE-9FA364419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E43C-4A84-42E1-9418-319CDCC1BD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293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E464319-43BE-4DAD-BAA7-1A16B4A23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FCAB89A-7E1B-47FA-936D-4E5D63959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150C8E-507F-4428-BF87-2DADA7DCF6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904B1-FE4C-40A6-A8FD-97B1FF0D7B0F}" type="datetimeFigureOut">
              <a:rPr lang="fi-FI" smtClean="0"/>
              <a:t>1.4.2026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E97B5C-AD83-44E5-96A8-2EC9CD091A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F6B9AD1-9287-414A-B19A-351A46862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DE43C-4A84-42E1-9418-319CDCC1BD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245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.png"/><Relationship Id="rId21" Type="http://schemas.openxmlformats.org/officeDocument/2006/relationships/customXml" Target="../ink/ink10.xml"/><Relationship Id="rId42" Type="http://schemas.openxmlformats.org/officeDocument/2006/relationships/image" Target="../media/image21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34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37" Type="http://schemas.openxmlformats.org/officeDocument/2006/relationships/customXml" Target="../ink/ink18.xml"/><Relationship Id="rId40" Type="http://schemas.openxmlformats.org/officeDocument/2006/relationships/image" Target="../media/image20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29.png"/><Relationship Id="rId66" Type="http://schemas.openxmlformats.org/officeDocument/2006/relationships/image" Target="../media/image33.png"/><Relationship Id="rId5" Type="http://schemas.openxmlformats.org/officeDocument/2006/relationships/customXml" Target="../ink/ink2.xml"/><Relationship Id="rId61" Type="http://schemas.openxmlformats.org/officeDocument/2006/relationships/customXml" Target="../ink/ink30.xml"/><Relationship Id="rId19" Type="http://schemas.openxmlformats.org/officeDocument/2006/relationships/customXml" Target="../ink/ink9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customXml" Target="../ink/ink13.xml"/><Relationship Id="rId30" Type="http://schemas.openxmlformats.org/officeDocument/2006/relationships/image" Target="../media/image15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4.png"/><Relationship Id="rId56" Type="http://schemas.openxmlformats.org/officeDocument/2006/relationships/image" Target="../media/image28.png"/><Relationship Id="rId64" Type="http://schemas.openxmlformats.org/officeDocument/2006/relationships/image" Target="../media/image32.png"/><Relationship Id="rId69" Type="http://schemas.openxmlformats.org/officeDocument/2006/relationships/customXml" Target="../ink/ink34.xml"/><Relationship Id="rId8" Type="http://schemas.openxmlformats.org/officeDocument/2006/relationships/image" Target="../media/image4.png"/><Relationship Id="rId51" Type="http://schemas.openxmlformats.org/officeDocument/2006/relationships/customXml" Target="../ink/ink25.xml"/><Relationship Id="rId72" Type="http://schemas.openxmlformats.org/officeDocument/2006/relationships/image" Target="../media/image36.png"/><Relationship Id="rId3" Type="http://schemas.openxmlformats.org/officeDocument/2006/relationships/customXml" Target="../ink/ink1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9.png"/><Relationship Id="rId46" Type="http://schemas.openxmlformats.org/officeDocument/2006/relationships/image" Target="../media/image23.png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20" Type="http://schemas.openxmlformats.org/officeDocument/2006/relationships/image" Target="../media/image10.png"/><Relationship Id="rId41" Type="http://schemas.openxmlformats.org/officeDocument/2006/relationships/customXml" Target="../ink/ink20.xml"/><Relationship Id="rId54" Type="http://schemas.openxmlformats.org/officeDocument/2006/relationships/image" Target="../media/image27.png"/><Relationship Id="rId62" Type="http://schemas.openxmlformats.org/officeDocument/2006/relationships/image" Target="../media/image31.png"/><Relationship Id="rId7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5.png"/><Relationship Id="rId31" Type="http://schemas.openxmlformats.org/officeDocument/2006/relationships/customXml" Target="../ink/ink15.xml"/><Relationship Id="rId44" Type="http://schemas.openxmlformats.org/officeDocument/2006/relationships/image" Target="../media/image22.png"/><Relationship Id="rId52" Type="http://schemas.openxmlformats.org/officeDocument/2006/relationships/image" Target="../media/image26.png"/><Relationship Id="rId60" Type="http://schemas.openxmlformats.org/officeDocument/2006/relationships/image" Target="../media/image30.png"/><Relationship Id="rId65" Type="http://schemas.openxmlformats.org/officeDocument/2006/relationships/customXml" Target="../ink/ink32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39" Type="http://schemas.openxmlformats.org/officeDocument/2006/relationships/customXml" Target="../ink/ink19.xml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customXml" Target="../ink/ink2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3.png"/><Relationship Id="rId21" Type="http://schemas.openxmlformats.org/officeDocument/2006/relationships/customXml" Target="../ink/ink45.xml"/><Relationship Id="rId63" Type="http://schemas.openxmlformats.org/officeDocument/2006/relationships/customXml" Target="../ink/ink66.xml"/><Relationship Id="rId159" Type="http://schemas.openxmlformats.org/officeDocument/2006/relationships/image" Target="../media/image114.png"/><Relationship Id="rId170" Type="http://schemas.openxmlformats.org/officeDocument/2006/relationships/customXml" Target="../ink/ink120.xml"/><Relationship Id="rId226" Type="http://schemas.openxmlformats.org/officeDocument/2006/relationships/customXml" Target="../ink/ink148.xml"/><Relationship Id="rId268" Type="http://schemas.openxmlformats.org/officeDocument/2006/relationships/customXml" Target="../ink/ink169.xml"/><Relationship Id="rId32" Type="http://schemas.openxmlformats.org/officeDocument/2006/relationships/image" Target="../media/image51.png"/><Relationship Id="rId74" Type="http://schemas.openxmlformats.org/officeDocument/2006/relationships/image" Target="../media/image72.png"/><Relationship Id="rId128" Type="http://schemas.openxmlformats.org/officeDocument/2006/relationships/customXml" Target="../ink/ink99.xml"/><Relationship Id="rId5" Type="http://schemas.openxmlformats.org/officeDocument/2006/relationships/customXml" Target="../ink/ink37.xml"/><Relationship Id="rId181" Type="http://schemas.openxmlformats.org/officeDocument/2006/relationships/image" Target="../media/image125.png"/><Relationship Id="rId237" Type="http://schemas.openxmlformats.org/officeDocument/2006/relationships/image" Target="../media/image153.png"/><Relationship Id="rId258" Type="http://schemas.openxmlformats.org/officeDocument/2006/relationships/customXml" Target="../ink/ink164.xml"/><Relationship Id="rId279" Type="http://schemas.openxmlformats.org/officeDocument/2006/relationships/image" Target="../media/image174.png"/><Relationship Id="rId22" Type="http://schemas.openxmlformats.org/officeDocument/2006/relationships/image" Target="../media/image46.png"/><Relationship Id="rId43" Type="http://schemas.openxmlformats.org/officeDocument/2006/relationships/customXml" Target="../ink/ink56.xml"/><Relationship Id="rId64" Type="http://schemas.openxmlformats.org/officeDocument/2006/relationships/image" Target="../media/image67.png"/><Relationship Id="rId118" Type="http://schemas.openxmlformats.org/officeDocument/2006/relationships/customXml" Target="../ink/ink94.xml"/><Relationship Id="rId139" Type="http://schemas.openxmlformats.org/officeDocument/2006/relationships/image" Target="../media/image104.png"/><Relationship Id="rId85" Type="http://schemas.openxmlformats.org/officeDocument/2006/relationships/customXml" Target="../ink/ink77.xml"/><Relationship Id="rId150" Type="http://schemas.openxmlformats.org/officeDocument/2006/relationships/customXml" Target="../ink/ink110.xml"/><Relationship Id="rId171" Type="http://schemas.openxmlformats.org/officeDocument/2006/relationships/image" Target="../media/image120.png"/><Relationship Id="rId192" Type="http://schemas.openxmlformats.org/officeDocument/2006/relationships/customXml" Target="../ink/ink131.xml"/><Relationship Id="rId206" Type="http://schemas.openxmlformats.org/officeDocument/2006/relationships/customXml" Target="../ink/ink138.xml"/><Relationship Id="rId227" Type="http://schemas.openxmlformats.org/officeDocument/2006/relationships/image" Target="../media/image148.png"/><Relationship Id="rId248" Type="http://schemas.openxmlformats.org/officeDocument/2006/relationships/customXml" Target="../ink/ink159.xml"/><Relationship Id="rId269" Type="http://schemas.openxmlformats.org/officeDocument/2006/relationships/image" Target="../media/image169.png"/><Relationship Id="rId12" Type="http://schemas.openxmlformats.org/officeDocument/2006/relationships/image" Target="../media/image42.png"/><Relationship Id="rId33" Type="http://schemas.openxmlformats.org/officeDocument/2006/relationships/customXml" Target="../ink/ink51.xml"/><Relationship Id="rId108" Type="http://schemas.openxmlformats.org/officeDocument/2006/relationships/image" Target="../media/image89.png"/><Relationship Id="rId129" Type="http://schemas.openxmlformats.org/officeDocument/2006/relationships/image" Target="../media/image99.png"/><Relationship Id="rId54" Type="http://schemas.openxmlformats.org/officeDocument/2006/relationships/image" Target="../media/image62.png"/><Relationship Id="rId75" Type="http://schemas.openxmlformats.org/officeDocument/2006/relationships/customXml" Target="../ink/ink72.xml"/><Relationship Id="rId96" Type="http://schemas.openxmlformats.org/officeDocument/2006/relationships/image" Target="../media/image83.png"/><Relationship Id="rId140" Type="http://schemas.openxmlformats.org/officeDocument/2006/relationships/customXml" Target="../ink/ink105.xml"/><Relationship Id="rId161" Type="http://schemas.openxmlformats.org/officeDocument/2006/relationships/image" Target="../media/image115.png"/><Relationship Id="rId182" Type="http://schemas.openxmlformats.org/officeDocument/2006/relationships/customXml" Target="../ink/ink126.xml"/><Relationship Id="rId217" Type="http://schemas.openxmlformats.org/officeDocument/2006/relationships/image" Target="../media/image143.png"/><Relationship Id="rId6" Type="http://schemas.openxmlformats.org/officeDocument/2006/relationships/image" Target="../media/image39.png"/><Relationship Id="rId238" Type="http://schemas.openxmlformats.org/officeDocument/2006/relationships/customXml" Target="../ink/ink154.xml"/><Relationship Id="rId259" Type="http://schemas.openxmlformats.org/officeDocument/2006/relationships/image" Target="../media/image164.png"/><Relationship Id="rId23" Type="http://schemas.openxmlformats.org/officeDocument/2006/relationships/customXml" Target="../ink/ink46.xml"/><Relationship Id="rId119" Type="http://schemas.openxmlformats.org/officeDocument/2006/relationships/image" Target="../media/image94.png"/><Relationship Id="rId270" Type="http://schemas.openxmlformats.org/officeDocument/2006/relationships/customXml" Target="../ink/ink170.xml"/><Relationship Id="rId44" Type="http://schemas.openxmlformats.org/officeDocument/2006/relationships/image" Target="../media/image57.png"/><Relationship Id="rId65" Type="http://schemas.openxmlformats.org/officeDocument/2006/relationships/customXml" Target="../ink/ink67.xml"/><Relationship Id="rId86" Type="http://schemas.openxmlformats.org/officeDocument/2006/relationships/image" Target="../media/image78.png"/><Relationship Id="rId130" Type="http://schemas.openxmlformats.org/officeDocument/2006/relationships/customXml" Target="../ink/ink100.xml"/><Relationship Id="rId151" Type="http://schemas.openxmlformats.org/officeDocument/2006/relationships/image" Target="../media/image110.png"/><Relationship Id="rId172" Type="http://schemas.openxmlformats.org/officeDocument/2006/relationships/customXml" Target="../ink/ink121.xml"/><Relationship Id="rId193" Type="http://schemas.openxmlformats.org/officeDocument/2006/relationships/image" Target="../media/image131.png"/><Relationship Id="rId207" Type="http://schemas.openxmlformats.org/officeDocument/2006/relationships/image" Target="../media/image138.png"/><Relationship Id="rId228" Type="http://schemas.openxmlformats.org/officeDocument/2006/relationships/customXml" Target="../ink/ink149.xml"/><Relationship Id="rId249" Type="http://schemas.openxmlformats.org/officeDocument/2006/relationships/image" Target="../media/image159.png"/><Relationship Id="rId13" Type="http://schemas.openxmlformats.org/officeDocument/2006/relationships/customXml" Target="../ink/ink41.xml"/><Relationship Id="rId109" Type="http://schemas.openxmlformats.org/officeDocument/2006/relationships/customXml" Target="../ink/ink89.xml"/><Relationship Id="rId260" Type="http://schemas.openxmlformats.org/officeDocument/2006/relationships/customXml" Target="../ink/ink165.xml"/><Relationship Id="rId34" Type="http://schemas.openxmlformats.org/officeDocument/2006/relationships/image" Target="../media/image52.png"/><Relationship Id="rId55" Type="http://schemas.openxmlformats.org/officeDocument/2006/relationships/customXml" Target="../ink/ink62.xml"/><Relationship Id="rId76" Type="http://schemas.openxmlformats.org/officeDocument/2006/relationships/image" Target="../media/image73.png"/><Relationship Id="rId97" Type="http://schemas.openxmlformats.org/officeDocument/2006/relationships/customXml" Target="../ink/ink83.xml"/><Relationship Id="rId120" Type="http://schemas.openxmlformats.org/officeDocument/2006/relationships/customXml" Target="../ink/ink95.xml"/><Relationship Id="rId141" Type="http://schemas.openxmlformats.org/officeDocument/2006/relationships/image" Target="../media/image105.png"/><Relationship Id="rId7" Type="http://schemas.openxmlformats.org/officeDocument/2006/relationships/customXml" Target="../ink/ink38.xml"/><Relationship Id="rId162" Type="http://schemas.openxmlformats.org/officeDocument/2006/relationships/customXml" Target="../ink/ink116.xml"/><Relationship Id="rId183" Type="http://schemas.openxmlformats.org/officeDocument/2006/relationships/image" Target="../media/image126.png"/><Relationship Id="rId218" Type="http://schemas.openxmlformats.org/officeDocument/2006/relationships/customXml" Target="../ink/ink144.xml"/><Relationship Id="rId239" Type="http://schemas.openxmlformats.org/officeDocument/2006/relationships/image" Target="../media/image154.png"/><Relationship Id="rId250" Type="http://schemas.openxmlformats.org/officeDocument/2006/relationships/customXml" Target="../ink/ink160.xml"/><Relationship Id="rId271" Type="http://schemas.openxmlformats.org/officeDocument/2006/relationships/image" Target="../media/image170.png"/><Relationship Id="rId24" Type="http://schemas.openxmlformats.org/officeDocument/2006/relationships/image" Target="../media/image47.png"/><Relationship Id="rId45" Type="http://schemas.openxmlformats.org/officeDocument/2006/relationships/customXml" Target="../ink/ink57.xml"/><Relationship Id="rId66" Type="http://schemas.openxmlformats.org/officeDocument/2006/relationships/image" Target="../media/image68.png"/><Relationship Id="rId87" Type="http://schemas.openxmlformats.org/officeDocument/2006/relationships/customXml" Target="../ink/ink78.xml"/><Relationship Id="rId110" Type="http://schemas.openxmlformats.org/officeDocument/2006/relationships/image" Target="../media/image90.png"/><Relationship Id="rId131" Type="http://schemas.openxmlformats.org/officeDocument/2006/relationships/image" Target="../media/image100.png"/><Relationship Id="rId152" Type="http://schemas.openxmlformats.org/officeDocument/2006/relationships/customXml" Target="../ink/ink111.xml"/><Relationship Id="rId173" Type="http://schemas.openxmlformats.org/officeDocument/2006/relationships/image" Target="../media/image121.png"/><Relationship Id="rId194" Type="http://schemas.openxmlformats.org/officeDocument/2006/relationships/customXml" Target="../ink/ink132.xml"/><Relationship Id="rId208" Type="http://schemas.openxmlformats.org/officeDocument/2006/relationships/customXml" Target="../ink/ink139.xml"/><Relationship Id="rId229" Type="http://schemas.openxmlformats.org/officeDocument/2006/relationships/image" Target="../media/image149.png"/><Relationship Id="rId240" Type="http://schemas.openxmlformats.org/officeDocument/2006/relationships/customXml" Target="../ink/ink155.xml"/><Relationship Id="rId261" Type="http://schemas.openxmlformats.org/officeDocument/2006/relationships/image" Target="../media/image165.png"/><Relationship Id="rId14" Type="http://schemas.openxmlformats.org/officeDocument/2006/relationships/image" Target="../media/image43.png"/><Relationship Id="rId35" Type="http://schemas.openxmlformats.org/officeDocument/2006/relationships/customXml" Target="../ink/ink52.xml"/><Relationship Id="rId56" Type="http://schemas.openxmlformats.org/officeDocument/2006/relationships/image" Target="../media/image63.png"/><Relationship Id="rId77" Type="http://schemas.openxmlformats.org/officeDocument/2006/relationships/customXml" Target="../ink/ink73.xml"/><Relationship Id="rId100" Type="http://schemas.openxmlformats.org/officeDocument/2006/relationships/image" Target="../media/image85.png"/><Relationship Id="rId8" Type="http://schemas.openxmlformats.org/officeDocument/2006/relationships/image" Target="../media/image40.png"/><Relationship Id="rId98" Type="http://schemas.openxmlformats.org/officeDocument/2006/relationships/image" Target="../media/image84.png"/><Relationship Id="rId121" Type="http://schemas.openxmlformats.org/officeDocument/2006/relationships/image" Target="../media/image95.png"/><Relationship Id="rId142" Type="http://schemas.openxmlformats.org/officeDocument/2006/relationships/customXml" Target="../ink/ink106.xml"/><Relationship Id="rId163" Type="http://schemas.openxmlformats.org/officeDocument/2006/relationships/image" Target="../media/image116.png"/><Relationship Id="rId184" Type="http://schemas.openxmlformats.org/officeDocument/2006/relationships/customXml" Target="../ink/ink127.xml"/><Relationship Id="rId219" Type="http://schemas.openxmlformats.org/officeDocument/2006/relationships/image" Target="../media/image144.png"/><Relationship Id="rId230" Type="http://schemas.openxmlformats.org/officeDocument/2006/relationships/customXml" Target="../ink/ink150.xml"/><Relationship Id="rId251" Type="http://schemas.openxmlformats.org/officeDocument/2006/relationships/image" Target="../media/image160.png"/><Relationship Id="rId25" Type="http://schemas.openxmlformats.org/officeDocument/2006/relationships/customXml" Target="../ink/ink47.xml"/><Relationship Id="rId46" Type="http://schemas.openxmlformats.org/officeDocument/2006/relationships/image" Target="../media/image58.png"/><Relationship Id="rId67" Type="http://schemas.openxmlformats.org/officeDocument/2006/relationships/customXml" Target="../ink/ink68.xml"/><Relationship Id="rId272" Type="http://schemas.openxmlformats.org/officeDocument/2006/relationships/customXml" Target="../ink/ink171.xml"/><Relationship Id="rId88" Type="http://schemas.openxmlformats.org/officeDocument/2006/relationships/image" Target="../media/image79.png"/><Relationship Id="rId111" Type="http://schemas.openxmlformats.org/officeDocument/2006/relationships/customXml" Target="../ink/ink90.xml"/><Relationship Id="rId132" Type="http://schemas.openxmlformats.org/officeDocument/2006/relationships/customXml" Target="../ink/ink101.xml"/><Relationship Id="rId153" Type="http://schemas.openxmlformats.org/officeDocument/2006/relationships/image" Target="../media/image111.png"/><Relationship Id="rId174" Type="http://schemas.openxmlformats.org/officeDocument/2006/relationships/customXml" Target="../ink/ink122.xml"/><Relationship Id="rId195" Type="http://schemas.openxmlformats.org/officeDocument/2006/relationships/image" Target="../media/image132.png"/><Relationship Id="rId209" Type="http://schemas.openxmlformats.org/officeDocument/2006/relationships/image" Target="../media/image139.png"/><Relationship Id="rId220" Type="http://schemas.openxmlformats.org/officeDocument/2006/relationships/customXml" Target="../ink/ink145.xml"/><Relationship Id="rId241" Type="http://schemas.openxmlformats.org/officeDocument/2006/relationships/image" Target="../media/image155.png"/><Relationship Id="rId15" Type="http://schemas.openxmlformats.org/officeDocument/2006/relationships/customXml" Target="../ink/ink42.xml"/><Relationship Id="rId36" Type="http://schemas.openxmlformats.org/officeDocument/2006/relationships/image" Target="../media/image53.png"/><Relationship Id="rId57" Type="http://schemas.openxmlformats.org/officeDocument/2006/relationships/customXml" Target="../ink/ink63.xml"/><Relationship Id="rId262" Type="http://schemas.openxmlformats.org/officeDocument/2006/relationships/customXml" Target="../ink/ink166.xml"/><Relationship Id="rId78" Type="http://schemas.openxmlformats.org/officeDocument/2006/relationships/image" Target="../media/image74.png"/><Relationship Id="rId99" Type="http://schemas.openxmlformats.org/officeDocument/2006/relationships/customXml" Target="../ink/ink84.xml"/><Relationship Id="rId101" Type="http://schemas.openxmlformats.org/officeDocument/2006/relationships/customXml" Target="../ink/ink85.xml"/><Relationship Id="rId122" Type="http://schemas.openxmlformats.org/officeDocument/2006/relationships/customXml" Target="../ink/ink96.xml"/><Relationship Id="rId143" Type="http://schemas.openxmlformats.org/officeDocument/2006/relationships/image" Target="../media/image106.png"/><Relationship Id="rId164" Type="http://schemas.openxmlformats.org/officeDocument/2006/relationships/customXml" Target="../ink/ink117.xml"/><Relationship Id="rId185" Type="http://schemas.openxmlformats.org/officeDocument/2006/relationships/image" Target="../media/image127.png"/><Relationship Id="rId9" Type="http://schemas.openxmlformats.org/officeDocument/2006/relationships/customXml" Target="../ink/ink39.xml"/><Relationship Id="rId210" Type="http://schemas.openxmlformats.org/officeDocument/2006/relationships/customXml" Target="../ink/ink140.xml"/><Relationship Id="rId26" Type="http://schemas.openxmlformats.org/officeDocument/2006/relationships/image" Target="../media/image48.png"/><Relationship Id="rId231" Type="http://schemas.openxmlformats.org/officeDocument/2006/relationships/image" Target="../media/image150.png"/><Relationship Id="rId252" Type="http://schemas.openxmlformats.org/officeDocument/2006/relationships/customXml" Target="../ink/ink161.xml"/><Relationship Id="rId273" Type="http://schemas.openxmlformats.org/officeDocument/2006/relationships/image" Target="../media/image171.png"/><Relationship Id="rId47" Type="http://schemas.openxmlformats.org/officeDocument/2006/relationships/customXml" Target="../ink/ink58.xml"/><Relationship Id="rId68" Type="http://schemas.openxmlformats.org/officeDocument/2006/relationships/image" Target="../media/image69.png"/><Relationship Id="rId89" Type="http://schemas.openxmlformats.org/officeDocument/2006/relationships/customXml" Target="../ink/ink79.xml"/><Relationship Id="rId112" Type="http://schemas.openxmlformats.org/officeDocument/2006/relationships/image" Target="../media/image91.png"/><Relationship Id="rId133" Type="http://schemas.openxmlformats.org/officeDocument/2006/relationships/image" Target="../media/image101.png"/><Relationship Id="rId154" Type="http://schemas.openxmlformats.org/officeDocument/2006/relationships/customXml" Target="../ink/ink112.xml"/><Relationship Id="rId175" Type="http://schemas.openxmlformats.org/officeDocument/2006/relationships/image" Target="../media/image122.png"/><Relationship Id="rId196" Type="http://schemas.openxmlformats.org/officeDocument/2006/relationships/customXml" Target="../ink/ink133.xml"/><Relationship Id="rId200" Type="http://schemas.openxmlformats.org/officeDocument/2006/relationships/customXml" Target="../ink/ink135.xml"/><Relationship Id="rId16" Type="http://schemas.openxmlformats.org/officeDocument/2006/relationships/image" Target="../media/image44.png"/><Relationship Id="rId221" Type="http://schemas.openxmlformats.org/officeDocument/2006/relationships/image" Target="../media/image145.png"/><Relationship Id="rId242" Type="http://schemas.openxmlformats.org/officeDocument/2006/relationships/customXml" Target="../ink/ink156.xml"/><Relationship Id="rId263" Type="http://schemas.openxmlformats.org/officeDocument/2006/relationships/image" Target="../media/image166.png"/><Relationship Id="rId37" Type="http://schemas.openxmlformats.org/officeDocument/2006/relationships/customXml" Target="../ink/ink53.xml"/><Relationship Id="rId58" Type="http://schemas.openxmlformats.org/officeDocument/2006/relationships/image" Target="../media/image64.png"/><Relationship Id="rId79" Type="http://schemas.openxmlformats.org/officeDocument/2006/relationships/customXml" Target="../ink/ink74.xml"/><Relationship Id="rId102" Type="http://schemas.openxmlformats.org/officeDocument/2006/relationships/image" Target="../media/image86.png"/><Relationship Id="rId123" Type="http://schemas.openxmlformats.org/officeDocument/2006/relationships/image" Target="../media/image96.png"/><Relationship Id="rId144" Type="http://schemas.openxmlformats.org/officeDocument/2006/relationships/customXml" Target="../ink/ink107.xml"/><Relationship Id="rId90" Type="http://schemas.openxmlformats.org/officeDocument/2006/relationships/image" Target="../media/image80.png"/><Relationship Id="rId165" Type="http://schemas.openxmlformats.org/officeDocument/2006/relationships/image" Target="../media/image117.png"/><Relationship Id="rId186" Type="http://schemas.openxmlformats.org/officeDocument/2006/relationships/customXml" Target="../ink/ink128.xml"/><Relationship Id="rId211" Type="http://schemas.openxmlformats.org/officeDocument/2006/relationships/image" Target="../media/image140.png"/><Relationship Id="rId232" Type="http://schemas.openxmlformats.org/officeDocument/2006/relationships/customXml" Target="../ink/ink151.xml"/><Relationship Id="rId253" Type="http://schemas.openxmlformats.org/officeDocument/2006/relationships/image" Target="../media/image161.png"/><Relationship Id="rId274" Type="http://schemas.openxmlformats.org/officeDocument/2006/relationships/customXml" Target="../ink/ink172.xml"/><Relationship Id="rId27" Type="http://schemas.openxmlformats.org/officeDocument/2006/relationships/customXml" Target="../ink/ink48.xml"/><Relationship Id="rId48" Type="http://schemas.openxmlformats.org/officeDocument/2006/relationships/image" Target="../media/image59.png"/><Relationship Id="rId69" Type="http://schemas.openxmlformats.org/officeDocument/2006/relationships/customXml" Target="../ink/ink69.xml"/><Relationship Id="rId113" Type="http://schemas.openxmlformats.org/officeDocument/2006/relationships/customXml" Target="../ink/ink91.xml"/><Relationship Id="rId134" Type="http://schemas.openxmlformats.org/officeDocument/2006/relationships/customXml" Target="../ink/ink102.xml"/><Relationship Id="rId80" Type="http://schemas.openxmlformats.org/officeDocument/2006/relationships/image" Target="../media/image75.png"/><Relationship Id="rId155" Type="http://schemas.openxmlformats.org/officeDocument/2006/relationships/image" Target="../media/image112.png"/><Relationship Id="rId176" Type="http://schemas.openxmlformats.org/officeDocument/2006/relationships/customXml" Target="../ink/ink123.xml"/><Relationship Id="rId197" Type="http://schemas.openxmlformats.org/officeDocument/2006/relationships/image" Target="../media/image133.png"/><Relationship Id="rId201" Type="http://schemas.openxmlformats.org/officeDocument/2006/relationships/image" Target="../media/image135.png"/><Relationship Id="rId222" Type="http://schemas.openxmlformats.org/officeDocument/2006/relationships/customXml" Target="../ink/ink146.xml"/><Relationship Id="rId243" Type="http://schemas.openxmlformats.org/officeDocument/2006/relationships/image" Target="../media/image156.png"/><Relationship Id="rId264" Type="http://schemas.openxmlformats.org/officeDocument/2006/relationships/customXml" Target="../ink/ink167.xml"/><Relationship Id="rId17" Type="http://schemas.openxmlformats.org/officeDocument/2006/relationships/customXml" Target="../ink/ink43.xml"/><Relationship Id="rId38" Type="http://schemas.openxmlformats.org/officeDocument/2006/relationships/image" Target="../media/image54.png"/><Relationship Id="rId59" Type="http://schemas.openxmlformats.org/officeDocument/2006/relationships/customXml" Target="../ink/ink64.xml"/><Relationship Id="rId103" Type="http://schemas.openxmlformats.org/officeDocument/2006/relationships/customXml" Target="../ink/ink86.xml"/><Relationship Id="rId124" Type="http://schemas.openxmlformats.org/officeDocument/2006/relationships/customXml" Target="../ink/ink97.xml"/><Relationship Id="rId70" Type="http://schemas.openxmlformats.org/officeDocument/2006/relationships/image" Target="../media/image70.png"/><Relationship Id="rId91" Type="http://schemas.openxmlformats.org/officeDocument/2006/relationships/customXml" Target="../ink/ink80.xml"/><Relationship Id="rId145" Type="http://schemas.openxmlformats.org/officeDocument/2006/relationships/image" Target="../media/image107.png"/><Relationship Id="rId166" Type="http://schemas.openxmlformats.org/officeDocument/2006/relationships/customXml" Target="../ink/ink118.xml"/><Relationship Id="rId187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41.xml"/><Relationship Id="rId233" Type="http://schemas.openxmlformats.org/officeDocument/2006/relationships/image" Target="../media/image151.png"/><Relationship Id="rId254" Type="http://schemas.openxmlformats.org/officeDocument/2006/relationships/customXml" Target="../ink/ink162.xml"/><Relationship Id="rId28" Type="http://schemas.openxmlformats.org/officeDocument/2006/relationships/image" Target="../media/image49.png"/><Relationship Id="rId49" Type="http://schemas.openxmlformats.org/officeDocument/2006/relationships/customXml" Target="../ink/ink59.xml"/><Relationship Id="rId114" Type="http://schemas.openxmlformats.org/officeDocument/2006/relationships/customXml" Target="../ink/ink92.xml"/><Relationship Id="rId275" Type="http://schemas.openxmlformats.org/officeDocument/2006/relationships/image" Target="../media/image172.png"/><Relationship Id="rId60" Type="http://schemas.openxmlformats.org/officeDocument/2006/relationships/image" Target="../media/image65.png"/><Relationship Id="rId81" Type="http://schemas.openxmlformats.org/officeDocument/2006/relationships/customXml" Target="../ink/ink75.xml"/><Relationship Id="rId135" Type="http://schemas.openxmlformats.org/officeDocument/2006/relationships/image" Target="../media/image102.png"/><Relationship Id="rId156" Type="http://schemas.openxmlformats.org/officeDocument/2006/relationships/customXml" Target="../ink/ink113.xml"/><Relationship Id="rId177" Type="http://schemas.openxmlformats.org/officeDocument/2006/relationships/image" Target="../media/image123.png"/><Relationship Id="rId198" Type="http://schemas.openxmlformats.org/officeDocument/2006/relationships/customXml" Target="../ink/ink134.xml"/><Relationship Id="rId202" Type="http://schemas.openxmlformats.org/officeDocument/2006/relationships/customXml" Target="../ink/ink136.xml"/><Relationship Id="rId223" Type="http://schemas.openxmlformats.org/officeDocument/2006/relationships/image" Target="../media/image146.png"/><Relationship Id="rId244" Type="http://schemas.openxmlformats.org/officeDocument/2006/relationships/customXml" Target="../ink/ink157.xml"/><Relationship Id="rId18" Type="http://schemas.openxmlformats.org/officeDocument/2006/relationships/image" Target="../media/image2.png"/><Relationship Id="rId39" Type="http://schemas.openxmlformats.org/officeDocument/2006/relationships/customXml" Target="../ink/ink54.xml"/><Relationship Id="rId265" Type="http://schemas.openxmlformats.org/officeDocument/2006/relationships/image" Target="../media/image167.png"/><Relationship Id="rId50" Type="http://schemas.openxmlformats.org/officeDocument/2006/relationships/image" Target="../media/image60.png"/><Relationship Id="rId104" Type="http://schemas.openxmlformats.org/officeDocument/2006/relationships/image" Target="../media/image87.png"/><Relationship Id="rId125" Type="http://schemas.openxmlformats.org/officeDocument/2006/relationships/image" Target="../media/image97.png"/><Relationship Id="rId146" Type="http://schemas.openxmlformats.org/officeDocument/2006/relationships/customXml" Target="../ink/ink108.xml"/><Relationship Id="rId167" Type="http://schemas.openxmlformats.org/officeDocument/2006/relationships/image" Target="../media/image118.png"/><Relationship Id="rId188" Type="http://schemas.openxmlformats.org/officeDocument/2006/relationships/customXml" Target="../ink/ink129.xml"/><Relationship Id="rId71" Type="http://schemas.openxmlformats.org/officeDocument/2006/relationships/customXml" Target="../ink/ink70.xml"/><Relationship Id="rId92" Type="http://schemas.openxmlformats.org/officeDocument/2006/relationships/image" Target="../media/image81.png"/><Relationship Id="rId213" Type="http://schemas.openxmlformats.org/officeDocument/2006/relationships/image" Target="../media/image141.png"/><Relationship Id="rId234" Type="http://schemas.openxmlformats.org/officeDocument/2006/relationships/customXml" Target="../ink/ink152.xml"/><Relationship Id="rId2" Type="http://schemas.openxmlformats.org/officeDocument/2006/relationships/image" Target="../media/image37.png"/><Relationship Id="rId29" Type="http://schemas.openxmlformats.org/officeDocument/2006/relationships/customXml" Target="../ink/ink49.xml"/><Relationship Id="rId255" Type="http://schemas.openxmlformats.org/officeDocument/2006/relationships/image" Target="../media/image162.png"/><Relationship Id="rId276" Type="http://schemas.openxmlformats.org/officeDocument/2006/relationships/customXml" Target="../ink/ink173.xml"/><Relationship Id="rId40" Type="http://schemas.openxmlformats.org/officeDocument/2006/relationships/image" Target="../media/image55.png"/><Relationship Id="rId115" Type="http://schemas.openxmlformats.org/officeDocument/2006/relationships/image" Target="../media/image92.png"/><Relationship Id="rId136" Type="http://schemas.openxmlformats.org/officeDocument/2006/relationships/customXml" Target="../ink/ink103.xml"/><Relationship Id="rId157" Type="http://schemas.openxmlformats.org/officeDocument/2006/relationships/image" Target="../media/image113.png"/><Relationship Id="rId178" Type="http://schemas.openxmlformats.org/officeDocument/2006/relationships/customXml" Target="../ink/ink124.xml"/><Relationship Id="rId61" Type="http://schemas.openxmlformats.org/officeDocument/2006/relationships/customXml" Target="../ink/ink65.xml"/><Relationship Id="rId82" Type="http://schemas.openxmlformats.org/officeDocument/2006/relationships/image" Target="../media/image76.png"/><Relationship Id="rId199" Type="http://schemas.openxmlformats.org/officeDocument/2006/relationships/image" Target="../media/image134.png"/><Relationship Id="rId203" Type="http://schemas.openxmlformats.org/officeDocument/2006/relationships/image" Target="../media/image136.png"/><Relationship Id="rId19" Type="http://schemas.openxmlformats.org/officeDocument/2006/relationships/customXml" Target="../ink/ink44.xml"/><Relationship Id="rId224" Type="http://schemas.openxmlformats.org/officeDocument/2006/relationships/customXml" Target="../ink/ink147.xml"/><Relationship Id="rId245" Type="http://schemas.openxmlformats.org/officeDocument/2006/relationships/image" Target="../media/image157.png"/><Relationship Id="rId266" Type="http://schemas.openxmlformats.org/officeDocument/2006/relationships/customXml" Target="../ink/ink168.xml"/><Relationship Id="rId30" Type="http://schemas.openxmlformats.org/officeDocument/2006/relationships/image" Target="../media/image50.png"/><Relationship Id="rId105" Type="http://schemas.openxmlformats.org/officeDocument/2006/relationships/customXml" Target="../ink/ink87.xml"/><Relationship Id="rId126" Type="http://schemas.openxmlformats.org/officeDocument/2006/relationships/customXml" Target="../ink/ink98.xml"/><Relationship Id="rId147" Type="http://schemas.openxmlformats.org/officeDocument/2006/relationships/image" Target="../media/image108.png"/><Relationship Id="rId168" Type="http://schemas.openxmlformats.org/officeDocument/2006/relationships/customXml" Target="../ink/ink119.xml"/><Relationship Id="rId51" Type="http://schemas.openxmlformats.org/officeDocument/2006/relationships/customXml" Target="../ink/ink60.xml"/><Relationship Id="rId72" Type="http://schemas.openxmlformats.org/officeDocument/2006/relationships/image" Target="../media/image71.png"/><Relationship Id="rId93" Type="http://schemas.openxmlformats.org/officeDocument/2006/relationships/customXml" Target="../ink/ink81.xml"/><Relationship Id="rId189" Type="http://schemas.openxmlformats.org/officeDocument/2006/relationships/image" Target="../media/image129.png"/><Relationship Id="rId3" Type="http://schemas.openxmlformats.org/officeDocument/2006/relationships/customXml" Target="../ink/ink36.xml"/><Relationship Id="rId214" Type="http://schemas.openxmlformats.org/officeDocument/2006/relationships/customXml" Target="../ink/ink142.xml"/><Relationship Id="rId235" Type="http://schemas.openxmlformats.org/officeDocument/2006/relationships/image" Target="../media/image152.png"/><Relationship Id="rId256" Type="http://schemas.openxmlformats.org/officeDocument/2006/relationships/customXml" Target="../ink/ink163.xml"/><Relationship Id="rId277" Type="http://schemas.openxmlformats.org/officeDocument/2006/relationships/image" Target="../media/image173.png"/><Relationship Id="rId116" Type="http://schemas.openxmlformats.org/officeDocument/2006/relationships/customXml" Target="../ink/ink93.xml"/><Relationship Id="rId137" Type="http://schemas.openxmlformats.org/officeDocument/2006/relationships/image" Target="../media/image103.png"/><Relationship Id="rId158" Type="http://schemas.openxmlformats.org/officeDocument/2006/relationships/customXml" Target="../ink/ink114.xml"/><Relationship Id="rId20" Type="http://schemas.openxmlformats.org/officeDocument/2006/relationships/image" Target="../media/image45.png"/><Relationship Id="rId41" Type="http://schemas.openxmlformats.org/officeDocument/2006/relationships/customXml" Target="../ink/ink55.xml"/><Relationship Id="rId62" Type="http://schemas.openxmlformats.org/officeDocument/2006/relationships/image" Target="../media/image66.png"/><Relationship Id="rId83" Type="http://schemas.openxmlformats.org/officeDocument/2006/relationships/customXml" Target="../ink/ink76.xml"/><Relationship Id="rId179" Type="http://schemas.openxmlformats.org/officeDocument/2006/relationships/image" Target="../media/image124.png"/><Relationship Id="rId190" Type="http://schemas.openxmlformats.org/officeDocument/2006/relationships/customXml" Target="../ink/ink130.xml"/><Relationship Id="rId204" Type="http://schemas.openxmlformats.org/officeDocument/2006/relationships/customXml" Target="../ink/ink137.xml"/><Relationship Id="rId225" Type="http://schemas.openxmlformats.org/officeDocument/2006/relationships/image" Target="../media/image147.png"/><Relationship Id="rId246" Type="http://schemas.openxmlformats.org/officeDocument/2006/relationships/customXml" Target="../ink/ink158.xml"/><Relationship Id="rId267" Type="http://schemas.openxmlformats.org/officeDocument/2006/relationships/image" Target="../media/image168.png"/><Relationship Id="rId106" Type="http://schemas.openxmlformats.org/officeDocument/2006/relationships/image" Target="../media/image88.png"/><Relationship Id="rId127" Type="http://schemas.openxmlformats.org/officeDocument/2006/relationships/image" Target="../media/image98.png"/><Relationship Id="rId10" Type="http://schemas.openxmlformats.org/officeDocument/2006/relationships/image" Target="../media/image41.png"/><Relationship Id="rId31" Type="http://schemas.openxmlformats.org/officeDocument/2006/relationships/customXml" Target="../ink/ink50.xml"/><Relationship Id="rId52" Type="http://schemas.openxmlformats.org/officeDocument/2006/relationships/image" Target="../media/image61.png"/><Relationship Id="rId73" Type="http://schemas.openxmlformats.org/officeDocument/2006/relationships/customXml" Target="../ink/ink71.xml"/><Relationship Id="rId94" Type="http://schemas.openxmlformats.org/officeDocument/2006/relationships/image" Target="../media/image82.png"/><Relationship Id="rId148" Type="http://schemas.openxmlformats.org/officeDocument/2006/relationships/customXml" Target="../ink/ink109.xml"/><Relationship Id="rId169" Type="http://schemas.openxmlformats.org/officeDocument/2006/relationships/image" Target="../media/image119.png"/><Relationship Id="rId4" Type="http://schemas.openxmlformats.org/officeDocument/2006/relationships/image" Target="../media/image38.png"/><Relationship Id="rId180" Type="http://schemas.openxmlformats.org/officeDocument/2006/relationships/customXml" Target="../ink/ink125.xml"/><Relationship Id="rId215" Type="http://schemas.openxmlformats.org/officeDocument/2006/relationships/image" Target="../media/image142.png"/><Relationship Id="rId236" Type="http://schemas.openxmlformats.org/officeDocument/2006/relationships/customXml" Target="../ink/ink153.xml"/><Relationship Id="rId257" Type="http://schemas.openxmlformats.org/officeDocument/2006/relationships/image" Target="../media/image163.png"/><Relationship Id="rId278" Type="http://schemas.openxmlformats.org/officeDocument/2006/relationships/customXml" Target="../ink/ink174.xml"/><Relationship Id="rId42" Type="http://schemas.openxmlformats.org/officeDocument/2006/relationships/image" Target="../media/image56.png"/><Relationship Id="rId84" Type="http://schemas.openxmlformats.org/officeDocument/2006/relationships/image" Target="../media/image77.png"/><Relationship Id="rId138" Type="http://schemas.openxmlformats.org/officeDocument/2006/relationships/customXml" Target="../ink/ink104.xml"/><Relationship Id="rId191" Type="http://schemas.openxmlformats.org/officeDocument/2006/relationships/image" Target="../media/image130.png"/><Relationship Id="rId205" Type="http://schemas.openxmlformats.org/officeDocument/2006/relationships/image" Target="../media/image137.png"/><Relationship Id="rId247" Type="http://schemas.openxmlformats.org/officeDocument/2006/relationships/image" Target="../media/image158.png"/><Relationship Id="rId107" Type="http://schemas.openxmlformats.org/officeDocument/2006/relationships/customXml" Target="../ink/ink88.xml"/><Relationship Id="rId11" Type="http://schemas.openxmlformats.org/officeDocument/2006/relationships/customXml" Target="../ink/ink40.xml"/><Relationship Id="rId53" Type="http://schemas.openxmlformats.org/officeDocument/2006/relationships/customXml" Target="../ink/ink61.xml"/><Relationship Id="rId149" Type="http://schemas.openxmlformats.org/officeDocument/2006/relationships/image" Target="../media/image109.png"/><Relationship Id="rId95" Type="http://schemas.openxmlformats.org/officeDocument/2006/relationships/customXml" Target="../ink/ink82.xml"/><Relationship Id="rId160" Type="http://schemas.openxmlformats.org/officeDocument/2006/relationships/customXml" Target="../ink/ink115.xml"/><Relationship Id="rId216" Type="http://schemas.openxmlformats.org/officeDocument/2006/relationships/customXml" Target="../ink/ink143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1.png"/><Relationship Id="rId21" Type="http://schemas.openxmlformats.org/officeDocument/2006/relationships/customXml" Target="../ink/ink184.xml"/><Relationship Id="rId42" Type="http://schemas.openxmlformats.org/officeDocument/2006/relationships/customXml" Target="../ink/ink194.xml"/><Relationship Id="rId63" Type="http://schemas.openxmlformats.org/officeDocument/2006/relationships/customXml" Target="../ink/ink205.xml"/><Relationship Id="rId84" Type="http://schemas.openxmlformats.org/officeDocument/2006/relationships/image" Target="../media/image215.png"/><Relationship Id="rId138" Type="http://schemas.openxmlformats.org/officeDocument/2006/relationships/customXml" Target="../ink/ink243.xml"/><Relationship Id="rId159" Type="http://schemas.openxmlformats.org/officeDocument/2006/relationships/customXml" Target="../ink/ink254.xml"/><Relationship Id="rId170" Type="http://schemas.openxmlformats.org/officeDocument/2006/relationships/image" Target="../media/image257.png"/><Relationship Id="rId191" Type="http://schemas.openxmlformats.org/officeDocument/2006/relationships/customXml" Target="../ink/ink270.xml"/><Relationship Id="rId107" Type="http://schemas.openxmlformats.org/officeDocument/2006/relationships/image" Target="../media/image226.png"/><Relationship Id="rId11" Type="http://schemas.openxmlformats.org/officeDocument/2006/relationships/customXml" Target="../ink/ink179.xml"/><Relationship Id="rId32" Type="http://schemas.openxmlformats.org/officeDocument/2006/relationships/image" Target="../media/image190.png"/><Relationship Id="rId53" Type="http://schemas.openxmlformats.org/officeDocument/2006/relationships/image" Target="../media/image201.png"/><Relationship Id="rId74" Type="http://schemas.openxmlformats.org/officeDocument/2006/relationships/image" Target="../media/image210.png"/><Relationship Id="rId128" Type="http://schemas.openxmlformats.org/officeDocument/2006/relationships/customXml" Target="../ink/ink238.xml"/><Relationship Id="rId149" Type="http://schemas.openxmlformats.org/officeDocument/2006/relationships/customXml" Target="../ink/ink249.xml"/><Relationship Id="rId5" Type="http://schemas.openxmlformats.org/officeDocument/2006/relationships/customXml" Target="../ink/ink176.xml"/><Relationship Id="rId95" Type="http://schemas.openxmlformats.org/officeDocument/2006/relationships/image" Target="../media/image220.png"/><Relationship Id="rId160" Type="http://schemas.openxmlformats.org/officeDocument/2006/relationships/image" Target="../media/image252.png"/><Relationship Id="rId181" Type="http://schemas.openxmlformats.org/officeDocument/2006/relationships/customXml" Target="../ink/ink265.xml"/><Relationship Id="rId22" Type="http://schemas.openxmlformats.org/officeDocument/2006/relationships/image" Target="../media/image185.png"/><Relationship Id="rId43" Type="http://schemas.openxmlformats.org/officeDocument/2006/relationships/image" Target="../media/image196.png"/><Relationship Id="rId64" Type="http://schemas.openxmlformats.org/officeDocument/2006/relationships/image" Target="../media/image205.png"/><Relationship Id="rId118" Type="http://schemas.openxmlformats.org/officeDocument/2006/relationships/customXml" Target="../ink/ink233.xml"/><Relationship Id="rId139" Type="http://schemas.openxmlformats.org/officeDocument/2006/relationships/image" Target="../media/image242.png"/><Relationship Id="rId85" Type="http://schemas.openxmlformats.org/officeDocument/2006/relationships/customXml" Target="../ink/ink216.xml"/><Relationship Id="rId150" Type="http://schemas.openxmlformats.org/officeDocument/2006/relationships/image" Target="../media/image247.png"/><Relationship Id="rId171" Type="http://schemas.openxmlformats.org/officeDocument/2006/relationships/customXml" Target="../ink/ink260.xml"/><Relationship Id="rId192" Type="http://schemas.openxmlformats.org/officeDocument/2006/relationships/image" Target="../media/image268.png"/><Relationship Id="rId12" Type="http://schemas.openxmlformats.org/officeDocument/2006/relationships/image" Target="../media/image180.png"/><Relationship Id="rId33" Type="http://schemas.openxmlformats.org/officeDocument/2006/relationships/customXml" Target="../ink/ink190.xml"/><Relationship Id="rId108" Type="http://schemas.openxmlformats.org/officeDocument/2006/relationships/customXml" Target="../ink/ink228.xml"/><Relationship Id="rId129" Type="http://schemas.openxmlformats.org/officeDocument/2006/relationships/image" Target="../media/image237.png"/><Relationship Id="rId54" Type="http://schemas.openxmlformats.org/officeDocument/2006/relationships/customXml" Target="../ink/ink200.xml"/><Relationship Id="rId75" Type="http://schemas.openxmlformats.org/officeDocument/2006/relationships/customXml" Target="../ink/ink211.xml"/><Relationship Id="rId96" Type="http://schemas.openxmlformats.org/officeDocument/2006/relationships/customXml" Target="../ink/ink222.xml"/><Relationship Id="rId140" Type="http://schemas.openxmlformats.org/officeDocument/2006/relationships/customXml" Target="../ink/ink244.xml"/><Relationship Id="rId161" Type="http://schemas.openxmlformats.org/officeDocument/2006/relationships/customXml" Target="../ink/ink255.xml"/><Relationship Id="rId182" Type="http://schemas.openxmlformats.org/officeDocument/2006/relationships/image" Target="../media/image263.png"/><Relationship Id="rId6" Type="http://schemas.openxmlformats.org/officeDocument/2006/relationships/image" Target="../media/image177.png"/><Relationship Id="rId23" Type="http://schemas.openxmlformats.org/officeDocument/2006/relationships/customXml" Target="../ink/ink185.xml"/><Relationship Id="rId119" Type="http://schemas.openxmlformats.org/officeDocument/2006/relationships/image" Target="../media/image232.png"/><Relationship Id="rId44" Type="http://schemas.openxmlformats.org/officeDocument/2006/relationships/customXml" Target="../ink/ink195.xml"/><Relationship Id="rId65" Type="http://schemas.openxmlformats.org/officeDocument/2006/relationships/customXml" Target="../ink/ink206.xml"/><Relationship Id="rId86" Type="http://schemas.openxmlformats.org/officeDocument/2006/relationships/image" Target="../media/image216.png"/><Relationship Id="rId130" Type="http://schemas.openxmlformats.org/officeDocument/2006/relationships/customXml" Target="../ink/ink239.xml"/><Relationship Id="rId151" Type="http://schemas.openxmlformats.org/officeDocument/2006/relationships/customXml" Target="../ink/ink250.xml"/><Relationship Id="rId172" Type="http://schemas.openxmlformats.org/officeDocument/2006/relationships/image" Target="../media/image258.png"/><Relationship Id="rId193" Type="http://schemas.openxmlformats.org/officeDocument/2006/relationships/customXml" Target="../ink/ink271.xml"/><Relationship Id="rId13" Type="http://schemas.openxmlformats.org/officeDocument/2006/relationships/customXml" Target="../ink/ink180.xml"/><Relationship Id="rId109" Type="http://schemas.openxmlformats.org/officeDocument/2006/relationships/image" Target="../media/image227.png"/><Relationship Id="rId34" Type="http://schemas.openxmlformats.org/officeDocument/2006/relationships/image" Target="../media/image191.png"/><Relationship Id="rId55" Type="http://schemas.openxmlformats.org/officeDocument/2006/relationships/image" Target="../media/image202.png"/><Relationship Id="rId76" Type="http://schemas.openxmlformats.org/officeDocument/2006/relationships/image" Target="../media/image211.png"/><Relationship Id="rId97" Type="http://schemas.openxmlformats.org/officeDocument/2006/relationships/image" Target="../media/image221.png"/><Relationship Id="rId120" Type="http://schemas.openxmlformats.org/officeDocument/2006/relationships/customXml" Target="../ink/ink234.xml"/><Relationship Id="rId141" Type="http://schemas.openxmlformats.org/officeDocument/2006/relationships/customXml" Target="../ink/ink245.xml"/><Relationship Id="rId7" Type="http://schemas.openxmlformats.org/officeDocument/2006/relationships/customXml" Target="../ink/ink177.xml"/><Relationship Id="rId71" Type="http://schemas.openxmlformats.org/officeDocument/2006/relationships/customXml" Target="../ink/ink209.xml"/><Relationship Id="rId92" Type="http://schemas.openxmlformats.org/officeDocument/2006/relationships/customXml" Target="../ink/ink220.xml"/><Relationship Id="rId162" Type="http://schemas.openxmlformats.org/officeDocument/2006/relationships/image" Target="../media/image253.png"/><Relationship Id="rId183" Type="http://schemas.openxmlformats.org/officeDocument/2006/relationships/customXml" Target="../ink/ink266.xml"/><Relationship Id="rId2" Type="http://schemas.openxmlformats.org/officeDocument/2006/relationships/image" Target="../media/image175.png"/><Relationship Id="rId29" Type="http://schemas.openxmlformats.org/officeDocument/2006/relationships/customXml" Target="../ink/ink188.xml"/><Relationship Id="rId24" Type="http://schemas.openxmlformats.org/officeDocument/2006/relationships/image" Target="../media/image186.png"/><Relationship Id="rId40" Type="http://schemas.openxmlformats.org/officeDocument/2006/relationships/customXml" Target="../ink/ink193.xml"/><Relationship Id="rId45" Type="http://schemas.openxmlformats.org/officeDocument/2006/relationships/image" Target="../media/image197.png"/><Relationship Id="rId66" Type="http://schemas.openxmlformats.org/officeDocument/2006/relationships/image" Target="../media/image206.png"/><Relationship Id="rId87" Type="http://schemas.openxmlformats.org/officeDocument/2006/relationships/customXml" Target="../ink/ink217.xml"/><Relationship Id="rId110" Type="http://schemas.openxmlformats.org/officeDocument/2006/relationships/customXml" Target="../ink/ink229.xml"/><Relationship Id="rId115" Type="http://schemas.openxmlformats.org/officeDocument/2006/relationships/image" Target="../media/image230.png"/><Relationship Id="rId131" Type="http://schemas.openxmlformats.org/officeDocument/2006/relationships/image" Target="../media/image238.png"/><Relationship Id="rId136" Type="http://schemas.openxmlformats.org/officeDocument/2006/relationships/customXml" Target="../ink/ink242.xml"/><Relationship Id="rId157" Type="http://schemas.openxmlformats.org/officeDocument/2006/relationships/customXml" Target="../ink/ink253.xml"/><Relationship Id="rId178" Type="http://schemas.openxmlformats.org/officeDocument/2006/relationships/image" Target="../media/image261.png"/><Relationship Id="rId61" Type="http://schemas.openxmlformats.org/officeDocument/2006/relationships/customXml" Target="../ink/ink204.xml"/><Relationship Id="rId82" Type="http://schemas.openxmlformats.org/officeDocument/2006/relationships/image" Target="../media/image214.png"/><Relationship Id="rId152" Type="http://schemas.openxmlformats.org/officeDocument/2006/relationships/image" Target="../media/image248.png"/><Relationship Id="rId173" Type="http://schemas.openxmlformats.org/officeDocument/2006/relationships/customXml" Target="../ink/ink261.xml"/><Relationship Id="rId194" Type="http://schemas.openxmlformats.org/officeDocument/2006/relationships/image" Target="../media/image269.png"/><Relationship Id="rId19" Type="http://schemas.openxmlformats.org/officeDocument/2006/relationships/customXml" Target="../ink/ink183.xml"/><Relationship Id="rId14" Type="http://schemas.openxmlformats.org/officeDocument/2006/relationships/image" Target="../media/image181.png"/><Relationship Id="rId30" Type="http://schemas.openxmlformats.org/officeDocument/2006/relationships/image" Target="../media/image189.png"/><Relationship Id="rId35" Type="http://schemas.openxmlformats.org/officeDocument/2006/relationships/image" Target="../media/image192.png"/><Relationship Id="rId56" Type="http://schemas.openxmlformats.org/officeDocument/2006/relationships/customXml" Target="../ink/ink201.xml"/><Relationship Id="rId77" Type="http://schemas.openxmlformats.org/officeDocument/2006/relationships/customXml" Target="../ink/ink212.xml"/><Relationship Id="rId100" Type="http://schemas.openxmlformats.org/officeDocument/2006/relationships/customXml" Target="../ink/ink224.xml"/><Relationship Id="rId105" Type="http://schemas.openxmlformats.org/officeDocument/2006/relationships/image" Target="../media/image225.png"/><Relationship Id="rId126" Type="http://schemas.openxmlformats.org/officeDocument/2006/relationships/customXml" Target="../ink/ink237.xml"/><Relationship Id="rId147" Type="http://schemas.openxmlformats.org/officeDocument/2006/relationships/customXml" Target="../ink/ink248.xml"/><Relationship Id="rId168" Type="http://schemas.openxmlformats.org/officeDocument/2006/relationships/image" Target="../media/image256.png"/><Relationship Id="rId8" Type="http://schemas.openxmlformats.org/officeDocument/2006/relationships/image" Target="../media/image178.png"/><Relationship Id="rId51" Type="http://schemas.openxmlformats.org/officeDocument/2006/relationships/image" Target="../media/image200.png"/><Relationship Id="rId72" Type="http://schemas.openxmlformats.org/officeDocument/2006/relationships/image" Target="../media/image209.png"/><Relationship Id="rId93" Type="http://schemas.openxmlformats.org/officeDocument/2006/relationships/image" Target="../media/image219.png"/><Relationship Id="rId98" Type="http://schemas.openxmlformats.org/officeDocument/2006/relationships/customXml" Target="../ink/ink223.xml"/><Relationship Id="rId121" Type="http://schemas.openxmlformats.org/officeDocument/2006/relationships/image" Target="../media/image233.png"/><Relationship Id="rId142" Type="http://schemas.openxmlformats.org/officeDocument/2006/relationships/image" Target="../media/image243.png"/><Relationship Id="rId163" Type="http://schemas.openxmlformats.org/officeDocument/2006/relationships/customXml" Target="../ink/ink256.xml"/><Relationship Id="rId184" Type="http://schemas.openxmlformats.org/officeDocument/2006/relationships/image" Target="../media/image264.png"/><Relationship Id="rId189" Type="http://schemas.openxmlformats.org/officeDocument/2006/relationships/customXml" Target="../ink/ink269.xml"/><Relationship Id="rId3" Type="http://schemas.openxmlformats.org/officeDocument/2006/relationships/customXml" Target="../ink/ink175.xml"/><Relationship Id="rId25" Type="http://schemas.openxmlformats.org/officeDocument/2006/relationships/customXml" Target="../ink/ink186.xml"/><Relationship Id="rId46" Type="http://schemas.openxmlformats.org/officeDocument/2006/relationships/customXml" Target="../ink/ink196.xml"/><Relationship Id="rId67" Type="http://schemas.openxmlformats.org/officeDocument/2006/relationships/customXml" Target="../ink/ink207.xml"/><Relationship Id="rId116" Type="http://schemas.openxmlformats.org/officeDocument/2006/relationships/customXml" Target="../ink/ink232.xml"/><Relationship Id="rId137" Type="http://schemas.openxmlformats.org/officeDocument/2006/relationships/image" Target="../media/image241.png"/><Relationship Id="rId158" Type="http://schemas.openxmlformats.org/officeDocument/2006/relationships/image" Target="../media/image251.png"/><Relationship Id="rId20" Type="http://schemas.openxmlformats.org/officeDocument/2006/relationships/image" Target="../media/image184.png"/><Relationship Id="rId41" Type="http://schemas.openxmlformats.org/officeDocument/2006/relationships/image" Target="../media/image195.png"/><Relationship Id="rId62" Type="http://schemas.openxmlformats.org/officeDocument/2006/relationships/image" Target="../media/image204.png"/><Relationship Id="rId83" Type="http://schemas.openxmlformats.org/officeDocument/2006/relationships/customXml" Target="../ink/ink215.xml"/><Relationship Id="rId88" Type="http://schemas.openxmlformats.org/officeDocument/2006/relationships/customXml" Target="../ink/ink218.xml"/><Relationship Id="rId111" Type="http://schemas.openxmlformats.org/officeDocument/2006/relationships/image" Target="../media/image228.png"/><Relationship Id="rId132" Type="http://schemas.openxmlformats.org/officeDocument/2006/relationships/customXml" Target="../ink/ink240.xml"/><Relationship Id="rId153" Type="http://schemas.openxmlformats.org/officeDocument/2006/relationships/customXml" Target="../ink/ink251.xml"/><Relationship Id="rId174" Type="http://schemas.openxmlformats.org/officeDocument/2006/relationships/image" Target="../media/image259.png"/><Relationship Id="rId179" Type="http://schemas.openxmlformats.org/officeDocument/2006/relationships/customXml" Target="../ink/ink264.xml"/><Relationship Id="rId195" Type="http://schemas.openxmlformats.org/officeDocument/2006/relationships/customXml" Target="../ink/ink272.xml"/><Relationship Id="rId190" Type="http://schemas.openxmlformats.org/officeDocument/2006/relationships/image" Target="../media/image267.png"/><Relationship Id="rId15" Type="http://schemas.openxmlformats.org/officeDocument/2006/relationships/customXml" Target="../ink/ink181.xml"/><Relationship Id="rId36" Type="http://schemas.openxmlformats.org/officeDocument/2006/relationships/customXml" Target="../ink/ink191.xml"/><Relationship Id="rId57" Type="http://schemas.openxmlformats.org/officeDocument/2006/relationships/image" Target="../media/image203.png"/><Relationship Id="rId106" Type="http://schemas.openxmlformats.org/officeDocument/2006/relationships/customXml" Target="../ink/ink227.xml"/><Relationship Id="rId127" Type="http://schemas.openxmlformats.org/officeDocument/2006/relationships/image" Target="../media/image236.png"/><Relationship Id="rId10" Type="http://schemas.openxmlformats.org/officeDocument/2006/relationships/image" Target="../media/image179.png"/><Relationship Id="rId31" Type="http://schemas.openxmlformats.org/officeDocument/2006/relationships/customXml" Target="../ink/ink189.xml"/><Relationship Id="rId52" Type="http://schemas.openxmlformats.org/officeDocument/2006/relationships/customXml" Target="../ink/ink199.xml"/><Relationship Id="rId73" Type="http://schemas.openxmlformats.org/officeDocument/2006/relationships/customXml" Target="../ink/ink210.xml"/><Relationship Id="rId78" Type="http://schemas.openxmlformats.org/officeDocument/2006/relationships/image" Target="../media/image212.png"/><Relationship Id="rId94" Type="http://schemas.openxmlformats.org/officeDocument/2006/relationships/customXml" Target="../ink/ink221.xml"/><Relationship Id="rId99" Type="http://schemas.openxmlformats.org/officeDocument/2006/relationships/image" Target="../media/image222.png"/><Relationship Id="rId101" Type="http://schemas.openxmlformats.org/officeDocument/2006/relationships/image" Target="../media/image223.png"/><Relationship Id="rId122" Type="http://schemas.openxmlformats.org/officeDocument/2006/relationships/customXml" Target="../ink/ink235.xml"/><Relationship Id="rId143" Type="http://schemas.openxmlformats.org/officeDocument/2006/relationships/customXml" Target="../ink/ink246.xml"/><Relationship Id="rId148" Type="http://schemas.openxmlformats.org/officeDocument/2006/relationships/image" Target="../media/image246.png"/><Relationship Id="rId164" Type="http://schemas.openxmlformats.org/officeDocument/2006/relationships/image" Target="../media/image254.png"/><Relationship Id="rId169" Type="http://schemas.openxmlformats.org/officeDocument/2006/relationships/customXml" Target="../ink/ink259.xml"/><Relationship Id="rId185" Type="http://schemas.openxmlformats.org/officeDocument/2006/relationships/customXml" Target="../ink/ink267.xml"/><Relationship Id="rId4" Type="http://schemas.openxmlformats.org/officeDocument/2006/relationships/image" Target="../media/image176.png"/><Relationship Id="rId9" Type="http://schemas.openxmlformats.org/officeDocument/2006/relationships/customXml" Target="../ink/ink178.xml"/><Relationship Id="rId180" Type="http://schemas.openxmlformats.org/officeDocument/2006/relationships/image" Target="../media/image262.png"/><Relationship Id="rId26" Type="http://schemas.openxmlformats.org/officeDocument/2006/relationships/image" Target="../media/image187.png"/><Relationship Id="rId47" Type="http://schemas.openxmlformats.org/officeDocument/2006/relationships/image" Target="../media/image198.png"/><Relationship Id="rId68" Type="http://schemas.openxmlformats.org/officeDocument/2006/relationships/image" Target="../media/image207.png"/><Relationship Id="rId89" Type="http://schemas.openxmlformats.org/officeDocument/2006/relationships/image" Target="../media/image217.png"/><Relationship Id="rId112" Type="http://schemas.openxmlformats.org/officeDocument/2006/relationships/customXml" Target="../ink/ink230.xml"/><Relationship Id="rId133" Type="http://schemas.openxmlformats.org/officeDocument/2006/relationships/image" Target="../media/image239.png"/><Relationship Id="rId154" Type="http://schemas.openxmlformats.org/officeDocument/2006/relationships/image" Target="../media/image249.png"/><Relationship Id="rId175" Type="http://schemas.openxmlformats.org/officeDocument/2006/relationships/customXml" Target="../ink/ink262.xml"/><Relationship Id="rId196" Type="http://schemas.openxmlformats.org/officeDocument/2006/relationships/image" Target="../media/image270.png"/><Relationship Id="rId16" Type="http://schemas.openxmlformats.org/officeDocument/2006/relationships/image" Target="../media/image182.png"/><Relationship Id="rId37" Type="http://schemas.openxmlformats.org/officeDocument/2006/relationships/image" Target="../media/image193.png"/><Relationship Id="rId58" Type="http://schemas.openxmlformats.org/officeDocument/2006/relationships/customXml" Target="../ink/ink202.xml"/><Relationship Id="rId79" Type="http://schemas.openxmlformats.org/officeDocument/2006/relationships/customXml" Target="../ink/ink213.xml"/><Relationship Id="rId102" Type="http://schemas.openxmlformats.org/officeDocument/2006/relationships/customXml" Target="../ink/ink225.xml"/><Relationship Id="rId123" Type="http://schemas.openxmlformats.org/officeDocument/2006/relationships/image" Target="../media/image234.png"/><Relationship Id="rId144" Type="http://schemas.openxmlformats.org/officeDocument/2006/relationships/image" Target="../media/image244.png"/><Relationship Id="rId90" Type="http://schemas.openxmlformats.org/officeDocument/2006/relationships/customXml" Target="../ink/ink219.xml"/><Relationship Id="rId165" Type="http://schemas.openxmlformats.org/officeDocument/2006/relationships/customXml" Target="../ink/ink257.xml"/><Relationship Id="rId186" Type="http://schemas.openxmlformats.org/officeDocument/2006/relationships/image" Target="../media/image265.png"/><Relationship Id="rId27" Type="http://schemas.openxmlformats.org/officeDocument/2006/relationships/customXml" Target="../ink/ink187.xml"/><Relationship Id="rId48" Type="http://schemas.openxmlformats.org/officeDocument/2006/relationships/customXml" Target="../ink/ink197.xml"/><Relationship Id="rId69" Type="http://schemas.openxmlformats.org/officeDocument/2006/relationships/customXml" Target="../ink/ink208.xml"/><Relationship Id="rId113" Type="http://schemas.openxmlformats.org/officeDocument/2006/relationships/image" Target="../media/image229.png"/><Relationship Id="rId134" Type="http://schemas.openxmlformats.org/officeDocument/2006/relationships/customXml" Target="../ink/ink241.xml"/><Relationship Id="rId80" Type="http://schemas.openxmlformats.org/officeDocument/2006/relationships/image" Target="../media/image213.png"/><Relationship Id="rId155" Type="http://schemas.openxmlformats.org/officeDocument/2006/relationships/customXml" Target="../ink/ink252.xml"/><Relationship Id="rId176" Type="http://schemas.openxmlformats.org/officeDocument/2006/relationships/image" Target="../media/image260.png"/><Relationship Id="rId197" Type="http://schemas.openxmlformats.org/officeDocument/2006/relationships/customXml" Target="../ink/ink273.xml"/><Relationship Id="rId17" Type="http://schemas.openxmlformats.org/officeDocument/2006/relationships/customXml" Target="../ink/ink182.xml"/><Relationship Id="rId38" Type="http://schemas.openxmlformats.org/officeDocument/2006/relationships/customXml" Target="../ink/ink192.xml"/><Relationship Id="rId59" Type="http://schemas.openxmlformats.org/officeDocument/2006/relationships/image" Target="../media/image2.png"/><Relationship Id="rId103" Type="http://schemas.openxmlformats.org/officeDocument/2006/relationships/image" Target="../media/image224.png"/><Relationship Id="rId124" Type="http://schemas.openxmlformats.org/officeDocument/2006/relationships/customXml" Target="../ink/ink236.xml"/><Relationship Id="rId70" Type="http://schemas.openxmlformats.org/officeDocument/2006/relationships/image" Target="../media/image208.png"/><Relationship Id="rId91" Type="http://schemas.openxmlformats.org/officeDocument/2006/relationships/image" Target="../media/image218.png"/><Relationship Id="rId145" Type="http://schemas.openxmlformats.org/officeDocument/2006/relationships/customXml" Target="../ink/ink247.xml"/><Relationship Id="rId166" Type="http://schemas.openxmlformats.org/officeDocument/2006/relationships/image" Target="../media/image255.png"/><Relationship Id="rId187" Type="http://schemas.openxmlformats.org/officeDocument/2006/relationships/customXml" Target="../ink/ink268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188.png"/><Relationship Id="rId49" Type="http://schemas.openxmlformats.org/officeDocument/2006/relationships/image" Target="../media/image199.png"/><Relationship Id="rId114" Type="http://schemas.openxmlformats.org/officeDocument/2006/relationships/customXml" Target="../ink/ink231.xml"/><Relationship Id="rId60" Type="http://schemas.openxmlformats.org/officeDocument/2006/relationships/customXml" Target="../ink/ink203.xml"/><Relationship Id="rId81" Type="http://schemas.openxmlformats.org/officeDocument/2006/relationships/customXml" Target="../ink/ink214.xml"/><Relationship Id="rId135" Type="http://schemas.openxmlformats.org/officeDocument/2006/relationships/image" Target="../media/image240.png"/><Relationship Id="rId156" Type="http://schemas.openxmlformats.org/officeDocument/2006/relationships/image" Target="../media/image250.png"/><Relationship Id="rId177" Type="http://schemas.openxmlformats.org/officeDocument/2006/relationships/customXml" Target="../ink/ink263.xml"/><Relationship Id="rId198" Type="http://schemas.openxmlformats.org/officeDocument/2006/relationships/image" Target="../media/image271.png"/><Relationship Id="rId18" Type="http://schemas.openxmlformats.org/officeDocument/2006/relationships/image" Target="../media/image183.png"/><Relationship Id="rId39" Type="http://schemas.openxmlformats.org/officeDocument/2006/relationships/image" Target="../media/image194.png"/><Relationship Id="rId50" Type="http://schemas.openxmlformats.org/officeDocument/2006/relationships/customXml" Target="../ink/ink198.xml"/><Relationship Id="rId104" Type="http://schemas.openxmlformats.org/officeDocument/2006/relationships/customXml" Target="../ink/ink226.xml"/><Relationship Id="rId125" Type="http://schemas.openxmlformats.org/officeDocument/2006/relationships/image" Target="../media/image235.png"/><Relationship Id="rId146" Type="http://schemas.openxmlformats.org/officeDocument/2006/relationships/image" Target="../media/image245.png"/><Relationship Id="rId167" Type="http://schemas.openxmlformats.org/officeDocument/2006/relationships/customXml" Target="../ink/ink258.xml"/><Relationship Id="rId188" Type="http://schemas.openxmlformats.org/officeDocument/2006/relationships/image" Target="../media/image266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0.png"/><Relationship Id="rId21" Type="http://schemas.openxmlformats.org/officeDocument/2006/relationships/customXml" Target="../ink/ink283.xml"/><Relationship Id="rId42" Type="http://schemas.openxmlformats.org/officeDocument/2006/relationships/image" Target="../media/image292.png"/><Relationship Id="rId63" Type="http://schemas.openxmlformats.org/officeDocument/2006/relationships/customXml" Target="../ink/ink304.xml"/><Relationship Id="rId84" Type="http://schemas.openxmlformats.org/officeDocument/2006/relationships/image" Target="../media/image313.png"/><Relationship Id="rId138" Type="http://schemas.openxmlformats.org/officeDocument/2006/relationships/customXml" Target="../ink/ink340.xml"/><Relationship Id="rId107" Type="http://schemas.openxmlformats.org/officeDocument/2006/relationships/image" Target="../media/image325.png"/><Relationship Id="rId11" Type="http://schemas.openxmlformats.org/officeDocument/2006/relationships/customXml" Target="../ink/ink278.xml"/><Relationship Id="rId32" Type="http://schemas.openxmlformats.org/officeDocument/2006/relationships/image" Target="../media/image287.png"/><Relationship Id="rId53" Type="http://schemas.openxmlformats.org/officeDocument/2006/relationships/customXml" Target="../ink/ink299.xml"/><Relationship Id="rId74" Type="http://schemas.openxmlformats.org/officeDocument/2006/relationships/image" Target="../media/image308.png"/><Relationship Id="rId128" Type="http://schemas.openxmlformats.org/officeDocument/2006/relationships/image" Target="../media/image336.png"/><Relationship Id="rId5" Type="http://schemas.openxmlformats.org/officeDocument/2006/relationships/customXml" Target="../ink/ink275.xml"/><Relationship Id="rId90" Type="http://schemas.openxmlformats.org/officeDocument/2006/relationships/image" Target="../media/image316.png"/><Relationship Id="rId95" Type="http://schemas.openxmlformats.org/officeDocument/2006/relationships/customXml" Target="../ink/ink320.xml"/><Relationship Id="rId22" Type="http://schemas.openxmlformats.org/officeDocument/2006/relationships/image" Target="../media/image282.png"/><Relationship Id="rId27" Type="http://schemas.openxmlformats.org/officeDocument/2006/relationships/customXml" Target="../ink/ink286.xml"/><Relationship Id="rId43" Type="http://schemas.openxmlformats.org/officeDocument/2006/relationships/customXml" Target="../ink/ink294.xml"/><Relationship Id="rId48" Type="http://schemas.openxmlformats.org/officeDocument/2006/relationships/image" Target="../media/image295.png"/><Relationship Id="rId64" Type="http://schemas.openxmlformats.org/officeDocument/2006/relationships/image" Target="../media/image303.png"/><Relationship Id="rId69" Type="http://schemas.openxmlformats.org/officeDocument/2006/relationships/customXml" Target="../ink/ink307.xml"/><Relationship Id="rId113" Type="http://schemas.openxmlformats.org/officeDocument/2006/relationships/image" Target="../media/image328.png"/><Relationship Id="rId118" Type="http://schemas.openxmlformats.org/officeDocument/2006/relationships/customXml" Target="../ink/ink331.xml"/><Relationship Id="rId134" Type="http://schemas.openxmlformats.org/officeDocument/2006/relationships/customXml" Target="../ink/ink338.xml"/><Relationship Id="rId139" Type="http://schemas.openxmlformats.org/officeDocument/2006/relationships/image" Target="../media/image342.png"/><Relationship Id="rId80" Type="http://schemas.openxmlformats.org/officeDocument/2006/relationships/image" Target="../media/image311.png"/><Relationship Id="rId85" Type="http://schemas.openxmlformats.org/officeDocument/2006/relationships/customXml" Target="../ink/ink315.xml"/><Relationship Id="rId12" Type="http://schemas.openxmlformats.org/officeDocument/2006/relationships/image" Target="../media/image277.png"/><Relationship Id="rId17" Type="http://schemas.openxmlformats.org/officeDocument/2006/relationships/customXml" Target="../ink/ink281.xml"/><Relationship Id="rId33" Type="http://schemas.openxmlformats.org/officeDocument/2006/relationships/customXml" Target="../ink/ink289.xml"/><Relationship Id="rId38" Type="http://schemas.openxmlformats.org/officeDocument/2006/relationships/image" Target="../media/image290.png"/><Relationship Id="rId59" Type="http://schemas.openxmlformats.org/officeDocument/2006/relationships/customXml" Target="../ink/ink302.xml"/><Relationship Id="rId103" Type="http://schemas.openxmlformats.org/officeDocument/2006/relationships/image" Target="../media/image323.png"/><Relationship Id="rId108" Type="http://schemas.openxmlformats.org/officeDocument/2006/relationships/customXml" Target="../ink/ink326.xml"/><Relationship Id="rId124" Type="http://schemas.openxmlformats.org/officeDocument/2006/relationships/customXml" Target="../ink/ink334.xml"/><Relationship Id="rId129" Type="http://schemas.openxmlformats.org/officeDocument/2006/relationships/image" Target="../media/image337.png"/><Relationship Id="rId54" Type="http://schemas.openxmlformats.org/officeDocument/2006/relationships/image" Target="../media/image298.png"/><Relationship Id="rId70" Type="http://schemas.openxmlformats.org/officeDocument/2006/relationships/image" Target="../media/image306.png"/><Relationship Id="rId75" Type="http://schemas.openxmlformats.org/officeDocument/2006/relationships/customXml" Target="../ink/ink310.xml"/><Relationship Id="rId91" Type="http://schemas.openxmlformats.org/officeDocument/2006/relationships/customXml" Target="../ink/ink318.xml"/><Relationship Id="rId96" Type="http://schemas.openxmlformats.org/officeDocument/2006/relationships/image" Target="../media/image319.png"/><Relationship Id="rId140" Type="http://schemas.openxmlformats.org/officeDocument/2006/relationships/customXml" Target="../ink/ink341.xml"/><Relationship Id="rId145" Type="http://schemas.openxmlformats.org/officeDocument/2006/relationships/image" Target="../media/image3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4.png"/><Relationship Id="rId23" Type="http://schemas.openxmlformats.org/officeDocument/2006/relationships/customXml" Target="../ink/ink284.xml"/><Relationship Id="rId28" Type="http://schemas.openxmlformats.org/officeDocument/2006/relationships/image" Target="../media/image285.png"/><Relationship Id="rId49" Type="http://schemas.openxmlformats.org/officeDocument/2006/relationships/customXml" Target="../ink/ink297.xml"/><Relationship Id="rId114" Type="http://schemas.openxmlformats.org/officeDocument/2006/relationships/customXml" Target="../ink/ink329.xml"/><Relationship Id="rId119" Type="http://schemas.openxmlformats.org/officeDocument/2006/relationships/image" Target="../media/image331.png"/><Relationship Id="rId44" Type="http://schemas.openxmlformats.org/officeDocument/2006/relationships/image" Target="../media/image293.png"/><Relationship Id="rId60" Type="http://schemas.openxmlformats.org/officeDocument/2006/relationships/image" Target="../media/image301.png"/><Relationship Id="rId65" Type="http://schemas.openxmlformats.org/officeDocument/2006/relationships/customXml" Target="../ink/ink305.xml"/><Relationship Id="rId81" Type="http://schemas.openxmlformats.org/officeDocument/2006/relationships/customXml" Target="../ink/ink313.xml"/><Relationship Id="rId86" Type="http://schemas.openxmlformats.org/officeDocument/2006/relationships/image" Target="../media/image314.png"/><Relationship Id="rId130" Type="http://schemas.openxmlformats.org/officeDocument/2006/relationships/customXml" Target="../ink/ink336.xml"/><Relationship Id="rId135" Type="http://schemas.openxmlformats.org/officeDocument/2006/relationships/image" Target="../media/image340.png"/><Relationship Id="rId13" Type="http://schemas.openxmlformats.org/officeDocument/2006/relationships/customXml" Target="../ink/ink279.xml"/><Relationship Id="rId18" Type="http://schemas.openxmlformats.org/officeDocument/2006/relationships/image" Target="../media/image280.png"/><Relationship Id="rId39" Type="http://schemas.openxmlformats.org/officeDocument/2006/relationships/customXml" Target="../ink/ink292.xml"/><Relationship Id="rId109" Type="http://schemas.openxmlformats.org/officeDocument/2006/relationships/image" Target="../media/image326.png"/><Relationship Id="rId34" Type="http://schemas.openxmlformats.org/officeDocument/2006/relationships/image" Target="../media/image288.png"/><Relationship Id="rId50" Type="http://schemas.openxmlformats.org/officeDocument/2006/relationships/image" Target="../media/image296.png"/><Relationship Id="rId55" Type="http://schemas.openxmlformats.org/officeDocument/2006/relationships/customXml" Target="../ink/ink300.xml"/><Relationship Id="rId76" Type="http://schemas.openxmlformats.org/officeDocument/2006/relationships/image" Target="../media/image309.png"/><Relationship Id="rId97" Type="http://schemas.openxmlformats.org/officeDocument/2006/relationships/customXml" Target="../ink/ink321.xml"/><Relationship Id="rId104" Type="http://schemas.openxmlformats.org/officeDocument/2006/relationships/customXml" Target="../ink/ink324.xml"/><Relationship Id="rId120" Type="http://schemas.openxmlformats.org/officeDocument/2006/relationships/customXml" Target="../ink/ink332.xml"/><Relationship Id="rId125" Type="http://schemas.openxmlformats.org/officeDocument/2006/relationships/image" Target="../media/image334.png"/><Relationship Id="rId141" Type="http://schemas.openxmlformats.org/officeDocument/2006/relationships/image" Target="../media/image343.png"/><Relationship Id="rId146" Type="http://schemas.openxmlformats.org/officeDocument/2006/relationships/customXml" Target="../ink/ink344.xml"/><Relationship Id="rId7" Type="http://schemas.openxmlformats.org/officeDocument/2006/relationships/customXml" Target="../ink/ink276.xml"/><Relationship Id="rId71" Type="http://schemas.openxmlformats.org/officeDocument/2006/relationships/customXml" Target="../ink/ink308.xml"/><Relationship Id="rId92" Type="http://schemas.openxmlformats.org/officeDocument/2006/relationships/image" Target="../media/image317.png"/><Relationship Id="rId2" Type="http://schemas.openxmlformats.org/officeDocument/2006/relationships/image" Target="../media/image272.png"/><Relationship Id="rId29" Type="http://schemas.openxmlformats.org/officeDocument/2006/relationships/customXml" Target="../ink/ink287.xml"/><Relationship Id="rId24" Type="http://schemas.openxmlformats.org/officeDocument/2006/relationships/image" Target="../media/image283.png"/><Relationship Id="rId40" Type="http://schemas.openxmlformats.org/officeDocument/2006/relationships/image" Target="../media/image291.png"/><Relationship Id="rId45" Type="http://schemas.openxmlformats.org/officeDocument/2006/relationships/customXml" Target="../ink/ink295.xml"/><Relationship Id="rId66" Type="http://schemas.openxmlformats.org/officeDocument/2006/relationships/image" Target="../media/image304.png"/><Relationship Id="rId87" Type="http://schemas.openxmlformats.org/officeDocument/2006/relationships/customXml" Target="../ink/ink316.xml"/><Relationship Id="rId110" Type="http://schemas.openxmlformats.org/officeDocument/2006/relationships/customXml" Target="../ink/ink327.xml"/><Relationship Id="rId115" Type="http://schemas.openxmlformats.org/officeDocument/2006/relationships/image" Target="../media/image329.png"/><Relationship Id="rId131" Type="http://schemas.openxmlformats.org/officeDocument/2006/relationships/image" Target="../media/image338.png"/><Relationship Id="rId136" Type="http://schemas.openxmlformats.org/officeDocument/2006/relationships/customXml" Target="../ink/ink339.xml"/><Relationship Id="rId61" Type="http://schemas.openxmlformats.org/officeDocument/2006/relationships/customXml" Target="../ink/ink303.xml"/><Relationship Id="rId82" Type="http://schemas.openxmlformats.org/officeDocument/2006/relationships/image" Target="../media/image312.png"/><Relationship Id="rId19" Type="http://schemas.openxmlformats.org/officeDocument/2006/relationships/customXml" Target="../ink/ink282.xml"/><Relationship Id="rId14" Type="http://schemas.openxmlformats.org/officeDocument/2006/relationships/image" Target="../media/image278.png"/><Relationship Id="rId30" Type="http://schemas.openxmlformats.org/officeDocument/2006/relationships/image" Target="../media/image286.png"/><Relationship Id="rId35" Type="http://schemas.openxmlformats.org/officeDocument/2006/relationships/customXml" Target="../ink/ink290.xml"/><Relationship Id="rId56" Type="http://schemas.openxmlformats.org/officeDocument/2006/relationships/image" Target="../media/image299.png"/><Relationship Id="rId77" Type="http://schemas.openxmlformats.org/officeDocument/2006/relationships/customXml" Target="../ink/ink311.xml"/><Relationship Id="rId100" Type="http://schemas.openxmlformats.org/officeDocument/2006/relationships/image" Target="../media/image321.png"/><Relationship Id="rId105" Type="http://schemas.openxmlformats.org/officeDocument/2006/relationships/image" Target="../media/image324.png"/><Relationship Id="rId126" Type="http://schemas.openxmlformats.org/officeDocument/2006/relationships/customXml" Target="../ink/ink335.xml"/><Relationship Id="rId147" Type="http://schemas.openxmlformats.org/officeDocument/2006/relationships/image" Target="../media/image346.png"/><Relationship Id="rId8" Type="http://schemas.openxmlformats.org/officeDocument/2006/relationships/image" Target="../media/image275.png"/><Relationship Id="rId51" Type="http://schemas.openxmlformats.org/officeDocument/2006/relationships/customXml" Target="../ink/ink298.xml"/><Relationship Id="rId72" Type="http://schemas.openxmlformats.org/officeDocument/2006/relationships/image" Target="../media/image307.png"/><Relationship Id="rId93" Type="http://schemas.openxmlformats.org/officeDocument/2006/relationships/customXml" Target="../ink/ink319.xml"/><Relationship Id="rId98" Type="http://schemas.openxmlformats.org/officeDocument/2006/relationships/image" Target="../media/image320.png"/><Relationship Id="rId121" Type="http://schemas.openxmlformats.org/officeDocument/2006/relationships/image" Target="../media/image332.png"/><Relationship Id="rId142" Type="http://schemas.openxmlformats.org/officeDocument/2006/relationships/customXml" Target="../ink/ink342.xml"/><Relationship Id="rId3" Type="http://schemas.openxmlformats.org/officeDocument/2006/relationships/customXml" Target="../ink/ink274.xml"/><Relationship Id="rId25" Type="http://schemas.openxmlformats.org/officeDocument/2006/relationships/customXml" Target="../ink/ink285.xml"/><Relationship Id="rId46" Type="http://schemas.openxmlformats.org/officeDocument/2006/relationships/image" Target="../media/image294.png"/><Relationship Id="rId67" Type="http://schemas.openxmlformats.org/officeDocument/2006/relationships/customXml" Target="../ink/ink306.xml"/><Relationship Id="rId116" Type="http://schemas.openxmlformats.org/officeDocument/2006/relationships/customXml" Target="../ink/ink330.xml"/><Relationship Id="rId137" Type="http://schemas.openxmlformats.org/officeDocument/2006/relationships/image" Target="../media/image341.png"/><Relationship Id="rId20" Type="http://schemas.openxmlformats.org/officeDocument/2006/relationships/image" Target="../media/image281.png"/><Relationship Id="rId41" Type="http://schemas.openxmlformats.org/officeDocument/2006/relationships/customXml" Target="../ink/ink293.xml"/><Relationship Id="rId62" Type="http://schemas.openxmlformats.org/officeDocument/2006/relationships/image" Target="../media/image302.png"/><Relationship Id="rId83" Type="http://schemas.openxmlformats.org/officeDocument/2006/relationships/customXml" Target="../ink/ink314.xml"/><Relationship Id="rId88" Type="http://schemas.openxmlformats.org/officeDocument/2006/relationships/image" Target="../media/image315.png"/><Relationship Id="rId111" Type="http://schemas.openxmlformats.org/officeDocument/2006/relationships/image" Target="../media/image327.png"/><Relationship Id="rId132" Type="http://schemas.openxmlformats.org/officeDocument/2006/relationships/customXml" Target="../ink/ink337.xml"/><Relationship Id="rId15" Type="http://schemas.openxmlformats.org/officeDocument/2006/relationships/customXml" Target="../ink/ink280.xml"/><Relationship Id="rId36" Type="http://schemas.openxmlformats.org/officeDocument/2006/relationships/image" Target="../media/image289.png"/><Relationship Id="rId57" Type="http://schemas.openxmlformats.org/officeDocument/2006/relationships/customXml" Target="../ink/ink301.xml"/><Relationship Id="rId106" Type="http://schemas.openxmlformats.org/officeDocument/2006/relationships/customXml" Target="../ink/ink325.xml"/><Relationship Id="rId127" Type="http://schemas.openxmlformats.org/officeDocument/2006/relationships/image" Target="../media/image335.png"/><Relationship Id="rId10" Type="http://schemas.openxmlformats.org/officeDocument/2006/relationships/image" Target="../media/image276.png"/><Relationship Id="rId31" Type="http://schemas.openxmlformats.org/officeDocument/2006/relationships/customXml" Target="../ink/ink288.xml"/><Relationship Id="rId52" Type="http://schemas.openxmlformats.org/officeDocument/2006/relationships/image" Target="../media/image297.png"/><Relationship Id="rId73" Type="http://schemas.openxmlformats.org/officeDocument/2006/relationships/customXml" Target="../ink/ink309.xml"/><Relationship Id="rId78" Type="http://schemas.openxmlformats.org/officeDocument/2006/relationships/image" Target="../media/image310.png"/><Relationship Id="rId94" Type="http://schemas.openxmlformats.org/officeDocument/2006/relationships/image" Target="../media/image318.png"/><Relationship Id="rId99" Type="http://schemas.openxmlformats.org/officeDocument/2006/relationships/customXml" Target="../ink/ink322.xml"/><Relationship Id="rId101" Type="http://schemas.openxmlformats.org/officeDocument/2006/relationships/customXml" Target="../ink/ink323.xml"/><Relationship Id="rId122" Type="http://schemas.openxmlformats.org/officeDocument/2006/relationships/customXml" Target="../ink/ink333.xml"/><Relationship Id="rId143" Type="http://schemas.openxmlformats.org/officeDocument/2006/relationships/image" Target="../media/image344.png"/><Relationship Id="rId4" Type="http://schemas.openxmlformats.org/officeDocument/2006/relationships/image" Target="../media/image273.png"/><Relationship Id="rId9" Type="http://schemas.openxmlformats.org/officeDocument/2006/relationships/customXml" Target="../ink/ink277.xml"/><Relationship Id="rId26" Type="http://schemas.openxmlformats.org/officeDocument/2006/relationships/image" Target="../media/image284.png"/><Relationship Id="rId47" Type="http://schemas.openxmlformats.org/officeDocument/2006/relationships/customXml" Target="../ink/ink296.xml"/><Relationship Id="rId68" Type="http://schemas.openxmlformats.org/officeDocument/2006/relationships/image" Target="../media/image305.png"/><Relationship Id="rId89" Type="http://schemas.openxmlformats.org/officeDocument/2006/relationships/customXml" Target="../ink/ink317.xml"/><Relationship Id="rId112" Type="http://schemas.openxmlformats.org/officeDocument/2006/relationships/customXml" Target="../ink/ink328.xml"/><Relationship Id="rId133" Type="http://schemas.openxmlformats.org/officeDocument/2006/relationships/image" Target="../media/image339.png"/><Relationship Id="rId16" Type="http://schemas.openxmlformats.org/officeDocument/2006/relationships/image" Target="../media/image279.png"/><Relationship Id="rId37" Type="http://schemas.openxmlformats.org/officeDocument/2006/relationships/customXml" Target="../ink/ink291.xml"/><Relationship Id="rId58" Type="http://schemas.openxmlformats.org/officeDocument/2006/relationships/image" Target="../media/image300.png"/><Relationship Id="rId79" Type="http://schemas.openxmlformats.org/officeDocument/2006/relationships/customXml" Target="../ink/ink312.xml"/><Relationship Id="rId102" Type="http://schemas.openxmlformats.org/officeDocument/2006/relationships/image" Target="../media/image322.png"/><Relationship Id="rId123" Type="http://schemas.openxmlformats.org/officeDocument/2006/relationships/image" Target="../media/image333.png"/><Relationship Id="rId144" Type="http://schemas.openxmlformats.org/officeDocument/2006/relationships/customXml" Target="../ink/ink343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02.xml"/><Relationship Id="rId21" Type="http://schemas.openxmlformats.org/officeDocument/2006/relationships/customXml" Target="../ink/ink354.xml"/><Relationship Id="rId42" Type="http://schemas.openxmlformats.org/officeDocument/2006/relationships/image" Target="../media/image367.png"/><Relationship Id="rId63" Type="http://schemas.openxmlformats.org/officeDocument/2006/relationships/customXml" Target="../ink/ink375.xml"/><Relationship Id="rId84" Type="http://schemas.openxmlformats.org/officeDocument/2006/relationships/image" Target="../media/image388.png"/><Relationship Id="rId138" Type="http://schemas.openxmlformats.org/officeDocument/2006/relationships/image" Target="../media/image415.png"/><Relationship Id="rId159" Type="http://schemas.openxmlformats.org/officeDocument/2006/relationships/customXml" Target="../ink/ink423.xml"/><Relationship Id="rId170" Type="http://schemas.openxmlformats.org/officeDocument/2006/relationships/image" Target="../media/image431.png"/><Relationship Id="rId191" Type="http://schemas.openxmlformats.org/officeDocument/2006/relationships/customXml" Target="../ink/ink439.xml"/><Relationship Id="rId205" Type="http://schemas.openxmlformats.org/officeDocument/2006/relationships/customXml" Target="../ink/ink446.xml"/><Relationship Id="rId226" Type="http://schemas.openxmlformats.org/officeDocument/2006/relationships/image" Target="../media/image458.png"/><Relationship Id="rId107" Type="http://schemas.openxmlformats.org/officeDocument/2006/relationships/customXml" Target="../ink/ink397.xml"/><Relationship Id="rId11" Type="http://schemas.openxmlformats.org/officeDocument/2006/relationships/customXml" Target="../ink/ink349.xml"/><Relationship Id="rId32" Type="http://schemas.openxmlformats.org/officeDocument/2006/relationships/image" Target="../media/image362.png"/><Relationship Id="rId53" Type="http://schemas.openxmlformats.org/officeDocument/2006/relationships/customXml" Target="../ink/ink370.xml"/><Relationship Id="rId74" Type="http://schemas.openxmlformats.org/officeDocument/2006/relationships/image" Target="../media/image383.png"/><Relationship Id="rId128" Type="http://schemas.openxmlformats.org/officeDocument/2006/relationships/image" Target="../media/image410.png"/><Relationship Id="rId149" Type="http://schemas.openxmlformats.org/officeDocument/2006/relationships/customXml" Target="../ink/ink418.xml"/><Relationship Id="rId5" Type="http://schemas.openxmlformats.org/officeDocument/2006/relationships/customXml" Target="../ink/ink346.xml"/><Relationship Id="rId95" Type="http://schemas.openxmlformats.org/officeDocument/2006/relationships/customXml" Target="../ink/ink391.xml"/><Relationship Id="rId160" Type="http://schemas.openxmlformats.org/officeDocument/2006/relationships/image" Target="../media/image426.png"/><Relationship Id="rId181" Type="http://schemas.openxmlformats.org/officeDocument/2006/relationships/customXml" Target="../ink/ink434.xml"/><Relationship Id="rId216" Type="http://schemas.openxmlformats.org/officeDocument/2006/relationships/image" Target="../media/image453.png"/><Relationship Id="rId22" Type="http://schemas.openxmlformats.org/officeDocument/2006/relationships/image" Target="../media/image357.png"/><Relationship Id="rId43" Type="http://schemas.openxmlformats.org/officeDocument/2006/relationships/customXml" Target="../ink/ink365.xml"/><Relationship Id="rId64" Type="http://schemas.openxmlformats.org/officeDocument/2006/relationships/image" Target="../media/image378.png"/><Relationship Id="rId118" Type="http://schemas.openxmlformats.org/officeDocument/2006/relationships/image" Target="../media/image405.png"/><Relationship Id="rId139" Type="http://schemas.openxmlformats.org/officeDocument/2006/relationships/customXml" Target="../ink/ink413.xml"/><Relationship Id="rId85" Type="http://schemas.openxmlformats.org/officeDocument/2006/relationships/customXml" Target="../ink/ink386.xml"/><Relationship Id="rId150" Type="http://schemas.openxmlformats.org/officeDocument/2006/relationships/image" Target="../media/image421.png"/><Relationship Id="rId171" Type="http://schemas.openxmlformats.org/officeDocument/2006/relationships/customXml" Target="../ink/ink429.xml"/><Relationship Id="rId192" Type="http://schemas.openxmlformats.org/officeDocument/2006/relationships/image" Target="../media/image442.png"/><Relationship Id="rId206" Type="http://schemas.openxmlformats.org/officeDocument/2006/relationships/image" Target="../media/image2.png"/><Relationship Id="rId227" Type="http://schemas.openxmlformats.org/officeDocument/2006/relationships/customXml" Target="../ink/ink457.xml"/><Relationship Id="rId12" Type="http://schemas.openxmlformats.org/officeDocument/2006/relationships/image" Target="../media/image352.png"/><Relationship Id="rId33" Type="http://schemas.openxmlformats.org/officeDocument/2006/relationships/customXml" Target="../ink/ink360.xml"/><Relationship Id="rId108" Type="http://schemas.openxmlformats.org/officeDocument/2006/relationships/image" Target="../media/image400.png"/><Relationship Id="rId129" Type="http://schemas.openxmlformats.org/officeDocument/2006/relationships/customXml" Target="../ink/ink408.xml"/><Relationship Id="rId54" Type="http://schemas.openxmlformats.org/officeDocument/2006/relationships/image" Target="../media/image373.png"/><Relationship Id="rId75" Type="http://schemas.openxmlformats.org/officeDocument/2006/relationships/customXml" Target="../ink/ink381.xml"/><Relationship Id="rId96" Type="http://schemas.openxmlformats.org/officeDocument/2006/relationships/image" Target="../media/image394.png"/><Relationship Id="rId140" Type="http://schemas.openxmlformats.org/officeDocument/2006/relationships/image" Target="../media/image416.png"/><Relationship Id="rId161" Type="http://schemas.openxmlformats.org/officeDocument/2006/relationships/customXml" Target="../ink/ink424.xml"/><Relationship Id="rId182" Type="http://schemas.openxmlformats.org/officeDocument/2006/relationships/image" Target="../media/image437.png"/><Relationship Id="rId217" Type="http://schemas.openxmlformats.org/officeDocument/2006/relationships/customXml" Target="../ink/ink452.xml"/><Relationship Id="rId6" Type="http://schemas.openxmlformats.org/officeDocument/2006/relationships/image" Target="../media/image349.png"/><Relationship Id="rId23" Type="http://schemas.openxmlformats.org/officeDocument/2006/relationships/customXml" Target="../ink/ink355.xml"/><Relationship Id="rId119" Type="http://schemas.openxmlformats.org/officeDocument/2006/relationships/customXml" Target="../ink/ink403.xml"/><Relationship Id="rId44" Type="http://schemas.openxmlformats.org/officeDocument/2006/relationships/image" Target="../media/image368.png"/><Relationship Id="rId65" Type="http://schemas.openxmlformats.org/officeDocument/2006/relationships/customXml" Target="../ink/ink376.xml"/><Relationship Id="rId86" Type="http://schemas.openxmlformats.org/officeDocument/2006/relationships/image" Target="../media/image389.png"/><Relationship Id="rId130" Type="http://schemas.openxmlformats.org/officeDocument/2006/relationships/image" Target="../media/image411.png"/><Relationship Id="rId151" Type="http://schemas.openxmlformats.org/officeDocument/2006/relationships/customXml" Target="../ink/ink419.xml"/><Relationship Id="rId172" Type="http://schemas.openxmlformats.org/officeDocument/2006/relationships/image" Target="../media/image432.png"/><Relationship Id="rId193" Type="http://schemas.openxmlformats.org/officeDocument/2006/relationships/customXml" Target="../ink/ink440.xml"/><Relationship Id="rId207" Type="http://schemas.openxmlformats.org/officeDocument/2006/relationships/customXml" Target="../ink/ink447.xml"/><Relationship Id="rId228" Type="http://schemas.openxmlformats.org/officeDocument/2006/relationships/image" Target="../media/image459.png"/><Relationship Id="rId13" Type="http://schemas.openxmlformats.org/officeDocument/2006/relationships/customXml" Target="../ink/ink350.xml"/><Relationship Id="rId109" Type="http://schemas.openxmlformats.org/officeDocument/2006/relationships/customXml" Target="../ink/ink398.xml"/><Relationship Id="rId34" Type="http://schemas.openxmlformats.org/officeDocument/2006/relationships/image" Target="../media/image363.png"/><Relationship Id="rId55" Type="http://schemas.openxmlformats.org/officeDocument/2006/relationships/customXml" Target="../ink/ink371.xml"/><Relationship Id="rId76" Type="http://schemas.openxmlformats.org/officeDocument/2006/relationships/image" Target="../media/image384.png"/><Relationship Id="rId97" Type="http://schemas.openxmlformats.org/officeDocument/2006/relationships/customXml" Target="../ink/ink392.xml"/><Relationship Id="rId120" Type="http://schemas.openxmlformats.org/officeDocument/2006/relationships/image" Target="../media/image406.png"/><Relationship Id="rId141" Type="http://schemas.openxmlformats.org/officeDocument/2006/relationships/customXml" Target="../ink/ink414.xml"/><Relationship Id="rId7" Type="http://schemas.openxmlformats.org/officeDocument/2006/relationships/customXml" Target="../ink/ink347.xml"/><Relationship Id="rId162" Type="http://schemas.openxmlformats.org/officeDocument/2006/relationships/image" Target="../media/image427.png"/><Relationship Id="rId183" Type="http://schemas.openxmlformats.org/officeDocument/2006/relationships/customXml" Target="../ink/ink435.xml"/><Relationship Id="rId218" Type="http://schemas.openxmlformats.org/officeDocument/2006/relationships/image" Target="../media/image454.png"/><Relationship Id="rId24" Type="http://schemas.openxmlformats.org/officeDocument/2006/relationships/image" Target="../media/image358.png"/><Relationship Id="rId45" Type="http://schemas.openxmlformats.org/officeDocument/2006/relationships/customXml" Target="../ink/ink366.xml"/><Relationship Id="rId66" Type="http://schemas.openxmlformats.org/officeDocument/2006/relationships/image" Target="../media/image379.png"/><Relationship Id="rId87" Type="http://schemas.openxmlformats.org/officeDocument/2006/relationships/customXml" Target="../ink/ink387.xml"/><Relationship Id="rId110" Type="http://schemas.openxmlformats.org/officeDocument/2006/relationships/image" Target="../media/image401.png"/><Relationship Id="rId131" Type="http://schemas.openxmlformats.org/officeDocument/2006/relationships/customXml" Target="../ink/ink409.xml"/><Relationship Id="rId152" Type="http://schemas.openxmlformats.org/officeDocument/2006/relationships/image" Target="../media/image422.png"/><Relationship Id="rId173" Type="http://schemas.openxmlformats.org/officeDocument/2006/relationships/customXml" Target="../ink/ink430.xml"/><Relationship Id="rId194" Type="http://schemas.openxmlformats.org/officeDocument/2006/relationships/image" Target="../media/image443.png"/><Relationship Id="rId208" Type="http://schemas.openxmlformats.org/officeDocument/2006/relationships/image" Target="../media/image449.png"/><Relationship Id="rId229" Type="http://schemas.openxmlformats.org/officeDocument/2006/relationships/customXml" Target="../ink/ink458.xml"/><Relationship Id="rId14" Type="http://schemas.openxmlformats.org/officeDocument/2006/relationships/image" Target="../media/image353.png"/><Relationship Id="rId35" Type="http://schemas.openxmlformats.org/officeDocument/2006/relationships/customXml" Target="../ink/ink361.xml"/><Relationship Id="rId56" Type="http://schemas.openxmlformats.org/officeDocument/2006/relationships/image" Target="../media/image374.png"/><Relationship Id="rId77" Type="http://schemas.openxmlformats.org/officeDocument/2006/relationships/customXml" Target="../ink/ink382.xml"/><Relationship Id="rId100" Type="http://schemas.openxmlformats.org/officeDocument/2006/relationships/image" Target="../media/image396.png"/><Relationship Id="rId8" Type="http://schemas.openxmlformats.org/officeDocument/2006/relationships/image" Target="../media/image350.png"/><Relationship Id="rId98" Type="http://schemas.openxmlformats.org/officeDocument/2006/relationships/image" Target="../media/image395.png"/><Relationship Id="rId121" Type="http://schemas.openxmlformats.org/officeDocument/2006/relationships/customXml" Target="../ink/ink404.xml"/><Relationship Id="rId142" Type="http://schemas.openxmlformats.org/officeDocument/2006/relationships/image" Target="../media/image417.png"/><Relationship Id="rId163" Type="http://schemas.openxmlformats.org/officeDocument/2006/relationships/customXml" Target="../ink/ink425.xml"/><Relationship Id="rId184" Type="http://schemas.openxmlformats.org/officeDocument/2006/relationships/image" Target="../media/image438.png"/><Relationship Id="rId219" Type="http://schemas.openxmlformats.org/officeDocument/2006/relationships/customXml" Target="../ink/ink453.xml"/><Relationship Id="rId230" Type="http://schemas.openxmlformats.org/officeDocument/2006/relationships/image" Target="../media/image460.png"/><Relationship Id="rId25" Type="http://schemas.openxmlformats.org/officeDocument/2006/relationships/customXml" Target="../ink/ink356.xml"/><Relationship Id="rId46" Type="http://schemas.openxmlformats.org/officeDocument/2006/relationships/image" Target="../media/image369.png"/><Relationship Id="rId67" Type="http://schemas.openxmlformats.org/officeDocument/2006/relationships/customXml" Target="../ink/ink377.xml"/><Relationship Id="rId20" Type="http://schemas.openxmlformats.org/officeDocument/2006/relationships/image" Target="../media/image356.png"/><Relationship Id="rId41" Type="http://schemas.openxmlformats.org/officeDocument/2006/relationships/customXml" Target="../ink/ink364.xml"/><Relationship Id="rId62" Type="http://schemas.openxmlformats.org/officeDocument/2006/relationships/image" Target="../media/image377.png"/><Relationship Id="rId83" Type="http://schemas.openxmlformats.org/officeDocument/2006/relationships/customXml" Target="../ink/ink385.xml"/><Relationship Id="rId88" Type="http://schemas.openxmlformats.org/officeDocument/2006/relationships/image" Target="../media/image390.png"/><Relationship Id="rId111" Type="http://schemas.openxmlformats.org/officeDocument/2006/relationships/customXml" Target="../ink/ink399.xml"/><Relationship Id="rId132" Type="http://schemas.openxmlformats.org/officeDocument/2006/relationships/image" Target="../media/image412.png"/><Relationship Id="rId153" Type="http://schemas.openxmlformats.org/officeDocument/2006/relationships/customXml" Target="../ink/ink420.xml"/><Relationship Id="rId174" Type="http://schemas.openxmlformats.org/officeDocument/2006/relationships/image" Target="../media/image433.png"/><Relationship Id="rId179" Type="http://schemas.openxmlformats.org/officeDocument/2006/relationships/customXml" Target="../ink/ink433.xml"/><Relationship Id="rId195" Type="http://schemas.openxmlformats.org/officeDocument/2006/relationships/customXml" Target="../ink/ink441.xml"/><Relationship Id="rId209" Type="http://schemas.openxmlformats.org/officeDocument/2006/relationships/customXml" Target="../ink/ink448.xml"/><Relationship Id="rId190" Type="http://schemas.openxmlformats.org/officeDocument/2006/relationships/image" Target="../media/image441.png"/><Relationship Id="rId204" Type="http://schemas.openxmlformats.org/officeDocument/2006/relationships/image" Target="../media/image448.png"/><Relationship Id="rId220" Type="http://schemas.openxmlformats.org/officeDocument/2006/relationships/image" Target="../media/image455.png"/><Relationship Id="rId225" Type="http://schemas.openxmlformats.org/officeDocument/2006/relationships/customXml" Target="../ink/ink456.xml"/><Relationship Id="rId15" Type="http://schemas.openxmlformats.org/officeDocument/2006/relationships/customXml" Target="../ink/ink351.xml"/><Relationship Id="rId36" Type="http://schemas.openxmlformats.org/officeDocument/2006/relationships/image" Target="../media/image364.png"/><Relationship Id="rId57" Type="http://schemas.openxmlformats.org/officeDocument/2006/relationships/customXml" Target="../ink/ink372.xml"/><Relationship Id="rId106" Type="http://schemas.openxmlformats.org/officeDocument/2006/relationships/image" Target="../media/image399.png"/><Relationship Id="rId127" Type="http://schemas.openxmlformats.org/officeDocument/2006/relationships/customXml" Target="../ink/ink407.xml"/><Relationship Id="rId10" Type="http://schemas.openxmlformats.org/officeDocument/2006/relationships/image" Target="../media/image351.png"/><Relationship Id="rId31" Type="http://schemas.openxmlformats.org/officeDocument/2006/relationships/customXml" Target="../ink/ink359.xml"/><Relationship Id="rId52" Type="http://schemas.openxmlformats.org/officeDocument/2006/relationships/image" Target="../media/image372.png"/><Relationship Id="rId73" Type="http://schemas.openxmlformats.org/officeDocument/2006/relationships/customXml" Target="../ink/ink380.xml"/><Relationship Id="rId78" Type="http://schemas.openxmlformats.org/officeDocument/2006/relationships/image" Target="../media/image385.png"/><Relationship Id="rId94" Type="http://schemas.openxmlformats.org/officeDocument/2006/relationships/image" Target="../media/image393.png"/><Relationship Id="rId99" Type="http://schemas.openxmlformats.org/officeDocument/2006/relationships/customXml" Target="../ink/ink393.xml"/><Relationship Id="rId101" Type="http://schemas.openxmlformats.org/officeDocument/2006/relationships/customXml" Target="../ink/ink394.xml"/><Relationship Id="rId122" Type="http://schemas.openxmlformats.org/officeDocument/2006/relationships/image" Target="../media/image407.png"/><Relationship Id="rId143" Type="http://schemas.openxmlformats.org/officeDocument/2006/relationships/customXml" Target="../ink/ink415.xml"/><Relationship Id="rId148" Type="http://schemas.openxmlformats.org/officeDocument/2006/relationships/image" Target="../media/image420.png"/><Relationship Id="rId164" Type="http://schemas.openxmlformats.org/officeDocument/2006/relationships/image" Target="../media/image428.png"/><Relationship Id="rId169" Type="http://schemas.openxmlformats.org/officeDocument/2006/relationships/customXml" Target="../ink/ink428.xml"/><Relationship Id="rId185" Type="http://schemas.openxmlformats.org/officeDocument/2006/relationships/customXml" Target="../ink/ink436.xml"/><Relationship Id="rId4" Type="http://schemas.openxmlformats.org/officeDocument/2006/relationships/image" Target="../media/image348.png"/><Relationship Id="rId9" Type="http://schemas.openxmlformats.org/officeDocument/2006/relationships/customXml" Target="../ink/ink348.xml"/><Relationship Id="rId180" Type="http://schemas.openxmlformats.org/officeDocument/2006/relationships/image" Target="../media/image436.png"/><Relationship Id="rId210" Type="http://schemas.openxmlformats.org/officeDocument/2006/relationships/image" Target="../media/image450.png"/><Relationship Id="rId215" Type="http://schemas.openxmlformats.org/officeDocument/2006/relationships/customXml" Target="../ink/ink451.xml"/><Relationship Id="rId236" Type="http://schemas.openxmlformats.org/officeDocument/2006/relationships/image" Target="../media/image463.png"/><Relationship Id="rId26" Type="http://schemas.openxmlformats.org/officeDocument/2006/relationships/image" Target="../media/image359.png"/><Relationship Id="rId231" Type="http://schemas.openxmlformats.org/officeDocument/2006/relationships/customXml" Target="../ink/ink459.xml"/><Relationship Id="rId47" Type="http://schemas.openxmlformats.org/officeDocument/2006/relationships/customXml" Target="../ink/ink367.xml"/><Relationship Id="rId68" Type="http://schemas.openxmlformats.org/officeDocument/2006/relationships/image" Target="../media/image380.png"/><Relationship Id="rId89" Type="http://schemas.openxmlformats.org/officeDocument/2006/relationships/customXml" Target="../ink/ink388.xml"/><Relationship Id="rId112" Type="http://schemas.openxmlformats.org/officeDocument/2006/relationships/image" Target="../media/image402.png"/><Relationship Id="rId133" Type="http://schemas.openxmlformats.org/officeDocument/2006/relationships/customXml" Target="../ink/ink410.xml"/><Relationship Id="rId154" Type="http://schemas.openxmlformats.org/officeDocument/2006/relationships/image" Target="../media/image423.png"/><Relationship Id="rId175" Type="http://schemas.openxmlformats.org/officeDocument/2006/relationships/customXml" Target="../ink/ink431.xml"/><Relationship Id="rId196" Type="http://schemas.openxmlformats.org/officeDocument/2006/relationships/image" Target="../media/image444.png"/><Relationship Id="rId200" Type="http://schemas.openxmlformats.org/officeDocument/2006/relationships/image" Target="../media/image446.png"/><Relationship Id="rId16" Type="http://schemas.openxmlformats.org/officeDocument/2006/relationships/image" Target="../media/image354.png"/><Relationship Id="rId221" Type="http://schemas.openxmlformats.org/officeDocument/2006/relationships/customXml" Target="../ink/ink454.xml"/><Relationship Id="rId37" Type="http://schemas.openxmlformats.org/officeDocument/2006/relationships/customXml" Target="../ink/ink362.xml"/><Relationship Id="rId58" Type="http://schemas.openxmlformats.org/officeDocument/2006/relationships/image" Target="../media/image375.png"/><Relationship Id="rId79" Type="http://schemas.openxmlformats.org/officeDocument/2006/relationships/customXml" Target="../ink/ink383.xml"/><Relationship Id="rId102" Type="http://schemas.openxmlformats.org/officeDocument/2006/relationships/image" Target="../media/image397.png"/><Relationship Id="rId123" Type="http://schemas.openxmlformats.org/officeDocument/2006/relationships/customXml" Target="../ink/ink405.xml"/><Relationship Id="rId144" Type="http://schemas.openxmlformats.org/officeDocument/2006/relationships/image" Target="../media/image418.png"/><Relationship Id="rId90" Type="http://schemas.openxmlformats.org/officeDocument/2006/relationships/image" Target="../media/image391.png"/><Relationship Id="rId165" Type="http://schemas.openxmlformats.org/officeDocument/2006/relationships/customXml" Target="../ink/ink426.xml"/><Relationship Id="rId186" Type="http://schemas.openxmlformats.org/officeDocument/2006/relationships/image" Target="../media/image439.png"/><Relationship Id="rId211" Type="http://schemas.openxmlformats.org/officeDocument/2006/relationships/customXml" Target="../ink/ink449.xml"/><Relationship Id="rId232" Type="http://schemas.openxmlformats.org/officeDocument/2006/relationships/image" Target="../media/image461.png"/><Relationship Id="rId27" Type="http://schemas.openxmlformats.org/officeDocument/2006/relationships/customXml" Target="../ink/ink357.xml"/><Relationship Id="rId48" Type="http://schemas.openxmlformats.org/officeDocument/2006/relationships/image" Target="../media/image370.png"/><Relationship Id="rId69" Type="http://schemas.openxmlformats.org/officeDocument/2006/relationships/customXml" Target="../ink/ink378.xml"/><Relationship Id="rId113" Type="http://schemas.openxmlformats.org/officeDocument/2006/relationships/customXml" Target="../ink/ink400.xml"/><Relationship Id="rId134" Type="http://schemas.openxmlformats.org/officeDocument/2006/relationships/image" Target="../media/image413.png"/><Relationship Id="rId80" Type="http://schemas.openxmlformats.org/officeDocument/2006/relationships/image" Target="../media/image386.png"/><Relationship Id="rId155" Type="http://schemas.openxmlformats.org/officeDocument/2006/relationships/customXml" Target="../ink/ink421.xml"/><Relationship Id="rId176" Type="http://schemas.openxmlformats.org/officeDocument/2006/relationships/image" Target="../media/image434.png"/><Relationship Id="rId197" Type="http://schemas.openxmlformats.org/officeDocument/2006/relationships/customXml" Target="../ink/ink442.xml"/><Relationship Id="rId201" Type="http://schemas.openxmlformats.org/officeDocument/2006/relationships/customXml" Target="../ink/ink444.xml"/><Relationship Id="rId222" Type="http://schemas.openxmlformats.org/officeDocument/2006/relationships/image" Target="../media/image456.png"/><Relationship Id="rId17" Type="http://schemas.openxmlformats.org/officeDocument/2006/relationships/customXml" Target="../ink/ink352.xml"/><Relationship Id="rId38" Type="http://schemas.openxmlformats.org/officeDocument/2006/relationships/image" Target="../media/image365.png"/><Relationship Id="rId59" Type="http://schemas.openxmlformats.org/officeDocument/2006/relationships/customXml" Target="../ink/ink373.xml"/><Relationship Id="rId103" Type="http://schemas.openxmlformats.org/officeDocument/2006/relationships/customXml" Target="../ink/ink395.xml"/><Relationship Id="rId124" Type="http://schemas.openxmlformats.org/officeDocument/2006/relationships/image" Target="../media/image408.png"/><Relationship Id="rId70" Type="http://schemas.openxmlformats.org/officeDocument/2006/relationships/image" Target="../media/image381.png"/><Relationship Id="rId91" Type="http://schemas.openxmlformats.org/officeDocument/2006/relationships/customXml" Target="../ink/ink389.xml"/><Relationship Id="rId145" Type="http://schemas.openxmlformats.org/officeDocument/2006/relationships/customXml" Target="../ink/ink416.xml"/><Relationship Id="rId166" Type="http://schemas.openxmlformats.org/officeDocument/2006/relationships/image" Target="../media/image429.png"/><Relationship Id="rId187" Type="http://schemas.openxmlformats.org/officeDocument/2006/relationships/customXml" Target="../ink/ink437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451.png"/><Relationship Id="rId233" Type="http://schemas.openxmlformats.org/officeDocument/2006/relationships/customXml" Target="../ink/ink460.xml"/><Relationship Id="rId28" Type="http://schemas.openxmlformats.org/officeDocument/2006/relationships/image" Target="../media/image360.png"/><Relationship Id="rId49" Type="http://schemas.openxmlformats.org/officeDocument/2006/relationships/customXml" Target="../ink/ink368.xml"/><Relationship Id="rId114" Type="http://schemas.openxmlformats.org/officeDocument/2006/relationships/image" Target="../media/image403.png"/><Relationship Id="rId60" Type="http://schemas.openxmlformats.org/officeDocument/2006/relationships/image" Target="../media/image376.png"/><Relationship Id="rId81" Type="http://schemas.openxmlformats.org/officeDocument/2006/relationships/customXml" Target="../ink/ink384.xml"/><Relationship Id="rId135" Type="http://schemas.openxmlformats.org/officeDocument/2006/relationships/customXml" Target="../ink/ink411.xml"/><Relationship Id="rId156" Type="http://schemas.openxmlformats.org/officeDocument/2006/relationships/image" Target="../media/image424.png"/><Relationship Id="rId177" Type="http://schemas.openxmlformats.org/officeDocument/2006/relationships/customXml" Target="../ink/ink432.xml"/><Relationship Id="rId198" Type="http://schemas.openxmlformats.org/officeDocument/2006/relationships/image" Target="../media/image445.png"/><Relationship Id="rId202" Type="http://schemas.openxmlformats.org/officeDocument/2006/relationships/image" Target="../media/image447.png"/><Relationship Id="rId223" Type="http://schemas.openxmlformats.org/officeDocument/2006/relationships/customXml" Target="../ink/ink455.xml"/><Relationship Id="rId18" Type="http://schemas.openxmlformats.org/officeDocument/2006/relationships/image" Target="../media/image355.png"/><Relationship Id="rId39" Type="http://schemas.openxmlformats.org/officeDocument/2006/relationships/customXml" Target="../ink/ink363.xml"/><Relationship Id="rId50" Type="http://schemas.openxmlformats.org/officeDocument/2006/relationships/image" Target="../media/image371.png"/><Relationship Id="rId104" Type="http://schemas.openxmlformats.org/officeDocument/2006/relationships/image" Target="../media/image398.png"/><Relationship Id="rId125" Type="http://schemas.openxmlformats.org/officeDocument/2006/relationships/customXml" Target="../ink/ink406.xml"/><Relationship Id="rId146" Type="http://schemas.openxmlformats.org/officeDocument/2006/relationships/image" Target="../media/image419.png"/><Relationship Id="rId167" Type="http://schemas.openxmlformats.org/officeDocument/2006/relationships/customXml" Target="../ink/ink427.xml"/><Relationship Id="rId188" Type="http://schemas.openxmlformats.org/officeDocument/2006/relationships/image" Target="../media/image440.png"/><Relationship Id="rId71" Type="http://schemas.openxmlformats.org/officeDocument/2006/relationships/customXml" Target="../ink/ink379.xml"/><Relationship Id="rId92" Type="http://schemas.openxmlformats.org/officeDocument/2006/relationships/image" Target="../media/image392.png"/><Relationship Id="rId213" Type="http://schemas.openxmlformats.org/officeDocument/2006/relationships/customXml" Target="../ink/ink450.xml"/><Relationship Id="rId234" Type="http://schemas.openxmlformats.org/officeDocument/2006/relationships/image" Target="../media/image462.png"/><Relationship Id="rId2" Type="http://schemas.openxmlformats.org/officeDocument/2006/relationships/image" Target="../media/image347.png"/><Relationship Id="rId29" Type="http://schemas.openxmlformats.org/officeDocument/2006/relationships/customXml" Target="../ink/ink358.xml"/><Relationship Id="rId40" Type="http://schemas.openxmlformats.org/officeDocument/2006/relationships/image" Target="../media/image366.png"/><Relationship Id="rId115" Type="http://schemas.openxmlformats.org/officeDocument/2006/relationships/customXml" Target="../ink/ink401.xml"/><Relationship Id="rId136" Type="http://schemas.openxmlformats.org/officeDocument/2006/relationships/image" Target="../media/image414.png"/><Relationship Id="rId157" Type="http://schemas.openxmlformats.org/officeDocument/2006/relationships/customXml" Target="../ink/ink422.xml"/><Relationship Id="rId178" Type="http://schemas.openxmlformats.org/officeDocument/2006/relationships/image" Target="../media/image435.png"/><Relationship Id="rId61" Type="http://schemas.openxmlformats.org/officeDocument/2006/relationships/customXml" Target="../ink/ink374.xml"/><Relationship Id="rId82" Type="http://schemas.openxmlformats.org/officeDocument/2006/relationships/image" Target="../media/image387.png"/><Relationship Id="rId199" Type="http://schemas.openxmlformats.org/officeDocument/2006/relationships/customXml" Target="../ink/ink443.xml"/><Relationship Id="rId203" Type="http://schemas.openxmlformats.org/officeDocument/2006/relationships/customXml" Target="../ink/ink445.xml"/><Relationship Id="rId19" Type="http://schemas.openxmlformats.org/officeDocument/2006/relationships/customXml" Target="../ink/ink353.xml"/><Relationship Id="rId224" Type="http://schemas.openxmlformats.org/officeDocument/2006/relationships/image" Target="../media/image457.png"/><Relationship Id="rId30" Type="http://schemas.openxmlformats.org/officeDocument/2006/relationships/image" Target="../media/image361.png"/><Relationship Id="rId105" Type="http://schemas.openxmlformats.org/officeDocument/2006/relationships/customXml" Target="../ink/ink396.xml"/><Relationship Id="rId126" Type="http://schemas.openxmlformats.org/officeDocument/2006/relationships/image" Target="../media/image409.png"/><Relationship Id="rId147" Type="http://schemas.openxmlformats.org/officeDocument/2006/relationships/customXml" Target="../ink/ink417.xml"/><Relationship Id="rId168" Type="http://schemas.openxmlformats.org/officeDocument/2006/relationships/image" Target="../media/image430.png"/><Relationship Id="rId51" Type="http://schemas.openxmlformats.org/officeDocument/2006/relationships/customXml" Target="../ink/ink369.xml"/><Relationship Id="rId72" Type="http://schemas.openxmlformats.org/officeDocument/2006/relationships/image" Target="../media/image382.png"/><Relationship Id="rId93" Type="http://schemas.openxmlformats.org/officeDocument/2006/relationships/customXml" Target="../ink/ink390.xml"/><Relationship Id="rId189" Type="http://schemas.openxmlformats.org/officeDocument/2006/relationships/customXml" Target="../ink/ink438.xml"/><Relationship Id="rId3" Type="http://schemas.openxmlformats.org/officeDocument/2006/relationships/customXml" Target="../ink/ink345.xml"/><Relationship Id="rId214" Type="http://schemas.openxmlformats.org/officeDocument/2006/relationships/image" Target="../media/image452.png"/><Relationship Id="rId235" Type="http://schemas.openxmlformats.org/officeDocument/2006/relationships/customXml" Target="../ink/ink461.xml"/><Relationship Id="rId116" Type="http://schemas.openxmlformats.org/officeDocument/2006/relationships/image" Target="../media/image404.png"/><Relationship Id="rId137" Type="http://schemas.openxmlformats.org/officeDocument/2006/relationships/customXml" Target="../ink/ink412.xml"/><Relationship Id="rId158" Type="http://schemas.openxmlformats.org/officeDocument/2006/relationships/image" Target="../media/image425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73.xml"/><Relationship Id="rId21" Type="http://schemas.openxmlformats.org/officeDocument/2006/relationships/image" Target="../media/image474.png"/><Relationship Id="rId42" Type="http://schemas.openxmlformats.org/officeDocument/2006/relationships/customXml" Target="../ink/ink481.xml"/><Relationship Id="rId47" Type="http://schemas.openxmlformats.org/officeDocument/2006/relationships/image" Target="../media/image486.png"/><Relationship Id="rId63" Type="http://schemas.openxmlformats.org/officeDocument/2006/relationships/customXml" Target="../ink/ink492.xml"/><Relationship Id="rId68" Type="http://schemas.openxmlformats.org/officeDocument/2006/relationships/image" Target="../media/image496.png"/><Relationship Id="rId84" Type="http://schemas.openxmlformats.org/officeDocument/2006/relationships/customXml" Target="../ink/ink503.xml"/><Relationship Id="rId16" Type="http://schemas.openxmlformats.org/officeDocument/2006/relationships/customXml" Target="../ink/ink468.xml"/><Relationship Id="rId11" Type="http://schemas.openxmlformats.org/officeDocument/2006/relationships/image" Target="../media/image469.png"/><Relationship Id="rId32" Type="http://schemas.openxmlformats.org/officeDocument/2006/relationships/customXml" Target="../ink/ink476.xml"/><Relationship Id="rId37" Type="http://schemas.openxmlformats.org/officeDocument/2006/relationships/image" Target="../media/image481.png"/><Relationship Id="rId53" Type="http://schemas.openxmlformats.org/officeDocument/2006/relationships/image" Target="../media/image489.png"/><Relationship Id="rId58" Type="http://schemas.openxmlformats.org/officeDocument/2006/relationships/customXml" Target="../ink/ink489.xml"/><Relationship Id="rId74" Type="http://schemas.openxmlformats.org/officeDocument/2006/relationships/image" Target="../media/image499.png"/><Relationship Id="rId79" Type="http://schemas.openxmlformats.org/officeDocument/2006/relationships/customXml" Target="../ink/ink500.xml"/><Relationship Id="rId5" Type="http://schemas.openxmlformats.org/officeDocument/2006/relationships/image" Target="../media/image466.png"/><Relationship Id="rId19" Type="http://schemas.openxmlformats.org/officeDocument/2006/relationships/image" Target="../media/image473.png"/><Relationship Id="rId14" Type="http://schemas.openxmlformats.org/officeDocument/2006/relationships/customXml" Target="../ink/ink467.xml"/><Relationship Id="rId22" Type="http://schemas.openxmlformats.org/officeDocument/2006/relationships/customXml" Target="../ink/ink471.xml"/><Relationship Id="rId27" Type="http://schemas.openxmlformats.org/officeDocument/2006/relationships/image" Target="../media/image477.png"/><Relationship Id="rId30" Type="http://schemas.openxmlformats.org/officeDocument/2006/relationships/customXml" Target="../ink/ink475.xml"/><Relationship Id="rId35" Type="http://schemas.openxmlformats.org/officeDocument/2006/relationships/image" Target="../media/image480.png"/><Relationship Id="rId43" Type="http://schemas.openxmlformats.org/officeDocument/2006/relationships/image" Target="../media/image484.png"/><Relationship Id="rId48" Type="http://schemas.openxmlformats.org/officeDocument/2006/relationships/customXml" Target="../ink/ink484.xml"/><Relationship Id="rId56" Type="http://schemas.openxmlformats.org/officeDocument/2006/relationships/customXml" Target="../ink/ink488.xml"/><Relationship Id="rId64" Type="http://schemas.openxmlformats.org/officeDocument/2006/relationships/image" Target="../media/image494.png"/><Relationship Id="rId69" Type="http://schemas.openxmlformats.org/officeDocument/2006/relationships/customXml" Target="../ink/ink495.xml"/><Relationship Id="rId77" Type="http://schemas.openxmlformats.org/officeDocument/2006/relationships/customXml" Target="../ink/ink499.xml"/><Relationship Id="rId8" Type="http://schemas.openxmlformats.org/officeDocument/2006/relationships/customXml" Target="../ink/ink464.xml"/><Relationship Id="rId51" Type="http://schemas.openxmlformats.org/officeDocument/2006/relationships/image" Target="../media/image488.png"/><Relationship Id="rId72" Type="http://schemas.openxmlformats.org/officeDocument/2006/relationships/image" Target="../media/image498.png"/><Relationship Id="rId80" Type="http://schemas.openxmlformats.org/officeDocument/2006/relationships/image" Target="../media/image502.png"/><Relationship Id="rId85" Type="http://schemas.openxmlformats.org/officeDocument/2006/relationships/image" Target="../media/image504.png"/><Relationship Id="rId3" Type="http://schemas.openxmlformats.org/officeDocument/2006/relationships/image" Target="../media/image465.png"/><Relationship Id="rId12" Type="http://schemas.openxmlformats.org/officeDocument/2006/relationships/customXml" Target="../ink/ink466.xml"/><Relationship Id="rId17" Type="http://schemas.openxmlformats.org/officeDocument/2006/relationships/image" Target="../media/image472.png"/><Relationship Id="rId25" Type="http://schemas.openxmlformats.org/officeDocument/2006/relationships/image" Target="../media/image476.png"/><Relationship Id="rId33" Type="http://schemas.openxmlformats.org/officeDocument/2006/relationships/image" Target="../media/image479.png"/><Relationship Id="rId38" Type="http://schemas.openxmlformats.org/officeDocument/2006/relationships/customXml" Target="../ink/ink479.xml"/><Relationship Id="rId46" Type="http://schemas.openxmlformats.org/officeDocument/2006/relationships/customXml" Target="../ink/ink483.xml"/><Relationship Id="rId59" Type="http://schemas.openxmlformats.org/officeDocument/2006/relationships/image" Target="../media/image492.png"/><Relationship Id="rId67" Type="http://schemas.openxmlformats.org/officeDocument/2006/relationships/customXml" Target="../ink/ink494.xml"/><Relationship Id="rId20" Type="http://schemas.openxmlformats.org/officeDocument/2006/relationships/customXml" Target="../ink/ink470.xml"/><Relationship Id="rId41" Type="http://schemas.openxmlformats.org/officeDocument/2006/relationships/image" Target="../media/image483.png"/><Relationship Id="rId54" Type="http://schemas.openxmlformats.org/officeDocument/2006/relationships/customXml" Target="../ink/ink487.xml"/><Relationship Id="rId62" Type="http://schemas.openxmlformats.org/officeDocument/2006/relationships/customXml" Target="../ink/ink491.xml"/><Relationship Id="rId70" Type="http://schemas.openxmlformats.org/officeDocument/2006/relationships/image" Target="../media/image497.png"/><Relationship Id="rId75" Type="http://schemas.openxmlformats.org/officeDocument/2006/relationships/customXml" Target="../ink/ink498.xml"/><Relationship Id="rId83" Type="http://schemas.openxmlformats.org/officeDocument/2006/relationships/customXml" Target="../ink/ink50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63.xml"/><Relationship Id="rId15" Type="http://schemas.openxmlformats.org/officeDocument/2006/relationships/image" Target="../media/image471.png"/><Relationship Id="rId23" Type="http://schemas.openxmlformats.org/officeDocument/2006/relationships/image" Target="../media/image475.png"/><Relationship Id="rId28" Type="http://schemas.openxmlformats.org/officeDocument/2006/relationships/customXml" Target="../ink/ink474.xml"/><Relationship Id="rId36" Type="http://schemas.openxmlformats.org/officeDocument/2006/relationships/customXml" Target="../ink/ink478.xml"/><Relationship Id="rId49" Type="http://schemas.openxmlformats.org/officeDocument/2006/relationships/image" Target="../media/image487.png"/><Relationship Id="rId57" Type="http://schemas.openxmlformats.org/officeDocument/2006/relationships/image" Target="../media/image491.png"/><Relationship Id="rId10" Type="http://schemas.openxmlformats.org/officeDocument/2006/relationships/customXml" Target="../ink/ink465.xml"/><Relationship Id="rId31" Type="http://schemas.openxmlformats.org/officeDocument/2006/relationships/image" Target="../media/image478.png"/><Relationship Id="rId44" Type="http://schemas.openxmlformats.org/officeDocument/2006/relationships/customXml" Target="../ink/ink482.xml"/><Relationship Id="rId52" Type="http://schemas.openxmlformats.org/officeDocument/2006/relationships/customXml" Target="../ink/ink486.xml"/><Relationship Id="rId60" Type="http://schemas.openxmlformats.org/officeDocument/2006/relationships/customXml" Target="../ink/ink490.xml"/><Relationship Id="rId65" Type="http://schemas.openxmlformats.org/officeDocument/2006/relationships/customXml" Target="../ink/ink493.xml"/><Relationship Id="rId73" Type="http://schemas.openxmlformats.org/officeDocument/2006/relationships/customXml" Target="../ink/ink497.xml"/><Relationship Id="rId78" Type="http://schemas.openxmlformats.org/officeDocument/2006/relationships/image" Target="../media/image501.png"/><Relationship Id="rId81" Type="http://schemas.openxmlformats.org/officeDocument/2006/relationships/customXml" Target="../ink/ink501.xml"/><Relationship Id="rId86" Type="http://schemas.openxmlformats.org/officeDocument/2006/relationships/customXml" Target="../ink/ink504.xml"/><Relationship Id="rId4" Type="http://schemas.openxmlformats.org/officeDocument/2006/relationships/customXml" Target="../ink/ink462.xml"/><Relationship Id="rId9" Type="http://schemas.openxmlformats.org/officeDocument/2006/relationships/image" Target="../media/image468.png"/><Relationship Id="rId13" Type="http://schemas.openxmlformats.org/officeDocument/2006/relationships/image" Target="../media/image470.png"/><Relationship Id="rId18" Type="http://schemas.openxmlformats.org/officeDocument/2006/relationships/customXml" Target="../ink/ink469.xml"/><Relationship Id="rId39" Type="http://schemas.openxmlformats.org/officeDocument/2006/relationships/image" Target="../media/image482.png"/><Relationship Id="rId34" Type="http://schemas.openxmlformats.org/officeDocument/2006/relationships/customXml" Target="../ink/ink477.xml"/><Relationship Id="rId50" Type="http://schemas.openxmlformats.org/officeDocument/2006/relationships/customXml" Target="../ink/ink485.xml"/><Relationship Id="rId55" Type="http://schemas.openxmlformats.org/officeDocument/2006/relationships/image" Target="../media/image490.png"/><Relationship Id="rId76" Type="http://schemas.openxmlformats.org/officeDocument/2006/relationships/image" Target="../media/image500.png"/><Relationship Id="rId7" Type="http://schemas.openxmlformats.org/officeDocument/2006/relationships/image" Target="../media/image467.png"/><Relationship Id="rId71" Type="http://schemas.openxmlformats.org/officeDocument/2006/relationships/customXml" Target="../ink/ink496.xml"/><Relationship Id="rId2" Type="http://schemas.openxmlformats.org/officeDocument/2006/relationships/image" Target="../media/image464.png"/><Relationship Id="rId29" Type="http://schemas.openxmlformats.org/officeDocument/2006/relationships/image" Target="../media/image2.png"/><Relationship Id="rId24" Type="http://schemas.openxmlformats.org/officeDocument/2006/relationships/customXml" Target="../ink/ink472.xml"/><Relationship Id="rId40" Type="http://schemas.openxmlformats.org/officeDocument/2006/relationships/customXml" Target="../ink/ink480.xml"/><Relationship Id="rId45" Type="http://schemas.openxmlformats.org/officeDocument/2006/relationships/image" Target="../media/image485.png"/><Relationship Id="rId66" Type="http://schemas.openxmlformats.org/officeDocument/2006/relationships/image" Target="../media/image495.png"/><Relationship Id="rId87" Type="http://schemas.openxmlformats.org/officeDocument/2006/relationships/image" Target="../media/image505.png"/><Relationship Id="rId61" Type="http://schemas.openxmlformats.org/officeDocument/2006/relationships/image" Target="../media/image493.png"/><Relationship Id="rId82" Type="http://schemas.openxmlformats.org/officeDocument/2006/relationships/image" Target="../media/image503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64.png"/><Relationship Id="rId21" Type="http://schemas.openxmlformats.org/officeDocument/2006/relationships/customXml" Target="../ink/ink514.xml"/><Relationship Id="rId42" Type="http://schemas.openxmlformats.org/officeDocument/2006/relationships/image" Target="../media/image526.png"/><Relationship Id="rId63" Type="http://schemas.openxmlformats.org/officeDocument/2006/relationships/customXml" Target="../ink/ink535.xml"/><Relationship Id="rId84" Type="http://schemas.openxmlformats.org/officeDocument/2006/relationships/image" Target="../media/image547.png"/><Relationship Id="rId138" Type="http://schemas.openxmlformats.org/officeDocument/2006/relationships/customXml" Target="../ink/ink572.xml"/><Relationship Id="rId107" Type="http://schemas.openxmlformats.org/officeDocument/2006/relationships/image" Target="../media/image559.png"/><Relationship Id="rId11" Type="http://schemas.openxmlformats.org/officeDocument/2006/relationships/customXml" Target="../ink/ink509.xml"/><Relationship Id="rId32" Type="http://schemas.openxmlformats.org/officeDocument/2006/relationships/image" Target="../media/image521.png"/><Relationship Id="rId53" Type="http://schemas.openxmlformats.org/officeDocument/2006/relationships/customXml" Target="../ink/ink530.xml"/><Relationship Id="rId74" Type="http://schemas.openxmlformats.org/officeDocument/2006/relationships/image" Target="../media/image542.png"/><Relationship Id="rId128" Type="http://schemas.openxmlformats.org/officeDocument/2006/relationships/customXml" Target="../ink/ink567.xml"/><Relationship Id="rId149" Type="http://schemas.openxmlformats.org/officeDocument/2006/relationships/image" Target="../media/image580.png"/><Relationship Id="rId5" Type="http://schemas.openxmlformats.org/officeDocument/2006/relationships/customXml" Target="../ink/ink506.xml"/><Relationship Id="rId95" Type="http://schemas.openxmlformats.org/officeDocument/2006/relationships/image" Target="../media/image553.png"/><Relationship Id="rId22" Type="http://schemas.openxmlformats.org/officeDocument/2006/relationships/image" Target="../media/image516.png"/><Relationship Id="rId27" Type="http://schemas.openxmlformats.org/officeDocument/2006/relationships/customXml" Target="../ink/ink517.xml"/><Relationship Id="rId43" Type="http://schemas.openxmlformats.org/officeDocument/2006/relationships/customXml" Target="../ink/ink525.xml"/><Relationship Id="rId48" Type="http://schemas.openxmlformats.org/officeDocument/2006/relationships/image" Target="../media/image529.png"/><Relationship Id="rId64" Type="http://schemas.openxmlformats.org/officeDocument/2006/relationships/image" Target="../media/image537.png"/><Relationship Id="rId69" Type="http://schemas.openxmlformats.org/officeDocument/2006/relationships/customXml" Target="../ink/ink538.xml"/><Relationship Id="rId113" Type="http://schemas.openxmlformats.org/officeDocument/2006/relationships/image" Target="../media/image562.png"/><Relationship Id="rId118" Type="http://schemas.openxmlformats.org/officeDocument/2006/relationships/customXml" Target="../ink/ink562.xml"/><Relationship Id="rId134" Type="http://schemas.openxmlformats.org/officeDocument/2006/relationships/customXml" Target="../ink/ink570.xml"/><Relationship Id="rId139" Type="http://schemas.openxmlformats.org/officeDocument/2006/relationships/image" Target="../media/image575.png"/><Relationship Id="rId80" Type="http://schemas.openxmlformats.org/officeDocument/2006/relationships/image" Target="../media/image545.png"/><Relationship Id="rId85" Type="http://schemas.openxmlformats.org/officeDocument/2006/relationships/customXml" Target="../ink/ink546.xml"/><Relationship Id="rId150" Type="http://schemas.openxmlformats.org/officeDocument/2006/relationships/customXml" Target="../ink/ink578.xml"/><Relationship Id="rId155" Type="http://schemas.openxmlformats.org/officeDocument/2006/relationships/image" Target="../media/image583.png"/><Relationship Id="rId12" Type="http://schemas.openxmlformats.org/officeDocument/2006/relationships/image" Target="../media/image511.png"/><Relationship Id="rId17" Type="http://schemas.openxmlformats.org/officeDocument/2006/relationships/customXml" Target="../ink/ink512.xml"/><Relationship Id="rId33" Type="http://schemas.openxmlformats.org/officeDocument/2006/relationships/customXml" Target="../ink/ink520.xml"/><Relationship Id="rId38" Type="http://schemas.openxmlformats.org/officeDocument/2006/relationships/image" Target="../media/image524.png"/><Relationship Id="rId59" Type="http://schemas.openxmlformats.org/officeDocument/2006/relationships/customXml" Target="../ink/ink533.xml"/><Relationship Id="rId103" Type="http://schemas.openxmlformats.org/officeDocument/2006/relationships/image" Target="../media/image557.png"/><Relationship Id="rId108" Type="http://schemas.openxmlformats.org/officeDocument/2006/relationships/customXml" Target="../ink/ink557.xml"/><Relationship Id="rId124" Type="http://schemas.openxmlformats.org/officeDocument/2006/relationships/customXml" Target="../ink/ink565.xml"/><Relationship Id="rId129" Type="http://schemas.openxmlformats.org/officeDocument/2006/relationships/image" Target="../media/image570.png"/><Relationship Id="rId54" Type="http://schemas.openxmlformats.org/officeDocument/2006/relationships/image" Target="../media/image532.png"/><Relationship Id="rId70" Type="http://schemas.openxmlformats.org/officeDocument/2006/relationships/image" Target="../media/image540.png"/><Relationship Id="rId75" Type="http://schemas.openxmlformats.org/officeDocument/2006/relationships/customXml" Target="../ink/ink541.xml"/><Relationship Id="rId91" Type="http://schemas.openxmlformats.org/officeDocument/2006/relationships/image" Target="../media/image551.png"/><Relationship Id="rId96" Type="http://schemas.openxmlformats.org/officeDocument/2006/relationships/customXml" Target="../ink/ink551.xml"/><Relationship Id="rId140" Type="http://schemas.openxmlformats.org/officeDocument/2006/relationships/customXml" Target="../ink/ink573.xml"/><Relationship Id="rId145" Type="http://schemas.openxmlformats.org/officeDocument/2006/relationships/image" Target="../media/image5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8.png"/><Relationship Id="rId23" Type="http://schemas.openxmlformats.org/officeDocument/2006/relationships/customXml" Target="../ink/ink515.xml"/><Relationship Id="rId28" Type="http://schemas.openxmlformats.org/officeDocument/2006/relationships/image" Target="../media/image519.png"/><Relationship Id="rId49" Type="http://schemas.openxmlformats.org/officeDocument/2006/relationships/customXml" Target="../ink/ink528.xml"/><Relationship Id="rId114" Type="http://schemas.openxmlformats.org/officeDocument/2006/relationships/customXml" Target="../ink/ink560.xml"/><Relationship Id="rId119" Type="http://schemas.openxmlformats.org/officeDocument/2006/relationships/image" Target="../media/image565.png"/><Relationship Id="rId44" Type="http://schemas.openxmlformats.org/officeDocument/2006/relationships/image" Target="../media/image527.png"/><Relationship Id="rId60" Type="http://schemas.openxmlformats.org/officeDocument/2006/relationships/image" Target="../media/image535.png"/><Relationship Id="rId65" Type="http://schemas.openxmlformats.org/officeDocument/2006/relationships/customXml" Target="../ink/ink536.xml"/><Relationship Id="rId81" Type="http://schemas.openxmlformats.org/officeDocument/2006/relationships/customXml" Target="../ink/ink544.xml"/><Relationship Id="rId86" Type="http://schemas.openxmlformats.org/officeDocument/2006/relationships/image" Target="../media/image548.png"/><Relationship Id="rId130" Type="http://schemas.openxmlformats.org/officeDocument/2006/relationships/customXml" Target="../ink/ink568.xml"/><Relationship Id="rId135" Type="http://schemas.openxmlformats.org/officeDocument/2006/relationships/image" Target="../media/image573.png"/><Relationship Id="rId151" Type="http://schemas.openxmlformats.org/officeDocument/2006/relationships/image" Target="../media/image581.png"/><Relationship Id="rId13" Type="http://schemas.openxmlformats.org/officeDocument/2006/relationships/customXml" Target="../ink/ink510.xml"/><Relationship Id="rId18" Type="http://schemas.openxmlformats.org/officeDocument/2006/relationships/image" Target="../media/image514.png"/><Relationship Id="rId39" Type="http://schemas.openxmlformats.org/officeDocument/2006/relationships/customXml" Target="../ink/ink523.xml"/><Relationship Id="rId109" Type="http://schemas.openxmlformats.org/officeDocument/2006/relationships/image" Target="../media/image560.png"/><Relationship Id="rId34" Type="http://schemas.openxmlformats.org/officeDocument/2006/relationships/image" Target="../media/image522.png"/><Relationship Id="rId50" Type="http://schemas.openxmlformats.org/officeDocument/2006/relationships/image" Target="../media/image530.png"/><Relationship Id="rId55" Type="http://schemas.openxmlformats.org/officeDocument/2006/relationships/customXml" Target="../ink/ink531.xml"/><Relationship Id="rId76" Type="http://schemas.openxmlformats.org/officeDocument/2006/relationships/image" Target="../media/image543.png"/><Relationship Id="rId97" Type="http://schemas.openxmlformats.org/officeDocument/2006/relationships/image" Target="../media/image554.png"/><Relationship Id="rId104" Type="http://schemas.openxmlformats.org/officeDocument/2006/relationships/customXml" Target="../ink/ink555.xml"/><Relationship Id="rId120" Type="http://schemas.openxmlformats.org/officeDocument/2006/relationships/customXml" Target="../ink/ink563.xml"/><Relationship Id="rId125" Type="http://schemas.openxmlformats.org/officeDocument/2006/relationships/image" Target="../media/image568.png"/><Relationship Id="rId141" Type="http://schemas.openxmlformats.org/officeDocument/2006/relationships/image" Target="../media/image576.png"/><Relationship Id="rId146" Type="http://schemas.openxmlformats.org/officeDocument/2006/relationships/customXml" Target="../ink/ink576.xml"/><Relationship Id="rId7" Type="http://schemas.openxmlformats.org/officeDocument/2006/relationships/customXml" Target="../ink/ink507.xml"/><Relationship Id="rId71" Type="http://schemas.openxmlformats.org/officeDocument/2006/relationships/customXml" Target="../ink/ink539.xml"/><Relationship Id="rId92" Type="http://schemas.openxmlformats.org/officeDocument/2006/relationships/customXml" Target="../ink/ink549.xml"/><Relationship Id="rId2" Type="http://schemas.openxmlformats.org/officeDocument/2006/relationships/image" Target="../media/image506.png"/><Relationship Id="rId29" Type="http://schemas.openxmlformats.org/officeDocument/2006/relationships/customXml" Target="../ink/ink518.xml"/><Relationship Id="rId24" Type="http://schemas.openxmlformats.org/officeDocument/2006/relationships/image" Target="../media/image517.png"/><Relationship Id="rId40" Type="http://schemas.openxmlformats.org/officeDocument/2006/relationships/image" Target="../media/image525.png"/><Relationship Id="rId45" Type="http://schemas.openxmlformats.org/officeDocument/2006/relationships/customXml" Target="../ink/ink526.xml"/><Relationship Id="rId66" Type="http://schemas.openxmlformats.org/officeDocument/2006/relationships/image" Target="../media/image538.png"/><Relationship Id="rId87" Type="http://schemas.openxmlformats.org/officeDocument/2006/relationships/image" Target="../media/image549.png"/><Relationship Id="rId110" Type="http://schemas.openxmlformats.org/officeDocument/2006/relationships/customXml" Target="../ink/ink558.xml"/><Relationship Id="rId115" Type="http://schemas.openxmlformats.org/officeDocument/2006/relationships/image" Target="../media/image563.png"/><Relationship Id="rId131" Type="http://schemas.openxmlformats.org/officeDocument/2006/relationships/image" Target="../media/image571.png"/><Relationship Id="rId136" Type="http://schemas.openxmlformats.org/officeDocument/2006/relationships/customXml" Target="../ink/ink571.xml"/><Relationship Id="rId61" Type="http://schemas.openxmlformats.org/officeDocument/2006/relationships/customXml" Target="../ink/ink534.xml"/><Relationship Id="rId82" Type="http://schemas.openxmlformats.org/officeDocument/2006/relationships/image" Target="../media/image546.png"/><Relationship Id="rId152" Type="http://schemas.openxmlformats.org/officeDocument/2006/relationships/customXml" Target="../ink/ink579.xml"/><Relationship Id="rId19" Type="http://schemas.openxmlformats.org/officeDocument/2006/relationships/customXml" Target="../ink/ink513.xml"/><Relationship Id="rId14" Type="http://schemas.openxmlformats.org/officeDocument/2006/relationships/image" Target="../media/image512.png"/><Relationship Id="rId30" Type="http://schemas.openxmlformats.org/officeDocument/2006/relationships/image" Target="../media/image520.png"/><Relationship Id="rId35" Type="http://schemas.openxmlformats.org/officeDocument/2006/relationships/customXml" Target="../ink/ink521.xml"/><Relationship Id="rId56" Type="http://schemas.openxmlformats.org/officeDocument/2006/relationships/image" Target="../media/image533.png"/><Relationship Id="rId77" Type="http://schemas.openxmlformats.org/officeDocument/2006/relationships/customXml" Target="../ink/ink542.xml"/><Relationship Id="rId100" Type="http://schemas.openxmlformats.org/officeDocument/2006/relationships/customXml" Target="../ink/ink553.xml"/><Relationship Id="rId105" Type="http://schemas.openxmlformats.org/officeDocument/2006/relationships/image" Target="../media/image558.png"/><Relationship Id="rId126" Type="http://schemas.openxmlformats.org/officeDocument/2006/relationships/customXml" Target="../ink/ink566.xml"/><Relationship Id="rId147" Type="http://schemas.openxmlformats.org/officeDocument/2006/relationships/image" Target="../media/image579.png"/><Relationship Id="rId8" Type="http://schemas.openxmlformats.org/officeDocument/2006/relationships/image" Target="../media/image509.png"/><Relationship Id="rId51" Type="http://schemas.openxmlformats.org/officeDocument/2006/relationships/customXml" Target="../ink/ink529.xml"/><Relationship Id="rId72" Type="http://schemas.openxmlformats.org/officeDocument/2006/relationships/image" Target="../media/image541.png"/><Relationship Id="rId93" Type="http://schemas.openxmlformats.org/officeDocument/2006/relationships/image" Target="../media/image552.png"/><Relationship Id="rId98" Type="http://schemas.openxmlformats.org/officeDocument/2006/relationships/customXml" Target="../ink/ink552.xml"/><Relationship Id="rId121" Type="http://schemas.openxmlformats.org/officeDocument/2006/relationships/image" Target="../media/image566.png"/><Relationship Id="rId142" Type="http://schemas.openxmlformats.org/officeDocument/2006/relationships/customXml" Target="../ink/ink574.xml"/><Relationship Id="rId3" Type="http://schemas.openxmlformats.org/officeDocument/2006/relationships/customXml" Target="../ink/ink505.xml"/><Relationship Id="rId25" Type="http://schemas.openxmlformats.org/officeDocument/2006/relationships/customXml" Target="../ink/ink516.xml"/><Relationship Id="rId46" Type="http://schemas.openxmlformats.org/officeDocument/2006/relationships/image" Target="../media/image528.png"/><Relationship Id="rId67" Type="http://schemas.openxmlformats.org/officeDocument/2006/relationships/customXml" Target="../ink/ink537.xml"/><Relationship Id="rId116" Type="http://schemas.openxmlformats.org/officeDocument/2006/relationships/customXml" Target="../ink/ink561.xml"/><Relationship Id="rId137" Type="http://schemas.openxmlformats.org/officeDocument/2006/relationships/image" Target="../media/image574.png"/><Relationship Id="rId20" Type="http://schemas.openxmlformats.org/officeDocument/2006/relationships/image" Target="../media/image515.png"/><Relationship Id="rId41" Type="http://schemas.openxmlformats.org/officeDocument/2006/relationships/customXml" Target="../ink/ink524.xml"/><Relationship Id="rId62" Type="http://schemas.openxmlformats.org/officeDocument/2006/relationships/image" Target="../media/image536.png"/><Relationship Id="rId83" Type="http://schemas.openxmlformats.org/officeDocument/2006/relationships/customXml" Target="../ink/ink545.xml"/><Relationship Id="rId88" Type="http://schemas.openxmlformats.org/officeDocument/2006/relationships/customXml" Target="../ink/ink547.xml"/><Relationship Id="rId111" Type="http://schemas.openxmlformats.org/officeDocument/2006/relationships/image" Target="../media/image561.png"/><Relationship Id="rId132" Type="http://schemas.openxmlformats.org/officeDocument/2006/relationships/customXml" Target="../ink/ink569.xml"/><Relationship Id="rId153" Type="http://schemas.openxmlformats.org/officeDocument/2006/relationships/image" Target="../media/image582.png"/><Relationship Id="rId15" Type="http://schemas.openxmlformats.org/officeDocument/2006/relationships/customXml" Target="../ink/ink511.xml"/><Relationship Id="rId36" Type="http://schemas.openxmlformats.org/officeDocument/2006/relationships/image" Target="../media/image523.png"/><Relationship Id="rId57" Type="http://schemas.openxmlformats.org/officeDocument/2006/relationships/customXml" Target="../ink/ink532.xml"/><Relationship Id="rId106" Type="http://schemas.openxmlformats.org/officeDocument/2006/relationships/customXml" Target="../ink/ink556.xml"/><Relationship Id="rId127" Type="http://schemas.openxmlformats.org/officeDocument/2006/relationships/image" Target="../media/image569.png"/><Relationship Id="rId10" Type="http://schemas.openxmlformats.org/officeDocument/2006/relationships/image" Target="../media/image510.png"/><Relationship Id="rId31" Type="http://schemas.openxmlformats.org/officeDocument/2006/relationships/customXml" Target="../ink/ink519.xml"/><Relationship Id="rId52" Type="http://schemas.openxmlformats.org/officeDocument/2006/relationships/image" Target="../media/image531.png"/><Relationship Id="rId73" Type="http://schemas.openxmlformats.org/officeDocument/2006/relationships/customXml" Target="../ink/ink540.xml"/><Relationship Id="rId78" Type="http://schemas.openxmlformats.org/officeDocument/2006/relationships/image" Target="../media/image544.png"/><Relationship Id="rId94" Type="http://schemas.openxmlformats.org/officeDocument/2006/relationships/customXml" Target="../ink/ink550.xml"/><Relationship Id="rId99" Type="http://schemas.openxmlformats.org/officeDocument/2006/relationships/image" Target="../media/image555.png"/><Relationship Id="rId101" Type="http://schemas.openxmlformats.org/officeDocument/2006/relationships/image" Target="../media/image556.png"/><Relationship Id="rId122" Type="http://schemas.openxmlformats.org/officeDocument/2006/relationships/customXml" Target="../ink/ink564.xml"/><Relationship Id="rId143" Type="http://schemas.openxmlformats.org/officeDocument/2006/relationships/image" Target="../media/image577.png"/><Relationship Id="rId148" Type="http://schemas.openxmlformats.org/officeDocument/2006/relationships/customXml" Target="../ink/ink577.xml"/><Relationship Id="rId4" Type="http://schemas.openxmlformats.org/officeDocument/2006/relationships/image" Target="../media/image507.png"/><Relationship Id="rId9" Type="http://schemas.openxmlformats.org/officeDocument/2006/relationships/customXml" Target="../ink/ink508.xml"/><Relationship Id="rId26" Type="http://schemas.openxmlformats.org/officeDocument/2006/relationships/image" Target="../media/image518.png"/><Relationship Id="rId47" Type="http://schemas.openxmlformats.org/officeDocument/2006/relationships/customXml" Target="../ink/ink527.xml"/><Relationship Id="rId68" Type="http://schemas.openxmlformats.org/officeDocument/2006/relationships/image" Target="../media/image539.png"/><Relationship Id="rId89" Type="http://schemas.openxmlformats.org/officeDocument/2006/relationships/image" Target="../media/image550.png"/><Relationship Id="rId112" Type="http://schemas.openxmlformats.org/officeDocument/2006/relationships/customXml" Target="../ink/ink559.xml"/><Relationship Id="rId133" Type="http://schemas.openxmlformats.org/officeDocument/2006/relationships/image" Target="../media/image572.png"/><Relationship Id="rId154" Type="http://schemas.openxmlformats.org/officeDocument/2006/relationships/customXml" Target="../ink/ink580.xml"/><Relationship Id="rId16" Type="http://schemas.openxmlformats.org/officeDocument/2006/relationships/image" Target="../media/image513.png"/><Relationship Id="rId37" Type="http://schemas.openxmlformats.org/officeDocument/2006/relationships/customXml" Target="../ink/ink522.xml"/><Relationship Id="rId58" Type="http://schemas.openxmlformats.org/officeDocument/2006/relationships/image" Target="../media/image534.png"/><Relationship Id="rId79" Type="http://schemas.openxmlformats.org/officeDocument/2006/relationships/customXml" Target="../ink/ink543.xml"/><Relationship Id="rId102" Type="http://schemas.openxmlformats.org/officeDocument/2006/relationships/customXml" Target="../ink/ink554.xml"/><Relationship Id="rId123" Type="http://schemas.openxmlformats.org/officeDocument/2006/relationships/image" Target="../media/image567.png"/><Relationship Id="rId144" Type="http://schemas.openxmlformats.org/officeDocument/2006/relationships/customXml" Target="../ink/ink575.xml"/><Relationship Id="rId90" Type="http://schemas.openxmlformats.org/officeDocument/2006/relationships/customXml" Target="../ink/ink548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96.png"/><Relationship Id="rId21" Type="http://schemas.openxmlformats.org/officeDocument/2006/relationships/customXml" Target="../ink/ink590.xml"/><Relationship Id="rId42" Type="http://schemas.openxmlformats.org/officeDocument/2006/relationships/customXml" Target="../ink/ink600.xml"/><Relationship Id="rId47" Type="http://schemas.openxmlformats.org/officeDocument/2006/relationships/image" Target="../media/image2.png"/><Relationship Id="rId63" Type="http://schemas.openxmlformats.org/officeDocument/2006/relationships/image" Target="../media/image614.png"/><Relationship Id="rId68" Type="http://schemas.openxmlformats.org/officeDocument/2006/relationships/customXml" Target="../ink/ink613.xml"/><Relationship Id="rId84" Type="http://schemas.openxmlformats.org/officeDocument/2006/relationships/customXml" Target="../ink/ink621.xml"/><Relationship Id="rId89" Type="http://schemas.openxmlformats.org/officeDocument/2006/relationships/image" Target="../media/image627.png"/><Relationship Id="rId112" Type="http://schemas.openxmlformats.org/officeDocument/2006/relationships/image" Target="../media/image639.png"/><Relationship Id="rId16" Type="http://schemas.openxmlformats.org/officeDocument/2006/relationships/image" Target="../media/image591.png"/><Relationship Id="rId107" Type="http://schemas.openxmlformats.org/officeDocument/2006/relationships/customXml" Target="../ink/ink632.xml"/><Relationship Id="rId11" Type="http://schemas.openxmlformats.org/officeDocument/2006/relationships/customXml" Target="../ink/ink585.xml"/><Relationship Id="rId32" Type="http://schemas.openxmlformats.org/officeDocument/2006/relationships/image" Target="../media/image599.png"/><Relationship Id="rId37" Type="http://schemas.openxmlformats.org/officeDocument/2006/relationships/customXml" Target="../ink/ink598.xml"/><Relationship Id="rId53" Type="http://schemas.openxmlformats.org/officeDocument/2006/relationships/image" Target="../media/image609.png"/><Relationship Id="rId58" Type="http://schemas.openxmlformats.org/officeDocument/2006/relationships/customXml" Target="../ink/ink608.xml"/><Relationship Id="rId74" Type="http://schemas.openxmlformats.org/officeDocument/2006/relationships/customXml" Target="../ink/ink616.xml"/><Relationship Id="rId79" Type="http://schemas.openxmlformats.org/officeDocument/2006/relationships/image" Target="../media/image622.png"/><Relationship Id="rId102" Type="http://schemas.openxmlformats.org/officeDocument/2006/relationships/image" Target="../media/image634.png"/><Relationship Id="rId5" Type="http://schemas.openxmlformats.org/officeDocument/2006/relationships/customXml" Target="../ink/ink582.xml"/><Relationship Id="rId90" Type="http://schemas.openxmlformats.org/officeDocument/2006/relationships/customXml" Target="../ink/ink624.xml"/><Relationship Id="rId95" Type="http://schemas.openxmlformats.org/officeDocument/2006/relationships/customXml" Target="../ink/ink626.xml"/><Relationship Id="rId22" Type="http://schemas.openxmlformats.org/officeDocument/2006/relationships/image" Target="../media/image594.png"/><Relationship Id="rId27" Type="http://schemas.openxmlformats.org/officeDocument/2006/relationships/customXml" Target="../ink/ink593.xml"/><Relationship Id="rId43" Type="http://schemas.openxmlformats.org/officeDocument/2006/relationships/image" Target="../media/image605.png"/><Relationship Id="rId48" Type="http://schemas.openxmlformats.org/officeDocument/2006/relationships/customXml" Target="../ink/ink603.xml"/><Relationship Id="rId64" Type="http://schemas.openxmlformats.org/officeDocument/2006/relationships/customXml" Target="../ink/ink611.xml"/><Relationship Id="rId69" Type="http://schemas.openxmlformats.org/officeDocument/2006/relationships/image" Target="../media/image617.png"/><Relationship Id="rId113" Type="http://schemas.openxmlformats.org/officeDocument/2006/relationships/customXml" Target="../ink/ink635.xml"/><Relationship Id="rId80" Type="http://schemas.openxmlformats.org/officeDocument/2006/relationships/customXml" Target="../ink/ink619.xml"/><Relationship Id="rId85" Type="http://schemas.openxmlformats.org/officeDocument/2006/relationships/image" Target="../media/image625.png"/><Relationship Id="rId12" Type="http://schemas.openxmlformats.org/officeDocument/2006/relationships/image" Target="../media/image589.png"/><Relationship Id="rId17" Type="http://schemas.openxmlformats.org/officeDocument/2006/relationships/customXml" Target="../ink/ink588.xml"/><Relationship Id="rId33" Type="http://schemas.openxmlformats.org/officeDocument/2006/relationships/customXml" Target="../ink/ink596.xml"/><Relationship Id="rId38" Type="http://schemas.openxmlformats.org/officeDocument/2006/relationships/image" Target="../media/image602.png"/><Relationship Id="rId59" Type="http://schemas.openxmlformats.org/officeDocument/2006/relationships/image" Target="../media/image612.png"/><Relationship Id="rId103" Type="http://schemas.openxmlformats.org/officeDocument/2006/relationships/customXml" Target="../ink/ink630.xml"/><Relationship Id="rId108" Type="http://schemas.openxmlformats.org/officeDocument/2006/relationships/image" Target="../media/image637.png"/><Relationship Id="rId54" Type="http://schemas.openxmlformats.org/officeDocument/2006/relationships/customXml" Target="../ink/ink606.xml"/><Relationship Id="rId70" Type="http://schemas.openxmlformats.org/officeDocument/2006/relationships/customXml" Target="../ink/ink614.xml"/><Relationship Id="rId75" Type="http://schemas.openxmlformats.org/officeDocument/2006/relationships/image" Target="../media/image620.png"/><Relationship Id="rId91" Type="http://schemas.openxmlformats.org/officeDocument/2006/relationships/image" Target="../media/image628.png"/><Relationship Id="rId96" Type="http://schemas.openxmlformats.org/officeDocument/2006/relationships/image" Target="../media/image6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6.png"/><Relationship Id="rId15" Type="http://schemas.openxmlformats.org/officeDocument/2006/relationships/customXml" Target="../ink/ink587.xml"/><Relationship Id="rId23" Type="http://schemas.openxmlformats.org/officeDocument/2006/relationships/customXml" Target="../ink/ink591.xml"/><Relationship Id="rId28" Type="http://schemas.openxmlformats.org/officeDocument/2006/relationships/image" Target="../media/image597.png"/><Relationship Id="rId36" Type="http://schemas.openxmlformats.org/officeDocument/2006/relationships/image" Target="../media/image601.png"/><Relationship Id="rId49" Type="http://schemas.openxmlformats.org/officeDocument/2006/relationships/image" Target="../media/image607.png"/><Relationship Id="rId57" Type="http://schemas.openxmlformats.org/officeDocument/2006/relationships/image" Target="../media/image611.png"/><Relationship Id="rId106" Type="http://schemas.openxmlformats.org/officeDocument/2006/relationships/image" Target="../media/image636.png"/><Relationship Id="rId114" Type="http://schemas.openxmlformats.org/officeDocument/2006/relationships/image" Target="../media/image640.png"/><Relationship Id="rId10" Type="http://schemas.openxmlformats.org/officeDocument/2006/relationships/image" Target="../media/image588.png"/><Relationship Id="rId31" Type="http://schemas.openxmlformats.org/officeDocument/2006/relationships/customXml" Target="../ink/ink595.xml"/><Relationship Id="rId44" Type="http://schemas.openxmlformats.org/officeDocument/2006/relationships/customXml" Target="../ink/ink601.xml"/><Relationship Id="rId52" Type="http://schemas.openxmlformats.org/officeDocument/2006/relationships/customXml" Target="../ink/ink605.xml"/><Relationship Id="rId60" Type="http://schemas.openxmlformats.org/officeDocument/2006/relationships/customXml" Target="../ink/ink609.xml"/><Relationship Id="rId65" Type="http://schemas.openxmlformats.org/officeDocument/2006/relationships/image" Target="../media/image615.png"/><Relationship Id="rId73" Type="http://schemas.openxmlformats.org/officeDocument/2006/relationships/image" Target="../media/image619.png"/><Relationship Id="rId78" Type="http://schemas.openxmlformats.org/officeDocument/2006/relationships/customXml" Target="../ink/ink618.xml"/><Relationship Id="rId81" Type="http://schemas.openxmlformats.org/officeDocument/2006/relationships/image" Target="../media/image623.png"/><Relationship Id="rId86" Type="http://schemas.openxmlformats.org/officeDocument/2006/relationships/customXml" Target="../ink/ink622.xml"/><Relationship Id="rId94" Type="http://schemas.openxmlformats.org/officeDocument/2006/relationships/image" Target="../media/image630.png"/><Relationship Id="rId99" Type="http://schemas.openxmlformats.org/officeDocument/2006/relationships/customXml" Target="../ink/ink628.xml"/><Relationship Id="rId101" Type="http://schemas.openxmlformats.org/officeDocument/2006/relationships/customXml" Target="../ink/ink629.xml"/><Relationship Id="rId4" Type="http://schemas.openxmlformats.org/officeDocument/2006/relationships/image" Target="../media/image585.png"/><Relationship Id="rId9" Type="http://schemas.openxmlformats.org/officeDocument/2006/relationships/customXml" Target="../ink/ink584.xml"/><Relationship Id="rId13" Type="http://schemas.openxmlformats.org/officeDocument/2006/relationships/customXml" Target="../ink/ink586.xml"/><Relationship Id="rId18" Type="http://schemas.openxmlformats.org/officeDocument/2006/relationships/image" Target="../media/image592.png"/><Relationship Id="rId39" Type="http://schemas.openxmlformats.org/officeDocument/2006/relationships/customXml" Target="../ink/ink599.xml"/><Relationship Id="rId109" Type="http://schemas.openxmlformats.org/officeDocument/2006/relationships/customXml" Target="../ink/ink633.xml"/><Relationship Id="rId34" Type="http://schemas.openxmlformats.org/officeDocument/2006/relationships/image" Target="../media/image600.png"/><Relationship Id="rId50" Type="http://schemas.openxmlformats.org/officeDocument/2006/relationships/customXml" Target="../ink/ink604.xml"/><Relationship Id="rId55" Type="http://schemas.openxmlformats.org/officeDocument/2006/relationships/image" Target="../media/image610.png"/><Relationship Id="rId76" Type="http://schemas.openxmlformats.org/officeDocument/2006/relationships/customXml" Target="../ink/ink617.xml"/><Relationship Id="rId97" Type="http://schemas.openxmlformats.org/officeDocument/2006/relationships/customXml" Target="../ink/ink627.xml"/><Relationship Id="rId104" Type="http://schemas.openxmlformats.org/officeDocument/2006/relationships/image" Target="../media/image635.png"/><Relationship Id="rId7" Type="http://schemas.openxmlformats.org/officeDocument/2006/relationships/customXml" Target="../ink/ink583.xml"/><Relationship Id="rId71" Type="http://schemas.openxmlformats.org/officeDocument/2006/relationships/image" Target="../media/image618.png"/><Relationship Id="rId92" Type="http://schemas.openxmlformats.org/officeDocument/2006/relationships/customXml" Target="../ink/ink625.xml"/><Relationship Id="rId2" Type="http://schemas.openxmlformats.org/officeDocument/2006/relationships/image" Target="../media/image584.png"/><Relationship Id="rId29" Type="http://schemas.openxmlformats.org/officeDocument/2006/relationships/customXml" Target="../ink/ink594.xml"/><Relationship Id="rId24" Type="http://schemas.openxmlformats.org/officeDocument/2006/relationships/image" Target="../media/image595.png"/><Relationship Id="rId40" Type="http://schemas.openxmlformats.org/officeDocument/2006/relationships/image" Target="../media/image603.png"/><Relationship Id="rId45" Type="http://schemas.openxmlformats.org/officeDocument/2006/relationships/image" Target="../media/image606.png"/><Relationship Id="rId66" Type="http://schemas.openxmlformats.org/officeDocument/2006/relationships/customXml" Target="../ink/ink612.xml"/><Relationship Id="rId87" Type="http://schemas.openxmlformats.org/officeDocument/2006/relationships/image" Target="../media/image626.png"/><Relationship Id="rId110" Type="http://schemas.openxmlformats.org/officeDocument/2006/relationships/image" Target="../media/image638.png"/><Relationship Id="rId115" Type="http://schemas.openxmlformats.org/officeDocument/2006/relationships/customXml" Target="../ink/ink636.xml"/><Relationship Id="rId61" Type="http://schemas.openxmlformats.org/officeDocument/2006/relationships/image" Target="../media/image613.png"/><Relationship Id="rId82" Type="http://schemas.openxmlformats.org/officeDocument/2006/relationships/customXml" Target="../ink/ink620.xml"/><Relationship Id="rId19" Type="http://schemas.openxmlformats.org/officeDocument/2006/relationships/customXml" Target="../ink/ink589.xml"/><Relationship Id="rId14" Type="http://schemas.openxmlformats.org/officeDocument/2006/relationships/image" Target="../media/image590.png"/><Relationship Id="rId30" Type="http://schemas.openxmlformats.org/officeDocument/2006/relationships/image" Target="../media/image598.png"/><Relationship Id="rId35" Type="http://schemas.openxmlformats.org/officeDocument/2006/relationships/customXml" Target="../ink/ink597.xml"/><Relationship Id="rId56" Type="http://schemas.openxmlformats.org/officeDocument/2006/relationships/customXml" Target="../ink/ink607.xml"/><Relationship Id="rId77" Type="http://schemas.openxmlformats.org/officeDocument/2006/relationships/image" Target="../media/image621.png"/><Relationship Id="rId100" Type="http://schemas.openxmlformats.org/officeDocument/2006/relationships/image" Target="../media/image633.png"/><Relationship Id="rId105" Type="http://schemas.openxmlformats.org/officeDocument/2006/relationships/customXml" Target="../ink/ink631.xml"/><Relationship Id="rId8" Type="http://schemas.openxmlformats.org/officeDocument/2006/relationships/image" Target="../media/image587.png"/><Relationship Id="rId51" Type="http://schemas.openxmlformats.org/officeDocument/2006/relationships/image" Target="../media/image608.png"/><Relationship Id="rId72" Type="http://schemas.openxmlformats.org/officeDocument/2006/relationships/customXml" Target="../ink/ink615.xml"/><Relationship Id="rId93" Type="http://schemas.openxmlformats.org/officeDocument/2006/relationships/image" Target="../media/image629.png"/><Relationship Id="rId98" Type="http://schemas.openxmlformats.org/officeDocument/2006/relationships/image" Target="../media/image632.png"/><Relationship Id="rId3" Type="http://schemas.openxmlformats.org/officeDocument/2006/relationships/customXml" Target="../ink/ink581.xml"/><Relationship Id="rId25" Type="http://schemas.openxmlformats.org/officeDocument/2006/relationships/customXml" Target="../ink/ink592.xml"/><Relationship Id="rId46" Type="http://schemas.openxmlformats.org/officeDocument/2006/relationships/customXml" Target="../ink/ink602.xml"/><Relationship Id="rId67" Type="http://schemas.openxmlformats.org/officeDocument/2006/relationships/image" Target="../media/image616.png"/><Relationship Id="rId116" Type="http://schemas.openxmlformats.org/officeDocument/2006/relationships/image" Target="../media/image641.png"/><Relationship Id="rId20" Type="http://schemas.openxmlformats.org/officeDocument/2006/relationships/image" Target="../media/image593.png"/><Relationship Id="rId41" Type="http://schemas.openxmlformats.org/officeDocument/2006/relationships/image" Target="../media/image604.png"/><Relationship Id="rId62" Type="http://schemas.openxmlformats.org/officeDocument/2006/relationships/customXml" Target="../ink/ink610.xml"/><Relationship Id="rId83" Type="http://schemas.openxmlformats.org/officeDocument/2006/relationships/image" Target="../media/image624.png"/><Relationship Id="rId88" Type="http://schemas.openxmlformats.org/officeDocument/2006/relationships/customXml" Target="../ink/ink623.xml"/><Relationship Id="rId111" Type="http://schemas.openxmlformats.org/officeDocument/2006/relationships/customXml" Target="../ink/ink6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BDF944-8FB4-4348-8213-0E435AFA8B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MAB5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AA1FD33-2363-4F5B-A7D3-6B45F2F160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Harjoituskoe</a:t>
            </a:r>
          </a:p>
        </p:txBody>
      </p:sp>
    </p:spTree>
    <p:extLst>
      <p:ext uri="{BB962C8B-B14F-4D97-AF65-F5344CB8AC3E}">
        <p14:creationId xmlns:p14="http://schemas.microsoft.com/office/powerpoint/2010/main" val="1124270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EC0C2A37-AD49-4AE9-9B27-17AAF51FE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16" y="347958"/>
            <a:ext cx="6971746" cy="630451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Käsinkirjoitus 1">
                <a:extLst>
                  <a:ext uri="{FF2B5EF4-FFF2-40B4-BE49-F238E27FC236}">
                    <a16:creationId xmlns:a16="http://schemas.microsoft.com/office/drawing/2014/main" id="{501BD834-28CE-4D73-81B1-70A177140257}"/>
                  </a:ext>
                </a:extLst>
              </p14:cNvPr>
              <p14:cNvContentPartPr/>
              <p14:nvPr/>
            </p14:nvContentPartPr>
            <p14:xfrm>
              <a:off x="217575" y="1375652"/>
              <a:ext cx="360" cy="360"/>
            </p14:xfrm>
          </p:contentPart>
        </mc:Choice>
        <mc:Fallback>
          <p:pic>
            <p:nvPicPr>
              <p:cNvPr id="2" name="Käsinkirjoitus 1">
                <a:extLst>
                  <a:ext uri="{FF2B5EF4-FFF2-40B4-BE49-F238E27FC236}">
                    <a16:creationId xmlns:a16="http://schemas.microsoft.com/office/drawing/2014/main" id="{501BD834-28CE-4D73-81B1-70A1771402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935" y="136701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Käsinkirjoitus 2">
                <a:extLst>
                  <a:ext uri="{FF2B5EF4-FFF2-40B4-BE49-F238E27FC236}">
                    <a16:creationId xmlns:a16="http://schemas.microsoft.com/office/drawing/2014/main" id="{2E9D37E0-E8ED-48F1-91D0-AFAC30DF9ED1}"/>
                  </a:ext>
                </a:extLst>
              </p14:cNvPr>
              <p14:cNvContentPartPr/>
              <p14:nvPr/>
            </p14:nvContentPartPr>
            <p14:xfrm>
              <a:off x="902295" y="2843372"/>
              <a:ext cx="149400" cy="163800"/>
            </p14:xfrm>
          </p:contentPart>
        </mc:Choice>
        <mc:Fallback>
          <p:pic>
            <p:nvPicPr>
              <p:cNvPr id="3" name="Käsinkirjoitus 2">
                <a:extLst>
                  <a:ext uri="{FF2B5EF4-FFF2-40B4-BE49-F238E27FC236}">
                    <a16:creationId xmlns:a16="http://schemas.microsoft.com/office/drawing/2014/main" id="{2E9D37E0-E8ED-48F1-91D0-AFAC30DF9ED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4295" y="2807732"/>
                <a:ext cx="1850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Käsinkirjoitus 3">
                <a:extLst>
                  <a:ext uri="{FF2B5EF4-FFF2-40B4-BE49-F238E27FC236}">
                    <a16:creationId xmlns:a16="http://schemas.microsoft.com/office/drawing/2014/main" id="{6ECE577A-9590-42E2-B594-040F049B234E}"/>
                  </a:ext>
                </a:extLst>
              </p14:cNvPr>
              <p14:cNvContentPartPr/>
              <p14:nvPr/>
            </p14:nvContentPartPr>
            <p14:xfrm>
              <a:off x="2483055" y="4563092"/>
              <a:ext cx="100440" cy="360"/>
            </p14:xfrm>
          </p:contentPart>
        </mc:Choice>
        <mc:Fallback>
          <p:pic>
            <p:nvPicPr>
              <p:cNvPr id="4" name="Käsinkirjoitus 3">
                <a:extLst>
                  <a:ext uri="{FF2B5EF4-FFF2-40B4-BE49-F238E27FC236}">
                    <a16:creationId xmlns:a16="http://schemas.microsoft.com/office/drawing/2014/main" id="{6ECE577A-9590-42E2-B594-040F049B234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65055" y="4527452"/>
                <a:ext cx="13608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Ryhmä 11">
            <a:extLst>
              <a:ext uri="{FF2B5EF4-FFF2-40B4-BE49-F238E27FC236}">
                <a16:creationId xmlns:a16="http://schemas.microsoft.com/office/drawing/2014/main" id="{5F00170B-D2A2-49B4-8060-F65B1897E2A2}"/>
              </a:ext>
            </a:extLst>
          </p:cNvPr>
          <p:cNvGrpSpPr/>
          <p:nvPr/>
        </p:nvGrpSpPr>
        <p:grpSpPr>
          <a:xfrm>
            <a:off x="7053255" y="882452"/>
            <a:ext cx="575280" cy="651240"/>
            <a:chOff x="7053255" y="882452"/>
            <a:chExt cx="575280" cy="65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8EDB7D32-F393-4709-AE7C-885EF19CECDC}"/>
                    </a:ext>
                  </a:extLst>
                </p14:cNvPr>
                <p14:cNvContentPartPr/>
                <p14:nvPr/>
              </p14:nvContentPartPr>
              <p14:xfrm>
                <a:off x="7053255" y="1142012"/>
                <a:ext cx="256680" cy="237960"/>
              </p14:xfrm>
            </p:contentPart>
          </mc:Choice>
          <mc:Fallback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8EDB7D32-F393-4709-AE7C-885EF19CECD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44255" y="1133012"/>
                  <a:ext cx="2743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008A14F4-7989-4903-9FB7-B7744044AFEC}"/>
                    </a:ext>
                  </a:extLst>
                </p14:cNvPr>
                <p14:cNvContentPartPr/>
                <p14:nvPr/>
              </p14:nvContentPartPr>
              <p14:xfrm>
                <a:off x="7525215" y="882452"/>
                <a:ext cx="103320" cy="651240"/>
              </p14:xfrm>
            </p:contentPart>
          </mc:Choice>
          <mc:Fallback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008A14F4-7989-4903-9FB7-B7744044AFE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516215" y="873812"/>
                  <a:ext cx="120960" cy="66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CAE67472-A3E8-4B42-A6EF-ADC93B23D832}"/>
              </a:ext>
            </a:extLst>
          </p:cNvPr>
          <p:cNvGrpSpPr/>
          <p:nvPr/>
        </p:nvGrpSpPr>
        <p:grpSpPr>
          <a:xfrm>
            <a:off x="8185095" y="1040492"/>
            <a:ext cx="646920" cy="450720"/>
            <a:chOff x="8185095" y="1040492"/>
            <a:chExt cx="646920" cy="45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DC218368-A11C-4893-A438-4F53CB543291}"/>
                    </a:ext>
                  </a:extLst>
                </p14:cNvPr>
                <p14:cNvContentPartPr/>
                <p14:nvPr/>
              </p14:nvContentPartPr>
              <p14:xfrm>
                <a:off x="8185095" y="1040492"/>
                <a:ext cx="365040" cy="43740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DC218368-A11C-4893-A438-4F53CB54329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176455" y="1031492"/>
                  <a:ext cx="38268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ABA41B5A-7B43-42EB-BA52-F177EEAC8F0C}"/>
                    </a:ext>
                  </a:extLst>
                </p14:cNvPr>
                <p14:cNvContentPartPr/>
                <p14:nvPr/>
              </p14:nvContentPartPr>
              <p14:xfrm>
                <a:off x="8801415" y="1069652"/>
                <a:ext cx="30600" cy="421560"/>
              </p14:xfrm>
            </p:contentPart>
          </mc:Choice>
          <mc:Fallback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ABA41B5A-7B43-42EB-BA52-F177EEAC8F0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792415" y="1060652"/>
                  <a:ext cx="48240" cy="43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51EDEE41-936E-4031-B409-E564DE69AB24}"/>
              </a:ext>
            </a:extLst>
          </p:cNvPr>
          <p:cNvGrpSpPr/>
          <p:nvPr/>
        </p:nvGrpSpPr>
        <p:grpSpPr>
          <a:xfrm>
            <a:off x="9195255" y="1057772"/>
            <a:ext cx="366120" cy="523440"/>
            <a:chOff x="9195255" y="1057772"/>
            <a:chExt cx="366120" cy="52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3A4D0380-4BA5-480B-B4CA-39755F00B567}"/>
                    </a:ext>
                  </a:extLst>
                </p14:cNvPr>
                <p14:cNvContentPartPr/>
                <p14:nvPr/>
              </p14:nvContentPartPr>
              <p14:xfrm>
                <a:off x="9195255" y="1111772"/>
                <a:ext cx="366120" cy="45396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3A4D0380-4BA5-480B-B4CA-39755F00B56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186615" y="1102772"/>
                  <a:ext cx="38376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3DC264C9-47B7-48B5-9BEF-1B518D40073C}"/>
                    </a:ext>
                  </a:extLst>
                </p14:cNvPr>
                <p14:cNvContentPartPr/>
                <p14:nvPr/>
              </p14:nvContentPartPr>
              <p14:xfrm>
                <a:off x="9271935" y="1057772"/>
                <a:ext cx="100440" cy="12852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3DC264C9-47B7-48B5-9BEF-1B518D40073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262935" y="1048772"/>
                  <a:ext cx="1180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8A669289-2559-4805-9D73-C8A178B4BAA3}"/>
                    </a:ext>
                  </a:extLst>
                </p14:cNvPr>
                <p14:cNvContentPartPr/>
                <p14:nvPr/>
              </p14:nvContentPartPr>
              <p14:xfrm>
                <a:off x="9405495" y="1484012"/>
                <a:ext cx="122760" cy="9720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8A669289-2559-4805-9D73-C8A178B4BAA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396495" y="1475372"/>
                  <a:ext cx="140400" cy="11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6" name="Käsinkirjoitus 15">
                <a:extLst>
                  <a:ext uri="{FF2B5EF4-FFF2-40B4-BE49-F238E27FC236}">
                    <a16:creationId xmlns:a16="http://schemas.microsoft.com/office/drawing/2014/main" id="{EB8B84DD-928F-4947-B9E1-ABA89C35C9F7}"/>
                  </a:ext>
                </a:extLst>
              </p14:cNvPr>
              <p14:cNvContentPartPr/>
              <p14:nvPr/>
            </p14:nvContentPartPr>
            <p14:xfrm>
              <a:off x="3422295" y="4463012"/>
              <a:ext cx="167400" cy="8640"/>
            </p14:xfrm>
          </p:contentPart>
        </mc:Choice>
        <mc:Fallback>
          <p:pic>
            <p:nvPicPr>
              <p:cNvPr id="16" name="Käsinkirjoitus 15">
                <a:extLst>
                  <a:ext uri="{FF2B5EF4-FFF2-40B4-BE49-F238E27FC236}">
                    <a16:creationId xmlns:a16="http://schemas.microsoft.com/office/drawing/2014/main" id="{EB8B84DD-928F-4947-B9E1-ABA89C35C9F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404655" y="4427012"/>
                <a:ext cx="20304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Käsinkirjoitus 16">
                <a:extLst>
                  <a:ext uri="{FF2B5EF4-FFF2-40B4-BE49-F238E27FC236}">
                    <a16:creationId xmlns:a16="http://schemas.microsoft.com/office/drawing/2014/main" id="{A0ED61A4-F316-4CA3-BBE1-95469EC0958C}"/>
                  </a:ext>
                </a:extLst>
              </p14:cNvPr>
              <p14:cNvContentPartPr/>
              <p14:nvPr/>
            </p14:nvContentPartPr>
            <p14:xfrm>
              <a:off x="3766815" y="3607292"/>
              <a:ext cx="148680" cy="360"/>
            </p14:xfrm>
          </p:contentPart>
        </mc:Choice>
        <mc:Fallback>
          <p:pic>
            <p:nvPicPr>
              <p:cNvPr id="17" name="Käsinkirjoitus 16">
                <a:extLst>
                  <a:ext uri="{FF2B5EF4-FFF2-40B4-BE49-F238E27FC236}">
                    <a16:creationId xmlns:a16="http://schemas.microsoft.com/office/drawing/2014/main" id="{A0ED61A4-F316-4CA3-BBE1-95469EC0958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57815" y="3598292"/>
                <a:ext cx="1663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Käsinkirjoitus 17">
                <a:extLst>
                  <a:ext uri="{FF2B5EF4-FFF2-40B4-BE49-F238E27FC236}">
                    <a16:creationId xmlns:a16="http://schemas.microsoft.com/office/drawing/2014/main" id="{D5065E15-8C10-4FEF-BA75-748B257D4BD3}"/>
                  </a:ext>
                </a:extLst>
              </p14:cNvPr>
              <p14:cNvContentPartPr/>
              <p14:nvPr/>
            </p14:nvContentPartPr>
            <p14:xfrm>
              <a:off x="4420575" y="4127132"/>
              <a:ext cx="139320" cy="360"/>
            </p14:xfrm>
          </p:contentPart>
        </mc:Choice>
        <mc:Fallback>
          <p:pic>
            <p:nvPicPr>
              <p:cNvPr id="18" name="Käsinkirjoitus 17">
                <a:extLst>
                  <a:ext uri="{FF2B5EF4-FFF2-40B4-BE49-F238E27FC236}">
                    <a16:creationId xmlns:a16="http://schemas.microsoft.com/office/drawing/2014/main" id="{D5065E15-8C10-4FEF-BA75-748B257D4BD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11935" y="4118132"/>
                <a:ext cx="15696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Ryhmä 31">
            <a:extLst>
              <a:ext uri="{FF2B5EF4-FFF2-40B4-BE49-F238E27FC236}">
                <a16:creationId xmlns:a16="http://schemas.microsoft.com/office/drawing/2014/main" id="{444C40FB-2BB0-4A5F-9CE6-E1695CD959B3}"/>
              </a:ext>
            </a:extLst>
          </p:cNvPr>
          <p:cNvGrpSpPr/>
          <p:nvPr/>
        </p:nvGrpSpPr>
        <p:grpSpPr>
          <a:xfrm>
            <a:off x="6835455" y="1881452"/>
            <a:ext cx="653760" cy="801000"/>
            <a:chOff x="6835455" y="1881452"/>
            <a:chExt cx="653760" cy="80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EC04D11D-263D-401A-B1BA-D6E54DFE4497}"/>
                    </a:ext>
                  </a:extLst>
                </p14:cNvPr>
                <p14:cNvContentPartPr/>
                <p14:nvPr/>
              </p14:nvContentPartPr>
              <p14:xfrm>
                <a:off x="6835455" y="1881452"/>
                <a:ext cx="264600" cy="68220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EC04D11D-263D-401A-B1BA-D6E54DFE449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826815" y="1872812"/>
                  <a:ext cx="282240" cy="69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132A13D6-E600-4730-8ABB-6627A69AD5DA}"/>
                    </a:ext>
                  </a:extLst>
                </p14:cNvPr>
                <p14:cNvContentPartPr/>
                <p14:nvPr/>
              </p14:nvContentPartPr>
              <p14:xfrm>
                <a:off x="7259535" y="1910972"/>
                <a:ext cx="229680" cy="77148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132A13D6-E600-4730-8ABB-6627A69AD5D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250895" y="1902332"/>
                  <a:ext cx="247320" cy="78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Ryhmä 30">
            <a:extLst>
              <a:ext uri="{FF2B5EF4-FFF2-40B4-BE49-F238E27FC236}">
                <a16:creationId xmlns:a16="http://schemas.microsoft.com/office/drawing/2014/main" id="{4EA9279F-F9AA-4723-A7E0-5158DF5580CD}"/>
              </a:ext>
            </a:extLst>
          </p:cNvPr>
          <p:cNvGrpSpPr/>
          <p:nvPr/>
        </p:nvGrpSpPr>
        <p:grpSpPr>
          <a:xfrm>
            <a:off x="8000775" y="1952372"/>
            <a:ext cx="230760" cy="633240"/>
            <a:chOff x="8000775" y="1952372"/>
            <a:chExt cx="230760" cy="63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5E1C7E8C-6752-437E-BD28-89EEA703AAFB}"/>
                    </a:ext>
                  </a:extLst>
                </p14:cNvPr>
                <p14:cNvContentPartPr/>
                <p14:nvPr/>
              </p14:nvContentPartPr>
              <p14:xfrm>
                <a:off x="8000775" y="1952372"/>
                <a:ext cx="229680" cy="42984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5E1C7E8C-6752-437E-BD28-89EEA703AAF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991775" y="1943372"/>
                  <a:ext cx="24732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BE913B65-2645-4849-BFF9-23DF62993584}"/>
                    </a:ext>
                  </a:extLst>
                </p14:cNvPr>
                <p14:cNvContentPartPr/>
                <p14:nvPr/>
              </p14:nvContentPartPr>
              <p14:xfrm>
                <a:off x="8139735" y="2025812"/>
                <a:ext cx="91800" cy="559800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BE913B65-2645-4849-BFF9-23DF6299358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130735" y="2017172"/>
                  <a:ext cx="109440" cy="57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Ryhmä 29">
            <a:extLst>
              <a:ext uri="{FF2B5EF4-FFF2-40B4-BE49-F238E27FC236}">
                <a16:creationId xmlns:a16="http://schemas.microsoft.com/office/drawing/2014/main" id="{C6C6C23C-95D4-4D3E-AEE2-A97B7CD50EE9}"/>
              </a:ext>
            </a:extLst>
          </p:cNvPr>
          <p:cNvGrpSpPr/>
          <p:nvPr/>
        </p:nvGrpSpPr>
        <p:grpSpPr>
          <a:xfrm>
            <a:off x="8731935" y="2252612"/>
            <a:ext cx="2033280" cy="307800"/>
            <a:chOff x="8731935" y="2252612"/>
            <a:chExt cx="2033280" cy="30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63D4BB35-4C56-4523-A652-554495272F94}"/>
                    </a:ext>
                  </a:extLst>
                </p14:cNvPr>
                <p14:cNvContentPartPr/>
                <p14:nvPr/>
              </p14:nvContentPartPr>
              <p14:xfrm>
                <a:off x="8731935" y="2283932"/>
                <a:ext cx="366840" cy="26604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63D4BB35-4C56-4523-A652-554495272F9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723295" y="2274932"/>
                  <a:ext cx="3844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BBF690DB-FDCA-4CBA-B246-79EAE5A120EB}"/>
                    </a:ext>
                  </a:extLst>
                </p14:cNvPr>
                <p14:cNvContentPartPr/>
                <p14:nvPr/>
              </p14:nvContentPartPr>
              <p14:xfrm>
                <a:off x="9247815" y="2324612"/>
                <a:ext cx="217800" cy="21348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BBF690DB-FDCA-4CBA-B246-79EAE5A120E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238815" y="2315612"/>
                  <a:ext cx="2354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7CCD4B97-40F3-4437-BCF2-971AF475D29E}"/>
                    </a:ext>
                  </a:extLst>
                </p14:cNvPr>
                <p14:cNvContentPartPr/>
                <p14:nvPr/>
              </p14:nvContentPartPr>
              <p14:xfrm>
                <a:off x="9597735" y="2296892"/>
                <a:ext cx="219960" cy="24372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7CCD4B97-40F3-4437-BCF2-971AF475D29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588735" y="2287892"/>
                  <a:ext cx="2376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95249885-16A7-4D56-8DF0-DF019112F21C}"/>
                    </a:ext>
                  </a:extLst>
                </p14:cNvPr>
                <p14:cNvContentPartPr/>
                <p14:nvPr/>
              </p14:nvContentPartPr>
              <p14:xfrm>
                <a:off x="9981495" y="2274572"/>
                <a:ext cx="155160" cy="24228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95249885-16A7-4D56-8DF0-DF019112F21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972495" y="2265572"/>
                  <a:ext cx="1728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1F4E1EDD-2F32-4035-BE0A-88F9D56F257B}"/>
                    </a:ext>
                  </a:extLst>
                </p14:cNvPr>
                <p14:cNvContentPartPr/>
                <p14:nvPr/>
              </p14:nvContentPartPr>
              <p14:xfrm>
                <a:off x="10240335" y="2252612"/>
                <a:ext cx="172800" cy="30780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1F4E1EDD-2F32-4035-BE0A-88F9D56F257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231695" y="2243972"/>
                  <a:ext cx="1904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A6DBBF19-4377-4828-A888-46BCD7207031}"/>
                    </a:ext>
                  </a:extLst>
                </p14:cNvPr>
                <p14:cNvContentPartPr/>
                <p14:nvPr/>
              </p14:nvContentPartPr>
              <p14:xfrm>
                <a:off x="10506735" y="2321372"/>
                <a:ext cx="258480" cy="23292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A6DBBF19-4377-4828-A888-46BCD720703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498095" y="2312372"/>
                  <a:ext cx="2761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7CADA255-1219-4B9D-A18A-D1E062B6C11F}"/>
                    </a:ext>
                  </a:extLst>
                </p14:cNvPr>
                <p14:cNvContentPartPr/>
                <p14:nvPr/>
              </p14:nvContentPartPr>
              <p14:xfrm>
                <a:off x="9746415" y="2321012"/>
                <a:ext cx="19440" cy="9072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7CADA255-1219-4B9D-A18A-D1E062B6C11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737775" y="2312372"/>
                  <a:ext cx="37080" cy="10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3" name="Käsinkirjoitus 32">
                <a:extLst>
                  <a:ext uri="{FF2B5EF4-FFF2-40B4-BE49-F238E27FC236}">
                    <a16:creationId xmlns:a16="http://schemas.microsoft.com/office/drawing/2014/main" id="{BA915A2C-0224-46EE-BA63-2ECF13AB6254}"/>
                  </a:ext>
                </a:extLst>
              </p14:cNvPr>
              <p14:cNvContentPartPr/>
              <p14:nvPr/>
            </p14:nvContentPartPr>
            <p14:xfrm>
              <a:off x="2449215" y="2197532"/>
              <a:ext cx="360" cy="360"/>
            </p14:xfrm>
          </p:contentPart>
        </mc:Choice>
        <mc:Fallback>
          <p:pic>
            <p:nvPicPr>
              <p:cNvPr id="33" name="Käsinkirjoitus 32">
                <a:extLst>
                  <a:ext uri="{FF2B5EF4-FFF2-40B4-BE49-F238E27FC236}">
                    <a16:creationId xmlns:a16="http://schemas.microsoft.com/office/drawing/2014/main" id="{BA915A2C-0224-46EE-BA63-2ECF13AB625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431575" y="216189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4" name="Käsinkirjoitus 33">
                <a:extLst>
                  <a:ext uri="{FF2B5EF4-FFF2-40B4-BE49-F238E27FC236}">
                    <a16:creationId xmlns:a16="http://schemas.microsoft.com/office/drawing/2014/main" id="{68D68799-2F4F-4298-8D7E-7F97A0D94E26}"/>
                  </a:ext>
                </a:extLst>
              </p14:cNvPr>
              <p14:cNvContentPartPr/>
              <p14:nvPr/>
            </p14:nvContentPartPr>
            <p14:xfrm>
              <a:off x="904815" y="3833372"/>
              <a:ext cx="506160" cy="900000"/>
            </p14:xfrm>
          </p:contentPart>
        </mc:Choice>
        <mc:Fallback>
          <p:pic>
            <p:nvPicPr>
              <p:cNvPr id="34" name="Käsinkirjoitus 33">
                <a:extLst>
                  <a:ext uri="{FF2B5EF4-FFF2-40B4-BE49-F238E27FC236}">
                    <a16:creationId xmlns:a16="http://schemas.microsoft.com/office/drawing/2014/main" id="{68D68799-2F4F-4298-8D7E-7F97A0D94E2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87175" y="3797732"/>
                <a:ext cx="541800" cy="97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Ryhmä 44">
            <a:extLst>
              <a:ext uri="{FF2B5EF4-FFF2-40B4-BE49-F238E27FC236}">
                <a16:creationId xmlns:a16="http://schemas.microsoft.com/office/drawing/2014/main" id="{F6612022-65D7-4945-84BF-35E99745D4B7}"/>
              </a:ext>
            </a:extLst>
          </p:cNvPr>
          <p:cNvGrpSpPr/>
          <p:nvPr/>
        </p:nvGrpSpPr>
        <p:grpSpPr>
          <a:xfrm>
            <a:off x="6893055" y="3205172"/>
            <a:ext cx="530280" cy="717120"/>
            <a:chOff x="6893055" y="3205172"/>
            <a:chExt cx="530280" cy="71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6B574598-62F0-4600-8527-DF666EC8F5B6}"/>
                    </a:ext>
                  </a:extLst>
                </p14:cNvPr>
                <p14:cNvContentPartPr/>
                <p14:nvPr/>
              </p14:nvContentPartPr>
              <p14:xfrm>
                <a:off x="6893055" y="3596132"/>
                <a:ext cx="223920" cy="18288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6B574598-62F0-4600-8527-DF666EC8F5B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884415" y="3587132"/>
                  <a:ext cx="2415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FE56633C-25B0-4B8F-92F4-2212A614B49C}"/>
                    </a:ext>
                  </a:extLst>
                </p14:cNvPr>
                <p14:cNvContentPartPr/>
                <p14:nvPr/>
              </p14:nvContentPartPr>
              <p14:xfrm>
                <a:off x="6900975" y="3513692"/>
                <a:ext cx="108360" cy="10836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FE56633C-25B0-4B8F-92F4-2212A614B49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891975" y="350469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7D475ACA-4F71-4953-A6CE-E6169685E12B}"/>
                    </a:ext>
                  </a:extLst>
                </p14:cNvPr>
                <p14:cNvContentPartPr/>
                <p14:nvPr/>
              </p14:nvContentPartPr>
              <p14:xfrm>
                <a:off x="7293015" y="3205172"/>
                <a:ext cx="130320" cy="71712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7D475ACA-4F71-4953-A6CE-E6169685E12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284375" y="3196172"/>
                  <a:ext cx="147960" cy="73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Ryhmä 43">
            <a:extLst>
              <a:ext uri="{FF2B5EF4-FFF2-40B4-BE49-F238E27FC236}">
                <a16:creationId xmlns:a16="http://schemas.microsoft.com/office/drawing/2014/main" id="{2B7167E1-0AE5-4A08-A18C-3221C52138E8}"/>
              </a:ext>
            </a:extLst>
          </p:cNvPr>
          <p:cNvGrpSpPr/>
          <p:nvPr/>
        </p:nvGrpSpPr>
        <p:grpSpPr>
          <a:xfrm>
            <a:off x="8045775" y="3132812"/>
            <a:ext cx="1422360" cy="790920"/>
            <a:chOff x="8045775" y="3132812"/>
            <a:chExt cx="1422360" cy="79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B786D779-4BFB-4C8C-92CA-A4A560FCAB3F}"/>
                    </a:ext>
                  </a:extLst>
                </p14:cNvPr>
                <p14:cNvContentPartPr/>
                <p14:nvPr/>
              </p14:nvContentPartPr>
              <p14:xfrm>
                <a:off x="8045775" y="3132812"/>
                <a:ext cx="90720" cy="71388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B786D779-4BFB-4C8C-92CA-A4A560FCAB3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036775" y="3124172"/>
                  <a:ext cx="108360" cy="73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4C1E2B33-8514-4A57-A1E5-EE6B250D9749}"/>
                    </a:ext>
                  </a:extLst>
                </p14:cNvPr>
                <p14:cNvContentPartPr/>
                <p14:nvPr/>
              </p14:nvContentPartPr>
              <p14:xfrm>
                <a:off x="8327295" y="3144692"/>
                <a:ext cx="320760" cy="57672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4C1E2B33-8514-4A57-A1E5-EE6B250D974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318655" y="3136052"/>
                  <a:ext cx="338400" cy="59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ED35671A-7922-4A01-B7D4-08D435CB1743}"/>
                    </a:ext>
                  </a:extLst>
                </p14:cNvPr>
                <p14:cNvContentPartPr/>
                <p14:nvPr/>
              </p14:nvContentPartPr>
              <p14:xfrm>
                <a:off x="8387415" y="3516572"/>
                <a:ext cx="360720" cy="756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ED35671A-7922-4A01-B7D4-08D435CB174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378415" y="3507572"/>
                  <a:ext cx="378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4421875B-6BBD-429F-B93D-6980BED4E33A}"/>
                    </a:ext>
                  </a:extLst>
                </p14:cNvPr>
                <p14:cNvContentPartPr/>
                <p14:nvPr/>
              </p14:nvContentPartPr>
              <p14:xfrm>
                <a:off x="8976735" y="3235052"/>
                <a:ext cx="491400" cy="63468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4421875B-6BBD-429F-B93D-6980BED4E33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967735" y="3226052"/>
                  <a:ext cx="509040" cy="65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53826509-6B1F-472D-9F37-C065C997FF08}"/>
                    </a:ext>
                  </a:extLst>
                </p14:cNvPr>
                <p14:cNvContentPartPr/>
                <p14:nvPr/>
              </p14:nvContentPartPr>
              <p14:xfrm>
                <a:off x="9057375" y="3134252"/>
                <a:ext cx="105480" cy="13716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53826509-6B1F-472D-9F37-C065C997FF0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048735" y="3125252"/>
                  <a:ext cx="1231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1A9AB6E7-905F-4AEE-8D92-576BDBBA5D6A}"/>
                    </a:ext>
                  </a:extLst>
                </p14:cNvPr>
                <p14:cNvContentPartPr/>
                <p14:nvPr/>
              </p14:nvContentPartPr>
              <p14:xfrm>
                <a:off x="9170415" y="3791252"/>
                <a:ext cx="100080" cy="13248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1A9AB6E7-905F-4AEE-8D92-576BDBBA5D6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161775" y="3782612"/>
                  <a:ext cx="117720" cy="150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01728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0A31D21-8F02-4380-86E9-8B30C631F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61" y="192337"/>
            <a:ext cx="8764223" cy="3867690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23B5A5D1-DCAC-47DC-9608-0C7C74DEE083}"/>
              </a:ext>
            </a:extLst>
          </p:cNvPr>
          <p:cNvGrpSpPr/>
          <p:nvPr/>
        </p:nvGrpSpPr>
        <p:grpSpPr>
          <a:xfrm>
            <a:off x="429320" y="3119960"/>
            <a:ext cx="360360" cy="460800"/>
            <a:chOff x="429320" y="3119960"/>
            <a:chExt cx="360360" cy="46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Käsinkirjoitus 3">
                  <a:extLst>
                    <a:ext uri="{FF2B5EF4-FFF2-40B4-BE49-F238E27FC236}">
                      <a16:creationId xmlns:a16="http://schemas.microsoft.com/office/drawing/2014/main" id="{0ED6A8F1-6AC3-470D-918C-C6D03650C1FD}"/>
                    </a:ext>
                  </a:extLst>
                </p14:cNvPr>
                <p14:cNvContentPartPr/>
                <p14:nvPr/>
              </p14:nvContentPartPr>
              <p14:xfrm>
                <a:off x="429320" y="3222200"/>
                <a:ext cx="196560" cy="254160"/>
              </p14:xfrm>
            </p:contentPart>
          </mc:Choice>
          <mc:Fallback>
            <p:pic>
              <p:nvPicPr>
                <p:cNvPr id="4" name="Käsinkirjoitus 3">
                  <a:extLst>
                    <a:ext uri="{FF2B5EF4-FFF2-40B4-BE49-F238E27FC236}">
                      <a16:creationId xmlns:a16="http://schemas.microsoft.com/office/drawing/2014/main" id="{0ED6A8F1-6AC3-470D-918C-C6D03650C1F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20680" y="3213560"/>
                  <a:ext cx="2142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Käsinkirjoitus 4">
                  <a:extLst>
                    <a:ext uri="{FF2B5EF4-FFF2-40B4-BE49-F238E27FC236}">
                      <a16:creationId xmlns:a16="http://schemas.microsoft.com/office/drawing/2014/main" id="{DEDCDA7A-45E6-44D9-9A72-C801B588BA91}"/>
                    </a:ext>
                  </a:extLst>
                </p14:cNvPr>
                <p14:cNvContentPartPr/>
                <p14:nvPr/>
              </p14:nvContentPartPr>
              <p14:xfrm>
                <a:off x="671960" y="3119960"/>
                <a:ext cx="117720" cy="460800"/>
              </p14:xfrm>
            </p:contentPart>
          </mc:Choice>
          <mc:Fallback>
            <p:pic>
              <p:nvPicPr>
                <p:cNvPr id="5" name="Käsinkirjoitus 4">
                  <a:extLst>
                    <a:ext uri="{FF2B5EF4-FFF2-40B4-BE49-F238E27FC236}">
                      <a16:creationId xmlns:a16="http://schemas.microsoft.com/office/drawing/2014/main" id="{DEDCDA7A-45E6-44D9-9A72-C801B588BA9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63320" y="3110960"/>
                  <a:ext cx="135360" cy="47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7316E04F-BE40-4FA4-9FB4-11AA9AA27580}"/>
              </a:ext>
            </a:extLst>
          </p:cNvPr>
          <p:cNvGrpSpPr/>
          <p:nvPr/>
        </p:nvGrpSpPr>
        <p:grpSpPr>
          <a:xfrm>
            <a:off x="1210520" y="3285200"/>
            <a:ext cx="3644280" cy="608760"/>
            <a:chOff x="1210520" y="3285200"/>
            <a:chExt cx="3644280" cy="60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28C56EEA-F209-4729-8763-858425FC8A7D}"/>
                    </a:ext>
                  </a:extLst>
                </p14:cNvPr>
                <p14:cNvContentPartPr/>
                <p14:nvPr/>
              </p14:nvContentPartPr>
              <p14:xfrm>
                <a:off x="1210520" y="3379880"/>
                <a:ext cx="7560" cy="464040"/>
              </p14:xfrm>
            </p:contentPart>
          </mc:Choice>
          <mc:Fallback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28C56EEA-F209-4729-8763-858425FC8A7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01520" y="3370880"/>
                  <a:ext cx="2520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D18C6BA6-EDCB-45CA-8E7D-48AE919E7479}"/>
                    </a:ext>
                  </a:extLst>
                </p14:cNvPr>
                <p14:cNvContentPartPr/>
                <p14:nvPr/>
              </p14:nvContentPartPr>
              <p14:xfrm>
                <a:off x="1214120" y="3357560"/>
                <a:ext cx="162000" cy="195840"/>
              </p14:xfrm>
            </p:contentPart>
          </mc:Choice>
          <mc:Fallback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D18C6BA6-EDCB-45CA-8E7D-48AE919E747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05120" y="3348560"/>
                  <a:ext cx="1796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94C0EA25-9DAE-4226-8378-8D44773915E1}"/>
                    </a:ext>
                  </a:extLst>
                </p14:cNvPr>
                <p14:cNvContentPartPr/>
                <p14:nvPr/>
              </p14:nvContentPartPr>
              <p14:xfrm>
                <a:off x="1490960" y="3285200"/>
                <a:ext cx="158760" cy="51264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94C0EA25-9DAE-4226-8378-8D44773915E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81960" y="3276560"/>
                  <a:ext cx="17640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4B7FEA2A-F835-4EAA-A0A0-A51752BF6016}"/>
                    </a:ext>
                  </a:extLst>
                </p14:cNvPr>
                <p14:cNvContentPartPr/>
                <p14:nvPr/>
              </p14:nvContentPartPr>
              <p14:xfrm>
                <a:off x="1728560" y="3502280"/>
                <a:ext cx="316440" cy="18684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4B7FEA2A-F835-4EAA-A0A0-A51752BF601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719920" y="3493640"/>
                  <a:ext cx="3340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079E9AFD-E260-4F08-95DA-7A0395503998}"/>
                    </a:ext>
                  </a:extLst>
                </p14:cNvPr>
                <p14:cNvContentPartPr/>
                <p14:nvPr/>
              </p14:nvContentPartPr>
              <p14:xfrm>
                <a:off x="2119160" y="3560600"/>
                <a:ext cx="14760" cy="154440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079E9AFD-E260-4F08-95DA-7A039550399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110160" y="3551600"/>
                  <a:ext cx="324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FF297757-837C-40E4-8002-0A4CC9E3C340}"/>
                    </a:ext>
                  </a:extLst>
                </p14:cNvPr>
                <p14:cNvContentPartPr/>
                <p14:nvPr/>
              </p14:nvContentPartPr>
              <p14:xfrm>
                <a:off x="2119880" y="3436400"/>
                <a:ext cx="360" cy="36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FF297757-837C-40E4-8002-0A4CC9E3C34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111240" y="34274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4EE01C7E-3C00-4485-B8B0-9D5F08A2E26B}"/>
                    </a:ext>
                  </a:extLst>
                </p14:cNvPr>
                <p14:cNvContentPartPr/>
                <p14:nvPr/>
              </p14:nvContentPartPr>
              <p14:xfrm>
                <a:off x="2184680" y="3584000"/>
                <a:ext cx="131040" cy="15408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4EE01C7E-3C00-4485-B8B0-9D5F08A2E26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175680" y="3575000"/>
                  <a:ext cx="148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87A1CE5D-F98A-49BC-A2B4-6004A2DFA478}"/>
                    </a:ext>
                  </a:extLst>
                </p14:cNvPr>
                <p14:cNvContentPartPr/>
                <p14:nvPr/>
              </p14:nvContentPartPr>
              <p14:xfrm>
                <a:off x="2375120" y="3585080"/>
                <a:ext cx="143280" cy="18144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87A1CE5D-F98A-49BC-A2B4-6004A2DFA47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366480" y="3576080"/>
                  <a:ext cx="1609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C8106028-B80E-4DE1-8030-454E7A663BBA}"/>
                    </a:ext>
                  </a:extLst>
                </p14:cNvPr>
                <p14:cNvContentPartPr/>
                <p14:nvPr/>
              </p14:nvContentPartPr>
              <p14:xfrm>
                <a:off x="2659520" y="3289160"/>
                <a:ext cx="118440" cy="60480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C8106028-B80E-4DE1-8030-454E7A663BB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50520" y="3280520"/>
                  <a:ext cx="136080" cy="6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8E393BBA-55AC-40DB-A546-ECBF8A151973}"/>
                    </a:ext>
                  </a:extLst>
                </p14:cNvPr>
                <p14:cNvContentPartPr/>
                <p14:nvPr/>
              </p14:nvContentPartPr>
              <p14:xfrm>
                <a:off x="2999360" y="3588680"/>
                <a:ext cx="146160" cy="756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8E393BBA-55AC-40DB-A546-ECBF8A15197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90360" y="3579680"/>
                  <a:ext cx="163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B5BC3A28-BE2D-4454-98D3-C3CF297E0996}"/>
                    </a:ext>
                  </a:extLst>
                </p14:cNvPr>
                <p14:cNvContentPartPr/>
                <p14:nvPr/>
              </p14:nvContentPartPr>
              <p14:xfrm>
                <a:off x="2965520" y="3662480"/>
                <a:ext cx="235080" cy="3168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B5BC3A28-BE2D-4454-98D3-C3CF297E099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56520" y="3653840"/>
                  <a:ext cx="252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387BB8ED-711C-42DC-B453-4461FC26AEA4}"/>
                    </a:ext>
                  </a:extLst>
                </p14:cNvPr>
                <p14:cNvContentPartPr/>
                <p14:nvPr/>
              </p14:nvContentPartPr>
              <p14:xfrm>
                <a:off x="3379160" y="3603440"/>
                <a:ext cx="1475640" cy="4428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387BB8ED-711C-42DC-B453-4461FC26AEA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70520" y="3594440"/>
                  <a:ext cx="149328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Ryhmä 25">
            <a:extLst>
              <a:ext uri="{FF2B5EF4-FFF2-40B4-BE49-F238E27FC236}">
                <a16:creationId xmlns:a16="http://schemas.microsoft.com/office/drawing/2014/main" id="{D5D45467-76E0-4274-B009-8ACA6D9B139A}"/>
              </a:ext>
            </a:extLst>
          </p:cNvPr>
          <p:cNvGrpSpPr/>
          <p:nvPr/>
        </p:nvGrpSpPr>
        <p:grpSpPr>
          <a:xfrm>
            <a:off x="3572120" y="3204200"/>
            <a:ext cx="702720" cy="340560"/>
            <a:chOff x="3572120" y="3204200"/>
            <a:chExt cx="702720" cy="34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71C2FCAA-DD83-4F50-A19B-B70123D5252B}"/>
                    </a:ext>
                  </a:extLst>
                </p14:cNvPr>
                <p14:cNvContentPartPr/>
                <p14:nvPr/>
              </p14:nvContentPartPr>
              <p14:xfrm>
                <a:off x="3572120" y="3204200"/>
                <a:ext cx="227880" cy="30600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71C2FCAA-DD83-4F50-A19B-B70123D5252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563120" y="3195560"/>
                  <a:ext cx="2455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89F8D235-373F-4E94-AA5A-2FE127E02B33}"/>
                    </a:ext>
                  </a:extLst>
                </p14:cNvPr>
                <p14:cNvContentPartPr/>
                <p14:nvPr/>
              </p14:nvContentPartPr>
              <p14:xfrm>
                <a:off x="3874880" y="3235880"/>
                <a:ext cx="162720" cy="26712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89F8D235-373F-4E94-AA5A-2FE127E02B3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865880" y="3227240"/>
                  <a:ext cx="1803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C6CB12D5-65F1-4AFB-BE98-D97F07458CF7}"/>
                    </a:ext>
                  </a:extLst>
                </p14:cNvPr>
                <p14:cNvContentPartPr/>
                <p14:nvPr/>
              </p14:nvContentPartPr>
              <p14:xfrm>
                <a:off x="4145600" y="3233360"/>
                <a:ext cx="129240" cy="31140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C6CB12D5-65F1-4AFB-BE98-D97F07458CF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136960" y="3224720"/>
                  <a:ext cx="146880" cy="32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Ryhmä 36">
            <a:extLst>
              <a:ext uri="{FF2B5EF4-FFF2-40B4-BE49-F238E27FC236}">
                <a16:creationId xmlns:a16="http://schemas.microsoft.com/office/drawing/2014/main" id="{425BF732-C805-4DC3-B13F-E57EBF9425E5}"/>
              </a:ext>
            </a:extLst>
          </p:cNvPr>
          <p:cNvGrpSpPr/>
          <p:nvPr/>
        </p:nvGrpSpPr>
        <p:grpSpPr>
          <a:xfrm>
            <a:off x="3471320" y="3759320"/>
            <a:ext cx="1398240" cy="334440"/>
            <a:chOff x="3471320" y="3759320"/>
            <a:chExt cx="1398240" cy="33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EDAE56EB-54DC-4273-A414-2CB7C87E983E}"/>
                    </a:ext>
                  </a:extLst>
                </p14:cNvPr>
                <p14:cNvContentPartPr/>
                <p14:nvPr/>
              </p14:nvContentPartPr>
              <p14:xfrm>
                <a:off x="3471320" y="3762920"/>
                <a:ext cx="154440" cy="29304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EDAE56EB-54DC-4273-A414-2CB7C87E983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462320" y="3754280"/>
                  <a:ext cx="1720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E1DC79EB-F064-4F08-81A1-C62B2C942DED}"/>
                    </a:ext>
                  </a:extLst>
                </p14:cNvPr>
                <p14:cNvContentPartPr/>
                <p14:nvPr/>
              </p14:nvContentPartPr>
              <p14:xfrm>
                <a:off x="3695240" y="3794240"/>
                <a:ext cx="158040" cy="28548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E1DC79EB-F064-4F08-81A1-C62B2C942DE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686240" y="3785240"/>
                  <a:ext cx="1756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B42107B4-10CA-423A-ADA6-1DAD4037E8DC}"/>
                    </a:ext>
                  </a:extLst>
                </p14:cNvPr>
                <p14:cNvContentPartPr/>
                <p14:nvPr/>
              </p14:nvContentPartPr>
              <p14:xfrm>
                <a:off x="3932120" y="3811880"/>
                <a:ext cx="159840" cy="28188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B42107B4-10CA-423A-ADA6-1DAD4037E8D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923120" y="3803240"/>
                  <a:ext cx="1774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19E6672C-3227-4564-9868-44413201FD41}"/>
                    </a:ext>
                  </a:extLst>
                </p14:cNvPr>
                <p14:cNvContentPartPr/>
                <p14:nvPr/>
              </p14:nvContentPartPr>
              <p14:xfrm>
                <a:off x="4168640" y="3968840"/>
                <a:ext cx="139320" cy="756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19E6672C-3227-4564-9868-44413201FD4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159640" y="3959840"/>
                  <a:ext cx="156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BDEC0379-8FC9-4DC1-9D34-F030B7F79BF7}"/>
                    </a:ext>
                  </a:extLst>
                </p14:cNvPr>
                <p14:cNvContentPartPr/>
                <p14:nvPr/>
              </p14:nvContentPartPr>
              <p14:xfrm>
                <a:off x="4222640" y="3859040"/>
                <a:ext cx="17640" cy="20160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BDEC0379-8FC9-4DC1-9D34-F030B7F79BF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214000" y="3850400"/>
                  <a:ext cx="352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F7747A4D-9335-4ABD-87AF-A2B7C6912AE6}"/>
                    </a:ext>
                  </a:extLst>
                </p14:cNvPr>
                <p14:cNvContentPartPr/>
                <p14:nvPr/>
              </p14:nvContentPartPr>
              <p14:xfrm>
                <a:off x="4362320" y="3759320"/>
                <a:ext cx="142200" cy="31608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F7747A4D-9335-4ABD-87AF-A2B7C6912AE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353320" y="3750320"/>
                  <a:ext cx="15984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16814508-50C1-4850-A4D0-6D19B28B38D1}"/>
                    </a:ext>
                  </a:extLst>
                </p14:cNvPr>
                <p14:cNvContentPartPr/>
                <p14:nvPr/>
              </p14:nvContentPartPr>
              <p14:xfrm>
                <a:off x="4599560" y="3794240"/>
                <a:ext cx="120240" cy="27216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16814508-50C1-4850-A4D0-6D19B28B38D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90560" y="3785240"/>
                  <a:ext cx="1378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4CA7CD34-8167-4933-899B-B4037F92E890}"/>
                    </a:ext>
                  </a:extLst>
                </p14:cNvPr>
                <p14:cNvContentPartPr/>
                <p14:nvPr/>
              </p14:nvContentPartPr>
              <p14:xfrm>
                <a:off x="4745000" y="3785960"/>
                <a:ext cx="124560" cy="28296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4CA7CD34-8167-4933-899B-B4037F92E89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736000" y="3776960"/>
                  <a:ext cx="142200" cy="30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Ryhmä 48">
            <a:extLst>
              <a:ext uri="{FF2B5EF4-FFF2-40B4-BE49-F238E27FC236}">
                <a16:creationId xmlns:a16="http://schemas.microsoft.com/office/drawing/2014/main" id="{882CBE01-2470-4C67-8DE7-6EB89F6D006A}"/>
              </a:ext>
            </a:extLst>
          </p:cNvPr>
          <p:cNvGrpSpPr/>
          <p:nvPr/>
        </p:nvGrpSpPr>
        <p:grpSpPr>
          <a:xfrm>
            <a:off x="4984760" y="3311480"/>
            <a:ext cx="1063440" cy="330840"/>
            <a:chOff x="4984760" y="3311480"/>
            <a:chExt cx="1063440" cy="33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DA9BC7CF-7F5D-4516-A562-3BAA0D19BCD7}"/>
                    </a:ext>
                  </a:extLst>
                </p14:cNvPr>
                <p14:cNvContentPartPr/>
                <p14:nvPr/>
              </p14:nvContentPartPr>
              <p14:xfrm>
                <a:off x="4984760" y="3448280"/>
                <a:ext cx="187920" cy="10080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DA9BC7CF-7F5D-4516-A562-3BAA0D19BCD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976120" y="3439640"/>
                  <a:ext cx="2055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0ACC1A2E-0C27-46F7-9102-98B570CBECED}"/>
                    </a:ext>
                  </a:extLst>
                </p14:cNvPr>
                <p14:cNvContentPartPr/>
                <p14:nvPr/>
              </p14:nvContentPartPr>
              <p14:xfrm>
                <a:off x="5015360" y="3603800"/>
                <a:ext cx="133200" cy="3852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0ACC1A2E-0C27-46F7-9102-98B570CBECE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006720" y="3595160"/>
                  <a:ext cx="1508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A9A947D0-DBDF-4345-BDB1-991665030C73}"/>
                    </a:ext>
                  </a:extLst>
                </p14:cNvPr>
                <p14:cNvContentPartPr/>
                <p14:nvPr/>
              </p14:nvContentPartPr>
              <p14:xfrm>
                <a:off x="5295800" y="3330200"/>
                <a:ext cx="93600" cy="19944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A9A947D0-DBDF-4345-BDB1-991665030C7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286800" y="3321200"/>
                  <a:ext cx="1112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9F38100A-38A0-4C7D-9C37-872017CE9472}"/>
                    </a:ext>
                  </a:extLst>
                </p14:cNvPr>
                <p14:cNvContentPartPr/>
                <p14:nvPr/>
              </p14:nvContentPartPr>
              <p14:xfrm>
                <a:off x="5395880" y="3331280"/>
                <a:ext cx="16560" cy="29088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9F38100A-38A0-4C7D-9C37-872017CE947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387240" y="3322280"/>
                  <a:ext cx="342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9A377B7C-45D0-43F1-B52F-D0B353632A10}"/>
                    </a:ext>
                  </a:extLst>
                </p14:cNvPr>
                <p14:cNvContentPartPr/>
                <p14:nvPr/>
              </p14:nvContentPartPr>
              <p14:xfrm>
                <a:off x="5508200" y="3311480"/>
                <a:ext cx="93240" cy="21348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9A377B7C-45D0-43F1-B52F-D0B353632A1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499560" y="3302840"/>
                  <a:ext cx="1108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9329194E-4D10-4F76-95D1-245B49B3F946}"/>
                    </a:ext>
                  </a:extLst>
                </p14:cNvPr>
                <p14:cNvContentPartPr/>
                <p14:nvPr/>
              </p14:nvContentPartPr>
              <p14:xfrm>
                <a:off x="5603960" y="3347480"/>
                <a:ext cx="7560" cy="26316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9329194E-4D10-4F76-95D1-245B49B3F94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594960" y="3338840"/>
                  <a:ext cx="252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151602AB-93CA-454B-AC6A-D2F20507DFF9}"/>
                    </a:ext>
                  </a:extLst>
                </p14:cNvPr>
                <p14:cNvContentPartPr/>
                <p14:nvPr/>
              </p14:nvContentPartPr>
              <p14:xfrm>
                <a:off x="5681000" y="3557360"/>
                <a:ext cx="33120" cy="7344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151602AB-93CA-454B-AC6A-D2F20507DFF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672000" y="3548720"/>
                  <a:ext cx="507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BBCB52E0-2073-4D1E-8290-F4551521F96B}"/>
                    </a:ext>
                  </a:extLst>
                </p14:cNvPr>
                <p14:cNvContentPartPr/>
                <p14:nvPr/>
              </p14:nvContentPartPr>
              <p14:xfrm>
                <a:off x="5720240" y="3328400"/>
                <a:ext cx="153000" cy="30168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BBCB52E0-2073-4D1E-8290-F4551521F96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711240" y="3319760"/>
                  <a:ext cx="1706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8F5DC857-BE9B-45F1-A1BD-EE68F02A9B14}"/>
                    </a:ext>
                  </a:extLst>
                </p14:cNvPr>
                <p14:cNvContentPartPr/>
                <p14:nvPr/>
              </p14:nvContentPartPr>
              <p14:xfrm>
                <a:off x="5904200" y="3352520"/>
                <a:ext cx="144000" cy="24552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8F5DC857-BE9B-45F1-A1BD-EE68F02A9B1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895200" y="3343520"/>
                  <a:ext cx="1616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B8CAD02F-F612-4955-9BD9-B73A921A8303}"/>
                    </a:ext>
                  </a:extLst>
                </p14:cNvPr>
                <p14:cNvContentPartPr/>
                <p14:nvPr/>
              </p14:nvContentPartPr>
              <p14:xfrm>
                <a:off x="5911040" y="3311840"/>
                <a:ext cx="50040" cy="6696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B8CAD02F-F612-4955-9BD9-B73A921A830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902040" y="3302840"/>
                  <a:ext cx="676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1AD44635-4C5D-430A-8771-25E00B3F0EA1}"/>
                    </a:ext>
                  </a:extLst>
                </p14:cNvPr>
                <p14:cNvContentPartPr/>
                <p14:nvPr/>
              </p14:nvContentPartPr>
              <p14:xfrm>
                <a:off x="5980520" y="3580040"/>
                <a:ext cx="46080" cy="4320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1AD44635-4C5D-430A-8771-25E00B3F0EA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971880" y="3571400"/>
                  <a:ext cx="6372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Ryhmä 51">
            <a:extLst>
              <a:ext uri="{FF2B5EF4-FFF2-40B4-BE49-F238E27FC236}">
                <a16:creationId xmlns:a16="http://schemas.microsoft.com/office/drawing/2014/main" id="{C536F04F-8A0C-4D11-8014-6170933FDC73}"/>
              </a:ext>
            </a:extLst>
          </p:cNvPr>
          <p:cNvGrpSpPr/>
          <p:nvPr/>
        </p:nvGrpSpPr>
        <p:grpSpPr>
          <a:xfrm>
            <a:off x="359480" y="4076416"/>
            <a:ext cx="428400" cy="635400"/>
            <a:chOff x="359480" y="4076416"/>
            <a:chExt cx="428400" cy="63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096783EB-53BF-44D0-AA1D-7E731F2132E7}"/>
                    </a:ext>
                  </a:extLst>
                </p14:cNvPr>
                <p14:cNvContentPartPr/>
                <p14:nvPr/>
              </p14:nvContentPartPr>
              <p14:xfrm>
                <a:off x="359480" y="4112416"/>
                <a:ext cx="177120" cy="45756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096783EB-53BF-44D0-AA1D-7E731F2132E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50840" y="4103776"/>
                  <a:ext cx="19476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63F8AA3B-C5D0-4064-9B94-BBA76CB261EA}"/>
                    </a:ext>
                  </a:extLst>
                </p14:cNvPr>
                <p14:cNvContentPartPr/>
                <p14:nvPr/>
              </p14:nvContentPartPr>
              <p14:xfrm>
                <a:off x="689960" y="4076416"/>
                <a:ext cx="97920" cy="63540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63F8AA3B-C5D0-4064-9B94-BBA76CB261E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81320" y="4067776"/>
                  <a:ext cx="115560" cy="65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Ryhmä 58">
            <a:extLst>
              <a:ext uri="{FF2B5EF4-FFF2-40B4-BE49-F238E27FC236}">
                <a16:creationId xmlns:a16="http://schemas.microsoft.com/office/drawing/2014/main" id="{3DD86918-BF8C-45E0-BC8C-810187F00381}"/>
              </a:ext>
            </a:extLst>
          </p:cNvPr>
          <p:cNvGrpSpPr/>
          <p:nvPr/>
        </p:nvGrpSpPr>
        <p:grpSpPr>
          <a:xfrm>
            <a:off x="1280360" y="4123216"/>
            <a:ext cx="1015200" cy="574920"/>
            <a:chOff x="1280360" y="4123216"/>
            <a:chExt cx="1015200" cy="57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43D35C09-DAD5-4D55-8A23-BD222552F854}"/>
                    </a:ext>
                  </a:extLst>
                </p14:cNvPr>
                <p14:cNvContentPartPr/>
                <p14:nvPr/>
              </p14:nvContentPartPr>
              <p14:xfrm>
                <a:off x="1280360" y="4165696"/>
                <a:ext cx="26640" cy="53244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43D35C09-DAD5-4D55-8A23-BD222552F85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271360" y="4157056"/>
                  <a:ext cx="4428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3107A508-BA06-4EA5-AC84-784DACA0AA3F}"/>
                    </a:ext>
                  </a:extLst>
                </p14:cNvPr>
                <p14:cNvContentPartPr/>
                <p14:nvPr/>
              </p14:nvContentPartPr>
              <p14:xfrm>
                <a:off x="1290800" y="4163176"/>
                <a:ext cx="201600" cy="24408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3107A508-BA06-4EA5-AC84-784DACA0AA3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281800" y="4154536"/>
                  <a:ext cx="2192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FF248E20-E4D9-4B32-A8DF-47E9A44BC3DD}"/>
                    </a:ext>
                  </a:extLst>
                </p14:cNvPr>
                <p14:cNvContentPartPr/>
                <p14:nvPr/>
              </p14:nvContentPartPr>
              <p14:xfrm>
                <a:off x="1574480" y="4123216"/>
                <a:ext cx="109440" cy="567000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FF248E20-E4D9-4B32-A8DF-47E9A44BC3D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565480" y="4114576"/>
                  <a:ext cx="12708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2497EA6B-92B0-46FF-B949-E307D3678CC8}"/>
                    </a:ext>
                  </a:extLst>
                </p14:cNvPr>
                <p14:cNvContentPartPr/>
                <p14:nvPr/>
              </p14:nvContentPartPr>
              <p14:xfrm>
                <a:off x="1834040" y="4177216"/>
                <a:ext cx="168480" cy="49968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2497EA6B-92B0-46FF-B949-E307D3678CC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825400" y="4168576"/>
                  <a:ext cx="18612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823229AA-08CC-47ED-B56C-163EFEAFAAA4}"/>
                    </a:ext>
                  </a:extLst>
                </p14:cNvPr>
                <p14:cNvContentPartPr/>
                <p14:nvPr/>
              </p14:nvContentPartPr>
              <p14:xfrm>
                <a:off x="2094680" y="4220056"/>
                <a:ext cx="200880" cy="43452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823229AA-08CC-47ED-B56C-163EFEAFAAA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085680" y="4211416"/>
                  <a:ext cx="218520" cy="45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Ryhmä 69">
            <a:extLst>
              <a:ext uri="{FF2B5EF4-FFF2-40B4-BE49-F238E27FC236}">
                <a16:creationId xmlns:a16="http://schemas.microsoft.com/office/drawing/2014/main" id="{7B103286-5669-41EA-BEAD-411276DB57AF}"/>
              </a:ext>
            </a:extLst>
          </p:cNvPr>
          <p:cNvGrpSpPr/>
          <p:nvPr/>
        </p:nvGrpSpPr>
        <p:grpSpPr>
          <a:xfrm>
            <a:off x="2431640" y="4329496"/>
            <a:ext cx="541440" cy="293760"/>
            <a:chOff x="2431640" y="4329496"/>
            <a:chExt cx="541440" cy="29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ED84F3EC-7303-4D04-A3B9-FAD73717FF76}"/>
                    </a:ext>
                  </a:extLst>
                </p14:cNvPr>
                <p14:cNvContentPartPr/>
                <p14:nvPr/>
              </p14:nvContentPartPr>
              <p14:xfrm>
                <a:off x="2474480" y="4356496"/>
                <a:ext cx="156240" cy="266760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ED84F3EC-7303-4D04-A3B9-FAD73717FF7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465840" y="4347496"/>
                  <a:ext cx="1738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18139501-95BE-44DB-AA10-013BC8C0A190}"/>
                    </a:ext>
                  </a:extLst>
                </p14:cNvPr>
                <p14:cNvContentPartPr/>
                <p14:nvPr/>
              </p14:nvContentPartPr>
              <p14:xfrm>
                <a:off x="2431640" y="4446136"/>
                <a:ext cx="178560" cy="612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18139501-95BE-44DB-AA10-013BC8C0A19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422640" y="4437496"/>
                  <a:ext cx="196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83665871-0A86-4039-9714-E03C8ED86EED}"/>
                    </a:ext>
                  </a:extLst>
                </p14:cNvPr>
                <p14:cNvContentPartPr/>
                <p14:nvPr/>
              </p14:nvContentPartPr>
              <p14:xfrm>
                <a:off x="2693000" y="4459096"/>
                <a:ext cx="280080" cy="14184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83665871-0A86-4039-9714-E03C8ED86EE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684000" y="4450456"/>
                  <a:ext cx="2977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530B360A-EFC8-4D5A-804B-B4EA3B3BA5F4}"/>
                    </a:ext>
                  </a:extLst>
                </p14:cNvPr>
                <p14:cNvContentPartPr/>
                <p14:nvPr/>
              </p14:nvContentPartPr>
              <p14:xfrm>
                <a:off x="2944640" y="4329496"/>
                <a:ext cx="13680" cy="18000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530B360A-EFC8-4D5A-804B-B4EA3B3BA5F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936000" y="4320496"/>
                  <a:ext cx="3132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Ryhmä 68">
            <a:extLst>
              <a:ext uri="{FF2B5EF4-FFF2-40B4-BE49-F238E27FC236}">
                <a16:creationId xmlns:a16="http://schemas.microsoft.com/office/drawing/2014/main" id="{C835403C-3349-458D-9069-37B54FFE9F2F}"/>
              </a:ext>
            </a:extLst>
          </p:cNvPr>
          <p:cNvGrpSpPr/>
          <p:nvPr/>
        </p:nvGrpSpPr>
        <p:grpSpPr>
          <a:xfrm>
            <a:off x="3271880" y="4399336"/>
            <a:ext cx="506520" cy="228600"/>
            <a:chOff x="3271880" y="4399336"/>
            <a:chExt cx="506520" cy="22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E2C5824E-4B07-4720-AC6A-64E61BB23738}"/>
                    </a:ext>
                  </a:extLst>
                </p14:cNvPr>
                <p14:cNvContentPartPr/>
                <p14:nvPr/>
              </p14:nvContentPartPr>
              <p14:xfrm>
                <a:off x="3271880" y="4399336"/>
                <a:ext cx="133560" cy="228600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E2C5824E-4B07-4720-AC6A-64E61BB2373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263240" y="4390696"/>
                  <a:ext cx="1512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8B908A8C-8C5B-43B2-B24D-C9346D3F3889}"/>
                    </a:ext>
                  </a:extLst>
                </p14:cNvPr>
                <p14:cNvContentPartPr/>
                <p14:nvPr/>
              </p14:nvContentPartPr>
              <p14:xfrm>
                <a:off x="3449360" y="4461616"/>
                <a:ext cx="171000" cy="13284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8B908A8C-8C5B-43B2-B24D-C9346D3F388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440720" y="4452976"/>
                  <a:ext cx="1886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D9686C4E-EEE7-4314-A61F-C01944414F67}"/>
                    </a:ext>
                  </a:extLst>
                </p14:cNvPr>
                <p14:cNvContentPartPr/>
                <p14:nvPr/>
              </p14:nvContentPartPr>
              <p14:xfrm>
                <a:off x="3649520" y="4452616"/>
                <a:ext cx="128880" cy="169920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D9686C4E-EEE7-4314-A61F-C01944414F6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640520" y="4443976"/>
                  <a:ext cx="14652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Ryhmä 80">
            <a:extLst>
              <a:ext uri="{FF2B5EF4-FFF2-40B4-BE49-F238E27FC236}">
                <a16:creationId xmlns:a16="http://schemas.microsoft.com/office/drawing/2014/main" id="{04EE5635-C107-43F9-AA9E-B731335B5A09}"/>
              </a:ext>
            </a:extLst>
          </p:cNvPr>
          <p:cNvGrpSpPr/>
          <p:nvPr/>
        </p:nvGrpSpPr>
        <p:grpSpPr>
          <a:xfrm>
            <a:off x="3816560" y="4220056"/>
            <a:ext cx="1441080" cy="500400"/>
            <a:chOff x="3816560" y="4220056"/>
            <a:chExt cx="1441080" cy="50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99610268-9DC9-4472-8480-3E61B05E5744}"/>
                    </a:ext>
                  </a:extLst>
                </p14:cNvPr>
                <p14:cNvContentPartPr/>
                <p14:nvPr/>
              </p14:nvContentPartPr>
              <p14:xfrm>
                <a:off x="3816560" y="4246696"/>
                <a:ext cx="103680" cy="34668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99610268-9DC9-4472-8480-3E61B05E574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807920" y="4237696"/>
                  <a:ext cx="12132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CF630F3A-64E6-43C4-9247-5485A1FC798D}"/>
                    </a:ext>
                  </a:extLst>
                </p14:cNvPr>
                <p14:cNvContentPartPr/>
                <p14:nvPr/>
              </p14:nvContentPartPr>
              <p14:xfrm>
                <a:off x="3967400" y="4490416"/>
                <a:ext cx="185040" cy="111960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CF630F3A-64E6-43C4-9247-5485A1FC798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958400" y="4481416"/>
                  <a:ext cx="2026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0FA1D04D-D0BA-4CBA-A5EF-B4F63E199FB4}"/>
                    </a:ext>
                  </a:extLst>
                </p14:cNvPr>
                <p14:cNvContentPartPr/>
                <p14:nvPr/>
              </p14:nvContentPartPr>
              <p14:xfrm>
                <a:off x="4166840" y="4489696"/>
                <a:ext cx="168480" cy="8856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0FA1D04D-D0BA-4CBA-A5EF-B4F63E199FB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157840" y="4481056"/>
                  <a:ext cx="1861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880AD380-B032-4C2C-B786-BB80BD399CEE}"/>
                    </a:ext>
                  </a:extLst>
                </p14:cNvPr>
                <p14:cNvContentPartPr/>
                <p14:nvPr/>
              </p14:nvContentPartPr>
              <p14:xfrm>
                <a:off x="4365200" y="4461616"/>
                <a:ext cx="123480" cy="238680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880AD380-B032-4C2C-B786-BB80BD399CE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356560" y="4452976"/>
                  <a:ext cx="1411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1B5597F6-8A55-4EB1-90A8-4FD13E4FEB42}"/>
                    </a:ext>
                  </a:extLst>
                </p14:cNvPr>
                <p14:cNvContentPartPr/>
                <p14:nvPr/>
              </p14:nvContentPartPr>
              <p14:xfrm>
                <a:off x="4531880" y="4480336"/>
                <a:ext cx="23760" cy="10296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1B5597F6-8A55-4EB1-90A8-4FD13E4FEB4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523240" y="4471336"/>
                  <a:ext cx="414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A8624FA3-1687-41A9-BA6B-AF9FD99EEBBC}"/>
                    </a:ext>
                  </a:extLst>
                </p14:cNvPr>
                <p14:cNvContentPartPr/>
                <p14:nvPr/>
              </p14:nvContentPartPr>
              <p14:xfrm>
                <a:off x="4585160" y="4371256"/>
                <a:ext cx="360" cy="36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A8624FA3-1687-41A9-BA6B-AF9FD99EEBB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576160" y="43626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7" name="Käsinkirjoitus 76">
                  <a:extLst>
                    <a:ext uri="{FF2B5EF4-FFF2-40B4-BE49-F238E27FC236}">
                      <a16:creationId xmlns:a16="http://schemas.microsoft.com/office/drawing/2014/main" id="{517A883E-4B94-4EEE-B4C7-45AF8A83A6A5}"/>
                    </a:ext>
                  </a:extLst>
                </p14:cNvPr>
                <p14:cNvContentPartPr/>
                <p14:nvPr/>
              </p14:nvContentPartPr>
              <p14:xfrm>
                <a:off x="4696040" y="4220056"/>
                <a:ext cx="128160" cy="500400"/>
              </p14:xfrm>
            </p:contentPart>
          </mc:Choice>
          <mc:Fallback>
            <p:pic>
              <p:nvPicPr>
                <p:cNvPr id="77" name="Käsinkirjoitus 76">
                  <a:extLst>
                    <a:ext uri="{FF2B5EF4-FFF2-40B4-BE49-F238E27FC236}">
                      <a16:creationId xmlns:a16="http://schemas.microsoft.com/office/drawing/2014/main" id="{517A883E-4B94-4EEE-B4C7-45AF8A83A6A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687400" y="4211416"/>
                  <a:ext cx="14580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091CB8D3-C960-4608-B573-D69EC41D6837}"/>
                    </a:ext>
                  </a:extLst>
                </p14:cNvPr>
                <p14:cNvContentPartPr/>
                <p14:nvPr/>
              </p14:nvContentPartPr>
              <p14:xfrm>
                <a:off x="5023640" y="4451896"/>
                <a:ext cx="192240" cy="2160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091CB8D3-C960-4608-B573-D69EC41D683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014640" y="4443256"/>
                  <a:ext cx="2098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D3EAECF0-DB86-47A3-BB41-AA71356653B0}"/>
                    </a:ext>
                  </a:extLst>
                </p14:cNvPr>
                <p14:cNvContentPartPr/>
                <p14:nvPr/>
              </p14:nvContentPartPr>
              <p14:xfrm>
                <a:off x="4986560" y="4548376"/>
                <a:ext cx="271080" cy="684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D3EAECF0-DB86-47A3-BB41-AA71356653B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977920" y="4539376"/>
                  <a:ext cx="288720" cy="2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87" name="Käsinkirjoitus 86">
                <a:extLst>
                  <a:ext uri="{FF2B5EF4-FFF2-40B4-BE49-F238E27FC236}">
                    <a16:creationId xmlns:a16="http://schemas.microsoft.com/office/drawing/2014/main" id="{8EE82639-BE1F-44C9-A03E-4A29DDB67493}"/>
                  </a:ext>
                </a:extLst>
              </p14:cNvPr>
              <p14:cNvContentPartPr/>
              <p14:nvPr/>
            </p14:nvContentPartPr>
            <p14:xfrm>
              <a:off x="7199840" y="2842696"/>
              <a:ext cx="1049040" cy="46800"/>
            </p14:xfrm>
          </p:contentPart>
        </mc:Choice>
        <mc:Fallback>
          <p:pic>
            <p:nvPicPr>
              <p:cNvPr id="87" name="Käsinkirjoitus 86">
                <a:extLst>
                  <a:ext uri="{FF2B5EF4-FFF2-40B4-BE49-F238E27FC236}">
                    <a16:creationId xmlns:a16="http://schemas.microsoft.com/office/drawing/2014/main" id="{8EE82639-BE1F-44C9-A03E-4A29DDB6749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181840" y="2806696"/>
                <a:ext cx="10846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88" name="Käsinkirjoitus 87">
                <a:extLst>
                  <a:ext uri="{FF2B5EF4-FFF2-40B4-BE49-F238E27FC236}">
                    <a16:creationId xmlns:a16="http://schemas.microsoft.com/office/drawing/2014/main" id="{E2749853-43BD-4627-94DE-2BABF1BD1F8B}"/>
                  </a:ext>
                </a:extLst>
              </p14:cNvPr>
              <p14:cNvContentPartPr/>
              <p14:nvPr/>
            </p14:nvContentPartPr>
            <p14:xfrm>
              <a:off x="7291640" y="3159496"/>
              <a:ext cx="997560" cy="21600"/>
            </p14:xfrm>
          </p:contentPart>
        </mc:Choice>
        <mc:Fallback>
          <p:pic>
            <p:nvPicPr>
              <p:cNvPr id="88" name="Käsinkirjoitus 87">
                <a:extLst>
                  <a:ext uri="{FF2B5EF4-FFF2-40B4-BE49-F238E27FC236}">
                    <a16:creationId xmlns:a16="http://schemas.microsoft.com/office/drawing/2014/main" id="{E2749853-43BD-4627-94DE-2BABF1BD1F8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274000" y="3123856"/>
                <a:ext cx="10332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89" name="Käsinkirjoitus 88">
                <a:extLst>
                  <a:ext uri="{FF2B5EF4-FFF2-40B4-BE49-F238E27FC236}">
                    <a16:creationId xmlns:a16="http://schemas.microsoft.com/office/drawing/2014/main" id="{C6FF90EE-C1D5-462E-80BC-0DC21388D1F7}"/>
                  </a:ext>
                </a:extLst>
              </p14:cNvPr>
              <p14:cNvContentPartPr/>
              <p14:nvPr/>
            </p14:nvContentPartPr>
            <p14:xfrm>
              <a:off x="7314680" y="3487096"/>
              <a:ext cx="1045800" cy="63000"/>
            </p14:xfrm>
          </p:contentPart>
        </mc:Choice>
        <mc:Fallback>
          <p:pic>
            <p:nvPicPr>
              <p:cNvPr id="89" name="Käsinkirjoitus 88">
                <a:extLst>
                  <a:ext uri="{FF2B5EF4-FFF2-40B4-BE49-F238E27FC236}">
                    <a16:creationId xmlns:a16="http://schemas.microsoft.com/office/drawing/2014/main" id="{C6FF90EE-C1D5-462E-80BC-0DC21388D1F7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297040" y="3451456"/>
                <a:ext cx="1081440" cy="13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Ryhmä 114">
            <a:extLst>
              <a:ext uri="{FF2B5EF4-FFF2-40B4-BE49-F238E27FC236}">
                <a16:creationId xmlns:a16="http://schemas.microsoft.com/office/drawing/2014/main" id="{D7C12860-5D00-470E-B2BB-4975DBA708B2}"/>
              </a:ext>
            </a:extLst>
          </p:cNvPr>
          <p:cNvGrpSpPr/>
          <p:nvPr/>
        </p:nvGrpSpPr>
        <p:grpSpPr>
          <a:xfrm>
            <a:off x="5518280" y="4121416"/>
            <a:ext cx="4253040" cy="772920"/>
            <a:chOff x="5518280" y="4121416"/>
            <a:chExt cx="4253040" cy="77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322903A5-1166-414C-8550-95D66B11FB9F}"/>
                    </a:ext>
                  </a:extLst>
                </p14:cNvPr>
                <p14:cNvContentPartPr/>
                <p14:nvPr/>
              </p14:nvContentPartPr>
              <p14:xfrm>
                <a:off x="5518280" y="4477456"/>
                <a:ext cx="1927800" cy="2952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322903A5-1166-414C-8550-95D66B11FB9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509640" y="4468816"/>
                  <a:ext cx="19454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089BC3B3-DDC5-44E0-9DDF-CCF873B31194}"/>
                    </a:ext>
                  </a:extLst>
                </p14:cNvPr>
                <p14:cNvContentPartPr/>
                <p14:nvPr/>
              </p14:nvContentPartPr>
              <p14:xfrm>
                <a:off x="5937320" y="4554856"/>
                <a:ext cx="129240" cy="32580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089BC3B3-DDC5-44E0-9DDF-CCF873B3119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928320" y="4545856"/>
                  <a:ext cx="14688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B1FC0EFB-9CF3-47B4-9167-4873E5AFC617}"/>
                    </a:ext>
                  </a:extLst>
                </p14:cNvPr>
                <p14:cNvContentPartPr/>
                <p14:nvPr/>
              </p14:nvContentPartPr>
              <p14:xfrm>
                <a:off x="6258440" y="4563136"/>
                <a:ext cx="123840" cy="331200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B1FC0EFB-9CF3-47B4-9167-4873E5AFC61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249440" y="4554496"/>
                  <a:ext cx="1414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5CE38DCA-2609-430D-B969-91F2BD6BE287}"/>
                    </a:ext>
                  </a:extLst>
                </p14:cNvPr>
                <p14:cNvContentPartPr/>
                <p14:nvPr/>
              </p14:nvContentPartPr>
              <p14:xfrm>
                <a:off x="6548960" y="4539376"/>
                <a:ext cx="148680" cy="32760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5CE38DCA-2609-430D-B969-91F2BD6BE28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540320" y="4530736"/>
                  <a:ext cx="16632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6CBDB074-0C86-4303-AB92-BACDE5BCD8F0}"/>
                    </a:ext>
                  </a:extLst>
                </p14:cNvPr>
                <p14:cNvContentPartPr/>
                <p14:nvPr/>
              </p14:nvContentPartPr>
              <p14:xfrm>
                <a:off x="5536640" y="4130056"/>
                <a:ext cx="144000" cy="248400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6CBDB074-0C86-4303-AB92-BACDE5BCD8F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528000" y="4121056"/>
                  <a:ext cx="1616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269F65F4-1DD7-4983-9CD8-BF26E1164771}"/>
                    </a:ext>
                  </a:extLst>
                </p14:cNvPr>
                <p14:cNvContentPartPr/>
                <p14:nvPr/>
              </p14:nvContentPartPr>
              <p14:xfrm>
                <a:off x="5615480" y="4267216"/>
                <a:ext cx="144000" cy="5040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269F65F4-1DD7-4983-9CD8-BF26E116477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606840" y="4258216"/>
                  <a:ext cx="1616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DE4100DD-4E0E-479F-BF6B-2D327CD313F4}"/>
                    </a:ext>
                  </a:extLst>
                </p14:cNvPr>
                <p14:cNvContentPartPr/>
                <p14:nvPr/>
              </p14:nvContentPartPr>
              <p14:xfrm>
                <a:off x="5837240" y="4141576"/>
                <a:ext cx="125280" cy="200880"/>
              </p14:xfrm>
            </p:contentPart>
          </mc:Choice>
          <mc:Fallback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DE4100DD-4E0E-479F-BF6B-2D327CD313F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828600" y="4132936"/>
                  <a:ext cx="1429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B1EF6739-7B83-43A9-986A-E2468821B7AA}"/>
                    </a:ext>
                  </a:extLst>
                </p14:cNvPr>
                <p14:cNvContentPartPr/>
                <p14:nvPr/>
              </p14:nvContentPartPr>
              <p14:xfrm>
                <a:off x="6026600" y="4273696"/>
                <a:ext cx="141840" cy="17280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B1EF6739-7B83-43A9-986A-E2468821B7A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017960" y="4265056"/>
                  <a:ext cx="159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BB5369D9-57C3-4239-9202-8A0D02FF0A8E}"/>
                    </a:ext>
                  </a:extLst>
                </p14:cNvPr>
                <p14:cNvContentPartPr/>
                <p14:nvPr/>
              </p14:nvContentPartPr>
              <p14:xfrm>
                <a:off x="6114440" y="4197376"/>
                <a:ext cx="4320" cy="139320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BB5369D9-57C3-4239-9202-8A0D02FF0A8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105800" y="4188376"/>
                  <a:ext cx="219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2A67307E-A8A8-41DA-9219-F4255A5FC943}"/>
                    </a:ext>
                  </a:extLst>
                </p14:cNvPr>
                <p14:cNvContentPartPr/>
                <p14:nvPr/>
              </p14:nvContentPartPr>
              <p14:xfrm>
                <a:off x="6275000" y="4136896"/>
                <a:ext cx="108720" cy="224640"/>
              </p14:xfrm>
            </p:contentPart>
          </mc:Choice>
          <mc:Fallback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2A67307E-A8A8-41DA-9219-F4255A5FC94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266360" y="4128256"/>
                  <a:ext cx="1263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BC14760A-EDF4-4840-8464-3FA569C0F737}"/>
                    </a:ext>
                  </a:extLst>
                </p14:cNvPr>
                <p14:cNvContentPartPr/>
                <p14:nvPr/>
              </p14:nvContentPartPr>
              <p14:xfrm>
                <a:off x="6476960" y="4187296"/>
                <a:ext cx="100440" cy="208800"/>
              </p14:xfrm>
            </p:contentPart>
          </mc:Choice>
          <mc:Fallback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BC14760A-EDF4-4840-8464-3FA569C0F73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467960" y="4178296"/>
                  <a:ext cx="1180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2077B392-91A5-4ACE-AA6A-7E5F832E68C1}"/>
                    </a:ext>
                  </a:extLst>
                </p14:cNvPr>
                <p14:cNvContentPartPr/>
                <p14:nvPr/>
              </p14:nvContentPartPr>
              <p14:xfrm>
                <a:off x="6667760" y="4308976"/>
                <a:ext cx="111960" cy="3240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2077B392-91A5-4ACE-AA6A-7E5F832E68C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659120" y="4299976"/>
                  <a:ext cx="129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1FEEF499-D221-4F05-BD39-B96B671D4FDA}"/>
                    </a:ext>
                  </a:extLst>
                </p14:cNvPr>
                <p14:cNvContentPartPr/>
                <p14:nvPr/>
              </p14:nvContentPartPr>
              <p14:xfrm>
                <a:off x="6712400" y="4251376"/>
                <a:ext cx="360" cy="147600"/>
              </p14:xfrm>
            </p:contentPart>
          </mc:Choice>
          <mc:Fallback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1FEEF499-D221-4F05-BD39-B96B671D4FD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703760" y="4242376"/>
                  <a:ext cx="18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FCD190C2-36E1-4510-86B1-82677FF17AE9}"/>
                    </a:ext>
                  </a:extLst>
                </p14:cNvPr>
                <p14:cNvContentPartPr/>
                <p14:nvPr/>
              </p14:nvContentPartPr>
              <p14:xfrm>
                <a:off x="6863960" y="4147696"/>
                <a:ext cx="139320" cy="251280"/>
              </p14:xfrm>
            </p:contentPart>
          </mc:Choice>
          <mc:Fallback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FCD190C2-36E1-4510-86B1-82677FF17AE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855320" y="4139056"/>
                  <a:ext cx="1569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BB51DE01-E559-4C1F-8AA2-8EB08D8AEF34}"/>
                    </a:ext>
                  </a:extLst>
                </p14:cNvPr>
                <p14:cNvContentPartPr/>
                <p14:nvPr/>
              </p14:nvContentPartPr>
              <p14:xfrm>
                <a:off x="7066640" y="4186216"/>
                <a:ext cx="110520" cy="197640"/>
              </p14:xfrm>
            </p:contentPart>
          </mc:Choice>
          <mc:Fallback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BB51DE01-E559-4C1F-8AA2-8EB08D8AEF3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058000" y="4177216"/>
                  <a:ext cx="1281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B1A1C26D-E00E-409C-B09E-99715C16D72D}"/>
                    </a:ext>
                  </a:extLst>
                </p14:cNvPr>
                <p14:cNvContentPartPr/>
                <p14:nvPr/>
              </p14:nvContentPartPr>
              <p14:xfrm>
                <a:off x="7277240" y="4286656"/>
                <a:ext cx="114120" cy="360"/>
              </p14:xfrm>
            </p:contentPart>
          </mc:Choice>
          <mc:Fallback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B1A1C26D-E00E-409C-B09E-99715C16D72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268600" y="4277656"/>
                  <a:ext cx="131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49BD4923-C9FF-47CA-B105-8992D71313BE}"/>
                    </a:ext>
                  </a:extLst>
                </p14:cNvPr>
                <p14:cNvContentPartPr/>
                <p14:nvPr/>
              </p14:nvContentPartPr>
              <p14:xfrm>
                <a:off x="7322600" y="4194496"/>
                <a:ext cx="22320" cy="138240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49BD4923-C9FF-47CA-B105-8992D71313B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313600" y="4185496"/>
                  <a:ext cx="399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FBB2D7A9-95B6-4115-939C-CFFF95789F6C}"/>
                    </a:ext>
                  </a:extLst>
                </p14:cNvPr>
                <p14:cNvContentPartPr/>
                <p14:nvPr/>
              </p14:nvContentPartPr>
              <p14:xfrm>
                <a:off x="7490000" y="4136896"/>
                <a:ext cx="110880" cy="235440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FBB2D7A9-95B6-4115-939C-CFFF95789F6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481360" y="4127896"/>
                  <a:ext cx="1285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3667F2A2-2867-4F15-9594-8133CA5C3F79}"/>
                    </a:ext>
                  </a:extLst>
                </p14:cNvPr>
                <p14:cNvContentPartPr/>
                <p14:nvPr/>
              </p14:nvContentPartPr>
              <p14:xfrm>
                <a:off x="7703840" y="4121416"/>
                <a:ext cx="85320" cy="295560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3667F2A2-2867-4F15-9594-8133CA5C3F7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694840" y="4112416"/>
                  <a:ext cx="1029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F92DE9FE-C24E-41C0-9D34-FF96D374EF7B}"/>
                    </a:ext>
                  </a:extLst>
                </p14:cNvPr>
                <p14:cNvContentPartPr/>
                <p14:nvPr/>
              </p14:nvContentPartPr>
              <p14:xfrm>
                <a:off x="7892840" y="4303936"/>
                <a:ext cx="140760" cy="8280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F92DE9FE-C24E-41C0-9D34-FF96D374EF7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884200" y="4295296"/>
                  <a:ext cx="158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903F21A0-7A7D-40C8-8B62-B8495A69F4BB}"/>
                    </a:ext>
                  </a:extLst>
                </p14:cNvPr>
                <p14:cNvContentPartPr/>
                <p14:nvPr/>
              </p14:nvContentPartPr>
              <p14:xfrm>
                <a:off x="7928120" y="4209616"/>
                <a:ext cx="14400" cy="180360"/>
              </p14:xfrm>
            </p:contentPart>
          </mc:Choice>
          <mc:Fallback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903F21A0-7A7D-40C8-8B62-B8495A69F4B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919120" y="4200976"/>
                  <a:ext cx="320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8" name="Käsinkirjoitus 107">
                  <a:extLst>
                    <a:ext uri="{FF2B5EF4-FFF2-40B4-BE49-F238E27FC236}">
                      <a16:creationId xmlns:a16="http://schemas.microsoft.com/office/drawing/2014/main" id="{EBA0AC1C-B05B-4F64-AF03-584EA984F1E0}"/>
                    </a:ext>
                  </a:extLst>
                </p14:cNvPr>
                <p14:cNvContentPartPr/>
                <p14:nvPr/>
              </p14:nvContentPartPr>
              <p14:xfrm>
                <a:off x="8161760" y="4123936"/>
                <a:ext cx="5040" cy="279720"/>
              </p14:xfrm>
            </p:contentPart>
          </mc:Choice>
          <mc:Fallback>
            <p:pic>
              <p:nvPicPr>
                <p:cNvPr id="108" name="Käsinkirjoitus 107">
                  <a:extLst>
                    <a:ext uri="{FF2B5EF4-FFF2-40B4-BE49-F238E27FC236}">
                      <a16:creationId xmlns:a16="http://schemas.microsoft.com/office/drawing/2014/main" id="{EBA0AC1C-B05B-4F64-AF03-584EA984F1E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152760" y="4115296"/>
                  <a:ext cx="226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9" name="Käsinkirjoitus 108">
                  <a:extLst>
                    <a:ext uri="{FF2B5EF4-FFF2-40B4-BE49-F238E27FC236}">
                      <a16:creationId xmlns:a16="http://schemas.microsoft.com/office/drawing/2014/main" id="{FB21328F-2F94-4C07-9DA2-7926A3AFE12F}"/>
                    </a:ext>
                  </a:extLst>
                </p14:cNvPr>
                <p14:cNvContentPartPr/>
                <p14:nvPr/>
              </p14:nvContentPartPr>
              <p14:xfrm>
                <a:off x="8266880" y="4195936"/>
                <a:ext cx="197280" cy="210960"/>
              </p14:xfrm>
            </p:contentPart>
          </mc:Choice>
          <mc:Fallback>
            <p:pic>
              <p:nvPicPr>
                <p:cNvPr id="109" name="Käsinkirjoitus 108">
                  <a:extLst>
                    <a:ext uri="{FF2B5EF4-FFF2-40B4-BE49-F238E27FC236}">
                      <a16:creationId xmlns:a16="http://schemas.microsoft.com/office/drawing/2014/main" id="{FB21328F-2F94-4C07-9DA2-7926A3AFE12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258240" y="4187296"/>
                  <a:ext cx="2149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0" name="Käsinkirjoitus 109">
                  <a:extLst>
                    <a:ext uri="{FF2B5EF4-FFF2-40B4-BE49-F238E27FC236}">
                      <a16:creationId xmlns:a16="http://schemas.microsoft.com/office/drawing/2014/main" id="{4ED7EC43-DA6A-44AE-A844-5D7B6B0C5BA6}"/>
                    </a:ext>
                  </a:extLst>
                </p14:cNvPr>
                <p14:cNvContentPartPr/>
                <p14:nvPr/>
              </p14:nvContentPartPr>
              <p14:xfrm>
                <a:off x="8547320" y="4310776"/>
                <a:ext cx="135360" cy="11160"/>
              </p14:xfrm>
            </p:contentPart>
          </mc:Choice>
          <mc:Fallback>
            <p:pic>
              <p:nvPicPr>
                <p:cNvPr id="110" name="Käsinkirjoitus 109">
                  <a:extLst>
                    <a:ext uri="{FF2B5EF4-FFF2-40B4-BE49-F238E27FC236}">
                      <a16:creationId xmlns:a16="http://schemas.microsoft.com/office/drawing/2014/main" id="{4ED7EC43-DA6A-44AE-A844-5D7B6B0C5BA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538680" y="4301776"/>
                  <a:ext cx="1530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1" name="Käsinkirjoitus 110">
                  <a:extLst>
                    <a:ext uri="{FF2B5EF4-FFF2-40B4-BE49-F238E27FC236}">
                      <a16:creationId xmlns:a16="http://schemas.microsoft.com/office/drawing/2014/main" id="{DCC31164-51BC-4AFA-AE85-162495C72B25}"/>
                    </a:ext>
                  </a:extLst>
                </p14:cNvPr>
                <p14:cNvContentPartPr/>
                <p14:nvPr/>
              </p14:nvContentPartPr>
              <p14:xfrm>
                <a:off x="8569280" y="4220056"/>
                <a:ext cx="34200" cy="135000"/>
              </p14:xfrm>
            </p:contentPart>
          </mc:Choice>
          <mc:Fallback>
            <p:pic>
              <p:nvPicPr>
                <p:cNvPr id="111" name="Käsinkirjoitus 110">
                  <a:extLst>
                    <a:ext uri="{FF2B5EF4-FFF2-40B4-BE49-F238E27FC236}">
                      <a16:creationId xmlns:a16="http://schemas.microsoft.com/office/drawing/2014/main" id="{DCC31164-51BC-4AFA-AE85-162495C72B2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560280" y="4211416"/>
                  <a:ext cx="51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2" name="Käsinkirjoitus 111">
                  <a:extLst>
                    <a:ext uri="{FF2B5EF4-FFF2-40B4-BE49-F238E27FC236}">
                      <a16:creationId xmlns:a16="http://schemas.microsoft.com/office/drawing/2014/main" id="{04FBDF70-CCB2-4492-AAD9-586A3B055B25}"/>
                    </a:ext>
                  </a:extLst>
                </p14:cNvPr>
                <p14:cNvContentPartPr/>
                <p14:nvPr/>
              </p14:nvContentPartPr>
              <p14:xfrm>
                <a:off x="8844680" y="4149136"/>
                <a:ext cx="99720" cy="284400"/>
              </p14:xfrm>
            </p:contentPart>
          </mc:Choice>
          <mc:Fallback>
            <p:pic>
              <p:nvPicPr>
                <p:cNvPr id="112" name="Käsinkirjoitus 111">
                  <a:extLst>
                    <a:ext uri="{FF2B5EF4-FFF2-40B4-BE49-F238E27FC236}">
                      <a16:creationId xmlns:a16="http://schemas.microsoft.com/office/drawing/2014/main" id="{04FBDF70-CCB2-4492-AAD9-586A3B055B2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835680" y="4140136"/>
                  <a:ext cx="1173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3" name="Käsinkirjoitus 112">
                  <a:extLst>
                    <a:ext uri="{FF2B5EF4-FFF2-40B4-BE49-F238E27FC236}">
                      <a16:creationId xmlns:a16="http://schemas.microsoft.com/office/drawing/2014/main" id="{75B4F9F6-159F-4607-B217-482242529CF8}"/>
                    </a:ext>
                  </a:extLst>
                </p14:cNvPr>
                <p14:cNvContentPartPr/>
                <p14:nvPr/>
              </p14:nvContentPartPr>
              <p14:xfrm>
                <a:off x="9012800" y="4205656"/>
                <a:ext cx="178920" cy="169560"/>
              </p14:xfrm>
            </p:contentPart>
          </mc:Choice>
          <mc:Fallback>
            <p:pic>
              <p:nvPicPr>
                <p:cNvPr id="113" name="Käsinkirjoitus 112">
                  <a:extLst>
                    <a:ext uri="{FF2B5EF4-FFF2-40B4-BE49-F238E27FC236}">
                      <a16:creationId xmlns:a16="http://schemas.microsoft.com/office/drawing/2014/main" id="{75B4F9F6-159F-4607-B217-482242529CF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003800" y="4197016"/>
                  <a:ext cx="1965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4" name="Käsinkirjoitus 113">
                  <a:extLst>
                    <a:ext uri="{FF2B5EF4-FFF2-40B4-BE49-F238E27FC236}">
                      <a16:creationId xmlns:a16="http://schemas.microsoft.com/office/drawing/2014/main" id="{9DA9F219-7C8D-449D-AB25-784EC9DDBEA6}"/>
                    </a:ext>
                  </a:extLst>
                </p14:cNvPr>
                <p14:cNvContentPartPr/>
                <p14:nvPr/>
              </p14:nvContentPartPr>
              <p14:xfrm>
                <a:off x="7332680" y="4454056"/>
                <a:ext cx="2438640" cy="126720"/>
              </p14:xfrm>
            </p:contentPart>
          </mc:Choice>
          <mc:Fallback>
            <p:pic>
              <p:nvPicPr>
                <p:cNvPr id="114" name="Käsinkirjoitus 113">
                  <a:extLst>
                    <a:ext uri="{FF2B5EF4-FFF2-40B4-BE49-F238E27FC236}">
                      <a16:creationId xmlns:a16="http://schemas.microsoft.com/office/drawing/2014/main" id="{9DA9F219-7C8D-449D-AB25-784EC9DDBEA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324040" y="4445056"/>
                  <a:ext cx="245628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Ryhmä 127">
            <a:extLst>
              <a:ext uri="{FF2B5EF4-FFF2-40B4-BE49-F238E27FC236}">
                <a16:creationId xmlns:a16="http://schemas.microsoft.com/office/drawing/2014/main" id="{7322AD5E-9732-439B-A5CD-42A36EB7C4F4}"/>
              </a:ext>
            </a:extLst>
          </p:cNvPr>
          <p:cNvGrpSpPr/>
          <p:nvPr/>
        </p:nvGrpSpPr>
        <p:grpSpPr>
          <a:xfrm>
            <a:off x="9799040" y="4396096"/>
            <a:ext cx="182160" cy="186120"/>
            <a:chOff x="9799040" y="4396096"/>
            <a:chExt cx="182160" cy="18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6" name="Käsinkirjoitus 115">
                  <a:extLst>
                    <a:ext uri="{FF2B5EF4-FFF2-40B4-BE49-F238E27FC236}">
                      <a16:creationId xmlns:a16="http://schemas.microsoft.com/office/drawing/2014/main" id="{233D020F-CFFC-4E87-94B0-6DFCEDE06BE5}"/>
                    </a:ext>
                  </a:extLst>
                </p14:cNvPr>
                <p14:cNvContentPartPr/>
                <p14:nvPr/>
              </p14:nvContentPartPr>
              <p14:xfrm>
                <a:off x="9830360" y="4396096"/>
                <a:ext cx="133200" cy="86040"/>
              </p14:xfrm>
            </p:contentPart>
          </mc:Choice>
          <mc:Fallback>
            <p:pic>
              <p:nvPicPr>
                <p:cNvPr id="116" name="Käsinkirjoitus 115">
                  <a:extLst>
                    <a:ext uri="{FF2B5EF4-FFF2-40B4-BE49-F238E27FC236}">
                      <a16:creationId xmlns:a16="http://schemas.microsoft.com/office/drawing/2014/main" id="{233D020F-CFFC-4E87-94B0-6DFCEDE06BE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821360" y="4387456"/>
                  <a:ext cx="1508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7" name="Käsinkirjoitus 116">
                  <a:extLst>
                    <a:ext uri="{FF2B5EF4-FFF2-40B4-BE49-F238E27FC236}">
                      <a16:creationId xmlns:a16="http://schemas.microsoft.com/office/drawing/2014/main" id="{16B296FE-5A10-418B-A8D7-0E808E8F8689}"/>
                    </a:ext>
                  </a:extLst>
                </p14:cNvPr>
                <p14:cNvContentPartPr/>
                <p14:nvPr/>
              </p14:nvContentPartPr>
              <p14:xfrm>
                <a:off x="9799040" y="4528936"/>
                <a:ext cx="182160" cy="53280"/>
              </p14:xfrm>
            </p:contentPart>
          </mc:Choice>
          <mc:Fallback>
            <p:pic>
              <p:nvPicPr>
                <p:cNvPr id="117" name="Käsinkirjoitus 116">
                  <a:extLst>
                    <a:ext uri="{FF2B5EF4-FFF2-40B4-BE49-F238E27FC236}">
                      <a16:creationId xmlns:a16="http://schemas.microsoft.com/office/drawing/2014/main" id="{16B296FE-5A10-418B-A8D7-0E808E8F868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790400" y="4520296"/>
                  <a:ext cx="19980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Ryhmä 126">
            <a:extLst>
              <a:ext uri="{FF2B5EF4-FFF2-40B4-BE49-F238E27FC236}">
                <a16:creationId xmlns:a16="http://schemas.microsoft.com/office/drawing/2014/main" id="{43A45B3F-7D7B-44BF-9D8D-5C9FFB7CC4B0}"/>
              </a:ext>
            </a:extLst>
          </p:cNvPr>
          <p:cNvGrpSpPr/>
          <p:nvPr/>
        </p:nvGrpSpPr>
        <p:grpSpPr>
          <a:xfrm>
            <a:off x="10205480" y="4174696"/>
            <a:ext cx="1299600" cy="486720"/>
            <a:chOff x="10205480" y="4174696"/>
            <a:chExt cx="1299600" cy="48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8" name="Käsinkirjoitus 117">
                  <a:extLst>
                    <a:ext uri="{FF2B5EF4-FFF2-40B4-BE49-F238E27FC236}">
                      <a16:creationId xmlns:a16="http://schemas.microsoft.com/office/drawing/2014/main" id="{02F786B2-CAC5-4FB9-B6FD-1B17BEFCDF36}"/>
                    </a:ext>
                  </a:extLst>
                </p14:cNvPr>
                <p14:cNvContentPartPr/>
                <p14:nvPr/>
              </p14:nvContentPartPr>
              <p14:xfrm>
                <a:off x="10205480" y="4205656"/>
                <a:ext cx="142200" cy="255600"/>
              </p14:xfrm>
            </p:contentPart>
          </mc:Choice>
          <mc:Fallback>
            <p:pic>
              <p:nvPicPr>
                <p:cNvPr id="118" name="Käsinkirjoitus 117">
                  <a:extLst>
                    <a:ext uri="{FF2B5EF4-FFF2-40B4-BE49-F238E27FC236}">
                      <a16:creationId xmlns:a16="http://schemas.microsoft.com/office/drawing/2014/main" id="{02F786B2-CAC5-4FB9-B6FD-1B17BEFCDF3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196840" y="4197016"/>
                  <a:ext cx="1598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9" name="Käsinkirjoitus 118">
                  <a:extLst>
                    <a:ext uri="{FF2B5EF4-FFF2-40B4-BE49-F238E27FC236}">
                      <a16:creationId xmlns:a16="http://schemas.microsoft.com/office/drawing/2014/main" id="{DA210B3F-3045-4CD1-BEFE-EA7C455B2060}"/>
                    </a:ext>
                  </a:extLst>
                </p14:cNvPr>
                <p14:cNvContentPartPr/>
                <p14:nvPr/>
              </p14:nvContentPartPr>
              <p14:xfrm>
                <a:off x="10373960" y="4204936"/>
                <a:ext cx="12960" cy="408600"/>
              </p14:xfrm>
            </p:contentPart>
          </mc:Choice>
          <mc:Fallback>
            <p:pic>
              <p:nvPicPr>
                <p:cNvPr id="119" name="Käsinkirjoitus 118">
                  <a:extLst>
                    <a:ext uri="{FF2B5EF4-FFF2-40B4-BE49-F238E27FC236}">
                      <a16:creationId xmlns:a16="http://schemas.microsoft.com/office/drawing/2014/main" id="{DA210B3F-3045-4CD1-BEFE-EA7C455B206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365320" y="4196296"/>
                  <a:ext cx="3060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0" name="Käsinkirjoitus 119">
                  <a:extLst>
                    <a:ext uri="{FF2B5EF4-FFF2-40B4-BE49-F238E27FC236}">
                      <a16:creationId xmlns:a16="http://schemas.microsoft.com/office/drawing/2014/main" id="{15C0C187-2189-46C2-8939-805265361C42}"/>
                    </a:ext>
                  </a:extLst>
                </p14:cNvPr>
                <p14:cNvContentPartPr/>
                <p14:nvPr/>
              </p14:nvContentPartPr>
              <p14:xfrm>
                <a:off x="10536680" y="4174696"/>
                <a:ext cx="143640" cy="419400"/>
              </p14:xfrm>
            </p:contentPart>
          </mc:Choice>
          <mc:Fallback>
            <p:pic>
              <p:nvPicPr>
                <p:cNvPr id="120" name="Käsinkirjoitus 119">
                  <a:extLst>
                    <a:ext uri="{FF2B5EF4-FFF2-40B4-BE49-F238E27FC236}">
                      <a16:creationId xmlns:a16="http://schemas.microsoft.com/office/drawing/2014/main" id="{15C0C187-2189-46C2-8939-805265361C4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528040" y="4166056"/>
                  <a:ext cx="16128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1" name="Käsinkirjoitus 120">
                  <a:extLst>
                    <a:ext uri="{FF2B5EF4-FFF2-40B4-BE49-F238E27FC236}">
                      <a16:creationId xmlns:a16="http://schemas.microsoft.com/office/drawing/2014/main" id="{93E37507-B45B-4FCB-8940-78CAC781D3DC}"/>
                    </a:ext>
                  </a:extLst>
                </p14:cNvPr>
                <p14:cNvContentPartPr/>
                <p14:nvPr/>
              </p14:nvContentPartPr>
              <p14:xfrm>
                <a:off x="10737560" y="4576456"/>
                <a:ext cx="50040" cy="84960"/>
              </p14:xfrm>
            </p:contentPart>
          </mc:Choice>
          <mc:Fallback>
            <p:pic>
              <p:nvPicPr>
                <p:cNvPr id="121" name="Käsinkirjoitus 120">
                  <a:extLst>
                    <a:ext uri="{FF2B5EF4-FFF2-40B4-BE49-F238E27FC236}">
                      <a16:creationId xmlns:a16="http://schemas.microsoft.com/office/drawing/2014/main" id="{93E37507-B45B-4FCB-8940-78CAC781D3D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728560" y="4567456"/>
                  <a:ext cx="67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2" name="Käsinkirjoitus 121">
                  <a:extLst>
                    <a:ext uri="{FF2B5EF4-FFF2-40B4-BE49-F238E27FC236}">
                      <a16:creationId xmlns:a16="http://schemas.microsoft.com/office/drawing/2014/main" id="{CFB9295F-7595-4908-A1F9-303FCEE00B52}"/>
                    </a:ext>
                  </a:extLst>
                </p14:cNvPr>
                <p14:cNvContentPartPr/>
                <p14:nvPr/>
              </p14:nvContentPartPr>
              <p14:xfrm>
                <a:off x="10912520" y="4217176"/>
                <a:ext cx="168480" cy="390960"/>
              </p14:xfrm>
            </p:contentPart>
          </mc:Choice>
          <mc:Fallback>
            <p:pic>
              <p:nvPicPr>
                <p:cNvPr id="122" name="Käsinkirjoitus 121">
                  <a:extLst>
                    <a:ext uri="{FF2B5EF4-FFF2-40B4-BE49-F238E27FC236}">
                      <a16:creationId xmlns:a16="http://schemas.microsoft.com/office/drawing/2014/main" id="{CFB9295F-7595-4908-A1F9-303FCEE00B5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903880" y="4208176"/>
                  <a:ext cx="18612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3" name="Käsinkirjoitus 122">
                  <a:extLst>
                    <a:ext uri="{FF2B5EF4-FFF2-40B4-BE49-F238E27FC236}">
                      <a16:creationId xmlns:a16="http://schemas.microsoft.com/office/drawing/2014/main" id="{1C2B55F4-B099-445D-A2EE-DC509E6695DF}"/>
                    </a:ext>
                  </a:extLst>
                </p14:cNvPr>
                <p14:cNvContentPartPr/>
                <p14:nvPr/>
              </p14:nvContentPartPr>
              <p14:xfrm>
                <a:off x="10921520" y="4426696"/>
                <a:ext cx="210960" cy="16920"/>
              </p14:xfrm>
            </p:contentPart>
          </mc:Choice>
          <mc:Fallback>
            <p:pic>
              <p:nvPicPr>
                <p:cNvPr id="123" name="Käsinkirjoitus 122">
                  <a:extLst>
                    <a:ext uri="{FF2B5EF4-FFF2-40B4-BE49-F238E27FC236}">
                      <a16:creationId xmlns:a16="http://schemas.microsoft.com/office/drawing/2014/main" id="{1C2B55F4-B099-445D-A2EE-DC509E6695D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912880" y="4417696"/>
                  <a:ext cx="2286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4" name="Käsinkirjoitus 123">
                  <a:extLst>
                    <a:ext uri="{FF2B5EF4-FFF2-40B4-BE49-F238E27FC236}">
                      <a16:creationId xmlns:a16="http://schemas.microsoft.com/office/drawing/2014/main" id="{200388DE-A40C-4344-8E46-A39F9151D12A}"/>
                    </a:ext>
                  </a:extLst>
                </p14:cNvPr>
                <p14:cNvContentPartPr/>
                <p14:nvPr/>
              </p14:nvContentPartPr>
              <p14:xfrm>
                <a:off x="11238680" y="4254616"/>
                <a:ext cx="266400" cy="383400"/>
              </p14:xfrm>
            </p:contentPart>
          </mc:Choice>
          <mc:Fallback>
            <p:pic>
              <p:nvPicPr>
                <p:cNvPr id="124" name="Käsinkirjoitus 123">
                  <a:extLst>
                    <a:ext uri="{FF2B5EF4-FFF2-40B4-BE49-F238E27FC236}">
                      <a16:creationId xmlns:a16="http://schemas.microsoft.com/office/drawing/2014/main" id="{200388DE-A40C-4344-8E46-A39F9151D12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229680" y="4245616"/>
                  <a:ext cx="28404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5" name="Käsinkirjoitus 124">
                  <a:extLst>
                    <a:ext uri="{FF2B5EF4-FFF2-40B4-BE49-F238E27FC236}">
                      <a16:creationId xmlns:a16="http://schemas.microsoft.com/office/drawing/2014/main" id="{A224ECA7-2588-4A86-8494-F66D688579B7}"/>
                    </a:ext>
                  </a:extLst>
                </p14:cNvPr>
                <p14:cNvContentPartPr/>
                <p14:nvPr/>
              </p14:nvContentPartPr>
              <p14:xfrm>
                <a:off x="11299520" y="4178656"/>
                <a:ext cx="60840" cy="81000"/>
              </p14:xfrm>
            </p:contentPart>
          </mc:Choice>
          <mc:Fallback>
            <p:pic>
              <p:nvPicPr>
                <p:cNvPr id="125" name="Käsinkirjoitus 124">
                  <a:extLst>
                    <a:ext uri="{FF2B5EF4-FFF2-40B4-BE49-F238E27FC236}">
                      <a16:creationId xmlns:a16="http://schemas.microsoft.com/office/drawing/2014/main" id="{A224ECA7-2588-4A86-8494-F66D688579B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290880" y="4170016"/>
                  <a:ext cx="784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6" name="Käsinkirjoitus 125">
                  <a:extLst>
                    <a:ext uri="{FF2B5EF4-FFF2-40B4-BE49-F238E27FC236}">
                      <a16:creationId xmlns:a16="http://schemas.microsoft.com/office/drawing/2014/main" id="{195EF1A8-5A07-49FC-B51B-02092B55D116}"/>
                    </a:ext>
                  </a:extLst>
                </p14:cNvPr>
                <p14:cNvContentPartPr/>
                <p14:nvPr/>
              </p14:nvContentPartPr>
              <p14:xfrm>
                <a:off x="11384480" y="4551256"/>
                <a:ext cx="78480" cy="98640"/>
              </p14:xfrm>
            </p:contentPart>
          </mc:Choice>
          <mc:Fallback>
            <p:pic>
              <p:nvPicPr>
                <p:cNvPr id="126" name="Käsinkirjoitus 125">
                  <a:extLst>
                    <a:ext uri="{FF2B5EF4-FFF2-40B4-BE49-F238E27FC236}">
                      <a16:creationId xmlns:a16="http://schemas.microsoft.com/office/drawing/2014/main" id="{195EF1A8-5A07-49FC-B51B-02092B55D11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375480" y="4542616"/>
                  <a:ext cx="96120" cy="11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29" name="Käsinkirjoitus 128">
                <a:extLst>
                  <a:ext uri="{FF2B5EF4-FFF2-40B4-BE49-F238E27FC236}">
                    <a16:creationId xmlns:a16="http://schemas.microsoft.com/office/drawing/2014/main" id="{4A84B93A-72B3-4772-BAB5-9304EBA6EA8F}"/>
                  </a:ext>
                </a:extLst>
              </p14:cNvPr>
              <p14:cNvContentPartPr/>
              <p14:nvPr/>
            </p14:nvContentPartPr>
            <p14:xfrm>
              <a:off x="4809800" y="1974736"/>
              <a:ext cx="360" cy="360"/>
            </p14:xfrm>
          </p:contentPart>
        </mc:Choice>
        <mc:Fallback>
          <p:pic>
            <p:nvPicPr>
              <p:cNvPr id="129" name="Käsinkirjoitus 128">
                <a:extLst>
                  <a:ext uri="{FF2B5EF4-FFF2-40B4-BE49-F238E27FC236}">
                    <a16:creationId xmlns:a16="http://schemas.microsoft.com/office/drawing/2014/main" id="{4A84B93A-72B3-4772-BAB5-9304EBA6EA8F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792160" y="193873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30" name="Käsinkirjoitus 129">
                <a:extLst>
                  <a:ext uri="{FF2B5EF4-FFF2-40B4-BE49-F238E27FC236}">
                    <a16:creationId xmlns:a16="http://schemas.microsoft.com/office/drawing/2014/main" id="{B0F2ED52-4FB8-4667-8B4A-A07061E158B9}"/>
                  </a:ext>
                </a:extLst>
              </p14:cNvPr>
              <p14:cNvContentPartPr/>
              <p14:nvPr/>
            </p14:nvContentPartPr>
            <p14:xfrm>
              <a:off x="5887280" y="1358416"/>
              <a:ext cx="988920" cy="641880"/>
            </p14:xfrm>
          </p:contentPart>
        </mc:Choice>
        <mc:Fallback>
          <p:pic>
            <p:nvPicPr>
              <p:cNvPr id="130" name="Käsinkirjoitus 129">
                <a:extLst>
                  <a:ext uri="{FF2B5EF4-FFF2-40B4-BE49-F238E27FC236}">
                    <a16:creationId xmlns:a16="http://schemas.microsoft.com/office/drawing/2014/main" id="{B0F2ED52-4FB8-4667-8B4A-A07061E158B9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869640" y="1322776"/>
                <a:ext cx="1024560" cy="71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31" name="Käsinkirjoitus 130">
                <a:extLst>
                  <a:ext uri="{FF2B5EF4-FFF2-40B4-BE49-F238E27FC236}">
                    <a16:creationId xmlns:a16="http://schemas.microsoft.com/office/drawing/2014/main" id="{09CEEBB1-95FA-4503-B9F8-F453E61DCD46}"/>
                  </a:ext>
                </a:extLst>
              </p14:cNvPr>
              <p14:cNvContentPartPr/>
              <p14:nvPr/>
            </p14:nvContentPartPr>
            <p14:xfrm>
              <a:off x="7821920" y="1351576"/>
              <a:ext cx="592920" cy="618120"/>
            </p14:xfrm>
          </p:contentPart>
        </mc:Choice>
        <mc:Fallback>
          <p:pic>
            <p:nvPicPr>
              <p:cNvPr id="131" name="Käsinkirjoitus 130">
                <a:extLst>
                  <a:ext uri="{FF2B5EF4-FFF2-40B4-BE49-F238E27FC236}">
                    <a16:creationId xmlns:a16="http://schemas.microsoft.com/office/drawing/2014/main" id="{09CEEBB1-95FA-4503-B9F8-F453E61DCD46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7804280" y="1315936"/>
                <a:ext cx="628560" cy="68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36" name="Käsinkirjoitus 135">
                <a:extLst>
                  <a:ext uri="{FF2B5EF4-FFF2-40B4-BE49-F238E27FC236}">
                    <a16:creationId xmlns:a16="http://schemas.microsoft.com/office/drawing/2014/main" id="{61D768A8-D793-4A15-8875-1DB2D71B25C0}"/>
                  </a:ext>
                </a:extLst>
              </p14:cNvPr>
              <p14:cNvContentPartPr/>
              <p14:nvPr/>
            </p14:nvContentPartPr>
            <p14:xfrm>
              <a:off x="363354" y="5161358"/>
              <a:ext cx="251280" cy="432360"/>
            </p14:xfrm>
          </p:contentPart>
        </mc:Choice>
        <mc:Fallback>
          <p:pic>
            <p:nvPicPr>
              <p:cNvPr id="136" name="Käsinkirjoitus 135">
                <a:extLst>
                  <a:ext uri="{FF2B5EF4-FFF2-40B4-BE49-F238E27FC236}">
                    <a16:creationId xmlns:a16="http://schemas.microsoft.com/office/drawing/2014/main" id="{61D768A8-D793-4A15-8875-1DB2D71B25C0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354714" y="5152718"/>
                <a:ext cx="26892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37" name="Käsinkirjoitus 136">
                <a:extLst>
                  <a:ext uri="{FF2B5EF4-FFF2-40B4-BE49-F238E27FC236}">
                    <a16:creationId xmlns:a16="http://schemas.microsoft.com/office/drawing/2014/main" id="{6A9E49D9-ABE2-4215-976E-356C43FFD632}"/>
                  </a:ext>
                </a:extLst>
              </p14:cNvPr>
              <p14:cNvContentPartPr/>
              <p14:nvPr/>
            </p14:nvContentPartPr>
            <p14:xfrm>
              <a:off x="840354" y="4966598"/>
              <a:ext cx="184680" cy="824760"/>
            </p14:xfrm>
          </p:contentPart>
        </mc:Choice>
        <mc:Fallback>
          <p:pic>
            <p:nvPicPr>
              <p:cNvPr id="137" name="Käsinkirjoitus 136">
                <a:extLst>
                  <a:ext uri="{FF2B5EF4-FFF2-40B4-BE49-F238E27FC236}">
                    <a16:creationId xmlns:a16="http://schemas.microsoft.com/office/drawing/2014/main" id="{6A9E49D9-ABE2-4215-976E-356C43FFD632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831714" y="4957958"/>
                <a:ext cx="202320" cy="84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Ryhmä 152">
            <a:extLst>
              <a:ext uri="{FF2B5EF4-FFF2-40B4-BE49-F238E27FC236}">
                <a16:creationId xmlns:a16="http://schemas.microsoft.com/office/drawing/2014/main" id="{0C123337-A727-4E92-81C0-A4DC38BE8752}"/>
              </a:ext>
            </a:extLst>
          </p:cNvPr>
          <p:cNvGrpSpPr/>
          <p:nvPr/>
        </p:nvGrpSpPr>
        <p:grpSpPr>
          <a:xfrm>
            <a:off x="1356594" y="5093318"/>
            <a:ext cx="2325960" cy="732240"/>
            <a:chOff x="1356594" y="5093318"/>
            <a:chExt cx="2325960" cy="73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8" name="Käsinkirjoitus 137">
                  <a:extLst>
                    <a:ext uri="{FF2B5EF4-FFF2-40B4-BE49-F238E27FC236}">
                      <a16:creationId xmlns:a16="http://schemas.microsoft.com/office/drawing/2014/main" id="{71167E2B-BCAA-4319-98F2-DDB122D9FF54}"/>
                    </a:ext>
                  </a:extLst>
                </p14:cNvPr>
                <p14:cNvContentPartPr/>
                <p14:nvPr/>
              </p14:nvContentPartPr>
              <p14:xfrm>
                <a:off x="1378194" y="5164958"/>
                <a:ext cx="10080" cy="632520"/>
              </p14:xfrm>
            </p:contentPart>
          </mc:Choice>
          <mc:Fallback>
            <p:pic>
              <p:nvPicPr>
                <p:cNvPr id="138" name="Käsinkirjoitus 137">
                  <a:extLst>
                    <a:ext uri="{FF2B5EF4-FFF2-40B4-BE49-F238E27FC236}">
                      <a16:creationId xmlns:a16="http://schemas.microsoft.com/office/drawing/2014/main" id="{71167E2B-BCAA-4319-98F2-DDB122D9FF5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369554" y="5156318"/>
                  <a:ext cx="27720" cy="65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9" name="Käsinkirjoitus 138">
                  <a:extLst>
                    <a:ext uri="{FF2B5EF4-FFF2-40B4-BE49-F238E27FC236}">
                      <a16:creationId xmlns:a16="http://schemas.microsoft.com/office/drawing/2014/main" id="{F39D378B-5568-471B-A73D-C4E2B83CB763}"/>
                    </a:ext>
                  </a:extLst>
                </p14:cNvPr>
                <p14:cNvContentPartPr/>
                <p14:nvPr/>
              </p14:nvContentPartPr>
              <p14:xfrm>
                <a:off x="1356594" y="5113478"/>
                <a:ext cx="264600" cy="351360"/>
              </p14:xfrm>
            </p:contentPart>
          </mc:Choice>
          <mc:Fallback>
            <p:pic>
              <p:nvPicPr>
                <p:cNvPr id="139" name="Käsinkirjoitus 138">
                  <a:extLst>
                    <a:ext uri="{FF2B5EF4-FFF2-40B4-BE49-F238E27FC236}">
                      <a16:creationId xmlns:a16="http://schemas.microsoft.com/office/drawing/2014/main" id="{F39D378B-5568-471B-A73D-C4E2B83CB76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347594" y="5104478"/>
                  <a:ext cx="28224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0" name="Käsinkirjoitus 139">
                  <a:extLst>
                    <a:ext uri="{FF2B5EF4-FFF2-40B4-BE49-F238E27FC236}">
                      <a16:creationId xmlns:a16="http://schemas.microsoft.com/office/drawing/2014/main" id="{E494406B-1269-4D86-B435-1528A80FA048}"/>
                    </a:ext>
                  </a:extLst>
                </p14:cNvPr>
                <p14:cNvContentPartPr/>
                <p14:nvPr/>
              </p14:nvContentPartPr>
              <p14:xfrm>
                <a:off x="1733874" y="5093318"/>
                <a:ext cx="151920" cy="732240"/>
              </p14:xfrm>
            </p:contentPart>
          </mc:Choice>
          <mc:Fallback>
            <p:pic>
              <p:nvPicPr>
                <p:cNvPr id="140" name="Käsinkirjoitus 139">
                  <a:extLst>
                    <a:ext uri="{FF2B5EF4-FFF2-40B4-BE49-F238E27FC236}">
                      <a16:creationId xmlns:a16="http://schemas.microsoft.com/office/drawing/2014/main" id="{E494406B-1269-4D86-B435-1528A80FA04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725234" y="5084318"/>
                  <a:ext cx="169560" cy="74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2" name="Käsinkirjoitus 141">
                  <a:extLst>
                    <a:ext uri="{FF2B5EF4-FFF2-40B4-BE49-F238E27FC236}">
                      <a16:creationId xmlns:a16="http://schemas.microsoft.com/office/drawing/2014/main" id="{BAD07F5A-B07A-4CBD-880B-7E12D7B5196B}"/>
                    </a:ext>
                  </a:extLst>
                </p14:cNvPr>
                <p14:cNvContentPartPr/>
                <p14:nvPr/>
              </p14:nvContentPartPr>
              <p14:xfrm>
                <a:off x="2012874" y="5229758"/>
                <a:ext cx="254160" cy="499320"/>
              </p14:xfrm>
            </p:contentPart>
          </mc:Choice>
          <mc:Fallback>
            <p:pic>
              <p:nvPicPr>
                <p:cNvPr id="142" name="Käsinkirjoitus 141">
                  <a:extLst>
                    <a:ext uri="{FF2B5EF4-FFF2-40B4-BE49-F238E27FC236}">
                      <a16:creationId xmlns:a16="http://schemas.microsoft.com/office/drawing/2014/main" id="{BAD07F5A-B07A-4CBD-880B-7E12D7B5196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003874" y="5220758"/>
                  <a:ext cx="27180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3" name="Käsinkirjoitus 142">
                  <a:extLst>
                    <a:ext uri="{FF2B5EF4-FFF2-40B4-BE49-F238E27FC236}">
                      <a16:creationId xmlns:a16="http://schemas.microsoft.com/office/drawing/2014/main" id="{600DE11E-51B6-4FB0-99E3-D9D13543881F}"/>
                    </a:ext>
                  </a:extLst>
                </p14:cNvPr>
                <p14:cNvContentPartPr/>
                <p14:nvPr/>
              </p14:nvContentPartPr>
              <p14:xfrm>
                <a:off x="2424354" y="5248118"/>
                <a:ext cx="253800" cy="418320"/>
              </p14:xfrm>
            </p:contentPart>
          </mc:Choice>
          <mc:Fallback>
            <p:pic>
              <p:nvPicPr>
                <p:cNvPr id="143" name="Käsinkirjoitus 142">
                  <a:extLst>
                    <a:ext uri="{FF2B5EF4-FFF2-40B4-BE49-F238E27FC236}">
                      <a16:creationId xmlns:a16="http://schemas.microsoft.com/office/drawing/2014/main" id="{600DE11E-51B6-4FB0-99E3-D9D13543881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415714" y="5239118"/>
                  <a:ext cx="27144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4" name="Käsinkirjoitus 143">
                  <a:extLst>
                    <a:ext uri="{FF2B5EF4-FFF2-40B4-BE49-F238E27FC236}">
                      <a16:creationId xmlns:a16="http://schemas.microsoft.com/office/drawing/2014/main" id="{73174341-506A-4748-B98C-55F553B5E810}"/>
                    </a:ext>
                  </a:extLst>
                </p14:cNvPr>
                <p14:cNvContentPartPr/>
                <p14:nvPr/>
              </p14:nvContentPartPr>
              <p14:xfrm>
                <a:off x="2857074" y="5511998"/>
                <a:ext cx="153720" cy="10440"/>
              </p14:xfrm>
            </p:contentPart>
          </mc:Choice>
          <mc:Fallback>
            <p:pic>
              <p:nvPicPr>
                <p:cNvPr id="144" name="Käsinkirjoitus 143">
                  <a:extLst>
                    <a:ext uri="{FF2B5EF4-FFF2-40B4-BE49-F238E27FC236}">
                      <a16:creationId xmlns:a16="http://schemas.microsoft.com/office/drawing/2014/main" id="{73174341-506A-4748-B98C-55F553B5E81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848434" y="5503358"/>
                  <a:ext cx="171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5" name="Käsinkirjoitus 144">
                  <a:extLst>
                    <a:ext uri="{FF2B5EF4-FFF2-40B4-BE49-F238E27FC236}">
                      <a16:creationId xmlns:a16="http://schemas.microsoft.com/office/drawing/2014/main" id="{CFEA9B2A-C9C0-433E-BEFA-AB0B4ABE6059}"/>
                    </a:ext>
                  </a:extLst>
                </p14:cNvPr>
                <p14:cNvContentPartPr/>
                <p14:nvPr/>
              </p14:nvContentPartPr>
              <p14:xfrm>
                <a:off x="3176394" y="5257478"/>
                <a:ext cx="193680" cy="464040"/>
              </p14:xfrm>
            </p:contentPart>
          </mc:Choice>
          <mc:Fallback>
            <p:pic>
              <p:nvPicPr>
                <p:cNvPr id="145" name="Käsinkirjoitus 144">
                  <a:extLst>
                    <a:ext uri="{FF2B5EF4-FFF2-40B4-BE49-F238E27FC236}">
                      <a16:creationId xmlns:a16="http://schemas.microsoft.com/office/drawing/2014/main" id="{CFEA9B2A-C9C0-433E-BEFA-AB0B4ABE605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167394" y="5248838"/>
                  <a:ext cx="21132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7" name="Käsinkirjoitus 146">
                  <a:extLst>
                    <a:ext uri="{FF2B5EF4-FFF2-40B4-BE49-F238E27FC236}">
                      <a16:creationId xmlns:a16="http://schemas.microsoft.com/office/drawing/2014/main" id="{2A013AA7-FAA8-4AA9-82AF-59F63547B985}"/>
                    </a:ext>
                  </a:extLst>
                </p14:cNvPr>
                <p14:cNvContentPartPr/>
                <p14:nvPr/>
              </p14:nvContentPartPr>
              <p14:xfrm>
                <a:off x="3493554" y="5300678"/>
                <a:ext cx="189000" cy="455040"/>
              </p14:xfrm>
            </p:contentPart>
          </mc:Choice>
          <mc:Fallback>
            <p:pic>
              <p:nvPicPr>
                <p:cNvPr id="147" name="Käsinkirjoitus 146">
                  <a:extLst>
                    <a:ext uri="{FF2B5EF4-FFF2-40B4-BE49-F238E27FC236}">
                      <a16:creationId xmlns:a16="http://schemas.microsoft.com/office/drawing/2014/main" id="{2A013AA7-FAA8-4AA9-82AF-59F63547B98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484554" y="5291678"/>
                  <a:ext cx="206640" cy="47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Ryhmä 151">
            <a:extLst>
              <a:ext uri="{FF2B5EF4-FFF2-40B4-BE49-F238E27FC236}">
                <a16:creationId xmlns:a16="http://schemas.microsoft.com/office/drawing/2014/main" id="{EA2AC35F-F902-457A-91C1-5EB36988FBA2}"/>
              </a:ext>
            </a:extLst>
          </p:cNvPr>
          <p:cNvGrpSpPr/>
          <p:nvPr/>
        </p:nvGrpSpPr>
        <p:grpSpPr>
          <a:xfrm>
            <a:off x="4083234" y="5176118"/>
            <a:ext cx="1204200" cy="988200"/>
            <a:chOff x="4083234" y="5176118"/>
            <a:chExt cx="1204200" cy="98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8" name="Käsinkirjoitus 147">
                  <a:extLst>
                    <a:ext uri="{FF2B5EF4-FFF2-40B4-BE49-F238E27FC236}">
                      <a16:creationId xmlns:a16="http://schemas.microsoft.com/office/drawing/2014/main" id="{5511BD7A-1BB3-402A-9BC4-9575D5713095}"/>
                    </a:ext>
                  </a:extLst>
                </p14:cNvPr>
                <p14:cNvContentPartPr/>
                <p14:nvPr/>
              </p14:nvContentPartPr>
              <p14:xfrm>
                <a:off x="4083234" y="5470958"/>
                <a:ext cx="200160" cy="296280"/>
              </p14:xfrm>
            </p:contentPart>
          </mc:Choice>
          <mc:Fallback>
            <p:pic>
              <p:nvPicPr>
                <p:cNvPr id="148" name="Käsinkirjoitus 147">
                  <a:extLst>
                    <a:ext uri="{FF2B5EF4-FFF2-40B4-BE49-F238E27FC236}">
                      <a16:creationId xmlns:a16="http://schemas.microsoft.com/office/drawing/2014/main" id="{5511BD7A-1BB3-402A-9BC4-9575D571309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074234" y="5461958"/>
                  <a:ext cx="2178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9" name="Käsinkirjoitus 148">
                  <a:extLst>
                    <a:ext uri="{FF2B5EF4-FFF2-40B4-BE49-F238E27FC236}">
                      <a16:creationId xmlns:a16="http://schemas.microsoft.com/office/drawing/2014/main" id="{877F0381-9D76-471E-A9D2-2FD1C1887EEC}"/>
                    </a:ext>
                  </a:extLst>
                </p14:cNvPr>
                <p14:cNvContentPartPr/>
                <p14:nvPr/>
              </p14:nvContentPartPr>
              <p14:xfrm>
                <a:off x="4462674" y="5176118"/>
                <a:ext cx="334440" cy="988200"/>
              </p14:xfrm>
            </p:contentPart>
          </mc:Choice>
          <mc:Fallback>
            <p:pic>
              <p:nvPicPr>
                <p:cNvPr id="149" name="Käsinkirjoitus 148">
                  <a:extLst>
                    <a:ext uri="{FF2B5EF4-FFF2-40B4-BE49-F238E27FC236}">
                      <a16:creationId xmlns:a16="http://schemas.microsoft.com/office/drawing/2014/main" id="{877F0381-9D76-471E-A9D2-2FD1C1887EE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454034" y="5167118"/>
                  <a:ext cx="352080" cy="10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0" name="Käsinkirjoitus 149">
                  <a:extLst>
                    <a:ext uri="{FF2B5EF4-FFF2-40B4-BE49-F238E27FC236}">
                      <a16:creationId xmlns:a16="http://schemas.microsoft.com/office/drawing/2014/main" id="{14C6460F-C375-483C-8077-D864431DBCF6}"/>
                    </a:ext>
                  </a:extLst>
                </p14:cNvPr>
                <p14:cNvContentPartPr/>
                <p14:nvPr/>
              </p14:nvContentPartPr>
              <p14:xfrm>
                <a:off x="4981074" y="5547638"/>
                <a:ext cx="306360" cy="3960"/>
              </p14:xfrm>
            </p:contentPart>
          </mc:Choice>
          <mc:Fallback>
            <p:pic>
              <p:nvPicPr>
                <p:cNvPr id="150" name="Käsinkirjoitus 149">
                  <a:extLst>
                    <a:ext uri="{FF2B5EF4-FFF2-40B4-BE49-F238E27FC236}">
                      <a16:creationId xmlns:a16="http://schemas.microsoft.com/office/drawing/2014/main" id="{14C6460F-C375-483C-8077-D864431DBCF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972434" y="5538638"/>
                  <a:ext cx="3240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1" name="Käsinkirjoitus 150">
                  <a:extLst>
                    <a:ext uri="{FF2B5EF4-FFF2-40B4-BE49-F238E27FC236}">
                      <a16:creationId xmlns:a16="http://schemas.microsoft.com/office/drawing/2014/main" id="{195B4F05-6AEB-419D-9F2D-F6AA9C0D15AF}"/>
                    </a:ext>
                  </a:extLst>
                </p14:cNvPr>
                <p14:cNvContentPartPr/>
                <p14:nvPr/>
              </p14:nvContentPartPr>
              <p14:xfrm>
                <a:off x="5015634" y="5672918"/>
                <a:ext cx="247680" cy="24840"/>
              </p14:xfrm>
            </p:contentPart>
          </mc:Choice>
          <mc:Fallback>
            <p:pic>
              <p:nvPicPr>
                <p:cNvPr id="151" name="Käsinkirjoitus 150">
                  <a:extLst>
                    <a:ext uri="{FF2B5EF4-FFF2-40B4-BE49-F238E27FC236}">
                      <a16:creationId xmlns:a16="http://schemas.microsoft.com/office/drawing/2014/main" id="{195B4F05-6AEB-419D-9F2D-F6AA9C0D15A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006634" y="5663918"/>
                  <a:ext cx="26532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Ryhmä 161">
            <a:extLst>
              <a:ext uri="{FF2B5EF4-FFF2-40B4-BE49-F238E27FC236}">
                <a16:creationId xmlns:a16="http://schemas.microsoft.com/office/drawing/2014/main" id="{2CE12CEB-145F-4D49-96E8-1A0DD9C2A74A}"/>
              </a:ext>
            </a:extLst>
          </p:cNvPr>
          <p:cNvGrpSpPr/>
          <p:nvPr/>
        </p:nvGrpSpPr>
        <p:grpSpPr>
          <a:xfrm>
            <a:off x="5751114" y="5117438"/>
            <a:ext cx="2207880" cy="556200"/>
            <a:chOff x="5751114" y="5117438"/>
            <a:chExt cx="2207880" cy="55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4" name="Käsinkirjoitus 153">
                  <a:extLst>
                    <a:ext uri="{FF2B5EF4-FFF2-40B4-BE49-F238E27FC236}">
                      <a16:creationId xmlns:a16="http://schemas.microsoft.com/office/drawing/2014/main" id="{7FD85262-E1B5-401B-AFBF-45327A29D687}"/>
                    </a:ext>
                  </a:extLst>
                </p14:cNvPr>
                <p14:cNvContentPartPr/>
                <p14:nvPr/>
              </p14:nvContentPartPr>
              <p14:xfrm>
                <a:off x="5751114" y="5648078"/>
                <a:ext cx="2207880" cy="25560"/>
              </p14:xfrm>
            </p:contentPart>
          </mc:Choice>
          <mc:Fallback>
            <p:pic>
              <p:nvPicPr>
                <p:cNvPr id="154" name="Käsinkirjoitus 153">
                  <a:extLst>
                    <a:ext uri="{FF2B5EF4-FFF2-40B4-BE49-F238E27FC236}">
                      <a16:creationId xmlns:a16="http://schemas.microsoft.com/office/drawing/2014/main" id="{7FD85262-E1B5-401B-AFBF-45327A29D68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742114" y="5639078"/>
                  <a:ext cx="2225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5" name="Käsinkirjoitus 154">
                  <a:extLst>
                    <a:ext uri="{FF2B5EF4-FFF2-40B4-BE49-F238E27FC236}">
                      <a16:creationId xmlns:a16="http://schemas.microsoft.com/office/drawing/2014/main" id="{4AACF574-6286-44C2-A6DA-4161F1D9DFF9}"/>
                    </a:ext>
                  </a:extLst>
                </p14:cNvPr>
                <p14:cNvContentPartPr/>
                <p14:nvPr/>
              </p14:nvContentPartPr>
              <p14:xfrm>
                <a:off x="6100314" y="5117438"/>
                <a:ext cx="8640" cy="476640"/>
              </p14:xfrm>
            </p:contentPart>
          </mc:Choice>
          <mc:Fallback>
            <p:pic>
              <p:nvPicPr>
                <p:cNvPr id="155" name="Käsinkirjoitus 154">
                  <a:extLst>
                    <a:ext uri="{FF2B5EF4-FFF2-40B4-BE49-F238E27FC236}">
                      <a16:creationId xmlns:a16="http://schemas.microsoft.com/office/drawing/2014/main" id="{4AACF574-6286-44C2-A6DA-4161F1D9DFF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091674" y="5108438"/>
                  <a:ext cx="2628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6" name="Käsinkirjoitus 155">
                  <a:extLst>
                    <a:ext uri="{FF2B5EF4-FFF2-40B4-BE49-F238E27FC236}">
                      <a16:creationId xmlns:a16="http://schemas.microsoft.com/office/drawing/2014/main" id="{017E1A48-AD38-4AD1-B5D9-6813794ABD34}"/>
                    </a:ext>
                  </a:extLst>
                </p14:cNvPr>
                <p14:cNvContentPartPr/>
                <p14:nvPr/>
              </p14:nvContentPartPr>
              <p14:xfrm>
                <a:off x="6274554" y="5193038"/>
                <a:ext cx="211680" cy="234000"/>
              </p14:xfrm>
            </p:contentPart>
          </mc:Choice>
          <mc:Fallback>
            <p:pic>
              <p:nvPicPr>
                <p:cNvPr id="156" name="Käsinkirjoitus 155">
                  <a:extLst>
                    <a:ext uri="{FF2B5EF4-FFF2-40B4-BE49-F238E27FC236}">
                      <a16:creationId xmlns:a16="http://schemas.microsoft.com/office/drawing/2014/main" id="{017E1A48-AD38-4AD1-B5D9-6813794ABD3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265554" y="5184398"/>
                  <a:ext cx="2293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7" name="Käsinkirjoitus 156">
                  <a:extLst>
                    <a:ext uri="{FF2B5EF4-FFF2-40B4-BE49-F238E27FC236}">
                      <a16:creationId xmlns:a16="http://schemas.microsoft.com/office/drawing/2014/main" id="{D305732C-D52D-40FB-B584-4D600ABD77F5}"/>
                    </a:ext>
                  </a:extLst>
                </p14:cNvPr>
                <p14:cNvContentPartPr/>
                <p14:nvPr/>
              </p14:nvContentPartPr>
              <p14:xfrm>
                <a:off x="6437994" y="5221118"/>
                <a:ext cx="19800" cy="333000"/>
              </p14:xfrm>
            </p:contentPart>
          </mc:Choice>
          <mc:Fallback>
            <p:pic>
              <p:nvPicPr>
                <p:cNvPr id="157" name="Käsinkirjoitus 156">
                  <a:extLst>
                    <a:ext uri="{FF2B5EF4-FFF2-40B4-BE49-F238E27FC236}">
                      <a16:creationId xmlns:a16="http://schemas.microsoft.com/office/drawing/2014/main" id="{D305732C-D52D-40FB-B584-4D600ABD77F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428994" y="5212478"/>
                  <a:ext cx="3744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8" name="Käsinkirjoitus 157">
                  <a:extLst>
                    <a:ext uri="{FF2B5EF4-FFF2-40B4-BE49-F238E27FC236}">
                      <a16:creationId xmlns:a16="http://schemas.microsoft.com/office/drawing/2014/main" id="{95FF04D7-900A-469C-AFE5-7A4934227118}"/>
                    </a:ext>
                  </a:extLst>
                </p14:cNvPr>
                <p14:cNvContentPartPr/>
                <p14:nvPr/>
              </p14:nvContentPartPr>
              <p14:xfrm>
                <a:off x="6678114" y="5450078"/>
                <a:ext cx="189720" cy="10080"/>
              </p14:xfrm>
            </p:contentPart>
          </mc:Choice>
          <mc:Fallback>
            <p:pic>
              <p:nvPicPr>
                <p:cNvPr id="158" name="Käsinkirjoitus 157">
                  <a:extLst>
                    <a:ext uri="{FF2B5EF4-FFF2-40B4-BE49-F238E27FC236}">
                      <a16:creationId xmlns:a16="http://schemas.microsoft.com/office/drawing/2014/main" id="{95FF04D7-900A-469C-AFE5-7A493422711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669474" y="5441438"/>
                  <a:ext cx="207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9" name="Käsinkirjoitus 158">
                  <a:extLst>
                    <a:ext uri="{FF2B5EF4-FFF2-40B4-BE49-F238E27FC236}">
                      <a16:creationId xmlns:a16="http://schemas.microsoft.com/office/drawing/2014/main" id="{F8067323-2CDC-449B-9D8B-8083697F3186}"/>
                    </a:ext>
                  </a:extLst>
                </p14:cNvPr>
                <p14:cNvContentPartPr/>
                <p14:nvPr/>
              </p14:nvContentPartPr>
              <p14:xfrm>
                <a:off x="6780714" y="5351438"/>
                <a:ext cx="4320" cy="168120"/>
              </p14:xfrm>
            </p:contentPart>
          </mc:Choice>
          <mc:Fallback>
            <p:pic>
              <p:nvPicPr>
                <p:cNvPr id="159" name="Käsinkirjoitus 158">
                  <a:extLst>
                    <a:ext uri="{FF2B5EF4-FFF2-40B4-BE49-F238E27FC236}">
                      <a16:creationId xmlns:a16="http://schemas.microsoft.com/office/drawing/2014/main" id="{F8067323-2CDC-449B-9D8B-8083697F318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771714" y="5342798"/>
                  <a:ext cx="219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0" name="Käsinkirjoitus 159">
                  <a:extLst>
                    <a:ext uri="{FF2B5EF4-FFF2-40B4-BE49-F238E27FC236}">
                      <a16:creationId xmlns:a16="http://schemas.microsoft.com/office/drawing/2014/main" id="{60AFDF76-C387-4653-860E-7FFD268ED236}"/>
                    </a:ext>
                  </a:extLst>
                </p14:cNvPr>
                <p14:cNvContentPartPr/>
                <p14:nvPr/>
              </p14:nvContentPartPr>
              <p14:xfrm>
                <a:off x="7091034" y="5166758"/>
                <a:ext cx="9720" cy="350640"/>
              </p14:xfrm>
            </p:contentPart>
          </mc:Choice>
          <mc:Fallback>
            <p:pic>
              <p:nvPicPr>
                <p:cNvPr id="160" name="Käsinkirjoitus 159">
                  <a:extLst>
                    <a:ext uri="{FF2B5EF4-FFF2-40B4-BE49-F238E27FC236}">
                      <a16:creationId xmlns:a16="http://schemas.microsoft.com/office/drawing/2014/main" id="{60AFDF76-C387-4653-860E-7FFD268ED23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082034" y="5157758"/>
                  <a:ext cx="2736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1" name="Käsinkirjoitus 160">
                  <a:extLst>
                    <a:ext uri="{FF2B5EF4-FFF2-40B4-BE49-F238E27FC236}">
                      <a16:creationId xmlns:a16="http://schemas.microsoft.com/office/drawing/2014/main" id="{9A409CF6-EED6-48CB-90CD-F100004B1FAD}"/>
                    </a:ext>
                  </a:extLst>
                </p14:cNvPr>
                <p14:cNvContentPartPr/>
                <p14:nvPr/>
              </p14:nvContentPartPr>
              <p14:xfrm>
                <a:off x="7272114" y="5166758"/>
                <a:ext cx="162360" cy="433800"/>
              </p14:xfrm>
            </p:contentPart>
          </mc:Choice>
          <mc:Fallback>
            <p:pic>
              <p:nvPicPr>
                <p:cNvPr id="161" name="Käsinkirjoitus 160">
                  <a:extLst>
                    <a:ext uri="{FF2B5EF4-FFF2-40B4-BE49-F238E27FC236}">
                      <a16:creationId xmlns:a16="http://schemas.microsoft.com/office/drawing/2014/main" id="{9A409CF6-EED6-48CB-90CD-F100004B1FA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263114" y="5157758"/>
                  <a:ext cx="180000" cy="45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Ryhmä 168">
            <a:extLst>
              <a:ext uri="{FF2B5EF4-FFF2-40B4-BE49-F238E27FC236}">
                <a16:creationId xmlns:a16="http://schemas.microsoft.com/office/drawing/2014/main" id="{1C0A846C-CD3A-4829-9416-08CF0B1C2213}"/>
              </a:ext>
            </a:extLst>
          </p:cNvPr>
          <p:cNvGrpSpPr/>
          <p:nvPr/>
        </p:nvGrpSpPr>
        <p:grpSpPr>
          <a:xfrm>
            <a:off x="6468234" y="5770478"/>
            <a:ext cx="876960" cy="443160"/>
            <a:chOff x="6468234" y="5770478"/>
            <a:chExt cx="876960" cy="44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3" name="Käsinkirjoitus 162">
                  <a:extLst>
                    <a:ext uri="{FF2B5EF4-FFF2-40B4-BE49-F238E27FC236}">
                      <a16:creationId xmlns:a16="http://schemas.microsoft.com/office/drawing/2014/main" id="{9CD3D247-E37B-4028-BC78-951EFD330E4E}"/>
                    </a:ext>
                  </a:extLst>
                </p14:cNvPr>
                <p14:cNvContentPartPr/>
                <p14:nvPr/>
              </p14:nvContentPartPr>
              <p14:xfrm>
                <a:off x="6468234" y="5770478"/>
                <a:ext cx="164520" cy="391680"/>
              </p14:xfrm>
            </p:contentPart>
          </mc:Choice>
          <mc:Fallback>
            <p:pic>
              <p:nvPicPr>
                <p:cNvPr id="163" name="Käsinkirjoitus 162">
                  <a:extLst>
                    <a:ext uri="{FF2B5EF4-FFF2-40B4-BE49-F238E27FC236}">
                      <a16:creationId xmlns:a16="http://schemas.microsoft.com/office/drawing/2014/main" id="{9CD3D247-E37B-4028-BC78-951EFD330E4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459594" y="5761838"/>
                  <a:ext cx="18216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4" name="Käsinkirjoitus 163">
                  <a:extLst>
                    <a:ext uri="{FF2B5EF4-FFF2-40B4-BE49-F238E27FC236}">
                      <a16:creationId xmlns:a16="http://schemas.microsoft.com/office/drawing/2014/main" id="{78910AEB-640E-423A-B20D-37208DD99F32}"/>
                    </a:ext>
                  </a:extLst>
                </p14:cNvPr>
                <p14:cNvContentPartPr/>
                <p14:nvPr/>
              </p14:nvContentPartPr>
              <p14:xfrm>
                <a:off x="6836154" y="5799998"/>
                <a:ext cx="150480" cy="413640"/>
              </p14:xfrm>
            </p:contentPart>
          </mc:Choice>
          <mc:Fallback>
            <p:pic>
              <p:nvPicPr>
                <p:cNvPr id="164" name="Käsinkirjoitus 163">
                  <a:extLst>
                    <a:ext uri="{FF2B5EF4-FFF2-40B4-BE49-F238E27FC236}">
                      <a16:creationId xmlns:a16="http://schemas.microsoft.com/office/drawing/2014/main" id="{78910AEB-640E-423A-B20D-37208DD99F3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827154" y="5791358"/>
                  <a:ext cx="16812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5" name="Käsinkirjoitus 164">
                  <a:extLst>
                    <a:ext uri="{FF2B5EF4-FFF2-40B4-BE49-F238E27FC236}">
                      <a16:creationId xmlns:a16="http://schemas.microsoft.com/office/drawing/2014/main" id="{B5E11B45-CA0C-4EF6-8CB5-91C53C092EE2}"/>
                    </a:ext>
                  </a:extLst>
                </p14:cNvPr>
                <p14:cNvContentPartPr/>
                <p14:nvPr/>
              </p14:nvContentPartPr>
              <p14:xfrm>
                <a:off x="7179594" y="5788478"/>
                <a:ext cx="165600" cy="396720"/>
              </p14:xfrm>
            </p:contentPart>
          </mc:Choice>
          <mc:Fallback>
            <p:pic>
              <p:nvPicPr>
                <p:cNvPr id="165" name="Käsinkirjoitus 164">
                  <a:extLst>
                    <a:ext uri="{FF2B5EF4-FFF2-40B4-BE49-F238E27FC236}">
                      <a16:creationId xmlns:a16="http://schemas.microsoft.com/office/drawing/2014/main" id="{B5E11B45-CA0C-4EF6-8CB5-91C53C092EE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170594" y="5779838"/>
                  <a:ext cx="183240" cy="41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Ryhmä 167">
            <a:extLst>
              <a:ext uri="{FF2B5EF4-FFF2-40B4-BE49-F238E27FC236}">
                <a16:creationId xmlns:a16="http://schemas.microsoft.com/office/drawing/2014/main" id="{DACC2F2F-EE84-46AD-8BB4-48CE5DC6071A}"/>
              </a:ext>
            </a:extLst>
          </p:cNvPr>
          <p:cNvGrpSpPr/>
          <p:nvPr/>
        </p:nvGrpSpPr>
        <p:grpSpPr>
          <a:xfrm>
            <a:off x="8153394" y="5618918"/>
            <a:ext cx="348480" cy="109440"/>
            <a:chOff x="8153394" y="5618918"/>
            <a:chExt cx="348480" cy="10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6" name="Käsinkirjoitus 165">
                  <a:extLst>
                    <a:ext uri="{FF2B5EF4-FFF2-40B4-BE49-F238E27FC236}">
                      <a16:creationId xmlns:a16="http://schemas.microsoft.com/office/drawing/2014/main" id="{83EBFB25-3FD8-4BAB-8705-8D6A4B1EB73C}"/>
                    </a:ext>
                  </a:extLst>
                </p14:cNvPr>
                <p14:cNvContentPartPr/>
                <p14:nvPr/>
              </p14:nvContentPartPr>
              <p14:xfrm>
                <a:off x="8315754" y="5618918"/>
                <a:ext cx="186120" cy="10080"/>
              </p14:xfrm>
            </p:contentPart>
          </mc:Choice>
          <mc:Fallback>
            <p:pic>
              <p:nvPicPr>
                <p:cNvPr id="166" name="Käsinkirjoitus 165">
                  <a:extLst>
                    <a:ext uri="{FF2B5EF4-FFF2-40B4-BE49-F238E27FC236}">
                      <a16:creationId xmlns:a16="http://schemas.microsoft.com/office/drawing/2014/main" id="{83EBFB25-3FD8-4BAB-8705-8D6A4B1EB73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307114" y="5609918"/>
                  <a:ext cx="203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7" name="Käsinkirjoitus 166">
                  <a:extLst>
                    <a:ext uri="{FF2B5EF4-FFF2-40B4-BE49-F238E27FC236}">
                      <a16:creationId xmlns:a16="http://schemas.microsoft.com/office/drawing/2014/main" id="{2D364C46-5BF8-455E-8649-52806331D1BF}"/>
                    </a:ext>
                  </a:extLst>
                </p14:cNvPr>
                <p14:cNvContentPartPr/>
                <p14:nvPr/>
              </p14:nvContentPartPr>
              <p14:xfrm>
                <a:off x="8153394" y="5718998"/>
                <a:ext cx="272880" cy="9360"/>
              </p14:xfrm>
            </p:contentPart>
          </mc:Choice>
          <mc:Fallback>
            <p:pic>
              <p:nvPicPr>
                <p:cNvPr id="167" name="Käsinkirjoitus 166">
                  <a:extLst>
                    <a:ext uri="{FF2B5EF4-FFF2-40B4-BE49-F238E27FC236}">
                      <a16:creationId xmlns:a16="http://schemas.microsoft.com/office/drawing/2014/main" id="{2D364C46-5BF8-455E-8649-52806331D1B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144754" y="5710358"/>
                  <a:ext cx="29052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Ryhmä 178">
            <a:extLst>
              <a:ext uri="{FF2B5EF4-FFF2-40B4-BE49-F238E27FC236}">
                <a16:creationId xmlns:a16="http://schemas.microsoft.com/office/drawing/2014/main" id="{43D2B1F9-4299-487A-A01B-97D62B6692C7}"/>
              </a:ext>
            </a:extLst>
          </p:cNvPr>
          <p:cNvGrpSpPr/>
          <p:nvPr/>
        </p:nvGrpSpPr>
        <p:grpSpPr>
          <a:xfrm>
            <a:off x="8784114" y="5259278"/>
            <a:ext cx="706320" cy="582480"/>
            <a:chOff x="8784114" y="5259278"/>
            <a:chExt cx="706320" cy="58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0" name="Käsinkirjoitus 169">
                  <a:extLst>
                    <a:ext uri="{FF2B5EF4-FFF2-40B4-BE49-F238E27FC236}">
                      <a16:creationId xmlns:a16="http://schemas.microsoft.com/office/drawing/2014/main" id="{ADD9F3B9-E380-46DF-9697-02FD1917DB56}"/>
                    </a:ext>
                  </a:extLst>
                </p14:cNvPr>
                <p14:cNvContentPartPr/>
                <p14:nvPr/>
              </p14:nvContentPartPr>
              <p14:xfrm>
                <a:off x="8784114" y="5279438"/>
                <a:ext cx="135000" cy="234000"/>
              </p14:xfrm>
            </p:contentPart>
          </mc:Choice>
          <mc:Fallback>
            <p:pic>
              <p:nvPicPr>
                <p:cNvPr id="170" name="Käsinkirjoitus 169">
                  <a:extLst>
                    <a:ext uri="{FF2B5EF4-FFF2-40B4-BE49-F238E27FC236}">
                      <a16:creationId xmlns:a16="http://schemas.microsoft.com/office/drawing/2014/main" id="{ADD9F3B9-E380-46DF-9697-02FD1917DB5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775474" y="5270798"/>
                  <a:ext cx="1526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1" name="Käsinkirjoitus 170">
                  <a:extLst>
                    <a:ext uri="{FF2B5EF4-FFF2-40B4-BE49-F238E27FC236}">
                      <a16:creationId xmlns:a16="http://schemas.microsoft.com/office/drawing/2014/main" id="{5B7A3AB6-A832-4324-A805-12A9D197EC9C}"/>
                    </a:ext>
                  </a:extLst>
                </p14:cNvPr>
                <p14:cNvContentPartPr/>
                <p14:nvPr/>
              </p14:nvContentPartPr>
              <p14:xfrm>
                <a:off x="8933514" y="5259278"/>
                <a:ext cx="21240" cy="490680"/>
              </p14:xfrm>
            </p:contentPart>
          </mc:Choice>
          <mc:Fallback>
            <p:pic>
              <p:nvPicPr>
                <p:cNvPr id="171" name="Käsinkirjoitus 170">
                  <a:extLst>
                    <a:ext uri="{FF2B5EF4-FFF2-40B4-BE49-F238E27FC236}">
                      <a16:creationId xmlns:a16="http://schemas.microsoft.com/office/drawing/2014/main" id="{5B7A3AB6-A832-4324-A805-12A9D197EC9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924514" y="5250278"/>
                  <a:ext cx="3888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2" name="Käsinkirjoitus 171">
                  <a:extLst>
                    <a:ext uri="{FF2B5EF4-FFF2-40B4-BE49-F238E27FC236}">
                      <a16:creationId xmlns:a16="http://schemas.microsoft.com/office/drawing/2014/main" id="{EE8F88FE-B091-4C04-A953-4289EE7FCF04}"/>
                    </a:ext>
                  </a:extLst>
                </p14:cNvPr>
                <p14:cNvContentPartPr/>
                <p14:nvPr/>
              </p14:nvContentPartPr>
              <p14:xfrm>
                <a:off x="9102714" y="5698478"/>
                <a:ext cx="81000" cy="129600"/>
              </p14:xfrm>
            </p:contentPart>
          </mc:Choice>
          <mc:Fallback>
            <p:pic>
              <p:nvPicPr>
                <p:cNvPr id="172" name="Käsinkirjoitus 171">
                  <a:extLst>
                    <a:ext uri="{FF2B5EF4-FFF2-40B4-BE49-F238E27FC236}">
                      <a16:creationId xmlns:a16="http://schemas.microsoft.com/office/drawing/2014/main" id="{EE8F88FE-B091-4C04-A953-4289EE7FCF0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093714" y="5689838"/>
                  <a:ext cx="98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3" name="Käsinkirjoitus 172">
                  <a:extLst>
                    <a:ext uri="{FF2B5EF4-FFF2-40B4-BE49-F238E27FC236}">
                      <a16:creationId xmlns:a16="http://schemas.microsoft.com/office/drawing/2014/main" id="{2D579476-5FF4-4810-BF39-57A9D46A01F4}"/>
                    </a:ext>
                  </a:extLst>
                </p14:cNvPr>
                <p14:cNvContentPartPr/>
                <p14:nvPr/>
              </p14:nvContentPartPr>
              <p14:xfrm>
                <a:off x="9299634" y="5338478"/>
                <a:ext cx="190800" cy="503280"/>
              </p14:xfrm>
            </p:contentPart>
          </mc:Choice>
          <mc:Fallback>
            <p:pic>
              <p:nvPicPr>
                <p:cNvPr id="173" name="Käsinkirjoitus 172">
                  <a:extLst>
                    <a:ext uri="{FF2B5EF4-FFF2-40B4-BE49-F238E27FC236}">
                      <a16:creationId xmlns:a16="http://schemas.microsoft.com/office/drawing/2014/main" id="{2D579476-5FF4-4810-BF39-57A9D46A01F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290634" y="5329838"/>
                  <a:ext cx="20844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4" name="Käsinkirjoitus 173">
                  <a:extLst>
                    <a:ext uri="{FF2B5EF4-FFF2-40B4-BE49-F238E27FC236}">
                      <a16:creationId xmlns:a16="http://schemas.microsoft.com/office/drawing/2014/main" id="{27B7B9FF-9346-4564-97BF-1A0C74847242}"/>
                    </a:ext>
                  </a:extLst>
                </p14:cNvPr>
                <p14:cNvContentPartPr/>
                <p14:nvPr/>
              </p14:nvContentPartPr>
              <p14:xfrm>
                <a:off x="9255354" y="5587958"/>
                <a:ext cx="217440" cy="27000"/>
              </p14:xfrm>
            </p:contentPart>
          </mc:Choice>
          <mc:Fallback>
            <p:pic>
              <p:nvPicPr>
                <p:cNvPr id="174" name="Käsinkirjoitus 173">
                  <a:extLst>
                    <a:ext uri="{FF2B5EF4-FFF2-40B4-BE49-F238E27FC236}">
                      <a16:creationId xmlns:a16="http://schemas.microsoft.com/office/drawing/2014/main" id="{27B7B9FF-9346-4564-97BF-1A0C7484724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246714" y="5578958"/>
                  <a:ext cx="23508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Ryhmä 177">
            <a:extLst>
              <a:ext uri="{FF2B5EF4-FFF2-40B4-BE49-F238E27FC236}">
                <a16:creationId xmlns:a16="http://schemas.microsoft.com/office/drawing/2014/main" id="{2135489C-54AA-417C-9DE0-BD12876571AC}"/>
              </a:ext>
            </a:extLst>
          </p:cNvPr>
          <p:cNvGrpSpPr/>
          <p:nvPr/>
        </p:nvGrpSpPr>
        <p:grpSpPr>
          <a:xfrm>
            <a:off x="9737034" y="5380598"/>
            <a:ext cx="357840" cy="550800"/>
            <a:chOff x="9737034" y="5380598"/>
            <a:chExt cx="357840" cy="55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5" name="Käsinkirjoitus 174">
                  <a:extLst>
                    <a:ext uri="{FF2B5EF4-FFF2-40B4-BE49-F238E27FC236}">
                      <a16:creationId xmlns:a16="http://schemas.microsoft.com/office/drawing/2014/main" id="{3B9A96B9-A999-443A-A884-B40044D8EBA0}"/>
                    </a:ext>
                  </a:extLst>
                </p14:cNvPr>
                <p14:cNvContentPartPr/>
                <p14:nvPr/>
              </p14:nvContentPartPr>
              <p14:xfrm>
                <a:off x="9737034" y="5454038"/>
                <a:ext cx="357840" cy="477360"/>
              </p14:xfrm>
            </p:contentPart>
          </mc:Choice>
          <mc:Fallback>
            <p:pic>
              <p:nvPicPr>
                <p:cNvPr id="175" name="Käsinkirjoitus 174">
                  <a:extLst>
                    <a:ext uri="{FF2B5EF4-FFF2-40B4-BE49-F238E27FC236}">
                      <a16:creationId xmlns:a16="http://schemas.microsoft.com/office/drawing/2014/main" id="{3B9A96B9-A999-443A-A884-B40044D8EBA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728394" y="5445038"/>
                  <a:ext cx="37548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6" name="Käsinkirjoitus 175">
                  <a:extLst>
                    <a:ext uri="{FF2B5EF4-FFF2-40B4-BE49-F238E27FC236}">
                      <a16:creationId xmlns:a16="http://schemas.microsoft.com/office/drawing/2014/main" id="{CB71EB4C-4DCC-44FE-8C75-37B630539C7F}"/>
                    </a:ext>
                  </a:extLst>
                </p14:cNvPr>
                <p14:cNvContentPartPr/>
                <p14:nvPr/>
              </p14:nvContentPartPr>
              <p14:xfrm>
                <a:off x="9815874" y="5380598"/>
                <a:ext cx="72360" cy="163800"/>
              </p14:xfrm>
            </p:contentPart>
          </mc:Choice>
          <mc:Fallback>
            <p:pic>
              <p:nvPicPr>
                <p:cNvPr id="176" name="Käsinkirjoitus 175">
                  <a:extLst>
                    <a:ext uri="{FF2B5EF4-FFF2-40B4-BE49-F238E27FC236}">
                      <a16:creationId xmlns:a16="http://schemas.microsoft.com/office/drawing/2014/main" id="{CB71EB4C-4DCC-44FE-8C75-37B630539C7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806874" y="5371598"/>
                  <a:ext cx="900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7" name="Käsinkirjoitus 176">
                  <a:extLst>
                    <a:ext uri="{FF2B5EF4-FFF2-40B4-BE49-F238E27FC236}">
                      <a16:creationId xmlns:a16="http://schemas.microsoft.com/office/drawing/2014/main" id="{90BE9CAC-51D1-4069-B006-77D21FB87428}"/>
                    </a:ext>
                  </a:extLst>
                </p14:cNvPr>
                <p14:cNvContentPartPr/>
                <p14:nvPr/>
              </p14:nvContentPartPr>
              <p14:xfrm>
                <a:off x="9947274" y="5817278"/>
                <a:ext cx="69480" cy="98280"/>
              </p14:xfrm>
            </p:contentPart>
          </mc:Choice>
          <mc:Fallback>
            <p:pic>
              <p:nvPicPr>
                <p:cNvPr id="177" name="Käsinkirjoitus 176">
                  <a:extLst>
                    <a:ext uri="{FF2B5EF4-FFF2-40B4-BE49-F238E27FC236}">
                      <a16:creationId xmlns:a16="http://schemas.microsoft.com/office/drawing/2014/main" id="{90BE9CAC-51D1-4069-B006-77D21FB8742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938634" y="5808278"/>
                  <a:ext cx="87120" cy="115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59280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3E05B77-7560-4F35-A763-78FC0107B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86"/>
            <a:ext cx="12192000" cy="2360527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4262A41D-2145-4E36-A296-30C843FCABAA}"/>
              </a:ext>
            </a:extLst>
          </p:cNvPr>
          <p:cNvGrpSpPr/>
          <p:nvPr/>
        </p:nvGrpSpPr>
        <p:grpSpPr>
          <a:xfrm>
            <a:off x="1186363" y="2982362"/>
            <a:ext cx="417960" cy="498600"/>
            <a:chOff x="1186363" y="2982362"/>
            <a:chExt cx="417960" cy="49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Käsinkirjoitus 1">
                  <a:extLst>
                    <a:ext uri="{FF2B5EF4-FFF2-40B4-BE49-F238E27FC236}">
                      <a16:creationId xmlns:a16="http://schemas.microsoft.com/office/drawing/2014/main" id="{EB82B75B-37A4-4FD0-8405-7889C73C67B0}"/>
                    </a:ext>
                  </a:extLst>
                </p14:cNvPr>
                <p14:cNvContentPartPr/>
                <p14:nvPr/>
              </p14:nvContentPartPr>
              <p14:xfrm>
                <a:off x="1186363" y="2982362"/>
                <a:ext cx="185400" cy="381600"/>
              </p14:xfrm>
            </p:contentPart>
          </mc:Choice>
          <mc:Fallback>
            <p:pic>
              <p:nvPicPr>
                <p:cNvPr id="2" name="Käsinkirjoitus 1">
                  <a:extLst>
                    <a:ext uri="{FF2B5EF4-FFF2-40B4-BE49-F238E27FC236}">
                      <a16:creationId xmlns:a16="http://schemas.microsoft.com/office/drawing/2014/main" id="{EB82B75B-37A4-4FD0-8405-7889C73C67B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77723" y="2973722"/>
                  <a:ext cx="20304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Käsinkirjoitus 3">
                  <a:extLst>
                    <a:ext uri="{FF2B5EF4-FFF2-40B4-BE49-F238E27FC236}">
                      <a16:creationId xmlns:a16="http://schemas.microsoft.com/office/drawing/2014/main" id="{54EB3359-DE43-439A-A513-75019DC48214}"/>
                    </a:ext>
                  </a:extLst>
                </p14:cNvPr>
                <p14:cNvContentPartPr/>
                <p14:nvPr/>
              </p14:nvContentPartPr>
              <p14:xfrm>
                <a:off x="1520443" y="3416522"/>
                <a:ext cx="83880" cy="64440"/>
              </p14:xfrm>
            </p:contentPart>
          </mc:Choice>
          <mc:Fallback>
            <p:pic>
              <p:nvPicPr>
                <p:cNvPr id="4" name="Käsinkirjoitus 3">
                  <a:extLst>
                    <a:ext uri="{FF2B5EF4-FFF2-40B4-BE49-F238E27FC236}">
                      <a16:creationId xmlns:a16="http://schemas.microsoft.com/office/drawing/2014/main" id="{54EB3359-DE43-439A-A513-75019DC4821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11443" y="3407882"/>
                  <a:ext cx="101520" cy="8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Käsinkirjoitus 4">
                <a:extLst>
                  <a:ext uri="{FF2B5EF4-FFF2-40B4-BE49-F238E27FC236}">
                    <a16:creationId xmlns:a16="http://schemas.microsoft.com/office/drawing/2014/main" id="{B4B1C643-6EF4-4F63-A032-ECE1F3132376}"/>
                  </a:ext>
                </a:extLst>
              </p14:cNvPr>
              <p14:cNvContentPartPr/>
              <p14:nvPr/>
            </p14:nvContentPartPr>
            <p14:xfrm>
              <a:off x="1876483" y="3007562"/>
              <a:ext cx="169920" cy="421920"/>
            </p14:xfrm>
          </p:contentPart>
        </mc:Choice>
        <mc:Fallback>
          <p:pic>
            <p:nvPicPr>
              <p:cNvPr id="5" name="Käsinkirjoitus 4">
                <a:extLst>
                  <a:ext uri="{FF2B5EF4-FFF2-40B4-BE49-F238E27FC236}">
                    <a16:creationId xmlns:a16="http://schemas.microsoft.com/office/drawing/2014/main" id="{B4B1C643-6EF4-4F63-A032-ECE1F313237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67843" y="2998922"/>
                <a:ext cx="18756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Käsinkirjoitus 5">
                <a:extLst>
                  <a:ext uri="{FF2B5EF4-FFF2-40B4-BE49-F238E27FC236}">
                    <a16:creationId xmlns:a16="http://schemas.microsoft.com/office/drawing/2014/main" id="{7CC0DA11-DFE3-4C1B-84A6-7F174E1BCD51}"/>
                  </a:ext>
                </a:extLst>
              </p14:cNvPr>
              <p14:cNvContentPartPr/>
              <p14:nvPr/>
            </p14:nvContentPartPr>
            <p14:xfrm>
              <a:off x="2230003" y="3417602"/>
              <a:ext cx="114120" cy="137880"/>
            </p14:xfrm>
          </p:contentPart>
        </mc:Choice>
        <mc:Fallback>
          <p:pic>
            <p:nvPicPr>
              <p:cNvPr id="6" name="Käsinkirjoitus 5">
                <a:extLst>
                  <a:ext uri="{FF2B5EF4-FFF2-40B4-BE49-F238E27FC236}">
                    <a16:creationId xmlns:a16="http://schemas.microsoft.com/office/drawing/2014/main" id="{7CC0DA11-DFE3-4C1B-84A6-7F174E1BCD5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21363" y="3408962"/>
                <a:ext cx="131760" cy="15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Ryhmä 12">
            <a:extLst>
              <a:ext uri="{FF2B5EF4-FFF2-40B4-BE49-F238E27FC236}">
                <a16:creationId xmlns:a16="http://schemas.microsoft.com/office/drawing/2014/main" id="{C03E4BED-7AD3-4D5D-8871-0162767FD4AD}"/>
              </a:ext>
            </a:extLst>
          </p:cNvPr>
          <p:cNvGrpSpPr/>
          <p:nvPr/>
        </p:nvGrpSpPr>
        <p:grpSpPr>
          <a:xfrm>
            <a:off x="2620243" y="3043202"/>
            <a:ext cx="410760" cy="513360"/>
            <a:chOff x="2620243" y="3043202"/>
            <a:chExt cx="410760" cy="51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984C4EF1-D5F4-4A9C-BF94-91D9DA3F4FAD}"/>
                    </a:ext>
                  </a:extLst>
                </p14:cNvPr>
                <p14:cNvContentPartPr/>
                <p14:nvPr/>
              </p14:nvContentPartPr>
              <p14:xfrm>
                <a:off x="2620243" y="3043202"/>
                <a:ext cx="235800" cy="39996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984C4EF1-D5F4-4A9C-BF94-91D9DA3F4FA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611603" y="3034562"/>
                  <a:ext cx="25344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3893F3C8-5525-4729-A432-B760E5CD3118}"/>
                    </a:ext>
                  </a:extLst>
                </p14:cNvPr>
                <p14:cNvContentPartPr/>
                <p14:nvPr/>
              </p14:nvContentPartPr>
              <p14:xfrm>
                <a:off x="2932003" y="3469802"/>
                <a:ext cx="99000" cy="86760"/>
              </p14:xfrm>
            </p:contentPart>
          </mc:Choice>
          <mc:Fallback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3893F3C8-5525-4729-A432-B760E5CD311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23363" y="3460802"/>
                  <a:ext cx="11664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48C7F464-6440-4232-B3ED-C0F904DE3EFC}"/>
              </a:ext>
            </a:extLst>
          </p:cNvPr>
          <p:cNvGrpSpPr/>
          <p:nvPr/>
        </p:nvGrpSpPr>
        <p:grpSpPr>
          <a:xfrm>
            <a:off x="3258163" y="3097562"/>
            <a:ext cx="488160" cy="536760"/>
            <a:chOff x="3258163" y="3097562"/>
            <a:chExt cx="488160" cy="53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5DCCD24B-E586-4E01-9C8A-76DB7BB5A1F2}"/>
                    </a:ext>
                  </a:extLst>
                </p14:cNvPr>
                <p14:cNvContentPartPr/>
                <p14:nvPr/>
              </p14:nvContentPartPr>
              <p14:xfrm>
                <a:off x="3258163" y="3097562"/>
                <a:ext cx="265680" cy="42084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5DCCD24B-E586-4E01-9C8A-76DB7BB5A1F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49163" y="3088562"/>
                  <a:ext cx="28332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B990EDEF-AC08-4027-B12F-A890F21B3585}"/>
                    </a:ext>
                  </a:extLst>
                </p14:cNvPr>
                <p14:cNvContentPartPr/>
                <p14:nvPr/>
              </p14:nvContentPartPr>
              <p14:xfrm>
                <a:off x="3604843" y="3538922"/>
                <a:ext cx="141480" cy="9540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B990EDEF-AC08-4027-B12F-A890F21B358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596203" y="3529922"/>
                  <a:ext cx="15912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6A646A9E-B23D-4198-9162-7E8E127E986A}"/>
              </a:ext>
            </a:extLst>
          </p:cNvPr>
          <p:cNvGrpSpPr/>
          <p:nvPr/>
        </p:nvGrpSpPr>
        <p:grpSpPr>
          <a:xfrm>
            <a:off x="4021363" y="3107642"/>
            <a:ext cx="499320" cy="563400"/>
            <a:chOff x="4021363" y="3107642"/>
            <a:chExt cx="499320" cy="56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93CC81FE-5124-49D7-BA7C-3AC46E4539C7}"/>
                    </a:ext>
                  </a:extLst>
                </p14:cNvPr>
                <p14:cNvContentPartPr/>
                <p14:nvPr/>
              </p14:nvContentPartPr>
              <p14:xfrm>
                <a:off x="4021363" y="3107642"/>
                <a:ext cx="325800" cy="48708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93CC81FE-5124-49D7-BA7C-3AC46E4539C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12363" y="3098642"/>
                  <a:ext cx="34344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E5520F0C-FD3D-4622-9678-0847F0BD639D}"/>
                    </a:ext>
                  </a:extLst>
                </p14:cNvPr>
                <p14:cNvContentPartPr/>
                <p14:nvPr/>
              </p14:nvContentPartPr>
              <p14:xfrm>
                <a:off x="4136923" y="3364322"/>
                <a:ext cx="185400" cy="3924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E5520F0C-FD3D-4622-9678-0847F0BD639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128283" y="3355322"/>
                  <a:ext cx="2030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17B5C14C-30E3-4E6C-BF84-D56CE08BC628}"/>
                    </a:ext>
                  </a:extLst>
                </p14:cNvPr>
                <p14:cNvContentPartPr/>
                <p14:nvPr/>
              </p14:nvContentPartPr>
              <p14:xfrm>
                <a:off x="4432483" y="3573842"/>
                <a:ext cx="88200" cy="9720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17B5C14C-30E3-4E6C-BF84-D56CE08BC62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423483" y="3564842"/>
                  <a:ext cx="10584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4E5F679B-EC92-4B18-ABEE-882B168BEB16}"/>
              </a:ext>
            </a:extLst>
          </p:cNvPr>
          <p:cNvGrpSpPr/>
          <p:nvPr/>
        </p:nvGrpSpPr>
        <p:grpSpPr>
          <a:xfrm>
            <a:off x="4783123" y="3173522"/>
            <a:ext cx="465480" cy="538200"/>
            <a:chOff x="4783123" y="3173522"/>
            <a:chExt cx="465480" cy="53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7541186F-9341-4FF7-80C1-552D24A0E7D2}"/>
                    </a:ext>
                  </a:extLst>
                </p14:cNvPr>
                <p14:cNvContentPartPr/>
                <p14:nvPr/>
              </p14:nvContentPartPr>
              <p14:xfrm>
                <a:off x="4783123" y="3173522"/>
                <a:ext cx="271080" cy="42156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7541186F-9341-4FF7-80C1-552D24A0E7D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774483" y="3164522"/>
                  <a:ext cx="28872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546781EA-FA44-477A-AD33-8DBC2B55E0C0}"/>
                    </a:ext>
                  </a:extLst>
                </p14:cNvPr>
                <p14:cNvContentPartPr/>
                <p14:nvPr/>
              </p14:nvContentPartPr>
              <p14:xfrm>
                <a:off x="5152123" y="3639002"/>
                <a:ext cx="96480" cy="7272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546781EA-FA44-477A-AD33-8DBC2B55E0C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143123" y="3630362"/>
                  <a:ext cx="11412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BAE0EA3F-DD9D-4102-A007-6705D94C2516}"/>
              </a:ext>
            </a:extLst>
          </p:cNvPr>
          <p:cNvGrpSpPr/>
          <p:nvPr/>
        </p:nvGrpSpPr>
        <p:grpSpPr>
          <a:xfrm>
            <a:off x="5497003" y="3225362"/>
            <a:ext cx="886680" cy="546480"/>
            <a:chOff x="5497003" y="3225362"/>
            <a:chExt cx="886680" cy="54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74239AA0-6290-43B9-AFC0-ADD67F30D7E9}"/>
                    </a:ext>
                  </a:extLst>
                </p14:cNvPr>
                <p14:cNvContentPartPr/>
                <p14:nvPr/>
              </p14:nvContentPartPr>
              <p14:xfrm>
                <a:off x="5497003" y="3225362"/>
                <a:ext cx="203400" cy="41796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74239AA0-6290-43B9-AFC0-ADD67F30D7E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88003" y="3216722"/>
                  <a:ext cx="22104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4656C600-20CE-4DFC-90A1-D934CEFFF449}"/>
                    </a:ext>
                  </a:extLst>
                </p14:cNvPr>
                <p14:cNvContentPartPr/>
                <p14:nvPr/>
              </p14:nvContentPartPr>
              <p14:xfrm>
                <a:off x="5841163" y="3658082"/>
                <a:ext cx="115920" cy="11376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4656C600-20CE-4DFC-90A1-D934CEFFF44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832163" y="3649082"/>
                  <a:ext cx="1335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943435AE-58D8-40D1-8784-91AB89A264CE}"/>
                    </a:ext>
                  </a:extLst>
                </p14:cNvPr>
                <p14:cNvContentPartPr/>
                <p14:nvPr/>
              </p14:nvContentPartPr>
              <p14:xfrm>
                <a:off x="6125923" y="3256682"/>
                <a:ext cx="257760" cy="43128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943435AE-58D8-40D1-8784-91AB89A264C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116923" y="3248042"/>
                  <a:ext cx="275400" cy="44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kstiruutu 24">
                <a:extLst>
                  <a:ext uri="{FF2B5EF4-FFF2-40B4-BE49-F238E27FC236}">
                    <a16:creationId xmlns:a16="http://schemas.microsoft.com/office/drawing/2014/main" id="{BE559B5C-C29B-49ED-B6C8-D0BD53C111E7}"/>
                  </a:ext>
                </a:extLst>
              </p:cNvPr>
              <p:cNvSpPr txBox="1"/>
              <p:nvPr/>
            </p:nvSpPr>
            <p:spPr>
              <a:xfrm>
                <a:off x="1086928" y="3950898"/>
                <a:ext cx="6495691" cy="61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i-FI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5+5+6+6+7+8+8+8</m:t>
                          </m:r>
                        </m:num>
                        <m:den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i-FI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fi-FI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6,625</m:t>
                      </m:r>
                    </m:oMath>
                  </m:oMathPara>
                </a14:m>
                <a:endParaRPr lang="fi-FI" dirty="0"/>
              </a:p>
            </p:txBody>
          </p:sp>
        </mc:Choice>
        <mc:Fallback>
          <p:sp>
            <p:nvSpPr>
              <p:cNvPr id="25" name="Tekstiruutu 24">
                <a:extLst>
                  <a:ext uri="{FF2B5EF4-FFF2-40B4-BE49-F238E27FC236}">
                    <a16:creationId xmlns:a16="http://schemas.microsoft.com/office/drawing/2014/main" id="{BE559B5C-C29B-49ED-B6C8-D0BD53C11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928" y="3950898"/>
                <a:ext cx="6495691" cy="618311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Ryhmä 32">
            <a:extLst>
              <a:ext uri="{FF2B5EF4-FFF2-40B4-BE49-F238E27FC236}">
                <a16:creationId xmlns:a16="http://schemas.microsoft.com/office/drawing/2014/main" id="{7F8669AF-D39D-4511-B5FB-AA21036E8DDF}"/>
              </a:ext>
            </a:extLst>
          </p:cNvPr>
          <p:cNvGrpSpPr/>
          <p:nvPr/>
        </p:nvGrpSpPr>
        <p:grpSpPr>
          <a:xfrm>
            <a:off x="1852003" y="4098722"/>
            <a:ext cx="466920" cy="326520"/>
            <a:chOff x="1852003" y="4098722"/>
            <a:chExt cx="466920" cy="32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18AA5E47-DD2E-4334-AF56-0669D2012556}"/>
                    </a:ext>
                  </a:extLst>
                </p14:cNvPr>
                <p14:cNvContentPartPr/>
                <p14:nvPr/>
              </p14:nvContentPartPr>
              <p14:xfrm>
                <a:off x="1894483" y="4176122"/>
                <a:ext cx="119880" cy="24912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18AA5E47-DD2E-4334-AF56-0669D201255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85483" y="4167482"/>
                  <a:ext cx="1375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103DE5F8-1804-4B94-96B6-890E0C13D5AB}"/>
                    </a:ext>
                  </a:extLst>
                </p14:cNvPr>
                <p14:cNvContentPartPr/>
                <p14:nvPr/>
              </p14:nvContentPartPr>
              <p14:xfrm>
                <a:off x="1888003" y="4238402"/>
                <a:ext cx="126360" cy="16164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103DE5F8-1804-4B94-96B6-890E0C13D5A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79003" y="4229762"/>
                  <a:ext cx="1440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2ABA0D55-3C39-4EE0-AC6F-9F631D43D770}"/>
                    </a:ext>
                  </a:extLst>
                </p14:cNvPr>
                <p14:cNvContentPartPr/>
                <p14:nvPr/>
              </p14:nvContentPartPr>
              <p14:xfrm>
                <a:off x="2167003" y="4226522"/>
                <a:ext cx="151920" cy="3096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2ABA0D55-3C39-4EE0-AC6F-9F631D43D77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58003" y="4217522"/>
                  <a:ext cx="169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EBCCD61B-0495-4DFE-8A94-93BF4CCB7AA1}"/>
                    </a:ext>
                  </a:extLst>
                </p14:cNvPr>
                <p14:cNvContentPartPr/>
                <p14:nvPr/>
              </p14:nvContentPartPr>
              <p14:xfrm>
                <a:off x="2182123" y="4333442"/>
                <a:ext cx="120600" cy="540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EBCCD61B-0495-4DFE-8A94-93BF4CCB7AA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173123" y="4324442"/>
                  <a:ext cx="1382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E74B2289-B3D8-4EC9-8A11-0B15E72837CC}"/>
                    </a:ext>
                  </a:extLst>
                </p14:cNvPr>
                <p14:cNvContentPartPr/>
                <p14:nvPr/>
              </p14:nvContentPartPr>
              <p14:xfrm>
                <a:off x="1852003" y="4098722"/>
                <a:ext cx="191880" cy="1584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E74B2289-B3D8-4EC9-8A11-0B15E72837C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43003" y="4089722"/>
                  <a:ext cx="20952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Ryhmä 48">
            <a:extLst>
              <a:ext uri="{FF2B5EF4-FFF2-40B4-BE49-F238E27FC236}">
                <a16:creationId xmlns:a16="http://schemas.microsoft.com/office/drawing/2014/main" id="{1BC96711-D57E-4C7E-AECD-6AB289E7CBDF}"/>
              </a:ext>
            </a:extLst>
          </p:cNvPr>
          <p:cNvGrpSpPr/>
          <p:nvPr/>
        </p:nvGrpSpPr>
        <p:grpSpPr>
          <a:xfrm>
            <a:off x="408403" y="4588682"/>
            <a:ext cx="1165320" cy="399960"/>
            <a:chOff x="408403" y="4588682"/>
            <a:chExt cx="1165320" cy="39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6F79BB1D-F5F2-4574-8C41-45863DE9AA42}"/>
                    </a:ext>
                  </a:extLst>
                </p14:cNvPr>
                <p14:cNvContentPartPr/>
                <p14:nvPr/>
              </p14:nvContentPartPr>
              <p14:xfrm>
                <a:off x="408403" y="4671842"/>
                <a:ext cx="317160" cy="27540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6F79BB1D-F5F2-4574-8C41-45863DE9AA4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99763" y="4662842"/>
                  <a:ext cx="3348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BD4E0FB5-B940-43BD-A46C-67CCC85AD895}"/>
                    </a:ext>
                  </a:extLst>
                </p14:cNvPr>
                <p14:cNvContentPartPr/>
                <p14:nvPr/>
              </p14:nvContentPartPr>
              <p14:xfrm>
                <a:off x="837523" y="4772642"/>
                <a:ext cx="124200" cy="14616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BD4E0FB5-B940-43BD-A46C-67CCC85AD89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28883" y="4763642"/>
                  <a:ext cx="1418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57C7967C-7983-4754-9697-8E46357193A2}"/>
                    </a:ext>
                  </a:extLst>
                </p14:cNvPr>
                <p14:cNvContentPartPr/>
                <p14:nvPr/>
              </p14:nvContentPartPr>
              <p14:xfrm>
                <a:off x="1069363" y="4786322"/>
                <a:ext cx="120240" cy="15228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57C7967C-7983-4754-9697-8E46357193A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60363" y="4777682"/>
                  <a:ext cx="1378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62BE3CBD-DB9F-4ED8-8AAE-C2ADFD7FA929}"/>
                    </a:ext>
                  </a:extLst>
                </p14:cNvPr>
                <p14:cNvContentPartPr/>
                <p14:nvPr/>
              </p14:nvContentPartPr>
              <p14:xfrm>
                <a:off x="1282483" y="4811162"/>
                <a:ext cx="122400" cy="14760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62BE3CBD-DB9F-4ED8-8AAE-C2ADFD7FA92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273483" y="4802522"/>
                  <a:ext cx="1400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6AB57326-121E-4E08-B2A9-EFB643B3F932}"/>
                    </a:ext>
                  </a:extLst>
                </p14:cNvPr>
                <p14:cNvContentPartPr/>
                <p14:nvPr/>
              </p14:nvContentPartPr>
              <p14:xfrm>
                <a:off x="1378243" y="4588682"/>
                <a:ext cx="73800" cy="37260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6AB57326-121E-4E08-B2A9-EFB643B3F93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369603" y="4580042"/>
                  <a:ext cx="9144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765D9EB3-A4F4-4A5F-8C62-94C85E1404BB}"/>
                    </a:ext>
                  </a:extLst>
                </p14:cNvPr>
                <p14:cNvContentPartPr/>
                <p14:nvPr/>
              </p14:nvContentPartPr>
              <p14:xfrm>
                <a:off x="1555003" y="4665362"/>
                <a:ext cx="18720" cy="32328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765D9EB3-A4F4-4A5F-8C62-94C85E1404B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546363" y="4656362"/>
                  <a:ext cx="36360" cy="34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0" name="Käsinkirjoitus 39">
                <a:extLst>
                  <a:ext uri="{FF2B5EF4-FFF2-40B4-BE49-F238E27FC236}">
                    <a16:creationId xmlns:a16="http://schemas.microsoft.com/office/drawing/2014/main" id="{31DCFAC3-B562-4907-BD44-D22C7E926049}"/>
                  </a:ext>
                </a:extLst>
              </p14:cNvPr>
              <p14:cNvContentPartPr/>
              <p14:nvPr/>
            </p14:nvContentPartPr>
            <p14:xfrm>
              <a:off x="1926163" y="4865882"/>
              <a:ext cx="360" cy="360"/>
            </p14:xfrm>
          </p:contentPart>
        </mc:Choice>
        <mc:Fallback>
          <p:pic>
            <p:nvPicPr>
              <p:cNvPr id="40" name="Käsinkirjoitus 39">
                <a:extLst>
                  <a:ext uri="{FF2B5EF4-FFF2-40B4-BE49-F238E27FC236}">
                    <a16:creationId xmlns:a16="http://schemas.microsoft.com/office/drawing/2014/main" id="{31DCFAC3-B562-4907-BD44-D22C7E92604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917523" y="485724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1" name="Käsinkirjoitus 40">
                <a:extLst>
                  <a:ext uri="{FF2B5EF4-FFF2-40B4-BE49-F238E27FC236}">
                    <a16:creationId xmlns:a16="http://schemas.microsoft.com/office/drawing/2014/main" id="{FFBC94AA-13F9-464C-8E19-8C5A5D35BD78}"/>
                  </a:ext>
                </a:extLst>
              </p14:cNvPr>
              <p14:cNvContentPartPr/>
              <p14:nvPr/>
            </p14:nvContentPartPr>
            <p14:xfrm>
              <a:off x="1902043" y="4988282"/>
              <a:ext cx="360" cy="360"/>
            </p14:xfrm>
          </p:contentPart>
        </mc:Choice>
        <mc:Fallback>
          <p:pic>
            <p:nvPicPr>
              <p:cNvPr id="41" name="Käsinkirjoitus 40">
                <a:extLst>
                  <a:ext uri="{FF2B5EF4-FFF2-40B4-BE49-F238E27FC236}">
                    <a16:creationId xmlns:a16="http://schemas.microsoft.com/office/drawing/2014/main" id="{FFBC94AA-13F9-464C-8E19-8C5A5D35BD7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893043" y="497928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Ryhmä 47">
            <a:extLst>
              <a:ext uri="{FF2B5EF4-FFF2-40B4-BE49-F238E27FC236}">
                <a16:creationId xmlns:a16="http://schemas.microsoft.com/office/drawing/2014/main" id="{41A78287-0E79-4BAF-888B-DA6DA1B1C5CA}"/>
              </a:ext>
            </a:extLst>
          </p:cNvPr>
          <p:cNvGrpSpPr/>
          <p:nvPr/>
        </p:nvGrpSpPr>
        <p:grpSpPr>
          <a:xfrm>
            <a:off x="2254123" y="4704962"/>
            <a:ext cx="801360" cy="426600"/>
            <a:chOff x="2254123" y="4704962"/>
            <a:chExt cx="801360" cy="42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5C11C0C6-9F40-4AED-A161-5C83BDB9D41C}"/>
                    </a:ext>
                  </a:extLst>
                </p14:cNvPr>
                <p14:cNvContentPartPr/>
                <p14:nvPr/>
              </p14:nvContentPartPr>
              <p14:xfrm>
                <a:off x="2254123" y="4704962"/>
                <a:ext cx="488520" cy="39276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5C11C0C6-9F40-4AED-A161-5C83BDB9D41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245483" y="4695962"/>
                  <a:ext cx="50616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101DCC80-2F8A-4BB6-A0E4-E3A2522E947A}"/>
                    </a:ext>
                  </a:extLst>
                </p14:cNvPr>
                <p14:cNvContentPartPr/>
                <p14:nvPr/>
              </p14:nvContentPartPr>
              <p14:xfrm>
                <a:off x="2918323" y="4949042"/>
                <a:ext cx="137160" cy="18252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101DCC80-2F8A-4BB6-A0E4-E3A2522E947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909323" y="4940042"/>
                  <a:ext cx="15480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Ryhmä 46">
            <a:extLst>
              <a:ext uri="{FF2B5EF4-FFF2-40B4-BE49-F238E27FC236}">
                <a16:creationId xmlns:a16="http://schemas.microsoft.com/office/drawing/2014/main" id="{FF95D0F2-4CBA-4767-9C47-72A61D5FAB4E}"/>
              </a:ext>
            </a:extLst>
          </p:cNvPr>
          <p:cNvGrpSpPr/>
          <p:nvPr/>
        </p:nvGrpSpPr>
        <p:grpSpPr>
          <a:xfrm>
            <a:off x="3312523" y="4805402"/>
            <a:ext cx="488160" cy="368640"/>
            <a:chOff x="3312523" y="4805402"/>
            <a:chExt cx="488160" cy="36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674E0D83-945C-40B5-AC57-2E31B1A341D0}"/>
                    </a:ext>
                  </a:extLst>
                </p14:cNvPr>
                <p14:cNvContentPartPr/>
                <p14:nvPr/>
              </p14:nvContentPartPr>
              <p14:xfrm>
                <a:off x="3330523" y="4986122"/>
                <a:ext cx="135720" cy="684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674E0D83-945C-40B5-AC57-2E31B1A341D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321523" y="4977482"/>
                  <a:ext cx="153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04D1AB61-C73D-4F4F-93B8-02554068A534}"/>
                    </a:ext>
                  </a:extLst>
                </p14:cNvPr>
                <p14:cNvContentPartPr/>
                <p14:nvPr/>
              </p14:nvContentPartPr>
              <p14:xfrm>
                <a:off x="3312523" y="5067842"/>
                <a:ext cx="130320" cy="1260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04D1AB61-C73D-4F4F-93B8-02554068A53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303883" y="5059202"/>
                  <a:ext cx="147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28FA80BF-671E-4682-AE6E-F3EEE27A5781}"/>
                    </a:ext>
                  </a:extLst>
                </p14:cNvPr>
                <p14:cNvContentPartPr/>
                <p14:nvPr/>
              </p14:nvContentPartPr>
              <p14:xfrm>
                <a:off x="3613843" y="4805402"/>
                <a:ext cx="186840" cy="36864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28FA80BF-671E-4682-AE6E-F3EEE27A578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05203" y="4796762"/>
                  <a:ext cx="204480" cy="38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Ryhmä 65">
            <a:extLst>
              <a:ext uri="{FF2B5EF4-FFF2-40B4-BE49-F238E27FC236}">
                <a16:creationId xmlns:a16="http://schemas.microsoft.com/office/drawing/2014/main" id="{265BFA98-DBD2-4F4D-9C95-FFD260F6C977}"/>
              </a:ext>
            </a:extLst>
          </p:cNvPr>
          <p:cNvGrpSpPr/>
          <p:nvPr/>
        </p:nvGrpSpPr>
        <p:grpSpPr>
          <a:xfrm>
            <a:off x="331723" y="5354042"/>
            <a:ext cx="1638360" cy="429120"/>
            <a:chOff x="331723" y="5354042"/>
            <a:chExt cx="1638360" cy="42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36B68089-F10B-4664-8BE2-D9E6BEE87F24}"/>
                    </a:ext>
                  </a:extLst>
                </p14:cNvPr>
                <p14:cNvContentPartPr/>
                <p14:nvPr/>
              </p14:nvContentPartPr>
              <p14:xfrm>
                <a:off x="331723" y="5451242"/>
                <a:ext cx="274680" cy="28116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36B68089-F10B-4664-8BE2-D9E6BEE87F2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23083" y="5442242"/>
                  <a:ext cx="2923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B3E86F1F-EEEA-436E-9AE3-E05803583CEF}"/>
                    </a:ext>
                  </a:extLst>
                </p14:cNvPr>
                <p14:cNvContentPartPr/>
                <p14:nvPr/>
              </p14:nvContentPartPr>
              <p14:xfrm>
                <a:off x="720883" y="5549162"/>
                <a:ext cx="129600" cy="17604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B3E86F1F-EEEA-436E-9AE3-E05803583CE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11883" y="5540522"/>
                  <a:ext cx="1472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C48AF8BC-832A-4BF9-8E05-8FC1BBBB582E}"/>
                    </a:ext>
                  </a:extLst>
                </p14:cNvPr>
                <p14:cNvContentPartPr/>
                <p14:nvPr/>
              </p14:nvContentPartPr>
              <p14:xfrm>
                <a:off x="889003" y="5583362"/>
                <a:ext cx="101520" cy="16056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C48AF8BC-832A-4BF9-8E05-8FC1BBBB582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80363" y="5574362"/>
                  <a:ext cx="1191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2CD858FD-F848-4F86-8B37-8515064C2B13}"/>
                    </a:ext>
                  </a:extLst>
                </p14:cNvPr>
                <p14:cNvContentPartPr/>
                <p14:nvPr/>
              </p14:nvContentPartPr>
              <p14:xfrm>
                <a:off x="988003" y="5354042"/>
                <a:ext cx="51480" cy="39312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2CD858FD-F848-4F86-8B37-8515064C2B1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79363" y="5345402"/>
                  <a:ext cx="6912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2AA43AB9-E53F-4546-BCB6-157E87098311}"/>
                    </a:ext>
                  </a:extLst>
                </p14:cNvPr>
                <p14:cNvContentPartPr/>
                <p14:nvPr/>
              </p14:nvContentPartPr>
              <p14:xfrm>
                <a:off x="1132003" y="5449802"/>
                <a:ext cx="20160" cy="26676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2AA43AB9-E53F-4546-BCB6-157E8709831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23363" y="5441162"/>
                  <a:ext cx="378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4400D71B-7F2E-451D-94A6-BC350E77610C}"/>
                    </a:ext>
                  </a:extLst>
                </p14:cNvPr>
                <p14:cNvContentPartPr/>
                <p14:nvPr/>
              </p14:nvContentPartPr>
              <p14:xfrm>
                <a:off x="1282123" y="5582282"/>
                <a:ext cx="132480" cy="137160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4400D71B-7F2E-451D-94A6-BC350E77610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273123" y="5573282"/>
                  <a:ext cx="1501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D1527999-A55A-434F-85E8-D5CC51D277B0}"/>
                    </a:ext>
                  </a:extLst>
                </p14:cNvPr>
                <p14:cNvContentPartPr/>
                <p14:nvPr/>
              </p14:nvContentPartPr>
              <p14:xfrm>
                <a:off x="1484443" y="5582282"/>
                <a:ext cx="143640" cy="13320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D1527999-A55A-434F-85E8-D5CC51D277B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475443" y="5573282"/>
                  <a:ext cx="1612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CC7D2EE9-FA5E-4C41-B77A-9CECD3290E45}"/>
                    </a:ext>
                  </a:extLst>
                </p14:cNvPr>
                <p14:cNvContentPartPr/>
                <p14:nvPr/>
              </p14:nvContentPartPr>
              <p14:xfrm>
                <a:off x="1715563" y="5547002"/>
                <a:ext cx="245880" cy="23616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CC7D2EE9-FA5E-4C41-B77A-9CECD3290E4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706923" y="5538362"/>
                  <a:ext cx="2635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CF9E10AB-579C-47DC-B8A6-EE17BEC7374C}"/>
                    </a:ext>
                  </a:extLst>
                </p14:cNvPr>
                <p14:cNvContentPartPr/>
                <p14:nvPr/>
              </p14:nvContentPartPr>
              <p14:xfrm>
                <a:off x="1969723" y="5508122"/>
                <a:ext cx="360" cy="36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CF9E10AB-579C-47DC-B8A6-EE17BEC7374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960723" y="549912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Ryhmä 64">
            <a:extLst>
              <a:ext uri="{FF2B5EF4-FFF2-40B4-BE49-F238E27FC236}">
                <a16:creationId xmlns:a16="http://schemas.microsoft.com/office/drawing/2014/main" id="{C4992E6E-457A-412D-B112-CDA53DF76223}"/>
              </a:ext>
            </a:extLst>
          </p:cNvPr>
          <p:cNvGrpSpPr/>
          <p:nvPr/>
        </p:nvGrpSpPr>
        <p:grpSpPr>
          <a:xfrm>
            <a:off x="2433763" y="5431802"/>
            <a:ext cx="812520" cy="487800"/>
            <a:chOff x="2433763" y="5431802"/>
            <a:chExt cx="812520" cy="48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F2795914-4C74-4792-AE96-9E2DBD978923}"/>
                    </a:ext>
                  </a:extLst>
                </p14:cNvPr>
                <p14:cNvContentPartPr/>
                <p14:nvPr/>
              </p14:nvContentPartPr>
              <p14:xfrm>
                <a:off x="2433763" y="5431802"/>
                <a:ext cx="544680" cy="48780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F2795914-4C74-4792-AE96-9E2DBD97892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424763" y="5423162"/>
                  <a:ext cx="56232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01212A04-FB50-4DB1-9601-FC34A1446949}"/>
                    </a:ext>
                  </a:extLst>
                </p14:cNvPr>
                <p14:cNvContentPartPr/>
                <p14:nvPr/>
              </p14:nvContentPartPr>
              <p14:xfrm>
                <a:off x="3097603" y="5748962"/>
                <a:ext cx="142200" cy="160560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01212A04-FB50-4DB1-9601-FC34A144694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88603" y="5740322"/>
                  <a:ext cx="1598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213B3B8F-A278-4757-A95C-7EE9F539761E}"/>
                    </a:ext>
                  </a:extLst>
                </p14:cNvPr>
                <p14:cNvContentPartPr/>
                <p14:nvPr/>
              </p14:nvContentPartPr>
              <p14:xfrm>
                <a:off x="3220363" y="5437922"/>
                <a:ext cx="25920" cy="46764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213B3B8F-A278-4757-A95C-7EE9F539761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211723" y="5429282"/>
                  <a:ext cx="43560" cy="48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Ryhmä 63">
            <a:extLst>
              <a:ext uri="{FF2B5EF4-FFF2-40B4-BE49-F238E27FC236}">
                <a16:creationId xmlns:a16="http://schemas.microsoft.com/office/drawing/2014/main" id="{DEE7C5F3-3F3F-4810-A12C-95488DB4F68D}"/>
              </a:ext>
            </a:extLst>
          </p:cNvPr>
          <p:cNvGrpSpPr/>
          <p:nvPr/>
        </p:nvGrpSpPr>
        <p:grpSpPr>
          <a:xfrm>
            <a:off x="3461203" y="5748242"/>
            <a:ext cx="160920" cy="95040"/>
            <a:chOff x="3461203" y="5748242"/>
            <a:chExt cx="160920" cy="9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B4A9E70E-94EC-43A4-9AEE-6F271A0EC467}"/>
                    </a:ext>
                  </a:extLst>
                </p14:cNvPr>
                <p14:cNvContentPartPr/>
                <p14:nvPr/>
              </p14:nvContentPartPr>
              <p14:xfrm>
                <a:off x="3461203" y="5748242"/>
                <a:ext cx="160920" cy="1800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B4A9E70E-94EC-43A4-9AEE-6F271A0EC46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452563" y="5739602"/>
                  <a:ext cx="178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B9F95DA8-DF69-4D00-9832-4F1177D0BF23}"/>
                    </a:ext>
                  </a:extLst>
                </p14:cNvPr>
                <p14:cNvContentPartPr/>
                <p14:nvPr/>
              </p14:nvContentPartPr>
              <p14:xfrm>
                <a:off x="3476323" y="5835362"/>
                <a:ext cx="136440" cy="7920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B9F95DA8-DF69-4D00-9832-4F1177D0BF2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467683" y="5826362"/>
                  <a:ext cx="15408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7" name="Käsinkirjoitus 66">
                <a:extLst>
                  <a:ext uri="{FF2B5EF4-FFF2-40B4-BE49-F238E27FC236}">
                    <a16:creationId xmlns:a16="http://schemas.microsoft.com/office/drawing/2014/main" id="{3E0C20DA-A987-4682-8A76-F36F8EBC98D1}"/>
                  </a:ext>
                </a:extLst>
              </p14:cNvPr>
              <p14:cNvContentPartPr/>
              <p14:nvPr/>
            </p14:nvContentPartPr>
            <p14:xfrm>
              <a:off x="3812923" y="2734682"/>
              <a:ext cx="156600" cy="507600"/>
            </p14:xfrm>
          </p:contentPart>
        </mc:Choice>
        <mc:Fallback>
          <p:pic>
            <p:nvPicPr>
              <p:cNvPr id="67" name="Käsinkirjoitus 66">
                <a:extLst>
                  <a:ext uri="{FF2B5EF4-FFF2-40B4-BE49-F238E27FC236}">
                    <a16:creationId xmlns:a16="http://schemas.microsoft.com/office/drawing/2014/main" id="{3E0C20DA-A987-4682-8A76-F36F8EBC98D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794923" y="2698682"/>
                <a:ext cx="192240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8" name="Käsinkirjoitus 67">
                <a:extLst>
                  <a:ext uri="{FF2B5EF4-FFF2-40B4-BE49-F238E27FC236}">
                    <a16:creationId xmlns:a16="http://schemas.microsoft.com/office/drawing/2014/main" id="{92FF8493-51E9-406B-AE64-511F2EFD4977}"/>
                  </a:ext>
                </a:extLst>
              </p14:cNvPr>
              <p14:cNvContentPartPr/>
              <p14:nvPr/>
            </p14:nvContentPartPr>
            <p14:xfrm>
              <a:off x="3658123" y="3140762"/>
              <a:ext cx="154800" cy="102600"/>
            </p14:xfrm>
          </p:contentPart>
        </mc:Choice>
        <mc:Fallback>
          <p:pic>
            <p:nvPicPr>
              <p:cNvPr id="68" name="Käsinkirjoitus 67">
                <a:extLst>
                  <a:ext uri="{FF2B5EF4-FFF2-40B4-BE49-F238E27FC236}">
                    <a16:creationId xmlns:a16="http://schemas.microsoft.com/office/drawing/2014/main" id="{92FF8493-51E9-406B-AE64-511F2EFD497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640483" y="3105122"/>
                <a:ext cx="190440" cy="17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Ryhmä 84">
            <a:extLst>
              <a:ext uri="{FF2B5EF4-FFF2-40B4-BE49-F238E27FC236}">
                <a16:creationId xmlns:a16="http://schemas.microsoft.com/office/drawing/2014/main" id="{BC03E4EF-0EC8-4D3E-92D2-2B694B0D6A6A}"/>
              </a:ext>
            </a:extLst>
          </p:cNvPr>
          <p:cNvGrpSpPr/>
          <p:nvPr/>
        </p:nvGrpSpPr>
        <p:grpSpPr>
          <a:xfrm>
            <a:off x="3945763" y="5369162"/>
            <a:ext cx="758160" cy="704880"/>
            <a:chOff x="3945763" y="5369162"/>
            <a:chExt cx="758160" cy="70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74AD1C53-A457-4519-A034-8077FDCF90E3}"/>
                    </a:ext>
                  </a:extLst>
                </p14:cNvPr>
                <p14:cNvContentPartPr/>
                <p14:nvPr/>
              </p14:nvContentPartPr>
              <p14:xfrm>
                <a:off x="3945763" y="5369162"/>
                <a:ext cx="131040" cy="29340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74AD1C53-A457-4519-A034-8077FDCF90E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936763" y="5360522"/>
                  <a:ext cx="1486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5AE9F7B8-7283-4476-B1E2-BEE8B88F51DF}"/>
                    </a:ext>
                  </a:extLst>
                </p14:cNvPr>
                <p14:cNvContentPartPr/>
                <p14:nvPr/>
              </p14:nvContentPartPr>
              <p14:xfrm>
                <a:off x="4221523" y="5525762"/>
                <a:ext cx="150120" cy="1656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5AE9F7B8-7283-4476-B1E2-BEE8B88F51D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212523" y="5516762"/>
                  <a:ext cx="167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39F50173-1446-4BB6-8CF7-89B1FEC90F9E}"/>
                    </a:ext>
                  </a:extLst>
                </p14:cNvPr>
                <p14:cNvContentPartPr/>
                <p14:nvPr/>
              </p14:nvContentPartPr>
              <p14:xfrm>
                <a:off x="4318723" y="5424962"/>
                <a:ext cx="17640" cy="19260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39F50173-1446-4BB6-8CF7-89B1FEC90F9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309723" y="5415962"/>
                  <a:ext cx="352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A79734DE-CD2E-431E-96B9-B40304B39AC5}"/>
                    </a:ext>
                  </a:extLst>
                </p14:cNvPr>
                <p14:cNvContentPartPr/>
                <p14:nvPr/>
              </p14:nvContentPartPr>
              <p14:xfrm>
                <a:off x="4490443" y="5391482"/>
                <a:ext cx="137880" cy="239040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A79734DE-CD2E-431E-96B9-B40304B39AC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481443" y="5382482"/>
                  <a:ext cx="1555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B2211EAC-FFB4-4C12-84D9-A812EA3C1BF5}"/>
                    </a:ext>
                  </a:extLst>
                </p14:cNvPr>
                <p14:cNvContentPartPr/>
                <p14:nvPr/>
              </p14:nvContentPartPr>
              <p14:xfrm>
                <a:off x="4516723" y="5525762"/>
                <a:ext cx="187200" cy="36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B2211EAC-FFB4-4C12-84D9-A812EA3C1BF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508083" y="5516762"/>
                  <a:ext cx="204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6F9B5AD9-3A1F-4662-9C40-F95E15EFF5F4}"/>
                    </a:ext>
                  </a:extLst>
                </p14:cNvPr>
                <p14:cNvContentPartPr/>
                <p14:nvPr/>
              </p14:nvContentPartPr>
              <p14:xfrm>
                <a:off x="3947923" y="5726282"/>
                <a:ext cx="653760" cy="7920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6F9B5AD9-3A1F-4662-9C40-F95E15EFF5F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939283" y="5717642"/>
                  <a:ext cx="671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D7E54996-4B1A-47F1-8285-AA9F5CA8D215}"/>
                    </a:ext>
                  </a:extLst>
                </p14:cNvPr>
                <p14:cNvContentPartPr/>
                <p14:nvPr/>
              </p14:nvContentPartPr>
              <p14:xfrm>
                <a:off x="4205323" y="5831762"/>
                <a:ext cx="226440" cy="24228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D7E54996-4B1A-47F1-8285-AA9F5CA8D21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196683" y="5822762"/>
                  <a:ext cx="244080" cy="25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Ryhmä 83">
            <a:extLst>
              <a:ext uri="{FF2B5EF4-FFF2-40B4-BE49-F238E27FC236}">
                <a16:creationId xmlns:a16="http://schemas.microsoft.com/office/drawing/2014/main" id="{D3ECC404-F2B9-465C-BB13-83C841E46FEE}"/>
              </a:ext>
            </a:extLst>
          </p:cNvPr>
          <p:cNvGrpSpPr/>
          <p:nvPr/>
        </p:nvGrpSpPr>
        <p:grpSpPr>
          <a:xfrm>
            <a:off x="4935403" y="5684882"/>
            <a:ext cx="194760" cy="102600"/>
            <a:chOff x="4935403" y="5684882"/>
            <a:chExt cx="194760" cy="10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DB8E54F6-9D5B-461D-902A-261988C2FB51}"/>
                    </a:ext>
                  </a:extLst>
                </p14:cNvPr>
                <p14:cNvContentPartPr/>
                <p14:nvPr/>
              </p14:nvContentPartPr>
              <p14:xfrm>
                <a:off x="4935403" y="5684882"/>
                <a:ext cx="180720" cy="1116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DB8E54F6-9D5B-461D-902A-261988C2FB5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26403" y="5675882"/>
                  <a:ext cx="198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7" name="Käsinkirjoitus 76">
                  <a:extLst>
                    <a:ext uri="{FF2B5EF4-FFF2-40B4-BE49-F238E27FC236}">
                      <a16:creationId xmlns:a16="http://schemas.microsoft.com/office/drawing/2014/main" id="{14C93B63-20CC-4632-9CEF-71E16FD66C8C}"/>
                    </a:ext>
                  </a:extLst>
                </p14:cNvPr>
                <p14:cNvContentPartPr/>
                <p14:nvPr/>
              </p14:nvContentPartPr>
              <p14:xfrm>
                <a:off x="4939723" y="5769842"/>
                <a:ext cx="190440" cy="17640"/>
              </p14:xfrm>
            </p:contentPart>
          </mc:Choice>
          <mc:Fallback>
            <p:pic>
              <p:nvPicPr>
                <p:cNvPr id="77" name="Käsinkirjoitus 76">
                  <a:extLst>
                    <a:ext uri="{FF2B5EF4-FFF2-40B4-BE49-F238E27FC236}">
                      <a16:creationId xmlns:a16="http://schemas.microsoft.com/office/drawing/2014/main" id="{14C93B63-20CC-4632-9CEF-71E16FD66C8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931083" y="5760842"/>
                  <a:ext cx="20808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Ryhmä 82">
            <a:extLst>
              <a:ext uri="{FF2B5EF4-FFF2-40B4-BE49-F238E27FC236}">
                <a16:creationId xmlns:a16="http://schemas.microsoft.com/office/drawing/2014/main" id="{62BEC4F3-8B1F-4D1E-9105-72CD15BD09E5}"/>
              </a:ext>
            </a:extLst>
          </p:cNvPr>
          <p:cNvGrpSpPr/>
          <p:nvPr/>
        </p:nvGrpSpPr>
        <p:grpSpPr>
          <a:xfrm>
            <a:off x="5373883" y="5446562"/>
            <a:ext cx="729720" cy="430560"/>
            <a:chOff x="5373883" y="5446562"/>
            <a:chExt cx="729720" cy="43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60AFFB8A-598F-49E3-8812-C63386DBA628}"/>
                    </a:ext>
                  </a:extLst>
                </p14:cNvPr>
                <p14:cNvContentPartPr/>
                <p14:nvPr/>
              </p14:nvContentPartPr>
              <p14:xfrm>
                <a:off x="5957443" y="5499482"/>
                <a:ext cx="146160" cy="33516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60AFFB8A-598F-49E3-8812-C63386DBA62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948443" y="5490482"/>
                  <a:ext cx="1638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509373E1-6F27-4DB8-ADF9-A0844E082A06}"/>
                    </a:ext>
                  </a:extLst>
                </p14:cNvPr>
                <p14:cNvContentPartPr/>
                <p14:nvPr/>
              </p14:nvContentPartPr>
              <p14:xfrm>
                <a:off x="5396563" y="5446562"/>
                <a:ext cx="203760" cy="388800"/>
              </p14:xfrm>
            </p:contentPart>
          </mc:Choice>
          <mc:Fallback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509373E1-6F27-4DB8-ADF9-A0844E082A0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387563" y="5437562"/>
                  <a:ext cx="22140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2A336D4D-483A-4E92-AE67-3A29071CD620}"/>
                    </a:ext>
                  </a:extLst>
                </p14:cNvPr>
                <p14:cNvContentPartPr/>
                <p14:nvPr/>
              </p14:nvContentPartPr>
              <p14:xfrm>
                <a:off x="5645323" y="5800442"/>
                <a:ext cx="86400" cy="76680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2A336D4D-483A-4E92-AE67-3A29071CD62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636323" y="5791442"/>
                  <a:ext cx="1040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3879A088-155E-4982-A540-AB0A0DDE5EF1}"/>
                    </a:ext>
                  </a:extLst>
                </p14:cNvPr>
                <p14:cNvContentPartPr/>
                <p14:nvPr/>
              </p14:nvContentPartPr>
              <p14:xfrm>
                <a:off x="5373883" y="5665082"/>
                <a:ext cx="100800" cy="6804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3879A088-155E-4982-A540-AB0A0DDE5EF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365243" y="5656442"/>
                  <a:ext cx="11844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Ryhmä 96">
            <a:extLst>
              <a:ext uri="{FF2B5EF4-FFF2-40B4-BE49-F238E27FC236}">
                <a16:creationId xmlns:a16="http://schemas.microsoft.com/office/drawing/2014/main" id="{052209D9-D086-4B4E-BFAD-CC1A9364464C}"/>
              </a:ext>
            </a:extLst>
          </p:cNvPr>
          <p:cNvGrpSpPr/>
          <p:nvPr/>
        </p:nvGrpSpPr>
        <p:grpSpPr>
          <a:xfrm>
            <a:off x="354403" y="2290082"/>
            <a:ext cx="411120" cy="528480"/>
            <a:chOff x="354403" y="2290082"/>
            <a:chExt cx="411120" cy="52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AC87F9BB-63FF-432B-A376-1FD4A4336568}"/>
                    </a:ext>
                  </a:extLst>
                </p14:cNvPr>
                <p14:cNvContentPartPr/>
                <p14:nvPr/>
              </p14:nvContentPartPr>
              <p14:xfrm>
                <a:off x="354403" y="2486282"/>
                <a:ext cx="200160" cy="190440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AC87F9BB-63FF-432B-A376-1FD4A433656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45403" y="2477282"/>
                  <a:ext cx="2178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7891896B-1862-4F59-8686-72D19D2AF120}"/>
                    </a:ext>
                  </a:extLst>
                </p14:cNvPr>
                <p14:cNvContentPartPr/>
                <p14:nvPr/>
              </p14:nvContentPartPr>
              <p14:xfrm>
                <a:off x="693883" y="2290082"/>
                <a:ext cx="71640" cy="52848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7891896B-1862-4F59-8686-72D19D2AF12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85243" y="2281442"/>
                  <a:ext cx="89280" cy="54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Ryhmä 95">
            <a:extLst>
              <a:ext uri="{FF2B5EF4-FFF2-40B4-BE49-F238E27FC236}">
                <a16:creationId xmlns:a16="http://schemas.microsoft.com/office/drawing/2014/main" id="{2F0BF2B7-AF39-4AAF-AD6D-6F24D5611C27}"/>
              </a:ext>
            </a:extLst>
          </p:cNvPr>
          <p:cNvGrpSpPr/>
          <p:nvPr/>
        </p:nvGrpSpPr>
        <p:grpSpPr>
          <a:xfrm>
            <a:off x="125083" y="3835922"/>
            <a:ext cx="1372680" cy="513720"/>
            <a:chOff x="125083" y="3835922"/>
            <a:chExt cx="1372680" cy="51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6B725CCD-4F8A-44DC-A84D-CC88E630AED6}"/>
                    </a:ext>
                  </a:extLst>
                </p14:cNvPr>
                <p14:cNvContentPartPr/>
                <p14:nvPr/>
              </p14:nvContentPartPr>
              <p14:xfrm>
                <a:off x="136243" y="3835922"/>
                <a:ext cx="18720" cy="470520"/>
              </p14:xfrm>
            </p:contentPart>
          </mc:Choice>
          <mc:Fallback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6B725CCD-4F8A-44DC-A84D-CC88E630AED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27603" y="3826922"/>
                  <a:ext cx="3636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68B4C6DA-26A0-4E9A-9323-83ECEAE58DB1}"/>
                    </a:ext>
                  </a:extLst>
                </p14:cNvPr>
                <p14:cNvContentPartPr/>
                <p14:nvPr/>
              </p14:nvContentPartPr>
              <p14:xfrm>
                <a:off x="125083" y="4075682"/>
                <a:ext cx="358920" cy="222120"/>
              </p14:xfrm>
            </p:contentPart>
          </mc:Choice>
          <mc:Fallback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68B4C6DA-26A0-4E9A-9323-83ECEAE58DB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6083" y="4067042"/>
                  <a:ext cx="3765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74536A15-0DC0-4D19-9681-4D38151DB0DF}"/>
                    </a:ext>
                  </a:extLst>
                </p14:cNvPr>
                <p14:cNvContentPartPr/>
                <p14:nvPr/>
              </p14:nvContentPartPr>
              <p14:xfrm>
                <a:off x="461683" y="4110602"/>
                <a:ext cx="88560" cy="229680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74536A15-0DC0-4D19-9681-4D38151DB0D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53043" y="4101602"/>
                  <a:ext cx="1062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7E4FEAE5-FADC-4890-BF7B-EECD2DEF7675}"/>
                    </a:ext>
                  </a:extLst>
                </p14:cNvPr>
                <p14:cNvContentPartPr/>
                <p14:nvPr/>
              </p14:nvContentPartPr>
              <p14:xfrm>
                <a:off x="615043" y="3962282"/>
                <a:ext cx="178920" cy="318960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7E4FEAE5-FADC-4890-BF7B-EECD2DEF767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06043" y="3953642"/>
                  <a:ext cx="1965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09BF10E2-A5FA-44E0-9984-BF09AFFB9108}"/>
                    </a:ext>
                  </a:extLst>
                </p14:cNvPr>
                <p14:cNvContentPartPr/>
                <p14:nvPr/>
              </p14:nvContentPartPr>
              <p14:xfrm>
                <a:off x="824563" y="4110602"/>
                <a:ext cx="360" cy="360"/>
              </p14:xfrm>
            </p:contentPart>
          </mc:Choice>
          <mc:Fallback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09BF10E2-A5FA-44E0-9984-BF09AFFB910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15563" y="410160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11CCB721-0086-49EE-9420-5DF05339E052}"/>
                    </a:ext>
                  </a:extLst>
                </p14:cNvPr>
                <p14:cNvContentPartPr/>
                <p14:nvPr/>
              </p14:nvContentPartPr>
              <p14:xfrm>
                <a:off x="909163" y="4178282"/>
                <a:ext cx="173160" cy="131760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11CCB721-0086-49EE-9420-5DF05339E05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00523" y="4169642"/>
                  <a:ext cx="190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2921C93E-7874-404A-BF6A-F461B0209639}"/>
                    </a:ext>
                  </a:extLst>
                </p14:cNvPr>
                <p14:cNvContentPartPr/>
                <p14:nvPr/>
              </p14:nvContentPartPr>
              <p14:xfrm>
                <a:off x="1128043" y="4146602"/>
                <a:ext cx="123480" cy="147960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2921C93E-7874-404A-BF6A-F461B020963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19403" y="4137962"/>
                  <a:ext cx="1411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EF083B5D-8EC3-40FF-ACFA-4A00F181E629}"/>
                    </a:ext>
                  </a:extLst>
                </p14:cNvPr>
                <p14:cNvContentPartPr/>
                <p14:nvPr/>
              </p14:nvContentPartPr>
              <p14:xfrm>
                <a:off x="1282483" y="4186922"/>
                <a:ext cx="215280" cy="162720"/>
              </p14:xfrm>
            </p:contentPart>
          </mc:Choice>
          <mc:Fallback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EF083B5D-8EC3-40FF-ACFA-4A00F181E62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273843" y="4178282"/>
                  <a:ext cx="23292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Ryhmä 110">
            <a:extLst>
              <a:ext uri="{FF2B5EF4-FFF2-40B4-BE49-F238E27FC236}">
                <a16:creationId xmlns:a16="http://schemas.microsoft.com/office/drawing/2014/main" id="{BE6D2346-BB15-4B06-9157-AD1CCEFE11A5}"/>
              </a:ext>
            </a:extLst>
          </p:cNvPr>
          <p:cNvGrpSpPr/>
          <p:nvPr/>
        </p:nvGrpSpPr>
        <p:grpSpPr>
          <a:xfrm>
            <a:off x="7066963" y="2124842"/>
            <a:ext cx="1447200" cy="1443960"/>
            <a:chOff x="7066963" y="2124842"/>
            <a:chExt cx="1447200" cy="144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99B3B19F-CE5E-498C-87ED-FE77451ACEB0}"/>
                    </a:ext>
                  </a:extLst>
                </p14:cNvPr>
                <p14:cNvContentPartPr/>
                <p14:nvPr/>
              </p14:nvContentPartPr>
              <p14:xfrm>
                <a:off x="7066963" y="2124842"/>
                <a:ext cx="189720" cy="420840"/>
              </p14:xfrm>
            </p:contentPart>
          </mc:Choice>
          <mc:Fallback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99B3B19F-CE5E-498C-87ED-FE77451ACEB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058323" y="2116202"/>
                  <a:ext cx="20736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9B4EEC7A-DC3B-41C3-9FD7-E65F9CC0B7C3}"/>
                    </a:ext>
                  </a:extLst>
                </p14:cNvPr>
                <p14:cNvContentPartPr/>
                <p14:nvPr/>
              </p14:nvContentPartPr>
              <p14:xfrm>
                <a:off x="7242643" y="2148242"/>
                <a:ext cx="228960" cy="443520"/>
              </p14:xfrm>
            </p:contentPart>
          </mc:Choice>
          <mc:Fallback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9B4EEC7A-DC3B-41C3-9FD7-E65F9CC0B7C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234003" y="2139242"/>
                  <a:ext cx="24660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AB79AD7F-DE5F-469B-9C7A-933F872D5A95}"/>
                    </a:ext>
                  </a:extLst>
                </p14:cNvPr>
                <p14:cNvContentPartPr/>
                <p14:nvPr/>
              </p14:nvContentPartPr>
              <p14:xfrm>
                <a:off x="7947523" y="2293322"/>
                <a:ext cx="277560" cy="483120"/>
              </p14:xfrm>
            </p:contentPart>
          </mc:Choice>
          <mc:Fallback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AB79AD7F-DE5F-469B-9C7A-933F872D5A9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938883" y="2284322"/>
                  <a:ext cx="29520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7B1BEC16-FEA5-4F3F-88AE-3B1447BF79FB}"/>
                    </a:ext>
                  </a:extLst>
                </p14:cNvPr>
                <p14:cNvContentPartPr/>
                <p14:nvPr/>
              </p14:nvContentPartPr>
              <p14:xfrm>
                <a:off x="7898203" y="2312762"/>
                <a:ext cx="445680" cy="402120"/>
              </p14:xfrm>
            </p:contentPart>
          </mc:Choice>
          <mc:Fallback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7B1BEC16-FEA5-4F3F-88AE-3B1447BF79F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889203" y="2303762"/>
                  <a:ext cx="46332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1B12DCA4-66B8-4892-8AD4-36656783DD77}"/>
                    </a:ext>
                  </a:extLst>
                </p14:cNvPr>
                <p14:cNvContentPartPr/>
                <p14:nvPr/>
              </p14:nvContentPartPr>
              <p14:xfrm>
                <a:off x="7504003" y="2893802"/>
                <a:ext cx="1010160" cy="23040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1B12DCA4-66B8-4892-8AD4-36656783DD7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495003" y="2884802"/>
                  <a:ext cx="1027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18EBD750-50FE-4972-BB4C-E3137C703D26}"/>
                    </a:ext>
                  </a:extLst>
                </p14:cNvPr>
                <p14:cNvContentPartPr/>
                <p14:nvPr/>
              </p14:nvContentPartPr>
              <p14:xfrm>
                <a:off x="7942843" y="3045722"/>
                <a:ext cx="234360" cy="523080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18EBD750-50FE-4972-BB4C-E3137C703D2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934203" y="3036722"/>
                  <a:ext cx="252000" cy="54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Ryhmä 109">
            <a:extLst>
              <a:ext uri="{FF2B5EF4-FFF2-40B4-BE49-F238E27FC236}">
                <a16:creationId xmlns:a16="http://schemas.microsoft.com/office/drawing/2014/main" id="{5D9A2406-C3FC-4C9B-89E6-1852A6134F2E}"/>
              </a:ext>
            </a:extLst>
          </p:cNvPr>
          <p:cNvGrpSpPr/>
          <p:nvPr/>
        </p:nvGrpSpPr>
        <p:grpSpPr>
          <a:xfrm>
            <a:off x="8865523" y="2916482"/>
            <a:ext cx="290160" cy="142200"/>
            <a:chOff x="8865523" y="2916482"/>
            <a:chExt cx="290160" cy="14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1E1D586D-EC58-403A-A175-02F7B242D2EF}"/>
                    </a:ext>
                  </a:extLst>
                </p14:cNvPr>
                <p14:cNvContentPartPr/>
                <p14:nvPr/>
              </p14:nvContentPartPr>
              <p14:xfrm>
                <a:off x="8865523" y="2916482"/>
                <a:ext cx="194040" cy="11520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1E1D586D-EC58-403A-A175-02F7B242D2E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856883" y="2907482"/>
                  <a:ext cx="211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9036E01F-A195-4A88-B27E-A7D25ACE553A}"/>
                    </a:ext>
                  </a:extLst>
                </p14:cNvPr>
                <p14:cNvContentPartPr/>
                <p14:nvPr/>
              </p14:nvContentPartPr>
              <p14:xfrm>
                <a:off x="8891803" y="3033482"/>
                <a:ext cx="263880" cy="25200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9036E01F-A195-4A88-B27E-A7D25ACE553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883163" y="3024842"/>
                  <a:ext cx="28152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Ryhmä 108">
            <a:extLst>
              <a:ext uri="{FF2B5EF4-FFF2-40B4-BE49-F238E27FC236}">
                <a16:creationId xmlns:a16="http://schemas.microsoft.com/office/drawing/2014/main" id="{D0E057C7-965D-4072-BA23-1ED513F13DBC}"/>
              </a:ext>
            </a:extLst>
          </p:cNvPr>
          <p:cNvGrpSpPr/>
          <p:nvPr/>
        </p:nvGrpSpPr>
        <p:grpSpPr>
          <a:xfrm>
            <a:off x="9553483" y="2737922"/>
            <a:ext cx="347760" cy="549000"/>
            <a:chOff x="9553483" y="2737922"/>
            <a:chExt cx="347760" cy="54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35F3DE9E-97E1-400E-AD26-2C9AE6761560}"/>
                    </a:ext>
                  </a:extLst>
                </p14:cNvPr>
                <p14:cNvContentPartPr/>
                <p14:nvPr/>
              </p14:nvContentPartPr>
              <p14:xfrm>
                <a:off x="9553483" y="2737922"/>
                <a:ext cx="244440" cy="549000"/>
              </p14:xfrm>
            </p:contentPart>
          </mc:Choice>
          <mc:Fallback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35F3DE9E-97E1-400E-AD26-2C9AE676156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544843" y="2728922"/>
                  <a:ext cx="26208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8" name="Käsinkirjoitus 107">
                  <a:extLst>
                    <a:ext uri="{FF2B5EF4-FFF2-40B4-BE49-F238E27FC236}">
                      <a16:creationId xmlns:a16="http://schemas.microsoft.com/office/drawing/2014/main" id="{B8E8C7CB-2171-4CD5-9511-774E355F354E}"/>
                    </a:ext>
                  </a:extLst>
                </p14:cNvPr>
                <p14:cNvContentPartPr/>
                <p14:nvPr/>
              </p14:nvContentPartPr>
              <p14:xfrm>
                <a:off x="9563203" y="2970842"/>
                <a:ext cx="338040" cy="35280"/>
              </p14:xfrm>
            </p:contentPart>
          </mc:Choice>
          <mc:Fallback>
            <p:pic>
              <p:nvPicPr>
                <p:cNvPr id="108" name="Käsinkirjoitus 107">
                  <a:extLst>
                    <a:ext uri="{FF2B5EF4-FFF2-40B4-BE49-F238E27FC236}">
                      <a16:creationId xmlns:a16="http://schemas.microsoft.com/office/drawing/2014/main" id="{B8E8C7CB-2171-4CD5-9511-774E355F354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554203" y="2962202"/>
                  <a:ext cx="35568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Ryhmä 116">
            <a:extLst>
              <a:ext uri="{FF2B5EF4-FFF2-40B4-BE49-F238E27FC236}">
                <a16:creationId xmlns:a16="http://schemas.microsoft.com/office/drawing/2014/main" id="{3FFF6EA9-734B-400B-8E67-D4E63A86DE24}"/>
              </a:ext>
            </a:extLst>
          </p:cNvPr>
          <p:cNvGrpSpPr/>
          <p:nvPr/>
        </p:nvGrpSpPr>
        <p:grpSpPr>
          <a:xfrm>
            <a:off x="10961803" y="2542082"/>
            <a:ext cx="832680" cy="870480"/>
            <a:chOff x="10961803" y="2542082"/>
            <a:chExt cx="832680" cy="87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2" name="Käsinkirjoitus 111">
                  <a:extLst>
                    <a:ext uri="{FF2B5EF4-FFF2-40B4-BE49-F238E27FC236}">
                      <a16:creationId xmlns:a16="http://schemas.microsoft.com/office/drawing/2014/main" id="{0CA48145-6B4E-42A3-9224-A92B993ACC0F}"/>
                    </a:ext>
                  </a:extLst>
                </p14:cNvPr>
                <p14:cNvContentPartPr/>
                <p14:nvPr/>
              </p14:nvContentPartPr>
              <p14:xfrm>
                <a:off x="10961803" y="2542082"/>
                <a:ext cx="60480" cy="870480"/>
              </p14:xfrm>
            </p:contentPart>
          </mc:Choice>
          <mc:Fallback>
            <p:pic>
              <p:nvPicPr>
                <p:cNvPr id="112" name="Käsinkirjoitus 111">
                  <a:extLst>
                    <a:ext uri="{FF2B5EF4-FFF2-40B4-BE49-F238E27FC236}">
                      <a16:creationId xmlns:a16="http://schemas.microsoft.com/office/drawing/2014/main" id="{0CA48145-6B4E-42A3-9224-A92B993ACC0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952803" y="2533442"/>
                  <a:ext cx="78120" cy="88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3" name="Käsinkirjoitus 112">
                  <a:extLst>
                    <a:ext uri="{FF2B5EF4-FFF2-40B4-BE49-F238E27FC236}">
                      <a16:creationId xmlns:a16="http://schemas.microsoft.com/office/drawing/2014/main" id="{8AC69E5F-1460-4141-9241-D46C22867036}"/>
                    </a:ext>
                  </a:extLst>
                </p14:cNvPr>
                <p14:cNvContentPartPr/>
                <p14:nvPr/>
              </p14:nvContentPartPr>
              <p14:xfrm>
                <a:off x="11095003" y="2605442"/>
                <a:ext cx="48600" cy="782280"/>
              </p14:xfrm>
            </p:contentPart>
          </mc:Choice>
          <mc:Fallback>
            <p:pic>
              <p:nvPicPr>
                <p:cNvPr id="113" name="Käsinkirjoitus 112">
                  <a:extLst>
                    <a:ext uri="{FF2B5EF4-FFF2-40B4-BE49-F238E27FC236}">
                      <a16:creationId xmlns:a16="http://schemas.microsoft.com/office/drawing/2014/main" id="{8AC69E5F-1460-4141-9241-D46C2286703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086363" y="2596442"/>
                  <a:ext cx="66240" cy="79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4" name="Käsinkirjoitus 113">
                  <a:extLst>
                    <a:ext uri="{FF2B5EF4-FFF2-40B4-BE49-F238E27FC236}">
                      <a16:creationId xmlns:a16="http://schemas.microsoft.com/office/drawing/2014/main" id="{E1D3E10F-F9AD-4DBD-8088-65508C416A74}"/>
                    </a:ext>
                  </a:extLst>
                </p14:cNvPr>
                <p14:cNvContentPartPr/>
                <p14:nvPr/>
              </p14:nvContentPartPr>
              <p14:xfrm>
                <a:off x="11373643" y="2979842"/>
                <a:ext cx="22680" cy="86040"/>
              </p14:xfrm>
            </p:contentPart>
          </mc:Choice>
          <mc:Fallback>
            <p:pic>
              <p:nvPicPr>
                <p:cNvPr id="114" name="Käsinkirjoitus 113">
                  <a:extLst>
                    <a:ext uri="{FF2B5EF4-FFF2-40B4-BE49-F238E27FC236}">
                      <a16:creationId xmlns:a16="http://schemas.microsoft.com/office/drawing/2014/main" id="{E1D3E10F-F9AD-4DBD-8088-65508C416A7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365003" y="2970842"/>
                  <a:ext cx="403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6" name="Käsinkirjoitus 115">
                  <a:extLst>
                    <a:ext uri="{FF2B5EF4-FFF2-40B4-BE49-F238E27FC236}">
                      <a16:creationId xmlns:a16="http://schemas.microsoft.com/office/drawing/2014/main" id="{CDDBC158-88EC-4C95-9AA0-6F7C567E7510}"/>
                    </a:ext>
                  </a:extLst>
                </p14:cNvPr>
                <p14:cNvContentPartPr/>
                <p14:nvPr/>
              </p14:nvContentPartPr>
              <p14:xfrm>
                <a:off x="11581363" y="2819642"/>
                <a:ext cx="213120" cy="465480"/>
              </p14:xfrm>
            </p:contentPart>
          </mc:Choice>
          <mc:Fallback>
            <p:pic>
              <p:nvPicPr>
                <p:cNvPr id="116" name="Käsinkirjoitus 115">
                  <a:extLst>
                    <a:ext uri="{FF2B5EF4-FFF2-40B4-BE49-F238E27FC236}">
                      <a16:creationId xmlns:a16="http://schemas.microsoft.com/office/drawing/2014/main" id="{CDDBC158-88EC-4C95-9AA0-6F7C567E751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572723" y="2811002"/>
                  <a:ext cx="230760" cy="48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Ryhmä 121">
            <a:extLst>
              <a:ext uri="{FF2B5EF4-FFF2-40B4-BE49-F238E27FC236}">
                <a16:creationId xmlns:a16="http://schemas.microsoft.com/office/drawing/2014/main" id="{23B9EAD4-4CD9-4978-9D72-4FB5E6D506BE}"/>
              </a:ext>
            </a:extLst>
          </p:cNvPr>
          <p:cNvGrpSpPr/>
          <p:nvPr/>
        </p:nvGrpSpPr>
        <p:grpSpPr>
          <a:xfrm>
            <a:off x="7993603" y="3901082"/>
            <a:ext cx="851760" cy="593280"/>
            <a:chOff x="7993603" y="3901082"/>
            <a:chExt cx="851760" cy="59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8" name="Käsinkirjoitus 117">
                  <a:extLst>
                    <a:ext uri="{FF2B5EF4-FFF2-40B4-BE49-F238E27FC236}">
                      <a16:creationId xmlns:a16="http://schemas.microsoft.com/office/drawing/2014/main" id="{4564BC32-3221-4FD4-993D-95F03DEF3FBD}"/>
                    </a:ext>
                  </a:extLst>
                </p14:cNvPr>
                <p14:cNvContentPartPr/>
                <p14:nvPr/>
              </p14:nvContentPartPr>
              <p14:xfrm>
                <a:off x="7993603" y="3901082"/>
                <a:ext cx="424080" cy="593280"/>
              </p14:xfrm>
            </p:contentPart>
          </mc:Choice>
          <mc:Fallback>
            <p:pic>
              <p:nvPicPr>
                <p:cNvPr id="118" name="Käsinkirjoitus 117">
                  <a:extLst>
                    <a:ext uri="{FF2B5EF4-FFF2-40B4-BE49-F238E27FC236}">
                      <a16:creationId xmlns:a16="http://schemas.microsoft.com/office/drawing/2014/main" id="{4564BC32-3221-4FD4-993D-95F03DEF3FB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984963" y="3892082"/>
                  <a:ext cx="441720" cy="61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9" name="Käsinkirjoitus 118">
                  <a:extLst>
                    <a:ext uri="{FF2B5EF4-FFF2-40B4-BE49-F238E27FC236}">
                      <a16:creationId xmlns:a16="http://schemas.microsoft.com/office/drawing/2014/main" id="{22766169-6DB3-4F74-9A94-6EED7BF468C4}"/>
                    </a:ext>
                  </a:extLst>
                </p14:cNvPr>
                <p14:cNvContentPartPr/>
                <p14:nvPr/>
              </p14:nvContentPartPr>
              <p14:xfrm>
                <a:off x="8092963" y="3924122"/>
                <a:ext cx="398160" cy="437760"/>
              </p14:xfrm>
            </p:contentPart>
          </mc:Choice>
          <mc:Fallback>
            <p:pic>
              <p:nvPicPr>
                <p:cNvPr id="119" name="Käsinkirjoitus 118">
                  <a:extLst>
                    <a:ext uri="{FF2B5EF4-FFF2-40B4-BE49-F238E27FC236}">
                      <a16:creationId xmlns:a16="http://schemas.microsoft.com/office/drawing/2014/main" id="{22766169-6DB3-4F74-9A94-6EED7BF468C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083963" y="3915122"/>
                  <a:ext cx="41580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0" name="Käsinkirjoitus 119">
                  <a:extLst>
                    <a:ext uri="{FF2B5EF4-FFF2-40B4-BE49-F238E27FC236}">
                      <a16:creationId xmlns:a16="http://schemas.microsoft.com/office/drawing/2014/main" id="{3D781995-3E25-4E39-A542-C0A33FA07915}"/>
                    </a:ext>
                  </a:extLst>
                </p14:cNvPr>
                <p14:cNvContentPartPr/>
                <p14:nvPr/>
              </p14:nvContentPartPr>
              <p14:xfrm>
                <a:off x="8629003" y="4084322"/>
                <a:ext cx="187920" cy="23400"/>
              </p14:xfrm>
            </p:contentPart>
          </mc:Choice>
          <mc:Fallback>
            <p:pic>
              <p:nvPicPr>
                <p:cNvPr id="120" name="Käsinkirjoitus 119">
                  <a:extLst>
                    <a:ext uri="{FF2B5EF4-FFF2-40B4-BE49-F238E27FC236}">
                      <a16:creationId xmlns:a16="http://schemas.microsoft.com/office/drawing/2014/main" id="{3D781995-3E25-4E39-A542-C0A33FA0791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620363" y="4075322"/>
                  <a:ext cx="205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1" name="Käsinkirjoitus 120">
                  <a:extLst>
                    <a:ext uri="{FF2B5EF4-FFF2-40B4-BE49-F238E27FC236}">
                      <a16:creationId xmlns:a16="http://schemas.microsoft.com/office/drawing/2014/main" id="{4C355F3D-2C61-4438-93E7-DEB6CBA8E9C4}"/>
                    </a:ext>
                  </a:extLst>
                </p14:cNvPr>
                <p14:cNvContentPartPr/>
                <p14:nvPr/>
              </p14:nvContentPartPr>
              <p14:xfrm>
                <a:off x="8629003" y="4226522"/>
                <a:ext cx="216360" cy="15480"/>
              </p14:xfrm>
            </p:contentPart>
          </mc:Choice>
          <mc:Fallback>
            <p:pic>
              <p:nvPicPr>
                <p:cNvPr id="121" name="Käsinkirjoitus 120">
                  <a:extLst>
                    <a:ext uri="{FF2B5EF4-FFF2-40B4-BE49-F238E27FC236}">
                      <a16:creationId xmlns:a16="http://schemas.microsoft.com/office/drawing/2014/main" id="{4C355F3D-2C61-4438-93E7-DEB6CBA8E9C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620363" y="4217522"/>
                  <a:ext cx="23400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Ryhmä 130">
            <a:extLst>
              <a:ext uri="{FF2B5EF4-FFF2-40B4-BE49-F238E27FC236}">
                <a16:creationId xmlns:a16="http://schemas.microsoft.com/office/drawing/2014/main" id="{59B8BDEA-91B4-4343-B39D-9CB0FC883ABE}"/>
              </a:ext>
            </a:extLst>
          </p:cNvPr>
          <p:cNvGrpSpPr/>
          <p:nvPr/>
        </p:nvGrpSpPr>
        <p:grpSpPr>
          <a:xfrm>
            <a:off x="9182683" y="3924482"/>
            <a:ext cx="2040120" cy="569880"/>
            <a:chOff x="9182683" y="3924482"/>
            <a:chExt cx="2040120" cy="56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3" name="Käsinkirjoitus 122">
                  <a:extLst>
                    <a:ext uri="{FF2B5EF4-FFF2-40B4-BE49-F238E27FC236}">
                      <a16:creationId xmlns:a16="http://schemas.microsoft.com/office/drawing/2014/main" id="{EC68FC1C-6DEE-4FC6-81B6-7F934A98D5FA}"/>
                    </a:ext>
                  </a:extLst>
                </p14:cNvPr>
                <p14:cNvContentPartPr/>
                <p14:nvPr/>
              </p14:nvContentPartPr>
              <p14:xfrm>
                <a:off x="9182683" y="3924482"/>
                <a:ext cx="149040" cy="510840"/>
              </p14:xfrm>
            </p:contentPart>
          </mc:Choice>
          <mc:Fallback>
            <p:pic>
              <p:nvPicPr>
                <p:cNvPr id="123" name="Käsinkirjoitus 122">
                  <a:extLst>
                    <a:ext uri="{FF2B5EF4-FFF2-40B4-BE49-F238E27FC236}">
                      <a16:creationId xmlns:a16="http://schemas.microsoft.com/office/drawing/2014/main" id="{EC68FC1C-6DEE-4FC6-81B6-7F934A98D5F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173683" y="3915482"/>
                  <a:ext cx="16668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4" name="Käsinkirjoitus 123">
                  <a:extLst>
                    <a:ext uri="{FF2B5EF4-FFF2-40B4-BE49-F238E27FC236}">
                      <a16:creationId xmlns:a16="http://schemas.microsoft.com/office/drawing/2014/main" id="{EBD8B911-380B-4635-AE75-D44F9BB309ED}"/>
                    </a:ext>
                  </a:extLst>
                </p14:cNvPr>
                <p14:cNvContentPartPr/>
                <p14:nvPr/>
              </p14:nvContentPartPr>
              <p14:xfrm>
                <a:off x="9195643" y="4172882"/>
                <a:ext cx="234360" cy="12240"/>
              </p14:xfrm>
            </p:contentPart>
          </mc:Choice>
          <mc:Fallback>
            <p:pic>
              <p:nvPicPr>
                <p:cNvPr id="124" name="Käsinkirjoitus 123">
                  <a:extLst>
                    <a:ext uri="{FF2B5EF4-FFF2-40B4-BE49-F238E27FC236}">
                      <a16:creationId xmlns:a16="http://schemas.microsoft.com/office/drawing/2014/main" id="{EBD8B911-380B-4635-AE75-D44F9BB309E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186643" y="4164242"/>
                  <a:ext cx="252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5" name="Käsinkirjoitus 124">
                  <a:extLst>
                    <a:ext uri="{FF2B5EF4-FFF2-40B4-BE49-F238E27FC236}">
                      <a16:creationId xmlns:a16="http://schemas.microsoft.com/office/drawing/2014/main" id="{6FDCDF66-E562-41F0-96BB-649997C31B0A}"/>
                    </a:ext>
                  </a:extLst>
                </p14:cNvPr>
                <p14:cNvContentPartPr/>
                <p14:nvPr/>
              </p14:nvContentPartPr>
              <p14:xfrm>
                <a:off x="9634843" y="4215362"/>
                <a:ext cx="9360" cy="69120"/>
              </p14:xfrm>
            </p:contentPart>
          </mc:Choice>
          <mc:Fallback>
            <p:pic>
              <p:nvPicPr>
                <p:cNvPr id="125" name="Käsinkirjoitus 124">
                  <a:extLst>
                    <a:ext uri="{FF2B5EF4-FFF2-40B4-BE49-F238E27FC236}">
                      <a16:creationId xmlns:a16="http://schemas.microsoft.com/office/drawing/2014/main" id="{6FDCDF66-E562-41F0-96BB-649997C31B0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626203" y="4206722"/>
                  <a:ext cx="27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6" name="Käsinkirjoitus 125">
                  <a:extLst>
                    <a:ext uri="{FF2B5EF4-FFF2-40B4-BE49-F238E27FC236}">
                      <a16:creationId xmlns:a16="http://schemas.microsoft.com/office/drawing/2014/main" id="{CACB4EFD-C535-447C-8306-97917F137A25}"/>
                    </a:ext>
                  </a:extLst>
                </p14:cNvPr>
                <p14:cNvContentPartPr/>
                <p14:nvPr/>
              </p14:nvContentPartPr>
              <p14:xfrm>
                <a:off x="9814843" y="3927362"/>
                <a:ext cx="196920" cy="519840"/>
              </p14:xfrm>
            </p:contentPart>
          </mc:Choice>
          <mc:Fallback>
            <p:pic>
              <p:nvPicPr>
                <p:cNvPr id="126" name="Käsinkirjoitus 125">
                  <a:extLst>
                    <a:ext uri="{FF2B5EF4-FFF2-40B4-BE49-F238E27FC236}">
                      <a16:creationId xmlns:a16="http://schemas.microsoft.com/office/drawing/2014/main" id="{CACB4EFD-C535-447C-8306-97917F137A2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805843" y="3918362"/>
                  <a:ext cx="21456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7" name="Käsinkirjoitus 126">
                  <a:extLst>
                    <a:ext uri="{FF2B5EF4-FFF2-40B4-BE49-F238E27FC236}">
                      <a16:creationId xmlns:a16="http://schemas.microsoft.com/office/drawing/2014/main" id="{1B510D33-4538-4290-A7F4-011644663C12}"/>
                    </a:ext>
                  </a:extLst>
                </p14:cNvPr>
                <p14:cNvContentPartPr/>
                <p14:nvPr/>
              </p14:nvContentPartPr>
              <p14:xfrm>
                <a:off x="10228123" y="4216442"/>
                <a:ext cx="138960" cy="3960"/>
              </p14:xfrm>
            </p:contentPart>
          </mc:Choice>
          <mc:Fallback>
            <p:pic>
              <p:nvPicPr>
                <p:cNvPr id="127" name="Käsinkirjoitus 126">
                  <a:extLst>
                    <a:ext uri="{FF2B5EF4-FFF2-40B4-BE49-F238E27FC236}">
                      <a16:creationId xmlns:a16="http://schemas.microsoft.com/office/drawing/2014/main" id="{1B510D33-4538-4290-A7F4-011644663C1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219483" y="4207802"/>
                  <a:ext cx="156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8" name="Käsinkirjoitus 127">
                  <a:extLst>
                    <a:ext uri="{FF2B5EF4-FFF2-40B4-BE49-F238E27FC236}">
                      <a16:creationId xmlns:a16="http://schemas.microsoft.com/office/drawing/2014/main" id="{4953BCB8-1E9B-4F34-B5F0-FEDDB2687507}"/>
                    </a:ext>
                  </a:extLst>
                </p14:cNvPr>
                <p14:cNvContentPartPr/>
                <p14:nvPr/>
              </p14:nvContentPartPr>
              <p14:xfrm>
                <a:off x="10223803" y="4320122"/>
                <a:ext cx="193320" cy="8280"/>
              </p14:xfrm>
            </p:contentPart>
          </mc:Choice>
          <mc:Fallback>
            <p:pic>
              <p:nvPicPr>
                <p:cNvPr id="128" name="Käsinkirjoitus 127">
                  <a:extLst>
                    <a:ext uri="{FF2B5EF4-FFF2-40B4-BE49-F238E27FC236}">
                      <a16:creationId xmlns:a16="http://schemas.microsoft.com/office/drawing/2014/main" id="{4953BCB8-1E9B-4F34-B5F0-FEDDB268750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215163" y="4311122"/>
                  <a:ext cx="210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9" name="Käsinkirjoitus 128">
                  <a:extLst>
                    <a:ext uri="{FF2B5EF4-FFF2-40B4-BE49-F238E27FC236}">
                      <a16:creationId xmlns:a16="http://schemas.microsoft.com/office/drawing/2014/main" id="{2ED3C383-815C-423A-BF5F-210994A0E821}"/>
                    </a:ext>
                  </a:extLst>
                </p14:cNvPr>
                <p14:cNvContentPartPr/>
                <p14:nvPr/>
              </p14:nvContentPartPr>
              <p14:xfrm>
                <a:off x="10642123" y="3957242"/>
                <a:ext cx="188280" cy="537120"/>
              </p14:xfrm>
            </p:contentPart>
          </mc:Choice>
          <mc:Fallback>
            <p:pic>
              <p:nvPicPr>
                <p:cNvPr id="129" name="Käsinkirjoitus 128">
                  <a:extLst>
                    <a:ext uri="{FF2B5EF4-FFF2-40B4-BE49-F238E27FC236}">
                      <a16:creationId xmlns:a16="http://schemas.microsoft.com/office/drawing/2014/main" id="{2ED3C383-815C-423A-BF5F-210994A0E82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633123" y="3948602"/>
                  <a:ext cx="20592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0" name="Käsinkirjoitus 129">
                  <a:extLst>
                    <a:ext uri="{FF2B5EF4-FFF2-40B4-BE49-F238E27FC236}">
                      <a16:creationId xmlns:a16="http://schemas.microsoft.com/office/drawing/2014/main" id="{0C4CB049-BC41-4E8E-8C2A-A07C00D8DF19}"/>
                    </a:ext>
                  </a:extLst>
                </p14:cNvPr>
                <p14:cNvContentPartPr/>
                <p14:nvPr/>
              </p14:nvContentPartPr>
              <p14:xfrm>
                <a:off x="10995643" y="3990722"/>
                <a:ext cx="227160" cy="495360"/>
              </p14:xfrm>
            </p:contentPart>
          </mc:Choice>
          <mc:Fallback>
            <p:pic>
              <p:nvPicPr>
                <p:cNvPr id="130" name="Käsinkirjoitus 129">
                  <a:extLst>
                    <a:ext uri="{FF2B5EF4-FFF2-40B4-BE49-F238E27FC236}">
                      <a16:creationId xmlns:a16="http://schemas.microsoft.com/office/drawing/2014/main" id="{0C4CB049-BC41-4E8E-8C2A-A07C00D8DF1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986643" y="3981722"/>
                  <a:ext cx="244800" cy="513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32" name="Tekstiruutu 131">
            <a:extLst>
              <a:ext uri="{FF2B5EF4-FFF2-40B4-BE49-F238E27FC236}">
                <a16:creationId xmlns:a16="http://schemas.microsoft.com/office/drawing/2014/main" id="{565378D1-931D-4F94-8D9A-42DB4BC06705}"/>
              </a:ext>
            </a:extLst>
          </p:cNvPr>
          <p:cNvSpPr txBox="1"/>
          <p:nvPr/>
        </p:nvSpPr>
        <p:spPr>
          <a:xfrm>
            <a:off x="7898203" y="4845722"/>
            <a:ext cx="368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Arvosanaa tulisi korottaa kolmella eli esim. arvosanan 5 -&gt; 8.</a:t>
            </a:r>
          </a:p>
        </p:txBody>
      </p:sp>
    </p:spTree>
    <p:extLst>
      <p:ext uri="{BB962C8B-B14F-4D97-AF65-F5344CB8AC3E}">
        <p14:creationId xmlns:p14="http://schemas.microsoft.com/office/powerpoint/2010/main" val="588206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9451AF1D-A404-4085-86E9-678F8CB6A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74"/>
            <a:ext cx="12192000" cy="3263875"/>
          </a:xfrm>
          <a:prstGeom prst="rect">
            <a:avLst/>
          </a:prstGeom>
        </p:spPr>
      </p:pic>
      <p:grpSp>
        <p:nvGrpSpPr>
          <p:cNvPr id="5" name="Ryhmä 4">
            <a:extLst>
              <a:ext uri="{FF2B5EF4-FFF2-40B4-BE49-F238E27FC236}">
                <a16:creationId xmlns:a16="http://schemas.microsoft.com/office/drawing/2014/main" id="{059B6F61-6990-4073-8237-4635589192E5}"/>
              </a:ext>
            </a:extLst>
          </p:cNvPr>
          <p:cNvGrpSpPr/>
          <p:nvPr/>
        </p:nvGrpSpPr>
        <p:grpSpPr>
          <a:xfrm>
            <a:off x="434994" y="3394838"/>
            <a:ext cx="517680" cy="708480"/>
            <a:chOff x="434994" y="3394838"/>
            <a:chExt cx="517680" cy="70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Käsinkirjoitus 1">
                  <a:extLst>
                    <a:ext uri="{FF2B5EF4-FFF2-40B4-BE49-F238E27FC236}">
                      <a16:creationId xmlns:a16="http://schemas.microsoft.com/office/drawing/2014/main" id="{727F4D9D-E613-45D9-987B-3C7BE278DFBA}"/>
                    </a:ext>
                  </a:extLst>
                </p14:cNvPr>
                <p14:cNvContentPartPr/>
                <p14:nvPr/>
              </p14:nvContentPartPr>
              <p14:xfrm>
                <a:off x="434994" y="3651518"/>
                <a:ext cx="306720" cy="257400"/>
              </p14:xfrm>
            </p:contentPart>
          </mc:Choice>
          <mc:Fallback>
            <p:pic>
              <p:nvPicPr>
                <p:cNvPr id="2" name="Käsinkirjoitus 1">
                  <a:extLst>
                    <a:ext uri="{FF2B5EF4-FFF2-40B4-BE49-F238E27FC236}">
                      <a16:creationId xmlns:a16="http://schemas.microsoft.com/office/drawing/2014/main" id="{727F4D9D-E613-45D9-987B-3C7BE278DFB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25994" y="3642518"/>
                  <a:ext cx="3243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Käsinkirjoitus 3">
                  <a:extLst>
                    <a:ext uri="{FF2B5EF4-FFF2-40B4-BE49-F238E27FC236}">
                      <a16:creationId xmlns:a16="http://schemas.microsoft.com/office/drawing/2014/main" id="{A1A23059-EBB9-49DE-8A02-003B896295FE}"/>
                    </a:ext>
                  </a:extLst>
                </p14:cNvPr>
                <p14:cNvContentPartPr/>
                <p14:nvPr/>
              </p14:nvContentPartPr>
              <p14:xfrm>
                <a:off x="823794" y="3394838"/>
                <a:ext cx="128880" cy="708480"/>
              </p14:xfrm>
            </p:contentPart>
          </mc:Choice>
          <mc:Fallback>
            <p:pic>
              <p:nvPicPr>
                <p:cNvPr id="4" name="Käsinkirjoitus 3">
                  <a:extLst>
                    <a:ext uri="{FF2B5EF4-FFF2-40B4-BE49-F238E27FC236}">
                      <a16:creationId xmlns:a16="http://schemas.microsoft.com/office/drawing/2014/main" id="{A1A23059-EBB9-49DE-8A02-003B896295F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15154" y="3385838"/>
                  <a:ext cx="146520" cy="72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Ryhmä 9">
            <a:extLst>
              <a:ext uri="{FF2B5EF4-FFF2-40B4-BE49-F238E27FC236}">
                <a16:creationId xmlns:a16="http://schemas.microsoft.com/office/drawing/2014/main" id="{E4315A93-8340-4353-8419-C27EF55A2E3C}"/>
              </a:ext>
            </a:extLst>
          </p:cNvPr>
          <p:cNvGrpSpPr/>
          <p:nvPr/>
        </p:nvGrpSpPr>
        <p:grpSpPr>
          <a:xfrm>
            <a:off x="1627314" y="3859958"/>
            <a:ext cx="1092600" cy="676080"/>
            <a:chOff x="1627314" y="3859958"/>
            <a:chExt cx="1092600" cy="67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FAAE2EB6-163E-4277-A725-0DD1A49F1612}"/>
                    </a:ext>
                  </a:extLst>
                </p14:cNvPr>
                <p14:cNvContentPartPr/>
                <p14:nvPr/>
              </p14:nvContentPartPr>
              <p14:xfrm>
                <a:off x="1627314" y="3859958"/>
                <a:ext cx="1092600" cy="8280"/>
              </p14:xfrm>
            </p:contentPart>
          </mc:Choice>
          <mc:Fallback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FAAE2EB6-163E-4277-A725-0DD1A49F161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18674" y="3850958"/>
                  <a:ext cx="11102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CC3E7AAC-21D8-4056-B5A3-BF5D71512725}"/>
                    </a:ext>
                  </a:extLst>
                </p14:cNvPr>
                <p14:cNvContentPartPr/>
                <p14:nvPr/>
              </p14:nvContentPartPr>
              <p14:xfrm>
                <a:off x="1966434" y="3980198"/>
                <a:ext cx="194760" cy="309240"/>
              </p14:xfrm>
            </p:contentPart>
          </mc:Choice>
          <mc:Fallback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CC3E7AAC-21D8-4056-B5A3-BF5D7151272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57794" y="3971558"/>
                  <a:ext cx="2124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45BF5FB6-238E-47C5-838D-5D6881A31B2A}"/>
                    </a:ext>
                  </a:extLst>
                </p14:cNvPr>
                <p14:cNvContentPartPr/>
                <p14:nvPr/>
              </p14:nvContentPartPr>
              <p14:xfrm>
                <a:off x="2137434" y="4048598"/>
                <a:ext cx="53280" cy="48744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45BF5FB6-238E-47C5-838D-5D6881A31B2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128794" y="4039958"/>
                  <a:ext cx="70920" cy="50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Käsinkirjoitus 10">
                <a:extLst>
                  <a:ext uri="{FF2B5EF4-FFF2-40B4-BE49-F238E27FC236}">
                    <a16:creationId xmlns:a16="http://schemas.microsoft.com/office/drawing/2014/main" id="{4027A54C-0C0A-4A6B-8C57-AC715D4F8EC0}"/>
                  </a:ext>
                </a:extLst>
              </p14:cNvPr>
              <p14:cNvContentPartPr/>
              <p14:nvPr/>
            </p14:nvContentPartPr>
            <p14:xfrm>
              <a:off x="2161194" y="3367838"/>
              <a:ext cx="26640" cy="331560"/>
            </p14:xfrm>
          </p:contentPart>
        </mc:Choice>
        <mc:Fallback>
          <p:pic>
            <p:nvPicPr>
              <p:cNvPr id="11" name="Käsinkirjoitus 10">
                <a:extLst>
                  <a:ext uri="{FF2B5EF4-FFF2-40B4-BE49-F238E27FC236}">
                    <a16:creationId xmlns:a16="http://schemas.microsoft.com/office/drawing/2014/main" id="{4027A54C-0C0A-4A6B-8C57-AC715D4F8EC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52194" y="3359198"/>
                <a:ext cx="44280" cy="34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Ryhmä 29">
            <a:extLst>
              <a:ext uri="{FF2B5EF4-FFF2-40B4-BE49-F238E27FC236}">
                <a16:creationId xmlns:a16="http://schemas.microsoft.com/office/drawing/2014/main" id="{CC62B3D6-31C2-4CA9-B846-A32702D5A37B}"/>
              </a:ext>
            </a:extLst>
          </p:cNvPr>
          <p:cNvGrpSpPr/>
          <p:nvPr/>
        </p:nvGrpSpPr>
        <p:grpSpPr>
          <a:xfrm>
            <a:off x="349314" y="4735118"/>
            <a:ext cx="532440" cy="822240"/>
            <a:chOff x="349314" y="4735118"/>
            <a:chExt cx="532440" cy="82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AC629CC8-CA52-4956-B1E4-7F32F541DA3B}"/>
                    </a:ext>
                  </a:extLst>
                </p14:cNvPr>
                <p14:cNvContentPartPr/>
                <p14:nvPr/>
              </p14:nvContentPartPr>
              <p14:xfrm>
                <a:off x="349314" y="4762478"/>
                <a:ext cx="275040" cy="69300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AC629CC8-CA52-4956-B1E4-7F32F541DA3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40674" y="4753838"/>
                  <a:ext cx="292680" cy="71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E9287E53-ABE3-4770-AFF0-0B4B56A72568}"/>
                    </a:ext>
                  </a:extLst>
                </p14:cNvPr>
                <p14:cNvContentPartPr/>
                <p14:nvPr/>
              </p14:nvContentPartPr>
              <p14:xfrm>
                <a:off x="713274" y="4735118"/>
                <a:ext cx="168480" cy="82224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E9287E53-ABE3-4770-AFF0-0B4B56A7256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04634" y="4726118"/>
                  <a:ext cx="186120" cy="83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Ryhmä 35">
            <a:extLst>
              <a:ext uri="{FF2B5EF4-FFF2-40B4-BE49-F238E27FC236}">
                <a16:creationId xmlns:a16="http://schemas.microsoft.com/office/drawing/2014/main" id="{B0432EB9-D8EE-4D63-AF39-046A17849F2F}"/>
              </a:ext>
            </a:extLst>
          </p:cNvPr>
          <p:cNvGrpSpPr/>
          <p:nvPr/>
        </p:nvGrpSpPr>
        <p:grpSpPr>
          <a:xfrm>
            <a:off x="1625154" y="4734398"/>
            <a:ext cx="716040" cy="1069560"/>
            <a:chOff x="1625154" y="4734398"/>
            <a:chExt cx="716040" cy="106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440CE17D-043C-4171-99A1-92A1506206AA}"/>
                    </a:ext>
                  </a:extLst>
                </p14:cNvPr>
                <p14:cNvContentPartPr/>
                <p14:nvPr/>
              </p14:nvContentPartPr>
              <p14:xfrm>
                <a:off x="1824594" y="4734398"/>
                <a:ext cx="273240" cy="45216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440CE17D-043C-4171-99A1-92A1506206A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815594" y="4725758"/>
                  <a:ext cx="29088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A95360A1-868D-4A7A-B3F0-5F3DF8BB1CAC}"/>
                    </a:ext>
                  </a:extLst>
                </p14:cNvPr>
                <p14:cNvContentPartPr/>
                <p14:nvPr/>
              </p14:nvContentPartPr>
              <p14:xfrm>
                <a:off x="1625154" y="5249198"/>
                <a:ext cx="716040" cy="7416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A95360A1-868D-4A7A-B3F0-5F3DF8BB1CA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616514" y="5240198"/>
                  <a:ext cx="7336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5D2AE370-2CDC-4666-9D2E-41975585A3F8}"/>
                    </a:ext>
                  </a:extLst>
                </p14:cNvPr>
                <p14:cNvContentPartPr/>
                <p14:nvPr/>
              </p14:nvContentPartPr>
              <p14:xfrm>
                <a:off x="1834674" y="5360078"/>
                <a:ext cx="181440" cy="25524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5D2AE370-2CDC-4666-9D2E-41975585A3F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826034" y="5351078"/>
                  <a:ext cx="1990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605BBDE2-C583-47F9-88EC-7F3D5199B0B9}"/>
                    </a:ext>
                  </a:extLst>
                </p14:cNvPr>
                <p14:cNvContentPartPr/>
                <p14:nvPr/>
              </p14:nvContentPartPr>
              <p14:xfrm>
                <a:off x="1982634" y="5452958"/>
                <a:ext cx="24120" cy="35100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605BBDE2-C583-47F9-88EC-7F3D5199B0B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973634" y="5443958"/>
                  <a:ext cx="41760" cy="36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5" name="Käsinkirjoitus 34">
                <a:extLst>
                  <a:ext uri="{FF2B5EF4-FFF2-40B4-BE49-F238E27FC236}">
                    <a16:creationId xmlns:a16="http://schemas.microsoft.com/office/drawing/2014/main" id="{C221CAF7-C4B9-499E-93D3-F86F543A36BC}"/>
                  </a:ext>
                </a:extLst>
              </p14:cNvPr>
              <p14:cNvContentPartPr/>
              <p14:nvPr/>
            </p14:nvContentPartPr>
            <p14:xfrm>
              <a:off x="2690754" y="5225798"/>
              <a:ext cx="48240" cy="61560"/>
            </p14:xfrm>
          </p:contentPart>
        </mc:Choice>
        <mc:Fallback>
          <p:pic>
            <p:nvPicPr>
              <p:cNvPr id="35" name="Käsinkirjoitus 34">
                <a:extLst>
                  <a:ext uri="{FF2B5EF4-FFF2-40B4-BE49-F238E27FC236}">
                    <a16:creationId xmlns:a16="http://schemas.microsoft.com/office/drawing/2014/main" id="{C221CAF7-C4B9-499E-93D3-F86F543A36B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81754" y="5216798"/>
                <a:ext cx="65880" cy="7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Ryhmä 69">
            <a:extLst>
              <a:ext uri="{FF2B5EF4-FFF2-40B4-BE49-F238E27FC236}">
                <a16:creationId xmlns:a16="http://schemas.microsoft.com/office/drawing/2014/main" id="{B408FC6D-5109-4105-8FA0-AA6E058BF4C1}"/>
              </a:ext>
            </a:extLst>
          </p:cNvPr>
          <p:cNvGrpSpPr/>
          <p:nvPr/>
        </p:nvGrpSpPr>
        <p:grpSpPr>
          <a:xfrm>
            <a:off x="2931954" y="3614438"/>
            <a:ext cx="5654520" cy="2214000"/>
            <a:chOff x="2931954" y="3614438"/>
            <a:chExt cx="5654520" cy="221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CCD63299-6CAE-4848-A875-8A4BBF585214}"/>
                    </a:ext>
                  </a:extLst>
                </p14:cNvPr>
                <p14:cNvContentPartPr/>
                <p14:nvPr/>
              </p14:nvContentPartPr>
              <p14:xfrm>
                <a:off x="2931954" y="3849518"/>
                <a:ext cx="163800" cy="360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CCD63299-6CAE-4848-A875-8A4BBF58521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22954" y="3840518"/>
                  <a:ext cx="181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139CFAD0-FA5A-4123-803F-BE77ADA844CF}"/>
                    </a:ext>
                  </a:extLst>
                </p14:cNvPr>
                <p14:cNvContentPartPr/>
                <p14:nvPr/>
              </p14:nvContentPartPr>
              <p14:xfrm>
                <a:off x="2943834" y="3957158"/>
                <a:ext cx="216000" cy="972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139CFAD0-FA5A-4123-803F-BE77ADA844C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934834" y="3948158"/>
                  <a:ext cx="233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37F03959-3416-4A32-B349-2D87869ACF09}"/>
                    </a:ext>
                  </a:extLst>
                </p14:cNvPr>
                <p14:cNvContentPartPr/>
                <p14:nvPr/>
              </p14:nvContentPartPr>
              <p14:xfrm>
                <a:off x="3419394" y="3614438"/>
                <a:ext cx="275760" cy="44856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37F03959-3416-4A32-B349-2D87869ACF0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10754" y="3605438"/>
                  <a:ext cx="29340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922959EA-29A0-4E6B-BA2B-49C89353D188}"/>
                    </a:ext>
                  </a:extLst>
                </p14:cNvPr>
                <p14:cNvContentPartPr/>
                <p14:nvPr/>
              </p14:nvContentPartPr>
              <p14:xfrm>
                <a:off x="3883794" y="4069478"/>
                <a:ext cx="42840" cy="6300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922959EA-29A0-4E6B-BA2B-49C89353D18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875154" y="4060838"/>
                  <a:ext cx="604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1F5A5591-0176-4B02-8881-F44F085B4693}"/>
                    </a:ext>
                  </a:extLst>
                </p14:cNvPr>
                <p14:cNvContentPartPr/>
                <p14:nvPr/>
              </p14:nvContentPartPr>
              <p14:xfrm>
                <a:off x="4103034" y="3688598"/>
                <a:ext cx="395640" cy="46620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1F5A5591-0176-4B02-8881-F44F085B469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094394" y="3679598"/>
                  <a:ext cx="41328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CA0F2A42-6A05-4AA4-9581-F2CBA8D8B182}"/>
                    </a:ext>
                  </a:extLst>
                </p14:cNvPr>
                <p14:cNvContentPartPr/>
                <p14:nvPr/>
              </p14:nvContentPartPr>
              <p14:xfrm>
                <a:off x="4720434" y="3697598"/>
                <a:ext cx="219600" cy="50940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CA0F2A42-6A05-4AA4-9581-F2CBA8D8B18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711794" y="3688598"/>
                  <a:ext cx="23724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B8F151EA-8CBE-483D-AC9F-13BAC4B0ADA4}"/>
                    </a:ext>
                  </a:extLst>
                </p14:cNvPr>
                <p14:cNvContentPartPr/>
                <p14:nvPr/>
              </p14:nvContentPartPr>
              <p14:xfrm>
                <a:off x="5109594" y="3897038"/>
                <a:ext cx="223920" cy="1440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B8F151EA-8CBE-483D-AC9F-13BAC4B0ADA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100954" y="3888038"/>
                  <a:ext cx="241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176D4A46-62B0-4326-B6E9-4ACE3524BC36}"/>
                    </a:ext>
                  </a:extLst>
                </p14:cNvPr>
                <p14:cNvContentPartPr/>
                <p14:nvPr/>
              </p14:nvContentPartPr>
              <p14:xfrm>
                <a:off x="5141994" y="4005398"/>
                <a:ext cx="249480" cy="1692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176D4A46-62B0-4326-B6E9-4ACE3524BC3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132994" y="3996758"/>
                  <a:ext cx="2671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369B39B0-2F2E-41BF-9660-E0D701376B29}"/>
                    </a:ext>
                  </a:extLst>
                </p14:cNvPr>
                <p14:cNvContentPartPr/>
                <p14:nvPr/>
              </p14:nvContentPartPr>
              <p14:xfrm>
                <a:off x="5547714" y="3725678"/>
                <a:ext cx="372960" cy="48204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369B39B0-2F2E-41BF-9660-E0D701376B2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538714" y="3717038"/>
                  <a:ext cx="39060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4BEDDC27-B349-49B8-9195-5101D57FC52A}"/>
                    </a:ext>
                  </a:extLst>
                </p14:cNvPr>
                <p14:cNvContentPartPr/>
                <p14:nvPr/>
              </p14:nvContentPartPr>
              <p14:xfrm>
                <a:off x="6107874" y="3715598"/>
                <a:ext cx="194400" cy="46764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4BEDDC27-B349-49B8-9195-5101D57FC52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098874" y="3706958"/>
                  <a:ext cx="21204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EC04A0D8-F26B-4BA2-8374-BD4EF373A887}"/>
                    </a:ext>
                  </a:extLst>
                </p14:cNvPr>
                <p14:cNvContentPartPr/>
                <p14:nvPr/>
              </p14:nvContentPartPr>
              <p14:xfrm>
                <a:off x="6524394" y="3873998"/>
                <a:ext cx="380520" cy="38484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EC04A0D8-F26B-4BA2-8374-BD4EF373A88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515394" y="3864998"/>
                  <a:ext cx="39816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D20E5D16-1A27-4967-B0EC-13BA0047A7AF}"/>
                    </a:ext>
                  </a:extLst>
                </p14:cNvPr>
                <p14:cNvContentPartPr/>
                <p14:nvPr/>
              </p14:nvContentPartPr>
              <p14:xfrm>
                <a:off x="6628434" y="3708398"/>
                <a:ext cx="121680" cy="13752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D20E5D16-1A27-4967-B0EC-13BA0047A7A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619434" y="3699398"/>
                  <a:ext cx="1393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7C182423-B88D-406F-8AC0-E22BCAEDE74D}"/>
                    </a:ext>
                  </a:extLst>
                </p14:cNvPr>
                <p14:cNvContentPartPr/>
                <p14:nvPr/>
              </p14:nvContentPartPr>
              <p14:xfrm>
                <a:off x="6676674" y="4202318"/>
                <a:ext cx="99360" cy="13896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7C182423-B88D-406F-8AC0-E22BCAEDE74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668034" y="4193318"/>
                  <a:ext cx="117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2F076B76-218A-434F-ACC1-089F6C84E632}"/>
                    </a:ext>
                  </a:extLst>
                </p14:cNvPr>
                <p14:cNvContentPartPr/>
                <p14:nvPr/>
              </p14:nvContentPartPr>
              <p14:xfrm>
                <a:off x="3276474" y="4685438"/>
                <a:ext cx="293760" cy="43164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2F076B76-218A-434F-ACC1-089F6C84E63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267474" y="4676798"/>
                  <a:ext cx="31140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8D55152B-B0C9-4425-8307-2EA8889A39B2}"/>
                    </a:ext>
                  </a:extLst>
                </p14:cNvPr>
                <p14:cNvContentPartPr/>
                <p14:nvPr/>
              </p14:nvContentPartPr>
              <p14:xfrm>
                <a:off x="3172074" y="5231558"/>
                <a:ext cx="538560" cy="5112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8D55152B-B0C9-4425-8307-2EA8889A39B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163074" y="5222918"/>
                  <a:ext cx="5562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0DD1C34B-2D05-475F-8274-0627B129C4B1}"/>
                    </a:ext>
                  </a:extLst>
                </p14:cNvPr>
                <p14:cNvContentPartPr/>
                <p14:nvPr/>
              </p14:nvContentPartPr>
              <p14:xfrm>
                <a:off x="3361434" y="5350718"/>
                <a:ext cx="187920" cy="21240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0DD1C34B-2D05-475F-8274-0627B129C4B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352794" y="5342078"/>
                  <a:ext cx="2055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C73CE8DB-524B-4464-A197-7BFD4699A04F}"/>
                    </a:ext>
                  </a:extLst>
                </p14:cNvPr>
                <p14:cNvContentPartPr/>
                <p14:nvPr/>
              </p14:nvContentPartPr>
              <p14:xfrm>
                <a:off x="3488514" y="5392478"/>
                <a:ext cx="10080" cy="37224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C73CE8DB-524B-4464-A197-7BFD4699A04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479514" y="5383838"/>
                  <a:ext cx="2772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EC22C507-C9DD-4988-B246-6965AE182680}"/>
                    </a:ext>
                  </a:extLst>
                </p14:cNvPr>
                <p14:cNvContentPartPr/>
                <p14:nvPr/>
              </p14:nvContentPartPr>
              <p14:xfrm>
                <a:off x="4098354" y="5198078"/>
                <a:ext cx="31320" cy="5364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EC22C507-C9DD-4988-B246-6965AE18268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089714" y="5189438"/>
                  <a:ext cx="489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F93D9A24-42EF-4DE7-B7DB-7BB90DFA018C}"/>
                    </a:ext>
                  </a:extLst>
                </p14:cNvPr>
                <p14:cNvContentPartPr/>
                <p14:nvPr/>
              </p14:nvContentPartPr>
              <p14:xfrm>
                <a:off x="4475274" y="4777238"/>
                <a:ext cx="261360" cy="29232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F93D9A24-42EF-4DE7-B7DB-7BB90DFA018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466274" y="4768598"/>
                  <a:ext cx="2790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B27E4EC5-0473-41B4-8C29-6D6B1BF2DDD8}"/>
                    </a:ext>
                  </a:extLst>
                </p14:cNvPr>
                <p14:cNvContentPartPr/>
                <p14:nvPr/>
              </p14:nvContentPartPr>
              <p14:xfrm>
                <a:off x="4344234" y="5201318"/>
                <a:ext cx="630720" cy="5796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B27E4EC5-0473-41B4-8C29-6D6B1BF2DDD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335594" y="5192678"/>
                  <a:ext cx="6483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EF6E0104-B85D-43A6-899C-F0B72A4EF333}"/>
                    </a:ext>
                  </a:extLst>
                </p14:cNvPr>
                <p14:cNvContentPartPr/>
                <p14:nvPr/>
              </p14:nvContentPartPr>
              <p14:xfrm>
                <a:off x="4573194" y="5313638"/>
                <a:ext cx="228600" cy="25452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EF6E0104-B85D-43A6-899C-F0B72A4EF33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564194" y="5304998"/>
                  <a:ext cx="2462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DF33C942-F135-4910-994B-97030B64801A}"/>
                    </a:ext>
                  </a:extLst>
                </p14:cNvPr>
                <p14:cNvContentPartPr/>
                <p14:nvPr/>
              </p14:nvContentPartPr>
              <p14:xfrm>
                <a:off x="4746714" y="5392478"/>
                <a:ext cx="33480" cy="36360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DF33C942-F135-4910-994B-97030B64801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738074" y="5383838"/>
                  <a:ext cx="5112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514E8B8A-23A9-4720-AB5F-F05D8D26E05F}"/>
                    </a:ext>
                  </a:extLst>
                </p14:cNvPr>
                <p14:cNvContentPartPr/>
                <p14:nvPr/>
              </p14:nvContentPartPr>
              <p14:xfrm>
                <a:off x="5302194" y="5192318"/>
                <a:ext cx="53280" cy="3960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514E8B8A-23A9-4720-AB5F-F05D8D26E05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293194" y="5183678"/>
                  <a:ext cx="709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908C197D-E3CE-46B2-A4D9-6045C7BD3623}"/>
                    </a:ext>
                  </a:extLst>
                </p14:cNvPr>
                <p14:cNvContentPartPr/>
                <p14:nvPr/>
              </p14:nvContentPartPr>
              <p14:xfrm>
                <a:off x="5755074" y="4749158"/>
                <a:ext cx="302400" cy="32760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908C197D-E3CE-46B2-A4D9-6045C7BD362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746434" y="4740158"/>
                  <a:ext cx="32004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57DDB0E9-9E13-4FF2-9859-72BED9C469FB}"/>
                    </a:ext>
                  </a:extLst>
                </p14:cNvPr>
                <p14:cNvContentPartPr/>
                <p14:nvPr/>
              </p14:nvContentPartPr>
              <p14:xfrm>
                <a:off x="5620074" y="5234078"/>
                <a:ext cx="683280" cy="4788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57DDB0E9-9E13-4FF2-9859-72BED9C469F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611074" y="5225078"/>
                  <a:ext cx="7009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19CD0BC8-1A0D-40FF-8B9F-BBEE52BCCDAD}"/>
                    </a:ext>
                  </a:extLst>
                </p14:cNvPr>
                <p14:cNvContentPartPr/>
                <p14:nvPr/>
              </p14:nvContentPartPr>
              <p14:xfrm>
                <a:off x="5850114" y="5342438"/>
                <a:ext cx="221400" cy="20916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19CD0BC8-1A0D-40FF-8B9F-BBEE52BCCDA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841114" y="5333798"/>
                  <a:ext cx="2390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6229DADF-BB49-49EF-9BC3-DB3BF1EF90A7}"/>
                    </a:ext>
                  </a:extLst>
                </p14:cNvPr>
                <p14:cNvContentPartPr/>
                <p14:nvPr/>
              </p14:nvContentPartPr>
              <p14:xfrm>
                <a:off x="5984034" y="5392478"/>
                <a:ext cx="72360" cy="43596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6229DADF-BB49-49EF-9BC3-DB3BF1EF90A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975034" y="5383838"/>
                  <a:ext cx="9000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E27BAD23-2B9F-4C67-BB4D-DCFC4B3F8678}"/>
                    </a:ext>
                  </a:extLst>
                </p14:cNvPr>
                <p14:cNvContentPartPr/>
                <p14:nvPr/>
              </p14:nvContentPartPr>
              <p14:xfrm>
                <a:off x="6798354" y="5112398"/>
                <a:ext cx="311760" cy="2700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E27BAD23-2B9F-4C67-BB4D-DCFC4B3F867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789354" y="5103398"/>
                  <a:ext cx="3294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736A6886-AC70-46EB-B06B-7BFEF0BF28C4}"/>
                    </a:ext>
                  </a:extLst>
                </p14:cNvPr>
                <p14:cNvContentPartPr/>
                <p14:nvPr/>
              </p14:nvContentPartPr>
              <p14:xfrm>
                <a:off x="6844434" y="5291678"/>
                <a:ext cx="242640" cy="720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736A6886-AC70-46EB-B06B-7BFEF0BF28C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835434" y="5282678"/>
                  <a:ext cx="2602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20BB643D-9BCE-493D-9C5B-005891A9BB59}"/>
                    </a:ext>
                  </a:extLst>
                </p14:cNvPr>
                <p14:cNvContentPartPr/>
                <p14:nvPr/>
              </p14:nvContentPartPr>
              <p14:xfrm>
                <a:off x="7502874" y="4612718"/>
                <a:ext cx="344520" cy="41688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20BB643D-9BCE-493D-9C5B-005891A9BB5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494234" y="4604078"/>
                  <a:ext cx="36216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783AD614-B686-4189-B074-52CC3FA83948}"/>
                    </a:ext>
                  </a:extLst>
                </p14:cNvPr>
                <p14:cNvContentPartPr/>
                <p14:nvPr/>
              </p14:nvContentPartPr>
              <p14:xfrm>
                <a:off x="7466154" y="5054438"/>
                <a:ext cx="520920" cy="2664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783AD614-B686-4189-B074-52CC3FA8394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457154" y="5045798"/>
                  <a:ext cx="538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86C8BEA1-B024-4113-81BA-3EB52A70DDAD}"/>
                    </a:ext>
                  </a:extLst>
                </p14:cNvPr>
                <p14:cNvContentPartPr/>
                <p14:nvPr/>
              </p14:nvContentPartPr>
              <p14:xfrm>
                <a:off x="7599354" y="5118158"/>
                <a:ext cx="180720" cy="281160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86C8BEA1-B024-4113-81BA-3EB52A70DDA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590354" y="5109518"/>
                  <a:ext cx="1983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19286D69-7BF9-44A3-B5A6-0D8E3103D72B}"/>
                    </a:ext>
                  </a:extLst>
                </p14:cNvPr>
                <p14:cNvContentPartPr/>
                <p14:nvPr/>
              </p14:nvContentPartPr>
              <p14:xfrm>
                <a:off x="7762434" y="5175038"/>
                <a:ext cx="68760" cy="44820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19286D69-7BF9-44A3-B5A6-0D8E3103D72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753794" y="5166038"/>
                  <a:ext cx="8640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1F758094-A073-4D2F-8524-A59B5C7E1D98}"/>
                    </a:ext>
                  </a:extLst>
                </p14:cNvPr>
                <p14:cNvContentPartPr/>
                <p14:nvPr/>
              </p14:nvContentPartPr>
              <p14:xfrm>
                <a:off x="8196594" y="4609838"/>
                <a:ext cx="124200" cy="104436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1F758094-A073-4D2F-8524-A59B5C7E1D9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187954" y="4601198"/>
                  <a:ext cx="141840" cy="10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34764221-5DC4-4FBB-83D5-29DFB79F15B6}"/>
                    </a:ext>
                  </a:extLst>
                </p14:cNvPr>
                <p14:cNvContentPartPr/>
                <p14:nvPr/>
              </p14:nvContentPartPr>
              <p14:xfrm>
                <a:off x="7314954" y="4523078"/>
                <a:ext cx="129960" cy="1121040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34764221-5DC4-4FBB-83D5-29DFB79F15B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306314" y="4514078"/>
                  <a:ext cx="147600" cy="11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DEB48FBB-1DBF-4274-9FE2-3DE35205EF5D}"/>
                    </a:ext>
                  </a:extLst>
                </p14:cNvPr>
                <p14:cNvContentPartPr/>
                <p14:nvPr/>
              </p14:nvContentPartPr>
              <p14:xfrm>
                <a:off x="8424114" y="4299518"/>
                <a:ext cx="115200" cy="18828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DEB48FBB-1DBF-4274-9FE2-3DE35205EF5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415114" y="4290518"/>
                  <a:ext cx="1328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6BA9F073-C9B1-4BED-9F32-864F92B3F935}"/>
                    </a:ext>
                  </a:extLst>
                </p14:cNvPr>
                <p14:cNvContentPartPr/>
                <p14:nvPr/>
              </p14:nvContentPartPr>
              <p14:xfrm>
                <a:off x="8565594" y="4312478"/>
                <a:ext cx="20880" cy="335880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6BA9F073-C9B1-4BED-9F32-864F92B3F93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556594" y="4303838"/>
                  <a:ext cx="38520" cy="3535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2" name="Kuva 71">
            <a:extLst>
              <a:ext uri="{FF2B5EF4-FFF2-40B4-BE49-F238E27FC236}">
                <a16:creationId xmlns:a16="http://schemas.microsoft.com/office/drawing/2014/main" id="{292C0E93-7F53-428D-BDD1-9D0CFA5B66C7}"/>
              </a:ext>
            </a:extLst>
      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9995093" y="999843"/>
            <a:ext cx="2019582" cy="1162212"/>
          </a:xfrm>
          <a:prstGeom prst="rect">
            <a:avLst/>
          </a:prstGeom>
        </p:spPr>
      </p:pic>
      <p:grpSp>
        <p:nvGrpSpPr>
          <p:cNvPr id="84" name="Ryhmä 83">
            <a:extLst>
              <a:ext uri="{FF2B5EF4-FFF2-40B4-BE49-F238E27FC236}">
                <a16:creationId xmlns:a16="http://schemas.microsoft.com/office/drawing/2014/main" id="{85FC103A-34AC-4243-A337-10F3F37A9258}"/>
              </a:ext>
            </a:extLst>
          </p:cNvPr>
          <p:cNvGrpSpPr/>
          <p:nvPr/>
        </p:nvGrpSpPr>
        <p:grpSpPr>
          <a:xfrm>
            <a:off x="9302514" y="4762478"/>
            <a:ext cx="989640" cy="471960"/>
            <a:chOff x="9302514" y="4762478"/>
            <a:chExt cx="989640" cy="47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A088F8A9-1590-4EC2-85B2-9B8ACF811F86}"/>
                    </a:ext>
                  </a:extLst>
                </p14:cNvPr>
                <p14:cNvContentPartPr/>
                <p14:nvPr/>
              </p14:nvContentPartPr>
              <p14:xfrm>
                <a:off x="9302514" y="4805318"/>
                <a:ext cx="285120" cy="36612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A088F8A9-1590-4EC2-85B2-9B8ACF811F8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293874" y="4796678"/>
                  <a:ext cx="30276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A75B553C-912F-438C-BDB0-33147CAA115F}"/>
                    </a:ext>
                  </a:extLst>
                </p14:cNvPr>
                <p14:cNvContentPartPr/>
                <p14:nvPr/>
              </p14:nvContentPartPr>
              <p14:xfrm>
                <a:off x="9727314" y="4762478"/>
                <a:ext cx="20880" cy="39636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A75B553C-912F-438C-BDB0-33147CAA115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718314" y="4753838"/>
                  <a:ext cx="3852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7" name="Käsinkirjoitus 76">
                  <a:extLst>
                    <a:ext uri="{FF2B5EF4-FFF2-40B4-BE49-F238E27FC236}">
                      <a16:creationId xmlns:a16="http://schemas.microsoft.com/office/drawing/2014/main" id="{61A64AFF-69BB-4B28-8C28-3C9F2C07AC59}"/>
                    </a:ext>
                  </a:extLst>
                </p14:cNvPr>
                <p14:cNvContentPartPr/>
                <p14:nvPr/>
              </p14:nvContentPartPr>
              <p14:xfrm>
                <a:off x="9885354" y="5151638"/>
                <a:ext cx="37440" cy="82800"/>
              </p14:xfrm>
            </p:contentPart>
          </mc:Choice>
          <mc:Fallback>
            <p:pic>
              <p:nvPicPr>
                <p:cNvPr id="77" name="Käsinkirjoitus 76">
                  <a:extLst>
                    <a:ext uri="{FF2B5EF4-FFF2-40B4-BE49-F238E27FC236}">
                      <a16:creationId xmlns:a16="http://schemas.microsoft.com/office/drawing/2014/main" id="{61A64AFF-69BB-4B28-8C28-3C9F2C07AC5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876354" y="5142638"/>
                  <a:ext cx="550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371FF8EB-C2E5-49B9-8805-C9D2223EDF1C}"/>
                    </a:ext>
                  </a:extLst>
                </p14:cNvPr>
                <p14:cNvContentPartPr/>
                <p14:nvPr/>
              </p14:nvContentPartPr>
              <p14:xfrm>
                <a:off x="10116834" y="4774358"/>
                <a:ext cx="175320" cy="441360"/>
              </p14:xfrm>
            </p:contentPart>
          </mc:Choice>
          <mc:Fallback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371FF8EB-C2E5-49B9-8805-C9D2223EDF1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107834" y="4765718"/>
                  <a:ext cx="192960" cy="45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Ryhmä 81">
            <a:extLst>
              <a:ext uri="{FF2B5EF4-FFF2-40B4-BE49-F238E27FC236}">
                <a16:creationId xmlns:a16="http://schemas.microsoft.com/office/drawing/2014/main" id="{BE95A4CF-65DB-4295-8270-BEC6EA57CF48}"/>
              </a:ext>
            </a:extLst>
          </p:cNvPr>
          <p:cNvGrpSpPr/>
          <p:nvPr/>
        </p:nvGrpSpPr>
        <p:grpSpPr>
          <a:xfrm>
            <a:off x="10584834" y="4743038"/>
            <a:ext cx="295560" cy="548640"/>
            <a:chOff x="10584834" y="4743038"/>
            <a:chExt cx="295560" cy="54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8A9DF16C-E913-4085-9660-ED8D406E6D5D}"/>
                    </a:ext>
                  </a:extLst>
                </p14:cNvPr>
                <p14:cNvContentPartPr/>
                <p14:nvPr/>
              </p14:nvContentPartPr>
              <p14:xfrm>
                <a:off x="10584834" y="4813598"/>
                <a:ext cx="295560" cy="437040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8A9DF16C-E913-4085-9660-ED8D406E6D5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575834" y="4804958"/>
                  <a:ext cx="31320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FA8D0767-2FDE-4811-957A-6B6E58F4F4A4}"/>
                    </a:ext>
                  </a:extLst>
                </p14:cNvPr>
                <p14:cNvContentPartPr/>
                <p14:nvPr/>
              </p14:nvContentPartPr>
              <p14:xfrm>
                <a:off x="10628394" y="4743038"/>
                <a:ext cx="85680" cy="11772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FA8D0767-2FDE-4811-957A-6B6E58F4F4A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619754" y="4734398"/>
                  <a:ext cx="103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DBDADB8B-754B-4FBA-BA73-8EABF74C8FF3}"/>
                    </a:ext>
                  </a:extLst>
                </p14:cNvPr>
                <p14:cNvContentPartPr/>
                <p14:nvPr/>
              </p14:nvContentPartPr>
              <p14:xfrm>
                <a:off x="10764474" y="5151638"/>
                <a:ext cx="77760" cy="14004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DBDADB8B-754B-4FBA-BA73-8EABF74C8FF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755834" y="5142638"/>
                  <a:ext cx="9540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Ryhmä 86">
            <a:extLst>
              <a:ext uri="{FF2B5EF4-FFF2-40B4-BE49-F238E27FC236}">
                <a16:creationId xmlns:a16="http://schemas.microsoft.com/office/drawing/2014/main" id="{90371113-E3BA-46D4-A6BF-D5761C27EE1A}"/>
              </a:ext>
            </a:extLst>
          </p:cNvPr>
          <p:cNvGrpSpPr/>
          <p:nvPr/>
        </p:nvGrpSpPr>
        <p:grpSpPr>
          <a:xfrm>
            <a:off x="8640474" y="4938158"/>
            <a:ext cx="372960" cy="172080"/>
            <a:chOff x="8640474" y="4938158"/>
            <a:chExt cx="372960" cy="17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81A12B5A-271A-4F1B-8A46-D301CAB9BF81}"/>
                    </a:ext>
                  </a:extLst>
                </p14:cNvPr>
                <p14:cNvContentPartPr/>
                <p14:nvPr/>
              </p14:nvContentPartPr>
              <p14:xfrm>
                <a:off x="8640474" y="4938158"/>
                <a:ext cx="372960" cy="14904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81A12B5A-271A-4F1B-8A46-D301CAB9BF8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631834" y="4929158"/>
                  <a:ext cx="3906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A4216109-0475-4BD7-BFA2-49D18B36AA71}"/>
                    </a:ext>
                  </a:extLst>
                </p14:cNvPr>
                <p14:cNvContentPartPr/>
                <p14:nvPr/>
              </p14:nvContentPartPr>
              <p14:xfrm>
                <a:off x="8699514" y="5028878"/>
                <a:ext cx="270360" cy="81360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A4216109-0475-4BD7-BFA2-49D18B36AA7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690874" y="5020238"/>
                  <a:ext cx="288000" cy="9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88" name="Käsinkirjoitus 87">
                <a:extLst>
                  <a:ext uri="{FF2B5EF4-FFF2-40B4-BE49-F238E27FC236}">
                    <a16:creationId xmlns:a16="http://schemas.microsoft.com/office/drawing/2014/main" id="{2FE096D8-B315-425A-81FF-1C2C8C023770}"/>
                  </a:ext>
                </a:extLst>
              </p14:cNvPr>
              <p14:cNvContentPartPr/>
              <p14:nvPr/>
            </p14:nvContentPartPr>
            <p14:xfrm>
              <a:off x="5078600" y="2689778"/>
              <a:ext cx="1052640" cy="19080"/>
            </p14:xfrm>
          </p:contentPart>
        </mc:Choice>
        <mc:Fallback>
          <p:pic>
            <p:nvPicPr>
              <p:cNvPr id="88" name="Käsinkirjoitus 87">
                <a:extLst>
                  <a:ext uri="{FF2B5EF4-FFF2-40B4-BE49-F238E27FC236}">
                    <a16:creationId xmlns:a16="http://schemas.microsoft.com/office/drawing/2014/main" id="{2FE096D8-B315-425A-81FF-1C2C8C023770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060960" y="2653778"/>
                <a:ext cx="1088280" cy="9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Ryhmä 90">
            <a:extLst>
              <a:ext uri="{FF2B5EF4-FFF2-40B4-BE49-F238E27FC236}">
                <a16:creationId xmlns:a16="http://schemas.microsoft.com/office/drawing/2014/main" id="{56FC629B-A350-4D7F-AF3A-6677C54D8E9E}"/>
              </a:ext>
            </a:extLst>
          </p:cNvPr>
          <p:cNvGrpSpPr/>
          <p:nvPr/>
        </p:nvGrpSpPr>
        <p:grpSpPr>
          <a:xfrm>
            <a:off x="468474" y="5852918"/>
            <a:ext cx="507600" cy="691200"/>
            <a:chOff x="468474" y="5852918"/>
            <a:chExt cx="507600" cy="69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0864D960-9693-46FB-882B-682890A34BED}"/>
                    </a:ext>
                  </a:extLst>
                </p14:cNvPr>
                <p14:cNvContentPartPr/>
                <p14:nvPr/>
              </p14:nvContentPartPr>
              <p14:xfrm>
                <a:off x="468474" y="6087998"/>
                <a:ext cx="265680" cy="374040"/>
              </p14:xfrm>
            </p:contentPart>
          </mc:Choice>
          <mc:Fallback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0864D960-9693-46FB-882B-682890A34BE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59474" y="6078998"/>
                  <a:ext cx="28332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710766D2-07FE-4985-99F4-44725F03C6EE}"/>
                    </a:ext>
                  </a:extLst>
                </p14:cNvPr>
                <p14:cNvContentPartPr/>
                <p14:nvPr/>
              </p14:nvContentPartPr>
              <p14:xfrm>
                <a:off x="833514" y="5852918"/>
                <a:ext cx="142560" cy="691200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710766D2-07FE-4985-99F4-44725F03C6E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24874" y="5844278"/>
                  <a:ext cx="160200" cy="70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kstiruutu 91">
                <a:extLst>
                  <a:ext uri="{FF2B5EF4-FFF2-40B4-BE49-F238E27FC236}">
                    <a16:creationId xmlns:a16="http://schemas.microsoft.com/office/drawing/2014/main" id="{0B331E79-82A0-4BC6-9DF2-676514AEA9ED}"/>
                  </a:ext>
                </a:extLst>
              </p:cNvPr>
              <p:cNvSpPr txBox="1"/>
              <p:nvPr/>
            </p:nvSpPr>
            <p:spPr>
              <a:xfrm>
                <a:off x="1366787" y="6087997"/>
                <a:ext cx="11016834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i-FI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i-F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𝑎𝑖𝑛𝑎𝑘𝑖𝑛</m:t>
                        </m:r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𝑦𝑘𝑠𝑖</m:t>
                        </m:r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𝑜𝑛𝑛𝑖𝑠𝑡𝑢𝑢</m:t>
                        </m:r>
                      </m:e>
                    </m:d>
                    <m:r>
                      <a:rPr lang="fi-FI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fi-FI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i-F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𝑦𝑘𝑠𝑖𝑘</m:t>
                        </m:r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ää</m:t>
                        </m:r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𝑒𝑖</m:t>
                        </m:r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𝑜𝑛𝑛𝑖𝑠𝑡𝑢</m:t>
                        </m:r>
                      </m:e>
                    </m:d>
                    <m:r>
                      <a:rPr lang="fi-FI" b="0" i="1" smtClean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fi-FI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fi-F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fi-FI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i-FI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fi-F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fi-FI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i-FI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fi-F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fi-FI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i-FI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fi-FI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fi-FI" dirty="0"/>
              </a:p>
            </p:txBody>
          </p:sp>
        </mc:Choice>
        <mc:Fallback>
          <p:sp>
            <p:nvSpPr>
              <p:cNvPr id="92" name="Tekstiruutu 91">
                <a:extLst>
                  <a:ext uri="{FF2B5EF4-FFF2-40B4-BE49-F238E27FC236}">
                    <a16:creationId xmlns:a16="http://schemas.microsoft.com/office/drawing/2014/main" id="{0B331E79-82A0-4BC6-9DF2-676514AEA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787" y="6087997"/>
                <a:ext cx="11016834" cy="483466"/>
              </a:xfrm>
              <a:prstGeom prst="rect">
                <a:avLst/>
              </a:prstGeom>
              <a:blipFill>
                <a:blip r:embed="rId128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4" name="Kuva 93">
            <a:extLst>
              <a:ext uri="{FF2B5EF4-FFF2-40B4-BE49-F238E27FC236}">
                <a16:creationId xmlns:a16="http://schemas.microsoft.com/office/drawing/2014/main" id="{5C18EB58-1899-42F9-8B35-27F7A9A4A421}"/>
              </a:ext>
            </a:extLst>
      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8922512" y="6172237"/>
            <a:ext cx="1045123" cy="261281"/>
          </a:xfrm>
          <a:prstGeom prst="rect">
            <a:avLst/>
          </a:prstGeom>
        </p:spPr>
      </p:pic>
      <p:grpSp>
        <p:nvGrpSpPr>
          <p:cNvPr id="105" name="Ryhmä 104">
            <a:extLst>
              <a:ext uri="{FF2B5EF4-FFF2-40B4-BE49-F238E27FC236}">
                <a16:creationId xmlns:a16="http://schemas.microsoft.com/office/drawing/2014/main" id="{8EB1C537-1DB1-40A2-B15C-D1C2A61DB530}"/>
              </a:ext>
            </a:extLst>
          </p:cNvPr>
          <p:cNvGrpSpPr/>
          <p:nvPr/>
        </p:nvGrpSpPr>
        <p:grpSpPr>
          <a:xfrm>
            <a:off x="9941040" y="6169629"/>
            <a:ext cx="1111928" cy="302040"/>
            <a:chOff x="9941040" y="6169629"/>
            <a:chExt cx="1111928" cy="30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915324AD-7252-4A9A-9C64-0831FE83AD9F}"/>
                    </a:ext>
                  </a:extLst>
                </p14:cNvPr>
                <p14:cNvContentPartPr/>
                <p14:nvPr/>
              </p14:nvContentPartPr>
              <p14:xfrm>
                <a:off x="9941040" y="6268629"/>
                <a:ext cx="142560" cy="45360"/>
              </p14:xfrm>
            </p:contentPart>
          </mc:Choice>
          <mc:Fallback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915324AD-7252-4A9A-9C64-0831FE83AD9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932400" y="6259989"/>
                  <a:ext cx="1602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8E0CDB01-F6AB-4E94-BD7A-F32F54EF5492}"/>
                    </a:ext>
                  </a:extLst>
                </p14:cNvPr>
                <p14:cNvContentPartPr/>
                <p14:nvPr/>
              </p14:nvContentPartPr>
              <p14:xfrm>
                <a:off x="9954000" y="6339909"/>
                <a:ext cx="140760" cy="25920"/>
              </p14:xfrm>
            </p:contentPart>
          </mc:Choice>
          <mc:Fallback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8E0CDB01-F6AB-4E94-BD7A-F32F54EF549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945360" y="6331269"/>
                  <a:ext cx="158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876F53E8-F944-4C64-A528-150058687F55}"/>
                    </a:ext>
                  </a:extLst>
                </p14:cNvPr>
                <p14:cNvContentPartPr/>
                <p14:nvPr/>
              </p14:nvContentPartPr>
              <p14:xfrm>
                <a:off x="10210680" y="6211029"/>
                <a:ext cx="101880" cy="199080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876F53E8-F944-4C64-A528-150058687F5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201680" y="6202029"/>
                  <a:ext cx="1195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426C4B42-D476-4A99-8DDC-DD4ABBFADE17}"/>
                    </a:ext>
                  </a:extLst>
                </p14:cNvPr>
                <p14:cNvContentPartPr/>
                <p14:nvPr/>
              </p14:nvContentPartPr>
              <p14:xfrm>
                <a:off x="10410480" y="6193389"/>
                <a:ext cx="100800" cy="230040"/>
              </p14:xfrm>
            </p:contentPart>
          </mc:Choice>
          <mc:Fallback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426C4B42-D476-4A99-8DDC-DD4ABBFADE1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401840" y="6184389"/>
                  <a:ext cx="1184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C0EF546F-18FD-4092-AF3B-3B66620E906E}"/>
                    </a:ext>
                  </a:extLst>
                </p14:cNvPr>
                <p14:cNvContentPartPr/>
                <p14:nvPr/>
              </p14:nvContentPartPr>
              <p14:xfrm>
                <a:off x="10563120" y="6395349"/>
                <a:ext cx="29880" cy="46440"/>
              </p14:xfrm>
            </p:contentPart>
          </mc:Choice>
          <mc:Fallback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C0EF546F-18FD-4092-AF3B-3B66620E906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554120" y="6386709"/>
                  <a:ext cx="475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EF717B9C-998E-4969-8D8B-B366BF5BE9A3}"/>
                    </a:ext>
                  </a:extLst>
                </p14:cNvPr>
                <p14:cNvContentPartPr/>
                <p14:nvPr/>
              </p14:nvContentPartPr>
              <p14:xfrm>
                <a:off x="10642680" y="6190509"/>
                <a:ext cx="99000" cy="236520"/>
              </p14:xfrm>
            </p:contentPart>
          </mc:Choice>
          <mc:Fallback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EF717B9C-998E-4969-8D8B-B366BF5BE9A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634040" y="6181869"/>
                  <a:ext cx="1166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97A953EC-CCC7-4F4B-9644-1FB49BC6587E}"/>
                    </a:ext>
                  </a:extLst>
                </p14:cNvPr>
                <p14:cNvContentPartPr/>
                <p14:nvPr/>
              </p14:nvContentPartPr>
              <p14:xfrm>
                <a:off x="10833728" y="6225789"/>
                <a:ext cx="219240" cy="227880"/>
              </p14:xfrm>
            </p:contentPart>
          </mc:Choice>
          <mc:Fallback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97A953EC-CCC7-4F4B-9644-1FB49BC6587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825088" y="6216789"/>
                  <a:ext cx="2368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78083703-8F5B-465F-A3D7-AA00C420708A}"/>
                    </a:ext>
                  </a:extLst>
                </p14:cNvPr>
                <p14:cNvContentPartPr/>
                <p14:nvPr/>
              </p14:nvContentPartPr>
              <p14:xfrm>
                <a:off x="10898528" y="6169629"/>
                <a:ext cx="43200" cy="83520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78083703-8F5B-465F-A3D7-AA00C420708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889528" y="6160629"/>
                  <a:ext cx="608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8DF305E5-3E7D-475D-A9D0-4789026D9A39}"/>
                    </a:ext>
                  </a:extLst>
                </p14:cNvPr>
                <p14:cNvContentPartPr/>
                <p14:nvPr/>
              </p14:nvContentPartPr>
              <p14:xfrm>
                <a:off x="10940648" y="6394629"/>
                <a:ext cx="59040" cy="77040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8DF305E5-3E7D-475D-A9D0-4789026D9A3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931648" y="6385989"/>
                  <a:ext cx="76680" cy="94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45327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D6263D3A-8333-46AE-9734-123B78F62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488"/>
            <a:ext cx="10284977" cy="3577679"/>
          </a:xfrm>
          <a:prstGeom prst="rect">
            <a:avLst/>
          </a:prstGeom>
        </p:spPr>
      </p:pic>
      <p:grpSp>
        <p:nvGrpSpPr>
          <p:cNvPr id="5" name="Ryhmä 4">
            <a:extLst>
              <a:ext uri="{FF2B5EF4-FFF2-40B4-BE49-F238E27FC236}">
                <a16:creationId xmlns:a16="http://schemas.microsoft.com/office/drawing/2014/main" id="{6D8BB27A-E0D4-4AC4-889C-701130F640ED}"/>
              </a:ext>
            </a:extLst>
          </p:cNvPr>
          <p:cNvGrpSpPr/>
          <p:nvPr/>
        </p:nvGrpSpPr>
        <p:grpSpPr>
          <a:xfrm>
            <a:off x="441997" y="3776300"/>
            <a:ext cx="369387" cy="412054"/>
            <a:chOff x="441997" y="3776300"/>
            <a:chExt cx="369387" cy="41205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Käsinkirjoitus 1">
                  <a:extLst>
                    <a:ext uri="{FF2B5EF4-FFF2-40B4-BE49-F238E27FC236}">
                      <a16:creationId xmlns:a16="http://schemas.microsoft.com/office/drawing/2014/main" id="{D39322BE-4E64-42FB-A8B0-08490AE93182}"/>
                    </a:ext>
                  </a:extLst>
                </p14:cNvPr>
                <p14:cNvContentPartPr/>
                <p14:nvPr/>
              </p14:nvContentPartPr>
              <p14:xfrm>
                <a:off x="441997" y="3916834"/>
                <a:ext cx="186483" cy="184992"/>
              </p14:xfrm>
            </p:contentPart>
          </mc:Choice>
          <mc:Fallback>
            <p:pic>
              <p:nvPicPr>
                <p:cNvPr id="2" name="Käsinkirjoitus 1">
                  <a:extLst>
                    <a:ext uri="{FF2B5EF4-FFF2-40B4-BE49-F238E27FC236}">
                      <a16:creationId xmlns:a16="http://schemas.microsoft.com/office/drawing/2014/main" id="{D39322BE-4E64-42FB-A8B0-08490AE9318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3357" y="3908196"/>
                  <a:ext cx="204123" cy="2026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Käsinkirjoitus 3">
                  <a:extLst>
                    <a:ext uri="{FF2B5EF4-FFF2-40B4-BE49-F238E27FC236}">
                      <a16:creationId xmlns:a16="http://schemas.microsoft.com/office/drawing/2014/main" id="{018E8F2A-EB44-4043-8873-85282AAFFB42}"/>
                    </a:ext>
                  </a:extLst>
                </p14:cNvPr>
                <p14:cNvContentPartPr/>
                <p14:nvPr/>
              </p14:nvContentPartPr>
              <p14:xfrm>
                <a:off x="746637" y="3776300"/>
                <a:ext cx="64747" cy="412054"/>
              </p14:xfrm>
            </p:contentPart>
          </mc:Choice>
          <mc:Fallback>
            <p:pic>
              <p:nvPicPr>
                <p:cNvPr id="4" name="Käsinkirjoitus 3">
                  <a:extLst>
                    <a:ext uri="{FF2B5EF4-FFF2-40B4-BE49-F238E27FC236}">
                      <a16:creationId xmlns:a16="http://schemas.microsoft.com/office/drawing/2014/main" id="{018E8F2A-EB44-4043-8873-85282AAFFB4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38004" y="3767303"/>
                  <a:ext cx="82373" cy="42968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Ryhmä 7">
            <a:extLst>
              <a:ext uri="{FF2B5EF4-FFF2-40B4-BE49-F238E27FC236}">
                <a16:creationId xmlns:a16="http://schemas.microsoft.com/office/drawing/2014/main" id="{85A21E9D-1A14-488A-815B-F2B2C8925302}"/>
              </a:ext>
            </a:extLst>
          </p:cNvPr>
          <p:cNvGrpSpPr/>
          <p:nvPr/>
        </p:nvGrpSpPr>
        <p:grpSpPr>
          <a:xfrm>
            <a:off x="1227913" y="3887892"/>
            <a:ext cx="502759" cy="516186"/>
            <a:chOff x="1227913" y="3887892"/>
            <a:chExt cx="502759" cy="51618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9D404D66-9DC1-4AC9-B7AD-4395BE025A65}"/>
                    </a:ext>
                  </a:extLst>
                </p14:cNvPr>
                <p14:cNvContentPartPr/>
                <p14:nvPr/>
              </p14:nvContentPartPr>
              <p14:xfrm>
                <a:off x="1227913" y="3887892"/>
                <a:ext cx="28345" cy="516186"/>
              </p14:xfrm>
            </p:contentPart>
          </mc:Choice>
          <mc:Fallback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9D404D66-9DC1-4AC9-B7AD-4395BE025A6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19302" y="3879253"/>
                  <a:ext cx="45926" cy="5338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9BB42B5D-F64B-4799-A0F2-C770315AC00A}"/>
                    </a:ext>
                  </a:extLst>
                </p14:cNvPr>
                <p14:cNvContentPartPr/>
                <p14:nvPr/>
              </p14:nvContentPartPr>
              <p14:xfrm>
                <a:off x="1461241" y="3916834"/>
                <a:ext cx="269431" cy="432641"/>
              </p14:xfrm>
            </p:contentPart>
          </mc:Choice>
          <mc:Fallback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9BB42B5D-F64B-4799-A0F2-C770315AC00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52608" y="3907836"/>
                  <a:ext cx="287057" cy="45027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Käsinkirjoitus 8">
                <a:extLst>
                  <a:ext uri="{FF2B5EF4-FFF2-40B4-BE49-F238E27FC236}">
                    <a16:creationId xmlns:a16="http://schemas.microsoft.com/office/drawing/2014/main" id="{220AE1F3-BDA9-4029-B198-C21FD8928753}"/>
                  </a:ext>
                </a:extLst>
              </p14:cNvPr>
              <p14:cNvContentPartPr/>
              <p14:nvPr/>
            </p14:nvContentPartPr>
            <p14:xfrm>
              <a:off x="1979217" y="4099140"/>
              <a:ext cx="34611" cy="70714"/>
            </p14:xfrm>
          </p:contentPart>
        </mc:Choice>
        <mc:Fallback>
          <p:pic>
            <p:nvPicPr>
              <p:cNvPr id="9" name="Käsinkirjoitus 8">
                <a:extLst>
                  <a:ext uri="{FF2B5EF4-FFF2-40B4-BE49-F238E27FC236}">
                    <a16:creationId xmlns:a16="http://schemas.microsoft.com/office/drawing/2014/main" id="{220AE1F3-BDA9-4029-B198-C21FD892875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70564" y="4090525"/>
                <a:ext cx="52277" cy="88303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Ryhmä 28">
            <a:extLst>
              <a:ext uri="{FF2B5EF4-FFF2-40B4-BE49-F238E27FC236}">
                <a16:creationId xmlns:a16="http://schemas.microsoft.com/office/drawing/2014/main" id="{AD6464A7-ABD9-4FC3-9A4E-2B542D2F62D1}"/>
              </a:ext>
            </a:extLst>
          </p:cNvPr>
          <p:cNvGrpSpPr/>
          <p:nvPr/>
        </p:nvGrpSpPr>
        <p:grpSpPr>
          <a:xfrm>
            <a:off x="2240593" y="3895948"/>
            <a:ext cx="348500" cy="418916"/>
            <a:chOff x="2240593" y="3895948"/>
            <a:chExt cx="348500" cy="41891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D59C4C69-DB37-4306-9A58-91169D5589C5}"/>
                    </a:ext>
                  </a:extLst>
                </p14:cNvPr>
                <p14:cNvContentPartPr/>
                <p14:nvPr/>
              </p14:nvContentPartPr>
              <p14:xfrm>
                <a:off x="2240593" y="3895948"/>
                <a:ext cx="31329" cy="402207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D59C4C69-DB37-4306-9A58-91169D5589C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31951" y="3886946"/>
                  <a:ext cx="48974" cy="4198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B3111FC3-9851-4553-9DBB-1B4D2968527B}"/>
                    </a:ext>
                  </a:extLst>
                </p14:cNvPr>
                <p14:cNvContentPartPr/>
                <p14:nvPr/>
              </p14:nvContentPartPr>
              <p14:xfrm>
                <a:off x="2396045" y="3906689"/>
                <a:ext cx="193048" cy="408175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B3111FC3-9851-4553-9DBB-1B4D2968527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87041" y="3898050"/>
                  <a:ext cx="210696" cy="42581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Ryhmä 27">
            <a:extLst>
              <a:ext uri="{FF2B5EF4-FFF2-40B4-BE49-F238E27FC236}">
                <a16:creationId xmlns:a16="http://schemas.microsoft.com/office/drawing/2014/main" id="{ABB9FAFE-9F18-4A1F-A21E-EF9868FE6AC9}"/>
              </a:ext>
            </a:extLst>
          </p:cNvPr>
          <p:cNvGrpSpPr/>
          <p:nvPr/>
        </p:nvGrpSpPr>
        <p:grpSpPr>
          <a:xfrm>
            <a:off x="2826598" y="3862232"/>
            <a:ext cx="616142" cy="477696"/>
            <a:chOff x="2826598" y="3862232"/>
            <a:chExt cx="616142" cy="47769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10CB52B6-01A7-45E9-9718-5730148B2B8D}"/>
                    </a:ext>
                  </a:extLst>
                </p14:cNvPr>
                <p14:cNvContentPartPr/>
                <p14:nvPr/>
              </p14:nvContentPartPr>
              <p14:xfrm>
                <a:off x="2826598" y="4112567"/>
                <a:ext cx="22378" cy="64747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10CB52B6-01A7-45E9-9718-5730148B2B8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817575" y="4103934"/>
                  <a:ext cx="40064" cy="823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3BAA2C44-40AE-4894-88F3-0FDDD2F12409}"/>
                    </a:ext>
                  </a:extLst>
                </p14:cNvPr>
                <p14:cNvContentPartPr/>
                <p14:nvPr/>
              </p14:nvContentPartPr>
              <p14:xfrm>
                <a:off x="3052467" y="3892964"/>
                <a:ext cx="39684" cy="431448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3BAA2C44-40AE-4894-88F3-0FDDD2F1240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043448" y="3883968"/>
                  <a:ext cx="57361" cy="44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013BCAD6-DA21-4E9C-9E3F-88880AA3F2DC}"/>
                    </a:ext>
                  </a:extLst>
                </p14:cNvPr>
                <p14:cNvContentPartPr/>
                <p14:nvPr/>
              </p14:nvContentPartPr>
              <p14:xfrm>
                <a:off x="3228209" y="3862232"/>
                <a:ext cx="214531" cy="477696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013BCAD6-DA21-4E9C-9E3F-88880AA3F2D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219570" y="3853232"/>
                  <a:ext cx="232169" cy="49533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Ryhmä 26">
            <a:extLst>
              <a:ext uri="{FF2B5EF4-FFF2-40B4-BE49-F238E27FC236}">
                <a16:creationId xmlns:a16="http://schemas.microsoft.com/office/drawing/2014/main" id="{00C81F3C-942C-422D-A3E0-04D7A5B7BBD4}"/>
              </a:ext>
            </a:extLst>
          </p:cNvPr>
          <p:cNvGrpSpPr/>
          <p:nvPr/>
        </p:nvGrpSpPr>
        <p:grpSpPr>
          <a:xfrm>
            <a:off x="3690688" y="3899230"/>
            <a:ext cx="727136" cy="558257"/>
            <a:chOff x="3690688" y="3899230"/>
            <a:chExt cx="727136" cy="55825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5F230A41-D3A3-4194-A828-312E2E4E54EC}"/>
                    </a:ext>
                  </a:extLst>
                </p14:cNvPr>
                <p14:cNvContentPartPr/>
                <p14:nvPr/>
              </p14:nvContentPartPr>
              <p14:xfrm>
                <a:off x="3690688" y="4117341"/>
                <a:ext cx="44159" cy="73698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5F230A41-D3A3-4194-A828-312E2E4E54E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681713" y="4108353"/>
                  <a:ext cx="61751" cy="913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6952A189-398A-4ABC-8CC8-9305B8F6C46A}"/>
                    </a:ext>
                  </a:extLst>
                </p14:cNvPr>
                <p14:cNvContentPartPr/>
                <p14:nvPr/>
              </p14:nvContentPartPr>
              <p14:xfrm>
                <a:off x="3915960" y="3910568"/>
                <a:ext cx="34611" cy="458003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6952A189-398A-4ABC-8CC8-9305B8F6C46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907396" y="3901933"/>
                  <a:ext cx="52095" cy="475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99ACCAE3-2D4E-4EA8-81DE-EE8A20F102A6}"/>
                    </a:ext>
                  </a:extLst>
                </p14:cNvPr>
                <p14:cNvContentPartPr/>
                <p14:nvPr/>
              </p14:nvContentPartPr>
              <p14:xfrm>
                <a:off x="4117362" y="3899230"/>
                <a:ext cx="300462" cy="558257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99ACCAE3-2D4E-4EA8-81DE-EE8A20F102A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108726" y="3890592"/>
                  <a:ext cx="318094" cy="57589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Ryhmä 25">
            <a:extLst>
              <a:ext uri="{FF2B5EF4-FFF2-40B4-BE49-F238E27FC236}">
                <a16:creationId xmlns:a16="http://schemas.microsoft.com/office/drawing/2014/main" id="{73CA1021-530F-48DA-97E2-BD665E87035A}"/>
              </a:ext>
            </a:extLst>
          </p:cNvPr>
          <p:cNvGrpSpPr/>
          <p:nvPr/>
        </p:nvGrpSpPr>
        <p:grpSpPr>
          <a:xfrm>
            <a:off x="4725148" y="4130469"/>
            <a:ext cx="240490" cy="153961"/>
            <a:chOff x="4725148" y="4130469"/>
            <a:chExt cx="240490" cy="15396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A3F9C58D-498F-46DE-89D0-D8AB56508069}"/>
                    </a:ext>
                  </a:extLst>
                </p14:cNvPr>
                <p14:cNvContentPartPr/>
                <p14:nvPr/>
              </p14:nvContentPartPr>
              <p14:xfrm>
                <a:off x="4818838" y="4130469"/>
                <a:ext cx="146800" cy="3879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A3F9C58D-498F-46DE-89D0-D8AB5650806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809843" y="4121653"/>
                  <a:ext cx="164430" cy="21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F5A09739-7BCB-4FAA-9356-283C9FD48C7B}"/>
                    </a:ext>
                  </a:extLst>
                </p14:cNvPr>
                <p14:cNvContentPartPr/>
                <p14:nvPr/>
              </p14:nvContentPartPr>
              <p14:xfrm>
                <a:off x="4725148" y="4279358"/>
                <a:ext cx="201402" cy="5072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F5A09739-7BCB-4FAA-9356-283C9FD48C7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716501" y="4270905"/>
                  <a:ext cx="219056" cy="2164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Ryhmä 31">
            <a:extLst>
              <a:ext uri="{FF2B5EF4-FFF2-40B4-BE49-F238E27FC236}">
                <a16:creationId xmlns:a16="http://schemas.microsoft.com/office/drawing/2014/main" id="{E052D371-9E5D-4FCB-B90D-1DE74BE85C65}"/>
              </a:ext>
            </a:extLst>
          </p:cNvPr>
          <p:cNvGrpSpPr/>
          <p:nvPr/>
        </p:nvGrpSpPr>
        <p:grpSpPr>
          <a:xfrm>
            <a:off x="429600" y="4529026"/>
            <a:ext cx="390870" cy="483962"/>
            <a:chOff x="429600" y="4529026"/>
            <a:chExt cx="390870" cy="48396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D9523EFC-239A-4076-BBB0-843E6111CDD1}"/>
                    </a:ext>
                  </a:extLst>
                </p14:cNvPr>
                <p14:cNvContentPartPr/>
                <p14:nvPr/>
              </p14:nvContentPartPr>
              <p14:xfrm>
                <a:off x="429600" y="4529026"/>
                <a:ext cx="165597" cy="421005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D9523EFC-239A-4076-BBB0-843E6111CDD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20600" y="4520022"/>
                  <a:ext cx="183237" cy="4386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AFA098E7-ECCB-4E2B-B446-82C82EC78EA9}"/>
                    </a:ext>
                  </a:extLst>
                </p14:cNvPr>
                <p14:cNvContentPartPr/>
                <p14:nvPr/>
              </p14:nvContentPartPr>
              <p14:xfrm>
                <a:off x="712160" y="4529623"/>
                <a:ext cx="108310" cy="483365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AFA098E7-ECCB-4E2B-B446-82C82EC78EA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03164" y="4520985"/>
                  <a:ext cx="125942" cy="50100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62" name="Käsinkirjoitus 61">
                <a:extLst>
                  <a:ext uri="{FF2B5EF4-FFF2-40B4-BE49-F238E27FC236}">
                    <a16:creationId xmlns:a16="http://schemas.microsoft.com/office/drawing/2014/main" id="{705BE040-C60E-4C82-9DB4-CB475BD7BA3F}"/>
                  </a:ext>
                </a:extLst>
              </p14:cNvPr>
              <p14:cNvContentPartPr/>
              <p14:nvPr/>
            </p14:nvContentPartPr>
            <p14:xfrm>
              <a:off x="2898939" y="4444487"/>
              <a:ext cx="16411" cy="186185"/>
            </p14:xfrm>
          </p:contentPart>
        </mc:Choice>
        <mc:Fallback>
          <p:pic>
            <p:nvPicPr>
              <p:cNvPr id="62" name="Käsinkirjoitus 61">
                <a:extLst>
                  <a:ext uri="{FF2B5EF4-FFF2-40B4-BE49-F238E27FC236}">
                    <a16:creationId xmlns:a16="http://schemas.microsoft.com/office/drawing/2014/main" id="{705BE040-C60E-4C82-9DB4-CB475BD7BA3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890020" y="4435844"/>
                <a:ext cx="33892" cy="203831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Ryhmä 67">
            <a:extLst>
              <a:ext uri="{FF2B5EF4-FFF2-40B4-BE49-F238E27FC236}">
                <a16:creationId xmlns:a16="http://schemas.microsoft.com/office/drawing/2014/main" id="{6BD5DC95-B4BC-43E3-8BC6-7162EF4E2B59}"/>
              </a:ext>
            </a:extLst>
          </p:cNvPr>
          <p:cNvGrpSpPr/>
          <p:nvPr/>
        </p:nvGrpSpPr>
        <p:grpSpPr>
          <a:xfrm>
            <a:off x="2012173" y="4796270"/>
            <a:ext cx="1688197" cy="340146"/>
            <a:chOff x="2012173" y="4796270"/>
            <a:chExt cx="1688197" cy="34014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222D7B54-B76A-4B25-8662-33BB97672123}"/>
                    </a:ext>
                  </a:extLst>
                </p14:cNvPr>
                <p14:cNvContentPartPr/>
                <p14:nvPr/>
              </p14:nvContentPartPr>
              <p14:xfrm>
                <a:off x="2012173" y="4796270"/>
                <a:ext cx="1688197" cy="39982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222D7B54-B76A-4B25-8662-33BB9767212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003172" y="4787265"/>
                  <a:ext cx="1705839" cy="57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CDEBC4BB-FE50-4307-83E3-0D1989D0A926}"/>
                    </a:ext>
                  </a:extLst>
                </p14:cNvPr>
                <p14:cNvContentPartPr/>
                <p14:nvPr/>
              </p14:nvContentPartPr>
              <p14:xfrm>
                <a:off x="2239533" y="4868476"/>
                <a:ext cx="10443" cy="206773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CDEBC4BB-FE50-4307-83E3-0D1989D0A92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231179" y="4859830"/>
                  <a:ext cx="27500" cy="2244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C55950D8-C436-4BCC-94EC-B1583CC9D4F5}"/>
                    </a:ext>
                  </a:extLst>
                </p14:cNvPr>
                <p14:cNvContentPartPr/>
                <p14:nvPr/>
              </p14:nvContentPartPr>
              <p14:xfrm>
                <a:off x="2333223" y="4874443"/>
                <a:ext cx="106818" cy="249440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C55950D8-C436-4BCC-94EC-B1583CC9D4F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324591" y="4865804"/>
                  <a:ext cx="124441" cy="2670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BD4080B1-5238-485C-A46E-8914C71E932C}"/>
                    </a:ext>
                  </a:extLst>
                </p14:cNvPr>
                <p14:cNvContentPartPr/>
                <p14:nvPr/>
              </p14:nvContentPartPr>
              <p14:xfrm>
                <a:off x="2511948" y="4888467"/>
                <a:ext cx="114874" cy="229151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BD4080B1-5238-485C-A46E-8914C71E932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502945" y="4879459"/>
                  <a:ext cx="132519" cy="2468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8CF9F736-30ED-4463-9D43-186068C55DC7}"/>
                    </a:ext>
                  </a:extLst>
                </p14:cNvPr>
                <p14:cNvContentPartPr/>
                <p14:nvPr/>
              </p14:nvContentPartPr>
              <p14:xfrm>
                <a:off x="2710367" y="4919498"/>
                <a:ext cx="123228" cy="203192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8CF9F736-30ED-4463-9D43-186068C55DC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701359" y="4910507"/>
                  <a:ext cx="140883" cy="2208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C46126FE-E85A-4C20-9B94-339943D65005}"/>
                    </a:ext>
                  </a:extLst>
                </p14:cNvPr>
                <p14:cNvContentPartPr/>
                <p14:nvPr/>
              </p14:nvContentPartPr>
              <p14:xfrm>
                <a:off x="2906995" y="4922482"/>
                <a:ext cx="127704" cy="213934"/>
              </p14:xfrm>
            </p:contentPart>
          </mc:Choice>
          <mc:Fallback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C46126FE-E85A-4C20-9B94-339943D6500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898361" y="4913478"/>
                  <a:ext cx="145331" cy="23158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Ryhmä 72">
            <a:extLst>
              <a:ext uri="{FF2B5EF4-FFF2-40B4-BE49-F238E27FC236}">
                <a16:creationId xmlns:a16="http://schemas.microsoft.com/office/drawing/2014/main" id="{6956CB28-4811-46D5-8183-1E2DC29832FC}"/>
              </a:ext>
            </a:extLst>
          </p:cNvPr>
          <p:cNvGrpSpPr/>
          <p:nvPr/>
        </p:nvGrpSpPr>
        <p:grpSpPr>
          <a:xfrm>
            <a:off x="3831356" y="4726450"/>
            <a:ext cx="1692076" cy="163509"/>
            <a:chOff x="3831356" y="4726450"/>
            <a:chExt cx="1692076" cy="16350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98F225CE-0BF0-4BE7-AF1A-93A44AA472C0}"/>
                    </a:ext>
                  </a:extLst>
                </p14:cNvPr>
                <p14:cNvContentPartPr/>
                <p14:nvPr/>
              </p14:nvContentPartPr>
              <p14:xfrm>
                <a:off x="3831356" y="4807608"/>
                <a:ext cx="125317" cy="26257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98F225CE-0BF0-4BE7-AF1A-93A44AA472C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822713" y="4798976"/>
                  <a:ext cx="142962" cy="438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E6656034-9E19-42DE-BC9B-414015A2248C}"/>
                    </a:ext>
                  </a:extLst>
                </p14:cNvPr>
                <p14:cNvContentPartPr/>
                <p14:nvPr/>
              </p14:nvContentPartPr>
              <p14:xfrm>
                <a:off x="3899087" y="4726450"/>
                <a:ext cx="24467" cy="163509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E6656034-9E19-42DE-BC9B-414015A2248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890092" y="4717446"/>
                  <a:ext cx="42098" cy="1811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F40CCE68-84EA-479F-864C-7E9E6C2AFDFF}"/>
                    </a:ext>
                  </a:extLst>
                </p14:cNvPr>
                <p14:cNvContentPartPr/>
                <p14:nvPr/>
              </p14:nvContentPartPr>
              <p14:xfrm>
                <a:off x="4086167" y="4824615"/>
                <a:ext cx="1437265" cy="60570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F40CCE68-84EA-479F-864C-7E9E6C2AFDF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077166" y="4815602"/>
                  <a:ext cx="1454907" cy="7823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74" name="Käsinkirjoitus 73">
                <a:extLst>
                  <a:ext uri="{FF2B5EF4-FFF2-40B4-BE49-F238E27FC236}">
                    <a16:creationId xmlns:a16="http://schemas.microsoft.com/office/drawing/2014/main" id="{9E10097A-A5E6-445A-8AC7-682722B1D3A3}"/>
                  </a:ext>
                </a:extLst>
              </p14:cNvPr>
              <p14:cNvContentPartPr/>
              <p14:nvPr/>
            </p14:nvContentPartPr>
            <p14:xfrm>
              <a:off x="4687986" y="4487751"/>
              <a:ext cx="5072" cy="172758"/>
            </p14:xfrm>
          </p:contentPart>
        </mc:Choice>
        <mc:Fallback>
          <p:pic>
            <p:nvPicPr>
              <p:cNvPr id="74" name="Käsinkirjoitus 73">
                <a:extLst>
                  <a:ext uri="{FF2B5EF4-FFF2-40B4-BE49-F238E27FC236}">
                    <a16:creationId xmlns:a16="http://schemas.microsoft.com/office/drawing/2014/main" id="{9E10097A-A5E6-445A-8AC7-682722B1D3A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678929" y="4479113"/>
                <a:ext cx="22824" cy="190394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Ryhmä 79">
            <a:extLst>
              <a:ext uri="{FF2B5EF4-FFF2-40B4-BE49-F238E27FC236}">
                <a16:creationId xmlns:a16="http://schemas.microsoft.com/office/drawing/2014/main" id="{2C168017-BA2B-412E-84A1-99175BE2E34C}"/>
              </a:ext>
            </a:extLst>
          </p:cNvPr>
          <p:cNvGrpSpPr/>
          <p:nvPr/>
        </p:nvGrpSpPr>
        <p:grpSpPr>
          <a:xfrm>
            <a:off x="4305770" y="4891749"/>
            <a:ext cx="667461" cy="268834"/>
            <a:chOff x="4305770" y="4891749"/>
            <a:chExt cx="667461" cy="26883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2A9BB717-6F5B-4798-BA88-81A85E5B370A}"/>
                    </a:ext>
                  </a:extLst>
                </p14:cNvPr>
                <p14:cNvContentPartPr/>
                <p14:nvPr/>
              </p14:nvContentPartPr>
              <p14:xfrm>
                <a:off x="4305770" y="4891749"/>
                <a:ext cx="89810" cy="220498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2A9BB717-6F5B-4798-BA88-81A85E5B370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296753" y="4882756"/>
                  <a:ext cx="107483" cy="2381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C4E6A34C-9744-4B85-B74F-9E666E95982B}"/>
                    </a:ext>
                  </a:extLst>
                </p14:cNvPr>
                <p14:cNvContentPartPr/>
                <p14:nvPr/>
              </p14:nvContentPartPr>
              <p14:xfrm>
                <a:off x="4501204" y="4894733"/>
                <a:ext cx="80859" cy="228852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C4E6A34C-9744-4B85-B74F-9E666E95982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492579" y="4886097"/>
                  <a:ext cx="98468" cy="2464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AF208D24-1FB1-42D1-A70A-DD9826B2D49D}"/>
                    </a:ext>
                  </a:extLst>
                </p14:cNvPr>
                <p14:cNvContentPartPr/>
                <p14:nvPr/>
              </p14:nvContentPartPr>
              <p14:xfrm>
                <a:off x="4706485" y="4913829"/>
                <a:ext cx="97568" cy="228554"/>
              </p14:xfrm>
            </p:contentPart>
          </mc:Choice>
          <mc:Fallback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AF208D24-1FB1-42D1-A70A-DD9826B2D49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697484" y="4905191"/>
                  <a:ext cx="115209" cy="2461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6483833E-FA0D-4151-8918-C2A0BF873B0C}"/>
                    </a:ext>
                  </a:extLst>
                </p14:cNvPr>
                <p14:cNvContentPartPr/>
                <p14:nvPr/>
              </p14:nvContentPartPr>
              <p14:xfrm>
                <a:off x="4882824" y="4918901"/>
                <a:ext cx="90407" cy="241682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6483833E-FA0D-4151-8918-C2A0BF873B0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873855" y="4909896"/>
                  <a:ext cx="107986" cy="25933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Ryhmä 92">
            <a:extLst>
              <a:ext uri="{FF2B5EF4-FFF2-40B4-BE49-F238E27FC236}">
                <a16:creationId xmlns:a16="http://schemas.microsoft.com/office/drawing/2014/main" id="{59C53250-0B1A-457A-AC5A-D982CE8F8C84}"/>
              </a:ext>
            </a:extLst>
          </p:cNvPr>
          <p:cNvGrpSpPr/>
          <p:nvPr/>
        </p:nvGrpSpPr>
        <p:grpSpPr>
          <a:xfrm>
            <a:off x="5253866" y="3915044"/>
            <a:ext cx="1858404" cy="1284030"/>
            <a:chOff x="5253866" y="3915044"/>
            <a:chExt cx="1858404" cy="128403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44EFD26C-441F-4D10-B061-F81DCD5C3A1A}"/>
                    </a:ext>
                  </a:extLst>
                </p14:cNvPr>
                <p14:cNvContentPartPr/>
                <p14:nvPr/>
              </p14:nvContentPartPr>
              <p14:xfrm>
                <a:off x="5253866" y="3915044"/>
                <a:ext cx="20588" cy="529911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44EFD26C-441F-4D10-B061-F81DCD5C3A1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244836" y="3906404"/>
                  <a:ext cx="38286" cy="547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7B23829D-EEB6-4344-B652-A88B5A20A534}"/>
                    </a:ext>
                  </a:extLst>
                </p14:cNvPr>
                <p14:cNvContentPartPr/>
                <p14:nvPr/>
              </p14:nvContentPartPr>
              <p14:xfrm>
                <a:off x="5464518" y="4012015"/>
                <a:ext cx="283753" cy="448754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7B23829D-EEB6-4344-B652-A88B5A20A53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455516" y="4003018"/>
                  <a:ext cx="301398" cy="4663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A59F7522-2A2C-4B9E-A4AA-DC6AA46C1B26}"/>
                    </a:ext>
                  </a:extLst>
                </p14:cNvPr>
                <p14:cNvContentPartPr/>
                <p14:nvPr/>
              </p14:nvContentPartPr>
              <p14:xfrm>
                <a:off x="5877168" y="4063335"/>
                <a:ext cx="289422" cy="411457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A59F7522-2A2C-4B9E-A4AA-DC6AA46C1B2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868529" y="4054336"/>
                  <a:ext cx="307061" cy="4290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D1232170-7A52-44C4-86DE-35B063EC1995}"/>
                    </a:ext>
                  </a:extLst>
                </p14:cNvPr>
                <p14:cNvContentPartPr/>
                <p14:nvPr/>
              </p14:nvContentPartPr>
              <p14:xfrm>
                <a:off x="6264457" y="4070496"/>
                <a:ext cx="244069" cy="391466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D1232170-7A52-44C4-86DE-35B063EC199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255817" y="4061861"/>
                  <a:ext cx="261708" cy="4090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1FFE67E2-5D8D-4B9F-8D17-F13524CB6CD4}"/>
                    </a:ext>
                  </a:extLst>
                </p14:cNvPr>
                <p14:cNvContentPartPr/>
                <p14:nvPr/>
              </p14:nvContentPartPr>
              <p14:xfrm>
                <a:off x="6672930" y="4063335"/>
                <a:ext cx="256004" cy="411159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1FFE67E2-5D8D-4B9F-8D17-F13524CB6CD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663941" y="4054334"/>
                  <a:ext cx="273622" cy="4288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0B6F714F-E950-4CC9-B62A-8E5DD9C6ED54}"/>
                    </a:ext>
                  </a:extLst>
                </p14:cNvPr>
                <p14:cNvContentPartPr/>
                <p14:nvPr/>
              </p14:nvContentPartPr>
              <p14:xfrm>
                <a:off x="5787790" y="4881604"/>
                <a:ext cx="119051" cy="4774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0B6F714F-E950-4CC9-B62A-8E5DD9C6ED5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778798" y="4872790"/>
                  <a:ext cx="136675" cy="227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292553E3-BDA5-4854-A5F5-3C83C18135EB}"/>
                    </a:ext>
                  </a:extLst>
                </p14:cNvPr>
                <p14:cNvContentPartPr/>
                <p14:nvPr/>
              </p14:nvContentPartPr>
              <p14:xfrm>
                <a:off x="5845973" y="4806116"/>
                <a:ext cx="10443" cy="126212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292553E3-BDA5-4854-A5F5-3C83C18135E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836970" y="4797486"/>
                  <a:ext cx="28088" cy="1438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140C1954-B2EB-4CEA-90EA-82D8F03B8C7C}"/>
                    </a:ext>
                  </a:extLst>
                </p14:cNvPr>
                <p14:cNvContentPartPr/>
                <p14:nvPr/>
              </p14:nvContentPartPr>
              <p14:xfrm>
                <a:off x="6490758" y="4529524"/>
                <a:ext cx="29539" cy="184693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140C1954-B2EB-4CEA-90EA-82D8F03B8C7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481752" y="4520523"/>
                  <a:ext cx="47190" cy="2023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BDE9EF49-F9D0-4993-9120-913E116E5EA0}"/>
                    </a:ext>
                  </a:extLst>
                </p14:cNvPr>
                <p14:cNvContentPartPr/>
                <p14:nvPr/>
              </p14:nvContentPartPr>
              <p14:xfrm>
                <a:off x="6118090" y="4823720"/>
                <a:ext cx="994180" cy="50127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BDE9EF49-F9D0-4993-9120-913E116E5EA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109088" y="4814769"/>
                  <a:ext cx="1011824" cy="67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D4B63D85-F032-44F7-9892-CCE329B61BF3}"/>
                    </a:ext>
                  </a:extLst>
                </p14:cNvPr>
                <p14:cNvContentPartPr/>
                <p14:nvPr/>
              </p14:nvContentPartPr>
              <p14:xfrm>
                <a:off x="6215658" y="4926659"/>
                <a:ext cx="125914" cy="246755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D4B63D85-F032-44F7-9892-CCE329B61BF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206664" y="4917666"/>
                  <a:ext cx="143542" cy="2643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1ADA5C06-91A3-46DA-8478-AFE3C0E9E99D}"/>
                    </a:ext>
                  </a:extLst>
                </p14:cNvPr>
                <p14:cNvContentPartPr/>
                <p14:nvPr/>
              </p14:nvContentPartPr>
              <p14:xfrm>
                <a:off x="6422729" y="4918006"/>
                <a:ext cx="96971" cy="277189"/>
              </p14:xfrm>
            </p:contentPart>
          </mc:Choice>
          <mc:Fallback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1ADA5C06-91A3-46DA-8478-AFE3C0E9E99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414077" y="4909006"/>
                  <a:ext cx="114635" cy="2948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D6042603-28AE-446E-9655-149AF0DBA8C9}"/>
                    </a:ext>
                  </a:extLst>
                </p14:cNvPr>
                <p14:cNvContentPartPr/>
                <p14:nvPr/>
              </p14:nvContentPartPr>
              <p14:xfrm>
                <a:off x="6583552" y="4912934"/>
                <a:ext cx="138744" cy="286140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D6042603-28AE-446E-9655-149AF0DBA8C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574543" y="4903936"/>
                  <a:ext cx="156402" cy="3037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678B0561-EECD-4FCB-9F29-CFF064ED9312}"/>
                    </a:ext>
                  </a:extLst>
                </p14:cNvPr>
                <p14:cNvContentPartPr/>
                <p14:nvPr/>
              </p14:nvContentPartPr>
              <p14:xfrm>
                <a:off x="6801962" y="4928747"/>
                <a:ext cx="128002" cy="266746"/>
              </p14:xfrm>
            </p:contentPart>
          </mc:Choice>
          <mc:Fallback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678B0561-EECD-4FCB-9F29-CFF064ED931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793333" y="4919747"/>
                  <a:ext cx="145620" cy="28438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Ryhmä 95">
            <a:extLst>
              <a:ext uri="{FF2B5EF4-FFF2-40B4-BE49-F238E27FC236}">
                <a16:creationId xmlns:a16="http://schemas.microsoft.com/office/drawing/2014/main" id="{7012EB5A-E1DA-49BD-A4C2-8B661C845C26}"/>
              </a:ext>
            </a:extLst>
          </p:cNvPr>
          <p:cNvGrpSpPr/>
          <p:nvPr/>
        </p:nvGrpSpPr>
        <p:grpSpPr>
          <a:xfrm>
            <a:off x="7404441" y="4781169"/>
            <a:ext cx="227361" cy="133075"/>
            <a:chOff x="7404441" y="4781169"/>
            <a:chExt cx="227361" cy="13307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E68C0498-895E-42D9-90D1-17CACBD75618}"/>
                    </a:ext>
                  </a:extLst>
                </p14:cNvPr>
                <p14:cNvContentPartPr/>
                <p14:nvPr/>
              </p14:nvContentPartPr>
              <p14:xfrm>
                <a:off x="7411900" y="4781169"/>
                <a:ext cx="176637" cy="14322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E68C0498-895E-42D9-90D1-17CACBD7561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402906" y="4772218"/>
                  <a:ext cx="194265" cy="318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CB844F39-645E-4166-8B93-11751FE1DDEA}"/>
                    </a:ext>
                  </a:extLst>
                </p14:cNvPr>
                <p14:cNvContentPartPr/>
                <p14:nvPr/>
              </p14:nvContentPartPr>
              <p14:xfrm>
                <a:off x="7404441" y="4871875"/>
                <a:ext cx="227361" cy="42369"/>
              </p14:xfrm>
            </p:contentPart>
          </mc:Choice>
          <mc:Fallback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CB844F39-645E-4166-8B93-11751FE1DDE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395807" y="4862899"/>
                  <a:ext cx="244989" cy="5996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Ryhmä 107">
            <a:extLst>
              <a:ext uri="{FF2B5EF4-FFF2-40B4-BE49-F238E27FC236}">
                <a16:creationId xmlns:a16="http://schemas.microsoft.com/office/drawing/2014/main" id="{8933EAAE-06F4-47D6-8471-C75F8B320FB0}"/>
              </a:ext>
            </a:extLst>
          </p:cNvPr>
          <p:cNvGrpSpPr/>
          <p:nvPr/>
        </p:nvGrpSpPr>
        <p:grpSpPr>
          <a:xfrm>
            <a:off x="551698" y="5232907"/>
            <a:ext cx="392361" cy="509323"/>
            <a:chOff x="551698" y="5232907"/>
            <a:chExt cx="392361" cy="50932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1AE0C930-03A1-477F-ADC7-A8BCD83971B3}"/>
                    </a:ext>
                  </a:extLst>
                </p14:cNvPr>
                <p14:cNvContentPartPr/>
                <p14:nvPr/>
              </p14:nvContentPartPr>
              <p14:xfrm>
                <a:off x="551698" y="5402681"/>
                <a:ext cx="203192" cy="230643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1AE0C930-03A1-477F-ADC7-A8BCD83971B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42691" y="5394045"/>
                  <a:ext cx="220845" cy="2482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A2227553-C6AD-4608-82EC-46FFB73CEB9B}"/>
                    </a:ext>
                  </a:extLst>
                </p14:cNvPr>
                <p14:cNvContentPartPr/>
                <p14:nvPr/>
              </p14:nvContentPartPr>
              <p14:xfrm>
                <a:off x="835749" y="5232907"/>
                <a:ext cx="108310" cy="509323"/>
              </p14:xfrm>
            </p:contentPart>
          </mc:Choice>
          <mc:Fallback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A2227553-C6AD-4608-82EC-46FFB73CEB9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26753" y="5223908"/>
                  <a:ext cx="125942" cy="52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Ryhmä 118">
            <a:extLst>
              <a:ext uri="{FF2B5EF4-FFF2-40B4-BE49-F238E27FC236}">
                <a16:creationId xmlns:a16="http://schemas.microsoft.com/office/drawing/2014/main" id="{0E608857-2DCD-46E9-B8F4-B0D7F62B0A53}"/>
              </a:ext>
            </a:extLst>
          </p:cNvPr>
          <p:cNvGrpSpPr/>
          <p:nvPr/>
        </p:nvGrpSpPr>
        <p:grpSpPr>
          <a:xfrm>
            <a:off x="1321501" y="5330773"/>
            <a:ext cx="1977620" cy="417723"/>
            <a:chOff x="1321501" y="5330773"/>
            <a:chExt cx="1977620" cy="41772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09" name="Käsinkirjoitus 108">
                  <a:extLst>
                    <a:ext uri="{FF2B5EF4-FFF2-40B4-BE49-F238E27FC236}">
                      <a16:creationId xmlns:a16="http://schemas.microsoft.com/office/drawing/2014/main" id="{4FFF55FC-F36B-49F4-A0CC-C59E2DB85745}"/>
                    </a:ext>
                  </a:extLst>
                </p14:cNvPr>
                <p14:cNvContentPartPr/>
                <p14:nvPr/>
              </p14:nvContentPartPr>
              <p14:xfrm>
                <a:off x="1321501" y="5345990"/>
                <a:ext cx="33716" cy="258391"/>
              </p14:xfrm>
            </p:contentPart>
          </mc:Choice>
          <mc:Fallback>
            <p:pic>
              <p:nvPicPr>
                <p:cNvPr id="109" name="Käsinkirjoitus 108">
                  <a:extLst>
                    <a:ext uri="{FF2B5EF4-FFF2-40B4-BE49-F238E27FC236}">
                      <a16:creationId xmlns:a16="http://schemas.microsoft.com/office/drawing/2014/main" id="{4FFF55FC-F36B-49F4-A0CC-C59E2DB8574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312893" y="5337353"/>
                  <a:ext cx="51291" cy="2760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10" name="Käsinkirjoitus 109">
                  <a:extLst>
                    <a:ext uri="{FF2B5EF4-FFF2-40B4-BE49-F238E27FC236}">
                      <a16:creationId xmlns:a16="http://schemas.microsoft.com/office/drawing/2014/main" id="{FFA8F330-F4E1-447C-ACB4-DB2D9310ED9E}"/>
                    </a:ext>
                  </a:extLst>
                </p14:cNvPr>
                <p14:cNvContentPartPr/>
                <p14:nvPr/>
              </p14:nvContentPartPr>
              <p14:xfrm>
                <a:off x="1480236" y="5597221"/>
                <a:ext cx="39385" cy="50127"/>
              </p14:xfrm>
            </p:contentPart>
          </mc:Choice>
          <mc:Fallback>
            <p:pic>
              <p:nvPicPr>
                <p:cNvPr id="110" name="Käsinkirjoitus 109">
                  <a:extLst>
                    <a:ext uri="{FF2B5EF4-FFF2-40B4-BE49-F238E27FC236}">
                      <a16:creationId xmlns:a16="http://schemas.microsoft.com/office/drawing/2014/main" id="{FFA8F330-F4E1-447C-ACB4-DB2D9310ED9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471285" y="5588205"/>
                  <a:ext cx="56929" cy="677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11" name="Käsinkirjoitus 110">
                  <a:extLst>
                    <a:ext uri="{FF2B5EF4-FFF2-40B4-BE49-F238E27FC236}">
                      <a16:creationId xmlns:a16="http://schemas.microsoft.com/office/drawing/2014/main" id="{29D3FD72-4B66-48C5-8447-72658764160C}"/>
                    </a:ext>
                  </a:extLst>
                </p14:cNvPr>
                <p14:cNvContentPartPr/>
                <p14:nvPr/>
              </p14:nvContentPartPr>
              <p14:xfrm>
                <a:off x="1680146" y="5355240"/>
                <a:ext cx="179024" cy="237207"/>
              </p14:xfrm>
            </p:contentPart>
          </mc:Choice>
          <mc:Fallback>
            <p:pic>
              <p:nvPicPr>
                <p:cNvPr id="111" name="Käsinkirjoitus 110">
                  <a:extLst>
                    <a:ext uri="{FF2B5EF4-FFF2-40B4-BE49-F238E27FC236}">
                      <a16:creationId xmlns:a16="http://schemas.microsoft.com/office/drawing/2014/main" id="{29D3FD72-4B66-48C5-8447-72658764160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671159" y="5346241"/>
                  <a:ext cx="196639" cy="2548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12" name="Käsinkirjoitus 111">
                  <a:extLst>
                    <a:ext uri="{FF2B5EF4-FFF2-40B4-BE49-F238E27FC236}">
                      <a16:creationId xmlns:a16="http://schemas.microsoft.com/office/drawing/2014/main" id="{850388A9-12E9-43C3-A0CF-432625CA6B75}"/>
                    </a:ext>
                  </a:extLst>
                </p14:cNvPr>
                <p14:cNvContentPartPr/>
                <p14:nvPr/>
              </p14:nvContentPartPr>
              <p14:xfrm>
                <a:off x="1893185" y="5593640"/>
                <a:ext cx="65344" cy="58481"/>
              </p14:xfrm>
            </p:contentPart>
          </mc:Choice>
          <mc:Fallback>
            <p:pic>
              <p:nvPicPr>
                <p:cNvPr id="112" name="Käsinkirjoitus 111">
                  <a:extLst>
                    <a:ext uri="{FF2B5EF4-FFF2-40B4-BE49-F238E27FC236}">
                      <a16:creationId xmlns:a16="http://schemas.microsoft.com/office/drawing/2014/main" id="{850388A9-12E9-43C3-A0CF-432625CA6B7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884568" y="5585029"/>
                  <a:ext cx="82937" cy="760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13" name="Käsinkirjoitus 112">
                  <a:extLst>
                    <a:ext uri="{FF2B5EF4-FFF2-40B4-BE49-F238E27FC236}">
                      <a16:creationId xmlns:a16="http://schemas.microsoft.com/office/drawing/2014/main" id="{4FED8F0C-E855-4051-B017-A14F6279D59A}"/>
                    </a:ext>
                  </a:extLst>
                </p14:cNvPr>
                <p14:cNvContentPartPr/>
                <p14:nvPr/>
              </p14:nvContentPartPr>
              <p14:xfrm>
                <a:off x="2169777" y="5330773"/>
                <a:ext cx="118753" cy="301357"/>
              </p14:xfrm>
            </p:contentPart>
          </mc:Choice>
          <mc:Fallback>
            <p:pic>
              <p:nvPicPr>
                <p:cNvPr id="113" name="Käsinkirjoitus 112">
                  <a:extLst>
                    <a:ext uri="{FF2B5EF4-FFF2-40B4-BE49-F238E27FC236}">
                      <a16:creationId xmlns:a16="http://schemas.microsoft.com/office/drawing/2014/main" id="{4FED8F0C-E855-4051-B017-A14F6279D59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160781" y="5322132"/>
                  <a:ext cx="136386" cy="3189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14" name="Käsinkirjoitus 113">
                  <a:extLst>
                    <a:ext uri="{FF2B5EF4-FFF2-40B4-BE49-F238E27FC236}">
                      <a16:creationId xmlns:a16="http://schemas.microsoft.com/office/drawing/2014/main" id="{F3617558-EA72-43BC-9F6A-9F7BD0838EB6}"/>
                    </a:ext>
                  </a:extLst>
                </p14:cNvPr>
                <p14:cNvContentPartPr/>
                <p14:nvPr/>
              </p14:nvContentPartPr>
              <p14:xfrm>
                <a:off x="2367300" y="5625268"/>
                <a:ext cx="49530" cy="48336"/>
              </p14:xfrm>
            </p:contentPart>
          </mc:Choice>
          <mc:Fallback>
            <p:pic>
              <p:nvPicPr>
                <p:cNvPr id="114" name="Käsinkirjoitus 113">
                  <a:extLst>
                    <a:ext uri="{FF2B5EF4-FFF2-40B4-BE49-F238E27FC236}">
                      <a16:creationId xmlns:a16="http://schemas.microsoft.com/office/drawing/2014/main" id="{F3617558-EA72-43BC-9F6A-9F7BD0838EB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358327" y="5616250"/>
                  <a:ext cx="67117" cy="660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15" name="Käsinkirjoitus 114">
                  <a:extLst>
                    <a:ext uri="{FF2B5EF4-FFF2-40B4-BE49-F238E27FC236}">
                      <a16:creationId xmlns:a16="http://schemas.microsoft.com/office/drawing/2014/main" id="{742BC847-1BEA-4856-8308-DA2673F43A78}"/>
                    </a:ext>
                  </a:extLst>
                </p14:cNvPr>
                <p14:cNvContentPartPr/>
                <p14:nvPr/>
              </p14:nvContentPartPr>
              <p14:xfrm>
                <a:off x="2605701" y="5370457"/>
                <a:ext cx="140534" cy="243771"/>
              </p14:xfrm>
            </p:contentPart>
          </mc:Choice>
          <mc:Fallback>
            <p:pic>
              <p:nvPicPr>
                <p:cNvPr id="115" name="Käsinkirjoitus 114">
                  <a:extLst>
                    <a:ext uri="{FF2B5EF4-FFF2-40B4-BE49-F238E27FC236}">
                      <a16:creationId xmlns:a16="http://schemas.microsoft.com/office/drawing/2014/main" id="{742BC847-1BEA-4856-8308-DA2673F43A7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597075" y="5361455"/>
                  <a:ext cx="158146" cy="2614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16" name="Käsinkirjoitus 115">
                  <a:extLst>
                    <a:ext uri="{FF2B5EF4-FFF2-40B4-BE49-F238E27FC236}">
                      <a16:creationId xmlns:a16="http://schemas.microsoft.com/office/drawing/2014/main" id="{BB270900-09DD-48C5-A057-75057B3CDEBE}"/>
                    </a:ext>
                  </a:extLst>
                </p14:cNvPr>
                <p14:cNvContentPartPr/>
                <p14:nvPr/>
              </p14:nvContentPartPr>
              <p14:xfrm>
                <a:off x="2609579" y="5506814"/>
                <a:ext cx="178129" cy="298"/>
              </p14:xfrm>
            </p:contentPart>
          </mc:Choice>
          <mc:Fallback>
            <p:pic>
              <p:nvPicPr>
                <p:cNvPr id="116" name="Käsinkirjoitus 115">
                  <a:extLst>
                    <a:ext uri="{FF2B5EF4-FFF2-40B4-BE49-F238E27FC236}">
                      <a16:creationId xmlns:a16="http://schemas.microsoft.com/office/drawing/2014/main" id="{BB270900-09DD-48C5-A057-75057B3CDEB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600583" y="5499364"/>
                  <a:ext cx="195762" cy="14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17" name="Käsinkirjoitus 116">
                  <a:extLst>
                    <a:ext uri="{FF2B5EF4-FFF2-40B4-BE49-F238E27FC236}">
                      <a16:creationId xmlns:a16="http://schemas.microsoft.com/office/drawing/2014/main" id="{6C529EAA-25DB-4F9D-9ADE-689F10163108}"/>
                    </a:ext>
                  </a:extLst>
                </p14:cNvPr>
                <p14:cNvContentPartPr/>
                <p14:nvPr/>
              </p14:nvContentPartPr>
              <p14:xfrm>
                <a:off x="2887067" y="5677782"/>
                <a:ext cx="40280" cy="53409"/>
              </p14:xfrm>
            </p:contentPart>
          </mc:Choice>
          <mc:Fallback>
            <p:pic>
              <p:nvPicPr>
                <p:cNvPr id="117" name="Käsinkirjoitus 116">
                  <a:extLst>
                    <a:ext uri="{FF2B5EF4-FFF2-40B4-BE49-F238E27FC236}">
                      <a16:creationId xmlns:a16="http://schemas.microsoft.com/office/drawing/2014/main" id="{6C529EAA-25DB-4F9D-9ADE-689F1016310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878436" y="5668821"/>
                  <a:ext cx="57903" cy="709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18" name="Käsinkirjoitus 117">
                  <a:extLst>
                    <a:ext uri="{FF2B5EF4-FFF2-40B4-BE49-F238E27FC236}">
                      <a16:creationId xmlns:a16="http://schemas.microsoft.com/office/drawing/2014/main" id="{3F19BF57-0215-4A76-AB14-7EB97E6BE720}"/>
                    </a:ext>
                  </a:extLst>
                </p14:cNvPr>
                <p14:cNvContentPartPr/>
                <p14:nvPr/>
              </p14:nvContentPartPr>
              <p14:xfrm>
                <a:off x="3118605" y="5401786"/>
                <a:ext cx="180516" cy="346710"/>
              </p14:xfrm>
            </p:contentPart>
          </mc:Choice>
          <mc:Fallback>
            <p:pic>
              <p:nvPicPr>
                <p:cNvPr id="118" name="Käsinkirjoitus 117">
                  <a:extLst>
                    <a:ext uri="{FF2B5EF4-FFF2-40B4-BE49-F238E27FC236}">
                      <a16:creationId xmlns:a16="http://schemas.microsoft.com/office/drawing/2014/main" id="{3F19BF57-0215-4A76-AB14-7EB97E6BE72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109615" y="5392785"/>
                  <a:ext cx="198136" cy="36435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23" name="Käsinkirjoitus 122">
                <a:extLst>
                  <a:ext uri="{FF2B5EF4-FFF2-40B4-BE49-F238E27FC236}">
                    <a16:creationId xmlns:a16="http://schemas.microsoft.com/office/drawing/2014/main" id="{65FEDF31-82DB-4F13-B939-7654637703E8}"/>
                  </a:ext>
                </a:extLst>
              </p14:cNvPr>
              <p14:cNvContentPartPr/>
              <p14:nvPr/>
            </p14:nvContentPartPr>
            <p14:xfrm>
              <a:off x="4411108" y="5420919"/>
              <a:ext cx="582127" cy="618528"/>
            </p14:xfrm>
          </p:contentPart>
        </mc:Choice>
        <mc:Fallback>
          <p:pic>
            <p:nvPicPr>
              <p:cNvPr id="123" name="Käsinkirjoitus 122">
                <a:extLst>
                  <a:ext uri="{FF2B5EF4-FFF2-40B4-BE49-F238E27FC236}">
                    <a16:creationId xmlns:a16="http://schemas.microsoft.com/office/drawing/2014/main" id="{65FEDF31-82DB-4F13-B939-7654637703E8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402468" y="5411918"/>
                <a:ext cx="599767" cy="636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27" name="Käsinkirjoitus 126">
                <a:extLst>
                  <a:ext uri="{FF2B5EF4-FFF2-40B4-BE49-F238E27FC236}">
                    <a16:creationId xmlns:a16="http://schemas.microsoft.com/office/drawing/2014/main" id="{4AD8035F-367D-4F3F-8A28-308638A330C6}"/>
                  </a:ext>
                </a:extLst>
              </p14:cNvPr>
              <p14:cNvContentPartPr/>
              <p14:nvPr/>
            </p14:nvContentPartPr>
            <p14:xfrm>
              <a:off x="4596099" y="5511326"/>
              <a:ext cx="148888" cy="386692"/>
            </p14:xfrm>
          </p:contentPart>
        </mc:Choice>
        <mc:Fallback>
          <p:pic>
            <p:nvPicPr>
              <p:cNvPr id="127" name="Käsinkirjoitus 126">
                <a:extLst>
                  <a:ext uri="{FF2B5EF4-FFF2-40B4-BE49-F238E27FC236}">
                    <a16:creationId xmlns:a16="http://schemas.microsoft.com/office/drawing/2014/main" id="{4AD8035F-367D-4F3F-8A28-308638A330C6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587468" y="5502333"/>
                <a:ext cx="166510" cy="4043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28" name="Käsinkirjoitus 127">
                <a:extLst>
                  <a:ext uri="{FF2B5EF4-FFF2-40B4-BE49-F238E27FC236}">
                    <a16:creationId xmlns:a16="http://schemas.microsoft.com/office/drawing/2014/main" id="{081ED592-ED62-450B-B730-164E5F684815}"/>
                  </a:ext>
                </a:extLst>
              </p14:cNvPr>
              <p14:cNvContentPartPr/>
              <p14:nvPr/>
            </p14:nvContentPartPr>
            <p14:xfrm>
              <a:off x="5096770" y="5706463"/>
              <a:ext cx="44458" cy="55497"/>
            </p14:xfrm>
          </p:contentPart>
        </mc:Choice>
        <mc:Fallback>
          <p:pic>
            <p:nvPicPr>
              <p:cNvPr id="128" name="Käsinkirjoitus 127">
                <a:extLst>
                  <a:ext uri="{FF2B5EF4-FFF2-40B4-BE49-F238E27FC236}">
                    <a16:creationId xmlns:a16="http://schemas.microsoft.com/office/drawing/2014/main" id="{081ED592-ED62-450B-B730-164E5F684815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087734" y="5697512"/>
                <a:ext cx="62169" cy="73041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Ryhmä 136">
            <a:extLst>
              <a:ext uri="{FF2B5EF4-FFF2-40B4-BE49-F238E27FC236}">
                <a16:creationId xmlns:a16="http://schemas.microsoft.com/office/drawing/2014/main" id="{FADC3F5F-ECD1-44D5-A607-D78E7BF8DDC5}"/>
              </a:ext>
            </a:extLst>
          </p:cNvPr>
          <p:cNvGrpSpPr/>
          <p:nvPr/>
        </p:nvGrpSpPr>
        <p:grpSpPr>
          <a:xfrm>
            <a:off x="5279971" y="5366615"/>
            <a:ext cx="2645678" cy="738474"/>
            <a:chOff x="5279971" y="5366615"/>
            <a:chExt cx="2645678" cy="73847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25" name="Käsinkirjoitus 124">
                  <a:extLst>
                    <a:ext uri="{FF2B5EF4-FFF2-40B4-BE49-F238E27FC236}">
                      <a16:creationId xmlns:a16="http://schemas.microsoft.com/office/drawing/2014/main" id="{3E27875D-D7A1-4A9A-8CC1-3B4342AC14FB}"/>
                    </a:ext>
                  </a:extLst>
                </p14:cNvPr>
                <p14:cNvContentPartPr/>
                <p14:nvPr/>
              </p14:nvContentPartPr>
              <p14:xfrm>
                <a:off x="6278329" y="5440015"/>
                <a:ext cx="605101" cy="636729"/>
              </p14:xfrm>
            </p:contentPart>
          </mc:Choice>
          <mc:Fallback>
            <p:pic>
              <p:nvPicPr>
                <p:cNvPr id="125" name="Käsinkirjoitus 124">
                  <a:extLst>
                    <a:ext uri="{FF2B5EF4-FFF2-40B4-BE49-F238E27FC236}">
                      <a16:creationId xmlns:a16="http://schemas.microsoft.com/office/drawing/2014/main" id="{3E27875D-D7A1-4A9A-8CC1-3B4342AC14F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269690" y="5431017"/>
                  <a:ext cx="622739" cy="6543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26" name="Käsinkirjoitus 125">
                  <a:extLst>
                    <a:ext uri="{FF2B5EF4-FFF2-40B4-BE49-F238E27FC236}">
                      <a16:creationId xmlns:a16="http://schemas.microsoft.com/office/drawing/2014/main" id="{B6B410A9-0DD1-4193-8770-3154F0DAA539}"/>
                    </a:ext>
                  </a:extLst>
                </p14:cNvPr>
                <p14:cNvContentPartPr/>
                <p14:nvPr/>
              </p14:nvContentPartPr>
              <p14:xfrm>
                <a:off x="7202093" y="5366615"/>
                <a:ext cx="723556" cy="738474"/>
              </p14:xfrm>
            </p:contentPart>
          </mc:Choice>
          <mc:Fallback>
            <p:pic>
              <p:nvPicPr>
                <p:cNvPr id="126" name="Käsinkirjoitus 125">
                  <a:extLst>
                    <a:ext uri="{FF2B5EF4-FFF2-40B4-BE49-F238E27FC236}">
                      <a16:creationId xmlns:a16="http://schemas.microsoft.com/office/drawing/2014/main" id="{B6B410A9-0DD1-4193-8770-3154F0DAA53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193454" y="5357614"/>
                  <a:ext cx="741195" cy="7561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24" name="Käsinkirjoitus 123">
                  <a:extLst>
                    <a:ext uri="{FF2B5EF4-FFF2-40B4-BE49-F238E27FC236}">
                      <a16:creationId xmlns:a16="http://schemas.microsoft.com/office/drawing/2014/main" id="{51B57471-C833-4207-A4C0-DAF1AEAFD78C}"/>
                    </a:ext>
                  </a:extLst>
                </p14:cNvPr>
                <p14:cNvContentPartPr/>
                <p14:nvPr/>
              </p14:nvContentPartPr>
              <p14:xfrm>
                <a:off x="5279971" y="5396154"/>
                <a:ext cx="561539" cy="656720"/>
              </p14:xfrm>
            </p:contentPart>
          </mc:Choice>
          <mc:Fallback>
            <p:pic>
              <p:nvPicPr>
                <p:cNvPr id="124" name="Käsinkirjoitus 123">
                  <a:extLst>
                    <a:ext uri="{FF2B5EF4-FFF2-40B4-BE49-F238E27FC236}">
                      <a16:creationId xmlns:a16="http://schemas.microsoft.com/office/drawing/2014/main" id="{51B57471-C833-4207-A4C0-DAF1AEAFD78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271332" y="5387153"/>
                  <a:ext cx="579177" cy="6743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30" name="Käsinkirjoitus 129">
                  <a:extLst>
                    <a:ext uri="{FF2B5EF4-FFF2-40B4-BE49-F238E27FC236}">
                      <a16:creationId xmlns:a16="http://schemas.microsoft.com/office/drawing/2014/main" id="{8376A755-991B-4C08-B1E7-A55150DD6362}"/>
                    </a:ext>
                  </a:extLst>
                </p14:cNvPr>
                <p14:cNvContentPartPr/>
                <p14:nvPr/>
              </p14:nvContentPartPr>
              <p14:xfrm>
                <a:off x="5476599" y="5516697"/>
                <a:ext cx="113084" cy="259286"/>
              </p14:xfrm>
            </p:contentPart>
          </mc:Choice>
          <mc:Fallback>
            <p:pic>
              <p:nvPicPr>
                <p:cNvPr id="130" name="Käsinkirjoitus 129">
                  <a:extLst>
                    <a:ext uri="{FF2B5EF4-FFF2-40B4-BE49-F238E27FC236}">
                      <a16:creationId xmlns:a16="http://schemas.microsoft.com/office/drawing/2014/main" id="{8376A755-991B-4C08-B1E7-A55150DD636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467624" y="5507694"/>
                  <a:ext cx="130675" cy="2769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31" name="Käsinkirjoitus 130">
                  <a:extLst>
                    <a:ext uri="{FF2B5EF4-FFF2-40B4-BE49-F238E27FC236}">
                      <a16:creationId xmlns:a16="http://schemas.microsoft.com/office/drawing/2014/main" id="{62C529A6-BD9F-49D3-A719-23015B7ACDFB}"/>
                    </a:ext>
                  </a:extLst>
                </p14:cNvPr>
                <p14:cNvContentPartPr/>
                <p14:nvPr/>
              </p14:nvContentPartPr>
              <p14:xfrm>
                <a:off x="5609674" y="5597556"/>
                <a:ext cx="7161" cy="324929"/>
              </p14:xfrm>
            </p:contentPart>
          </mc:Choice>
          <mc:Fallback>
            <p:pic>
              <p:nvPicPr>
                <p:cNvPr id="131" name="Käsinkirjoitus 130">
                  <a:extLst>
                    <a:ext uri="{FF2B5EF4-FFF2-40B4-BE49-F238E27FC236}">
                      <a16:creationId xmlns:a16="http://schemas.microsoft.com/office/drawing/2014/main" id="{62C529A6-BD9F-49D3-A719-23015B7ACDF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601081" y="5588910"/>
                  <a:ext cx="24705" cy="3425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33" name="Käsinkirjoitus 132">
                  <a:extLst>
                    <a:ext uri="{FF2B5EF4-FFF2-40B4-BE49-F238E27FC236}">
                      <a16:creationId xmlns:a16="http://schemas.microsoft.com/office/drawing/2014/main" id="{81D86D11-42D5-49D2-8382-D8534E1EEE49}"/>
                    </a:ext>
                  </a:extLst>
                </p14:cNvPr>
                <p14:cNvContentPartPr/>
                <p14:nvPr/>
              </p14:nvContentPartPr>
              <p14:xfrm>
                <a:off x="6082298" y="5687964"/>
                <a:ext cx="51917" cy="43861"/>
              </p14:xfrm>
            </p:contentPart>
          </mc:Choice>
          <mc:Fallback>
            <p:pic>
              <p:nvPicPr>
                <p:cNvPr id="133" name="Käsinkirjoitus 132">
                  <a:extLst>
                    <a:ext uri="{FF2B5EF4-FFF2-40B4-BE49-F238E27FC236}">
                      <a16:creationId xmlns:a16="http://schemas.microsoft.com/office/drawing/2014/main" id="{81D86D11-42D5-49D2-8382-D8534E1EEE4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073645" y="5679336"/>
                  <a:ext cx="69583" cy="61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34" name="Käsinkirjoitus 133">
                  <a:extLst>
                    <a:ext uri="{FF2B5EF4-FFF2-40B4-BE49-F238E27FC236}">
                      <a16:creationId xmlns:a16="http://schemas.microsoft.com/office/drawing/2014/main" id="{C2B4CD7B-63E3-41DC-9228-A0FD44F0C6AD}"/>
                    </a:ext>
                  </a:extLst>
                </p14:cNvPr>
                <p14:cNvContentPartPr/>
                <p14:nvPr/>
              </p14:nvContentPartPr>
              <p14:xfrm>
                <a:off x="6494650" y="5610088"/>
                <a:ext cx="167984" cy="278382"/>
              </p14:xfrm>
            </p:contentPart>
          </mc:Choice>
          <mc:Fallback>
            <p:pic>
              <p:nvPicPr>
                <p:cNvPr id="134" name="Käsinkirjoitus 133">
                  <a:extLst>
                    <a:ext uri="{FF2B5EF4-FFF2-40B4-BE49-F238E27FC236}">
                      <a16:creationId xmlns:a16="http://schemas.microsoft.com/office/drawing/2014/main" id="{C2B4CD7B-63E3-41DC-9228-A0FD44F0C6A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485657" y="5601085"/>
                  <a:ext cx="185610" cy="2960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35" name="Käsinkirjoitus 134">
                  <a:extLst>
                    <a:ext uri="{FF2B5EF4-FFF2-40B4-BE49-F238E27FC236}">
                      <a16:creationId xmlns:a16="http://schemas.microsoft.com/office/drawing/2014/main" id="{C144245F-C13C-478A-94A4-0E8BBA09C680}"/>
                    </a:ext>
                  </a:extLst>
                </p14:cNvPr>
                <p14:cNvContentPartPr/>
                <p14:nvPr/>
              </p14:nvContentPartPr>
              <p14:xfrm>
                <a:off x="7027545" y="5718994"/>
                <a:ext cx="50723" cy="51022"/>
              </p14:xfrm>
            </p:contentPart>
          </mc:Choice>
          <mc:Fallback>
            <p:pic>
              <p:nvPicPr>
                <p:cNvPr id="135" name="Käsinkirjoitus 134">
                  <a:extLst>
                    <a:ext uri="{FF2B5EF4-FFF2-40B4-BE49-F238E27FC236}">
                      <a16:creationId xmlns:a16="http://schemas.microsoft.com/office/drawing/2014/main" id="{C144245F-C13C-478A-94A4-0E8BBA09C68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018911" y="5710011"/>
                  <a:ext cx="68350" cy="68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36" name="Käsinkirjoitus 135">
                  <a:extLst>
                    <a:ext uri="{FF2B5EF4-FFF2-40B4-BE49-F238E27FC236}">
                      <a16:creationId xmlns:a16="http://schemas.microsoft.com/office/drawing/2014/main" id="{C82084ED-AF59-42D0-AC30-7F5BB7D5969C}"/>
                    </a:ext>
                  </a:extLst>
                </p14:cNvPr>
                <p14:cNvContentPartPr/>
                <p14:nvPr/>
              </p14:nvContentPartPr>
              <p14:xfrm>
                <a:off x="7398721" y="5588008"/>
                <a:ext cx="288229" cy="362225"/>
              </p14:xfrm>
            </p:contentPart>
          </mc:Choice>
          <mc:Fallback>
            <p:pic>
              <p:nvPicPr>
                <p:cNvPr id="136" name="Käsinkirjoitus 135">
                  <a:extLst>
                    <a:ext uri="{FF2B5EF4-FFF2-40B4-BE49-F238E27FC236}">
                      <a16:creationId xmlns:a16="http://schemas.microsoft.com/office/drawing/2014/main" id="{C82084ED-AF59-42D0-AC30-7F5BB7D5969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389725" y="5579366"/>
                  <a:ext cx="305861" cy="37986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Ryhmä 142">
            <a:extLst>
              <a:ext uri="{FF2B5EF4-FFF2-40B4-BE49-F238E27FC236}">
                <a16:creationId xmlns:a16="http://schemas.microsoft.com/office/drawing/2014/main" id="{36E353C9-CBCD-4861-8E17-4AA5FFA09A04}"/>
              </a:ext>
            </a:extLst>
          </p:cNvPr>
          <p:cNvGrpSpPr/>
          <p:nvPr/>
        </p:nvGrpSpPr>
        <p:grpSpPr>
          <a:xfrm>
            <a:off x="8035749" y="5455829"/>
            <a:ext cx="1231983" cy="476204"/>
            <a:chOff x="8035749" y="5455829"/>
            <a:chExt cx="1231983" cy="47620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38" name="Käsinkirjoitus 137">
                  <a:extLst>
                    <a:ext uri="{FF2B5EF4-FFF2-40B4-BE49-F238E27FC236}">
                      <a16:creationId xmlns:a16="http://schemas.microsoft.com/office/drawing/2014/main" id="{804BA104-DF1C-4FC2-AC0D-8DE4A266B5D3}"/>
                    </a:ext>
                  </a:extLst>
                </p14:cNvPr>
                <p14:cNvContentPartPr/>
                <p14:nvPr/>
              </p14:nvContentPartPr>
              <p14:xfrm>
                <a:off x="8076029" y="5707358"/>
                <a:ext cx="124123" cy="6863"/>
              </p14:xfrm>
            </p:contentPart>
          </mc:Choice>
          <mc:Fallback>
            <p:pic>
              <p:nvPicPr>
                <p:cNvPr id="138" name="Käsinkirjoitus 137">
                  <a:extLst>
                    <a:ext uri="{FF2B5EF4-FFF2-40B4-BE49-F238E27FC236}">
                      <a16:creationId xmlns:a16="http://schemas.microsoft.com/office/drawing/2014/main" id="{804BA104-DF1C-4FC2-AC0D-8DE4A266B5D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067394" y="5698328"/>
                  <a:ext cx="141752" cy="245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39" name="Käsinkirjoitus 138">
                  <a:extLst>
                    <a:ext uri="{FF2B5EF4-FFF2-40B4-BE49-F238E27FC236}">
                      <a16:creationId xmlns:a16="http://schemas.microsoft.com/office/drawing/2014/main" id="{B3EBCFC5-9203-4D98-B7F2-031E45FD286F}"/>
                    </a:ext>
                  </a:extLst>
                </p14:cNvPr>
                <p14:cNvContentPartPr/>
                <p14:nvPr/>
              </p14:nvContentPartPr>
              <p14:xfrm>
                <a:off x="8035749" y="5778669"/>
                <a:ext cx="196031" cy="6564"/>
              </p14:xfrm>
            </p:contentPart>
          </mc:Choice>
          <mc:Fallback>
            <p:pic>
              <p:nvPicPr>
                <p:cNvPr id="139" name="Käsinkirjoitus 138">
                  <a:extLst>
                    <a:ext uri="{FF2B5EF4-FFF2-40B4-BE49-F238E27FC236}">
                      <a16:creationId xmlns:a16="http://schemas.microsoft.com/office/drawing/2014/main" id="{B3EBCFC5-9203-4D98-B7F2-031E45FD286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027101" y="5769917"/>
                  <a:ext cx="213688" cy="244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40" name="Käsinkirjoitus 139">
                  <a:extLst>
                    <a:ext uri="{FF2B5EF4-FFF2-40B4-BE49-F238E27FC236}">
                      <a16:creationId xmlns:a16="http://schemas.microsoft.com/office/drawing/2014/main" id="{5E42E0BD-99A9-4238-9BF5-02B4D5325E19}"/>
                    </a:ext>
                  </a:extLst>
                </p14:cNvPr>
                <p14:cNvContentPartPr/>
                <p14:nvPr/>
              </p14:nvContentPartPr>
              <p14:xfrm>
                <a:off x="8455560" y="5455829"/>
                <a:ext cx="20588" cy="476204"/>
              </p14:xfrm>
            </p:contentPart>
          </mc:Choice>
          <mc:Fallback>
            <p:pic>
              <p:nvPicPr>
                <p:cNvPr id="140" name="Käsinkirjoitus 139">
                  <a:extLst>
                    <a:ext uri="{FF2B5EF4-FFF2-40B4-BE49-F238E27FC236}">
                      <a16:creationId xmlns:a16="http://schemas.microsoft.com/office/drawing/2014/main" id="{5E42E0BD-99A9-4238-9BF5-02B4D5325E1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446530" y="5446830"/>
                  <a:ext cx="38286" cy="493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41" name="Käsinkirjoitus 140">
                  <a:extLst>
                    <a:ext uri="{FF2B5EF4-FFF2-40B4-BE49-F238E27FC236}">
                      <a16:creationId xmlns:a16="http://schemas.microsoft.com/office/drawing/2014/main" id="{678B2C13-EF65-4D21-BEE2-54FA0762C49D}"/>
                    </a:ext>
                  </a:extLst>
                </p14:cNvPr>
                <p14:cNvContentPartPr/>
                <p14:nvPr/>
              </p14:nvContentPartPr>
              <p14:xfrm>
                <a:off x="8585054" y="5527140"/>
                <a:ext cx="283455" cy="387289"/>
              </p14:xfrm>
            </p:contentPart>
          </mc:Choice>
          <mc:Fallback>
            <p:pic>
              <p:nvPicPr>
                <p:cNvPr id="141" name="Käsinkirjoitus 140">
                  <a:extLst>
                    <a:ext uri="{FF2B5EF4-FFF2-40B4-BE49-F238E27FC236}">
                      <a16:creationId xmlns:a16="http://schemas.microsoft.com/office/drawing/2014/main" id="{678B2C13-EF65-4D21-BEE2-54FA0762C49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576050" y="5518142"/>
                  <a:ext cx="301103" cy="4049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42" name="Käsinkirjoitus 141">
                  <a:extLst>
                    <a:ext uri="{FF2B5EF4-FFF2-40B4-BE49-F238E27FC236}">
                      <a16:creationId xmlns:a16="http://schemas.microsoft.com/office/drawing/2014/main" id="{37A5880B-1FF6-428D-ABBE-8751C716C34B}"/>
                    </a:ext>
                  </a:extLst>
                </p14:cNvPr>
                <p14:cNvContentPartPr/>
                <p14:nvPr/>
              </p14:nvContentPartPr>
              <p14:xfrm>
                <a:off x="8999196" y="5501779"/>
                <a:ext cx="268536" cy="388482"/>
              </p14:xfrm>
            </p:contentPart>
          </mc:Choice>
          <mc:Fallback>
            <p:pic>
              <p:nvPicPr>
                <p:cNvPr id="142" name="Käsinkirjoitus 141">
                  <a:extLst>
                    <a:ext uri="{FF2B5EF4-FFF2-40B4-BE49-F238E27FC236}">
                      <a16:creationId xmlns:a16="http://schemas.microsoft.com/office/drawing/2014/main" id="{37A5880B-1FF6-428D-ABBE-8751C716C34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990557" y="5492778"/>
                  <a:ext cx="286174" cy="40612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Ryhmä 182">
            <a:extLst>
              <a:ext uri="{FF2B5EF4-FFF2-40B4-BE49-F238E27FC236}">
                <a16:creationId xmlns:a16="http://schemas.microsoft.com/office/drawing/2014/main" id="{C00588EB-412F-4872-A653-FFF46A4DEB81}"/>
              </a:ext>
            </a:extLst>
          </p:cNvPr>
          <p:cNvGrpSpPr/>
          <p:nvPr/>
        </p:nvGrpSpPr>
        <p:grpSpPr>
          <a:xfrm>
            <a:off x="710663" y="5866819"/>
            <a:ext cx="3552293" cy="831537"/>
            <a:chOff x="710663" y="5866819"/>
            <a:chExt cx="3552293" cy="83153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44" name="Käsinkirjoitus 143">
                  <a:extLst>
                    <a:ext uri="{FF2B5EF4-FFF2-40B4-BE49-F238E27FC236}">
                      <a16:creationId xmlns:a16="http://schemas.microsoft.com/office/drawing/2014/main" id="{D4CE4A0F-DBF5-4149-B80B-DE3249039967}"/>
                    </a:ext>
                  </a:extLst>
                </p14:cNvPr>
                <p14:cNvContentPartPr/>
                <p14:nvPr/>
              </p14:nvContentPartPr>
              <p14:xfrm>
                <a:off x="710663" y="5866819"/>
                <a:ext cx="106818" cy="280471"/>
              </p14:xfrm>
            </p:contentPart>
          </mc:Choice>
          <mc:Fallback>
            <p:pic>
              <p:nvPicPr>
                <p:cNvPr id="144" name="Käsinkirjoitus 143">
                  <a:extLst>
                    <a:ext uri="{FF2B5EF4-FFF2-40B4-BE49-F238E27FC236}">
                      <a16:creationId xmlns:a16="http://schemas.microsoft.com/office/drawing/2014/main" id="{D4CE4A0F-DBF5-4149-B80B-DE324903996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01672" y="5857818"/>
                  <a:ext cx="124441" cy="2981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45" name="Käsinkirjoitus 144">
                  <a:extLst>
                    <a:ext uri="{FF2B5EF4-FFF2-40B4-BE49-F238E27FC236}">
                      <a16:creationId xmlns:a16="http://schemas.microsoft.com/office/drawing/2014/main" id="{F9E59BD2-D728-4E38-B121-9484C47B5AEB}"/>
                    </a:ext>
                  </a:extLst>
                </p14:cNvPr>
                <p14:cNvContentPartPr/>
                <p14:nvPr/>
              </p14:nvContentPartPr>
              <p14:xfrm>
                <a:off x="942499" y="5976322"/>
                <a:ext cx="81456" cy="164702"/>
              </p14:xfrm>
            </p:contentPart>
          </mc:Choice>
          <mc:Fallback>
            <p:pic>
              <p:nvPicPr>
                <p:cNvPr id="145" name="Käsinkirjoitus 144">
                  <a:extLst>
                    <a:ext uri="{FF2B5EF4-FFF2-40B4-BE49-F238E27FC236}">
                      <a16:creationId xmlns:a16="http://schemas.microsoft.com/office/drawing/2014/main" id="{F9E59BD2-D728-4E38-B121-9484C47B5AE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33887" y="5967332"/>
                  <a:ext cx="99039" cy="1823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46" name="Käsinkirjoitus 145">
                  <a:extLst>
                    <a:ext uri="{FF2B5EF4-FFF2-40B4-BE49-F238E27FC236}">
                      <a16:creationId xmlns:a16="http://schemas.microsoft.com/office/drawing/2014/main" id="{C3852576-BB5C-49BB-8FB7-75BC8123F6C3}"/>
                    </a:ext>
                  </a:extLst>
                </p14:cNvPr>
                <p14:cNvContentPartPr/>
                <p14:nvPr/>
              </p14:nvContentPartPr>
              <p14:xfrm>
                <a:off x="1058566" y="6016603"/>
                <a:ext cx="96076" cy="147695"/>
              </p14:xfrm>
            </p:contentPart>
          </mc:Choice>
          <mc:Fallback>
            <p:pic>
              <p:nvPicPr>
                <p:cNvPr id="146" name="Käsinkirjoitus 145">
                  <a:extLst>
                    <a:ext uri="{FF2B5EF4-FFF2-40B4-BE49-F238E27FC236}">
                      <a16:creationId xmlns:a16="http://schemas.microsoft.com/office/drawing/2014/main" id="{C3852576-BB5C-49BB-8FB7-75BC8123F6C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49570" y="6007978"/>
                  <a:ext cx="113708" cy="1653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47" name="Käsinkirjoitus 146">
                  <a:extLst>
                    <a:ext uri="{FF2B5EF4-FFF2-40B4-BE49-F238E27FC236}">
                      <a16:creationId xmlns:a16="http://schemas.microsoft.com/office/drawing/2014/main" id="{64B8C88D-F719-437A-B903-50FE3FA92BCF}"/>
                    </a:ext>
                  </a:extLst>
                </p14:cNvPr>
                <p14:cNvContentPartPr/>
                <p14:nvPr/>
              </p14:nvContentPartPr>
              <p14:xfrm>
                <a:off x="1226551" y="5882335"/>
                <a:ext cx="51917" cy="226764"/>
              </p14:xfrm>
            </p:contentPart>
          </mc:Choice>
          <mc:Fallback>
            <p:pic>
              <p:nvPicPr>
                <p:cNvPr id="147" name="Käsinkirjoitus 146">
                  <a:extLst>
                    <a:ext uri="{FF2B5EF4-FFF2-40B4-BE49-F238E27FC236}">
                      <a16:creationId xmlns:a16="http://schemas.microsoft.com/office/drawing/2014/main" id="{64B8C88D-F719-437A-B903-50FE3FA92BC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217898" y="5873696"/>
                  <a:ext cx="69583" cy="2444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48" name="Käsinkirjoitus 147">
                  <a:extLst>
                    <a:ext uri="{FF2B5EF4-FFF2-40B4-BE49-F238E27FC236}">
                      <a16:creationId xmlns:a16="http://schemas.microsoft.com/office/drawing/2014/main" id="{2EEDDFEC-E0F6-4325-99E6-2E52B8B78226}"/>
                    </a:ext>
                  </a:extLst>
                </p14:cNvPr>
                <p14:cNvContentPartPr/>
                <p14:nvPr/>
              </p14:nvContentPartPr>
              <p14:xfrm>
                <a:off x="1234607" y="6032417"/>
                <a:ext cx="383112" cy="126212"/>
              </p14:xfrm>
            </p:contentPart>
          </mc:Choice>
          <mc:Fallback>
            <p:pic>
              <p:nvPicPr>
                <p:cNvPr id="148" name="Käsinkirjoitus 147">
                  <a:extLst>
                    <a:ext uri="{FF2B5EF4-FFF2-40B4-BE49-F238E27FC236}">
                      <a16:creationId xmlns:a16="http://schemas.microsoft.com/office/drawing/2014/main" id="{2EEDDFEC-E0F6-4325-99E6-2E52B8B7822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225614" y="6023787"/>
                  <a:ext cx="400739" cy="1438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49" name="Käsinkirjoitus 148">
                  <a:extLst>
                    <a:ext uri="{FF2B5EF4-FFF2-40B4-BE49-F238E27FC236}">
                      <a16:creationId xmlns:a16="http://schemas.microsoft.com/office/drawing/2014/main" id="{DEFA50F8-C615-45BA-964A-2AA92A8E37C1}"/>
                    </a:ext>
                  </a:extLst>
                </p14:cNvPr>
                <p14:cNvContentPartPr/>
                <p14:nvPr/>
              </p14:nvContentPartPr>
              <p14:xfrm>
                <a:off x="1657103" y="5966178"/>
                <a:ext cx="79367" cy="165896"/>
              </p14:xfrm>
            </p:contentPart>
          </mc:Choice>
          <mc:Fallback>
            <p:pic>
              <p:nvPicPr>
                <p:cNvPr id="149" name="Käsinkirjoitus 148">
                  <a:extLst>
                    <a:ext uri="{FF2B5EF4-FFF2-40B4-BE49-F238E27FC236}">
                      <a16:creationId xmlns:a16="http://schemas.microsoft.com/office/drawing/2014/main" id="{DEFA50F8-C615-45BA-964A-2AA92A8E37C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648125" y="5957181"/>
                  <a:ext cx="96964" cy="1835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50" name="Käsinkirjoitus 149">
                  <a:extLst>
                    <a:ext uri="{FF2B5EF4-FFF2-40B4-BE49-F238E27FC236}">
                      <a16:creationId xmlns:a16="http://schemas.microsoft.com/office/drawing/2014/main" id="{5E6A84C5-D9D5-4BC7-9FFA-A60831544918}"/>
                    </a:ext>
                  </a:extLst>
                </p14:cNvPr>
                <p14:cNvContentPartPr/>
                <p14:nvPr/>
              </p14:nvContentPartPr>
              <p14:xfrm>
                <a:off x="1807782" y="5986467"/>
                <a:ext cx="11040" cy="148590"/>
              </p14:xfrm>
            </p:contentPart>
          </mc:Choice>
          <mc:Fallback>
            <p:pic>
              <p:nvPicPr>
                <p:cNvPr id="150" name="Käsinkirjoitus 149">
                  <a:extLst>
                    <a:ext uri="{FF2B5EF4-FFF2-40B4-BE49-F238E27FC236}">
                      <a16:creationId xmlns:a16="http://schemas.microsoft.com/office/drawing/2014/main" id="{5E6A84C5-D9D5-4BC7-9FFA-A6083154491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798879" y="5977472"/>
                  <a:ext cx="28490" cy="1662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51" name="Käsinkirjoitus 150">
                  <a:extLst>
                    <a:ext uri="{FF2B5EF4-FFF2-40B4-BE49-F238E27FC236}">
                      <a16:creationId xmlns:a16="http://schemas.microsoft.com/office/drawing/2014/main" id="{4E2BEE95-9DCF-4665-9370-B334901862AB}"/>
                    </a:ext>
                  </a:extLst>
                </p14:cNvPr>
                <p14:cNvContentPartPr/>
                <p14:nvPr/>
              </p14:nvContentPartPr>
              <p14:xfrm>
                <a:off x="1884464" y="6054795"/>
                <a:ext cx="69819" cy="103536"/>
              </p14:xfrm>
            </p:contentPart>
          </mc:Choice>
          <mc:Fallback>
            <p:pic>
              <p:nvPicPr>
                <p:cNvPr id="151" name="Käsinkirjoitus 150">
                  <a:extLst>
                    <a:ext uri="{FF2B5EF4-FFF2-40B4-BE49-F238E27FC236}">
                      <a16:creationId xmlns:a16="http://schemas.microsoft.com/office/drawing/2014/main" id="{4E2BEE95-9DCF-4665-9370-B334901862A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875467" y="6046137"/>
                  <a:ext cx="87454" cy="1212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52" name="Käsinkirjoitus 151">
                  <a:extLst>
                    <a:ext uri="{FF2B5EF4-FFF2-40B4-BE49-F238E27FC236}">
                      <a16:creationId xmlns:a16="http://schemas.microsoft.com/office/drawing/2014/main" id="{ABDFB3B3-627D-40D8-858D-7243C850F873}"/>
                    </a:ext>
                  </a:extLst>
                </p14:cNvPr>
                <p14:cNvContentPartPr/>
                <p14:nvPr/>
              </p14:nvContentPartPr>
              <p14:xfrm>
                <a:off x="2180152" y="6088511"/>
                <a:ext cx="34313" cy="26257"/>
              </p14:xfrm>
            </p:contentPart>
          </mc:Choice>
          <mc:Fallback>
            <p:pic>
              <p:nvPicPr>
                <p:cNvPr id="152" name="Käsinkirjoitus 151">
                  <a:extLst>
                    <a:ext uri="{FF2B5EF4-FFF2-40B4-BE49-F238E27FC236}">
                      <a16:creationId xmlns:a16="http://schemas.microsoft.com/office/drawing/2014/main" id="{ABDFB3B3-627D-40D8-858D-7243C850F87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171122" y="6079519"/>
                  <a:ext cx="52011" cy="438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53" name="Käsinkirjoitus 152">
                  <a:extLst>
                    <a:ext uri="{FF2B5EF4-FFF2-40B4-BE49-F238E27FC236}">
                      <a16:creationId xmlns:a16="http://schemas.microsoft.com/office/drawing/2014/main" id="{A8F76F63-BBBC-4948-9DE1-29C2B6705FDB}"/>
                    </a:ext>
                  </a:extLst>
                </p14:cNvPr>
                <p14:cNvContentPartPr/>
                <p14:nvPr/>
              </p14:nvContentPartPr>
              <p14:xfrm>
                <a:off x="2352910" y="5890391"/>
                <a:ext cx="8056" cy="303147"/>
              </p14:xfrm>
            </p:contentPart>
          </mc:Choice>
          <mc:Fallback>
            <p:pic>
              <p:nvPicPr>
                <p:cNvPr id="153" name="Käsinkirjoitus 152">
                  <a:extLst>
                    <a:ext uri="{FF2B5EF4-FFF2-40B4-BE49-F238E27FC236}">
                      <a16:creationId xmlns:a16="http://schemas.microsoft.com/office/drawing/2014/main" id="{A8F76F63-BBBC-4948-9DE1-29C2B6705FD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344153" y="5881390"/>
                  <a:ext cx="25219" cy="3207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54" name="Käsinkirjoitus 153">
                  <a:extLst>
                    <a:ext uri="{FF2B5EF4-FFF2-40B4-BE49-F238E27FC236}">
                      <a16:creationId xmlns:a16="http://schemas.microsoft.com/office/drawing/2014/main" id="{80A0B308-E3AF-40AB-9CC1-D880787118F8}"/>
                    </a:ext>
                  </a:extLst>
                </p14:cNvPr>
                <p14:cNvContentPartPr/>
                <p14:nvPr/>
              </p14:nvContentPartPr>
              <p14:xfrm>
                <a:off x="2457639" y="5944098"/>
                <a:ext cx="146203" cy="239892"/>
              </p14:xfrm>
            </p:contentPart>
          </mc:Choice>
          <mc:Fallback>
            <p:pic>
              <p:nvPicPr>
                <p:cNvPr id="154" name="Käsinkirjoitus 153">
                  <a:extLst>
                    <a:ext uri="{FF2B5EF4-FFF2-40B4-BE49-F238E27FC236}">
                      <a16:creationId xmlns:a16="http://schemas.microsoft.com/office/drawing/2014/main" id="{80A0B308-E3AF-40AB-9CC1-D880787118F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448636" y="5935107"/>
                  <a:ext cx="163848" cy="2575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55" name="Käsinkirjoitus 154">
                  <a:extLst>
                    <a:ext uri="{FF2B5EF4-FFF2-40B4-BE49-F238E27FC236}">
                      <a16:creationId xmlns:a16="http://schemas.microsoft.com/office/drawing/2014/main" id="{1691C4CC-04DB-4B8A-A34E-75DC56E05C9C}"/>
                    </a:ext>
                  </a:extLst>
                </p14:cNvPr>
                <p14:cNvContentPartPr/>
                <p14:nvPr/>
              </p14:nvContentPartPr>
              <p14:xfrm>
                <a:off x="2706184" y="5961702"/>
                <a:ext cx="163210" cy="236610"/>
              </p14:xfrm>
            </p:contentPart>
          </mc:Choice>
          <mc:Fallback>
            <p:pic>
              <p:nvPicPr>
                <p:cNvPr id="155" name="Käsinkirjoitus 154">
                  <a:extLst>
                    <a:ext uri="{FF2B5EF4-FFF2-40B4-BE49-F238E27FC236}">
                      <a16:creationId xmlns:a16="http://schemas.microsoft.com/office/drawing/2014/main" id="{1691C4CC-04DB-4B8A-A34E-75DC56E05C9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697177" y="5952699"/>
                  <a:ext cx="180864" cy="2542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56" name="Käsinkirjoitus 155">
                  <a:extLst>
                    <a:ext uri="{FF2B5EF4-FFF2-40B4-BE49-F238E27FC236}">
                      <a16:creationId xmlns:a16="http://schemas.microsoft.com/office/drawing/2014/main" id="{66FA5143-C960-40C0-9444-C926CFF239BB}"/>
                    </a:ext>
                  </a:extLst>
                </p14:cNvPr>
                <p14:cNvContentPartPr/>
                <p14:nvPr/>
              </p14:nvContentPartPr>
              <p14:xfrm>
                <a:off x="3008735" y="6092390"/>
                <a:ext cx="136357" cy="8354"/>
              </p14:xfrm>
            </p:contentPart>
          </mc:Choice>
          <mc:Fallback>
            <p:pic>
              <p:nvPicPr>
                <p:cNvPr id="156" name="Käsinkirjoitus 155">
                  <a:extLst>
                    <a:ext uri="{FF2B5EF4-FFF2-40B4-BE49-F238E27FC236}">
                      <a16:creationId xmlns:a16="http://schemas.microsoft.com/office/drawing/2014/main" id="{66FA5143-C960-40C0-9444-C926CFF239B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999740" y="6083310"/>
                  <a:ext cx="153986" cy="261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57" name="Käsinkirjoitus 156">
                  <a:extLst>
                    <a:ext uri="{FF2B5EF4-FFF2-40B4-BE49-F238E27FC236}">
                      <a16:creationId xmlns:a16="http://schemas.microsoft.com/office/drawing/2014/main" id="{7A9A4B8B-45F8-4161-809B-D9637844E060}"/>
                    </a:ext>
                  </a:extLst>
                </p14:cNvPr>
                <p14:cNvContentPartPr/>
                <p14:nvPr/>
              </p14:nvContentPartPr>
              <p14:xfrm>
                <a:off x="3013808" y="6169072"/>
                <a:ext cx="116664" cy="7459"/>
              </p14:xfrm>
            </p:contentPart>
          </mc:Choice>
          <mc:Fallback>
            <p:pic>
              <p:nvPicPr>
                <p:cNvPr id="157" name="Käsinkirjoitus 156">
                  <a:extLst>
                    <a:ext uri="{FF2B5EF4-FFF2-40B4-BE49-F238E27FC236}">
                      <a16:creationId xmlns:a16="http://schemas.microsoft.com/office/drawing/2014/main" id="{7A9A4B8B-45F8-4161-809B-D9637844E06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004806" y="6160192"/>
                  <a:ext cx="134308" cy="248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60" name="Käsinkirjoitus 159">
                  <a:extLst>
                    <a:ext uri="{FF2B5EF4-FFF2-40B4-BE49-F238E27FC236}">
                      <a16:creationId xmlns:a16="http://schemas.microsoft.com/office/drawing/2014/main" id="{45A2E650-AD8E-40AA-B4C5-40508A754416}"/>
                    </a:ext>
                  </a:extLst>
                </p14:cNvPr>
                <p14:cNvContentPartPr/>
                <p14:nvPr/>
              </p14:nvContentPartPr>
              <p14:xfrm>
                <a:off x="3277271" y="5915454"/>
                <a:ext cx="162315" cy="257198"/>
              </p14:xfrm>
            </p:contentPart>
          </mc:Choice>
          <mc:Fallback>
            <p:pic>
              <p:nvPicPr>
                <p:cNvPr id="160" name="Käsinkirjoitus 159">
                  <a:extLst>
                    <a:ext uri="{FF2B5EF4-FFF2-40B4-BE49-F238E27FC236}">
                      <a16:creationId xmlns:a16="http://schemas.microsoft.com/office/drawing/2014/main" id="{45A2E650-AD8E-40AA-B4C5-40508A75441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268633" y="5906821"/>
                  <a:ext cx="179950" cy="2748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61" name="Käsinkirjoitus 160">
                  <a:extLst>
                    <a:ext uri="{FF2B5EF4-FFF2-40B4-BE49-F238E27FC236}">
                      <a16:creationId xmlns:a16="http://schemas.microsoft.com/office/drawing/2014/main" id="{B377F407-1E77-4D92-8C9D-75E9607FD969}"/>
                    </a:ext>
                  </a:extLst>
                </p14:cNvPr>
                <p14:cNvContentPartPr/>
                <p14:nvPr/>
              </p14:nvContentPartPr>
              <p14:xfrm>
                <a:off x="3521042" y="5893375"/>
                <a:ext cx="167984" cy="285245"/>
              </p14:xfrm>
            </p:contentPart>
          </mc:Choice>
          <mc:Fallback>
            <p:pic>
              <p:nvPicPr>
                <p:cNvPr id="161" name="Käsinkirjoitus 160">
                  <a:extLst>
                    <a:ext uri="{FF2B5EF4-FFF2-40B4-BE49-F238E27FC236}">
                      <a16:creationId xmlns:a16="http://schemas.microsoft.com/office/drawing/2014/main" id="{B377F407-1E77-4D92-8C9D-75E9607FD96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512409" y="5884742"/>
                  <a:ext cx="185610" cy="3028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62" name="Käsinkirjoitus 161">
                  <a:extLst>
                    <a:ext uri="{FF2B5EF4-FFF2-40B4-BE49-F238E27FC236}">
                      <a16:creationId xmlns:a16="http://schemas.microsoft.com/office/drawing/2014/main" id="{F0D7168E-FAC2-4E67-BAED-4AEC63F1376B}"/>
                    </a:ext>
                  </a:extLst>
                </p14:cNvPr>
                <p14:cNvContentPartPr/>
                <p14:nvPr/>
              </p14:nvContentPartPr>
              <p14:xfrm>
                <a:off x="3753774" y="5906503"/>
                <a:ext cx="155154" cy="277487"/>
              </p14:xfrm>
            </p:contentPart>
          </mc:Choice>
          <mc:Fallback>
            <p:pic>
              <p:nvPicPr>
                <p:cNvPr id="162" name="Käsinkirjoitus 161">
                  <a:extLst>
                    <a:ext uri="{FF2B5EF4-FFF2-40B4-BE49-F238E27FC236}">
                      <a16:creationId xmlns:a16="http://schemas.microsoft.com/office/drawing/2014/main" id="{F0D7168E-FAC2-4E67-BAED-4AEC63F1376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744774" y="5897505"/>
                  <a:ext cx="172793" cy="2951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63" name="Käsinkirjoitus 162">
                  <a:extLst>
                    <a:ext uri="{FF2B5EF4-FFF2-40B4-BE49-F238E27FC236}">
                      <a16:creationId xmlns:a16="http://schemas.microsoft.com/office/drawing/2014/main" id="{B935301D-729D-4F72-B544-5F9A99531364}"/>
                    </a:ext>
                  </a:extLst>
                </p14:cNvPr>
                <p14:cNvContentPartPr/>
                <p14:nvPr/>
              </p14:nvContentPartPr>
              <p14:xfrm>
                <a:off x="4001722" y="6050916"/>
                <a:ext cx="105624" cy="153662"/>
              </p14:xfrm>
            </p:contentPart>
          </mc:Choice>
          <mc:Fallback>
            <p:pic>
              <p:nvPicPr>
                <p:cNvPr id="163" name="Käsinkirjoitus 162">
                  <a:extLst>
                    <a:ext uri="{FF2B5EF4-FFF2-40B4-BE49-F238E27FC236}">
                      <a16:creationId xmlns:a16="http://schemas.microsoft.com/office/drawing/2014/main" id="{B935301D-729D-4F72-B544-5F9A9953136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993070" y="6041919"/>
                  <a:ext cx="123288" cy="1712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65" name="Käsinkirjoitus 164">
                  <a:extLst>
                    <a:ext uri="{FF2B5EF4-FFF2-40B4-BE49-F238E27FC236}">
                      <a16:creationId xmlns:a16="http://schemas.microsoft.com/office/drawing/2014/main" id="{5CA7CCB7-8D32-463A-BF05-AACC2A018972}"/>
                    </a:ext>
                  </a:extLst>
                </p14:cNvPr>
                <p14:cNvContentPartPr/>
                <p14:nvPr/>
              </p14:nvContentPartPr>
              <p14:xfrm>
                <a:off x="1063636" y="6238636"/>
                <a:ext cx="174240" cy="443160"/>
              </p14:xfrm>
            </p:contentPart>
          </mc:Choice>
          <mc:Fallback>
            <p:pic>
              <p:nvPicPr>
                <p:cNvPr id="165" name="Käsinkirjoitus 164">
                  <a:extLst>
                    <a:ext uri="{FF2B5EF4-FFF2-40B4-BE49-F238E27FC236}">
                      <a16:creationId xmlns:a16="http://schemas.microsoft.com/office/drawing/2014/main" id="{5CA7CCB7-8D32-463A-BF05-AACC2A01897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54996" y="6229996"/>
                  <a:ext cx="1918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66" name="Käsinkirjoitus 165">
                  <a:extLst>
                    <a:ext uri="{FF2B5EF4-FFF2-40B4-BE49-F238E27FC236}">
                      <a16:creationId xmlns:a16="http://schemas.microsoft.com/office/drawing/2014/main" id="{B7A01A05-1FE1-43A7-94BE-B305AC8FA71D}"/>
                    </a:ext>
                  </a:extLst>
                </p14:cNvPr>
                <p14:cNvContentPartPr/>
                <p14:nvPr/>
              </p14:nvContentPartPr>
              <p14:xfrm>
                <a:off x="1375396" y="6431956"/>
                <a:ext cx="32040" cy="51480"/>
              </p14:xfrm>
            </p:contentPart>
          </mc:Choice>
          <mc:Fallback>
            <p:pic>
              <p:nvPicPr>
                <p:cNvPr id="166" name="Käsinkirjoitus 165">
                  <a:extLst>
                    <a:ext uri="{FF2B5EF4-FFF2-40B4-BE49-F238E27FC236}">
                      <a16:creationId xmlns:a16="http://schemas.microsoft.com/office/drawing/2014/main" id="{B7A01A05-1FE1-43A7-94BE-B305AC8FA71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366756" y="6423316"/>
                  <a:ext cx="496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67" name="Käsinkirjoitus 166">
                  <a:extLst>
                    <a:ext uri="{FF2B5EF4-FFF2-40B4-BE49-F238E27FC236}">
                      <a16:creationId xmlns:a16="http://schemas.microsoft.com/office/drawing/2014/main" id="{D19C38C2-6687-4CB5-9911-509B7AE0A1C4}"/>
                    </a:ext>
                  </a:extLst>
                </p14:cNvPr>
                <p14:cNvContentPartPr/>
                <p14:nvPr/>
              </p14:nvContentPartPr>
              <p14:xfrm>
                <a:off x="1371796" y="6557956"/>
                <a:ext cx="18000" cy="82080"/>
              </p14:xfrm>
            </p:contentPart>
          </mc:Choice>
          <mc:Fallback>
            <p:pic>
              <p:nvPicPr>
                <p:cNvPr id="167" name="Käsinkirjoitus 166">
                  <a:extLst>
                    <a:ext uri="{FF2B5EF4-FFF2-40B4-BE49-F238E27FC236}">
                      <a16:creationId xmlns:a16="http://schemas.microsoft.com/office/drawing/2014/main" id="{D19C38C2-6687-4CB5-9911-509B7AE0A1C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362796" y="6549316"/>
                  <a:ext cx="356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68" name="Käsinkirjoitus 167">
                  <a:extLst>
                    <a:ext uri="{FF2B5EF4-FFF2-40B4-BE49-F238E27FC236}">
                      <a16:creationId xmlns:a16="http://schemas.microsoft.com/office/drawing/2014/main" id="{4B1D1A59-152C-40E3-AF3B-50C20C19D33F}"/>
                    </a:ext>
                  </a:extLst>
                </p14:cNvPr>
                <p14:cNvContentPartPr/>
                <p14:nvPr/>
              </p14:nvContentPartPr>
              <p14:xfrm>
                <a:off x="1863556" y="6304516"/>
                <a:ext cx="21240" cy="385560"/>
              </p14:xfrm>
            </p:contentPart>
          </mc:Choice>
          <mc:Fallback>
            <p:pic>
              <p:nvPicPr>
                <p:cNvPr id="168" name="Käsinkirjoitus 167">
                  <a:extLst>
                    <a:ext uri="{FF2B5EF4-FFF2-40B4-BE49-F238E27FC236}">
                      <a16:creationId xmlns:a16="http://schemas.microsoft.com/office/drawing/2014/main" id="{4B1D1A59-152C-40E3-AF3B-50C20C19D33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854556" y="6295876"/>
                  <a:ext cx="3888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69" name="Käsinkirjoitus 168">
                  <a:extLst>
                    <a:ext uri="{FF2B5EF4-FFF2-40B4-BE49-F238E27FC236}">
                      <a16:creationId xmlns:a16="http://schemas.microsoft.com/office/drawing/2014/main" id="{AF5BEE53-84BB-4A4C-A36F-7E11F41AF061}"/>
                    </a:ext>
                  </a:extLst>
                </p14:cNvPr>
                <p14:cNvContentPartPr/>
                <p14:nvPr/>
              </p14:nvContentPartPr>
              <p14:xfrm>
                <a:off x="2029156" y="6367516"/>
                <a:ext cx="145800" cy="317160"/>
              </p14:xfrm>
            </p:contentPart>
          </mc:Choice>
          <mc:Fallback>
            <p:pic>
              <p:nvPicPr>
                <p:cNvPr id="169" name="Käsinkirjoitus 168">
                  <a:extLst>
                    <a:ext uri="{FF2B5EF4-FFF2-40B4-BE49-F238E27FC236}">
                      <a16:creationId xmlns:a16="http://schemas.microsoft.com/office/drawing/2014/main" id="{AF5BEE53-84BB-4A4C-A36F-7E11F41AF06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020156" y="6358876"/>
                  <a:ext cx="1634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70" name="Käsinkirjoitus 169">
                  <a:extLst>
                    <a:ext uri="{FF2B5EF4-FFF2-40B4-BE49-F238E27FC236}">
                      <a16:creationId xmlns:a16="http://schemas.microsoft.com/office/drawing/2014/main" id="{B2E0E6DC-2157-4FEE-A821-9C6AD1EE2AAF}"/>
                    </a:ext>
                  </a:extLst>
                </p14:cNvPr>
                <p14:cNvContentPartPr/>
                <p14:nvPr/>
              </p14:nvContentPartPr>
              <p14:xfrm>
                <a:off x="2484556" y="6493156"/>
                <a:ext cx="328320" cy="168120"/>
              </p14:xfrm>
            </p:contentPart>
          </mc:Choice>
          <mc:Fallback>
            <p:pic>
              <p:nvPicPr>
                <p:cNvPr id="170" name="Käsinkirjoitus 169">
                  <a:extLst>
                    <a:ext uri="{FF2B5EF4-FFF2-40B4-BE49-F238E27FC236}">
                      <a16:creationId xmlns:a16="http://schemas.microsoft.com/office/drawing/2014/main" id="{B2E0E6DC-2157-4FEE-A821-9C6AD1EE2AA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475556" y="6484156"/>
                  <a:ext cx="3459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71" name="Käsinkirjoitus 170">
                  <a:extLst>
                    <a:ext uri="{FF2B5EF4-FFF2-40B4-BE49-F238E27FC236}">
                      <a16:creationId xmlns:a16="http://schemas.microsoft.com/office/drawing/2014/main" id="{6FF09338-687C-48E2-B94E-63FC1A3CF440}"/>
                    </a:ext>
                  </a:extLst>
                </p14:cNvPr>
                <p14:cNvContentPartPr/>
                <p14:nvPr/>
              </p14:nvContentPartPr>
              <p14:xfrm>
                <a:off x="2928076" y="6521236"/>
                <a:ext cx="8280" cy="147600"/>
              </p14:xfrm>
            </p:contentPart>
          </mc:Choice>
          <mc:Fallback>
            <p:pic>
              <p:nvPicPr>
                <p:cNvPr id="171" name="Käsinkirjoitus 170">
                  <a:extLst>
                    <a:ext uri="{FF2B5EF4-FFF2-40B4-BE49-F238E27FC236}">
                      <a16:creationId xmlns:a16="http://schemas.microsoft.com/office/drawing/2014/main" id="{6FF09338-687C-48E2-B94E-63FC1A3CF44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919436" y="6512596"/>
                  <a:ext cx="259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72" name="Käsinkirjoitus 171">
                  <a:extLst>
                    <a:ext uri="{FF2B5EF4-FFF2-40B4-BE49-F238E27FC236}">
                      <a16:creationId xmlns:a16="http://schemas.microsoft.com/office/drawing/2014/main" id="{64A51706-35F5-4D82-A78F-2B7D7208DA2C}"/>
                    </a:ext>
                  </a:extLst>
                </p14:cNvPr>
                <p14:cNvContentPartPr/>
                <p14:nvPr/>
              </p14:nvContentPartPr>
              <p14:xfrm>
                <a:off x="2908636" y="6395236"/>
                <a:ext cx="360" cy="360"/>
              </p14:xfrm>
            </p:contentPart>
          </mc:Choice>
          <mc:Fallback>
            <p:pic>
              <p:nvPicPr>
                <p:cNvPr id="172" name="Käsinkirjoitus 171">
                  <a:extLst>
                    <a:ext uri="{FF2B5EF4-FFF2-40B4-BE49-F238E27FC236}">
                      <a16:creationId xmlns:a16="http://schemas.microsoft.com/office/drawing/2014/main" id="{64A51706-35F5-4D82-A78F-2B7D7208DA2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899996" y="638659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73" name="Käsinkirjoitus 172">
                  <a:extLst>
                    <a:ext uri="{FF2B5EF4-FFF2-40B4-BE49-F238E27FC236}">
                      <a16:creationId xmlns:a16="http://schemas.microsoft.com/office/drawing/2014/main" id="{8052E02B-A0B5-4A1E-BFC2-A5DB834DE2ED}"/>
                    </a:ext>
                  </a:extLst>
                </p14:cNvPr>
                <p14:cNvContentPartPr/>
                <p14:nvPr/>
              </p14:nvContentPartPr>
              <p14:xfrm>
                <a:off x="3050476" y="6487036"/>
                <a:ext cx="140040" cy="174960"/>
              </p14:xfrm>
            </p:contentPart>
          </mc:Choice>
          <mc:Fallback>
            <p:pic>
              <p:nvPicPr>
                <p:cNvPr id="173" name="Käsinkirjoitus 172">
                  <a:extLst>
                    <a:ext uri="{FF2B5EF4-FFF2-40B4-BE49-F238E27FC236}">
                      <a16:creationId xmlns:a16="http://schemas.microsoft.com/office/drawing/2014/main" id="{8052E02B-A0B5-4A1E-BFC2-A5DB834DE2E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041476" y="6478036"/>
                  <a:ext cx="1576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74" name="Käsinkirjoitus 173">
                  <a:extLst>
                    <a:ext uri="{FF2B5EF4-FFF2-40B4-BE49-F238E27FC236}">
                      <a16:creationId xmlns:a16="http://schemas.microsoft.com/office/drawing/2014/main" id="{9742C6C3-0CBE-400A-8A8A-1A9A233D3CB5}"/>
                    </a:ext>
                  </a:extLst>
                </p14:cNvPr>
                <p14:cNvContentPartPr/>
                <p14:nvPr/>
              </p14:nvContentPartPr>
              <p14:xfrm>
                <a:off x="3304996" y="6548596"/>
                <a:ext cx="90720" cy="116640"/>
              </p14:xfrm>
            </p:contentPart>
          </mc:Choice>
          <mc:Fallback>
            <p:pic>
              <p:nvPicPr>
                <p:cNvPr id="174" name="Käsinkirjoitus 173">
                  <a:extLst>
                    <a:ext uri="{FF2B5EF4-FFF2-40B4-BE49-F238E27FC236}">
                      <a16:creationId xmlns:a16="http://schemas.microsoft.com/office/drawing/2014/main" id="{9742C6C3-0CBE-400A-8A8A-1A9A233D3CB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296356" y="6539596"/>
                  <a:ext cx="1083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75" name="Käsinkirjoitus 174">
                  <a:extLst>
                    <a:ext uri="{FF2B5EF4-FFF2-40B4-BE49-F238E27FC236}">
                      <a16:creationId xmlns:a16="http://schemas.microsoft.com/office/drawing/2014/main" id="{0496C7D8-38FC-4751-95FF-FC83F816D993}"/>
                    </a:ext>
                  </a:extLst>
                </p14:cNvPr>
                <p14:cNvContentPartPr/>
                <p14:nvPr/>
              </p14:nvContentPartPr>
              <p14:xfrm>
                <a:off x="3486436" y="6585316"/>
                <a:ext cx="105480" cy="103320"/>
              </p14:xfrm>
            </p:contentPart>
          </mc:Choice>
          <mc:Fallback>
            <p:pic>
              <p:nvPicPr>
                <p:cNvPr id="175" name="Käsinkirjoitus 174">
                  <a:extLst>
                    <a:ext uri="{FF2B5EF4-FFF2-40B4-BE49-F238E27FC236}">
                      <a16:creationId xmlns:a16="http://schemas.microsoft.com/office/drawing/2014/main" id="{0496C7D8-38FC-4751-95FF-FC83F816D99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477436" y="6576676"/>
                  <a:ext cx="1231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76" name="Käsinkirjoitus 175">
                  <a:extLst>
                    <a:ext uri="{FF2B5EF4-FFF2-40B4-BE49-F238E27FC236}">
                      <a16:creationId xmlns:a16="http://schemas.microsoft.com/office/drawing/2014/main" id="{8DFE121A-7F7D-4050-98BF-536D17FC4DB7}"/>
                    </a:ext>
                  </a:extLst>
                </p14:cNvPr>
                <p14:cNvContentPartPr/>
                <p14:nvPr/>
              </p14:nvContentPartPr>
              <p14:xfrm>
                <a:off x="3629716" y="6427636"/>
                <a:ext cx="207720" cy="267840"/>
              </p14:xfrm>
            </p:contentPart>
          </mc:Choice>
          <mc:Fallback>
            <p:pic>
              <p:nvPicPr>
                <p:cNvPr id="176" name="Käsinkirjoitus 175">
                  <a:extLst>
                    <a:ext uri="{FF2B5EF4-FFF2-40B4-BE49-F238E27FC236}">
                      <a16:creationId xmlns:a16="http://schemas.microsoft.com/office/drawing/2014/main" id="{8DFE121A-7F7D-4050-98BF-536D17FC4DB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620716" y="6418636"/>
                  <a:ext cx="2253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77" name="Käsinkirjoitus 176">
                  <a:extLst>
                    <a:ext uri="{FF2B5EF4-FFF2-40B4-BE49-F238E27FC236}">
                      <a16:creationId xmlns:a16="http://schemas.microsoft.com/office/drawing/2014/main" id="{86CE8AA0-D57D-4688-A40A-486F5897DFE9}"/>
                    </a:ext>
                  </a:extLst>
                </p14:cNvPr>
                <p14:cNvContentPartPr/>
                <p14:nvPr/>
              </p14:nvContentPartPr>
              <p14:xfrm>
                <a:off x="3862276" y="6478036"/>
                <a:ext cx="57240" cy="208800"/>
              </p14:xfrm>
            </p:contentPart>
          </mc:Choice>
          <mc:Fallback>
            <p:pic>
              <p:nvPicPr>
                <p:cNvPr id="177" name="Käsinkirjoitus 176">
                  <a:extLst>
                    <a:ext uri="{FF2B5EF4-FFF2-40B4-BE49-F238E27FC236}">
                      <a16:creationId xmlns:a16="http://schemas.microsoft.com/office/drawing/2014/main" id="{86CE8AA0-D57D-4688-A40A-486F5897DFE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853636" y="6469036"/>
                  <a:ext cx="748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78" name="Käsinkirjoitus 177">
                  <a:extLst>
                    <a:ext uri="{FF2B5EF4-FFF2-40B4-BE49-F238E27FC236}">
                      <a16:creationId xmlns:a16="http://schemas.microsoft.com/office/drawing/2014/main" id="{C8EBDA46-42B2-48A3-9747-F3AE72CDBC64}"/>
                    </a:ext>
                  </a:extLst>
                </p14:cNvPr>
                <p14:cNvContentPartPr/>
                <p14:nvPr/>
              </p14:nvContentPartPr>
              <p14:xfrm>
                <a:off x="3764356" y="6575956"/>
                <a:ext cx="273240" cy="122400"/>
              </p14:xfrm>
            </p:contentPart>
          </mc:Choice>
          <mc:Fallback>
            <p:pic>
              <p:nvPicPr>
                <p:cNvPr id="178" name="Käsinkirjoitus 177">
                  <a:extLst>
                    <a:ext uri="{FF2B5EF4-FFF2-40B4-BE49-F238E27FC236}">
                      <a16:creationId xmlns:a16="http://schemas.microsoft.com/office/drawing/2014/main" id="{C8EBDA46-42B2-48A3-9747-F3AE72CDBC6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755716" y="6567316"/>
                  <a:ext cx="2908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79" name="Käsinkirjoitus 178">
                  <a:extLst>
                    <a:ext uri="{FF2B5EF4-FFF2-40B4-BE49-F238E27FC236}">
                      <a16:creationId xmlns:a16="http://schemas.microsoft.com/office/drawing/2014/main" id="{86F3C079-A3F1-4F45-8874-3CB5E2840179}"/>
                    </a:ext>
                  </a:extLst>
                </p14:cNvPr>
                <p14:cNvContentPartPr/>
                <p14:nvPr/>
              </p14:nvContentPartPr>
              <p14:xfrm>
                <a:off x="4034356" y="6487036"/>
                <a:ext cx="3240" cy="29520"/>
              </p14:xfrm>
            </p:contentPart>
          </mc:Choice>
          <mc:Fallback>
            <p:pic>
              <p:nvPicPr>
                <p:cNvPr id="179" name="Käsinkirjoitus 178">
                  <a:extLst>
                    <a:ext uri="{FF2B5EF4-FFF2-40B4-BE49-F238E27FC236}">
                      <a16:creationId xmlns:a16="http://schemas.microsoft.com/office/drawing/2014/main" id="{86F3C079-A3F1-4F45-8874-3CB5E284017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025356" y="6478036"/>
                  <a:ext cx="20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80" name="Käsinkirjoitus 179">
                  <a:extLst>
                    <a:ext uri="{FF2B5EF4-FFF2-40B4-BE49-F238E27FC236}">
                      <a16:creationId xmlns:a16="http://schemas.microsoft.com/office/drawing/2014/main" id="{22CDE9D3-BCE9-4FD2-89BB-44E610A28D82}"/>
                    </a:ext>
                  </a:extLst>
                </p14:cNvPr>
                <p14:cNvContentPartPr/>
                <p14:nvPr/>
              </p14:nvContentPartPr>
              <p14:xfrm>
                <a:off x="4111756" y="6555076"/>
                <a:ext cx="151200" cy="129600"/>
              </p14:xfrm>
            </p:contentPart>
          </mc:Choice>
          <mc:Fallback>
            <p:pic>
              <p:nvPicPr>
                <p:cNvPr id="180" name="Käsinkirjoitus 179">
                  <a:extLst>
                    <a:ext uri="{FF2B5EF4-FFF2-40B4-BE49-F238E27FC236}">
                      <a16:creationId xmlns:a16="http://schemas.microsoft.com/office/drawing/2014/main" id="{22CDE9D3-BCE9-4FD2-89BB-44E610A28D8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103116" y="6546076"/>
                  <a:ext cx="16884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Ryhmä 184">
            <a:extLst>
              <a:ext uri="{FF2B5EF4-FFF2-40B4-BE49-F238E27FC236}">
                <a16:creationId xmlns:a16="http://schemas.microsoft.com/office/drawing/2014/main" id="{E63D751D-9731-4DA7-9F2E-188710139EE5}"/>
              </a:ext>
            </a:extLst>
          </p:cNvPr>
          <p:cNvGrpSpPr/>
          <p:nvPr/>
        </p:nvGrpSpPr>
        <p:grpSpPr>
          <a:xfrm>
            <a:off x="7884822" y="4496223"/>
            <a:ext cx="1493956" cy="458698"/>
            <a:chOff x="7884822" y="4496223"/>
            <a:chExt cx="1493956" cy="45869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248A687F-6853-469F-8431-DDAF81B77E3F}"/>
                    </a:ext>
                  </a:extLst>
                </p14:cNvPr>
                <p14:cNvContentPartPr/>
                <p14:nvPr/>
              </p14:nvContentPartPr>
              <p14:xfrm>
                <a:off x="7884822" y="4496223"/>
                <a:ext cx="201700" cy="425779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248A687F-6853-469F-8431-DDAF81B77E3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875818" y="4487225"/>
                  <a:ext cx="219349" cy="4434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5D8165C5-2347-4BB7-9CDC-960213D7092C}"/>
                    </a:ext>
                  </a:extLst>
                </p14:cNvPr>
                <p14:cNvContentPartPr/>
                <p14:nvPr/>
              </p14:nvContentPartPr>
              <p14:xfrm>
                <a:off x="8184389" y="4862327"/>
                <a:ext cx="46845" cy="75488"/>
              </p14:xfrm>
            </p:contentPart>
          </mc:Choice>
          <mc:Fallback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5D8165C5-2347-4BB7-9CDC-960213D7092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175741" y="4853340"/>
                  <a:ext cx="64502" cy="931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E4381B5F-2232-4C3D-8191-D4BDC5046BF4}"/>
                    </a:ext>
                  </a:extLst>
                </p14:cNvPr>
                <p14:cNvContentPartPr/>
                <p14:nvPr/>
              </p14:nvContentPartPr>
              <p14:xfrm>
                <a:off x="8312988" y="4538890"/>
                <a:ext cx="226465" cy="395345"/>
              </p14:xfrm>
            </p:contentPart>
          </mc:Choice>
          <mc:Fallback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E4381B5F-2232-4C3D-8191-D4BDC5046BF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303987" y="4529889"/>
                  <a:ext cx="244107" cy="4129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4F66E80E-591B-4B5D-87DE-FA058F56DE60}"/>
                    </a:ext>
                  </a:extLst>
                </p14:cNvPr>
                <p14:cNvContentPartPr/>
                <p14:nvPr/>
              </p14:nvContentPartPr>
              <p14:xfrm>
                <a:off x="9117403" y="4575292"/>
                <a:ext cx="261375" cy="352677"/>
              </p14:xfrm>
            </p:contentPart>
          </mc:Choice>
          <mc:Fallback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4F66E80E-591B-4B5D-87DE-FA058F56DE6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108763" y="4566646"/>
                  <a:ext cx="279016" cy="3703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071F99AB-88CA-4099-84EA-9AE7B688C430}"/>
                    </a:ext>
                  </a:extLst>
                </p14:cNvPr>
                <p14:cNvContentPartPr/>
                <p14:nvPr/>
              </p14:nvContentPartPr>
              <p14:xfrm>
                <a:off x="9113524" y="4499505"/>
                <a:ext cx="71311" cy="135462"/>
              </p14:xfrm>
            </p:contentPart>
          </mc:Choice>
          <mc:Fallback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071F99AB-88CA-4099-84EA-9AE7B688C43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104520" y="4490498"/>
                  <a:ext cx="88959" cy="1531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23ED1D30-2231-4120-B505-2CA43A8D9141}"/>
                    </a:ext>
                  </a:extLst>
                </p14:cNvPr>
                <p14:cNvContentPartPr/>
                <p14:nvPr/>
              </p14:nvContentPartPr>
              <p14:xfrm>
                <a:off x="9271364" y="4873068"/>
                <a:ext cx="60570" cy="80262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23ED1D30-2231-4120-B505-2CA43A8D914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262351" y="4864430"/>
                  <a:ext cx="78236" cy="978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84" name="Käsinkirjoitus 183">
                  <a:extLst>
                    <a:ext uri="{FF2B5EF4-FFF2-40B4-BE49-F238E27FC236}">
                      <a16:creationId xmlns:a16="http://schemas.microsoft.com/office/drawing/2014/main" id="{ED944F14-C6C3-41A9-89AF-E2ECB868D457}"/>
                    </a:ext>
                  </a:extLst>
                </p14:cNvPr>
                <p14:cNvContentPartPr/>
                <p14:nvPr/>
              </p14:nvContentPartPr>
              <p14:xfrm>
                <a:off x="8672175" y="4572961"/>
                <a:ext cx="202680" cy="381960"/>
              </p14:xfrm>
            </p:contentPart>
          </mc:Choice>
          <mc:Fallback>
            <p:pic>
              <p:nvPicPr>
                <p:cNvPr id="184" name="Käsinkirjoitus 183">
                  <a:extLst>
                    <a:ext uri="{FF2B5EF4-FFF2-40B4-BE49-F238E27FC236}">
                      <a16:creationId xmlns:a16="http://schemas.microsoft.com/office/drawing/2014/main" id="{ED944F14-C6C3-41A9-89AF-E2ECB868D45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663535" y="4563961"/>
                  <a:ext cx="220320" cy="399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88272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AD1B7D6-D402-4380-9AE3-CE0596F2E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5" y="0"/>
            <a:ext cx="8581688" cy="594358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BD1F69A-F420-4848-B03A-12F6B14A7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195" y="1159087"/>
            <a:ext cx="4667075" cy="1956823"/>
          </a:xfrm>
          <a:prstGeom prst="rect">
            <a:avLst/>
          </a:prstGeom>
        </p:spPr>
      </p:pic>
      <p:grpSp>
        <p:nvGrpSpPr>
          <p:cNvPr id="28" name="Ryhmä 27">
            <a:extLst>
              <a:ext uri="{FF2B5EF4-FFF2-40B4-BE49-F238E27FC236}">
                <a16:creationId xmlns:a16="http://schemas.microsoft.com/office/drawing/2014/main" id="{4E607131-632D-423F-BF5A-0F20D94A9988}"/>
              </a:ext>
            </a:extLst>
          </p:cNvPr>
          <p:cNvGrpSpPr/>
          <p:nvPr/>
        </p:nvGrpSpPr>
        <p:grpSpPr>
          <a:xfrm>
            <a:off x="7944975" y="4541582"/>
            <a:ext cx="2024640" cy="774000"/>
            <a:chOff x="7944975" y="4541582"/>
            <a:chExt cx="2024640" cy="77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74AD7FE1-DC9F-410E-9D76-D2B5FE1FEA67}"/>
                    </a:ext>
                  </a:extLst>
                </p14:cNvPr>
                <p14:cNvContentPartPr/>
                <p14:nvPr/>
              </p14:nvContentPartPr>
              <p14:xfrm>
                <a:off x="7944975" y="4612502"/>
                <a:ext cx="225000" cy="300240"/>
              </p14:xfrm>
            </p:contentPart>
          </mc:Choice>
          <mc:Fallback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74AD7FE1-DC9F-410E-9D76-D2B5FE1FEA6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935975" y="4603862"/>
                  <a:ext cx="2426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69F27DD1-CC6E-445E-9910-78484722F6D9}"/>
                    </a:ext>
                  </a:extLst>
                </p14:cNvPr>
                <p14:cNvContentPartPr/>
                <p14:nvPr/>
              </p14:nvContentPartPr>
              <p14:xfrm>
                <a:off x="8334135" y="4714742"/>
                <a:ext cx="123120" cy="864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69F27DD1-CC6E-445E-9910-78484722F6D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25495" y="4705742"/>
                  <a:ext cx="1407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6F2444B1-FA89-4C2F-91DB-320D16638390}"/>
                    </a:ext>
                  </a:extLst>
                </p14:cNvPr>
                <p14:cNvContentPartPr/>
                <p14:nvPr/>
              </p14:nvContentPartPr>
              <p14:xfrm>
                <a:off x="8304255" y="4799342"/>
                <a:ext cx="147240" cy="30240"/>
              </p14:xfrm>
            </p:contentPart>
          </mc:Choice>
          <mc:Fallback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6F2444B1-FA89-4C2F-91DB-320D1663839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295615" y="4790342"/>
                  <a:ext cx="164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19552DCA-D559-4007-BD53-25079CD2EBEC}"/>
                    </a:ext>
                  </a:extLst>
                </p14:cNvPr>
                <p14:cNvContentPartPr/>
                <p14:nvPr/>
              </p14:nvContentPartPr>
              <p14:xfrm>
                <a:off x="8642655" y="4541582"/>
                <a:ext cx="165240" cy="29916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19552DCA-D559-4007-BD53-25079CD2EBE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634015" y="4532582"/>
                  <a:ext cx="1828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3B16076B-420A-43A9-9B43-134E9E12EA51}"/>
                    </a:ext>
                  </a:extLst>
                </p14:cNvPr>
                <p14:cNvContentPartPr/>
                <p14:nvPr/>
              </p14:nvContentPartPr>
              <p14:xfrm>
                <a:off x="8882775" y="4791062"/>
                <a:ext cx="84600" cy="7128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3B16076B-420A-43A9-9B43-134E9E12EA5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873775" y="4782062"/>
                  <a:ext cx="1022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35B4121D-C090-473C-9592-3AA5914FB9D7}"/>
                    </a:ext>
                  </a:extLst>
                </p14:cNvPr>
                <p14:cNvContentPartPr/>
                <p14:nvPr/>
              </p14:nvContentPartPr>
              <p14:xfrm>
                <a:off x="9107055" y="4578662"/>
                <a:ext cx="124920" cy="264600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35B4121D-C090-473C-9592-3AA5914FB9D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098055" y="4570022"/>
                  <a:ext cx="1425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FCB61F9D-BC6C-4BFA-9C99-F229B838445D}"/>
                    </a:ext>
                  </a:extLst>
                </p14:cNvPr>
                <p14:cNvContentPartPr/>
                <p14:nvPr/>
              </p14:nvContentPartPr>
              <p14:xfrm>
                <a:off x="9329895" y="4613942"/>
                <a:ext cx="101880" cy="23328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FCB61F9D-BC6C-4BFA-9C99-F229B838445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321255" y="4605302"/>
                  <a:ext cx="1195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655400BA-21D7-4895-9112-219F113299E8}"/>
                    </a:ext>
                  </a:extLst>
                </p14:cNvPr>
                <p14:cNvContentPartPr/>
                <p14:nvPr/>
              </p14:nvContentPartPr>
              <p14:xfrm>
                <a:off x="9568215" y="4629062"/>
                <a:ext cx="127440" cy="22788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655400BA-21D7-4895-9112-219F113299E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559215" y="4620422"/>
                  <a:ext cx="1450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262CA352-B1E5-4826-BDC8-E08CEADC6741}"/>
                    </a:ext>
                  </a:extLst>
                </p14:cNvPr>
                <p14:cNvContentPartPr/>
                <p14:nvPr/>
              </p14:nvContentPartPr>
              <p14:xfrm>
                <a:off x="9798255" y="4647422"/>
                <a:ext cx="171360" cy="26028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262CA352-B1E5-4826-BDC8-E08CEADC674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789255" y="4638782"/>
                  <a:ext cx="1890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9A04A654-7314-4521-99A6-9201DA902530}"/>
                    </a:ext>
                  </a:extLst>
                </p14:cNvPr>
                <p14:cNvContentPartPr/>
                <p14:nvPr/>
              </p14:nvContentPartPr>
              <p14:xfrm>
                <a:off x="8033895" y="5098862"/>
                <a:ext cx="150840" cy="21672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9A04A654-7314-4521-99A6-9201DA90253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024895" y="5090222"/>
                  <a:ext cx="1684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D4EDF3DE-DE65-4EDD-B5DA-BA052819DD2C}"/>
                    </a:ext>
                  </a:extLst>
                </p14:cNvPr>
                <p14:cNvContentPartPr/>
                <p14:nvPr/>
              </p14:nvContentPartPr>
              <p14:xfrm>
                <a:off x="8308935" y="5102822"/>
                <a:ext cx="110880" cy="17640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D4EDF3DE-DE65-4EDD-B5DA-BA052819DD2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300295" y="5094182"/>
                  <a:ext cx="128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C543A069-4CEC-4085-98FE-A3EE70BA65B9}"/>
                    </a:ext>
                  </a:extLst>
                </p14:cNvPr>
                <p14:cNvContentPartPr/>
                <p14:nvPr/>
              </p14:nvContentPartPr>
              <p14:xfrm>
                <a:off x="8527455" y="5113622"/>
                <a:ext cx="12960" cy="18540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C543A069-4CEC-4085-98FE-A3EE70BA65B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518455" y="5104622"/>
                  <a:ext cx="306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C2757966-01C0-418C-80B8-6C3664836EFB}"/>
                    </a:ext>
                  </a:extLst>
                </p14:cNvPr>
                <p14:cNvContentPartPr/>
                <p14:nvPr/>
              </p14:nvContentPartPr>
              <p14:xfrm>
                <a:off x="8524575" y="4994822"/>
                <a:ext cx="360" cy="36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C2757966-01C0-418C-80B8-6C3664836EF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515575" y="498582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2574329C-00A5-4B85-9FA2-C4A5873FE6FF}"/>
                    </a:ext>
                  </a:extLst>
                </p14:cNvPr>
                <p14:cNvContentPartPr/>
                <p14:nvPr/>
              </p14:nvContentPartPr>
              <p14:xfrm>
                <a:off x="8626815" y="5117942"/>
                <a:ext cx="249840" cy="148320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2574329C-00A5-4B85-9FA2-C4A5873FE6F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618175" y="5109302"/>
                  <a:ext cx="2674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79C1C1F3-418C-4FC2-B390-4EF33E53E982}"/>
                    </a:ext>
                  </a:extLst>
                </p14:cNvPr>
                <p14:cNvContentPartPr/>
                <p14:nvPr/>
              </p14:nvContentPartPr>
              <p14:xfrm>
                <a:off x="8902575" y="5139182"/>
                <a:ext cx="172080" cy="14112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79C1C1F3-418C-4FC2-B390-4EF33E53E98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893935" y="5130542"/>
                  <a:ext cx="1897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36D483D3-BC05-45B4-9490-8B6207E3DFCA}"/>
                    </a:ext>
                  </a:extLst>
                </p14:cNvPr>
                <p14:cNvContentPartPr/>
                <p14:nvPr/>
              </p14:nvContentPartPr>
              <p14:xfrm>
                <a:off x="9184455" y="4960622"/>
                <a:ext cx="15480" cy="28584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36D483D3-BC05-45B4-9490-8B6207E3DFC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175815" y="4951982"/>
                  <a:ext cx="331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EEDC8F7F-2DC9-4DEF-A357-4E1D756AB579}"/>
                    </a:ext>
                  </a:extLst>
                </p14:cNvPr>
                <p14:cNvContentPartPr/>
                <p14:nvPr/>
              </p14:nvContentPartPr>
              <p14:xfrm>
                <a:off x="9170775" y="5130542"/>
                <a:ext cx="162000" cy="13680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EEDC8F7F-2DC9-4DEF-A357-4E1D756AB57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162135" y="5121542"/>
                  <a:ext cx="1796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95E46EFC-5367-4997-9F0E-FF341310DABD}"/>
                    </a:ext>
                  </a:extLst>
                </p14:cNvPr>
                <p14:cNvContentPartPr/>
                <p14:nvPr/>
              </p14:nvContentPartPr>
              <p14:xfrm>
                <a:off x="9331695" y="5120462"/>
                <a:ext cx="158400" cy="12348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95E46EFC-5367-4997-9F0E-FF341310DAB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323055" y="5111822"/>
                  <a:ext cx="1760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8330935D-4057-483B-A419-B21ABE73F213}"/>
                    </a:ext>
                  </a:extLst>
                </p14:cNvPr>
                <p14:cNvContentPartPr/>
                <p14:nvPr/>
              </p14:nvContentPartPr>
              <p14:xfrm>
                <a:off x="9557415" y="5102102"/>
                <a:ext cx="74160" cy="17532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8330935D-4057-483B-A419-B21ABE73F21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548415" y="5093462"/>
                  <a:ext cx="9180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Ryhmä 33">
            <a:extLst>
              <a:ext uri="{FF2B5EF4-FFF2-40B4-BE49-F238E27FC236}">
                <a16:creationId xmlns:a16="http://schemas.microsoft.com/office/drawing/2014/main" id="{75C3A939-36D9-47CD-A1CE-E9ABA8468BC1}"/>
              </a:ext>
            </a:extLst>
          </p:cNvPr>
          <p:cNvGrpSpPr/>
          <p:nvPr/>
        </p:nvGrpSpPr>
        <p:grpSpPr>
          <a:xfrm>
            <a:off x="7538535" y="4092662"/>
            <a:ext cx="268200" cy="326880"/>
            <a:chOff x="7538535" y="4092662"/>
            <a:chExt cx="268200" cy="32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2A6B7FCC-0D58-4148-B694-6F4B9BB7A53C}"/>
                    </a:ext>
                  </a:extLst>
                </p14:cNvPr>
                <p14:cNvContentPartPr/>
                <p14:nvPr/>
              </p14:nvContentPartPr>
              <p14:xfrm>
                <a:off x="7538535" y="4163582"/>
                <a:ext cx="119160" cy="25596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2A6B7FCC-0D58-4148-B694-6F4B9BB7A53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529535" y="4154582"/>
                  <a:ext cx="1368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3334B94B-CCE4-4BDF-B38C-905CB6613662}"/>
                    </a:ext>
                  </a:extLst>
                </p14:cNvPr>
                <p14:cNvContentPartPr/>
                <p14:nvPr/>
              </p14:nvContentPartPr>
              <p14:xfrm>
                <a:off x="7761015" y="4092662"/>
                <a:ext cx="45720" cy="30384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3334B94B-CCE4-4BDF-B38C-905CB661366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752375" y="4083662"/>
                  <a:ext cx="63360" cy="32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Ryhmä 32">
            <a:extLst>
              <a:ext uri="{FF2B5EF4-FFF2-40B4-BE49-F238E27FC236}">
                <a16:creationId xmlns:a16="http://schemas.microsoft.com/office/drawing/2014/main" id="{CE88C5AC-F1A8-4B2D-95C0-3A51EA9DFD30}"/>
              </a:ext>
            </a:extLst>
          </p:cNvPr>
          <p:cNvGrpSpPr/>
          <p:nvPr/>
        </p:nvGrpSpPr>
        <p:grpSpPr>
          <a:xfrm>
            <a:off x="7808175" y="5376782"/>
            <a:ext cx="200160" cy="361080"/>
            <a:chOff x="7808175" y="5376782"/>
            <a:chExt cx="200160" cy="36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E9C45C1D-0A45-4506-AB42-7BD4D449B5D0}"/>
                    </a:ext>
                  </a:extLst>
                </p14:cNvPr>
                <p14:cNvContentPartPr/>
                <p14:nvPr/>
              </p14:nvContentPartPr>
              <p14:xfrm>
                <a:off x="7808175" y="5469302"/>
                <a:ext cx="100440" cy="18108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E9C45C1D-0A45-4506-AB42-7BD4D449B5D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799175" y="5460302"/>
                  <a:ext cx="1180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D1087B87-EA25-4EFA-A3FD-98E6897641ED}"/>
                    </a:ext>
                  </a:extLst>
                </p14:cNvPr>
                <p14:cNvContentPartPr/>
                <p14:nvPr/>
              </p14:nvContentPartPr>
              <p14:xfrm>
                <a:off x="7934535" y="5376782"/>
                <a:ext cx="73800" cy="36108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D1087B87-EA25-4EFA-A3FD-98E6897641E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925895" y="5368142"/>
                  <a:ext cx="91440" cy="37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Ryhmä 56">
            <a:extLst>
              <a:ext uri="{FF2B5EF4-FFF2-40B4-BE49-F238E27FC236}">
                <a16:creationId xmlns:a16="http://schemas.microsoft.com/office/drawing/2014/main" id="{FD499AFB-A1DD-46B7-9E00-F7BA7643CE2E}"/>
              </a:ext>
            </a:extLst>
          </p:cNvPr>
          <p:cNvGrpSpPr/>
          <p:nvPr/>
        </p:nvGrpSpPr>
        <p:grpSpPr>
          <a:xfrm>
            <a:off x="8248095" y="5472542"/>
            <a:ext cx="1846080" cy="357840"/>
            <a:chOff x="8248095" y="5472542"/>
            <a:chExt cx="1846080" cy="35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F71B949A-D39A-4546-A64F-623E4804943D}"/>
                    </a:ext>
                  </a:extLst>
                </p14:cNvPr>
                <p14:cNvContentPartPr/>
                <p14:nvPr/>
              </p14:nvContentPartPr>
              <p14:xfrm>
                <a:off x="8379855" y="5513942"/>
                <a:ext cx="31680" cy="31608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F71B949A-D39A-4546-A64F-623E4804943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371215" y="5505302"/>
                  <a:ext cx="4932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4A7B8AAC-E9DC-43DD-A498-31ECD5354330}"/>
                    </a:ext>
                  </a:extLst>
                </p14:cNvPr>
                <p14:cNvContentPartPr/>
                <p14:nvPr/>
              </p14:nvContentPartPr>
              <p14:xfrm>
                <a:off x="8248095" y="5472542"/>
                <a:ext cx="241560" cy="4500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4A7B8AAC-E9DC-43DD-A498-31ECD535433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239455" y="5463542"/>
                  <a:ext cx="2592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C58E6EBC-AB02-452E-B711-6CB0EDA4A1BE}"/>
                    </a:ext>
                  </a:extLst>
                </p14:cNvPr>
                <p14:cNvContentPartPr/>
                <p14:nvPr/>
              </p14:nvContentPartPr>
              <p14:xfrm>
                <a:off x="8573175" y="5670182"/>
                <a:ext cx="133560" cy="11772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C58E6EBC-AB02-452E-B711-6CB0EDA4A1B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564535" y="5661182"/>
                  <a:ext cx="1512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6E1ADD13-27DF-4018-AB36-CF93193A1DDE}"/>
                    </a:ext>
                  </a:extLst>
                </p14:cNvPr>
                <p14:cNvContentPartPr/>
                <p14:nvPr/>
              </p14:nvContentPartPr>
              <p14:xfrm>
                <a:off x="8762535" y="5627342"/>
                <a:ext cx="126000" cy="16416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6E1ADD13-27DF-4018-AB36-CF93193A1DD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753535" y="5618702"/>
                  <a:ext cx="1436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953F5FD0-B77C-4AD9-91A5-A9CBFF1AF33B}"/>
                    </a:ext>
                  </a:extLst>
                </p14:cNvPr>
                <p14:cNvContentPartPr/>
                <p14:nvPr/>
              </p14:nvContentPartPr>
              <p14:xfrm>
                <a:off x="8978535" y="5659382"/>
                <a:ext cx="145080" cy="16596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953F5FD0-B77C-4AD9-91A5-A9CBFF1AF33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969895" y="5650742"/>
                  <a:ext cx="1627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22EE951B-148B-485D-BE78-4CEC26955F40}"/>
                    </a:ext>
                  </a:extLst>
                </p14:cNvPr>
                <p14:cNvContentPartPr/>
                <p14:nvPr/>
              </p14:nvContentPartPr>
              <p14:xfrm>
                <a:off x="9199935" y="5682782"/>
                <a:ext cx="6840" cy="14760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22EE951B-148B-485D-BE78-4CEC26955F4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190935" y="5673782"/>
                  <a:ext cx="244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10138828-1DE5-465D-BB30-03596B8559F1}"/>
                    </a:ext>
                  </a:extLst>
                </p14:cNvPr>
                <p14:cNvContentPartPr/>
                <p14:nvPr/>
              </p14:nvContentPartPr>
              <p14:xfrm>
                <a:off x="9226575" y="5558582"/>
                <a:ext cx="360" cy="36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10138828-1DE5-465D-BB30-03596B8559F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217575" y="554958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804FFCD7-DDDE-4033-9549-2F98E8EBDABB}"/>
                    </a:ext>
                  </a:extLst>
                </p14:cNvPr>
                <p14:cNvContentPartPr/>
                <p14:nvPr/>
              </p14:nvContentPartPr>
              <p14:xfrm>
                <a:off x="9315855" y="5547062"/>
                <a:ext cx="155520" cy="25812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804FFCD7-DDDE-4033-9549-2F98E8EBDAB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306855" y="5538062"/>
                  <a:ext cx="1731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DCC7D481-F071-400B-83A0-86EB3334D25A}"/>
                    </a:ext>
                  </a:extLst>
                </p14:cNvPr>
                <p14:cNvContentPartPr/>
                <p14:nvPr/>
              </p14:nvContentPartPr>
              <p14:xfrm>
                <a:off x="9483255" y="5687102"/>
                <a:ext cx="135720" cy="13284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DCC7D481-F071-400B-83A0-86EB3334D25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474615" y="5678102"/>
                  <a:ext cx="153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8C282B9A-3335-4A9D-AD9E-2EF6CDA8F370}"/>
                    </a:ext>
                  </a:extLst>
                </p14:cNvPr>
                <p14:cNvContentPartPr/>
                <p14:nvPr/>
              </p14:nvContentPartPr>
              <p14:xfrm>
                <a:off x="9693495" y="5704742"/>
                <a:ext cx="112680" cy="11448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8C282B9A-3335-4A9D-AD9E-2EF6CDA8F37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684855" y="5696102"/>
                  <a:ext cx="1303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011AE617-22CE-4224-B775-E457C0F5F9B1}"/>
                    </a:ext>
                  </a:extLst>
                </p14:cNvPr>
                <p14:cNvContentPartPr/>
                <p14:nvPr/>
              </p14:nvContentPartPr>
              <p14:xfrm>
                <a:off x="9929655" y="5661182"/>
                <a:ext cx="164520" cy="16056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011AE617-22CE-4224-B775-E457C0F5F9B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921015" y="5652542"/>
                  <a:ext cx="18216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Ryhmä 55">
            <a:extLst>
              <a:ext uri="{FF2B5EF4-FFF2-40B4-BE49-F238E27FC236}">
                <a16:creationId xmlns:a16="http://schemas.microsoft.com/office/drawing/2014/main" id="{3CEF861D-A534-4B1B-9E5C-893D417ADD2F}"/>
              </a:ext>
            </a:extLst>
          </p:cNvPr>
          <p:cNvGrpSpPr/>
          <p:nvPr/>
        </p:nvGrpSpPr>
        <p:grpSpPr>
          <a:xfrm>
            <a:off x="8277615" y="5937302"/>
            <a:ext cx="270720" cy="382320"/>
            <a:chOff x="8277615" y="5937302"/>
            <a:chExt cx="270720" cy="38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F500227A-0AEA-4F80-A071-0D5832DC7A26}"/>
                    </a:ext>
                  </a:extLst>
                </p14:cNvPr>
                <p14:cNvContentPartPr/>
                <p14:nvPr/>
              </p14:nvContentPartPr>
              <p14:xfrm>
                <a:off x="8277615" y="5937302"/>
                <a:ext cx="20520" cy="32400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F500227A-0AEA-4F80-A071-0D5832DC7A2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268975" y="5928662"/>
                  <a:ext cx="381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E3A4F1B3-463E-4F31-BDF3-EF9C2DD69DFE}"/>
                    </a:ext>
                  </a:extLst>
                </p14:cNvPr>
                <p14:cNvContentPartPr/>
                <p14:nvPr/>
              </p14:nvContentPartPr>
              <p14:xfrm>
                <a:off x="8393895" y="6003902"/>
                <a:ext cx="154440" cy="31572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E3A4F1B3-463E-4F31-BDF3-EF9C2DD69DF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384895" y="5995262"/>
                  <a:ext cx="172080" cy="33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8" name="Käsinkirjoitus 47">
                <a:extLst>
                  <a:ext uri="{FF2B5EF4-FFF2-40B4-BE49-F238E27FC236}">
                    <a16:creationId xmlns:a16="http://schemas.microsoft.com/office/drawing/2014/main" id="{C2EAA403-9DA0-435B-AC32-850FADC14EE7}"/>
                  </a:ext>
                </a:extLst>
              </p14:cNvPr>
              <p14:cNvContentPartPr/>
              <p14:nvPr/>
            </p14:nvContentPartPr>
            <p14:xfrm>
              <a:off x="8820855" y="6098222"/>
              <a:ext cx="300960" cy="232200"/>
            </p14:xfrm>
          </p:contentPart>
        </mc:Choice>
        <mc:Fallback>
          <p:pic>
            <p:nvPicPr>
              <p:cNvPr id="48" name="Käsinkirjoitus 47">
                <a:extLst>
                  <a:ext uri="{FF2B5EF4-FFF2-40B4-BE49-F238E27FC236}">
                    <a16:creationId xmlns:a16="http://schemas.microsoft.com/office/drawing/2014/main" id="{C2EAA403-9DA0-435B-AC32-850FADC14EE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811855" y="6089582"/>
                <a:ext cx="318600" cy="24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Ryhmä 54">
            <a:extLst>
              <a:ext uri="{FF2B5EF4-FFF2-40B4-BE49-F238E27FC236}">
                <a16:creationId xmlns:a16="http://schemas.microsoft.com/office/drawing/2014/main" id="{89EA47FC-8E70-4487-859A-3B610D35D596}"/>
              </a:ext>
            </a:extLst>
          </p:cNvPr>
          <p:cNvGrpSpPr/>
          <p:nvPr/>
        </p:nvGrpSpPr>
        <p:grpSpPr>
          <a:xfrm>
            <a:off x="9485055" y="6079502"/>
            <a:ext cx="1197720" cy="285120"/>
            <a:chOff x="9485055" y="6079502"/>
            <a:chExt cx="1197720" cy="28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3168A149-28D6-41D8-9C21-03D02D5C5E68}"/>
                    </a:ext>
                  </a:extLst>
                </p14:cNvPr>
                <p14:cNvContentPartPr/>
                <p14:nvPr/>
              </p14:nvContentPartPr>
              <p14:xfrm>
                <a:off x="9485055" y="6124142"/>
                <a:ext cx="152280" cy="24048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3168A149-28D6-41D8-9C21-03D02D5C5E6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476055" y="6115142"/>
                  <a:ext cx="1699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C879CCDF-8DE0-4CDB-9234-5ADC06D445AF}"/>
                    </a:ext>
                  </a:extLst>
                </p14:cNvPr>
                <p14:cNvContentPartPr/>
                <p14:nvPr/>
              </p14:nvContentPartPr>
              <p14:xfrm>
                <a:off x="9725175" y="6186782"/>
                <a:ext cx="118080" cy="15336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C879CCDF-8DE0-4CDB-9234-5ADC06D445A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716535" y="6177782"/>
                  <a:ext cx="1357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EE630E8A-FA17-4A7F-9150-9959C85160B9}"/>
                    </a:ext>
                  </a:extLst>
                </p14:cNvPr>
                <p14:cNvContentPartPr/>
                <p14:nvPr/>
              </p14:nvContentPartPr>
              <p14:xfrm>
                <a:off x="9987615" y="6164462"/>
                <a:ext cx="12240" cy="19548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EE630E8A-FA17-4A7F-9150-9959C85160B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978975" y="6155822"/>
                  <a:ext cx="298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F6F149A1-1F6F-448A-B06D-A7586742EA75}"/>
                    </a:ext>
                  </a:extLst>
                </p14:cNvPr>
                <p14:cNvContentPartPr/>
                <p14:nvPr/>
              </p14:nvContentPartPr>
              <p14:xfrm>
                <a:off x="9971415" y="6079502"/>
                <a:ext cx="360" cy="36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F6F149A1-1F6F-448A-B06D-A7586742EA7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962775" y="607086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15A5A0E7-986D-46F8-A08C-0D3F674B4EB4}"/>
                    </a:ext>
                  </a:extLst>
                </p14:cNvPr>
                <p14:cNvContentPartPr/>
                <p14:nvPr/>
              </p14:nvContentPartPr>
              <p14:xfrm>
                <a:off x="10151415" y="6154022"/>
                <a:ext cx="531360" cy="17208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15A5A0E7-986D-46F8-A08C-0D3F674B4EB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142415" y="6145382"/>
                  <a:ext cx="549000" cy="18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4" name="Käsinkirjoitus 53">
                <a:extLst>
                  <a:ext uri="{FF2B5EF4-FFF2-40B4-BE49-F238E27FC236}">
                    <a16:creationId xmlns:a16="http://schemas.microsoft.com/office/drawing/2014/main" id="{72661CC7-B34E-4B4E-98E3-A7DFF4D983B2}"/>
                  </a:ext>
                </a:extLst>
              </p14:cNvPr>
              <p14:cNvContentPartPr/>
              <p14:nvPr/>
            </p14:nvContentPartPr>
            <p14:xfrm>
              <a:off x="10922175" y="6332222"/>
              <a:ext cx="360" cy="360"/>
            </p14:xfrm>
          </p:contentPart>
        </mc:Choice>
        <mc:Fallback>
          <p:pic>
            <p:nvPicPr>
              <p:cNvPr id="54" name="Käsinkirjoitus 53">
                <a:extLst>
                  <a:ext uri="{FF2B5EF4-FFF2-40B4-BE49-F238E27FC236}">
                    <a16:creationId xmlns:a16="http://schemas.microsoft.com/office/drawing/2014/main" id="{72661CC7-B34E-4B4E-98E3-A7DFF4D983B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913175" y="632322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9" name="Kuva 58">
            <a:extLst>
              <a:ext uri="{FF2B5EF4-FFF2-40B4-BE49-F238E27FC236}">
                <a16:creationId xmlns:a16="http://schemas.microsoft.com/office/drawing/2014/main" id="{8A68CC2B-D9F6-4A81-B238-96632C530672}"/>
              </a:ext>
            </a:extLst>
      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8877064" y="214204"/>
            <a:ext cx="3156950" cy="327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51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D497227-C0C8-4F68-AA41-A0AA970E5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719"/>
            <a:ext cx="12192000" cy="3481228"/>
          </a:xfrm>
          <a:prstGeom prst="rect">
            <a:avLst/>
          </a:prstGeom>
        </p:spPr>
      </p:pic>
      <p:grpSp>
        <p:nvGrpSpPr>
          <p:cNvPr id="5" name="Ryhmä 4">
            <a:extLst>
              <a:ext uri="{FF2B5EF4-FFF2-40B4-BE49-F238E27FC236}">
                <a16:creationId xmlns:a16="http://schemas.microsoft.com/office/drawing/2014/main" id="{45854766-24D8-41C2-B4E1-D2A1F06107C1}"/>
              </a:ext>
            </a:extLst>
          </p:cNvPr>
          <p:cNvGrpSpPr/>
          <p:nvPr/>
        </p:nvGrpSpPr>
        <p:grpSpPr>
          <a:xfrm>
            <a:off x="8133975" y="1862769"/>
            <a:ext cx="446040" cy="514080"/>
            <a:chOff x="8133975" y="1862769"/>
            <a:chExt cx="446040" cy="51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Käsinkirjoitus 1">
                  <a:extLst>
                    <a:ext uri="{FF2B5EF4-FFF2-40B4-BE49-F238E27FC236}">
                      <a16:creationId xmlns:a16="http://schemas.microsoft.com/office/drawing/2014/main" id="{5477AD4D-D4FC-407B-BEC1-DE8B89159955}"/>
                    </a:ext>
                  </a:extLst>
                </p14:cNvPr>
                <p14:cNvContentPartPr/>
                <p14:nvPr/>
              </p14:nvContentPartPr>
              <p14:xfrm>
                <a:off x="8133975" y="2067249"/>
                <a:ext cx="200520" cy="169560"/>
              </p14:xfrm>
            </p:contentPart>
          </mc:Choice>
          <mc:Fallback>
            <p:pic>
              <p:nvPicPr>
                <p:cNvPr id="2" name="Käsinkirjoitus 1">
                  <a:extLst>
                    <a:ext uri="{FF2B5EF4-FFF2-40B4-BE49-F238E27FC236}">
                      <a16:creationId xmlns:a16="http://schemas.microsoft.com/office/drawing/2014/main" id="{5477AD4D-D4FC-407B-BEC1-DE8B8915995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124975" y="2058609"/>
                  <a:ext cx="2181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Käsinkirjoitus 3">
                  <a:extLst>
                    <a:ext uri="{FF2B5EF4-FFF2-40B4-BE49-F238E27FC236}">
                      <a16:creationId xmlns:a16="http://schemas.microsoft.com/office/drawing/2014/main" id="{C1357D17-159D-4D74-BD06-D06FCE203916}"/>
                    </a:ext>
                  </a:extLst>
                </p14:cNvPr>
                <p14:cNvContentPartPr/>
                <p14:nvPr/>
              </p14:nvContentPartPr>
              <p14:xfrm>
                <a:off x="8487855" y="1862769"/>
                <a:ext cx="92160" cy="514080"/>
              </p14:xfrm>
            </p:contentPart>
          </mc:Choice>
          <mc:Fallback>
            <p:pic>
              <p:nvPicPr>
                <p:cNvPr id="4" name="Käsinkirjoitus 3">
                  <a:extLst>
                    <a:ext uri="{FF2B5EF4-FFF2-40B4-BE49-F238E27FC236}">
                      <a16:creationId xmlns:a16="http://schemas.microsoft.com/office/drawing/2014/main" id="{C1357D17-159D-4D74-BD06-D06FCE20391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479215" y="1854129"/>
                  <a:ext cx="109800" cy="53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Ryhmä 9">
            <a:extLst>
              <a:ext uri="{FF2B5EF4-FFF2-40B4-BE49-F238E27FC236}">
                <a16:creationId xmlns:a16="http://schemas.microsoft.com/office/drawing/2014/main" id="{5DBF13B4-B4A8-498F-8B3C-2DCCC40F713C}"/>
              </a:ext>
            </a:extLst>
          </p:cNvPr>
          <p:cNvGrpSpPr/>
          <p:nvPr/>
        </p:nvGrpSpPr>
        <p:grpSpPr>
          <a:xfrm>
            <a:off x="8975655" y="1850169"/>
            <a:ext cx="573840" cy="844560"/>
            <a:chOff x="8975655" y="1850169"/>
            <a:chExt cx="573840" cy="84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5ED9E19A-815B-4BFC-B92A-E11161AB91F9}"/>
                    </a:ext>
                  </a:extLst>
                </p14:cNvPr>
                <p14:cNvContentPartPr/>
                <p14:nvPr/>
              </p14:nvContentPartPr>
              <p14:xfrm>
                <a:off x="9050895" y="1850169"/>
                <a:ext cx="444600" cy="255240"/>
              </p14:xfrm>
            </p:contentPart>
          </mc:Choice>
          <mc:Fallback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5ED9E19A-815B-4BFC-B92A-E11161AB91F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42255" y="1841529"/>
                  <a:ext cx="4622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5C0D95B8-8B45-4FF4-866F-9493B85BA673}"/>
                    </a:ext>
                  </a:extLst>
                </p14:cNvPr>
                <p14:cNvContentPartPr/>
                <p14:nvPr/>
              </p14:nvContentPartPr>
              <p14:xfrm>
                <a:off x="8975655" y="2246169"/>
                <a:ext cx="573840" cy="24840"/>
              </p14:xfrm>
            </p:contentPart>
          </mc:Choice>
          <mc:Fallback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5C0D95B8-8B45-4FF4-866F-9493B85BA67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967015" y="2237169"/>
                  <a:ext cx="591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CCB957A8-C8C2-4B7E-97F2-387F564401A2}"/>
                    </a:ext>
                  </a:extLst>
                </p14:cNvPr>
                <p14:cNvContentPartPr/>
                <p14:nvPr/>
              </p14:nvContentPartPr>
              <p14:xfrm>
                <a:off x="9162135" y="2346969"/>
                <a:ext cx="102960" cy="20844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CCB957A8-C8C2-4B7E-97F2-387F564401A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153135" y="2338329"/>
                  <a:ext cx="1206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1BC1A261-2699-437B-B620-58E567D6AF9B}"/>
                    </a:ext>
                  </a:extLst>
                </p14:cNvPr>
                <p14:cNvContentPartPr/>
                <p14:nvPr/>
              </p14:nvContentPartPr>
              <p14:xfrm>
                <a:off x="9262215" y="2395929"/>
                <a:ext cx="57960" cy="298800"/>
              </p14:xfrm>
            </p:contentPart>
          </mc:Choice>
          <mc:Fallback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1BC1A261-2699-437B-B620-58E567D6AF9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253575" y="2386929"/>
                  <a:ext cx="75600" cy="31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B4B88ED3-5AD6-4922-A232-977DC7BF3480}"/>
              </a:ext>
            </a:extLst>
          </p:cNvPr>
          <p:cNvGrpSpPr/>
          <p:nvPr/>
        </p:nvGrpSpPr>
        <p:grpSpPr>
          <a:xfrm>
            <a:off x="9807975" y="1930809"/>
            <a:ext cx="1099800" cy="756000"/>
            <a:chOff x="9807975" y="1930809"/>
            <a:chExt cx="1099800" cy="75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EFAFF915-76A8-4A32-8EE9-6F3B2930F022}"/>
                    </a:ext>
                  </a:extLst>
                </p14:cNvPr>
                <p14:cNvContentPartPr/>
                <p14:nvPr/>
              </p14:nvContentPartPr>
              <p14:xfrm>
                <a:off x="9807975" y="2246169"/>
                <a:ext cx="192240" cy="1620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EFAFF915-76A8-4A32-8EE9-6F3B2930F02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798975" y="2237169"/>
                  <a:ext cx="2098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0BCAD324-CB5A-4327-BC40-F87FE6D51EF5}"/>
                    </a:ext>
                  </a:extLst>
                </p14:cNvPr>
                <p14:cNvContentPartPr/>
                <p14:nvPr/>
              </p14:nvContentPartPr>
              <p14:xfrm>
                <a:off x="9838935" y="2372529"/>
                <a:ext cx="141120" cy="360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0BCAD324-CB5A-4327-BC40-F87FE6D51EF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829935" y="2363529"/>
                  <a:ext cx="158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C777B58C-43F8-454E-8D0A-D2A899A28BC1}"/>
                    </a:ext>
                  </a:extLst>
                </p14:cNvPr>
                <p14:cNvContentPartPr/>
                <p14:nvPr/>
              </p14:nvContentPartPr>
              <p14:xfrm>
                <a:off x="10389015" y="1930809"/>
                <a:ext cx="7560" cy="25740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C777B58C-43F8-454E-8D0A-D2A899A28BC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380015" y="1922169"/>
                  <a:ext cx="252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E4FC5732-0C43-4A60-B378-1BE169993E94}"/>
                    </a:ext>
                  </a:extLst>
                </p14:cNvPr>
                <p14:cNvContentPartPr/>
                <p14:nvPr/>
              </p14:nvContentPartPr>
              <p14:xfrm>
                <a:off x="10174095" y="2308809"/>
                <a:ext cx="354240" cy="3060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E4FC5732-0C43-4A60-B378-1BE169993E9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165095" y="2299809"/>
                  <a:ext cx="3718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D0C3F656-1DE8-4E07-89DE-D841E581976C}"/>
                    </a:ext>
                  </a:extLst>
                </p14:cNvPr>
                <p14:cNvContentPartPr/>
                <p14:nvPr/>
              </p14:nvContentPartPr>
              <p14:xfrm>
                <a:off x="10255815" y="2466129"/>
                <a:ext cx="250560" cy="22068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D0C3F656-1DE8-4E07-89DE-D841E581976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246815" y="2457129"/>
                  <a:ext cx="2682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7AB1D9E8-AAD4-4E0A-9F47-C97B31DE845A}"/>
                    </a:ext>
                  </a:extLst>
                </p14:cNvPr>
                <p14:cNvContentPartPr/>
                <p14:nvPr/>
              </p14:nvContentPartPr>
              <p14:xfrm>
                <a:off x="10752255" y="2281089"/>
                <a:ext cx="155520" cy="2376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7AB1D9E8-AAD4-4E0A-9F47-C97B31DE845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743255" y="2272449"/>
                  <a:ext cx="1731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46B3591A-5073-4E26-B940-4E5D4C44995C}"/>
                    </a:ext>
                  </a:extLst>
                </p14:cNvPr>
                <p14:cNvContentPartPr/>
                <p14:nvPr/>
              </p14:nvContentPartPr>
              <p14:xfrm>
                <a:off x="10734975" y="2400249"/>
                <a:ext cx="161280" cy="1080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46B3591A-5073-4E26-B940-4E5D4C44995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725975" y="2391249"/>
                  <a:ext cx="17892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BF51AEE3-A955-4E4D-99A5-82B01DDF40F6}"/>
              </a:ext>
            </a:extLst>
          </p:cNvPr>
          <p:cNvGrpSpPr/>
          <p:nvPr/>
        </p:nvGrpSpPr>
        <p:grpSpPr>
          <a:xfrm>
            <a:off x="11170215" y="2068689"/>
            <a:ext cx="787680" cy="553320"/>
            <a:chOff x="11170215" y="2068689"/>
            <a:chExt cx="787680" cy="55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01260FFE-DD3B-4638-85F7-B91A4265C895}"/>
                    </a:ext>
                  </a:extLst>
                </p14:cNvPr>
                <p14:cNvContentPartPr/>
                <p14:nvPr/>
              </p14:nvContentPartPr>
              <p14:xfrm>
                <a:off x="11170215" y="2068689"/>
                <a:ext cx="158040" cy="39096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01260FFE-DD3B-4638-85F7-B91A4265C89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161575" y="2060049"/>
                  <a:ext cx="17568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B9ABBAA7-062F-42B9-B065-2BA560801EC3}"/>
                    </a:ext>
                  </a:extLst>
                </p14:cNvPr>
                <p14:cNvContentPartPr/>
                <p14:nvPr/>
              </p14:nvContentPartPr>
              <p14:xfrm>
                <a:off x="11444895" y="2168409"/>
                <a:ext cx="175680" cy="30780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B9ABBAA7-062F-42B9-B065-2BA560801EC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436255" y="2159769"/>
                  <a:ext cx="1933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8D1140AF-08D8-45D5-9E16-9B598664BDF5}"/>
                    </a:ext>
                  </a:extLst>
                </p14:cNvPr>
                <p14:cNvContentPartPr/>
                <p14:nvPr/>
              </p14:nvContentPartPr>
              <p14:xfrm>
                <a:off x="11796615" y="2262009"/>
                <a:ext cx="121320" cy="260640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8D1140AF-08D8-45D5-9E16-9B598664BDF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787975" y="2253009"/>
                  <a:ext cx="1389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0B567C66-D5D9-4E43-AD17-26EE746FCEF1}"/>
                    </a:ext>
                  </a:extLst>
                </p14:cNvPr>
                <p14:cNvContentPartPr/>
                <p14:nvPr/>
              </p14:nvContentPartPr>
              <p14:xfrm>
                <a:off x="11753775" y="2169849"/>
                <a:ext cx="57240" cy="10692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0B567C66-D5D9-4E43-AD17-26EE746FCEF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745135" y="2160849"/>
                  <a:ext cx="748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324B3891-6034-43EF-9B6C-EA4C31BF1EF5}"/>
                    </a:ext>
                  </a:extLst>
                </p14:cNvPr>
                <p14:cNvContentPartPr/>
                <p14:nvPr/>
              </p14:nvContentPartPr>
              <p14:xfrm>
                <a:off x="11883735" y="2550009"/>
                <a:ext cx="74160" cy="7200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324B3891-6034-43EF-9B6C-EA4C31BF1EF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874735" y="2541369"/>
                  <a:ext cx="9180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Ryhmä 27">
            <a:extLst>
              <a:ext uri="{FF2B5EF4-FFF2-40B4-BE49-F238E27FC236}">
                <a16:creationId xmlns:a16="http://schemas.microsoft.com/office/drawing/2014/main" id="{B7DA7968-B522-4352-9F84-985AE2BDBC49}"/>
              </a:ext>
            </a:extLst>
          </p:cNvPr>
          <p:cNvGrpSpPr/>
          <p:nvPr/>
        </p:nvGrpSpPr>
        <p:grpSpPr>
          <a:xfrm>
            <a:off x="8032815" y="2822529"/>
            <a:ext cx="596880" cy="621360"/>
            <a:chOff x="8032815" y="2822529"/>
            <a:chExt cx="596880" cy="62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55DDD4B4-DFA9-4A53-ADD9-0A0A1055B204}"/>
                    </a:ext>
                  </a:extLst>
                </p14:cNvPr>
                <p14:cNvContentPartPr/>
                <p14:nvPr/>
              </p14:nvContentPartPr>
              <p14:xfrm>
                <a:off x="8032815" y="2907489"/>
                <a:ext cx="240120" cy="48096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55DDD4B4-DFA9-4A53-ADD9-0A0A1055B20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024175" y="2898489"/>
                  <a:ext cx="25776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53879659-EFA7-4CD3-9CB6-44438DF50D71}"/>
                    </a:ext>
                  </a:extLst>
                </p14:cNvPr>
                <p14:cNvContentPartPr/>
                <p14:nvPr/>
              </p14:nvContentPartPr>
              <p14:xfrm>
                <a:off x="8484975" y="2822529"/>
                <a:ext cx="144720" cy="62136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53879659-EFA7-4CD3-9CB6-44438DF50D7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476335" y="2813889"/>
                  <a:ext cx="162360" cy="63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Ryhmä 40">
            <a:extLst>
              <a:ext uri="{FF2B5EF4-FFF2-40B4-BE49-F238E27FC236}">
                <a16:creationId xmlns:a16="http://schemas.microsoft.com/office/drawing/2014/main" id="{38679890-BF44-4D60-A9E3-FAA6F0D64023}"/>
              </a:ext>
            </a:extLst>
          </p:cNvPr>
          <p:cNvGrpSpPr/>
          <p:nvPr/>
        </p:nvGrpSpPr>
        <p:grpSpPr>
          <a:xfrm>
            <a:off x="8995455" y="2993529"/>
            <a:ext cx="454680" cy="902520"/>
            <a:chOff x="8995455" y="2993529"/>
            <a:chExt cx="454680" cy="90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2C70FDD5-C3C0-472F-ADFB-01DAA69A35C2}"/>
                    </a:ext>
                  </a:extLst>
                </p14:cNvPr>
                <p14:cNvContentPartPr/>
                <p14:nvPr/>
              </p14:nvContentPartPr>
              <p14:xfrm>
                <a:off x="9106335" y="2993529"/>
                <a:ext cx="335160" cy="29088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2C70FDD5-C3C0-472F-ADFB-01DAA69A35C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097695" y="2984889"/>
                  <a:ext cx="3528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D04D5B06-6B4C-4E5C-9FB0-8644BA741E57}"/>
                    </a:ext>
                  </a:extLst>
                </p14:cNvPr>
                <p14:cNvContentPartPr/>
                <p14:nvPr/>
              </p14:nvContentPartPr>
              <p14:xfrm>
                <a:off x="8995455" y="3408609"/>
                <a:ext cx="454680" cy="4248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D04D5B06-6B4C-4E5C-9FB0-8644BA741E5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986455" y="3399609"/>
                  <a:ext cx="4723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E26F1E89-CEC7-4AE6-920C-59AF283C5F54}"/>
                    </a:ext>
                  </a:extLst>
                </p14:cNvPr>
                <p14:cNvContentPartPr/>
                <p14:nvPr/>
              </p14:nvContentPartPr>
              <p14:xfrm>
                <a:off x="9149175" y="3510489"/>
                <a:ext cx="111600" cy="19980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E26F1E89-CEC7-4AE6-920C-59AF283C5F5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140535" y="3501849"/>
                  <a:ext cx="1292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D1A2F687-AD71-4A61-A093-9B7DE8FF0066}"/>
                    </a:ext>
                  </a:extLst>
                </p14:cNvPr>
                <p14:cNvContentPartPr/>
                <p14:nvPr/>
              </p14:nvContentPartPr>
              <p14:xfrm>
                <a:off x="9271215" y="3562689"/>
                <a:ext cx="16200" cy="33336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D1A2F687-AD71-4A61-A093-9B7DE8FF006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262215" y="3553689"/>
                  <a:ext cx="33840" cy="35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Ryhmä 52">
            <a:extLst>
              <a:ext uri="{FF2B5EF4-FFF2-40B4-BE49-F238E27FC236}">
                <a16:creationId xmlns:a16="http://schemas.microsoft.com/office/drawing/2014/main" id="{177BFCA1-373B-44D5-8CF4-A537048D0C5D}"/>
              </a:ext>
            </a:extLst>
          </p:cNvPr>
          <p:cNvGrpSpPr/>
          <p:nvPr/>
        </p:nvGrpSpPr>
        <p:grpSpPr>
          <a:xfrm>
            <a:off x="9702855" y="3029529"/>
            <a:ext cx="2516400" cy="904680"/>
            <a:chOff x="9702855" y="3029529"/>
            <a:chExt cx="2516400" cy="90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9C9A7E02-9783-469F-870B-64EE452C67F6}"/>
                    </a:ext>
                  </a:extLst>
                </p14:cNvPr>
                <p14:cNvContentPartPr/>
                <p14:nvPr/>
              </p14:nvContentPartPr>
              <p14:xfrm>
                <a:off x="9702855" y="3434169"/>
                <a:ext cx="69480" cy="5508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9C9A7E02-9783-469F-870B-64EE452C67F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694215" y="3425529"/>
                  <a:ext cx="871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C9D96EF4-E0DC-4475-BD44-14F9572F544A}"/>
                    </a:ext>
                  </a:extLst>
                </p14:cNvPr>
                <p14:cNvContentPartPr/>
                <p14:nvPr/>
              </p14:nvContentPartPr>
              <p14:xfrm>
                <a:off x="10071855" y="3029529"/>
                <a:ext cx="269280" cy="32184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C9D96EF4-E0DC-4475-BD44-14F9572F544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062855" y="3020889"/>
                  <a:ext cx="2869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0AE761AA-098C-49B8-99C1-A618DDD9B1F9}"/>
                    </a:ext>
                  </a:extLst>
                </p14:cNvPr>
                <p14:cNvContentPartPr/>
                <p14:nvPr/>
              </p14:nvContentPartPr>
              <p14:xfrm>
                <a:off x="9971415" y="3464769"/>
                <a:ext cx="438840" cy="2484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0AE761AA-098C-49B8-99C1-A618DDD9B1F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962775" y="3455769"/>
                  <a:ext cx="456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F743EA61-3E8F-4CAD-ACDE-62333E91BED4}"/>
                    </a:ext>
                  </a:extLst>
                </p14:cNvPr>
                <p14:cNvContentPartPr/>
                <p14:nvPr/>
              </p14:nvContentPartPr>
              <p14:xfrm>
                <a:off x="10111455" y="3582489"/>
                <a:ext cx="110880" cy="19980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F743EA61-3E8F-4CAD-ACDE-62333E91BED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102455" y="3573849"/>
                  <a:ext cx="1285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60E04F25-9AF6-499C-8BEA-F497F105EB3E}"/>
                    </a:ext>
                  </a:extLst>
                </p14:cNvPr>
                <p14:cNvContentPartPr/>
                <p14:nvPr/>
              </p14:nvContentPartPr>
              <p14:xfrm>
                <a:off x="10244295" y="3635409"/>
                <a:ext cx="16920" cy="29880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60E04F25-9AF6-499C-8BEA-F497F105EB3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235655" y="3626769"/>
                  <a:ext cx="345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212464DB-E836-48C7-94D7-4F20D267A488}"/>
                    </a:ext>
                  </a:extLst>
                </p14:cNvPr>
                <p14:cNvContentPartPr/>
                <p14:nvPr/>
              </p14:nvContentPartPr>
              <p14:xfrm>
                <a:off x="10642815" y="3438129"/>
                <a:ext cx="155520" cy="36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212464DB-E836-48C7-94D7-4F20D267A48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634175" y="3429129"/>
                  <a:ext cx="173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28042EE1-187B-4787-81D3-6697B6E6FE60}"/>
                    </a:ext>
                  </a:extLst>
                </p14:cNvPr>
                <p14:cNvContentPartPr/>
                <p14:nvPr/>
              </p14:nvContentPartPr>
              <p14:xfrm>
                <a:off x="10596375" y="3537849"/>
                <a:ext cx="176760" cy="1512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28042EE1-187B-4787-81D3-6697B6E6FE6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587375" y="3529209"/>
                  <a:ext cx="1944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FDAF2C56-4731-467A-963D-CB9B133D3D2D}"/>
                    </a:ext>
                  </a:extLst>
                </p14:cNvPr>
                <p14:cNvContentPartPr/>
                <p14:nvPr/>
              </p14:nvContentPartPr>
              <p14:xfrm>
                <a:off x="11075535" y="3056169"/>
                <a:ext cx="70200" cy="25740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FDAF2C56-4731-467A-963D-CB9B133D3D2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066535" y="3047529"/>
                  <a:ext cx="878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0F89B05A-D8DC-4036-AABC-9A97CF3467FB}"/>
                    </a:ext>
                  </a:extLst>
                </p14:cNvPr>
                <p14:cNvContentPartPr/>
                <p14:nvPr/>
              </p14:nvContentPartPr>
              <p14:xfrm>
                <a:off x="10948095" y="3464769"/>
                <a:ext cx="339120" cy="3744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0F89B05A-D8DC-4036-AABC-9A97CF3467F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939455" y="3456129"/>
                  <a:ext cx="3567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CA7D7AD3-4534-4572-8D6A-E32F48C23095}"/>
                    </a:ext>
                  </a:extLst>
                </p14:cNvPr>
                <p14:cNvContentPartPr/>
                <p14:nvPr/>
              </p14:nvContentPartPr>
              <p14:xfrm>
                <a:off x="11080935" y="3579609"/>
                <a:ext cx="85320" cy="19620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CA7D7AD3-4534-4572-8D6A-E32F48C2309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071935" y="3570969"/>
                  <a:ext cx="102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FD99156E-F090-406E-A1B2-463ED412F3F6}"/>
                    </a:ext>
                  </a:extLst>
                </p14:cNvPr>
                <p14:cNvContentPartPr/>
                <p14:nvPr/>
              </p14:nvContentPartPr>
              <p14:xfrm>
                <a:off x="11195055" y="3641889"/>
                <a:ext cx="27000" cy="26784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FD99156E-F090-406E-A1B2-463ED412F3F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186055" y="3633249"/>
                  <a:ext cx="446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9B0152E4-03A5-4C2B-B81F-A43EDA9E182C}"/>
                    </a:ext>
                  </a:extLst>
                </p14:cNvPr>
                <p14:cNvContentPartPr/>
                <p14:nvPr/>
              </p14:nvContentPartPr>
              <p14:xfrm>
                <a:off x="11454615" y="3434169"/>
                <a:ext cx="99720" cy="432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9B0152E4-03A5-4C2B-B81F-A43EDA9E182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445615" y="3425529"/>
                  <a:ext cx="1173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ECCA76A3-B409-41DD-B5C0-4C45A0D06801}"/>
                    </a:ext>
                  </a:extLst>
                </p14:cNvPr>
                <p14:cNvContentPartPr/>
                <p14:nvPr/>
              </p14:nvContentPartPr>
              <p14:xfrm>
                <a:off x="11470455" y="3524169"/>
                <a:ext cx="110520" cy="1764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ECCA76A3-B409-41DD-B5C0-4C45A0D0680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461455" y="3515169"/>
                  <a:ext cx="128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2CB1A493-24BF-4559-91F4-8F5B2711B2C8}"/>
                    </a:ext>
                  </a:extLst>
                </p14:cNvPr>
                <p14:cNvContentPartPr/>
                <p14:nvPr/>
              </p14:nvContentPartPr>
              <p14:xfrm>
                <a:off x="11683575" y="3328689"/>
                <a:ext cx="104400" cy="25200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2CB1A493-24BF-4559-91F4-8F5B2711B2C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674935" y="3319689"/>
                  <a:ext cx="1220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57E7C848-9EE6-4D35-B6C5-1962A94C74F5}"/>
                    </a:ext>
                  </a:extLst>
                </p14:cNvPr>
                <p14:cNvContentPartPr/>
                <p14:nvPr/>
              </p14:nvContentPartPr>
              <p14:xfrm>
                <a:off x="11928375" y="3367569"/>
                <a:ext cx="100080" cy="25056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57E7C848-9EE6-4D35-B6C5-1962A94C74F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919375" y="3358569"/>
                  <a:ext cx="1177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CFA107C8-8ED2-4DBA-B0C5-25DC02158A70}"/>
                    </a:ext>
                  </a:extLst>
                </p14:cNvPr>
                <p14:cNvContentPartPr/>
                <p14:nvPr/>
              </p14:nvContentPartPr>
              <p14:xfrm>
                <a:off x="12083535" y="3395649"/>
                <a:ext cx="109080" cy="23292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CFA107C8-8ED2-4DBA-B0C5-25DC02158A7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2074895" y="3387009"/>
                  <a:ext cx="1267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6229B8D8-1E29-40B2-88DA-3CCCFBFCEE71}"/>
                    </a:ext>
                  </a:extLst>
                </p14:cNvPr>
                <p14:cNvContentPartPr/>
                <p14:nvPr/>
              </p14:nvContentPartPr>
              <p14:xfrm>
                <a:off x="12093255" y="3359649"/>
                <a:ext cx="46080" cy="9000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6229B8D8-1E29-40B2-88DA-3CCCFBFCEE7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2084255" y="3350649"/>
                  <a:ext cx="637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5F4E74F0-B03B-4F85-A00B-1002DD65F063}"/>
                    </a:ext>
                  </a:extLst>
                </p14:cNvPr>
                <p14:cNvContentPartPr/>
                <p14:nvPr/>
              </p14:nvContentPartPr>
              <p14:xfrm>
                <a:off x="12168855" y="3639009"/>
                <a:ext cx="50400" cy="6264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5F4E74F0-B03B-4F85-A00B-1002DD65F06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2159855" y="3630009"/>
                  <a:ext cx="68040" cy="802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55" name="Kuva 54">
            <a:extLst>
              <a:ext uri="{FF2B5EF4-FFF2-40B4-BE49-F238E27FC236}">
                <a16:creationId xmlns:a16="http://schemas.microsoft.com/office/drawing/2014/main" id="{33B3ED8B-C3F9-4ECA-97AE-04FD31B09AB2}"/>
              </a:ext>
            </a:extLst>
      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370676" y="3782289"/>
            <a:ext cx="5725324" cy="1810003"/>
          </a:xfrm>
          <a:prstGeom prst="rect">
            <a:avLst/>
          </a:prstGeom>
        </p:spPr>
      </p:pic>
      <p:grpSp>
        <p:nvGrpSpPr>
          <p:cNvPr id="60" name="Ryhmä 59">
            <a:extLst>
              <a:ext uri="{FF2B5EF4-FFF2-40B4-BE49-F238E27FC236}">
                <a16:creationId xmlns:a16="http://schemas.microsoft.com/office/drawing/2014/main" id="{73AB2801-D29B-4616-8A4E-D02E8694477C}"/>
              </a:ext>
            </a:extLst>
          </p:cNvPr>
          <p:cNvGrpSpPr/>
          <p:nvPr/>
        </p:nvGrpSpPr>
        <p:grpSpPr>
          <a:xfrm>
            <a:off x="7062975" y="4023268"/>
            <a:ext cx="494280" cy="676800"/>
            <a:chOff x="7062975" y="4023268"/>
            <a:chExt cx="494280" cy="67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8E2D11DD-13E3-4587-9284-DF2C224F552D}"/>
                    </a:ext>
                  </a:extLst>
                </p14:cNvPr>
                <p14:cNvContentPartPr/>
                <p14:nvPr/>
              </p14:nvContentPartPr>
              <p14:xfrm>
                <a:off x="7062975" y="4260868"/>
                <a:ext cx="167400" cy="25452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8E2D11DD-13E3-4587-9284-DF2C224F552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054335" y="4252228"/>
                  <a:ext cx="1850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181761C6-FAB6-46FA-96EE-EB0BC23159E8}"/>
                    </a:ext>
                  </a:extLst>
                </p14:cNvPr>
                <p14:cNvContentPartPr/>
                <p14:nvPr/>
              </p14:nvContentPartPr>
              <p14:xfrm>
                <a:off x="7414335" y="4023268"/>
                <a:ext cx="142920" cy="67680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181761C6-FAB6-46FA-96EE-EB0BC23159E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405695" y="4014268"/>
                  <a:ext cx="160560" cy="69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61" name="Käsinkirjoitus 60">
                <a:extLst>
                  <a:ext uri="{FF2B5EF4-FFF2-40B4-BE49-F238E27FC236}">
                    <a16:creationId xmlns:a16="http://schemas.microsoft.com/office/drawing/2014/main" id="{DA38F712-E7D4-43C7-B2F9-330569BBBCC4}"/>
                  </a:ext>
                </a:extLst>
              </p14:cNvPr>
              <p14:cNvContentPartPr/>
              <p14:nvPr/>
            </p14:nvContentPartPr>
            <p14:xfrm>
              <a:off x="5732775" y="4449508"/>
              <a:ext cx="290160" cy="52200"/>
            </p14:xfrm>
          </p:contentPart>
        </mc:Choice>
        <mc:Fallback>
          <p:pic>
            <p:nvPicPr>
              <p:cNvPr id="61" name="Käsinkirjoitus 60">
                <a:extLst>
                  <a:ext uri="{FF2B5EF4-FFF2-40B4-BE49-F238E27FC236}">
                    <a16:creationId xmlns:a16="http://schemas.microsoft.com/office/drawing/2014/main" id="{DA38F712-E7D4-43C7-B2F9-330569BBBCC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715135" y="4413868"/>
                <a:ext cx="3258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62" name="Käsinkirjoitus 61">
                <a:extLst>
                  <a:ext uri="{FF2B5EF4-FFF2-40B4-BE49-F238E27FC236}">
                    <a16:creationId xmlns:a16="http://schemas.microsoft.com/office/drawing/2014/main" id="{EFC15ED7-4C24-4DAD-9EC3-E26AAA656EC0}"/>
                  </a:ext>
                </a:extLst>
              </p14:cNvPr>
              <p14:cNvContentPartPr/>
              <p14:nvPr/>
            </p14:nvContentPartPr>
            <p14:xfrm>
              <a:off x="5759055" y="4832188"/>
              <a:ext cx="263880" cy="16920"/>
            </p14:xfrm>
          </p:contentPart>
        </mc:Choice>
        <mc:Fallback>
          <p:pic>
            <p:nvPicPr>
              <p:cNvPr id="62" name="Käsinkirjoitus 61">
                <a:extLst>
                  <a:ext uri="{FF2B5EF4-FFF2-40B4-BE49-F238E27FC236}">
                    <a16:creationId xmlns:a16="http://schemas.microsoft.com/office/drawing/2014/main" id="{EFC15ED7-4C24-4DAD-9EC3-E26AAA656EC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741055" y="4796188"/>
                <a:ext cx="2995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3" name="Käsinkirjoitus 62">
                <a:extLst>
                  <a:ext uri="{FF2B5EF4-FFF2-40B4-BE49-F238E27FC236}">
                    <a16:creationId xmlns:a16="http://schemas.microsoft.com/office/drawing/2014/main" id="{C2154107-E545-4564-A327-F52E2C7D7D19}"/>
                  </a:ext>
                </a:extLst>
              </p14:cNvPr>
              <p14:cNvContentPartPr/>
              <p14:nvPr/>
            </p14:nvContentPartPr>
            <p14:xfrm>
              <a:off x="4683735" y="5137468"/>
              <a:ext cx="218520" cy="9000"/>
            </p14:xfrm>
          </p:contentPart>
        </mc:Choice>
        <mc:Fallback>
          <p:pic>
            <p:nvPicPr>
              <p:cNvPr id="63" name="Käsinkirjoitus 62">
                <a:extLst>
                  <a:ext uri="{FF2B5EF4-FFF2-40B4-BE49-F238E27FC236}">
                    <a16:creationId xmlns:a16="http://schemas.microsoft.com/office/drawing/2014/main" id="{C2154107-E545-4564-A327-F52E2C7D7D1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665735" y="5101828"/>
                <a:ext cx="2541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4" name="Käsinkirjoitus 63">
                <a:extLst>
                  <a:ext uri="{FF2B5EF4-FFF2-40B4-BE49-F238E27FC236}">
                    <a16:creationId xmlns:a16="http://schemas.microsoft.com/office/drawing/2014/main" id="{E1E5726D-057B-40EA-B2C7-95CAC134B582}"/>
                  </a:ext>
                </a:extLst>
              </p14:cNvPr>
              <p14:cNvContentPartPr/>
              <p14:nvPr/>
            </p14:nvContentPartPr>
            <p14:xfrm>
              <a:off x="3526335" y="5469748"/>
              <a:ext cx="232560" cy="7920"/>
            </p14:xfrm>
          </p:contentPart>
        </mc:Choice>
        <mc:Fallback>
          <p:pic>
            <p:nvPicPr>
              <p:cNvPr id="64" name="Käsinkirjoitus 63">
                <a:extLst>
                  <a:ext uri="{FF2B5EF4-FFF2-40B4-BE49-F238E27FC236}">
                    <a16:creationId xmlns:a16="http://schemas.microsoft.com/office/drawing/2014/main" id="{E1E5726D-057B-40EA-B2C7-95CAC134B58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508695" y="5434108"/>
                <a:ext cx="2682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5" name="Käsinkirjoitus 64">
                <a:extLst>
                  <a:ext uri="{FF2B5EF4-FFF2-40B4-BE49-F238E27FC236}">
                    <a16:creationId xmlns:a16="http://schemas.microsoft.com/office/drawing/2014/main" id="{3AC82656-92E9-4434-B9BE-A4E9F5938D5D}"/>
                  </a:ext>
                </a:extLst>
              </p14:cNvPr>
              <p14:cNvContentPartPr/>
              <p14:nvPr/>
            </p14:nvContentPartPr>
            <p14:xfrm>
              <a:off x="2487735" y="5469748"/>
              <a:ext cx="182880" cy="7920"/>
            </p14:xfrm>
          </p:contentPart>
        </mc:Choice>
        <mc:Fallback>
          <p:pic>
            <p:nvPicPr>
              <p:cNvPr id="65" name="Käsinkirjoitus 64">
                <a:extLst>
                  <a:ext uri="{FF2B5EF4-FFF2-40B4-BE49-F238E27FC236}">
                    <a16:creationId xmlns:a16="http://schemas.microsoft.com/office/drawing/2014/main" id="{3AC82656-92E9-4434-B9BE-A4E9F5938D5D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470095" y="5434108"/>
                <a:ext cx="2185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6" name="Käsinkirjoitus 65">
                <a:extLst>
                  <a:ext uri="{FF2B5EF4-FFF2-40B4-BE49-F238E27FC236}">
                    <a16:creationId xmlns:a16="http://schemas.microsoft.com/office/drawing/2014/main" id="{F9CC5C9A-BB49-48C9-809E-05E2AFA07C38}"/>
                  </a:ext>
                </a:extLst>
              </p14:cNvPr>
              <p14:cNvContentPartPr/>
              <p14:nvPr/>
            </p14:nvContentPartPr>
            <p14:xfrm>
              <a:off x="4576455" y="5422228"/>
              <a:ext cx="242280" cy="4680"/>
            </p14:xfrm>
          </p:contentPart>
        </mc:Choice>
        <mc:Fallback>
          <p:pic>
            <p:nvPicPr>
              <p:cNvPr id="66" name="Käsinkirjoitus 65">
                <a:extLst>
                  <a:ext uri="{FF2B5EF4-FFF2-40B4-BE49-F238E27FC236}">
                    <a16:creationId xmlns:a16="http://schemas.microsoft.com/office/drawing/2014/main" id="{F9CC5C9A-BB49-48C9-809E-05E2AFA07C3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558455" y="5386228"/>
                <a:ext cx="2779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7" name="Käsinkirjoitus 66">
                <a:extLst>
                  <a:ext uri="{FF2B5EF4-FFF2-40B4-BE49-F238E27FC236}">
                    <a16:creationId xmlns:a16="http://schemas.microsoft.com/office/drawing/2014/main" id="{E935BB7C-BB37-4CF8-8721-D103403A423A}"/>
                  </a:ext>
                </a:extLst>
              </p14:cNvPr>
              <p14:cNvContentPartPr/>
              <p14:nvPr/>
            </p14:nvContentPartPr>
            <p14:xfrm>
              <a:off x="5755095" y="5478388"/>
              <a:ext cx="280080" cy="19800"/>
            </p14:xfrm>
          </p:contentPart>
        </mc:Choice>
        <mc:Fallback>
          <p:pic>
            <p:nvPicPr>
              <p:cNvPr id="67" name="Käsinkirjoitus 66">
                <a:extLst>
                  <a:ext uri="{FF2B5EF4-FFF2-40B4-BE49-F238E27FC236}">
                    <a16:creationId xmlns:a16="http://schemas.microsoft.com/office/drawing/2014/main" id="{E935BB7C-BB37-4CF8-8721-D103403A423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737095" y="5442748"/>
                <a:ext cx="31572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68" name="Käsinkirjoitus 67">
                <a:extLst>
                  <a:ext uri="{FF2B5EF4-FFF2-40B4-BE49-F238E27FC236}">
                    <a16:creationId xmlns:a16="http://schemas.microsoft.com/office/drawing/2014/main" id="{18ADDA6E-001D-4359-A7CF-4759CCE75329}"/>
                  </a:ext>
                </a:extLst>
              </p14:cNvPr>
              <p14:cNvContentPartPr/>
              <p14:nvPr/>
            </p14:nvContentPartPr>
            <p14:xfrm>
              <a:off x="5797935" y="5141788"/>
              <a:ext cx="342000" cy="15480"/>
            </p14:xfrm>
          </p:contentPart>
        </mc:Choice>
        <mc:Fallback>
          <p:pic>
            <p:nvPicPr>
              <p:cNvPr id="68" name="Käsinkirjoitus 67">
                <a:extLst>
                  <a:ext uri="{FF2B5EF4-FFF2-40B4-BE49-F238E27FC236}">
                    <a16:creationId xmlns:a16="http://schemas.microsoft.com/office/drawing/2014/main" id="{18ADDA6E-001D-4359-A7CF-4759CCE7532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779935" y="5106148"/>
                <a:ext cx="3776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9" name="Käsinkirjoitus 68">
                <a:extLst>
                  <a:ext uri="{FF2B5EF4-FFF2-40B4-BE49-F238E27FC236}">
                    <a16:creationId xmlns:a16="http://schemas.microsoft.com/office/drawing/2014/main" id="{19D129C9-B8E1-44AD-A2DD-40D54BCEA43C}"/>
                  </a:ext>
                </a:extLst>
              </p14:cNvPr>
              <p14:cNvContentPartPr/>
              <p14:nvPr/>
            </p14:nvContentPartPr>
            <p14:xfrm>
              <a:off x="8380935" y="4342948"/>
              <a:ext cx="252720" cy="453600"/>
            </p14:xfrm>
          </p:contentPart>
        </mc:Choice>
        <mc:Fallback>
          <p:pic>
            <p:nvPicPr>
              <p:cNvPr id="69" name="Käsinkirjoitus 68">
                <a:extLst>
                  <a:ext uri="{FF2B5EF4-FFF2-40B4-BE49-F238E27FC236}">
                    <a16:creationId xmlns:a16="http://schemas.microsoft.com/office/drawing/2014/main" id="{19D129C9-B8E1-44AD-A2DD-40D54BCEA43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371935" y="4333948"/>
                <a:ext cx="270360" cy="47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Ryhmä 78">
            <a:extLst>
              <a:ext uri="{FF2B5EF4-FFF2-40B4-BE49-F238E27FC236}">
                <a16:creationId xmlns:a16="http://schemas.microsoft.com/office/drawing/2014/main" id="{F47E110E-2326-4FD0-AE48-9DB6200E0F3B}"/>
              </a:ext>
            </a:extLst>
          </p:cNvPr>
          <p:cNvGrpSpPr/>
          <p:nvPr/>
        </p:nvGrpSpPr>
        <p:grpSpPr>
          <a:xfrm>
            <a:off x="8068095" y="4940188"/>
            <a:ext cx="867960" cy="648000"/>
            <a:chOff x="8068095" y="4940188"/>
            <a:chExt cx="867960" cy="64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34374C6F-F321-491F-9966-EA339B4D19DA}"/>
                    </a:ext>
                  </a:extLst>
                </p14:cNvPr>
                <p14:cNvContentPartPr/>
                <p14:nvPr/>
              </p14:nvContentPartPr>
              <p14:xfrm>
                <a:off x="8068095" y="4940188"/>
                <a:ext cx="867960" cy="4860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34374C6F-F321-491F-9966-EA339B4D19D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059455" y="4931188"/>
                  <a:ext cx="8856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085701C7-2F78-4F2F-97EB-BFA4500C563B}"/>
                    </a:ext>
                  </a:extLst>
                </p14:cNvPr>
                <p14:cNvContentPartPr/>
                <p14:nvPr/>
              </p14:nvContentPartPr>
              <p14:xfrm>
                <a:off x="8281575" y="5129188"/>
                <a:ext cx="40320" cy="40392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085701C7-2F78-4F2F-97EB-BFA4500C563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272935" y="5120548"/>
                  <a:ext cx="5796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B101B2AC-3FCB-45CD-A9BD-5AF5BC7D0EFE}"/>
                    </a:ext>
                  </a:extLst>
                </p14:cNvPr>
                <p14:cNvContentPartPr/>
                <p14:nvPr/>
              </p14:nvContentPartPr>
              <p14:xfrm>
                <a:off x="8492895" y="5098588"/>
                <a:ext cx="203040" cy="489600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B101B2AC-3FCB-45CD-A9BD-5AF5BC7D0EF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483895" y="5089948"/>
                  <a:ext cx="220680" cy="50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Ryhmä 77">
            <a:extLst>
              <a:ext uri="{FF2B5EF4-FFF2-40B4-BE49-F238E27FC236}">
                <a16:creationId xmlns:a16="http://schemas.microsoft.com/office/drawing/2014/main" id="{001C0192-ED9E-4E06-980E-B3B46D92834B}"/>
              </a:ext>
            </a:extLst>
          </p:cNvPr>
          <p:cNvGrpSpPr/>
          <p:nvPr/>
        </p:nvGrpSpPr>
        <p:grpSpPr>
          <a:xfrm>
            <a:off x="9317655" y="4432588"/>
            <a:ext cx="966960" cy="989640"/>
            <a:chOff x="9317655" y="4432588"/>
            <a:chExt cx="966960" cy="98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3A752FF1-771E-4C27-8166-22D1912CA2CD}"/>
                    </a:ext>
                  </a:extLst>
                </p14:cNvPr>
                <p14:cNvContentPartPr/>
                <p14:nvPr/>
              </p14:nvContentPartPr>
              <p14:xfrm>
                <a:off x="9317655" y="4897708"/>
                <a:ext cx="211320" cy="756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3A752FF1-771E-4C27-8166-22D1912CA2C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309015" y="4889068"/>
                  <a:ext cx="228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A45CD71F-517A-407F-B64D-F1AB16D48182}"/>
                    </a:ext>
                  </a:extLst>
                </p14:cNvPr>
                <p14:cNvContentPartPr/>
                <p14:nvPr/>
              </p14:nvContentPartPr>
              <p14:xfrm>
                <a:off x="9375255" y="4978708"/>
                <a:ext cx="216360" cy="28080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A45CD71F-517A-407F-B64D-F1AB16D4818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66615" y="4969708"/>
                  <a:ext cx="2340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7CC1560D-E4D5-41A0-835D-20F56D27F84E}"/>
                    </a:ext>
                  </a:extLst>
                </p14:cNvPr>
                <p14:cNvContentPartPr/>
                <p14:nvPr/>
              </p14:nvContentPartPr>
              <p14:xfrm>
                <a:off x="9995175" y="4432588"/>
                <a:ext cx="45360" cy="38808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7CC1560D-E4D5-41A0-835D-20F56D27F84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986175" y="4423948"/>
                  <a:ext cx="6300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B04E9708-DCC8-48B0-A813-D1B308E59E96}"/>
                    </a:ext>
                  </a:extLst>
                </p14:cNvPr>
                <p14:cNvContentPartPr/>
                <p14:nvPr/>
              </p14:nvContentPartPr>
              <p14:xfrm>
                <a:off x="9785655" y="4938388"/>
                <a:ext cx="498960" cy="1692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B04E9708-DCC8-48B0-A813-D1B308E59E9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777015" y="4929388"/>
                  <a:ext cx="5166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7" name="Käsinkirjoitus 76">
                  <a:extLst>
                    <a:ext uri="{FF2B5EF4-FFF2-40B4-BE49-F238E27FC236}">
                      <a16:creationId xmlns:a16="http://schemas.microsoft.com/office/drawing/2014/main" id="{CF62B66D-EF84-4B60-9FF4-0FAC98245CD0}"/>
                    </a:ext>
                  </a:extLst>
                </p14:cNvPr>
                <p14:cNvContentPartPr/>
                <p14:nvPr/>
              </p14:nvContentPartPr>
              <p14:xfrm>
                <a:off x="9862335" y="5090668"/>
                <a:ext cx="353160" cy="331560"/>
              </p14:xfrm>
            </p:contentPart>
          </mc:Choice>
          <mc:Fallback>
            <p:pic>
              <p:nvPicPr>
                <p:cNvPr id="77" name="Käsinkirjoitus 76">
                  <a:extLst>
                    <a:ext uri="{FF2B5EF4-FFF2-40B4-BE49-F238E27FC236}">
                      <a16:creationId xmlns:a16="http://schemas.microsoft.com/office/drawing/2014/main" id="{CF62B66D-EF84-4B60-9FF4-0FAC98245CD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853695" y="5082028"/>
                  <a:ext cx="370800" cy="34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Ryhmä 81">
            <a:extLst>
              <a:ext uri="{FF2B5EF4-FFF2-40B4-BE49-F238E27FC236}">
                <a16:creationId xmlns:a16="http://schemas.microsoft.com/office/drawing/2014/main" id="{8CEBB767-98EB-475D-9BE5-A46F8EB19288}"/>
              </a:ext>
            </a:extLst>
          </p:cNvPr>
          <p:cNvGrpSpPr/>
          <p:nvPr/>
        </p:nvGrpSpPr>
        <p:grpSpPr>
          <a:xfrm>
            <a:off x="10553535" y="4924348"/>
            <a:ext cx="200520" cy="137520"/>
            <a:chOff x="10553535" y="4924348"/>
            <a:chExt cx="200520" cy="13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9236D1D3-37D1-4B51-9944-31A31D048725}"/>
                    </a:ext>
                  </a:extLst>
                </p14:cNvPr>
                <p14:cNvContentPartPr/>
                <p14:nvPr/>
              </p14:nvContentPartPr>
              <p14:xfrm>
                <a:off x="10553535" y="4924348"/>
                <a:ext cx="186480" cy="792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9236D1D3-37D1-4B51-9944-31A31D04872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544535" y="4915708"/>
                  <a:ext cx="204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FB5B58B9-A57E-4450-A1E4-AE5D43929F6C}"/>
                    </a:ext>
                  </a:extLst>
                </p14:cNvPr>
                <p14:cNvContentPartPr/>
                <p14:nvPr/>
              </p14:nvContentPartPr>
              <p14:xfrm>
                <a:off x="10565415" y="5053948"/>
                <a:ext cx="188640" cy="792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FB5B58B9-A57E-4450-A1E4-AE5D43929F6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556415" y="5044948"/>
                  <a:ext cx="20628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Ryhmä 87">
            <a:extLst>
              <a:ext uri="{FF2B5EF4-FFF2-40B4-BE49-F238E27FC236}">
                <a16:creationId xmlns:a16="http://schemas.microsoft.com/office/drawing/2014/main" id="{CF8701C9-7347-446E-A763-94D602548BAD}"/>
              </a:ext>
            </a:extLst>
          </p:cNvPr>
          <p:cNvGrpSpPr/>
          <p:nvPr/>
        </p:nvGrpSpPr>
        <p:grpSpPr>
          <a:xfrm>
            <a:off x="11753775" y="4810588"/>
            <a:ext cx="241200" cy="473760"/>
            <a:chOff x="11753775" y="4810588"/>
            <a:chExt cx="241200" cy="47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A820E049-AD49-40CC-98C5-21B0E68A6B9B}"/>
                    </a:ext>
                  </a:extLst>
                </p14:cNvPr>
                <p14:cNvContentPartPr/>
                <p14:nvPr/>
              </p14:nvContentPartPr>
              <p14:xfrm>
                <a:off x="11753775" y="4946668"/>
                <a:ext cx="241200" cy="28476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A820E049-AD49-40CC-98C5-21B0E68A6B9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745135" y="4937668"/>
                  <a:ext cx="2588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FF23F329-7B98-4F3C-AFA5-84EBB863C09F}"/>
                    </a:ext>
                  </a:extLst>
                </p14:cNvPr>
                <p14:cNvContentPartPr/>
                <p14:nvPr/>
              </p14:nvContentPartPr>
              <p14:xfrm>
                <a:off x="11793015" y="4810588"/>
                <a:ext cx="54360" cy="75600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FF23F329-7B98-4F3C-AFA5-84EBB863C09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784375" y="4801948"/>
                  <a:ext cx="720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858F1860-EBFC-491C-8716-74EACB7508D9}"/>
                    </a:ext>
                  </a:extLst>
                </p14:cNvPr>
                <p14:cNvContentPartPr/>
                <p14:nvPr/>
              </p14:nvContentPartPr>
              <p14:xfrm>
                <a:off x="11885175" y="5205508"/>
                <a:ext cx="58320" cy="7884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858F1860-EBFC-491C-8716-74EACB7508D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876175" y="5196868"/>
                  <a:ext cx="7596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Ryhmä 90">
            <a:extLst>
              <a:ext uri="{FF2B5EF4-FFF2-40B4-BE49-F238E27FC236}">
                <a16:creationId xmlns:a16="http://schemas.microsoft.com/office/drawing/2014/main" id="{EE3F276A-5FA3-47D7-8AFB-1E87C566CCDE}"/>
              </a:ext>
            </a:extLst>
          </p:cNvPr>
          <p:cNvGrpSpPr/>
          <p:nvPr/>
        </p:nvGrpSpPr>
        <p:grpSpPr>
          <a:xfrm>
            <a:off x="10974015" y="4715548"/>
            <a:ext cx="536760" cy="414000"/>
            <a:chOff x="10974015" y="4715548"/>
            <a:chExt cx="536760" cy="41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946B210B-24FE-4527-9443-437819D6A4BF}"/>
                    </a:ext>
                  </a:extLst>
                </p14:cNvPr>
                <p14:cNvContentPartPr/>
                <p14:nvPr/>
              </p14:nvContentPartPr>
              <p14:xfrm>
                <a:off x="10974015" y="4715548"/>
                <a:ext cx="186840" cy="414000"/>
              </p14:xfrm>
            </p:contentPart>
          </mc:Choice>
          <mc:Fallback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946B210B-24FE-4527-9443-437819D6A4B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965375" y="4706908"/>
                  <a:ext cx="20448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3700B66C-DCAC-4C64-9E34-BB11E58E8CAF}"/>
                    </a:ext>
                  </a:extLst>
                </p14:cNvPr>
                <p14:cNvContentPartPr/>
                <p14:nvPr/>
              </p14:nvContentPartPr>
              <p14:xfrm>
                <a:off x="11323575" y="4764148"/>
                <a:ext cx="187200" cy="332280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3700B66C-DCAC-4C64-9E34-BB11E58E8CA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314575" y="4755148"/>
                  <a:ext cx="204840" cy="34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92" name="Käsinkirjoitus 91">
                <a:extLst>
                  <a:ext uri="{FF2B5EF4-FFF2-40B4-BE49-F238E27FC236}">
                    <a16:creationId xmlns:a16="http://schemas.microsoft.com/office/drawing/2014/main" id="{E3D53C75-5CA1-4F5E-8F75-F8A6C71224C5}"/>
                  </a:ext>
                </a:extLst>
              </p14:cNvPr>
              <p14:cNvContentPartPr/>
              <p14:nvPr/>
            </p14:nvContentPartPr>
            <p14:xfrm>
              <a:off x="2533455" y="4488028"/>
              <a:ext cx="109440" cy="360"/>
            </p14:xfrm>
          </p:contentPart>
        </mc:Choice>
        <mc:Fallback>
          <p:pic>
            <p:nvPicPr>
              <p:cNvPr id="92" name="Käsinkirjoitus 91">
                <a:extLst>
                  <a:ext uri="{FF2B5EF4-FFF2-40B4-BE49-F238E27FC236}">
                    <a16:creationId xmlns:a16="http://schemas.microsoft.com/office/drawing/2014/main" id="{E3D53C75-5CA1-4F5E-8F75-F8A6C71224C5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515455" y="4452028"/>
                <a:ext cx="1450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93" name="Käsinkirjoitus 92">
                <a:extLst>
                  <a:ext uri="{FF2B5EF4-FFF2-40B4-BE49-F238E27FC236}">
                    <a16:creationId xmlns:a16="http://schemas.microsoft.com/office/drawing/2014/main" id="{C6635349-01DE-4115-A967-7E53C4F82FC1}"/>
                  </a:ext>
                </a:extLst>
              </p14:cNvPr>
              <p14:cNvContentPartPr/>
              <p14:nvPr/>
            </p14:nvContentPartPr>
            <p14:xfrm>
              <a:off x="3640815" y="4471468"/>
              <a:ext cx="100080" cy="5400"/>
            </p14:xfrm>
          </p:contentPart>
        </mc:Choice>
        <mc:Fallback>
          <p:pic>
            <p:nvPicPr>
              <p:cNvPr id="93" name="Käsinkirjoitus 92">
                <a:extLst>
                  <a:ext uri="{FF2B5EF4-FFF2-40B4-BE49-F238E27FC236}">
                    <a16:creationId xmlns:a16="http://schemas.microsoft.com/office/drawing/2014/main" id="{C6635349-01DE-4115-A967-7E53C4F82FC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622815" y="4435468"/>
                <a:ext cx="13572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94" name="Käsinkirjoitus 93">
                <a:extLst>
                  <a:ext uri="{FF2B5EF4-FFF2-40B4-BE49-F238E27FC236}">
                    <a16:creationId xmlns:a16="http://schemas.microsoft.com/office/drawing/2014/main" id="{5A54988A-F5A0-49DF-9D97-20F26AFD7F7D}"/>
                  </a:ext>
                </a:extLst>
              </p14:cNvPr>
              <p14:cNvContentPartPr/>
              <p14:nvPr/>
            </p14:nvContentPartPr>
            <p14:xfrm>
              <a:off x="3632175" y="4840468"/>
              <a:ext cx="132840" cy="360"/>
            </p14:xfrm>
          </p:contentPart>
        </mc:Choice>
        <mc:Fallback>
          <p:pic>
            <p:nvPicPr>
              <p:cNvPr id="94" name="Käsinkirjoitus 93">
                <a:extLst>
                  <a:ext uri="{FF2B5EF4-FFF2-40B4-BE49-F238E27FC236}">
                    <a16:creationId xmlns:a16="http://schemas.microsoft.com/office/drawing/2014/main" id="{5A54988A-F5A0-49DF-9D97-20F26AFD7F7D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614175" y="4804468"/>
                <a:ext cx="1684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95" name="Käsinkirjoitus 94">
                <a:extLst>
                  <a:ext uri="{FF2B5EF4-FFF2-40B4-BE49-F238E27FC236}">
                    <a16:creationId xmlns:a16="http://schemas.microsoft.com/office/drawing/2014/main" id="{A45DBD11-F18F-4391-9509-BBB91455CD8A}"/>
                  </a:ext>
                </a:extLst>
              </p14:cNvPr>
              <p14:cNvContentPartPr/>
              <p14:nvPr/>
            </p14:nvContentPartPr>
            <p14:xfrm>
              <a:off x="2483055" y="4790068"/>
              <a:ext cx="91080" cy="360"/>
            </p14:xfrm>
          </p:contentPart>
        </mc:Choice>
        <mc:Fallback>
          <p:pic>
            <p:nvPicPr>
              <p:cNvPr id="95" name="Käsinkirjoitus 94">
                <a:extLst>
                  <a:ext uri="{FF2B5EF4-FFF2-40B4-BE49-F238E27FC236}">
                    <a16:creationId xmlns:a16="http://schemas.microsoft.com/office/drawing/2014/main" id="{A45DBD11-F18F-4391-9509-BBB91455CD8A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465055" y="4754068"/>
                <a:ext cx="1267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96" name="Käsinkirjoitus 95">
                <a:extLst>
                  <a:ext uri="{FF2B5EF4-FFF2-40B4-BE49-F238E27FC236}">
                    <a16:creationId xmlns:a16="http://schemas.microsoft.com/office/drawing/2014/main" id="{A85475DD-9B8F-4C37-B90D-F9301C87935F}"/>
                  </a:ext>
                </a:extLst>
              </p14:cNvPr>
              <p14:cNvContentPartPr/>
              <p14:nvPr/>
            </p14:nvContentPartPr>
            <p14:xfrm>
              <a:off x="4765095" y="4436908"/>
              <a:ext cx="125280" cy="34920"/>
            </p14:xfrm>
          </p:contentPart>
        </mc:Choice>
        <mc:Fallback>
          <p:pic>
            <p:nvPicPr>
              <p:cNvPr id="96" name="Käsinkirjoitus 95">
                <a:extLst>
                  <a:ext uri="{FF2B5EF4-FFF2-40B4-BE49-F238E27FC236}">
                    <a16:creationId xmlns:a16="http://schemas.microsoft.com/office/drawing/2014/main" id="{A85475DD-9B8F-4C37-B90D-F9301C87935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747095" y="4400908"/>
                <a:ext cx="16092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97" name="Käsinkirjoitus 96">
                <a:extLst>
                  <a:ext uri="{FF2B5EF4-FFF2-40B4-BE49-F238E27FC236}">
                    <a16:creationId xmlns:a16="http://schemas.microsoft.com/office/drawing/2014/main" id="{56830A42-DF1F-4A70-9194-EA2C1D39167E}"/>
                  </a:ext>
                </a:extLst>
              </p14:cNvPr>
              <p14:cNvContentPartPr/>
              <p14:nvPr/>
            </p14:nvContentPartPr>
            <p14:xfrm>
              <a:off x="4739895" y="4790068"/>
              <a:ext cx="100080" cy="9360"/>
            </p14:xfrm>
          </p:contentPart>
        </mc:Choice>
        <mc:Fallback>
          <p:pic>
            <p:nvPicPr>
              <p:cNvPr id="97" name="Käsinkirjoitus 96">
                <a:extLst>
                  <a:ext uri="{FF2B5EF4-FFF2-40B4-BE49-F238E27FC236}">
                    <a16:creationId xmlns:a16="http://schemas.microsoft.com/office/drawing/2014/main" id="{56830A42-DF1F-4A70-9194-EA2C1D39167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721895" y="4754068"/>
                <a:ext cx="1357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98" name="Käsinkirjoitus 97">
                <a:extLst>
                  <a:ext uri="{FF2B5EF4-FFF2-40B4-BE49-F238E27FC236}">
                    <a16:creationId xmlns:a16="http://schemas.microsoft.com/office/drawing/2014/main" id="{4F470FDC-CCEA-4724-9964-6BA4F302174B}"/>
                  </a:ext>
                </a:extLst>
              </p14:cNvPr>
              <p14:cNvContentPartPr/>
              <p14:nvPr/>
            </p14:nvContentPartPr>
            <p14:xfrm>
              <a:off x="3564855" y="5124508"/>
              <a:ext cx="251640" cy="25560"/>
            </p14:xfrm>
          </p:contentPart>
        </mc:Choice>
        <mc:Fallback>
          <p:pic>
            <p:nvPicPr>
              <p:cNvPr id="98" name="Käsinkirjoitus 97">
                <a:extLst>
                  <a:ext uri="{FF2B5EF4-FFF2-40B4-BE49-F238E27FC236}">
                    <a16:creationId xmlns:a16="http://schemas.microsoft.com/office/drawing/2014/main" id="{4F470FDC-CCEA-4724-9964-6BA4F302174B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547215" y="5088868"/>
                <a:ext cx="28728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99" name="Käsinkirjoitus 98">
                <a:extLst>
                  <a:ext uri="{FF2B5EF4-FFF2-40B4-BE49-F238E27FC236}">
                    <a16:creationId xmlns:a16="http://schemas.microsoft.com/office/drawing/2014/main" id="{738B5C0A-D32C-449F-8DC0-D3FAD1E665C5}"/>
                  </a:ext>
                </a:extLst>
              </p14:cNvPr>
              <p14:cNvContentPartPr/>
              <p14:nvPr/>
            </p14:nvContentPartPr>
            <p14:xfrm>
              <a:off x="2516175" y="5150428"/>
              <a:ext cx="142560" cy="9360"/>
            </p14:xfrm>
          </p:contentPart>
        </mc:Choice>
        <mc:Fallback>
          <p:pic>
            <p:nvPicPr>
              <p:cNvPr id="99" name="Käsinkirjoitus 98">
                <a:extLst>
                  <a:ext uri="{FF2B5EF4-FFF2-40B4-BE49-F238E27FC236}">
                    <a16:creationId xmlns:a16="http://schemas.microsoft.com/office/drawing/2014/main" id="{738B5C0A-D32C-449F-8DC0-D3FAD1E665C5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498535" y="5114788"/>
                <a:ext cx="178200" cy="8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5571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A8A61C6-F8CA-4CEF-8AD8-2910D5D67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72" y="0"/>
            <a:ext cx="4953290" cy="45042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Käsinkirjoitus 3">
                <a:extLst>
                  <a:ext uri="{FF2B5EF4-FFF2-40B4-BE49-F238E27FC236}">
                    <a16:creationId xmlns:a16="http://schemas.microsoft.com/office/drawing/2014/main" id="{27E529B7-D95F-4EA4-9490-E56161A1EF14}"/>
                  </a:ext>
                </a:extLst>
              </p14:cNvPr>
              <p14:cNvContentPartPr/>
              <p14:nvPr/>
            </p14:nvContentPartPr>
            <p14:xfrm>
              <a:off x="9368034" y="847838"/>
              <a:ext cx="1344600" cy="1022400"/>
            </p14:xfrm>
          </p:contentPart>
        </mc:Choice>
        <mc:Fallback>
          <p:pic>
            <p:nvPicPr>
              <p:cNvPr id="4" name="Käsinkirjoitus 3">
                <a:extLst>
                  <a:ext uri="{FF2B5EF4-FFF2-40B4-BE49-F238E27FC236}">
                    <a16:creationId xmlns:a16="http://schemas.microsoft.com/office/drawing/2014/main" id="{27E529B7-D95F-4EA4-9490-E56161A1EF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59034" y="838838"/>
                <a:ext cx="1362240" cy="10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Käsinkirjoitus 8">
                <a:extLst>
                  <a:ext uri="{FF2B5EF4-FFF2-40B4-BE49-F238E27FC236}">
                    <a16:creationId xmlns:a16="http://schemas.microsoft.com/office/drawing/2014/main" id="{F859C188-3D8C-4A82-928B-4A879AC59AF1}"/>
                  </a:ext>
                </a:extLst>
              </p14:cNvPr>
              <p14:cNvContentPartPr/>
              <p14:nvPr/>
            </p14:nvContentPartPr>
            <p14:xfrm>
              <a:off x="5877834" y="1135118"/>
              <a:ext cx="226440" cy="237600"/>
            </p14:xfrm>
          </p:contentPart>
        </mc:Choice>
        <mc:Fallback>
          <p:pic>
            <p:nvPicPr>
              <p:cNvPr id="9" name="Käsinkirjoitus 8">
                <a:extLst>
                  <a:ext uri="{FF2B5EF4-FFF2-40B4-BE49-F238E27FC236}">
                    <a16:creationId xmlns:a16="http://schemas.microsoft.com/office/drawing/2014/main" id="{F859C188-3D8C-4A82-928B-4A879AC59AF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69194" y="1126118"/>
                <a:ext cx="24408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Käsinkirjoitus 9">
                <a:extLst>
                  <a:ext uri="{FF2B5EF4-FFF2-40B4-BE49-F238E27FC236}">
                    <a16:creationId xmlns:a16="http://schemas.microsoft.com/office/drawing/2014/main" id="{9AE2C171-9E32-4E04-81C5-72672726A274}"/>
                  </a:ext>
                </a:extLst>
              </p14:cNvPr>
              <p14:cNvContentPartPr/>
              <p14:nvPr/>
            </p14:nvContentPartPr>
            <p14:xfrm>
              <a:off x="6837594" y="351758"/>
              <a:ext cx="163080" cy="204840"/>
            </p14:xfrm>
          </p:contentPart>
        </mc:Choice>
        <mc:Fallback>
          <p:pic>
            <p:nvPicPr>
              <p:cNvPr id="10" name="Käsinkirjoitus 9">
                <a:extLst>
                  <a:ext uri="{FF2B5EF4-FFF2-40B4-BE49-F238E27FC236}">
                    <a16:creationId xmlns:a16="http://schemas.microsoft.com/office/drawing/2014/main" id="{9AE2C171-9E32-4E04-81C5-72672726A27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28594" y="342758"/>
                <a:ext cx="180720" cy="22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Ryhmä 12">
            <a:extLst>
              <a:ext uri="{FF2B5EF4-FFF2-40B4-BE49-F238E27FC236}">
                <a16:creationId xmlns:a16="http://schemas.microsoft.com/office/drawing/2014/main" id="{F9618C11-FBB5-43D7-AC44-3D5C2B6DC785}"/>
              </a:ext>
            </a:extLst>
          </p:cNvPr>
          <p:cNvGrpSpPr/>
          <p:nvPr/>
        </p:nvGrpSpPr>
        <p:grpSpPr>
          <a:xfrm>
            <a:off x="7870434" y="1078958"/>
            <a:ext cx="162720" cy="317160"/>
            <a:chOff x="7870434" y="1078958"/>
            <a:chExt cx="162720" cy="31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D6007B3A-6C65-498F-B123-1D8CE16A4DB9}"/>
                    </a:ext>
                  </a:extLst>
                </p14:cNvPr>
                <p14:cNvContentPartPr/>
                <p14:nvPr/>
              </p14:nvContentPartPr>
              <p14:xfrm>
                <a:off x="7870434" y="1078958"/>
                <a:ext cx="118800" cy="19440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D6007B3A-6C65-498F-B123-1D8CE16A4DB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861434" y="1069958"/>
                  <a:ext cx="1364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21F3F1DE-D5EB-47FF-A300-032278A2B3B4}"/>
                    </a:ext>
                  </a:extLst>
                </p14:cNvPr>
                <p14:cNvContentPartPr/>
                <p14:nvPr/>
              </p14:nvContentPartPr>
              <p14:xfrm>
                <a:off x="7994994" y="1157078"/>
                <a:ext cx="38160" cy="239040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21F3F1DE-D5EB-47FF-A300-032278A2B3B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985994" y="1148078"/>
                  <a:ext cx="55800" cy="25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Käsinkirjoitus 13">
                <a:extLst>
                  <a:ext uri="{FF2B5EF4-FFF2-40B4-BE49-F238E27FC236}">
                    <a16:creationId xmlns:a16="http://schemas.microsoft.com/office/drawing/2014/main" id="{DFD2FBBE-1375-4C5C-AB9D-1C66326E1BEF}"/>
                  </a:ext>
                </a:extLst>
              </p14:cNvPr>
              <p14:cNvContentPartPr/>
              <p14:nvPr/>
            </p14:nvContentPartPr>
            <p14:xfrm>
              <a:off x="10085154" y="351758"/>
              <a:ext cx="8640" cy="207360"/>
            </p14:xfrm>
          </p:contentPart>
        </mc:Choice>
        <mc:Fallback>
          <p:pic>
            <p:nvPicPr>
              <p:cNvPr id="14" name="Käsinkirjoitus 13">
                <a:extLst>
                  <a:ext uri="{FF2B5EF4-FFF2-40B4-BE49-F238E27FC236}">
                    <a16:creationId xmlns:a16="http://schemas.microsoft.com/office/drawing/2014/main" id="{DFD2FBBE-1375-4C5C-AB9D-1C66326E1BE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076514" y="343118"/>
                <a:ext cx="2628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" name="Käsinkirjoitus 14">
                <a:extLst>
                  <a:ext uri="{FF2B5EF4-FFF2-40B4-BE49-F238E27FC236}">
                    <a16:creationId xmlns:a16="http://schemas.microsoft.com/office/drawing/2014/main" id="{9D885A38-9E5E-46EB-A2CD-A1590301C952}"/>
                  </a:ext>
                </a:extLst>
              </p14:cNvPr>
              <p14:cNvContentPartPr/>
              <p14:nvPr/>
            </p14:nvContentPartPr>
            <p14:xfrm>
              <a:off x="9053034" y="1282718"/>
              <a:ext cx="167400" cy="270720"/>
            </p14:xfrm>
          </p:contentPart>
        </mc:Choice>
        <mc:Fallback>
          <p:pic>
            <p:nvPicPr>
              <p:cNvPr id="15" name="Käsinkirjoitus 14">
                <a:extLst>
                  <a:ext uri="{FF2B5EF4-FFF2-40B4-BE49-F238E27FC236}">
                    <a16:creationId xmlns:a16="http://schemas.microsoft.com/office/drawing/2014/main" id="{9D885A38-9E5E-46EB-A2CD-A1590301C95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044034" y="1273718"/>
                <a:ext cx="18504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6" name="Käsinkirjoitus 15">
                <a:extLst>
                  <a:ext uri="{FF2B5EF4-FFF2-40B4-BE49-F238E27FC236}">
                    <a16:creationId xmlns:a16="http://schemas.microsoft.com/office/drawing/2014/main" id="{730691D3-4A44-426A-AD5A-B16B73DE11C9}"/>
                  </a:ext>
                </a:extLst>
              </p14:cNvPr>
              <p14:cNvContentPartPr/>
              <p14:nvPr/>
            </p14:nvContentPartPr>
            <p14:xfrm>
              <a:off x="10914594" y="1246358"/>
              <a:ext cx="149760" cy="259920"/>
            </p14:xfrm>
          </p:contentPart>
        </mc:Choice>
        <mc:Fallback>
          <p:pic>
            <p:nvPicPr>
              <p:cNvPr id="16" name="Käsinkirjoitus 15">
                <a:extLst>
                  <a:ext uri="{FF2B5EF4-FFF2-40B4-BE49-F238E27FC236}">
                    <a16:creationId xmlns:a16="http://schemas.microsoft.com/office/drawing/2014/main" id="{730691D3-4A44-426A-AD5A-B16B73DE11C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905954" y="1237718"/>
                <a:ext cx="167400" cy="27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Ryhmä 20">
            <a:extLst>
              <a:ext uri="{FF2B5EF4-FFF2-40B4-BE49-F238E27FC236}">
                <a16:creationId xmlns:a16="http://schemas.microsoft.com/office/drawing/2014/main" id="{0F73C13E-7B7A-4B60-8634-E04BB9BCC84A}"/>
              </a:ext>
            </a:extLst>
          </p:cNvPr>
          <p:cNvGrpSpPr/>
          <p:nvPr/>
        </p:nvGrpSpPr>
        <p:grpSpPr>
          <a:xfrm>
            <a:off x="9846474" y="1988318"/>
            <a:ext cx="145800" cy="271080"/>
            <a:chOff x="9846474" y="1988318"/>
            <a:chExt cx="145800" cy="27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43CC6B7D-09BC-4A8B-97CA-190D3209B5B6}"/>
                    </a:ext>
                  </a:extLst>
                </p14:cNvPr>
                <p14:cNvContentPartPr/>
                <p14:nvPr/>
              </p14:nvContentPartPr>
              <p14:xfrm>
                <a:off x="9846474" y="1988318"/>
                <a:ext cx="99720" cy="17496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43CC6B7D-09BC-4A8B-97CA-190D3209B5B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837834" y="1979678"/>
                  <a:ext cx="1173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0CF24BF7-F35B-4EDB-B257-8BC3B4AF0A4E}"/>
                    </a:ext>
                  </a:extLst>
                </p14:cNvPr>
                <p14:cNvContentPartPr/>
                <p14:nvPr/>
              </p14:nvContentPartPr>
              <p14:xfrm>
                <a:off x="9949074" y="2072918"/>
                <a:ext cx="43200" cy="18648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0CF24BF7-F35B-4EDB-B257-8BC3B4AF0A4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940434" y="2063918"/>
                  <a:ext cx="60840" cy="20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6" name="Käsinkirjoitus 25">
                <a:extLst>
                  <a:ext uri="{FF2B5EF4-FFF2-40B4-BE49-F238E27FC236}">
                    <a16:creationId xmlns:a16="http://schemas.microsoft.com/office/drawing/2014/main" id="{3DC32938-B19B-46F8-BE38-A439D0C5DA79}"/>
                  </a:ext>
                </a:extLst>
              </p14:cNvPr>
              <p14:cNvContentPartPr/>
              <p14:nvPr/>
            </p14:nvContentPartPr>
            <p14:xfrm>
              <a:off x="7182474" y="2638118"/>
              <a:ext cx="28800" cy="152280"/>
            </p14:xfrm>
          </p:contentPart>
        </mc:Choice>
        <mc:Fallback>
          <p:pic>
            <p:nvPicPr>
              <p:cNvPr id="26" name="Käsinkirjoitus 25">
                <a:extLst>
                  <a:ext uri="{FF2B5EF4-FFF2-40B4-BE49-F238E27FC236}">
                    <a16:creationId xmlns:a16="http://schemas.microsoft.com/office/drawing/2014/main" id="{3DC32938-B19B-46F8-BE38-A439D0C5DA7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173474" y="2629478"/>
                <a:ext cx="4644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8" name="Käsinkirjoitus 27">
                <a:extLst>
                  <a:ext uri="{FF2B5EF4-FFF2-40B4-BE49-F238E27FC236}">
                    <a16:creationId xmlns:a16="http://schemas.microsoft.com/office/drawing/2014/main" id="{FA1944C9-1995-4449-924E-083E93682DE6}"/>
                  </a:ext>
                </a:extLst>
              </p14:cNvPr>
              <p14:cNvContentPartPr/>
              <p14:nvPr/>
            </p14:nvContentPartPr>
            <p14:xfrm>
              <a:off x="8128194" y="3296918"/>
              <a:ext cx="224640" cy="215640"/>
            </p14:xfrm>
          </p:contentPart>
        </mc:Choice>
        <mc:Fallback>
          <p:pic>
            <p:nvPicPr>
              <p:cNvPr id="28" name="Käsinkirjoitus 27">
                <a:extLst>
                  <a:ext uri="{FF2B5EF4-FFF2-40B4-BE49-F238E27FC236}">
                    <a16:creationId xmlns:a16="http://schemas.microsoft.com/office/drawing/2014/main" id="{FA1944C9-1995-4449-924E-083E93682DE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119194" y="3287918"/>
                <a:ext cx="2422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61" name="Käsinkirjoitus 60">
                <a:extLst>
                  <a:ext uri="{FF2B5EF4-FFF2-40B4-BE49-F238E27FC236}">
                    <a16:creationId xmlns:a16="http://schemas.microsoft.com/office/drawing/2014/main" id="{C303DA48-76B2-43FA-8C40-A47CAF9B8B46}"/>
                  </a:ext>
                </a:extLst>
              </p14:cNvPr>
              <p14:cNvContentPartPr/>
              <p14:nvPr/>
            </p14:nvContentPartPr>
            <p14:xfrm>
              <a:off x="553074" y="4937078"/>
              <a:ext cx="226080" cy="245520"/>
            </p14:xfrm>
          </p:contentPart>
        </mc:Choice>
        <mc:Fallback>
          <p:pic>
            <p:nvPicPr>
              <p:cNvPr id="61" name="Käsinkirjoitus 60">
                <a:extLst>
                  <a:ext uri="{FF2B5EF4-FFF2-40B4-BE49-F238E27FC236}">
                    <a16:creationId xmlns:a16="http://schemas.microsoft.com/office/drawing/2014/main" id="{C303DA48-76B2-43FA-8C40-A47CAF9B8B4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4074" y="4928078"/>
                <a:ext cx="243720" cy="26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Ryhmä 68">
            <a:extLst>
              <a:ext uri="{FF2B5EF4-FFF2-40B4-BE49-F238E27FC236}">
                <a16:creationId xmlns:a16="http://schemas.microsoft.com/office/drawing/2014/main" id="{8A6F60BA-4E30-4341-A6CD-862E0D95C1D2}"/>
              </a:ext>
            </a:extLst>
          </p:cNvPr>
          <p:cNvGrpSpPr/>
          <p:nvPr/>
        </p:nvGrpSpPr>
        <p:grpSpPr>
          <a:xfrm>
            <a:off x="1644594" y="4701278"/>
            <a:ext cx="1244520" cy="1463760"/>
            <a:chOff x="1644594" y="4701278"/>
            <a:chExt cx="1244520" cy="146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33120F3A-AD72-4E75-82E5-068671D698C1}"/>
                    </a:ext>
                  </a:extLst>
                </p14:cNvPr>
                <p14:cNvContentPartPr/>
                <p14:nvPr/>
              </p14:nvContentPartPr>
              <p14:xfrm>
                <a:off x="1644594" y="4718198"/>
                <a:ext cx="230040" cy="144684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33120F3A-AD72-4E75-82E5-068671D698C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635594" y="4709558"/>
                  <a:ext cx="247680" cy="146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7FA51E14-C87D-443C-AFC9-714080498CA3}"/>
                    </a:ext>
                  </a:extLst>
                </p14:cNvPr>
                <p14:cNvContentPartPr/>
                <p14:nvPr/>
              </p14:nvContentPartPr>
              <p14:xfrm>
                <a:off x="2702274" y="4701278"/>
                <a:ext cx="186840" cy="1369080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7FA51E14-C87D-443C-AFC9-714080498CA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693274" y="4692278"/>
                  <a:ext cx="204480" cy="13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8DCA9D44-9F31-41EC-94C4-7E7A362F9BBC}"/>
                    </a:ext>
                  </a:extLst>
                </p14:cNvPr>
                <p14:cNvContentPartPr/>
                <p14:nvPr/>
              </p14:nvContentPartPr>
              <p14:xfrm>
                <a:off x="2015034" y="4703438"/>
                <a:ext cx="29520" cy="358560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8DCA9D44-9F31-41EC-94C4-7E7A362F9BB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006394" y="4694438"/>
                  <a:ext cx="4716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A761FF26-B736-4D22-B480-F5533F6D71B8}"/>
                    </a:ext>
                  </a:extLst>
                </p14:cNvPr>
                <p14:cNvContentPartPr/>
                <p14:nvPr/>
              </p14:nvContentPartPr>
              <p14:xfrm>
                <a:off x="2241834" y="4718918"/>
                <a:ext cx="304200" cy="34236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A761FF26-B736-4D22-B480-F5533F6D71B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233194" y="4710278"/>
                  <a:ext cx="3218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C5AC0066-1647-440E-812B-13A25755C244}"/>
                    </a:ext>
                  </a:extLst>
                </p14:cNvPr>
                <p14:cNvContentPartPr/>
                <p14:nvPr/>
              </p14:nvContentPartPr>
              <p14:xfrm>
                <a:off x="2133474" y="5575358"/>
                <a:ext cx="199440" cy="196200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C5AC0066-1647-440E-812B-13A25755C24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124834" y="5566718"/>
                  <a:ext cx="2170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3D3710B4-B079-4D53-8A52-02783C9C1628}"/>
                    </a:ext>
                  </a:extLst>
                </p14:cNvPr>
                <p14:cNvContentPartPr/>
                <p14:nvPr/>
              </p14:nvContentPartPr>
              <p14:xfrm>
                <a:off x="2339394" y="5585438"/>
                <a:ext cx="20160" cy="452160"/>
              </p14:xfrm>
            </p:contentPart>
          </mc:Choice>
          <mc:Fallback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3D3710B4-B079-4D53-8A52-02783C9C162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330754" y="5576438"/>
                  <a:ext cx="37800" cy="4698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97" name="Kuva 96">
            <a:extLst>
              <a:ext uri="{FF2B5EF4-FFF2-40B4-BE49-F238E27FC236}">
                <a16:creationId xmlns:a16="http://schemas.microsoft.com/office/drawing/2014/main" id="{5A23F24A-EB08-4AFE-BB43-EA21EAB2FBFE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4460550" y="271269"/>
            <a:ext cx="7784567" cy="1456296"/>
          </a:xfrm>
          <a:prstGeom prst="rect">
            <a:avLst/>
          </a:prstGeom>
        </p:spPr>
      </p:pic>
      <p:grpSp>
        <p:nvGrpSpPr>
          <p:cNvPr id="137" name="Ryhmä 136">
            <a:extLst>
              <a:ext uri="{FF2B5EF4-FFF2-40B4-BE49-F238E27FC236}">
                <a16:creationId xmlns:a16="http://schemas.microsoft.com/office/drawing/2014/main" id="{43FEEB33-B548-4A7B-8AF2-2239CD86B61A}"/>
              </a:ext>
            </a:extLst>
          </p:cNvPr>
          <p:cNvGrpSpPr/>
          <p:nvPr/>
        </p:nvGrpSpPr>
        <p:grpSpPr>
          <a:xfrm>
            <a:off x="3230034" y="5409758"/>
            <a:ext cx="275760" cy="127080"/>
            <a:chOff x="3230034" y="5409758"/>
            <a:chExt cx="275760" cy="12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BAAA56FA-6C01-4D4E-9FFB-3EC294E44103}"/>
                    </a:ext>
                  </a:extLst>
                </p14:cNvPr>
                <p14:cNvContentPartPr/>
                <p14:nvPr/>
              </p14:nvContentPartPr>
              <p14:xfrm>
                <a:off x="3230034" y="5409758"/>
                <a:ext cx="275760" cy="648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BAAA56FA-6C01-4D4E-9FFB-3EC294E4410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221034" y="5401118"/>
                  <a:ext cx="293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C78F40C8-C15E-4CFB-BD9C-06122CFD996E}"/>
                    </a:ext>
                  </a:extLst>
                </p14:cNvPr>
                <p14:cNvContentPartPr/>
                <p14:nvPr/>
              </p14:nvContentPartPr>
              <p14:xfrm>
                <a:off x="3266034" y="5536478"/>
                <a:ext cx="235800" cy="36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C78F40C8-C15E-4CFB-BD9C-06122CFD996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57394" y="5527478"/>
                  <a:ext cx="25344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79" name="Käsinkirjoitus 178">
                <a:extLst>
                  <a:ext uri="{FF2B5EF4-FFF2-40B4-BE49-F238E27FC236}">
                    <a16:creationId xmlns:a16="http://schemas.microsoft.com/office/drawing/2014/main" id="{FBEDD60A-9AC4-4840-9D6B-93C2B11E540C}"/>
                  </a:ext>
                </a:extLst>
              </p14:cNvPr>
              <p14:cNvContentPartPr/>
              <p14:nvPr/>
            </p14:nvContentPartPr>
            <p14:xfrm>
              <a:off x="11705874" y="5922038"/>
              <a:ext cx="360" cy="360"/>
            </p14:xfrm>
          </p:contentPart>
        </mc:Choice>
        <mc:Fallback>
          <p:pic>
            <p:nvPicPr>
              <p:cNvPr id="179" name="Käsinkirjoitus 178">
                <a:extLst>
                  <a:ext uri="{FF2B5EF4-FFF2-40B4-BE49-F238E27FC236}">
                    <a16:creationId xmlns:a16="http://schemas.microsoft.com/office/drawing/2014/main" id="{FBEDD60A-9AC4-4840-9D6B-93C2B11E540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696874" y="5913038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Ryhmä 193">
            <a:extLst>
              <a:ext uri="{FF2B5EF4-FFF2-40B4-BE49-F238E27FC236}">
                <a16:creationId xmlns:a16="http://schemas.microsoft.com/office/drawing/2014/main" id="{146037DA-26DC-44D8-A584-D4C6FA5CCC77}"/>
              </a:ext>
            </a:extLst>
          </p:cNvPr>
          <p:cNvGrpSpPr/>
          <p:nvPr/>
        </p:nvGrpSpPr>
        <p:grpSpPr>
          <a:xfrm>
            <a:off x="3843474" y="5066678"/>
            <a:ext cx="1357920" cy="704160"/>
            <a:chOff x="3843474" y="5066678"/>
            <a:chExt cx="1357920" cy="70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90" name="Käsinkirjoitus 189">
                  <a:extLst>
                    <a:ext uri="{FF2B5EF4-FFF2-40B4-BE49-F238E27FC236}">
                      <a16:creationId xmlns:a16="http://schemas.microsoft.com/office/drawing/2014/main" id="{2E308FA6-D827-4CC4-9BAB-5257C75D4651}"/>
                    </a:ext>
                  </a:extLst>
                </p14:cNvPr>
                <p14:cNvContentPartPr/>
                <p14:nvPr/>
              </p14:nvContentPartPr>
              <p14:xfrm>
                <a:off x="3843474" y="5066678"/>
                <a:ext cx="259560" cy="391680"/>
              </p14:xfrm>
            </p:contentPart>
          </mc:Choice>
          <mc:Fallback>
            <p:pic>
              <p:nvPicPr>
                <p:cNvPr id="190" name="Käsinkirjoitus 189">
                  <a:extLst>
                    <a:ext uri="{FF2B5EF4-FFF2-40B4-BE49-F238E27FC236}">
                      <a16:creationId xmlns:a16="http://schemas.microsoft.com/office/drawing/2014/main" id="{2E308FA6-D827-4CC4-9BAB-5257C75D465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834474" y="5057678"/>
                  <a:ext cx="27720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91" name="Käsinkirjoitus 190">
                  <a:extLst>
                    <a:ext uri="{FF2B5EF4-FFF2-40B4-BE49-F238E27FC236}">
                      <a16:creationId xmlns:a16="http://schemas.microsoft.com/office/drawing/2014/main" id="{51D3934B-2568-4BD6-8882-F6F3BD7FEB80}"/>
                    </a:ext>
                  </a:extLst>
                </p14:cNvPr>
                <p14:cNvContentPartPr/>
                <p14:nvPr/>
              </p14:nvContentPartPr>
              <p14:xfrm>
                <a:off x="4157754" y="5099438"/>
                <a:ext cx="43200" cy="571680"/>
              </p14:xfrm>
            </p:contentPart>
          </mc:Choice>
          <mc:Fallback>
            <p:pic>
              <p:nvPicPr>
                <p:cNvPr id="191" name="Käsinkirjoitus 190">
                  <a:extLst>
                    <a:ext uri="{FF2B5EF4-FFF2-40B4-BE49-F238E27FC236}">
                      <a16:creationId xmlns:a16="http://schemas.microsoft.com/office/drawing/2014/main" id="{51D3934B-2568-4BD6-8882-F6F3BD7FEB8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49114" y="5090438"/>
                  <a:ext cx="6084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92" name="Käsinkirjoitus 191">
                  <a:extLst>
                    <a:ext uri="{FF2B5EF4-FFF2-40B4-BE49-F238E27FC236}">
                      <a16:creationId xmlns:a16="http://schemas.microsoft.com/office/drawing/2014/main" id="{CD383856-6C70-44D1-9DFF-354644C47D07}"/>
                    </a:ext>
                  </a:extLst>
                </p14:cNvPr>
                <p14:cNvContentPartPr/>
                <p14:nvPr/>
              </p14:nvContentPartPr>
              <p14:xfrm>
                <a:off x="4462314" y="5153798"/>
                <a:ext cx="231120" cy="576000"/>
              </p14:xfrm>
            </p:contentPart>
          </mc:Choice>
          <mc:Fallback>
            <p:pic>
              <p:nvPicPr>
                <p:cNvPr id="192" name="Käsinkirjoitus 191">
                  <a:extLst>
                    <a:ext uri="{FF2B5EF4-FFF2-40B4-BE49-F238E27FC236}">
                      <a16:creationId xmlns:a16="http://schemas.microsoft.com/office/drawing/2014/main" id="{CD383856-6C70-44D1-9DFF-354644C47D0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53674" y="5144798"/>
                  <a:ext cx="248760" cy="59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93" name="Käsinkirjoitus 192">
                  <a:extLst>
                    <a:ext uri="{FF2B5EF4-FFF2-40B4-BE49-F238E27FC236}">
                      <a16:creationId xmlns:a16="http://schemas.microsoft.com/office/drawing/2014/main" id="{D04D9795-DC0B-42D9-A6F5-8BE83F38F812}"/>
                    </a:ext>
                  </a:extLst>
                </p14:cNvPr>
                <p14:cNvContentPartPr/>
                <p14:nvPr/>
              </p14:nvContentPartPr>
              <p14:xfrm>
                <a:off x="4937154" y="5146598"/>
                <a:ext cx="264240" cy="624240"/>
              </p14:xfrm>
            </p:contentPart>
          </mc:Choice>
          <mc:Fallback>
            <p:pic>
              <p:nvPicPr>
                <p:cNvPr id="193" name="Käsinkirjoitus 192">
                  <a:extLst>
                    <a:ext uri="{FF2B5EF4-FFF2-40B4-BE49-F238E27FC236}">
                      <a16:creationId xmlns:a16="http://schemas.microsoft.com/office/drawing/2014/main" id="{D04D9795-DC0B-42D9-A6F5-8BE83F38F81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928514" y="5137958"/>
                  <a:ext cx="281880" cy="64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95" name="Käsinkirjoitus 194">
                <a:extLst>
                  <a:ext uri="{FF2B5EF4-FFF2-40B4-BE49-F238E27FC236}">
                    <a16:creationId xmlns:a16="http://schemas.microsoft.com/office/drawing/2014/main" id="{3145E299-5F51-4CC4-A7D0-DB01A5CDD99E}"/>
                  </a:ext>
                </a:extLst>
              </p14:cNvPr>
              <p14:cNvContentPartPr/>
              <p14:nvPr/>
            </p14:nvContentPartPr>
            <p14:xfrm>
              <a:off x="943314" y="4432718"/>
              <a:ext cx="157320" cy="837000"/>
            </p14:xfrm>
          </p:contentPart>
        </mc:Choice>
        <mc:Fallback>
          <p:pic>
            <p:nvPicPr>
              <p:cNvPr id="195" name="Käsinkirjoitus 194">
                <a:extLst>
                  <a:ext uri="{FF2B5EF4-FFF2-40B4-BE49-F238E27FC236}">
                    <a16:creationId xmlns:a16="http://schemas.microsoft.com/office/drawing/2014/main" id="{3145E299-5F51-4CC4-A7D0-DB01A5CDD99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34314" y="4423718"/>
                <a:ext cx="174960" cy="85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96" name="Käsinkirjoitus 195">
                <a:extLst>
                  <a:ext uri="{FF2B5EF4-FFF2-40B4-BE49-F238E27FC236}">
                    <a16:creationId xmlns:a16="http://schemas.microsoft.com/office/drawing/2014/main" id="{7ABF406D-7A93-46FC-A406-CB93997E3CA3}"/>
                  </a:ext>
                </a:extLst>
              </p14:cNvPr>
              <p14:cNvContentPartPr/>
              <p14:nvPr/>
            </p14:nvContentPartPr>
            <p14:xfrm>
              <a:off x="7479834" y="5523158"/>
              <a:ext cx="2879280" cy="236520"/>
            </p14:xfrm>
          </p:contentPart>
        </mc:Choice>
        <mc:Fallback>
          <p:pic>
            <p:nvPicPr>
              <p:cNvPr id="196" name="Käsinkirjoitus 195">
                <a:extLst>
                  <a:ext uri="{FF2B5EF4-FFF2-40B4-BE49-F238E27FC236}">
                    <a16:creationId xmlns:a16="http://schemas.microsoft.com/office/drawing/2014/main" id="{7ABF406D-7A93-46FC-A406-CB93997E3CA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470834" y="5514158"/>
                <a:ext cx="2896920" cy="25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Ryhmä 198">
            <a:extLst>
              <a:ext uri="{FF2B5EF4-FFF2-40B4-BE49-F238E27FC236}">
                <a16:creationId xmlns:a16="http://schemas.microsoft.com/office/drawing/2014/main" id="{D3D1C857-7B9C-468B-94B9-D96A921E392E}"/>
              </a:ext>
            </a:extLst>
          </p:cNvPr>
          <p:cNvGrpSpPr/>
          <p:nvPr/>
        </p:nvGrpSpPr>
        <p:grpSpPr>
          <a:xfrm>
            <a:off x="6450594" y="4368278"/>
            <a:ext cx="350280" cy="642960"/>
            <a:chOff x="6450594" y="4368278"/>
            <a:chExt cx="350280" cy="64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97" name="Käsinkirjoitus 196">
                  <a:extLst>
                    <a:ext uri="{FF2B5EF4-FFF2-40B4-BE49-F238E27FC236}">
                      <a16:creationId xmlns:a16="http://schemas.microsoft.com/office/drawing/2014/main" id="{76E3D95C-08A5-4264-9A86-A3579A0FC80C}"/>
                    </a:ext>
                  </a:extLst>
                </p14:cNvPr>
                <p14:cNvContentPartPr/>
                <p14:nvPr/>
              </p14:nvContentPartPr>
              <p14:xfrm>
                <a:off x="6450594" y="4407878"/>
                <a:ext cx="228240" cy="498600"/>
              </p14:xfrm>
            </p:contentPart>
          </mc:Choice>
          <mc:Fallback>
            <p:pic>
              <p:nvPicPr>
                <p:cNvPr id="197" name="Käsinkirjoitus 196">
                  <a:extLst>
                    <a:ext uri="{FF2B5EF4-FFF2-40B4-BE49-F238E27FC236}">
                      <a16:creationId xmlns:a16="http://schemas.microsoft.com/office/drawing/2014/main" id="{76E3D95C-08A5-4264-9A86-A3579A0FC80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41594" y="4398878"/>
                  <a:ext cx="24588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98" name="Käsinkirjoitus 197">
                  <a:extLst>
                    <a:ext uri="{FF2B5EF4-FFF2-40B4-BE49-F238E27FC236}">
                      <a16:creationId xmlns:a16="http://schemas.microsoft.com/office/drawing/2014/main" id="{29F8168E-87E3-4222-A575-91D3A23D1BFD}"/>
                    </a:ext>
                  </a:extLst>
                </p14:cNvPr>
                <p14:cNvContentPartPr/>
                <p14:nvPr/>
              </p14:nvContentPartPr>
              <p14:xfrm>
                <a:off x="6733914" y="4368278"/>
                <a:ext cx="66960" cy="642960"/>
              </p14:xfrm>
            </p:contentPart>
          </mc:Choice>
          <mc:Fallback>
            <p:pic>
              <p:nvPicPr>
                <p:cNvPr id="198" name="Käsinkirjoitus 197">
                  <a:extLst>
                    <a:ext uri="{FF2B5EF4-FFF2-40B4-BE49-F238E27FC236}">
                      <a16:creationId xmlns:a16="http://schemas.microsoft.com/office/drawing/2014/main" id="{29F8168E-87E3-4222-A575-91D3A23D1BF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725274" y="4359638"/>
                  <a:ext cx="84600" cy="66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Ryhmä 204">
            <a:extLst>
              <a:ext uri="{FF2B5EF4-FFF2-40B4-BE49-F238E27FC236}">
                <a16:creationId xmlns:a16="http://schemas.microsoft.com/office/drawing/2014/main" id="{D844570A-5072-4E6A-99A5-D72C3A945FB0}"/>
              </a:ext>
            </a:extLst>
          </p:cNvPr>
          <p:cNvGrpSpPr/>
          <p:nvPr/>
        </p:nvGrpSpPr>
        <p:grpSpPr>
          <a:xfrm>
            <a:off x="8112354" y="5822318"/>
            <a:ext cx="1237320" cy="632520"/>
            <a:chOff x="8112354" y="5822318"/>
            <a:chExt cx="1237320" cy="63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00" name="Käsinkirjoitus 199">
                  <a:extLst>
                    <a:ext uri="{FF2B5EF4-FFF2-40B4-BE49-F238E27FC236}">
                      <a16:creationId xmlns:a16="http://schemas.microsoft.com/office/drawing/2014/main" id="{DFD597C1-61C3-456C-A9F1-A7BF77BFF346}"/>
                    </a:ext>
                  </a:extLst>
                </p14:cNvPr>
                <p14:cNvContentPartPr/>
                <p14:nvPr/>
              </p14:nvContentPartPr>
              <p14:xfrm>
                <a:off x="8112354" y="5822318"/>
                <a:ext cx="185760" cy="367560"/>
              </p14:xfrm>
            </p:contentPart>
          </mc:Choice>
          <mc:Fallback>
            <p:pic>
              <p:nvPicPr>
                <p:cNvPr id="200" name="Käsinkirjoitus 199">
                  <a:extLst>
                    <a:ext uri="{FF2B5EF4-FFF2-40B4-BE49-F238E27FC236}">
                      <a16:creationId xmlns:a16="http://schemas.microsoft.com/office/drawing/2014/main" id="{DFD597C1-61C3-456C-A9F1-A7BF77BFF34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103714" y="5813318"/>
                  <a:ext cx="20340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01" name="Käsinkirjoitus 200">
                  <a:extLst>
                    <a:ext uri="{FF2B5EF4-FFF2-40B4-BE49-F238E27FC236}">
                      <a16:creationId xmlns:a16="http://schemas.microsoft.com/office/drawing/2014/main" id="{7AA2FB9B-D4B5-4AFF-A3FD-D4F9167C04E9}"/>
                    </a:ext>
                  </a:extLst>
                </p14:cNvPr>
                <p14:cNvContentPartPr/>
                <p14:nvPr/>
              </p14:nvContentPartPr>
              <p14:xfrm>
                <a:off x="8324754" y="5895398"/>
                <a:ext cx="23760" cy="518040"/>
              </p14:xfrm>
            </p:contentPart>
          </mc:Choice>
          <mc:Fallback>
            <p:pic>
              <p:nvPicPr>
                <p:cNvPr id="201" name="Käsinkirjoitus 200">
                  <a:extLst>
                    <a:ext uri="{FF2B5EF4-FFF2-40B4-BE49-F238E27FC236}">
                      <a16:creationId xmlns:a16="http://schemas.microsoft.com/office/drawing/2014/main" id="{7AA2FB9B-D4B5-4AFF-A3FD-D4F9167C04E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316114" y="5886398"/>
                  <a:ext cx="4140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02" name="Käsinkirjoitus 201">
                  <a:extLst>
                    <a:ext uri="{FF2B5EF4-FFF2-40B4-BE49-F238E27FC236}">
                      <a16:creationId xmlns:a16="http://schemas.microsoft.com/office/drawing/2014/main" id="{41F2DF7C-6C2F-4640-BB2C-4E63225CEC3D}"/>
                    </a:ext>
                  </a:extLst>
                </p14:cNvPr>
                <p14:cNvContentPartPr/>
                <p14:nvPr/>
              </p14:nvContentPartPr>
              <p14:xfrm>
                <a:off x="8670714" y="5902958"/>
                <a:ext cx="220680" cy="513000"/>
              </p14:xfrm>
            </p:contentPart>
          </mc:Choice>
          <mc:Fallback>
            <p:pic>
              <p:nvPicPr>
                <p:cNvPr id="202" name="Käsinkirjoitus 201">
                  <a:extLst>
                    <a:ext uri="{FF2B5EF4-FFF2-40B4-BE49-F238E27FC236}">
                      <a16:creationId xmlns:a16="http://schemas.microsoft.com/office/drawing/2014/main" id="{41F2DF7C-6C2F-4640-BB2C-4E63225CEC3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661714" y="5894318"/>
                  <a:ext cx="23832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03" name="Käsinkirjoitus 202">
                  <a:extLst>
                    <a:ext uri="{FF2B5EF4-FFF2-40B4-BE49-F238E27FC236}">
                      <a16:creationId xmlns:a16="http://schemas.microsoft.com/office/drawing/2014/main" id="{97BB44CC-8282-4432-8EC6-A805FB47E282}"/>
                    </a:ext>
                  </a:extLst>
                </p14:cNvPr>
                <p14:cNvContentPartPr/>
                <p14:nvPr/>
              </p14:nvContentPartPr>
              <p14:xfrm>
                <a:off x="9132954" y="5936078"/>
                <a:ext cx="216720" cy="518760"/>
              </p14:xfrm>
            </p:contentPart>
          </mc:Choice>
          <mc:Fallback>
            <p:pic>
              <p:nvPicPr>
                <p:cNvPr id="203" name="Käsinkirjoitus 202">
                  <a:extLst>
                    <a:ext uri="{FF2B5EF4-FFF2-40B4-BE49-F238E27FC236}">
                      <a16:creationId xmlns:a16="http://schemas.microsoft.com/office/drawing/2014/main" id="{97BB44CC-8282-4432-8EC6-A805FB47E28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124314" y="5927078"/>
                  <a:ext cx="23436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04" name="Käsinkirjoitus 203">
                  <a:extLst>
                    <a:ext uri="{FF2B5EF4-FFF2-40B4-BE49-F238E27FC236}">
                      <a16:creationId xmlns:a16="http://schemas.microsoft.com/office/drawing/2014/main" id="{964535C5-A53F-43EB-B8D6-8B1497A3A16E}"/>
                    </a:ext>
                  </a:extLst>
                </p14:cNvPr>
                <p14:cNvContentPartPr/>
                <p14:nvPr/>
              </p14:nvContentPartPr>
              <p14:xfrm>
                <a:off x="8731554" y="5909078"/>
                <a:ext cx="152280" cy="51120"/>
              </p14:xfrm>
            </p:contentPart>
          </mc:Choice>
          <mc:Fallback>
            <p:pic>
              <p:nvPicPr>
                <p:cNvPr id="204" name="Käsinkirjoitus 203">
                  <a:extLst>
                    <a:ext uri="{FF2B5EF4-FFF2-40B4-BE49-F238E27FC236}">
                      <a16:creationId xmlns:a16="http://schemas.microsoft.com/office/drawing/2014/main" id="{964535C5-A53F-43EB-B8D6-8B1497A3A16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722554" y="5900438"/>
                  <a:ext cx="16992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Ryhmä 210">
            <a:extLst>
              <a:ext uri="{FF2B5EF4-FFF2-40B4-BE49-F238E27FC236}">
                <a16:creationId xmlns:a16="http://schemas.microsoft.com/office/drawing/2014/main" id="{50B094D8-A290-4DEB-8741-0717EB7C78F9}"/>
              </a:ext>
            </a:extLst>
          </p:cNvPr>
          <p:cNvGrpSpPr/>
          <p:nvPr/>
        </p:nvGrpSpPr>
        <p:grpSpPr>
          <a:xfrm>
            <a:off x="7872234" y="4291238"/>
            <a:ext cx="915840" cy="1112040"/>
            <a:chOff x="7872234" y="4291238"/>
            <a:chExt cx="915840" cy="111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06" name="Käsinkirjoitus 205">
                  <a:extLst>
                    <a:ext uri="{FF2B5EF4-FFF2-40B4-BE49-F238E27FC236}">
                      <a16:creationId xmlns:a16="http://schemas.microsoft.com/office/drawing/2014/main" id="{CD63B05C-02EE-42F8-8BCA-6F14C4CFA67E}"/>
                    </a:ext>
                  </a:extLst>
                </p14:cNvPr>
                <p14:cNvContentPartPr/>
                <p14:nvPr/>
              </p14:nvContentPartPr>
              <p14:xfrm>
                <a:off x="7872234" y="4363238"/>
                <a:ext cx="140400" cy="1040040"/>
              </p14:xfrm>
            </p:contentPart>
          </mc:Choice>
          <mc:Fallback>
            <p:pic>
              <p:nvPicPr>
                <p:cNvPr id="206" name="Käsinkirjoitus 205">
                  <a:extLst>
                    <a:ext uri="{FF2B5EF4-FFF2-40B4-BE49-F238E27FC236}">
                      <a16:creationId xmlns:a16="http://schemas.microsoft.com/office/drawing/2014/main" id="{CD63B05C-02EE-42F8-8BCA-6F14C4CFA67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863234" y="4354598"/>
                  <a:ext cx="158040" cy="10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07" name="Käsinkirjoitus 206">
                  <a:extLst>
                    <a:ext uri="{FF2B5EF4-FFF2-40B4-BE49-F238E27FC236}">
                      <a16:creationId xmlns:a16="http://schemas.microsoft.com/office/drawing/2014/main" id="{D6687E9F-2DF3-4298-89D2-17F74D62CCC1}"/>
                    </a:ext>
                  </a:extLst>
                </p14:cNvPr>
                <p14:cNvContentPartPr/>
                <p14:nvPr/>
              </p14:nvContentPartPr>
              <p14:xfrm>
                <a:off x="8159874" y="4403918"/>
                <a:ext cx="210240" cy="281520"/>
              </p14:xfrm>
            </p:contentPart>
          </mc:Choice>
          <mc:Fallback>
            <p:pic>
              <p:nvPicPr>
                <p:cNvPr id="207" name="Käsinkirjoitus 206">
                  <a:extLst>
                    <a:ext uri="{FF2B5EF4-FFF2-40B4-BE49-F238E27FC236}">
                      <a16:creationId xmlns:a16="http://schemas.microsoft.com/office/drawing/2014/main" id="{D6687E9F-2DF3-4298-89D2-17F74D62CCC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151234" y="4395278"/>
                  <a:ext cx="2278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08" name="Käsinkirjoitus 207">
                  <a:extLst>
                    <a:ext uri="{FF2B5EF4-FFF2-40B4-BE49-F238E27FC236}">
                      <a16:creationId xmlns:a16="http://schemas.microsoft.com/office/drawing/2014/main" id="{794F6100-8599-400D-A3B3-EDA35AEF060C}"/>
                    </a:ext>
                  </a:extLst>
                </p14:cNvPr>
                <p14:cNvContentPartPr/>
                <p14:nvPr/>
              </p14:nvContentPartPr>
              <p14:xfrm>
                <a:off x="8255274" y="4584278"/>
                <a:ext cx="211320" cy="9000"/>
              </p14:xfrm>
            </p:contentPart>
          </mc:Choice>
          <mc:Fallback>
            <p:pic>
              <p:nvPicPr>
                <p:cNvPr id="208" name="Käsinkirjoitus 207">
                  <a:extLst>
                    <a:ext uri="{FF2B5EF4-FFF2-40B4-BE49-F238E27FC236}">
                      <a16:creationId xmlns:a16="http://schemas.microsoft.com/office/drawing/2014/main" id="{794F6100-8599-400D-A3B3-EDA35AEF060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246274" y="4575278"/>
                  <a:ext cx="228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09" name="Käsinkirjoitus 208">
                  <a:extLst>
                    <a:ext uri="{FF2B5EF4-FFF2-40B4-BE49-F238E27FC236}">
                      <a16:creationId xmlns:a16="http://schemas.microsoft.com/office/drawing/2014/main" id="{9D21D416-0BD2-402E-9775-B6B8B90A5318}"/>
                    </a:ext>
                  </a:extLst>
                </p14:cNvPr>
                <p14:cNvContentPartPr/>
                <p14:nvPr/>
              </p14:nvContentPartPr>
              <p14:xfrm>
                <a:off x="8165274" y="5056958"/>
                <a:ext cx="125280" cy="265680"/>
              </p14:xfrm>
            </p:contentPart>
          </mc:Choice>
          <mc:Fallback>
            <p:pic>
              <p:nvPicPr>
                <p:cNvPr id="209" name="Käsinkirjoitus 208">
                  <a:extLst>
                    <a:ext uri="{FF2B5EF4-FFF2-40B4-BE49-F238E27FC236}">
                      <a16:creationId xmlns:a16="http://schemas.microsoft.com/office/drawing/2014/main" id="{9D21D416-0BD2-402E-9775-B6B8B90A531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156274" y="5048318"/>
                  <a:ext cx="1429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10" name="Käsinkirjoitus 209">
                  <a:extLst>
                    <a:ext uri="{FF2B5EF4-FFF2-40B4-BE49-F238E27FC236}">
                      <a16:creationId xmlns:a16="http://schemas.microsoft.com/office/drawing/2014/main" id="{6EE059DF-FF8D-43D7-8E40-9E81E50BCA3A}"/>
                    </a:ext>
                  </a:extLst>
                </p14:cNvPr>
                <p14:cNvContentPartPr/>
                <p14:nvPr/>
              </p14:nvContentPartPr>
              <p14:xfrm>
                <a:off x="8618154" y="4291238"/>
                <a:ext cx="169920" cy="1091520"/>
              </p14:xfrm>
            </p:contentPart>
          </mc:Choice>
          <mc:Fallback>
            <p:pic>
              <p:nvPicPr>
                <p:cNvPr id="210" name="Käsinkirjoitus 209">
                  <a:extLst>
                    <a:ext uri="{FF2B5EF4-FFF2-40B4-BE49-F238E27FC236}">
                      <a16:creationId xmlns:a16="http://schemas.microsoft.com/office/drawing/2014/main" id="{6EE059DF-FF8D-43D7-8E40-9E81E50BCA3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609154" y="4282598"/>
                  <a:ext cx="187560" cy="110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12" name="Käsinkirjoitus 211">
                <a:extLst>
                  <a:ext uri="{FF2B5EF4-FFF2-40B4-BE49-F238E27FC236}">
                    <a16:creationId xmlns:a16="http://schemas.microsoft.com/office/drawing/2014/main" id="{F281119E-47F8-4DC0-91EA-A064DA899282}"/>
                  </a:ext>
                </a:extLst>
              </p14:cNvPr>
              <p14:cNvContentPartPr/>
              <p14:nvPr/>
            </p14:nvContentPartPr>
            <p14:xfrm>
              <a:off x="9076794" y="4861118"/>
              <a:ext cx="42480" cy="78120"/>
            </p14:xfrm>
          </p:contentPart>
        </mc:Choice>
        <mc:Fallback>
          <p:pic>
            <p:nvPicPr>
              <p:cNvPr id="212" name="Käsinkirjoitus 211">
                <a:extLst>
                  <a:ext uri="{FF2B5EF4-FFF2-40B4-BE49-F238E27FC236}">
                    <a16:creationId xmlns:a16="http://schemas.microsoft.com/office/drawing/2014/main" id="{F281119E-47F8-4DC0-91EA-A064DA89928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068154" y="4852118"/>
                <a:ext cx="60120" cy="9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7" name="Ryhmä 216">
            <a:extLst>
              <a:ext uri="{FF2B5EF4-FFF2-40B4-BE49-F238E27FC236}">
                <a16:creationId xmlns:a16="http://schemas.microsoft.com/office/drawing/2014/main" id="{5E165127-C439-4B24-A297-1B035449E923}"/>
              </a:ext>
            </a:extLst>
          </p:cNvPr>
          <p:cNvGrpSpPr/>
          <p:nvPr/>
        </p:nvGrpSpPr>
        <p:grpSpPr>
          <a:xfrm>
            <a:off x="9338154" y="4230758"/>
            <a:ext cx="929520" cy="1313280"/>
            <a:chOff x="9338154" y="4230758"/>
            <a:chExt cx="929520" cy="131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13" name="Käsinkirjoitus 212">
                  <a:extLst>
                    <a:ext uri="{FF2B5EF4-FFF2-40B4-BE49-F238E27FC236}">
                      <a16:creationId xmlns:a16="http://schemas.microsoft.com/office/drawing/2014/main" id="{163CE044-B655-4ADB-A3DD-B68F87B55A09}"/>
                    </a:ext>
                  </a:extLst>
                </p14:cNvPr>
                <p14:cNvContentPartPr/>
                <p14:nvPr/>
              </p14:nvContentPartPr>
              <p14:xfrm>
                <a:off x="9625074" y="4338038"/>
                <a:ext cx="183600" cy="403200"/>
              </p14:xfrm>
            </p:contentPart>
          </mc:Choice>
          <mc:Fallback>
            <p:pic>
              <p:nvPicPr>
                <p:cNvPr id="213" name="Käsinkirjoitus 212">
                  <a:extLst>
                    <a:ext uri="{FF2B5EF4-FFF2-40B4-BE49-F238E27FC236}">
                      <a16:creationId xmlns:a16="http://schemas.microsoft.com/office/drawing/2014/main" id="{163CE044-B655-4ADB-A3DD-B68F87B55A0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616434" y="4329038"/>
                  <a:ext cx="20124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14" name="Käsinkirjoitus 213">
                  <a:extLst>
                    <a:ext uri="{FF2B5EF4-FFF2-40B4-BE49-F238E27FC236}">
                      <a16:creationId xmlns:a16="http://schemas.microsoft.com/office/drawing/2014/main" id="{07AFF6B8-40FA-4870-AE90-9CEEC29AD532}"/>
                    </a:ext>
                  </a:extLst>
                </p14:cNvPr>
                <p14:cNvContentPartPr/>
                <p14:nvPr/>
              </p14:nvContentPartPr>
              <p14:xfrm>
                <a:off x="9338154" y="4255958"/>
                <a:ext cx="174960" cy="1283760"/>
              </p14:xfrm>
            </p:contentPart>
          </mc:Choice>
          <mc:Fallback>
            <p:pic>
              <p:nvPicPr>
                <p:cNvPr id="214" name="Käsinkirjoitus 213">
                  <a:extLst>
                    <a:ext uri="{FF2B5EF4-FFF2-40B4-BE49-F238E27FC236}">
                      <a16:creationId xmlns:a16="http://schemas.microsoft.com/office/drawing/2014/main" id="{07AFF6B8-40FA-4870-AE90-9CEEC29AD53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329514" y="4247318"/>
                  <a:ext cx="192600" cy="13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15" name="Käsinkirjoitus 214">
                  <a:extLst>
                    <a:ext uri="{FF2B5EF4-FFF2-40B4-BE49-F238E27FC236}">
                      <a16:creationId xmlns:a16="http://schemas.microsoft.com/office/drawing/2014/main" id="{3F32B4A9-AAB1-4C0B-89E2-329269AAFC9A}"/>
                    </a:ext>
                  </a:extLst>
                </p14:cNvPr>
                <p14:cNvContentPartPr/>
                <p14:nvPr/>
              </p14:nvContentPartPr>
              <p14:xfrm>
                <a:off x="10080474" y="4230758"/>
                <a:ext cx="187200" cy="1312920"/>
              </p14:xfrm>
            </p:contentPart>
          </mc:Choice>
          <mc:Fallback>
            <p:pic>
              <p:nvPicPr>
                <p:cNvPr id="215" name="Käsinkirjoitus 214">
                  <a:extLst>
                    <a:ext uri="{FF2B5EF4-FFF2-40B4-BE49-F238E27FC236}">
                      <a16:creationId xmlns:a16="http://schemas.microsoft.com/office/drawing/2014/main" id="{3F32B4A9-AAB1-4C0B-89E2-329269AAFC9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071474" y="4222118"/>
                  <a:ext cx="204840" cy="13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16" name="Käsinkirjoitus 215">
                  <a:extLst>
                    <a:ext uri="{FF2B5EF4-FFF2-40B4-BE49-F238E27FC236}">
                      <a16:creationId xmlns:a16="http://schemas.microsoft.com/office/drawing/2014/main" id="{F2D6684F-FCEB-416A-96A2-A267DB8E409C}"/>
                    </a:ext>
                  </a:extLst>
                </p14:cNvPr>
                <p14:cNvContentPartPr/>
                <p14:nvPr/>
              </p14:nvContentPartPr>
              <p14:xfrm>
                <a:off x="9672234" y="5195558"/>
                <a:ext cx="271080" cy="348480"/>
              </p14:xfrm>
            </p:contentPart>
          </mc:Choice>
          <mc:Fallback>
            <p:pic>
              <p:nvPicPr>
                <p:cNvPr id="216" name="Käsinkirjoitus 215">
                  <a:extLst>
                    <a:ext uri="{FF2B5EF4-FFF2-40B4-BE49-F238E27FC236}">
                      <a16:creationId xmlns:a16="http://schemas.microsoft.com/office/drawing/2014/main" id="{F2D6684F-FCEB-416A-96A2-A267DB8E409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663594" y="5186558"/>
                  <a:ext cx="288720" cy="3661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19" name="Kuva 218">
            <a:extLst>
              <a:ext uri="{FF2B5EF4-FFF2-40B4-BE49-F238E27FC236}">
                <a16:creationId xmlns:a16="http://schemas.microsoft.com/office/drawing/2014/main" id="{FFE7B5CE-762C-4F52-BED0-6DCD688B0C15}"/>
              </a:ext>
            </a:extLst>
      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6340694" y="2233832"/>
            <a:ext cx="2139182" cy="1791288"/>
          </a:xfrm>
          <a:prstGeom prst="rect">
            <a:avLst/>
          </a:prstGeom>
        </p:spPr>
      </p:pic>
      <p:grpSp>
        <p:nvGrpSpPr>
          <p:cNvPr id="232" name="Ryhmä 231">
            <a:extLst>
              <a:ext uri="{FF2B5EF4-FFF2-40B4-BE49-F238E27FC236}">
                <a16:creationId xmlns:a16="http://schemas.microsoft.com/office/drawing/2014/main" id="{DF944248-5A33-45BE-BD8B-0FA32F6B96C3}"/>
              </a:ext>
            </a:extLst>
          </p:cNvPr>
          <p:cNvGrpSpPr/>
          <p:nvPr/>
        </p:nvGrpSpPr>
        <p:grpSpPr>
          <a:xfrm>
            <a:off x="10539114" y="5375918"/>
            <a:ext cx="1736280" cy="725400"/>
            <a:chOff x="10539114" y="5375918"/>
            <a:chExt cx="1736280" cy="72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20" name="Käsinkirjoitus 219">
                  <a:extLst>
                    <a:ext uri="{FF2B5EF4-FFF2-40B4-BE49-F238E27FC236}">
                      <a16:creationId xmlns:a16="http://schemas.microsoft.com/office/drawing/2014/main" id="{2B9B24C4-D192-4A48-A947-E7BB36E5CFC7}"/>
                    </a:ext>
                  </a:extLst>
                </p14:cNvPr>
                <p14:cNvContentPartPr/>
                <p14:nvPr/>
              </p14:nvContentPartPr>
              <p14:xfrm>
                <a:off x="10558554" y="5550158"/>
                <a:ext cx="256320" cy="97560"/>
              </p14:xfrm>
            </p:contentPart>
          </mc:Choice>
          <mc:Fallback>
            <p:pic>
              <p:nvPicPr>
                <p:cNvPr id="220" name="Käsinkirjoitus 219">
                  <a:extLst>
                    <a:ext uri="{FF2B5EF4-FFF2-40B4-BE49-F238E27FC236}">
                      <a16:creationId xmlns:a16="http://schemas.microsoft.com/office/drawing/2014/main" id="{2B9B24C4-D192-4A48-A947-E7BB36E5CFC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549554" y="5541518"/>
                  <a:ext cx="2739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221" name="Käsinkirjoitus 220">
                  <a:extLst>
                    <a:ext uri="{FF2B5EF4-FFF2-40B4-BE49-F238E27FC236}">
                      <a16:creationId xmlns:a16="http://schemas.microsoft.com/office/drawing/2014/main" id="{4816E71F-7106-433D-8A8E-74C5D636594B}"/>
                    </a:ext>
                  </a:extLst>
                </p14:cNvPr>
                <p14:cNvContentPartPr/>
                <p14:nvPr/>
              </p14:nvContentPartPr>
              <p14:xfrm>
                <a:off x="10539114" y="5732318"/>
                <a:ext cx="268560" cy="91080"/>
              </p14:xfrm>
            </p:contentPart>
          </mc:Choice>
          <mc:Fallback>
            <p:pic>
              <p:nvPicPr>
                <p:cNvPr id="221" name="Käsinkirjoitus 220">
                  <a:extLst>
                    <a:ext uri="{FF2B5EF4-FFF2-40B4-BE49-F238E27FC236}">
                      <a16:creationId xmlns:a16="http://schemas.microsoft.com/office/drawing/2014/main" id="{4816E71F-7106-433D-8A8E-74C5D636594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530474" y="5723318"/>
                  <a:ext cx="2862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222" name="Käsinkirjoitus 221">
                  <a:extLst>
                    <a:ext uri="{FF2B5EF4-FFF2-40B4-BE49-F238E27FC236}">
                      <a16:creationId xmlns:a16="http://schemas.microsoft.com/office/drawing/2014/main" id="{BBA786EB-34DF-4396-A099-F5A6E98F6CDB}"/>
                    </a:ext>
                  </a:extLst>
                </p14:cNvPr>
                <p14:cNvContentPartPr/>
                <p14:nvPr/>
              </p14:nvContentPartPr>
              <p14:xfrm>
                <a:off x="11069754" y="5375918"/>
                <a:ext cx="194400" cy="357480"/>
              </p14:xfrm>
            </p:contentPart>
          </mc:Choice>
          <mc:Fallback>
            <p:pic>
              <p:nvPicPr>
                <p:cNvPr id="222" name="Käsinkirjoitus 221">
                  <a:extLst>
                    <a:ext uri="{FF2B5EF4-FFF2-40B4-BE49-F238E27FC236}">
                      <a16:creationId xmlns:a16="http://schemas.microsoft.com/office/drawing/2014/main" id="{BBA786EB-34DF-4396-A099-F5A6E98F6CD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060754" y="5367278"/>
                  <a:ext cx="21204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23" name="Käsinkirjoitus 222">
                  <a:extLst>
                    <a:ext uri="{FF2B5EF4-FFF2-40B4-BE49-F238E27FC236}">
                      <a16:creationId xmlns:a16="http://schemas.microsoft.com/office/drawing/2014/main" id="{50CC1B5B-407F-48A5-BBE9-61CDDE0F1B64}"/>
                    </a:ext>
                  </a:extLst>
                </p14:cNvPr>
                <p14:cNvContentPartPr/>
                <p14:nvPr/>
              </p14:nvContentPartPr>
              <p14:xfrm>
                <a:off x="11227434" y="5414798"/>
                <a:ext cx="19440" cy="449640"/>
              </p14:xfrm>
            </p:contentPart>
          </mc:Choice>
          <mc:Fallback>
            <p:pic>
              <p:nvPicPr>
                <p:cNvPr id="223" name="Käsinkirjoitus 222">
                  <a:extLst>
                    <a:ext uri="{FF2B5EF4-FFF2-40B4-BE49-F238E27FC236}">
                      <a16:creationId xmlns:a16="http://schemas.microsoft.com/office/drawing/2014/main" id="{50CC1B5B-407F-48A5-BBE9-61CDDE0F1B6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218434" y="5406158"/>
                  <a:ext cx="3708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24" name="Käsinkirjoitus 223">
                  <a:extLst>
                    <a:ext uri="{FF2B5EF4-FFF2-40B4-BE49-F238E27FC236}">
                      <a16:creationId xmlns:a16="http://schemas.microsoft.com/office/drawing/2014/main" id="{53B2CE20-CA21-4C23-915A-EE252BF5A9D2}"/>
                    </a:ext>
                  </a:extLst>
                </p14:cNvPr>
                <p14:cNvContentPartPr/>
                <p14:nvPr/>
              </p14:nvContentPartPr>
              <p14:xfrm>
                <a:off x="11362434" y="5512718"/>
                <a:ext cx="195840" cy="383400"/>
              </p14:xfrm>
            </p:contentPart>
          </mc:Choice>
          <mc:Fallback>
            <p:pic>
              <p:nvPicPr>
                <p:cNvPr id="224" name="Käsinkirjoitus 223">
                  <a:extLst>
                    <a:ext uri="{FF2B5EF4-FFF2-40B4-BE49-F238E27FC236}">
                      <a16:creationId xmlns:a16="http://schemas.microsoft.com/office/drawing/2014/main" id="{53B2CE20-CA21-4C23-915A-EE252BF5A9D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353794" y="5504078"/>
                  <a:ext cx="21348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225" name="Käsinkirjoitus 224">
                  <a:extLst>
                    <a:ext uri="{FF2B5EF4-FFF2-40B4-BE49-F238E27FC236}">
                      <a16:creationId xmlns:a16="http://schemas.microsoft.com/office/drawing/2014/main" id="{6B31C782-1E7C-4DCC-8CC4-590C4E1587C8}"/>
                    </a:ext>
                  </a:extLst>
                </p14:cNvPr>
                <p14:cNvContentPartPr/>
                <p14:nvPr/>
              </p14:nvContentPartPr>
              <p14:xfrm>
                <a:off x="11683554" y="5892158"/>
                <a:ext cx="51480" cy="99000"/>
              </p14:xfrm>
            </p:contentPart>
          </mc:Choice>
          <mc:Fallback>
            <p:pic>
              <p:nvPicPr>
                <p:cNvPr id="225" name="Käsinkirjoitus 224">
                  <a:extLst>
                    <a:ext uri="{FF2B5EF4-FFF2-40B4-BE49-F238E27FC236}">
                      <a16:creationId xmlns:a16="http://schemas.microsoft.com/office/drawing/2014/main" id="{6B31C782-1E7C-4DCC-8CC4-590C4E1587C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674554" y="5883158"/>
                  <a:ext cx="69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226" name="Käsinkirjoitus 225">
                  <a:extLst>
                    <a:ext uri="{FF2B5EF4-FFF2-40B4-BE49-F238E27FC236}">
                      <a16:creationId xmlns:a16="http://schemas.microsoft.com/office/drawing/2014/main" id="{8F56F591-08B6-4BA7-BBBD-125F9BADD825}"/>
                    </a:ext>
                  </a:extLst>
                </p14:cNvPr>
                <p14:cNvContentPartPr/>
                <p14:nvPr/>
              </p14:nvContentPartPr>
              <p14:xfrm>
                <a:off x="11790834" y="5529278"/>
                <a:ext cx="158040" cy="251640"/>
              </p14:xfrm>
            </p:contentPart>
          </mc:Choice>
          <mc:Fallback>
            <p:pic>
              <p:nvPicPr>
                <p:cNvPr id="226" name="Käsinkirjoitus 225">
                  <a:extLst>
                    <a:ext uri="{FF2B5EF4-FFF2-40B4-BE49-F238E27FC236}">
                      <a16:creationId xmlns:a16="http://schemas.microsoft.com/office/drawing/2014/main" id="{8F56F591-08B6-4BA7-BBBD-125F9BADD82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782194" y="5520278"/>
                  <a:ext cx="1756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227" name="Käsinkirjoitus 226">
                  <a:extLst>
                    <a:ext uri="{FF2B5EF4-FFF2-40B4-BE49-F238E27FC236}">
                      <a16:creationId xmlns:a16="http://schemas.microsoft.com/office/drawing/2014/main" id="{07B8652E-0FF2-45CA-BE8B-C210113DE22D}"/>
                    </a:ext>
                  </a:extLst>
                </p14:cNvPr>
                <p14:cNvContentPartPr/>
                <p14:nvPr/>
              </p14:nvContentPartPr>
              <p14:xfrm>
                <a:off x="11910354" y="5548718"/>
                <a:ext cx="114840" cy="460800"/>
              </p14:xfrm>
            </p:contentPart>
          </mc:Choice>
          <mc:Fallback>
            <p:pic>
              <p:nvPicPr>
                <p:cNvPr id="227" name="Käsinkirjoitus 226">
                  <a:extLst>
                    <a:ext uri="{FF2B5EF4-FFF2-40B4-BE49-F238E27FC236}">
                      <a16:creationId xmlns:a16="http://schemas.microsoft.com/office/drawing/2014/main" id="{07B8652E-0FF2-45CA-BE8B-C210113DE22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901354" y="5540078"/>
                  <a:ext cx="13248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228" name="Käsinkirjoitus 227">
                  <a:extLst>
                    <a:ext uri="{FF2B5EF4-FFF2-40B4-BE49-F238E27FC236}">
                      <a16:creationId xmlns:a16="http://schemas.microsoft.com/office/drawing/2014/main" id="{0A02AFCD-1C27-436C-950A-D6E29C7E2048}"/>
                    </a:ext>
                  </a:extLst>
                </p14:cNvPr>
                <p14:cNvContentPartPr/>
                <p14:nvPr/>
              </p14:nvContentPartPr>
              <p14:xfrm>
                <a:off x="12016914" y="5615678"/>
                <a:ext cx="258480" cy="428040"/>
              </p14:xfrm>
            </p:contentPart>
          </mc:Choice>
          <mc:Fallback>
            <p:pic>
              <p:nvPicPr>
                <p:cNvPr id="228" name="Käsinkirjoitus 227">
                  <a:extLst>
                    <a:ext uri="{FF2B5EF4-FFF2-40B4-BE49-F238E27FC236}">
                      <a16:creationId xmlns:a16="http://schemas.microsoft.com/office/drawing/2014/main" id="{0A02AFCD-1C27-436C-950A-D6E29C7E204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2007914" y="5607038"/>
                  <a:ext cx="27612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229" name="Käsinkirjoitus 228">
                  <a:extLst>
                    <a:ext uri="{FF2B5EF4-FFF2-40B4-BE49-F238E27FC236}">
                      <a16:creationId xmlns:a16="http://schemas.microsoft.com/office/drawing/2014/main" id="{5B588F84-D368-4404-A3D9-C2890A6F46F1}"/>
                    </a:ext>
                  </a:extLst>
                </p14:cNvPr>
                <p14:cNvContentPartPr/>
                <p14:nvPr/>
              </p14:nvContentPartPr>
              <p14:xfrm>
                <a:off x="12103674" y="5573198"/>
                <a:ext cx="66960" cy="106560"/>
              </p14:xfrm>
            </p:contentPart>
          </mc:Choice>
          <mc:Fallback>
            <p:pic>
              <p:nvPicPr>
                <p:cNvPr id="229" name="Käsinkirjoitus 228">
                  <a:extLst>
                    <a:ext uri="{FF2B5EF4-FFF2-40B4-BE49-F238E27FC236}">
                      <a16:creationId xmlns:a16="http://schemas.microsoft.com/office/drawing/2014/main" id="{5B588F84-D368-4404-A3D9-C2890A6F46F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2094674" y="5564558"/>
                  <a:ext cx="846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230" name="Käsinkirjoitus 229">
                  <a:extLst>
                    <a:ext uri="{FF2B5EF4-FFF2-40B4-BE49-F238E27FC236}">
                      <a16:creationId xmlns:a16="http://schemas.microsoft.com/office/drawing/2014/main" id="{DF8CE958-414A-46D6-A8CC-C62DC35DF29F}"/>
                    </a:ext>
                  </a:extLst>
                </p14:cNvPr>
                <p14:cNvContentPartPr/>
                <p14:nvPr/>
              </p14:nvContentPartPr>
              <p14:xfrm>
                <a:off x="12165594" y="5962718"/>
                <a:ext cx="69480" cy="138600"/>
              </p14:xfrm>
            </p:contentPart>
          </mc:Choice>
          <mc:Fallback>
            <p:pic>
              <p:nvPicPr>
                <p:cNvPr id="230" name="Käsinkirjoitus 229">
                  <a:extLst>
                    <a:ext uri="{FF2B5EF4-FFF2-40B4-BE49-F238E27FC236}">
                      <a16:creationId xmlns:a16="http://schemas.microsoft.com/office/drawing/2014/main" id="{DF8CE958-414A-46D6-A8CC-C62DC35DF29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2156954" y="5954078"/>
                  <a:ext cx="87120" cy="156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68973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37</Words>
  <Application>Microsoft Office PowerPoint</Application>
  <PresentationFormat>Laajakuva</PresentationFormat>
  <Paragraphs>5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Office-teema</vt:lpstr>
      <vt:lpstr>MAB5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MAB5</dc:title>
  <dc:creator>Aleksi Mäkelä</dc:creator>
  <cp:lastModifiedBy>Aleksi Mäkelä</cp:lastModifiedBy>
  <cp:revision>11</cp:revision>
  <dcterms:created xsi:type="dcterms:W3CDTF">2026-04-01T13:31:04Z</dcterms:created>
  <dcterms:modified xsi:type="dcterms:W3CDTF">2026-04-01T17:01:11Z</dcterms:modified>
</cp:coreProperties>
</file>